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9" r:id="rId7"/>
    <p:sldId id="262" r:id="rId8"/>
    <p:sldId id="263" r:id="rId9"/>
    <p:sldId id="259" r:id="rId10"/>
    <p:sldId id="270" r:id="rId11"/>
    <p:sldId id="267" r:id="rId12"/>
    <p:sldId id="268" r:id="rId13"/>
    <p:sldId id="271" r:id="rId14"/>
    <p:sldId id="274" r:id="rId15"/>
    <p:sldId id="275" r:id="rId16"/>
    <p:sldId id="273" r:id="rId17"/>
    <p:sldId id="277" r:id="rId18"/>
    <p:sldId id="276" r:id="rId19"/>
    <p:sldId id="278" r:id="rId20"/>
    <p:sldId id="280" r:id="rId21"/>
    <p:sldId id="281" r:id="rId22"/>
    <p:sldId id="282" r:id="rId23"/>
    <p:sldId id="283" r:id="rId24"/>
    <p:sldId id="285" r:id="rId25"/>
    <p:sldId id="284" r:id="rId26"/>
    <p:sldId id="286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채선" initials="임" lastIdx="1" clrIdx="0">
    <p:extLst>
      <p:ext uri="{19B8F6BF-5375-455C-9EA6-DF929625EA0E}">
        <p15:presenceInfo xmlns:p15="http://schemas.microsoft.com/office/powerpoint/2012/main" userId="S::201511053@sangmyung.kr::4a741fd8-1337-4061-aeb7-d284b1fede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26DC2-137D-4A5A-B308-F46D2BCE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2BBD04-3558-4770-B530-40A809148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94F14-BFFE-4668-9CB8-F1A21CB1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5974F-E060-4A97-9B4F-88E0283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FC33-6183-4A33-A1E0-9A1B4385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74C3-F26F-4AE9-95B5-B4C7A3D8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8D90F-251A-4C25-9E59-02E9F90ED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BEC50-D0A4-46A3-9392-F0184886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7C76-C1CB-4471-846C-6FA3C4E4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AFAD4-D8AE-42A5-B7FC-24A6B3FE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8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E354D-E415-42D9-A573-C6D93972A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F7E8F-A0EB-4A53-B490-4E3B8A00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150EA-03E2-4C0C-92C7-199E9D1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15DE5-FC1D-4C0C-9D14-E0EE2F49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B8E9D-AD44-4EDE-A3F5-B078C318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0CA3-4C11-4A5D-BBBB-913DF94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3063-2FE6-4411-8254-A9E37D8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056FB-D4E8-4F30-B859-2F487295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34E9F-A13E-4A46-8106-D5645ED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94B8D-93F8-4C15-A4E5-EE1E691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8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7487F-581E-45B1-9EE8-C891274A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B553F-CA8B-4AF5-8A5E-B9184593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AFF6E-A7CC-498C-BE66-5C27496B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3B8B1-9BE2-4B7A-AAA7-78FB6C7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86292-B9FA-4D12-AF0C-BCBC2BB3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B5A7-7E60-4F25-9526-F32095B7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C85A0-6F68-4BFA-AF92-5ECE182F8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3B002-C94B-4D78-B062-7B0D6F0D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34F81-E934-4AA7-96C0-F56165E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87415-4A7C-4D8E-94F2-647E9A1A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82871-3276-4831-819B-3044FBE7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1DA9-8C8B-41F1-A44F-8F333A5D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3F656-797F-4DDD-A1E2-7C8B41FC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A1874-9C9C-44AE-8715-A1340EC1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122DF-CA42-4B74-A87D-128A3F91D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55E8B6-B3D9-4731-B7D9-D89861D9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CEBC7-EF6C-4309-B416-864D28D0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093F6-36AF-4551-9C48-A47056B1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7CC2F-F5DC-4605-BCF1-8EBF8FD6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F25D4-D4F4-4048-9506-04405BDD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FFED72-DAE5-4FAB-9F56-8085BEE2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7F502-42B5-42BE-99D7-FD4F2C5C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131E5-5CA5-4DAE-9D82-3BE0A79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2899A-C6CF-44E1-ADC1-AC6D897B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8276E-7500-41DE-BB90-D9A1FF17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05CA8-F7FD-44A3-9D20-854FCD00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6E1E4-ECF2-4A88-8EEB-64D5E0C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F6CAD-007C-4785-80C9-DE3725DF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12D07-5464-4906-B1CB-E3F449AB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22EBF-B307-4770-A3D5-A93E6E0F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78D5C-D967-42C8-882D-F1D0D34D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32875-E294-4B76-93DF-956847E6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3BDF-F9D4-43F8-8AA1-2BEAE7E3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46B15-3942-434D-9E11-9A0A7565D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EF5BA-D330-45B8-9A86-624046829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27F9C-9BFE-42FA-8E76-21CE35F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FC9F9-7DE1-45AB-AD2B-DB78B761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AF501-E035-4E33-AB85-2C7C82DB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0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EED7-EADE-4E88-BECC-6AB96580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3FCE-FA8E-417A-8CEB-B6F1F7E0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FD03-E6A5-4BBE-AA8E-F8F12E3FA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9E53-41B8-4201-A251-C0188CB7AF9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D21A3-0308-427E-B9E3-54532F0B4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20E59-8309-4B20-A252-13A9DFB67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8C37-801E-4F84-9DD2-261F48C93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0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FCEFF6-6C8F-45D1-8477-21310377B965}"/>
              </a:ext>
            </a:extLst>
          </p:cNvPr>
          <p:cNvSpPr/>
          <p:nvPr/>
        </p:nvSpPr>
        <p:spPr>
          <a:xfrm>
            <a:off x="7765876" y="1580303"/>
            <a:ext cx="997902" cy="7412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73676-C6C4-42D5-8787-6D1689000BE5}"/>
              </a:ext>
            </a:extLst>
          </p:cNvPr>
          <p:cNvSpPr/>
          <p:nvPr/>
        </p:nvSpPr>
        <p:spPr>
          <a:xfrm>
            <a:off x="4603770" y="2841870"/>
            <a:ext cx="997903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87D08-2A4B-48A7-AE52-80D43CBF3434}"/>
              </a:ext>
            </a:extLst>
          </p:cNvPr>
          <p:cNvSpPr/>
          <p:nvPr/>
        </p:nvSpPr>
        <p:spPr>
          <a:xfrm>
            <a:off x="6289802" y="2841870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 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0BF3C0-F1C7-4A41-A4B1-98139532C81A}"/>
              </a:ext>
            </a:extLst>
          </p:cNvPr>
          <p:cNvSpPr/>
          <p:nvPr/>
        </p:nvSpPr>
        <p:spPr>
          <a:xfrm>
            <a:off x="4603770" y="1386864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130F-1252-499D-980B-CF3060147023}"/>
              </a:ext>
            </a:extLst>
          </p:cNvPr>
          <p:cNvSpPr txBox="1"/>
          <p:nvPr/>
        </p:nvSpPr>
        <p:spPr>
          <a:xfrm>
            <a:off x="3924185" y="1448419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4616B-DF09-4004-9D57-3EEF90CE332F}"/>
              </a:ext>
            </a:extLst>
          </p:cNvPr>
          <p:cNvSpPr txBox="1"/>
          <p:nvPr/>
        </p:nvSpPr>
        <p:spPr>
          <a:xfrm>
            <a:off x="3924185" y="2175922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C0CE5-ED3B-4177-B982-79F6BF5631CC}"/>
              </a:ext>
            </a:extLst>
          </p:cNvPr>
          <p:cNvSpPr/>
          <p:nvPr/>
        </p:nvSpPr>
        <p:spPr>
          <a:xfrm>
            <a:off x="4603770" y="211436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2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PW </a:t>
            </a:r>
            <a:r>
              <a:rPr lang="ko-KR" altLang="en-US" dirty="0">
                <a:solidFill>
                  <a:srgbClr val="FF0000"/>
                </a:solidFill>
              </a:rPr>
              <a:t>찾기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0BF3C0-F1C7-4A41-A4B1-98139532C81A}"/>
              </a:ext>
            </a:extLst>
          </p:cNvPr>
          <p:cNvSpPr/>
          <p:nvPr/>
        </p:nvSpPr>
        <p:spPr>
          <a:xfrm>
            <a:off x="4603770" y="2047264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130F-1252-499D-980B-CF3060147023}"/>
              </a:ext>
            </a:extLst>
          </p:cNvPr>
          <p:cNvSpPr txBox="1"/>
          <p:nvPr/>
        </p:nvSpPr>
        <p:spPr>
          <a:xfrm>
            <a:off x="3682767" y="2108819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E- mail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4616B-DF09-4004-9D57-3EEF90CE332F}"/>
              </a:ext>
            </a:extLst>
          </p:cNvPr>
          <p:cNvSpPr txBox="1"/>
          <p:nvPr/>
        </p:nvSpPr>
        <p:spPr>
          <a:xfrm>
            <a:off x="3682767" y="2836322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C0CE5-ED3B-4177-B982-79F6BF5631CC}"/>
              </a:ext>
            </a:extLst>
          </p:cNvPr>
          <p:cNvSpPr/>
          <p:nvPr/>
        </p:nvSpPr>
        <p:spPr>
          <a:xfrm>
            <a:off x="4603770" y="277476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A5CA6C-64B6-4C2A-A8CF-F031DAF557C9}"/>
              </a:ext>
            </a:extLst>
          </p:cNvPr>
          <p:cNvSpPr/>
          <p:nvPr/>
        </p:nvSpPr>
        <p:spPr>
          <a:xfrm>
            <a:off x="7590017" y="2053415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발송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16FA0-634C-492B-A36E-E355676E406D}"/>
              </a:ext>
            </a:extLst>
          </p:cNvPr>
          <p:cNvSpPr/>
          <p:nvPr/>
        </p:nvSpPr>
        <p:spPr>
          <a:xfrm>
            <a:off x="7590017" y="2774767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7F8EB9-F6B4-4F4B-A90A-DE2C94D05A9D}"/>
              </a:ext>
            </a:extLst>
          </p:cNvPr>
          <p:cNvSpPr/>
          <p:nvPr/>
        </p:nvSpPr>
        <p:spPr>
          <a:xfrm>
            <a:off x="9132464" y="2774767"/>
            <a:ext cx="1227435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</a:t>
            </a:r>
            <a:r>
              <a:rPr lang="ko-KR" altLang="en-US" sz="1000" dirty="0" err="1"/>
              <a:t>재발송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61EED6-486E-45AF-B4CA-28235B163E0D}"/>
              </a:ext>
            </a:extLst>
          </p:cNvPr>
          <p:cNvSpPr/>
          <p:nvPr/>
        </p:nvSpPr>
        <p:spPr>
          <a:xfrm>
            <a:off x="4603770" y="3502271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A03601-9B0A-400C-A56D-7BBB66BC7E63}"/>
              </a:ext>
            </a:extLst>
          </p:cNvPr>
          <p:cNvSpPr/>
          <p:nvPr/>
        </p:nvSpPr>
        <p:spPr>
          <a:xfrm>
            <a:off x="6289802" y="3502270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E8B00-A1F5-444D-8BB5-0F7713AAEE7C}"/>
              </a:ext>
            </a:extLst>
          </p:cNvPr>
          <p:cNvSpPr txBox="1"/>
          <p:nvPr/>
        </p:nvSpPr>
        <p:spPr>
          <a:xfrm>
            <a:off x="3682767" y="1318179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F6E7-B0FE-486C-82D9-02A1BF1718BC}"/>
              </a:ext>
            </a:extLst>
          </p:cNvPr>
          <p:cNvSpPr/>
          <p:nvPr/>
        </p:nvSpPr>
        <p:spPr>
          <a:xfrm>
            <a:off x="4606628" y="1318179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5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UC003-E01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입력하신 </a:t>
            </a:r>
            <a:r>
              <a:rPr lang="en-US" altLang="ko-KR" dirty="0">
                <a:solidFill>
                  <a:schemeClr val="tx1"/>
                </a:solidFill>
              </a:rPr>
              <a:t>E-mail</a:t>
            </a:r>
            <a:r>
              <a:rPr lang="ko-KR" altLang="en-US" dirty="0">
                <a:solidFill>
                  <a:schemeClr val="tx1"/>
                </a:solidFill>
              </a:rPr>
              <a:t>로 등록된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가 존재하지 않습니다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5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UC003-E02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인증번호가 올바르지 않습니다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확인해 주시기 바랍니다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61EED6-486E-45AF-B4CA-28235B163E0D}"/>
              </a:ext>
            </a:extLst>
          </p:cNvPr>
          <p:cNvSpPr/>
          <p:nvPr/>
        </p:nvSpPr>
        <p:spPr>
          <a:xfrm>
            <a:off x="4343633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A03601-9B0A-400C-A56D-7BBB66BC7E63}"/>
              </a:ext>
            </a:extLst>
          </p:cNvPr>
          <p:cNvSpPr/>
          <p:nvPr/>
        </p:nvSpPr>
        <p:spPr>
          <a:xfrm>
            <a:off x="7391400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E8B00-A1F5-444D-8BB5-0F7713AAEE7C}"/>
              </a:ext>
            </a:extLst>
          </p:cNvPr>
          <p:cNvSpPr txBox="1"/>
          <p:nvPr/>
        </p:nvSpPr>
        <p:spPr>
          <a:xfrm>
            <a:off x="3556386" y="1195686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F6E7-B0FE-486C-82D9-02A1BF1718BC}"/>
              </a:ext>
            </a:extLst>
          </p:cNvPr>
          <p:cNvSpPr/>
          <p:nvPr/>
        </p:nvSpPr>
        <p:spPr>
          <a:xfrm>
            <a:off x="4446942" y="1147381"/>
            <a:ext cx="4473872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447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4446942" y="1689805"/>
            <a:ext cx="4473872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555041" y="289028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446942" y="4669319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555040" y="4690872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첨부파일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686FF4-AABB-4427-9529-22EDDF1ACBC2}"/>
              </a:ext>
            </a:extLst>
          </p:cNvPr>
          <p:cNvSpPr/>
          <p:nvPr/>
        </p:nvSpPr>
        <p:spPr>
          <a:xfrm>
            <a:off x="7391400" y="4714502"/>
            <a:ext cx="1415114" cy="21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8CD4CA-60CC-4F76-8D3C-72C248E034A4}"/>
              </a:ext>
            </a:extLst>
          </p:cNvPr>
          <p:cNvSpPr/>
          <p:nvPr/>
        </p:nvSpPr>
        <p:spPr>
          <a:xfrm>
            <a:off x="3555040" y="1147381"/>
            <a:ext cx="777600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827B6-79D7-4139-9DA1-36F6FB4FD09A}"/>
              </a:ext>
            </a:extLst>
          </p:cNvPr>
          <p:cNvSpPr/>
          <p:nvPr/>
        </p:nvSpPr>
        <p:spPr>
          <a:xfrm>
            <a:off x="3555039" y="2820377"/>
            <a:ext cx="777601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8EF63-F2FA-4FC6-ADFF-2D0ECE586E3C}"/>
              </a:ext>
            </a:extLst>
          </p:cNvPr>
          <p:cNvSpPr/>
          <p:nvPr/>
        </p:nvSpPr>
        <p:spPr>
          <a:xfrm>
            <a:off x="3555040" y="4669318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4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61EED6-486E-45AF-B4CA-28235B163E0D}"/>
              </a:ext>
            </a:extLst>
          </p:cNvPr>
          <p:cNvSpPr/>
          <p:nvPr/>
        </p:nvSpPr>
        <p:spPr>
          <a:xfrm>
            <a:off x="4343633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A03601-9B0A-400C-A56D-7BBB66BC7E63}"/>
              </a:ext>
            </a:extLst>
          </p:cNvPr>
          <p:cNvSpPr/>
          <p:nvPr/>
        </p:nvSpPr>
        <p:spPr>
          <a:xfrm>
            <a:off x="7391400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E8B00-A1F5-444D-8BB5-0F7713AAEE7C}"/>
              </a:ext>
            </a:extLst>
          </p:cNvPr>
          <p:cNvSpPr txBox="1"/>
          <p:nvPr/>
        </p:nvSpPr>
        <p:spPr>
          <a:xfrm>
            <a:off x="3556386" y="1195686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F6E7-B0FE-486C-82D9-02A1BF1718BC}"/>
              </a:ext>
            </a:extLst>
          </p:cNvPr>
          <p:cNvSpPr/>
          <p:nvPr/>
        </p:nvSpPr>
        <p:spPr>
          <a:xfrm>
            <a:off x="4446942" y="1147381"/>
            <a:ext cx="4473872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447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4446942" y="1689805"/>
            <a:ext cx="4473872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555041" y="289028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446942" y="4669319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555040" y="4690872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첨부파일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686FF4-AABB-4427-9529-22EDDF1ACBC2}"/>
              </a:ext>
            </a:extLst>
          </p:cNvPr>
          <p:cNvSpPr/>
          <p:nvPr/>
        </p:nvSpPr>
        <p:spPr>
          <a:xfrm>
            <a:off x="7391400" y="4714502"/>
            <a:ext cx="1415114" cy="21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8CD4CA-60CC-4F76-8D3C-72C248E034A4}"/>
              </a:ext>
            </a:extLst>
          </p:cNvPr>
          <p:cNvSpPr/>
          <p:nvPr/>
        </p:nvSpPr>
        <p:spPr>
          <a:xfrm>
            <a:off x="3555040" y="1147381"/>
            <a:ext cx="777600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827B6-79D7-4139-9DA1-36F6FB4FD09A}"/>
              </a:ext>
            </a:extLst>
          </p:cNvPr>
          <p:cNvSpPr/>
          <p:nvPr/>
        </p:nvSpPr>
        <p:spPr>
          <a:xfrm>
            <a:off x="3555039" y="2820377"/>
            <a:ext cx="777601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8EF63-F2FA-4FC6-ADFF-2D0ECE586E3C}"/>
              </a:ext>
            </a:extLst>
          </p:cNvPr>
          <p:cNvSpPr/>
          <p:nvPr/>
        </p:nvSpPr>
        <p:spPr>
          <a:xfrm>
            <a:off x="3555040" y="4669318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15C7E1-2264-4DC4-98AD-45C390950DA0}"/>
              </a:ext>
            </a:extLst>
          </p:cNvPr>
          <p:cNvSpPr/>
          <p:nvPr/>
        </p:nvSpPr>
        <p:spPr>
          <a:xfrm>
            <a:off x="5867516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8134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61EED6-486E-45AF-B4CA-28235B163E0D}"/>
              </a:ext>
            </a:extLst>
          </p:cNvPr>
          <p:cNvSpPr/>
          <p:nvPr/>
        </p:nvSpPr>
        <p:spPr>
          <a:xfrm>
            <a:off x="4343633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A03601-9B0A-400C-A56D-7BBB66BC7E63}"/>
              </a:ext>
            </a:extLst>
          </p:cNvPr>
          <p:cNvSpPr/>
          <p:nvPr/>
        </p:nvSpPr>
        <p:spPr>
          <a:xfrm>
            <a:off x="7391400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E8B00-A1F5-444D-8BB5-0F7713AAEE7C}"/>
              </a:ext>
            </a:extLst>
          </p:cNvPr>
          <p:cNvSpPr txBox="1"/>
          <p:nvPr/>
        </p:nvSpPr>
        <p:spPr>
          <a:xfrm>
            <a:off x="3556386" y="1195686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F6E7-B0FE-486C-82D9-02A1BF1718BC}"/>
              </a:ext>
            </a:extLst>
          </p:cNvPr>
          <p:cNvSpPr/>
          <p:nvPr/>
        </p:nvSpPr>
        <p:spPr>
          <a:xfrm>
            <a:off x="4446942" y="1147381"/>
            <a:ext cx="4473872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447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4446942" y="1689805"/>
            <a:ext cx="4473872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555041" y="289028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446942" y="4669319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555040" y="4690872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첨부파일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686FF4-AABB-4427-9529-22EDDF1ACBC2}"/>
              </a:ext>
            </a:extLst>
          </p:cNvPr>
          <p:cNvSpPr/>
          <p:nvPr/>
        </p:nvSpPr>
        <p:spPr>
          <a:xfrm>
            <a:off x="7391400" y="4714502"/>
            <a:ext cx="1415114" cy="21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8CD4CA-60CC-4F76-8D3C-72C248E034A4}"/>
              </a:ext>
            </a:extLst>
          </p:cNvPr>
          <p:cNvSpPr/>
          <p:nvPr/>
        </p:nvSpPr>
        <p:spPr>
          <a:xfrm>
            <a:off x="3555040" y="1147381"/>
            <a:ext cx="777600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827B6-79D7-4139-9DA1-36F6FB4FD09A}"/>
              </a:ext>
            </a:extLst>
          </p:cNvPr>
          <p:cNvSpPr/>
          <p:nvPr/>
        </p:nvSpPr>
        <p:spPr>
          <a:xfrm>
            <a:off x="3555039" y="2820377"/>
            <a:ext cx="777601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8EF63-F2FA-4FC6-ADFF-2D0ECE586E3C}"/>
              </a:ext>
            </a:extLst>
          </p:cNvPr>
          <p:cNvSpPr/>
          <p:nvPr/>
        </p:nvSpPr>
        <p:spPr>
          <a:xfrm>
            <a:off x="3555040" y="4669318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15C7E1-2264-4DC4-98AD-45C390950DA0}"/>
              </a:ext>
            </a:extLst>
          </p:cNvPr>
          <p:cNvSpPr/>
          <p:nvPr/>
        </p:nvSpPr>
        <p:spPr>
          <a:xfrm>
            <a:off x="5867516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9488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E8B00-A1F5-444D-8BB5-0F7713AAEE7C}"/>
              </a:ext>
            </a:extLst>
          </p:cNvPr>
          <p:cNvSpPr txBox="1"/>
          <p:nvPr/>
        </p:nvSpPr>
        <p:spPr>
          <a:xfrm>
            <a:off x="3619886" y="1289963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게시판명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F6E7-B0FE-486C-82D9-02A1BF1718BC}"/>
              </a:ext>
            </a:extLst>
          </p:cNvPr>
          <p:cNvSpPr/>
          <p:nvPr/>
        </p:nvSpPr>
        <p:spPr>
          <a:xfrm>
            <a:off x="4510442" y="1241658"/>
            <a:ext cx="4473872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447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3618539" y="1784082"/>
            <a:ext cx="5365775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721849" y="1951386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510442" y="4763596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618540" y="478514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686FF4-AABB-4427-9529-22EDDF1ACBC2}"/>
              </a:ext>
            </a:extLst>
          </p:cNvPr>
          <p:cNvSpPr/>
          <p:nvPr/>
        </p:nvSpPr>
        <p:spPr>
          <a:xfrm>
            <a:off x="7454900" y="4808779"/>
            <a:ext cx="1415114" cy="21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CE66F-1562-4871-8C9B-C8D8D48CC363}"/>
              </a:ext>
            </a:extLst>
          </p:cNvPr>
          <p:cNvSpPr/>
          <p:nvPr/>
        </p:nvSpPr>
        <p:spPr>
          <a:xfrm>
            <a:off x="3618540" y="1241658"/>
            <a:ext cx="777600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6B4CFA-1F48-40AA-A4A7-CDD05B326FE7}"/>
              </a:ext>
            </a:extLst>
          </p:cNvPr>
          <p:cNvSpPr/>
          <p:nvPr/>
        </p:nvSpPr>
        <p:spPr>
          <a:xfrm>
            <a:off x="3721847" y="1881474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02BDF5-2ABD-405E-A4FF-589D63A0CA73}"/>
              </a:ext>
            </a:extLst>
          </p:cNvPr>
          <p:cNvSpPr/>
          <p:nvPr/>
        </p:nvSpPr>
        <p:spPr>
          <a:xfrm>
            <a:off x="3618540" y="4763596"/>
            <a:ext cx="77760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63B5057-7593-4E9A-8E0B-D6C61ACF0E94}"/>
              </a:ext>
            </a:extLst>
          </p:cNvPr>
          <p:cNvSpPr/>
          <p:nvPr/>
        </p:nvSpPr>
        <p:spPr>
          <a:xfrm rot="10800000">
            <a:off x="4125950" y="4853995"/>
            <a:ext cx="191119" cy="123918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13B00-EFB1-444D-9B42-8E07CFEE4CA0}"/>
              </a:ext>
            </a:extLst>
          </p:cNvPr>
          <p:cNvSpPr txBox="1"/>
          <p:nvPr/>
        </p:nvSpPr>
        <p:spPr>
          <a:xfrm>
            <a:off x="4644131" y="1289963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게시판명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12C57-CEC2-4DC0-9E66-25DEDD78E1D1}"/>
              </a:ext>
            </a:extLst>
          </p:cNvPr>
          <p:cNvSpPr txBox="1"/>
          <p:nvPr/>
        </p:nvSpPr>
        <p:spPr>
          <a:xfrm>
            <a:off x="3721849" y="2450212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1B1125-8A7C-4221-B57E-4C4F42192467}"/>
              </a:ext>
            </a:extLst>
          </p:cNvPr>
          <p:cNvSpPr/>
          <p:nvPr/>
        </p:nvSpPr>
        <p:spPr>
          <a:xfrm>
            <a:off x="3721847" y="2380300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786A82-E6F3-4C56-AF75-3E783DDCEEA1}"/>
              </a:ext>
            </a:extLst>
          </p:cNvPr>
          <p:cNvSpPr txBox="1"/>
          <p:nvPr/>
        </p:nvSpPr>
        <p:spPr>
          <a:xfrm>
            <a:off x="3721849" y="2990285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8AD8C2-4AE2-4191-82B6-1945DDF0D40F}"/>
              </a:ext>
            </a:extLst>
          </p:cNvPr>
          <p:cNvSpPr/>
          <p:nvPr/>
        </p:nvSpPr>
        <p:spPr>
          <a:xfrm>
            <a:off x="3721847" y="2920373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0F537B-9B37-40AE-B0AC-F6B0DE49EA4C}"/>
              </a:ext>
            </a:extLst>
          </p:cNvPr>
          <p:cNvSpPr txBox="1"/>
          <p:nvPr/>
        </p:nvSpPr>
        <p:spPr>
          <a:xfrm>
            <a:off x="3721847" y="3579407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15A4E8-143A-457B-BF1C-E13348BFE77D}"/>
              </a:ext>
            </a:extLst>
          </p:cNvPr>
          <p:cNvSpPr/>
          <p:nvPr/>
        </p:nvSpPr>
        <p:spPr>
          <a:xfrm>
            <a:off x="3721845" y="3509495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08072-D09B-4614-AF45-FC091DE953BF}"/>
              </a:ext>
            </a:extLst>
          </p:cNvPr>
          <p:cNvSpPr txBox="1"/>
          <p:nvPr/>
        </p:nvSpPr>
        <p:spPr>
          <a:xfrm>
            <a:off x="3721847" y="4191201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9C3719-1814-4847-9900-A8C821AA78AE}"/>
              </a:ext>
            </a:extLst>
          </p:cNvPr>
          <p:cNvSpPr/>
          <p:nvPr/>
        </p:nvSpPr>
        <p:spPr>
          <a:xfrm>
            <a:off x="3721845" y="4121289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9EA38F-8EED-49E1-B185-D6FDE85035A3}"/>
              </a:ext>
            </a:extLst>
          </p:cNvPr>
          <p:cNvSpPr txBox="1"/>
          <p:nvPr/>
        </p:nvSpPr>
        <p:spPr>
          <a:xfrm>
            <a:off x="4521433" y="4785149"/>
            <a:ext cx="293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검색어 입력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71A9EA-C289-4E60-850B-2428CFE5F8B1}"/>
              </a:ext>
            </a:extLst>
          </p:cNvPr>
          <p:cNvSpPr/>
          <p:nvPr/>
        </p:nvSpPr>
        <p:spPr>
          <a:xfrm>
            <a:off x="4343633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48E68B-57B4-4A26-9527-7B30FD7A88B2}"/>
              </a:ext>
            </a:extLst>
          </p:cNvPr>
          <p:cNvSpPr/>
          <p:nvPr/>
        </p:nvSpPr>
        <p:spPr>
          <a:xfrm>
            <a:off x="7391400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FBE890-D4A1-418B-B5B6-B74CC5CAFD7A}"/>
              </a:ext>
            </a:extLst>
          </p:cNvPr>
          <p:cNvSpPr/>
          <p:nvPr/>
        </p:nvSpPr>
        <p:spPr>
          <a:xfrm>
            <a:off x="5867516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74416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댓글 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447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4446942" y="1080205"/>
            <a:ext cx="4473872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555041" y="228068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435718" y="4995764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543816" y="5017317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827B6-79D7-4139-9DA1-36F6FB4FD09A}"/>
              </a:ext>
            </a:extLst>
          </p:cNvPr>
          <p:cNvSpPr/>
          <p:nvPr/>
        </p:nvSpPr>
        <p:spPr>
          <a:xfrm>
            <a:off x="3555039" y="2210777"/>
            <a:ext cx="777601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8EF63-F2FA-4FC6-ADFF-2D0ECE586E3C}"/>
              </a:ext>
            </a:extLst>
          </p:cNvPr>
          <p:cNvSpPr/>
          <p:nvPr/>
        </p:nvSpPr>
        <p:spPr>
          <a:xfrm>
            <a:off x="3543816" y="4995763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01A234-F893-40AD-8EE2-FFABBB6F7E0C}"/>
              </a:ext>
            </a:extLst>
          </p:cNvPr>
          <p:cNvSpPr txBox="1"/>
          <p:nvPr/>
        </p:nvSpPr>
        <p:spPr>
          <a:xfrm>
            <a:off x="4446942" y="5017316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334252-EE6A-4653-949B-5C2353BCBFB9}"/>
              </a:ext>
            </a:extLst>
          </p:cNvPr>
          <p:cNvSpPr/>
          <p:nvPr/>
        </p:nvSpPr>
        <p:spPr>
          <a:xfrm>
            <a:off x="7426631" y="5040945"/>
            <a:ext cx="1415114" cy="21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DE921C-E0E2-48E7-8256-9078948CF991}"/>
              </a:ext>
            </a:extLst>
          </p:cNvPr>
          <p:cNvSpPr/>
          <p:nvPr/>
        </p:nvSpPr>
        <p:spPr>
          <a:xfrm>
            <a:off x="4435718" y="3949791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065DC-84B7-40CD-ADBF-38D97E9F1416}"/>
              </a:ext>
            </a:extLst>
          </p:cNvPr>
          <p:cNvSpPr txBox="1"/>
          <p:nvPr/>
        </p:nvSpPr>
        <p:spPr>
          <a:xfrm>
            <a:off x="3543816" y="3971344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669CCA-6D6D-4DEF-A133-D61B12CF1184}"/>
              </a:ext>
            </a:extLst>
          </p:cNvPr>
          <p:cNvSpPr/>
          <p:nvPr/>
        </p:nvSpPr>
        <p:spPr>
          <a:xfrm>
            <a:off x="3543816" y="3949790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DBCFC-FF60-43D8-9422-F91F1BE7E9B2}"/>
              </a:ext>
            </a:extLst>
          </p:cNvPr>
          <p:cNvSpPr txBox="1"/>
          <p:nvPr/>
        </p:nvSpPr>
        <p:spPr>
          <a:xfrm>
            <a:off x="4446942" y="3971343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E991F5-BAFF-4FD0-BE29-4AA3CA17C7D5}"/>
              </a:ext>
            </a:extLst>
          </p:cNvPr>
          <p:cNvSpPr/>
          <p:nvPr/>
        </p:nvSpPr>
        <p:spPr>
          <a:xfrm>
            <a:off x="4435718" y="4308568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9CE2F2-4C7D-4C84-8460-AA773BF8C3A6}"/>
              </a:ext>
            </a:extLst>
          </p:cNvPr>
          <p:cNvSpPr txBox="1"/>
          <p:nvPr/>
        </p:nvSpPr>
        <p:spPr>
          <a:xfrm>
            <a:off x="3543816" y="4330121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EE55A5-0300-4DD7-96F9-0C78AE2BA179}"/>
              </a:ext>
            </a:extLst>
          </p:cNvPr>
          <p:cNvSpPr/>
          <p:nvPr/>
        </p:nvSpPr>
        <p:spPr>
          <a:xfrm>
            <a:off x="3543816" y="4308567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E72A8-E6E8-4602-A960-EC0AE1DAA0EF}"/>
              </a:ext>
            </a:extLst>
          </p:cNvPr>
          <p:cNvSpPr txBox="1"/>
          <p:nvPr/>
        </p:nvSpPr>
        <p:spPr>
          <a:xfrm>
            <a:off x="4446942" y="4330120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C70F55-F326-4E7B-89D4-42B8A0FF71DF}"/>
              </a:ext>
            </a:extLst>
          </p:cNvPr>
          <p:cNvSpPr/>
          <p:nvPr/>
        </p:nvSpPr>
        <p:spPr>
          <a:xfrm>
            <a:off x="4435718" y="4638934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CC4F9C-FB53-405F-A0BA-CC635B26A841}"/>
              </a:ext>
            </a:extLst>
          </p:cNvPr>
          <p:cNvSpPr txBox="1"/>
          <p:nvPr/>
        </p:nvSpPr>
        <p:spPr>
          <a:xfrm>
            <a:off x="3543816" y="4660487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CE37D8-CC48-44FC-AEE0-251ADA637120}"/>
              </a:ext>
            </a:extLst>
          </p:cNvPr>
          <p:cNvSpPr/>
          <p:nvPr/>
        </p:nvSpPr>
        <p:spPr>
          <a:xfrm>
            <a:off x="3543816" y="4638933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2E8BF-6A23-43AA-96D8-D408C8D6EA84}"/>
              </a:ext>
            </a:extLst>
          </p:cNvPr>
          <p:cNvSpPr txBox="1"/>
          <p:nvPr/>
        </p:nvSpPr>
        <p:spPr>
          <a:xfrm>
            <a:off x="4446942" y="4660486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</p:spTree>
    <p:extLst>
      <p:ext uri="{BB962C8B-B14F-4D97-AF65-F5344CB8AC3E}">
        <p14:creationId xmlns:p14="http://schemas.microsoft.com/office/powerpoint/2010/main" val="117240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댓글 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510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4446942" y="1080205"/>
            <a:ext cx="4473872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555041" y="228068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435718" y="4995764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543816" y="5017317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827B6-79D7-4139-9DA1-36F6FB4FD09A}"/>
              </a:ext>
            </a:extLst>
          </p:cNvPr>
          <p:cNvSpPr/>
          <p:nvPr/>
        </p:nvSpPr>
        <p:spPr>
          <a:xfrm>
            <a:off x="3555039" y="2210777"/>
            <a:ext cx="777601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8EF63-F2FA-4FC6-ADFF-2D0ECE586E3C}"/>
              </a:ext>
            </a:extLst>
          </p:cNvPr>
          <p:cNvSpPr/>
          <p:nvPr/>
        </p:nvSpPr>
        <p:spPr>
          <a:xfrm>
            <a:off x="3543816" y="4995763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01A234-F893-40AD-8EE2-FFABBB6F7E0C}"/>
              </a:ext>
            </a:extLst>
          </p:cNvPr>
          <p:cNvSpPr txBox="1"/>
          <p:nvPr/>
        </p:nvSpPr>
        <p:spPr>
          <a:xfrm>
            <a:off x="4446942" y="5017316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334252-EE6A-4653-949B-5C2353BCBFB9}"/>
              </a:ext>
            </a:extLst>
          </p:cNvPr>
          <p:cNvSpPr/>
          <p:nvPr/>
        </p:nvSpPr>
        <p:spPr>
          <a:xfrm>
            <a:off x="6851807" y="5372814"/>
            <a:ext cx="975001" cy="222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DE921C-E0E2-48E7-8256-9078948CF991}"/>
              </a:ext>
            </a:extLst>
          </p:cNvPr>
          <p:cNvSpPr/>
          <p:nvPr/>
        </p:nvSpPr>
        <p:spPr>
          <a:xfrm>
            <a:off x="4435718" y="3949791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065DC-84B7-40CD-ADBF-38D97E9F1416}"/>
              </a:ext>
            </a:extLst>
          </p:cNvPr>
          <p:cNvSpPr txBox="1"/>
          <p:nvPr/>
        </p:nvSpPr>
        <p:spPr>
          <a:xfrm>
            <a:off x="3543816" y="3971344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669CCA-6D6D-4DEF-A133-D61B12CF1184}"/>
              </a:ext>
            </a:extLst>
          </p:cNvPr>
          <p:cNvSpPr/>
          <p:nvPr/>
        </p:nvSpPr>
        <p:spPr>
          <a:xfrm>
            <a:off x="3543816" y="3949790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DBCFC-FF60-43D8-9422-F91F1BE7E9B2}"/>
              </a:ext>
            </a:extLst>
          </p:cNvPr>
          <p:cNvSpPr txBox="1"/>
          <p:nvPr/>
        </p:nvSpPr>
        <p:spPr>
          <a:xfrm>
            <a:off x="4446942" y="3971343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E991F5-BAFF-4FD0-BE29-4AA3CA17C7D5}"/>
              </a:ext>
            </a:extLst>
          </p:cNvPr>
          <p:cNvSpPr/>
          <p:nvPr/>
        </p:nvSpPr>
        <p:spPr>
          <a:xfrm>
            <a:off x="4435718" y="4308568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9CE2F2-4C7D-4C84-8460-AA773BF8C3A6}"/>
              </a:ext>
            </a:extLst>
          </p:cNvPr>
          <p:cNvSpPr txBox="1"/>
          <p:nvPr/>
        </p:nvSpPr>
        <p:spPr>
          <a:xfrm>
            <a:off x="3543816" y="4330121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EE55A5-0300-4DD7-96F9-0C78AE2BA179}"/>
              </a:ext>
            </a:extLst>
          </p:cNvPr>
          <p:cNvSpPr/>
          <p:nvPr/>
        </p:nvSpPr>
        <p:spPr>
          <a:xfrm>
            <a:off x="3543816" y="4308567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E72A8-E6E8-4602-A960-EC0AE1DAA0EF}"/>
              </a:ext>
            </a:extLst>
          </p:cNvPr>
          <p:cNvSpPr txBox="1"/>
          <p:nvPr/>
        </p:nvSpPr>
        <p:spPr>
          <a:xfrm>
            <a:off x="4446942" y="4330120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C70F55-F326-4E7B-89D4-42B8A0FF71DF}"/>
              </a:ext>
            </a:extLst>
          </p:cNvPr>
          <p:cNvSpPr/>
          <p:nvPr/>
        </p:nvSpPr>
        <p:spPr>
          <a:xfrm>
            <a:off x="4435718" y="4638934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CC4F9C-FB53-405F-A0BA-CC635B26A841}"/>
              </a:ext>
            </a:extLst>
          </p:cNvPr>
          <p:cNvSpPr txBox="1"/>
          <p:nvPr/>
        </p:nvSpPr>
        <p:spPr>
          <a:xfrm>
            <a:off x="3543816" y="4660487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CE37D8-CC48-44FC-AEE0-251ADA637120}"/>
              </a:ext>
            </a:extLst>
          </p:cNvPr>
          <p:cNvSpPr/>
          <p:nvPr/>
        </p:nvSpPr>
        <p:spPr>
          <a:xfrm>
            <a:off x="3543816" y="4638933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2E8BF-6A23-43AA-96D8-D408C8D6EA84}"/>
              </a:ext>
            </a:extLst>
          </p:cNvPr>
          <p:cNvSpPr txBox="1"/>
          <p:nvPr/>
        </p:nvSpPr>
        <p:spPr>
          <a:xfrm>
            <a:off x="4446942" y="4660486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AE70DC-07E6-48FF-906A-D47E0D5EF1CF}"/>
              </a:ext>
            </a:extLst>
          </p:cNvPr>
          <p:cNvSpPr/>
          <p:nvPr/>
        </p:nvSpPr>
        <p:spPr>
          <a:xfrm>
            <a:off x="7934589" y="5368279"/>
            <a:ext cx="975001" cy="222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01A99E-C25A-4DB2-B6C4-510927F2F16E}"/>
              </a:ext>
            </a:extLst>
          </p:cNvPr>
          <p:cNvSpPr/>
          <p:nvPr/>
        </p:nvSpPr>
        <p:spPr>
          <a:xfrm>
            <a:off x="5769025" y="5357763"/>
            <a:ext cx="975001" cy="222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8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댓글 삭제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510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4446942" y="1080205"/>
            <a:ext cx="4473872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555041" y="228068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435718" y="4995764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543816" y="5017317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827B6-79D7-4139-9DA1-36F6FB4FD09A}"/>
              </a:ext>
            </a:extLst>
          </p:cNvPr>
          <p:cNvSpPr/>
          <p:nvPr/>
        </p:nvSpPr>
        <p:spPr>
          <a:xfrm>
            <a:off x="3555039" y="2210777"/>
            <a:ext cx="777601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8EF63-F2FA-4FC6-ADFF-2D0ECE586E3C}"/>
              </a:ext>
            </a:extLst>
          </p:cNvPr>
          <p:cNvSpPr/>
          <p:nvPr/>
        </p:nvSpPr>
        <p:spPr>
          <a:xfrm>
            <a:off x="3543816" y="4995763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01A234-F893-40AD-8EE2-FFABBB6F7E0C}"/>
              </a:ext>
            </a:extLst>
          </p:cNvPr>
          <p:cNvSpPr txBox="1"/>
          <p:nvPr/>
        </p:nvSpPr>
        <p:spPr>
          <a:xfrm>
            <a:off x="4446942" y="5017316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334252-EE6A-4653-949B-5C2353BCBFB9}"/>
              </a:ext>
            </a:extLst>
          </p:cNvPr>
          <p:cNvSpPr/>
          <p:nvPr/>
        </p:nvSpPr>
        <p:spPr>
          <a:xfrm>
            <a:off x="6851807" y="5372814"/>
            <a:ext cx="975001" cy="222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DE921C-E0E2-48E7-8256-9078948CF991}"/>
              </a:ext>
            </a:extLst>
          </p:cNvPr>
          <p:cNvSpPr/>
          <p:nvPr/>
        </p:nvSpPr>
        <p:spPr>
          <a:xfrm>
            <a:off x="4435718" y="3949791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065DC-84B7-40CD-ADBF-38D97E9F1416}"/>
              </a:ext>
            </a:extLst>
          </p:cNvPr>
          <p:cNvSpPr txBox="1"/>
          <p:nvPr/>
        </p:nvSpPr>
        <p:spPr>
          <a:xfrm>
            <a:off x="3543816" y="3971344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669CCA-6D6D-4DEF-A133-D61B12CF1184}"/>
              </a:ext>
            </a:extLst>
          </p:cNvPr>
          <p:cNvSpPr/>
          <p:nvPr/>
        </p:nvSpPr>
        <p:spPr>
          <a:xfrm>
            <a:off x="3543816" y="3949790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DBCFC-FF60-43D8-9422-F91F1BE7E9B2}"/>
              </a:ext>
            </a:extLst>
          </p:cNvPr>
          <p:cNvSpPr txBox="1"/>
          <p:nvPr/>
        </p:nvSpPr>
        <p:spPr>
          <a:xfrm>
            <a:off x="4446942" y="3971343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E991F5-BAFF-4FD0-BE29-4AA3CA17C7D5}"/>
              </a:ext>
            </a:extLst>
          </p:cNvPr>
          <p:cNvSpPr/>
          <p:nvPr/>
        </p:nvSpPr>
        <p:spPr>
          <a:xfrm>
            <a:off x="4435718" y="4308568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9CE2F2-4C7D-4C84-8460-AA773BF8C3A6}"/>
              </a:ext>
            </a:extLst>
          </p:cNvPr>
          <p:cNvSpPr txBox="1"/>
          <p:nvPr/>
        </p:nvSpPr>
        <p:spPr>
          <a:xfrm>
            <a:off x="3543816" y="4330121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EE55A5-0300-4DD7-96F9-0C78AE2BA179}"/>
              </a:ext>
            </a:extLst>
          </p:cNvPr>
          <p:cNvSpPr/>
          <p:nvPr/>
        </p:nvSpPr>
        <p:spPr>
          <a:xfrm>
            <a:off x="3543816" y="4308567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E72A8-E6E8-4602-A960-EC0AE1DAA0EF}"/>
              </a:ext>
            </a:extLst>
          </p:cNvPr>
          <p:cNvSpPr txBox="1"/>
          <p:nvPr/>
        </p:nvSpPr>
        <p:spPr>
          <a:xfrm>
            <a:off x="4446942" y="4330120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C70F55-F326-4E7B-89D4-42B8A0FF71DF}"/>
              </a:ext>
            </a:extLst>
          </p:cNvPr>
          <p:cNvSpPr/>
          <p:nvPr/>
        </p:nvSpPr>
        <p:spPr>
          <a:xfrm>
            <a:off x="4435718" y="4638934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CC4F9C-FB53-405F-A0BA-CC635B26A841}"/>
              </a:ext>
            </a:extLst>
          </p:cNvPr>
          <p:cNvSpPr txBox="1"/>
          <p:nvPr/>
        </p:nvSpPr>
        <p:spPr>
          <a:xfrm>
            <a:off x="3543816" y="4660487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프로필명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CE37D8-CC48-44FC-AEE0-251ADA637120}"/>
              </a:ext>
            </a:extLst>
          </p:cNvPr>
          <p:cNvSpPr/>
          <p:nvPr/>
        </p:nvSpPr>
        <p:spPr>
          <a:xfrm>
            <a:off x="3543816" y="4638933"/>
            <a:ext cx="777602" cy="30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2E8BF-6A23-43AA-96D8-D408C8D6EA84}"/>
              </a:ext>
            </a:extLst>
          </p:cNvPr>
          <p:cNvSpPr txBox="1"/>
          <p:nvPr/>
        </p:nvSpPr>
        <p:spPr>
          <a:xfrm>
            <a:off x="4446942" y="4660486"/>
            <a:ext cx="446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댓글 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AE70DC-07E6-48FF-906A-D47E0D5EF1CF}"/>
              </a:ext>
            </a:extLst>
          </p:cNvPr>
          <p:cNvSpPr/>
          <p:nvPr/>
        </p:nvSpPr>
        <p:spPr>
          <a:xfrm>
            <a:off x="7934589" y="5368279"/>
            <a:ext cx="975001" cy="222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01A99E-C25A-4DB2-B6C4-510927F2F16E}"/>
              </a:ext>
            </a:extLst>
          </p:cNvPr>
          <p:cNvSpPr/>
          <p:nvPr/>
        </p:nvSpPr>
        <p:spPr>
          <a:xfrm>
            <a:off x="5769025" y="5357763"/>
            <a:ext cx="975001" cy="222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UC002-E01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존재하지 않는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이거나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r>
              <a:rPr lang="ko-KR" altLang="en-US" dirty="0">
                <a:solidFill>
                  <a:schemeClr val="tx1"/>
                </a:solidFill>
              </a:rPr>
              <a:t>가 올바르지 않습니다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댓글 알림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E8B00-A1F5-444D-8BB5-0F7713AAEE7C}"/>
              </a:ext>
            </a:extLst>
          </p:cNvPr>
          <p:cNvSpPr txBox="1"/>
          <p:nvPr/>
        </p:nvSpPr>
        <p:spPr>
          <a:xfrm>
            <a:off x="3619886" y="1289963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게시판명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F6E7-B0FE-486C-82D9-02A1BF1718BC}"/>
              </a:ext>
            </a:extLst>
          </p:cNvPr>
          <p:cNvSpPr/>
          <p:nvPr/>
        </p:nvSpPr>
        <p:spPr>
          <a:xfrm>
            <a:off x="4510442" y="1241658"/>
            <a:ext cx="4473872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4EB3D-4A63-4707-894F-146973619608}"/>
              </a:ext>
            </a:extLst>
          </p:cNvPr>
          <p:cNvSpPr/>
          <p:nvPr/>
        </p:nvSpPr>
        <p:spPr>
          <a:xfrm>
            <a:off x="3070732" y="878344"/>
            <a:ext cx="6438139" cy="447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E3AFB-4191-462A-8839-138287C9D577}"/>
              </a:ext>
            </a:extLst>
          </p:cNvPr>
          <p:cNvSpPr/>
          <p:nvPr/>
        </p:nvSpPr>
        <p:spPr>
          <a:xfrm>
            <a:off x="3618539" y="1784082"/>
            <a:ext cx="5365775" cy="27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64AB6-5B39-433C-9ADA-3CCD0D19995E}"/>
              </a:ext>
            </a:extLst>
          </p:cNvPr>
          <p:cNvSpPr txBox="1"/>
          <p:nvPr/>
        </p:nvSpPr>
        <p:spPr>
          <a:xfrm>
            <a:off x="3721849" y="1951386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B0266-82B8-468A-AD50-C3C04822EB63}"/>
              </a:ext>
            </a:extLst>
          </p:cNvPr>
          <p:cNvSpPr/>
          <p:nvPr/>
        </p:nvSpPr>
        <p:spPr>
          <a:xfrm>
            <a:off x="4510442" y="4763596"/>
            <a:ext cx="447387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A064-D3D8-47CB-80BF-458C1614A9C5}"/>
              </a:ext>
            </a:extLst>
          </p:cNvPr>
          <p:cNvSpPr txBox="1"/>
          <p:nvPr/>
        </p:nvSpPr>
        <p:spPr>
          <a:xfrm>
            <a:off x="3618540" y="4785149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686FF4-AABB-4427-9529-22EDDF1ACBC2}"/>
              </a:ext>
            </a:extLst>
          </p:cNvPr>
          <p:cNvSpPr/>
          <p:nvPr/>
        </p:nvSpPr>
        <p:spPr>
          <a:xfrm>
            <a:off x="7454900" y="4808779"/>
            <a:ext cx="1415114" cy="21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CE66F-1562-4871-8C9B-C8D8D48CC363}"/>
              </a:ext>
            </a:extLst>
          </p:cNvPr>
          <p:cNvSpPr/>
          <p:nvPr/>
        </p:nvSpPr>
        <p:spPr>
          <a:xfrm>
            <a:off x="3618540" y="1241658"/>
            <a:ext cx="777600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6B4CFA-1F48-40AA-A4A7-CDD05B326FE7}"/>
              </a:ext>
            </a:extLst>
          </p:cNvPr>
          <p:cNvSpPr/>
          <p:nvPr/>
        </p:nvSpPr>
        <p:spPr>
          <a:xfrm>
            <a:off x="3721847" y="1881474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02BDF5-2ABD-405E-A4FF-589D63A0CA73}"/>
              </a:ext>
            </a:extLst>
          </p:cNvPr>
          <p:cNvSpPr/>
          <p:nvPr/>
        </p:nvSpPr>
        <p:spPr>
          <a:xfrm>
            <a:off x="3618540" y="4763596"/>
            <a:ext cx="777602" cy="304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63B5057-7593-4E9A-8E0B-D6C61ACF0E94}"/>
              </a:ext>
            </a:extLst>
          </p:cNvPr>
          <p:cNvSpPr/>
          <p:nvPr/>
        </p:nvSpPr>
        <p:spPr>
          <a:xfrm rot="10800000">
            <a:off x="4125950" y="4853995"/>
            <a:ext cx="191119" cy="123918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13B00-EFB1-444D-9B42-8E07CFEE4CA0}"/>
              </a:ext>
            </a:extLst>
          </p:cNvPr>
          <p:cNvSpPr txBox="1"/>
          <p:nvPr/>
        </p:nvSpPr>
        <p:spPr>
          <a:xfrm>
            <a:off x="4644131" y="1289963"/>
            <a:ext cx="78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게시판명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12C57-CEC2-4DC0-9E66-25DEDD78E1D1}"/>
              </a:ext>
            </a:extLst>
          </p:cNvPr>
          <p:cNvSpPr txBox="1"/>
          <p:nvPr/>
        </p:nvSpPr>
        <p:spPr>
          <a:xfrm>
            <a:off x="3721849" y="2450212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1B1125-8A7C-4221-B57E-4C4F42192467}"/>
              </a:ext>
            </a:extLst>
          </p:cNvPr>
          <p:cNvSpPr/>
          <p:nvPr/>
        </p:nvSpPr>
        <p:spPr>
          <a:xfrm>
            <a:off x="3721847" y="2380300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786A82-E6F3-4C56-AF75-3E783DDCEEA1}"/>
              </a:ext>
            </a:extLst>
          </p:cNvPr>
          <p:cNvSpPr txBox="1"/>
          <p:nvPr/>
        </p:nvSpPr>
        <p:spPr>
          <a:xfrm>
            <a:off x="3721849" y="2990285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8AD8C2-4AE2-4191-82B6-1945DDF0D40F}"/>
              </a:ext>
            </a:extLst>
          </p:cNvPr>
          <p:cNvSpPr/>
          <p:nvPr/>
        </p:nvSpPr>
        <p:spPr>
          <a:xfrm>
            <a:off x="3721847" y="2920373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0F537B-9B37-40AE-B0AC-F6B0DE49EA4C}"/>
              </a:ext>
            </a:extLst>
          </p:cNvPr>
          <p:cNvSpPr txBox="1"/>
          <p:nvPr/>
        </p:nvSpPr>
        <p:spPr>
          <a:xfrm>
            <a:off x="3721847" y="3579407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15A4E8-143A-457B-BF1C-E13348BFE77D}"/>
              </a:ext>
            </a:extLst>
          </p:cNvPr>
          <p:cNvSpPr/>
          <p:nvPr/>
        </p:nvSpPr>
        <p:spPr>
          <a:xfrm>
            <a:off x="3721845" y="3509495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08072-D09B-4614-AF45-FC091DE953BF}"/>
              </a:ext>
            </a:extLst>
          </p:cNvPr>
          <p:cNvSpPr txBox="1"/>
          <p:nvPr/>
        </p:nvSpPr>
        <p:spPr>
          <a:xfrm>
            <a:off x="3721847" y="4191201"/>
            <a:ext cx="511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게시글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9C3719-1814-4847-9900-A8C821AA78AE}"/>
              </a:ext>
            </a:extLst>
          </p:cNvPr>
          <p:cNvSpPr/>
          <p:nvPr/>
        </p:nvSpPr>
        <p:spPr>
          <a:xfrm>
            <a:off x="3721845" y="4121289"/>
            <a:ext cx="5047503" cy="35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9EA38F-8EED-49E1-B185-D6FDE85035A3}"/>
              </a:ext>
            </a:extLst>
          </p:cNvPr>
          <p:cNvSpPr txBox="1"/>
          <p:nvPr/>
        </p:nvSpPr>
        <p:spPr>
          <a:xfrm>
            <a:off x="4521433" y="4785149"/>
            <a:ext cx="293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검색어 입력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71A9EA-C289-4E60-850B-2428CFE5F8B1}"/>
              </a:ext>
            </a:extLst>
          </p:cNvPr>
          <p:cNvSpPr/>
          <p:nvPr/>
        </p:nvSpPr>
        <p:spPr>
          <a:xfrm>
            <a:off x="4343633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48E68B-57B4-4A26-9527-7B30FD7A88B2}"/>
              </a:ext>
            </a:extLst>
          </p:cNvPr>
          <p:cNvSpPr/>
          <p:nvPr/>
        </p:nvSpPr>
        <p:spPr>
          <a:xfrm>
            <a:off x="7391400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FBE890-D4A1-418B-B5B6-B74CC5CAFD7A}"/>
              </a:ext>
            </a:extLst>
          </p:cNvPr>
          <p:cNvSpPr/>
          <p:nvPr/>
        </p:nvSpPr>
        <p:spPr>
          <a:xfrm>
            <a:off x="5867516" y="5710619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pic>
        <p:nvPicPr>
          <p:cNvPr id="4" name="그래픽 3" descr="벨소리">
            <a:extLst>
              <a:ext uri="{FF2B5EF4-FFF2-40B4-BE49-F238E27FC236}">
                <a16:creationId xmlns:a16="http://schemas.microsoft.com/office/drawing/2014/main" id="{9165D27B-A4AF-4CC1-B359-8308A45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0284" y="852129"/>
            <a:ext cx="610550" cy="6105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3BB620A-FA1B-489B-86C5-9D503413E742}"/>
              </a:ext>
            </a:extLst>
          </p:cNvPr>
          <p:cNvSpPr/>
          <p:nvPr/>
        </p:nvSpPr>
        <p:spPr>
          <a:xfrm>
            <a:off x="9246592" y="941023"/>
            <a:ext cx="284685" cy="3006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9C3719-1814-4847-9900-A8C821AA78AE}"/>
              </a:ext>
            </a:extLst>
          </p:cNvPr>
          <p:cNvSpPr/>
          <p:nvPr/>
        </p:nvSpPr>
        <p:spPr>
          <a:xfrm>
            <a:off x="4825647" y="1116833"/>
            <a:ext cx="2721781" cy="784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거울이(가) 표시된 사진&#10;&#10;자동 생성된 설명">
            <a:extLst>
              <a:ext uri="{FF2B5EF4-FFF2-40B4-BE49-F238E27FC236}">
                <a16:creationId xmlns:a16="http://schemas.microsoft.com/office/drawing/2014/main" id="{F1391DEF-1291-4BC5-9593-6E6483CA5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28" y="643868"/>
            <a:ext cx="5570263" cy="5570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댓글 알림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08072-D09B-4614-AF45-FC091DE953BF}"/>
              </a:ext>
            </a:extLst>
          </p:cNvPr>
          <p:cNvSpPr txBox="1"/>
          <p:nvPr/>
        </p:nvSpPr>
        <p:spPr>
          <a:xfrm>
            <a:off x="4825647" y="1378297"/>
            <a:ext cx="276025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새로운 댓글이 달렸습니다 </a:t>
            </a:r>
            <a:r>
              <a:rPr lang="en-US" altLang="ko-KR" sz="1100" dirty="0"/>
              <a:t>: </a:t>
            </a:r>
            <a:r>
              <a:rPr lang="ko-KR" altLang="en-US" sz="1100" dirty="0"/>
              <a:t>댓글 내용</a:t>
            </a:r>
          </a:p>
        </p:txBody>
      </p:sp>
    </p:spTree>
    <p:extLst>
      <p:ext uri="{BB962C8B-B14F-4D97-AF65-F5344CB8AC3E}">
        <p14:creationId xmlns:p14="http://schemas.microsoft.com/office/powerpoint/2010/main" val="375539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 촬영</a:t>
            </a:r>
          </a:p>
        </p:txBody>
      </p:sp>
      <p:pic>
        <p:nvPicPr>
          <p:cNvPr id="4" name="그림 3" descr="모니터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id="{520DD39D-1C80-4BBC-8A9E-41486F0C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40496-33F0-4241-8F8A-C32E83C3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09" y="2420409"/>
            <a:ext cx="2017181" cy="20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 촬영</a:t>
            </a:r>
          </a:p>
        </p:txBody>
      </p:sp>
      <p:pic>
        <p:nvPicPr>
          <p:cNvPr id="4" name="그림 3" descr="모니터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id="{520DD39D-1C80-4BBC-8A9E-41486F0C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40496-33F0-4241-8F8A-C32E83C3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09" y="2420409"/>
            <a:ext cx="2017181" cy="20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7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CAFD73-96F6-4AE9-BFB8-AAD6F8FDB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08" y="1987582"/>
            <a:ext cx="2017181" cy="2017181"/>
          </a:xfrm>
          <a:prstGeom prst="rect">
            <a:avLst/>
          </a:prstGeom>
        </p:spPr>
      </p:pic>
      <p:pic>
        <p:nvPicPr>
          <p:cNvPr id="4" name="그림 3" descr="모니터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id="{520DD39D-1C80-4BBC-8A9E-41486F0C5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E13350-7028-4874-91C7-7084CE754ACC}"/>
              </a:ext>
            </a:extLst>
          </p:cNvPr>
          <p:cNvSpPr/>
          <p:nvPr/>
        </p:nvSpPr>
        <p:spPr>
          <a:xfrm>
            <a:off x="4890547" y="5333384"/>
            <a:ext cx="2410905" cy="657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3F1F8-5E40-404F-9524-09A2CCDD7417}"/>
              </a:ext>
            </a:extLst>
          </p:cNvPr>
          <p:cNvSpPr txBox="1"/>
          <p:nvPr/>
        </p:nvSpPr>
        <p:spPr>
          <a:xfrm>
            <a:off x="4832122" y="3918719"/>
            <a:ext cx="252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789158-3C6F-4CF2-823F-9C85AB8195DE}"/>
              </a:ext>
            </a:extLst>
          </p:cNvPr>
          <p:cNvSpPr/>
          <p:nvPr/>
        </p:nvSpPr>
        <p:spPr>
          <a:xfrm>
            <a:off x="4832122" y="1376580"/>
            <a:ext cx="2527754" cy="368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C8831D-64A9-4903-9EB6-17AD567C5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28" y="1552363"/>
            <a:ext cx="436562" cy="4365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9C6A4CF-AA50-4277-B2D7-54A3EF4C0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90" y="1552363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5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id="{520DD39D-1C80-4BBC-8A9E-41486F0C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사진첩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E13350-7028-4874-91C7-7084CE754ACC}"/>
              </a:ext>
            </a:extLst>
          </p:cNvPr>
          <p:cNvSpPr/>
          <p:nvPr/>
        </p:nvSpPr>
        <p:spPr>
          <a:xfrm>
            <a:off x="4890547" y="5333384"/>
            <a:ext cx="2410905" cy="657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3F1F8-5E40-404F-9524-09A2CCDD7417}"/>
              </a:ext>
            </a:extLst>
          </p:cNvPr>
          <p:cNvSpPr txBox="1"/>
          <p:nvPr/>
        </p:nvSpPr>
        <p:spPr>
          <a:xfrm>
            <a:off x="4832122" y="2721114"/>
            <a:ext cx="252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789158-3C6F-4CF2-823F-9C85AB8195DE}"/>
              </a:ext>
            </a:extLst>
          </p:cNvPr>
          <p:cNvSpPr/>
          <p:nvPr/>
        </p:nvSpPr>
        <p:spPr>
          <a:xfrm>
            <a:off x="4832122" y="1376580"/>
            <a:ext cx="2527754" cy="368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C8831D-64A9-4903-9EB6-17AD567C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28" y="1552363"/>
            <a:ext cx="436562" cy="4365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9C6A4CF-AA50-4277-B2D7-54A3EF4C0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90" y="1552363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1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회원정보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0BF3C0-F1C7-4A41-A4B1-98139532C81A}"/>
              </a:ext>
            </a:extLst>
          </p:cNvPr>
          <p:cNvSpPr/>
          <p:nvPr/>
        </p:nvSpPr>
        <p:spPr>
          <a:xfrm>
            <a:off x="4603770" y="866447"/>
            <a:ext cx="2683934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불가 항목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130F-1252-499D-980B-CF3060147023}"/>
              </a:ext>
            </a:extLst>
          </p:cNvPr>
          <p:cNvSpPr txBox="1"/>
          <p:nvPr/>
        </p:nvSpPr>
        <p:spPr>
          <a:xfrm>
            <a:off x="3570516" y="927928"/>
            <a:ext cx="87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4616B-DF09-4004-9D57-3EEF90CE332F}"/>
              </a:ext>
            </a:extLst>
          </p:cNvPr>
          <p:cNvSpPr txBox="1"/>
          <p:nvPr/>
        </p:nvSpPr>
        <p:spPr>
          <a:xfrm>
            <a:off x="3570515" y="1554502"/>
            <a:ext cx="87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</a:t>
            </a:r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C0CE5-ED3B-4177-B982-79F6BF5631CC}"/>
              </a:ext>
            </a:extLst>
          </p:cNvPr>
          <p:cNvSpPr/>
          <p:nvPr/>
        </p:nvSpPr>
        <p:spPr>
          <a:xfrm>
            <a:off x="4603770" y="155450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0A614-ADCC-437B-B3B4-F907C413C7AE}"/>
              </a:ext>
            </a:extLst>
          </p:cNvPr>
          <p:cNvSpPr txBox="1"/>
          <p:nvPr/>
        </p:nvSpPr>
        <p:spPr>
          <a:xfrm>
            <a:off x="3570516" y="2181002"/>
            <a:ext cx="87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 </a:t>
            </a:r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6B4841-006E-440D-A180-E2AB52D08037}"/>
              </a:ext>
            </a:extLst>
          </p:cNvPr>
          <p:cNvSpPr/>
          <p:nvPr/>
        </p:nvSpPr>
        <p:spPr>
          <a:xfrm>
            <a:off x="4603770" y="224255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7CDB4-9585-4DC2-A835-0CC69E57D11A}"/>
              </a:ext>
            </a:extLst>
          </p:cNvPr>
          <p:cNvSpPr txBox="1"/>
          <p:nvPr/>
        </p:nvSpPr>
        <p:spPr>
          <a:xfrm>
            <a:off x="3570515" y="2930612"/>
            <a:ext cx="87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새 </a:t>
            </a:r>
            <a:r>
              <a:rPr lang="en-US" altLang="ko-KR" sz="1000" dirty="0"/>
              <a:t>PW </a:t>
            </a:r>
            <a:r>
              <a:rPr lang="ko-KR" altLang="en-US" sz="1000" dirty="0"/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FA6FFC-5EED-4AE8-A001-4A9E97A7D35F}"/>
              </a:ext>
            </a:extLst>
          </p:cNvPr>
          <p:cNvSpPr/>
          <p:nvPr/>
        </p:nvSpPr>
        <p:spPr>
          <a:xfrm>
            <a:off x="4603770" y="293061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BFD9B5-3B5E-44DC-812F-096892EC8427}"/>
              </a:ext>
            </a:extLst>
          </p:cNvPr>
          <p:cNvSpPr/>
          <p:nvPr/>
        </p:nvSpPr>
        <p:spPr>
          <a:xfrm>
            <a:off x="4104819" y="4651203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ABB5B-64F1-45DA-B735-1E1BEED37A92}"/>
              </a:ext>
            </a:extLst>
          </p:cNvPr>
          <p:cNvSpPr/>
          <p:nvPr/>
        </p:nvSpPr>
        <p:spPr>
          <a:xfrm>
            <a:off x="6590330" y="4651202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95095A-0238-479F-A64F-053888CF068C}"/>
              </a:ext>
            </a:extLst>
          </p:cNvPr>
          <p:cNvSpPr/>
          <p:nvPr/>
        </p:nvSpPr>
        <p:spPr>
          <a:xfrm>
            <a:off x="4603770" y="361866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5AD1B-967E-46C2-BEA3-1932264461BD}"/>
              </a:ext>
            </a:extLst>
          </p:cNvPr>
          <p:cNvSpPr txBox="1"/>
          <p:nvPr/>
        </p:nvSpPr>
        <p:spPr>
          <a:xfrm>
            <a:off x="3570512" y="3612318"/>
            <a:ext cx="87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프로필명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6AFDDE-0854-4943-B974-A90B8697D3A1}"/>
              </a:ext>
            </a:extLst>
          </p:cNvPr>
          <p:cNvSpPr/>
          <p:nvPr/>
        </p:nvSpPr>
        <p:spPr>
          <a:xfrm>
            <a:off x="5347574" y="4651202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16849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 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0BF3C0-F1C7-4A41-A4B1-98139532C81A}"/>
              </a:ext>
            </a:extLst>
          </p:cNvPr>
          <p:cNvSpPr/>
          <p:nvPr/>
        </p:nvSpPr>
        <p:spPr>
          <a:xfrm>
            <a:off x="4603770" y="866447"/>
            <a:ext cx="2683934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불가 항목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130F-1252-499D-980B-CF3060147023}"/>
              </a:ext>
            </a:extLst>
          </p:cNvPr>
          <p:cNvSpPr txBox="1"/>
          <p:nvPr/>
        </p:nvSpPr>
        <p:spPr>
          <a:xfrm>
            <a:off x="3570516" y="927928"/>
            <a:ext cx="87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4616B-DF09-4004-9D57-3EEF90CE332F}"/>
              </a:ext>
            </a:extLst>
          </p:cNvPr>
          <p:cNvSpPr txBox="1"/>
          <p:nvPr/>
        </p:nvSpPr>
        <p:spPr>
          <a:xfrm>
            <a:off x="3570515" y="1554502"/>
            <a:ext cx="87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</a:t>
            </a:r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C0CE5-ED3B-4177-B982-79F6BF5631CC}"/>
              </a:ext>
            </a:extLst>
          </p:cNvPr>
          <p:cNvSpPr/>
          <p:nvPr/>
        </p:nvSpPr>
        <p:spPr>
          <a:xfrm>
            <a:off x="4603770" y="155450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0A614-ADCC-437B-B3B4-F907C413C7AE}"/>
              </a:ext>
            </a:extLst>
          </p:cNvPr>
          <p:cNvSpPr txBox="1"/>
          <p:nvPr/>
        </p:nvSpPr>
        <p:spPr>
          <a:xfrm>
            <a:off x="3570516" y="2181002"/>
            <a:ext cx="87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 </a:t>
            </a:r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6B4841-006E-440D-A180-E2AB52D08037}"/>
              </a:ext>
            </a:extLst>
          </p:cNvPr>
          <p:cNvSpPr/>
          <p:nvPr/>
        </p:nvSpPr>
        <p:spPr>
          <a:xfrm>
            <a:off x="4603770" y="224255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7CDB4-9585-4DC2-A835-0CC69E57D11A}"/>
              </a:ext>
            </a:extLst>
          </p:cNvPr>
          <p:cNvSpPr txBox="1"/>
          <p:nvPr/>
        </p:nvSpPr>
        <p:spPr>
          <a:xfrm>
            <a:off x="3570515" y="2930612"/>
            <a:ext cx="87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새 </a:t>
            </a:r>
            <a:r>
              <a:rPr lang="en-US" altLang="ko-KR" sz="1000" dirty="0"/>
              <a:t>PW </a:t>
            </a:r>
            <a:r>
              <a:rPr lang="ko-KR" altLang="en-US" sz="1000" dirty="0"/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FA6FFC-5EED-4AE8-A001-4A9E97A7D35F}"/>
              </a:ext>
            </a:extLst>
          </p:cNvPr>
          <p:cNvSpPr/>
          <p:nvPr/>
        </p:nvSpPr>
        <p:spPr>
          <a:xfrm>
            <a:off x="4603770" y="293061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BFD9B5-3B5E-44DC-812F-096892EC8427}"/>
              </a:ext>
            </a:extLst>
          </p:cNvPr>
          <p:cNvSpPr/>
          <p:nvPr/>
        </p:nvSpPr>
        <p:spPr>
          <a:xfrm>
            <a:off x="4104819" y="4651203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ABB5B-64F1-45DA-B735-1E1BEED37A92}"/>
              </a:ext>
            </a:extLst>
          </p:cNvPr>
          <p:cNvSpPr/>
          <p:nvPr/>
        </p:nvSpPr>
        <p:spPr>
          <a:xfrm>
            <a:off x="6590330" y="4651202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95095A-0238-479F-A64F-053888CF068C}"/>
              </a:ext>
            </a:extLst>
          </p:cNvPr>
          <p:cNvSpPr/>
          <p:nvPr/>
        </p:nvSpPr>
        <p:spPr>
          <a:xfrm>
            <a:off x="4603770" y="361866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5AD1B-967E-46C2-BEA3-1932264461BD}"/>
              </a:ext>
            </a:extLst>
          </p:cNvPr>
          <p:cNvSpPr txBox="1"/>
          <p:nvPr/>
        </p:nvSpPr>
        <p:spPr>
          <a:xfrm>
            <a:off x="3570512" y="3612318"/>
            <a:ext cx="87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프로필명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6AFDDE-0854-4943-B974-A90B8697D3A1}"/>
              </a:ext>
            </a:extLst>
          </p:cNvPr>
          <p:cNvSpPr/>
          <p:nvPr/>
        </p:nvSpPr>
        <p:spPr>
          <a:xfrm>
            <a:off x="5347574" y="4651202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40454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UC002-E02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 </a:t>
            </a:r>
            <a:r>
              <a:rPr lang="ko-KR" altLang="en-US" dirty="0">
                <a:solidFill>
                  <a:schemeClr val="tx1"/>
                </a:solidFill>
              </a:rPr>
              <a:t>또는 </a:t>
            </a:r>
            <a:r>
              <a:rPr lang="en-US" altLang="ko-KR" dirty="0">
                <a:solidFill>
                  <a:schemeClr val="tx1"/>
                </a:solidFill>
              </a:rPr>
              <a:t>PW</a:t>
            </a:r>
            <a:r>
              <a:rPr lang="ko-KR" altLang="en-US" dirty="0">
                <a:solidFill>
                  <a:schemeClr val="tx1"/>
                </a:solidFill>
              </a:rPr>
              <a:t>를 입력하지 않았습니다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확인해주시기 바랍니다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FCEFF6-6C8F-45D1-8477-21310377B965}"/>
              </a:ext>
            </a:extLst>
          </p:cNvPr>
          <p:cNvSpPr/>
          <p:nvPr/>
        </p:nvSpPr>
        <p:spPr>
          <a:xfrm>
            <a:off x="7602717" y="866447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0BF3C0-F1C7-4A41-A4B1-98139532C81A}"/>
              </a:ext>
            </a:extLst>
          </p:cNvPr>
          <p:cNvSpPr/>
          <p:nvPr/>
        </p:nvSpPr>
        <p:spPr>
          <a:xfrm>
            <a:off x="4603770" y="86644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130F-1252-499D-980B-CF3060147023}"/>
              </a:ext>
            </a:extLst>
          </p:cNvPr>
          <p:cNvSpPr txBox="1"/>
          <p:nvPr/>
        </p:nvSpPr>
        <p:spPr>
          <a:xfrm>
            <a:off x="3679912" y="927928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4616B-DF09-4004-9D57-3EEF90CE332F}"/>
              </a:ext>
            </a:extLst>
          </p:cNvPr>
          <p:cNvSpPr txBox="1"/>
          <p:nvPr/>
        </p:nvSpPr>
        <p:spPr>
          <a:xfrm>
            <a:off x="3679911" y="1554502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C0CE5-ED3B-4177-B982-79F6BF5631CC}"/>
              </a:ext>
            </a:extLst>
          </p:cNvPr>
          <p:cNvSpPr/>
          <p:nvPr/>
        </p:nvSpPr>
        <p:spPr>
          <a:xfrm>
            <a:off x="4603770" y="155450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0A614-ADCC-437B-B3B4-F907C413C7AE}"/>
              </a:ext>
            </a:extLst>
          </p:cNvPr>
          <p:cNvSpPr txBox="1"/>
          <p:nvPr/>
        </p:nvSpPr>
        <p:spPr>
          <a:xfrm>
            <a:off x="3679910" y="2181002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PW </a:t>
            </a:r>
            <a:r>
              <a:rPr lang="ko-KR" altLang="en-US" sz="1000" dirty="0"/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6B4841-006E-440D-A180-E2AB52D08037}"/>
              </a:ext>
            </a:extLst>
          </p:cNvPr>
          <p:cNvSpPr/>
          <p:nvPr/>
        </p:nvSpPr>
        <p:spPr>
          <a:xfrm>
            <a:off x="4603770" y="224255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7CDB4-9585-4DC2-A835-0CC69E57D11A}"/>
              </a:ext>
            </a:extLst>
          </p:cNvPr>
          <p:cNvSpPr txBox="1"/>
          <p:nvPr/>
        </p:nvSpPr>
        <p:spPr>
          <a:xfrm>
            <a:off x="3679909" y="2930612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프로필명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FA6FFC-5EED-4AE8-A001-4A9E97A7D35F}"/>
              </a:ext>
            </a:extLst>
          </p:cNvPr>
          <p:cNvSpPr/>
          <p:nvPr/>
        </p:nvSpPr>
        <p:spPr>
          <a:xfrm>
            <a:off x="4603770" y="293061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BFD9B5-3B5E-44DC-812F-096892EC8427}"/>
              </a:ext>
            </a:extLst>
          </p:cNvPr>
          <p:cNvSpPr/>
          <p:nvPr/>
        </p:nvSpPr>
        <p:spPr>
          <a:xfrm>
            <a:off x="4603770" y="5303498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ABB5B-64F1-45DA-B735-1E1BEED37A92}"/>
              </a:ext>
            </a:extLst>
          </p:cNvPr>
          <p:cNvSpPr/>
          <p:nvPr/>
        </p:nvSpPr>
        <p:spPr>
          <a:xfrm>
            <a:off x="6289802" y="5303497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8F1EFE-39A1-4314-8F72-53EAC0EED676}"/>
              </a:ext>
            </a:extLst>
          </p:cNvPr>
          <p:cNvSpPr/>
          <p:nvPr/>
        </p:nvSpPr>
        <p:spPr>
          <a:xfrm>
            <a:off x="7602717" y="3618815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발송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F176B7-FD99-4596-B92B-F4EC55CEBF8F}"/>
              </a:ext>
            </a:extLst>
          </p:cNvPr>
          <p:cNvSpPr/>
          <p:nvPr/>
        </p:nvSpPr>
        <p:spPr>
          <a:xfrm>
            <a:off x="7602717" y="4306870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95095A-0238-479F-A64F-053888CF068C}"/>
              </a:ext>
            </a:extLst>
          </p:cNvPr>
          <p:cNvSpPr/>
          <p:nvPr/>
        </p:nvSpPr>
        <p:spPr>
          <a:xfrm>
            <a:off x="4603770" y="361866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5AD1B-967E-46C2-BEA3-1932264461BD}"/>
              </a:ext>
            </a:extLst>
          </p:cNvPr>
          <p:cNvSpPr txBox="1"/>
          <p:nvPr/>
        </p:nvSpPr>
        <p:spPr>
          <a:xfrm>
            <a:off x="3679908" y="3612318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E- mail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61105-0803-4F75-9113-0391C80B5923}"/>
              </a:ext>
            </a:extLst>
          </p:cNvPr>
          <p:cNvSpPr txBox="1"/>
          <p:nvPr/>
        </p:nvSpPr>
        <p:spPr>
          <a:xfrm>
            <a:off x="3679907" y="4361928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EA1152-3051-4C57-A4A2-29A235837490}"/>
              </a:ext>
            </a:extLst>
          </p:cNvPr>
          <p:cNvSpPr/>
          <p:nvPr/>
        </p:nvSpPr>
        <p:spPr>
          <a:xfrm>
            <a:off x="4603770" y="4306722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204DC4-F94B-456B-819F-B4C4B3C15442}"/>
              </a:ext>
            </a:extLst>
          </p:cNvPr>
          <p:cNvSpPr/>
          <p:nvPr/>
        </p:nvSpPr>
        <p:spPr>
          <a:xfrm>
            <a:off x="9145164" y="4306870"/>
            <a:ext cx="1227435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</a:t>
            </a:r>
            <a:r>
              <a:rPr lang="ko-KR" altLang="en-US" sz="1000" dirty="0" err="1"/>
              <a:t>재발송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389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UC001-E02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 등록된 </a:t>
            </a:r>
            <a:r>
              <a:rPr lang="en-US" altLang="ko-KR" dirty="0">
                <a:solidFill>
                  <a:schemeClr val="tx1"/>
                </a:solidFill>
              </a:rPr>
              <a:t>E-MAIL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 </a:t>
            </a:r>
            <a:r>
              <a:rPr lang="en-US" altLang="ko-KR" dirty="0">
                <a:solidFill>
                  <a:schemeClr val="tx1"/>
                </a:solidFill>
              </a:rPr>
              <a:t>E-MAIL</a:t>
            </a:r>
            <a:r>
              <a:rPr lang="ko-KR" altLang="en-US" dirty="0">
                <a:solidFill>
                  <a:schemeClr val="tx1"/>
                </a:solidFill>
              </a:rPr>
              <a:t>을 등록해주세요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UC001-E02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인증번호가 올바르지 않습니다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확인해 주시기 바랍니다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UC001-E01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 등록된 아이디입니다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아이디를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UC001-E03</a:t>
            </a:r>
            <a:r>
              <a:rPr lang="ko-KR" altLang="en-US" dirty="0">
                <a:solidFill>
                  <a:srgbClr val="FF0000"/>
                </a:solidFill>
              </a:rPr>
              <a:t>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9DED8-7771-43F9-8F7E-AC8AEA1C8A5A}"/>
              </a:ext>
            </a:extLst>
          </p:cNvPr>
          <p:cNvSpPr/>
          <p:nvPr/>
        </p:nvSpPr>
        <p:spPr>
          <a:xfrm>
            <a:off x="3361266" y="1016000"/>
            <a:ext cx="5469467" cy="303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항목을 입력하였는지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확인해 주시기 바랍니다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6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541620-4019-4BDB-A90B-A4FD579084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>
                <a:solidFill>
                  <a:srgbClr val="FF0000"/>
                </a:solidFill>
              </a:rPr>
              <a:t>찾기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0BF3C0-F1C7-4A41-A4B1-98139532C81A}"/>
              </a:ext>
            </a:extLst>
          </p:cNvPr>
          <p:cNvSpPr/>
          <p:nvPr/>
        </p:nvSpPr>
        <p:spPr>
          <a:xfrm>
            <a:off x="4603770" y="1386864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130F-1252-499D-980B-CF3060147023}"/>
              </a:ext>
            </a:extLst>
          </p:cNvPr>
          <p:cNvSpPr txBox="1"/>
          <p:nvPr/>
        </p:nvSpPr>
        <p:spPr>
          <a:xfrm>
            <a:off x="3682767" y="1448419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E- mail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4616B-DF09-4004-9D57-3EEF90CE332F}"/>
              </a:ext>
            </a:extLst>
          </p:cNvPr>
          <p:cNvSpPr txBox="1"/>
          <p:nvPr/>
        </p:nvSpPr>
        <p:spPr>
          <a:xfrm>
            <a:off x="3682767" y="2175922"/>
            <a:ext cx="76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C0CE5-ED3B-4177-B982-79F6BF5631CC}"/>
              </a:ext>
            </a:extLst>
          </p:cNvPr>
          <p:cNvSpPr/>
          <p:nvPr/>
        </p:nvSpPr>
        <p:spPr>
          <a:xfrm>
            <a:off x="4603770" y="2114367"/>
            <a:ext cx="26839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A5CA6C-64B6-4C2A-A8CF-F031DAF557C9}"/>
              </a:ext>
            </a:extLst>
          </p:cNvPr>
          <p:cNvSpPr/>
          <p:nvPr/>
        </p:nvSpPr>
        <p:spPr>
          <a:xfrm>
            <a:off x="7590017" y="1393015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발송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16FA0-634C-492B-A36E-E355676E406D}"/>
              </a:ext>
            </a:extLst>
          </p:cNvPr>
          <p:cNvSpPr/>
          <p:nvPr/>
        </p:nvSpPr>
        <p:spPr>
          <a:xfrm>
            <a:off x="7590017" y="2114367"/>
            <a:ext cx="1227434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7F8EB9-F6B4-4F4B-A90A-DE2C94D05A9D}"/>
              </a:ext>
            </a:extLst>
          </p:cNvPr>
          <p:cNvSpPr/>
          <p:nvPr/>
        </p:nvSpPr>
        <p:spPr>
          <a:xfrm>
            <a:off x="9132464" y="2114367"/>
            <a:ext cx="1227435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</a:t>
            </a:r>
            <a:r>
              <a:rPr lang="ko-KR" altLang="en-US" sz="1000" dirty="0" err="1"/>
              <a:t>재발송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61EED6-486E-45AF-B4CA-28235B163E0D}"/>
              </a:ext>
            </a:extLst>
          </p:cNvPr>
          <p:cNvSpPr/>
          <p:nvPr/>
        </p:nvSpPr>
        <p:spPr>
          <a:xfrm>
            <a:off x="4603770" y="2841871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A03601-9B0A-400C-A56D-7BBB66BC7E63}"/>
              </a:ext>
            </a:extLst>
          </p:cNvPr>
          <p:cNvSpPr/>
          <p:nvPr/>
        </p:nvSpPr>
        <p:spPr>
          <a:xfrm>
            <a:off x="6289802" y="2841870"/>
            <a:ext cx="997902" cy="369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8168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310</Words>
  <Application>Microsoft Office PowerPoint</Application>
  <PresentationFormat>와이드스크린</PresentationFormat>
  <Paragraphs>182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채선 임</dc:creator>
  <cp:lastModifiedBy>임채선</cp:lastModifiedBy>
  <cp:revision>19</cp:revision>
  <dcterms:created xsi:type="dcterms:W3CDTF">2019-05-03T10:58:12Z</dcterms:created>
  <dcterms:modified xsi:type="dcterms:W3CDTF">2020-05-28T06:56:46Z</dcterms:modified>
</cp:coreProperties>
</file>