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4043-105E-465A-AC37-A21ADD610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5D16D8-BF34-4E5F-B2CE-741FE7C9D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CE06-EE0A-4526-ADE7-29B364A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0F112-52E5-4BA4-8C83-277959B4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8A59C-3E3E-4D12-89AE-61D80CD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C752-39E2-48E8-AB43-D940DC05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28D8FA-5839-4D8D-B257-EB17CE09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83DBD-A108-4454-95BA-000A4321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EB189-AACF-4B49-811E-8E6029F6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72EA6-F326-45AF-84A5-9B8FC9D6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5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37F065-41D1-45FC-9ED4-23F93DC7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487C4-A7D0-4A67-A9BA-900153A93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142E5-9FEF-4602-9B90-3B1576BF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1829E-153F-4A3B-BF0E-82965E7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B6542-4B16-45B7-861B-EF5DD7F0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0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41EFA-A904-4AC1-A60A-A7C4FFC2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7E8E8-8218-49FC-813B-A3CCE900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CDE54-A733-4733-92E5-A7521E48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55A9D-6A16-4B74-AA56-F63B7EE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E6E31-B401-432E-B782-2C45A8C2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4807-BE47-4944-AAFF-485522AA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C3B94-86D6-4D54-9FB7-84DF36F6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72903-78E1-4DCC-BB2E-3173107D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03B35-B607-41DD-BAB0-D74E0C6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CCB8C-4BE9-4BD9-B554-200B1703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0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5D46-976C-47C7-A3CC-17A8DC6B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0918F-D73A-441B-87C9-79ADB220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E1F72-D12A-4AD6-8E10-AD14B3F6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F4DE7-60DD-4F39-8F79-2BEB9E20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028EE-349F-41EF-AC9B-09E5405D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31528-B797-4C87-8500-A8A46F22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0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D5DBD-651F-4212-A1CC-60C1F450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E2D09-3B7F-40AE-9644-F71CC364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BA1F8-436A-4CDF-9027-2AA6FAD6D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E6BB8-BDD5-46E1-9E78-10F6DD02B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97E8C-7ECB-499B-947C-345E5F02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7CF69-65FE-4D9B-8522-54859EC1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68010-1246-40C9-83BE-CC26DEA9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079E7-90C7-465D-9F14-7F1295A2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90AC-3BCB-416E-BE30-7421D960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84435-8B0F-4C79-BCA3-2E6D8B26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57A1F-CB72-423C-B6CE-0A82C290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944CD-FC37-4F18-9767-AF805231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FA986-3E22-4754-BEC1-EFF3468C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FFF678-1C90-4016-8C6A-5849B5D3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B38E0-10CD-44E0-A3C6-4E75BF4A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1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4E58-5DF1-48C1-A94E-B4495DB7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A77EA-1458-4B5D-BDF3-19A100AD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8A008-317B-4BD4-BA71-9F3BB742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EA088-A096-48FA-8821-141BB382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B98A4-0BD0-49C8-9744-8A840D3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FF554-1DC1-460F-BC22-2F03DEF7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C6B09-DCBE-464F-A8ED-AC1DDE05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245DD-42CD-4B47-9B56-059A6DCED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E476A-7F31-4F97-8385-F15211D6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26D09-EF99-4CD2-9764-DAE859FA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1EE98-D03F-4D2B-8067-FBAAE617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39E4F-6145-4393-8F11-7EA320C9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59D53-BFE3-4364-93D6-67C1562C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100F8-3359-4F24-9F10-52537A3B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B9A9A-3D59-45D0-ADE2-9C7F52EB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6359-3891-4C8C-A932-0E15DCC3997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8B2D6-4D40-4FA3-8015-330701EB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29F5B-EE4B-41EB-978A-7D13CA0B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5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1479F2-FBC6-4728-ABA7-47797E51315E}"/>
              </a:ext>
            </a:extLst>
          </p:cNvPr>
          <p:cNvCxnSpPr/>
          <p:nvPr/>
        </p:nvCxnSpPr>
        <p:spPr>
          <a:xfrm>
            <a:off x="1181100" y="1257300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C8AF10A-A78A-421E-8D96-CCD9A327452E}"/>
              </a:ext>
            </a:extLst>
          </p:cNvPr>
          <p:cNvCxnSpPr/>
          <p:nvPr/>
        </p:nvCxnSpPr>
        <p:spPr>
          <a:xfrm>
            <a:off x="1181100" y="4829175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B414263-0738-4614-92C3-8C63CE8F3B3D}"/>
              </a:ext>
            </a:extLst>
          </p:cNvPr>
          <p:cNvSpPr/>
          <p:nvPr/>
        </p:nvSpPr>
        <p:spPr>
          <a:xfrm>
            <a:off x="4975982" y="2268216"/>
            <a:ext cx="1333500" cy="1333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8C9F04A-48C7-4FAD-A58B-1585504AFB9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562226" y="2188884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883CEA-535A-4ACF-9E63-30D4F3E3B139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423083" y="3349903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8CC0392-8FE3-4272-9D44-E10BD947497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5086352" y="11316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BDD0B093-6318-404D-9689-04885741766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505272" y="113160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48A92F3-B7FA-4B20-BC66-3C20AF404238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5150966" y="3522385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12714D13-44A7-4AEC-B606-F1908EA2167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4015" y="1335562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07C3C47-41A7-43A6-B04A-ED5CB16D9D75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4014" y="247566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8C5FD88C-24F7-4FA3-808D-5D2B9EC20FB5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7107" y="3584298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2BBC72-6FCE-47A9-8BE4-FE8306932E18}"/>
              </a:ext>
            </a:extLst>
          </p:cNvPr>
          <p:cNvCxnSpPr/>
          <p:nvPr/>
        </p:nvCxnSpPr>
        <p:spPr>
          <a:xfrm>
            <a:off x="1181100" y="16192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1D860C-C902-4E98-B394-9EA8CC3C668E}"/>
              </a:ext>
            </a:extLst>
          </p:cNvPr>
          <p:cNvCxnSpPr/>
          <p:nvPr/>
        </p:nvCxnSpPr>
        <p:spPr>
          <a:xfrm>
            <a:off x="1181099" y="19279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750DB8-C9C9-4CB7-9A5A-E0304268BB24}"/>
              </a:ext>
            </a:extLst>
          </p:cNvPr>
          <p:cNvCxnSpPr/>
          <p:nvPr/>
        </p:nvCxnSpPr>
        <p:spPr>
          <a:xfrm>
            <a:off x="1181099" y="220979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AEACE49-DB6E-4A7A-BF7E-FAE073712526}"/>
              </a:ext>
            </a:extLst>
          </p:cNvPr>
          <p:cNvCxnSpPr/>
          <p:nvPr/>
        </p:nvCxnSpPr>
        <p:spPr>
          <a:xfrm>
            <a:off x="1181098" y="251852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6C9EE0-E23B-4B97-B053-8786D90A2B2C}"/>
              </a:ext>
            </a:extLst>
          </p:cNvPr>
          <p:cNvCxnSpPr/>
          <p:nvPr/>
        </p:nvCxnSpPr>
        <p:spPr>
          <a:xfrm>
            <a:off x="1181099" y="337165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20AFBD-A804-4BAB-8277-DF74B253A205}"/>
              </a:ext>
            </a:extLst>
          </p:cNvPr>
          <p:cNvCxnSpPr/>
          <p:nvPr/>
        </p:nvCxnSpPr>
        <p:spPr>
          <a:xfrm>
            <a:off x="1181098" y="368038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F48B117-02F5-4A1C-ACF3-F41BD15A8B08}"/>
              </a:ext>
            </a:extLst>
          </p:cNvPr>
          <p:cNvCxnSpPr/>
          <p:nvPr/>
        </p:nvCxnSpPr>
        <p:spPr>
          <a:xfrm>
            <a:off x="1171575" y="40195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3674EDF-108B-4E2A-825D-70625C7B4254}"/>
              </a:ext>
            </a:extLst>
          </p:cNvPr>
          <p:cNvCxnSpPr/>
          <p:nvPr/>
        </p:nvCxnSpPr>
        <p:spPr>
          <a:xfrm>
            <a:off x="1171574" y="43282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926B96B-F2F2-483B-AFE5-06ABC754D30B}"/>
              </a:ext>
            </a:extLst>
          </p:cNvPr>
          <p:cNvSpPr txBox="1"/>
          <p:nvPr/>
        </p:nvSpPr>
        <p:spPr>
          <a:xfrm>
            <a:off x="6378976" y="2599462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07D131C-224F-4C18-B8ED-3725AA6EF999}"/>
              </a:ext>
            </a:extLst>
          </p:cNvPr>
          <p:cNvCxnSpPr/>
          <p:nvPr/>
        </p:nvCxnSpPr>
        <p:spPr>
          <a:xfrm>
            <a:off x="9509683" y="16192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CA12C6-B2A2-4C55-ABDC-39DF6732AF39}"/>
              </a:ext>
            </a:extLst>
          </p:cNvPr>
          <p:cNvCxnSpPr/>
          <p:nvPr/>
        </p:nvCxnSpPr>
        <p:spPr>
          <a:xfrm>
            <a:off x="9509682" y="19279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1EF4430-06A0-4434-A845-32E5946F762B}"/>
              </a:ext>
            </a:extLst>
          </p:cNvPr>
          <p:cNvCxnSpPr/>
          <p:nvPr/>
        </p:nvCxnSpPr>
        <p:spPr>
          <a:xfrm>
            <a:off x="9509682" y="220979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F4A04C-04A3-4418-8175-60CF4CA7719F}"/>
              </a:ext>
            </a:extLst>
          </p:cNvPr>
          <p:cNvCxnSpPr/>
          <p:nvPr/>
        </p:nvCxnSpPr>
        <p:spPr>
          <a:xfrm>
            <a:off x="9509681" y="251852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FD9E53-C1E2-438E-BDDF-A606E6990EA4}"/>
              </a:ext>
            </a:extLst>
          </p:cNvPr>
          <p:cNvCxnSpPr/>
          <p:nvPr/>
        </p:nvCxnSpPr>
        <p:spPr>
          <a:xfrm>
            <a:off x="9509682" y="337165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873E94-8E21-48FE-B72B-D6742B34EB5D}"/>
              </a:ext>
            </a:extLst>
          </p:cNvPr>
          <p:cNvCxnSpPr/>
          <p:nvPr/>
        </p:nvCxnSpPr>
        <p:spPr>
          <a:xfrm>
            <a:off x="9509681" y="368038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8E185E-A83D-4A30-AF8B-11E06F18AE23}"/>
              </a:ext>
            </a:extLst>
          </p:cNvPr>
          <p:cNvCxnSpPr/>
          <p:nvPr/>
        </p:nvCxnSpPr>
        <p:spPr>
          <a:xfrm>
            <a:off x="9500158" y="40195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26AE449-8A4A-4E18-9BA9-7DCA03A34519}"/>
              </a:ext>
            </a:extLst>
          </p:cNvPr>
          <p:cNvCxnSpPr/>
          <p:nvPr/>
        </p:nvCxnSpPr>
        <p:spPr>
          <a:xfrm>
            <a:off x="9500157" y="43282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22087D-0FAA-4703-B2C4-3ABC103ADAE8}"/>
                  </a:ext>
                </a:extLst>
              </p:cNvPr>
              <p:cNvSpPr txBox="1"/>
              <p:nvPr/>
            </p:nvSpPr>
            <p:spPr>
              <a:xfrm>
                <a:off x="4987915" y="620450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22087D-0FAA-4703-B2C4-3ABC103AD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5" y="620450"/>
                <a:ext cx="1120115" cy="555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7D2B0C0-561D-4E15-807A-950BD9ECA594}"/>
                  </a:ext>
                </a:extLst>
              </p:cNvPr>
              <p:cNvSpPr txBox="1"/>
              <p:nvPr/>
            </p:nvSpPr>
            <p:spPr>
              <a:xfrm>
                <a:off x="4445507" y="2581219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7D2B0C0-561D-4E15-807A-950BD9ECA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507" y="2581219"/>
                <a:ext cx="1120115" cy="555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3B42BF1-1840-4964-8231-6C10FF9B3E69}"/>
                  </a:ext>
                </a:extLst>
              </p:cNvPr>
              <p:cNvSpPr txBox="1"/>
              <p:nvPr/>
            </p:nvSpPr>
            <p:spPr>
              <a:xfrm>
                <a:off x="5164469" y="4906595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3B42BF1-1840-4964-8231-6C10FF9B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69" y="4906595"/>
                <a:ext cx="1120115" cy="555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8CBCD71-7CD4-4C61-A420-94B76786C76B}"/>
                  </a:ext>
                </a:extLst>
              </p:cNvPr>
              <p:cNvSpPr txBox="1"/>
              <p:nvPr/>
            </p:nvSpPr>
            <p:spPr>
              <a:xfrm>
                <a:off x="615899" y="2677120"/>
                <a:ext cx="17441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8CBCD71-7CD4-4C61-A420-94B76786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9" y="2677120"/>
                <a:ext cx="174413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4BB426-46A9-4456-B9AB-17E16BED1459}"/>
                  </a:ext>
                </a:extLst>
              </p:cNvPr>
              <p:cNvSpPr txBox="1"/>
              <p:nvPr/>
            </p:nvSpPr>
            <p:spPr>
              <a:xfrm>
                <a:off x="9018615" y="2715713"/>
                <a:ext cx="17441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4BB426-46A9-4456-B9AB-17E16BED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615" y="2715713"/>
                <a:ext cx="174413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ADF34D9-5066-4AC6-8C9A-E0760413D583}"/>
              </a:ext>
            </a:extLst>
          </p:cNvPr>
          <p:cNvGrpSpPr/>
          <p:nvPr/>
        </p:nvGrpSpPr>
        <p:grpSpPr>
          <a:xfrm>
            <a:off x="211854" y="201706"/>
            <a:ext cx="11775613" cy="5569993"/>
            <a:chOff x="211854" y="201706"/>
            <a:chExt cx="11775613" cy="556999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32847E-7025-47B1-B74A-2317D47351FE}"/>
                </a:ext>
              </a:extLst>
            </p:cNvPr>
            <p:cNvSpPr/>
            <p:nvPr/>
          </p:nvSpPr>
          <p:spPr>
            <a:xfrm>
              <a:off x="1580765" y="1096392"/>
              <a:ext cx="9797071" cy="35909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788057F-C923-4A8F-9918-F37FBE210517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66" y="4687306"/>
              <a:ext cx="10406701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470A2FD-26E1-4B2D-B965-6DF60241EA87}"/>
                </a:ext>
              </a:extLst>
            </p:cNvPr>
            <p:cNvCxnSpPr/>
            <p:nvPr/>
          </p:nvCxnSpPr>
          <p:spPr>
            <a:xfrm flipV="1">
              <a:off x="1580766" y="400050"/>
              <a:ext cx="0" cy="4287256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653BFFD-8F84-4F90-9402-A0D8CDEB465F}"/>
                    </a:ext>
                  </a:extLst>
                </p:cNvPr>
                <p:cNvSpPr txBox="1"/>
                <p:nvPr/>
              </p:nvSpPr>
              <p:spPr>
                <a:xfrm>
                  <a:off x="1316282" y="4754300"/>
                  <a:ext cx="2835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653BFFD-8F84-4F90-9402-A0D8CDEB4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82" y="4754300"/>
                  <a:ext cx="28353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3913" r="-2173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011040F-CA06-4A6F-9627-339BF9A2243F}"/>
                    </a:ext>
                  </a:extLst>
                </p:cNvPr>
                <p:cNvSpPr txBox="1"/>
                <p:nvPr/>
              </p:nvSpPr>
              <p:spPr>
                <a:xfrm>
                  <a:off x="11247671" y="4695118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011040F-CA06-4A6F-9627-339BF9A22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671" y="4695118"/>
                  <a:ext cx="2603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233" r="-2790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1F089A23-DD0F-4979-8DD0-29927D3DA7D2}"/>
                    </a:ext>
                  </a:extLst>
                </p:cNvPr>
                <p:cNvSpPr txBox="1"/>
                <p:nvPr/>
              </p:nvSpPr>
              <p:spPr>
                <a:xfrm>
                  <a:off x="11247671" y="570452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1F089A23-DD0F-4979-8DD0-29927D3DA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671" y="570452"/>
                  <a:ext cx="2603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907" r="-2325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3C12F37-EE84-4B8A-84E6-CF82ECA81821}"/>
                    </a:ext>
                  </a:extLst>
                </p:cNvPr>
                <p:cNvSpPr txBox="1"/>
                <p:nvPr/>
              </p:nvSpPr>
              <p:spPr>
                <a:xfrm>
                  <a:off x="1241237" y="893855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3C12F37-EE84-4B8A-84E6-CF82ECA81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237" y="893855"/>
                  <a:ext cx="26032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095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5E61E364-1A9A-43A7-B968-7A6AE2B412CB}"/>
                </a:ext>
              </a:extLst>
            </p:cNvPr>
            <p:cNvCxnSpPr/>
            <p:nvPr/>
          </p:nvCxnSpPr>
          <p:spPr>
            <a:xfrm>
              <a:off x="755309" y="1103003"/>
              <a:ext cx="0" cy="35909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60F233E9-F8E2-4A22-ACE4-C4B468072ACD}"/>
                </a:ext>
              </a:extLst>
            </p:cNvPr>
            <p:cNvCxnSpPr>
              <a:cxnSpLocks/>
            </p:cNvCxnSpPr>
            <p:nvPr/>
          </p:nvCxnSpPr>
          <p:spPr>
            <a:xfrm>
              <a:off x="1556970" y="5577265"/>
              <a:ext cx="98208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87BB2F0-10C3-4E3A-B4F5-555B4BB1472D}"/>
                    </a:ext>
                  </a:extLst>
                </p:cNvPr>
                <p:cNvSpPr txBox="1"/>
                <p:nvPr/>
              </p:nvSpPr>
              <p:spPr>
                <a:xfrm>
                  <a:off x="211854" y="2383494"/>
                  <a:ext cx="115185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87BB2F0-10C3-4E3A-B4F5-555B4BB14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54" y="2383494"/>
                  <a:ext cx="115185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291" r="-4762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F70B18C-19DB-4477-A5BE-BD04BABCC683}"/>
                    </a:ext>
                  </a:extLst>
                </p:cNvPr>
                <p:cNvSpPr txBox="1"/>
                <p:nvPr/>
              </p:nvSpPr>
              <p:spPr>
                <a:xfrm>
                  <a:off x="5824205" y="5402367"/>
                  <a:ext cx="131055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F70B18C-19DB-4477-A5BE-BD04BABCC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205" y="5402367"/>
                  <a:ext cx="13105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186" r="-46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EF4FE80-8619-40DE-8D8C-FECAC14815AD}"/>
                    </a:ext>
                  </a:extLst>
                </p:cNvPr>
                <p:cNvSpPr txBox="1"/>
                <p:nvPr/>
              </p:nvSpPr>
              <p:spPr>
                <a:xfrm>
                  <a:off x="7028366" y="2058263"/>
                  <a:ext cx="113499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EF4FE80-8619-40DE-8D8C-FECAC1481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66" y="2058263"/>
                  <a:ext cx="113499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065" r="-483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FCDABD1-9D13-4409-A3FC-159E37917A88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65" y="5246743"/>
              <a:ext cx="4910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BAA446F8-AEF6-45ED-B1AB-A665DD6CAB08}"/>
                </a:ext>
              </a:extLst>
            </p:cNvPr>
            <p:cNvCxnSpPr>
              <a:cxnSpLocks/>
              <a:endCxn id="102" idx="4"/>
            </p:cNvCxnSpPr>
            <p:nvPr/>
          </p:nvCxnSpPr>
          <p:spPr>
            <a:xfrm flipV="1">
              <a:off x="6479302" y="3412876"/>
              <a:ext cx="7134" cy="1886732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A0FBE7E-690B-4D21-9C68-635A9E929F92}"/>
                    </a:ext>
                  </a:extLst>
                </p:cNvPr>
                <p:cNvSpPr txBox="1"/>
                <p:nvPr/>
              </p:nvSpPr>
              <p:spPr>
                <a:xfrm>
                  <a:off x="3377248" y="5028066"/>
                  <a:ext cx="6881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A0FBE7E-690B-4D21-9C68-635A9E929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48" y="5028066"/>
                  <a:ext cx="68813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850" r="-88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0C8B4161-2026-4A51-AD9F-D76CEC20FFD5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>
              <a:off x="952500" y="2891849"/>
              <a:ext cx="5025581" cy="126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8855B1A-CF92-4EEC-8897-6568DCE3FDC1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40" y="2891849"/>
              <a:ext cx="0" cy="17954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2AC7B47E-F22A-4090-ACC1-7D32BBF4A273}"/>
                    </a:ext>
                  </a:extLst>
                </p:cNvPr>
                <p:cNvSpPr txBox="1"/>
                <p:nvPr/>
              </p:nvSpPr>
              <p:spPr>
                <a:xfrm>
                  <a:off x="1017248" y="3630625"/>
                  <a:ext cx="48755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2AC7B47E-F22A-4090-ACC1-7D32BBF4A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248" y="3630625"/>
                  <a:ext cx="48755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6250" r="-87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CAE2F55-78D9-4A78-A709-1A0339B4255F}"/>
                </a:ext>
              </a:extLst>
            </p:cNvPr>
            <p:cNvSpPr/>
            <p:nvPr/>
          </p:nvSpPr>
          <p:spPr>
            <a:xfrm>
              <a:off x="5978081" y="2396166"/>
              <a:ext cx="1016710" cy="10167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5C3E7AD-20DF-4477-9C12-BC08C29C3294}"/>
                </a:ext>
              </a:extLst>
            </p:cNvPr>
            <p:cNvCxnSpPr>
              <a:cxnSpLocks/>
              <a:stCxn id="102" idx="7"/>
              <a:endCxn id="102" idx="3"/>
            </p:cNvCxnSpPr>
            <p:nvPr/>
          </p:nvCxnSpPr>
          <p:spPr>
            <a:xfrm flipH="1">
              <a:off x="6126975" y="2545060"/>
              <a:ext cx="718922" cy="718922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15D609C-BA0F-4EA7-AC3F-584C2BB25C68}"/>
                </a:ext>
              </a:extLst>
            </p:cNvPr>
            <p:cNvCxnSpPr/>
            <p:nvPr/>
          </p:nvCxnSpPr>
          <p:spPr>
            <a:xfrm>
              <a:off x="1700759" y="151139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C82E779-279E-4DB3-966E-944A5A9F2FAF}"/>
                </a:ext>
              </a:extLst>
            </p:cNvPr>
            <p:cNvCxnSpPr/>
            <p:nvPr/>
          </p:nvCxnSpPr>
          <p:spPr>
            <a:xfrm>
              <a:off x="1700758" y="182012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E29B9863-7FBF-43AA-A30F-490508690242}"/>
                </a:ext>
              </a:extLst>
            </p:cNvPr>
            <p:cNvCxnSpPr/>
            <p:nvPr/>
          </p:nvCxnSpPr>
          <p:spPr>
            <a:xfrm>
              <a:off x="1700758" y="210194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E6E62A81-0736-4AF2-8B64-F3B2978FFB91}"/>
                </a:ext>
              </a:extLst>
            </p:cNvPr>
            <p:cNvCxnSpPr/>
            <p:nvPr/>
          </p:nvCxnSpPr>
          <p:spPr>
            <a:xfrm>
              <a:off x="1700757" y="241067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95C7A39-A8F7-495A-962E-6BA051694E37}"/>
                </a:ext>
              </a:extLst>
            </p:cNvPr>
            <p:cNvCxnSpPr/>
            <p:nvPr/>
          </p:nvCxnSpPr>
          <p:spPr>
            <a:xfrm>
              <a:off x="1692219" y="335712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452F57B-FDB0-42D5-AE43-7A1B25ADF59E}"/>
                </a:ext>
              </a:extLst>
            </p:cNvPr>
            <p:cNvCxnSpPr/>
            <p:nvPr/>
          </p:nvCxnSpPr>
          <p:spPr>
            <a:xfrm>
              <a:off x="1692218" y="366585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B2B6436-766E-4F4B-AD09-F67E4D6DA013}"/>
                </a:ext>
              </a:extLst>
            </p:cNvPr>
            <p:cNvCxnSpPr/>
            <p:nvPr/>
          </p:nvCxnSpPr>
          <p:spPr>
            <a:xfrm>
              <a:off x="1682695" y="400502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978F81B-52BF-424B-8AC5-7EB704D825F4}"/>
                </a:ext>
              </a:extLst>
            </p:cNvPr>
            <p:cNvCxnSpPr/>
            <p:nvPr/>
          </p:nvCxnSpPr>
          <p:spPr>
            <a:xfrm>
              <a:off x="1682694" y="431375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8B2A76E-7D59-4578-86A4-7768EA02E96D}"/>
                    </a:ext>
                  </a:extLst>
                </p:cNvPr>
                <p:cNvSpPr txBox="1"/>
                <p:nvPr/>
              </p:nvSpPr>
              <p:spPr>
                <a:xfrm>
                  <a:off x="1687942" y="3109880"/>
                  <a:ext cx="12833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8B2A76E-7D59-4578-86A4-7768EA02E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942" y="3109880"/>
                  <a:ext cx="12833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381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2BB87F07-F7FF-4EC0-AC3B-1B258BEB6B21}"/>
                </a:ext>
              </a:extLst>
            </p:cNvPr>
            <p:cNvCxnSpPr/>
            <p:nvPr/>
          </p:nvCxnSpPr>
          <p:spPr>
            <a:xfrm>
              <a:off x="10480024" y="151139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29F66DB7-F4B3-4DFA-9180-A33D512DAC92}"/>
                </a:ext>
              </a:extLst>
            </p:cNvPr>
            <p:cNvCxnSpPr/>
            <p:nvPr/>
          </p:nvCxnSpPr>
          <p:spPr>
            <a:xfrm>
              <a:off x="10480023" y="182012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F13C167-6640-4817-938B-06D46A1A7275}"/>
                </a:ext>
              </a:extLst>
            </p:cNvPr>
            <p:cNvCxnSpPr/>
            <p:nvPr/>
          </p:nvCxnSpPr>
          <p:spPr>
            <a:xfrm>
              <a:off x="10480023" y="210194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095A15B-BCBA-4BFF-B259-7C1CD3543AEF}"/>
                </a:ext>
              </a:extLst>
            </p:cNvPr>
            <p:cNvCxnSpPr/>
            <p:nvPr/>
          </p:nvCxnSpPr>
          <p:spPr>
            <a:xfrm>
              <a:off x="10480022" y="241067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06B9BC7-8FC0-4E7E-851F-8A1352A92729}"/>
                </a:ext>
              </a:extLst>
            </p:cNvPr>
            <p:cNvCxnSpPr/>
            <p:nvPr/>
          </p:nvCxnSpPr>
          <p:spPr>
            <a:xfrm>
              <a:off x="10471484" y="335712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9C96B10-BC23-4165-A776-988ECB469B59}"/>
                </a:ext>
              </a:extLst>
            </p:cNvPr>
            <p:cNvCxnSpPr/>
            <p:nvPr/>
          </p:nvCxnSpPr>
          <p:spPr>
            <a:xfrm>
              <a:off x="10471483" y="366585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B758B0B-2D78-457E-991E-0415110264A7}"/>
                </a:ext>
              </a:extLst>
            </p:cNvPr>
            <p:cNvCxnSpPr/>
            <p:nvPr/>
          </p:nvCxnSpPr>
          <p:spPr>
            <a:xfrm>
              <a:off x="10461960" y="400502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D46055EF-1CC6-4C7B-BC2D-3B3FA3809B16}"/>
                </a:ext>
              </a:extLst>
            </p:cNvPr>
            <p:cNvCxnSpPr/>
            <p:nvPr/>
          </p:nvCxnSpPr>
          <p:spPr>
            <a:xfrm>
              <a:off x="10461959" y="431375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DA6DFF-A429-4B50-849E-D194404A0A23}"/>
                    </a:ext>
                  </a:extLst>
                </p:cNvPr>
                <p:cNvSpPr txBox="1"/>
                <p:nvPr/>
              </p:nvSpPr>
              <p:spPr>
                <a:xfrm>
                  <a:off x="10021665" y="2680160"/>
                  <a:ext cx="12833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DA6DFF-A429-4B50-849E-D194404A0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665" y="2680160"/>
                  <a:ext cx="12833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BC4266C9-1EF1-45CE-8DE6-1D47AA4FE632}"/>
                    </a:ext>
                  </a:extLst>
                </p:cNvPr>
                <p:cNvSpPr txBox="1"/>
                <p:nvPr/>
              </p:nvSpPr>
              <p:spPr>
                <a:xfrm>
                  <a:off x="1653636" y="201706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BC4266C9-1EF1-45CE-8DE6-1D47AA4FE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636" y="201706"/>
                  <a:ext cx="26173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581" r="-2325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807B4FEB-B5AF-4A3D-8633-C2823DF76529}"/>
                    </a:ext>
                  </a:extLst>
                </p:cNvPr>
                <p:cNvSpPr txBox="1"/>
                <p:nvPr/>
              </p:nvSpPr>
              <p:spPr>
                <a:xfrm>
                  <a:off x="11680704" y="4687306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807B4FEB-B5AF-4A3D-8633-C2823DF76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0704" y="4687306"/>
                  <a:ext cx="25776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2C09929-CB2B-416F-B9C1-372C7733A88D}"/>
                    </a:ext>
                  </a:extLst>
                </p:cNvPr>
                <p:cNvSpPr txBox="1"/>
                <p:nvPr/>
              </p:nvSpPr>
              <p:spPr>
                <a:xfrm>
                  <a:off x="6034512" y="570530"/>
                  <a:ext cx="839204" cy="4165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2C09929-CB2B-416F-B9C1-372C7733A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512" y="570530"/>
                  <a:ext cx="839204" cy="4165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D8BDFB0-757B-46F7-8D13-8CAB5947E4D9}"/>
                    </a:ext>
                  </a:extLst>
                </p:cNvPr>
                <p:cNvSpPr txBox="1"/>
                <p:nvPr/>
              </p:nvSpPr>
              <p:spPr>
                <a:xfrm>
                  <a:off x="5389488" y="4183003"/>
                  <a:ext cx="839204" cy="4165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D8BDFB0-757B-46F7-8D13-8CAB5947E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488" y="4183003"/>
                  <a:ext cx="839204" cy="4165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7F3252A1-9B96-494E-8C9D-F78573DA0CE8}"/>
                </a:ext>
              </a:extLst>
            </p:cNvPr>
            <p:cNvCxnSpPr/>
            <p:nvPr/>
          </p:nvCxnSpPr>
          <p:spPr>
            <a:xfrm>
              <a:off x="1700757" y="295561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5DB3BA9D-48CF-4B74-A1C4-0F56A4243927}"/>
                </a:ext>
              </a:extLst>
            </p:cNvPr>
            <p:cNvCxnSpPr/>
            <p:nvPr/>
          </p:nvCxnSpPr>
          <p:spPr>
            <a:xfrm>
              <a:off x="1700757" y="268016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60FFC0AE-5BE2-4264-8146-9570F3C51BB8}"/>
                    </a:ext>
                  </a:extLst>
                </p:cNvPr>
                <p:cNvSpPr txBox="1"/>
                <p:nvPr/>
              </p:nvSpPr>
              <p:spPr>
                <a:xfrm>
                  <a:off x="6995694" y="3100940"/>
                  <a:ext cx="25327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60FFC0AE-5BE2-4264-8146-9570F3C51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94" y="3100940"/>
                  <a:ext cx="253274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6829" r="-2439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431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2C1B971-3A7D-45B7-8F2F-095C3E25941B}"/>
              </a:ext>
            </a:extLst>
          </p:cNvPr>
          <p:cNvSpPr/>
          <p:nvPr/>
        </p:nvSpPr>
        <p:spPr>
          <a:xfrm>
            <a:off x="0" y="1096391"/>
            <a:ext cx="12192000" cy="3583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3564E2FE-C973-4B2A-86B3-B833F287EF5A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61" y="102677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25E2300-DAA1-4CA9-9C69-75F6A049B4B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61" y="1925858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B9B2161D-AE8D-4EF3-911B-9B9624AE187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49" y="2756710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8D6959D-976C-43FB-B95B-27718E21ED9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55" y="3574722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5E9BDFF-BC9D-4AED-9A47-615C45CB8492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310" y="102677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7AB7942-6EEA-403A-A99F-955FBC100420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310" y="192585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F3C1D2CD-AF04-42E2-B669-96F3A5073DC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298" y="27567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D10F47D-B942-4B16-9736-88B8488421D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304" y="3574721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651A0EC7-83B2-4DC2-A7D3-93184F4D6347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53" y="102677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904D3B0-D102-4537-B42F-72FF6806773D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53" y="192585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CBF2218-4695-4539-9CF9-D970C455817B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41" y="27567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99B37EB-9AF7-41FE-8294-01FAECE3AE9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47" y="3574721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BC864B2-CB1B-41F1-BA5F-E34CD37F0717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22" y="109500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E1578FA-D7D5-4A60-AF1F-B6B6E1EFC9EC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22" y="199408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EF54201-D8D4-4650-A40E-3F38E279CBEE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10" y="282493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E4701F4-7255-40B0-819C-CEA7469E193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16" y="3642951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89A90A4-FD47-48D5-A2BC-F404D7E4186B}"/>
              </a:ext>
            </a:extLst>
          </p:cNvPr>
          <p:cNvSpPr/>
          <p:nvPr/>
        </p:nvSpPr>
        <p:spPr>
          <a:xfrm>
            <a:off x="1704590" y="1086302"/>
            <a:ext cx="9797071" cy="35909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5A56755-D9C6-4E57-A6E4-115F464C8B27}"/>
              </a:ext>
            </a:extLst>
          </p:cNvPr>
          <p:cNvCxnSpPr>
            <a:cxnSpLocks/>
          </p:cNvCxnSpPr>
          <p:nvPr/>
        </p:nvCxnSpPr>
        <p:spPr>
          <a:xfrm>
            <a:off x="1704591" y="4677216"/>
            <a:ext cx="10406701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F7027B-6377-4D7A-8519-F9D65C8BEEF1}"/>
              </a:ext>
            </a:extLst>
          </p:cNvPr>
          <p:cNvCxnSpPr/>
          <p:nvPr/>
        </p:nvCxnSpPr>
        <p:spPr>
          <a:xfrm flipV="1">
            <a:off x="1704591" y="389960"/>
            <a:ext cx="0" cy="428725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88B6C1-BBE3-4D17-8E50-2C6FA94E154C}"/>
                  </a:ext>
                </a:extLst>
              </p:cNvPr>
              <p:cNvSpPr txBox="1"/>
              <p:nvPr/>
            </p:nvSpPr>
            <p:spPr>
              <a:xfrm>
                <a:off x="1440107" y="4744210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88B6C1-BBE3-4D17-8E50-2C6FA94E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07" y="4744210"/>
                <a:ext cx="283539" cy="369332"/>
              </a:xfrm>
              <a:prstGeom prst="rect">
                <a:avLst/>
              </a:prstGeom>
              <a:blipFill>
                <a:blip r:embed="rId2"/>
                <a:stretch>
                  <a:fillRect l="-21277" r="-2127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C06B70-C42A-4CE6-AB71-983D6C69C5AA}"/>
                  </a:ext>
                </a:extLst>
              </p:cNvPr>
              <p:cNvSpPr txBox="1"/>
              <p:nvPr/>
            </p:nvSpPr>
            <p:spPr>
              <a:xfrm>
                <a:off x="11371496" y="4685028"/>
                <a:ext cx="260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C06B70-C42A-4CE6-AB71-983D6C69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496" y="4685028"/>
                <a:ext cx="260329" cy="369332"/>
              </a:xfrm>
              <a:prstGeom prst="rect">
                <a:avLst/>
              </a:prstGeom>
              <a:blipFill>
                <a:blip r:embed="rId3"/>
                <a:stretch>
                  <a:fillRect l="-30233" r="-2790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ADE073E-EDFB-4B7B-8860-2F9F5945B35D}"/>
                  </a:ext>
                </a:extLst>
              </p:cNvPr>
              <p:cNvSpPr txBox="1"/>
              <p:nvPr/>
            </p:nvSpPr>
            <p:spPr>
              <a:xfrm>
                <a:off x="11371496" y="560362"/>
                <a:ext cx="260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ADE073E-EDFB-4B7B-8860-2F9F5945B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496" y="560362"/>
                <a:ext cx="260329" cy="369332"/>
              </a:xfrm>
              <a:prstGeom prst="rect">
                <a:avLst/>
              </a:prstGeom>
              <a:blipFill>
                <a:blip r:embed="rId4"/>
                <a:stretch>
                  <a:fillRect l="-27907" r="-23256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92CE24D-F673-45B8-9B39-D96F2E50E014}"/>
                  </a:ext>
                </a:extLst>
              </p:cNvPr>
              <p:cNvSpPr txBox="1"/>
              <p:nvPr/>
            </p:nvSpPr>
            <p:spPr>
              <a:xfrm>
                <a:off x="1373360" y="709157"/>
                <a:ext cx="260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92CE24D-F673-45B8-9B39-D96F2E50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60" y="709157"/>
                <a:ext cx="260329" cy="369332"/>
              </a:xfrm>
              <a:prstGeom prst="rect">
                <a:avLst/>
              </a:prstGeom>
              <a:blipFill>
                <a:blip r:embed="rId5"/>
                <a:stretch>
                  <a:fillRect l="-32558" r="-302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89D2D71-30D0-4432-BB4C-17ADB2A406EE}"/>
              </a:ext>
            </a:extLst>
          </p:cNvPr>
          <p:cNvCxnSpPr/>
          <p:nvPr/>
        </p:nvCxnSpPr>
        <p:spPr>
          <a:xfrm>
            <a:off x="879134" y="1092913"/>
            <a:ext cx="0" cy="359091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92F1AB-CA31-4BA0-8C91-0860EBF0DD39}"/>
              </a:ext>
            </a:extLst>
          </p:cNvPr>
          <p:cNvCxnSpPr>
            <a:cxnSpLocks/>
          </p:cNvCxnSpPr>
          <p:nvPr/>
        </p:nvCxnSpPr>
        <p:spPr>
          <a:xfrm>
            <a:off x="1680795" y="5567175"/>
            <a:ext cx="982086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700823-1620-4B59-8A37-9E3247D8EBF0}"/>
                  </a:ext>
                </a:extLst>
              </p:cNvPr>
              <p:cNvSpPr txBox="1"/>
              <p:nvPr/>
            </p:nvSpPr>
            <p:spPr>
              <a:xfrm>
                <a:off x="335679" y="2373404"/>
                <a:ext cx="1151854" cy="369332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700823-1620-4B59-8A37-9E3247D8E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9" y="2373404"/>
                <a:ext cx="1151854" cy="369332"/>
              </a:xfrm>
              <a:prstGeom prst="rect">
                <a:avLst/>
              </a:prstGeom>
              <a:blipFill>
                <a:blip r:embed="rId6"/>
                <a:stretch>
                  <a:fillRect l="-4762" r="-529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C79126E-7BFF-4678-8CBB-F5C5EDDFBAD3}"/>
                  </a:ext>
                </a:extLst>
              </p:cNvPr>
              <p:cNvSpPr txBox="1"/>
              <p:nvPr/>
            </p:nvSpPr>
            <p:spPr>
              <a:xfrm>
                <a:off x="5948030" y="5392277"/>
                <a:ext cx="13105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C79126E-7BFF-4678-8CBB-F5C5EDDF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30" y="5392277"/>
                <a:ext cx="1310552" cy="369332"/>
              </a:xfrm>
              <a:prstGeom prst="rect">
                <a:avLst/>
              </a:prstGeom>
              <a:blipFill>
                <a:blip r:embed="rId7"/>
                <a:stretch>
                  <a:fillRect l="-4651" r="-418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B8D0D73-6657-43B4-A694-0E50AD2BEF6B}"/>
                  </a:ext>
                </a:extLst>
              </p:cNvPr>
              <p:cNvSpPr txBox="1"/>
              <p:nvPr/>
            </p:nvSpPr>
            <p:spPr>
              <a:xfrm>
                <a:off x="6998857" y="2182511"/>
                <a:ext cx="301557" cy="369332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B8D0D73-6657-43B4-A694-0E50AD2BE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857" y="2182511"/>
                <a:ext cx="301557" cy="369332"/>
              </a:xfrm>
              <a:prstGeom prst="rect">
                <a:avLst/>
              </a:prstGeom>
              <a:blipFill>
                <a:blip r:embed="rId8"/>
                <a:stretch>
                  <a:fillRect l="-32000" r="-28000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9E52B4-1B90-4E63-A1DD-FF0C6A66D0B6}"/>
              </a:ext>
            </a:extLst>
          </p:cNvPr>
          <p:cNvCxnSpPr>
            <a:cxnSpLocks/>
          </p:cNvCxnSpPr>
          <p:nvPr/>
        </p:nvCxnSpPr>
        <p:spPr>
          <a:xfrm>
            <a:off x="1704590" y="5236653"/>
            <a:ext cx="491043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3A04AD-B8A1-4909-9BA8-FA9112C28F78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6603127" y="3402786"/>
            <a:ext cx="7134" cy="1886732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1B22D7D-B4AC-467C-B74F-7BDA9E4DAF08}"/>
                  </a:ext>
                </a:extLst>
              </p:cNvPr>
              <p:cNvSpPr txBox="1"/>
              <p:nvPr/>
            </p:nvSpPr>
            <p:spPr>
              <a:xfrm>
                <a:off x="3501073" y="5017976"/>
                <a:ext cx="2912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1B22D7D-B4AC-467C-B74F-7BDA9E4D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73" y="5017976"/>
                <a:ext cx="291234" cy="369332"/>
              </a:xfrm>
              <a:prstGeom prst="rect">
                <a:avLst/>
              </a:prstGeom>
              <a:blipFill>
                <a:blip r:embed="rId9"/>
                <a:stretch>
                  <a:fillRect l="-20833" r="-1875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4B8015-0DD9-49C9-8128-2B5F0594C754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076325" y="2881759"/>
            <a:ext cx="5025581" cy="12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CF908A-F823-493F-BF28-8E2A7BD6CFF7}"/>
              </a:ext>
            </a:extLst>
          </p:cNvPr>
          <p:cNvCxnSpPr>
            <a:cxnSpLocks/>
          </p:cNvCxnSpPr>
          <p:nvPr/>
        </p:nvCxnSpPr>
        <p:spPr>
          <a:xfrm>
            <a:off x="1416265" y="2881759"/>
            <a:ext cx="0" cy="179545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FF779FA-1C06-4AD3-9E89-A027C645C1A5}"/>
                  </a:ext>
                </a:extLst>
              </p:cNvPr>
              <p:cNvSpPr txBox="1"/>
              <p:nvPr/>
            </p:nvSpPr>
            <p:spPr>
              <a:xfrm>
                <a:off x="1291435" y="3547655"/>
                <a:ext cx="260776" cy="369332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FF779FA-1C06-4AD3-9E89-A027C645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35" y="3547655"/>
                <a:ext cx="260776" cy="369332"/>
              </a:xfrm>
              <a:prstGeom prst="rect">
                <a:avLst/>
              </a:prstGeom>
              <a:blipFill>
                <a:blip r:embed="rId10"/>
                <a:stretch>
                  <a:fillRect l="-27907" r="-2325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B5F0CC48-2F58-4688-918D-231018079EF3}"/>
              </a:ext>
            </a:extLst>
          </p:cNvPr>
          <p:cNvSpPr/>
          <p:nvPr/>
        </p:nvSpPr>
        <p:spPr>
          <a:xfrm>
            <a:off x="6101906" y="2386076"/>
            <a:ext cx="1016710" cy="10167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6797DCA-256C-48AA-A5B2-D87238939AF8}"/>
              </a:ext>
            </a:extLst>
          </p:cNvPr>
          <p:cNvCxnSpPr>
            <a:cxnSpLocks/>
            <a:stCxn id="40" idx="7"/>
            <a:endCxn id="40" idx="3"/>
          </p:cNvCxnSpPr>
          <p:nvPr/>
        </p:nvCxnSpPr>
        <p:spPr>
          <a:xfrm flipH="1">
            <a:off x="6250800" y="2534970"/>
            <a:ext cx="718922" cy="718922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920F876-2FC4-4CE4-9A50-C73E0EF8F8C4}"/>
              </a:ext>
            </a:extLst>
          </p:cNvPr>
          <p:cNvCxnSpPr>
            <a:cxnSpLocks/>
          </p:cNvCxnSpPr>
          <p:nvPr/>
        </p:nvCxnSpPr>
        <p:spPr>
          <a:xfrm>
            <a:off x="1824584" y="1501307"/>
            <a:ext cx="21461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319EC9-2133-49FA-9374-DAE5A2E60AB1}"/>
              </a:ext>
            </a:extLst>
          </p:cNvPr>
          <p:cNvCxnSpPr>
            <a:cxnSpLocks/>
          </p:cNvCxnSpPr>
          <p:nvPr/>
        </p:nvCxnSpPr>
        <p:spPr>
          <a:xfrm>
            <a:off x="1824583" y="1810037"/>
            <a:ext cx="37569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B145D9-C42A-4C6E-84FA-A074A3372E38}"/>
              </a:ext>
            </a:extLst>
          </p:cNvPr>
          <p:cNvCxnSpPr>
            <a:cxnSpLocks/>
          </p:cNvCxnSpPr>
          <p:nvPr/>
        </p:nvCxnSpPr>
        <p:spPr>
          <a:xfrm>
            <a:off x="1824583" y="2091857"/>
            <a:ext cx="51856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971F739-B21D-4F50-9508-888AC458B807}"/>
              </a:ext>
            </a:extLst>
          </p:cNvPr>
          <p:cNvCxnSpPr>
            <a:cxnSpLocks/>
          </p:cNvCxnSpPr>
          <p:nvPr/>
        </p:nvCxnSpPr>
        <p:spPr>
          <a:xfrm>
            <a:off x="1824582" y="2400587"/>
            <a:ext cx="6233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A73BD3-D6F4-45E3-AFA7-B83B6397B66E}"/>
              </a:ext>
            </a:extLst>
          </p:cNvPr>
          <p:cNvCxnSpPr>
            <a:cxnSpLocks/>
          </p:cNvCxnSpPr>
          <p:nvPr/>
        </p:nvCxnSpPr>
        <p:spPr>
          <a:xfrm>
            <a:off x="1816044" y="3347034"/>
            <a:ext cx="63188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1992F84-DCDB-44E1-86C6-4FD2BC3CB957}"/>
              </a:ext>
            </a:extLst>
          </p:cNvPr>
          <p:cNvCxnSpPr>
            <a:cxnSpLocks/>
          </p:cNvCxnSpPr>
          <p:nvPr/>
        </p:nvCxnSpPr>
        <p:spPr>
          <a:xfrm>
            <a:off x="1816043" y="3655764"/>
            <a:ext cx="52710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42D69A-8273-4B12-AFF3-B643DFC376DB}"/>
              </a:ext>
            </a:extLst>
          </p:cNvPr>
          <p:cNvCxnSpPr>
            <a:cxnSpLocks/>
          </p:cNvCxnSpPr>
          <p:nvPr/>
        </p:nvCxnSpPr>
        <p:spPr>
          <a:xfrm>
            <a:off x="1806520" y="3994930"/>
            <a:ext cx="39375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152B332-20A5-4467-9776-0DF3E7A866B8}"/>
              </a:ext>
            </a:extLst>
          </p:cNvPr>
          <p:cNvCxnSpPr>
            <a:cxnSpLocks/>
          </p:cNvCxnSpPr>
          <p:nvPr/>
        </p:nvCxnSpPr>
        <p:spPr>
          <a:xfrm>
            <a:off x="1806519" y="4303660"/>
            <a:ext cx="2326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EBE7177-36BA-4321-8CDE-62C126CEF22E}"/>
                  </a:ext>
                </a:extLst>
              </p:cNvPr>
              <p:cNvSpPr txBox="1"/>
              <p:nvPr/>
            </p:nvSpPr>
            <p:spPr>
              <a:xfrm>
                <a:off x="1777461" y="191616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EBE7177-36BA-4321-8CDE-62C126CEF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461" y="191616"/>
                <a:ext cx="261738" cy="369332"/>
              </a:xfrm>
              <a:prstGeom prst="rect">
                <a:avLst/>
              </a:prstGeom>
              <a:blipFill>
                <a:blip r:embed="rId11"/>
                <a:stretch>
                  <a:fillRect l="-25581" r="-2325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D0735CE-F388-4023-8DCA-7A7E3C146B26}"/>
                  </a:ext>
                </a:extLst>
              </p:cNvPr>
              <p:cNvSpPr txBox="1"/>
              <p:nvPr/>
            </p:nvSpPr>
            <p:spPr>
              <a:xfrm>
                <a:off x="11804529" y="4677216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D0735CE-F388-4023-8DCA-7A7E3C14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529" y="4677216"/>
                <a:ext cx="257763" cy="369332"/>
              </a:xfrm>
              <a:prstGeom prst="rect">
                <a:avLst/>
              </a:prstGeom>
              <a:blipFill>
                <a:blip r:embed="rId12"/>
                <a:stretch>
                  <a:fillRect l="-11628" r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5DCC70C-4D5B-47BD-9AD2-37E11E568BE0}"/>
                  </a:ext>
                </a:extLst>
              </p:cNvPr>
              <p:cNvSpPr txBox="1"/>
              <p:nvPr/>
            </p:nvSpPr>
            <p:spPr>
              <a:xfrm>
                <a:off x="6158337" y="560440"/>
                <a:ext cx="839204" cy="4165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5DCC70C-4D5B-47BD-9AD2-37E11E56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37" y="560440"/>
                <a:ext cx="839204" cy="4165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1497C2-DBED-4996-B117-CA127DAF6EAD}"/>
                  </a:ext>
                </a:extLst>
              </p:cNvPr>
              <p:cNvSpPr txBox="1"/>
              <p:nvPr/>
            </p:nvSpPr>
            <p:spPr>
              <a:xfrm>
                <a:off x="5656271" y="4170759"/>
                <a:ext cx="839204" cy="416524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1497C2-DBED-4996-B117-CA127DAF6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71" y="4170759"/>
                <a:ext cx="839204" cy="416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6138307-AB1E-4788-B3BF-C26B07D2E5C3}"/>
              </a:ext>
            </a:extLst>
          </p:cNvPr>
          <p:cNvCxnSpPr/>
          <p:nvPr/>
        </p:nvCxnSpPr>
        <p:spPr>
          <a:xfrm>
            <a:off x="1824582" y="294552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9452F52-D4B7-46A8-8281-BF07295146F8}"/>
              </a:ext>
            </a:extLst>
          </p:cNvPr>
          <p:cNvCxnSpPr/>
          <p:nvPr/>
        </p:nvCxnSpPr>
        <p:spPr>
          <a:xfrm>
            <a:off x="1824582" y="267007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F70CD97-FD29-479D-9734-52A098DA4537}"/>
                  </a:ext>
                </a:extLst>
              </p:cNvPr>
              <p:cNvSpPr txBox="1"/>
              <p:nvPr/>
            </p:nvSpPr>
            <p:spPr>
              <a:xfrm>
                <a:off x="7119519" y="3090850"/>
                <a:ext cx="253274" cy="369332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F70CD97-FD29-479D-9734-52A098DA4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519" y="3090850"/>
                <a:ext cx="253274" cy="369332"/>
              </a:xfrm>
              <a:prstGeom prst="rect">
                <a:avLst/>
              </a:prstGeom>
              <a:blipFill>
                <a:blip r:embed="rId15"/>
                <a:stretch>
                  <a:fillRect l="-26829" r="-2439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8029A2A-0578-46F4-9631-99028906F153}"/>
              </a:ext>
            </a:extLst>
          </p:cNvPr>
          <p:cNvCxnSpPr>
            <a:cxnSpLocks/>
          </p:cNvCxnSpPr>
          <p:nvPr/>
        </p:nvCxnSpPr>
        <p:spPr>
          <a:xfrm>
            <a:off x="10805897" y="1501307"/>
            <a:ext cx="21461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C20D239-27E6-4DFF-A7A6-0DFE26500E5D}"/>
              </a:ext>
            </a:extLst>
          </p:cNvPr>
          <p:cNvCxnSpPr>
            <a:cxnSpLocks/>
          </p:cNvCxnSpPr>
          <p:nvPr/>
        </p:nvCxnSpPr>
        <p:spPr>
          <a:xfrm>
            <a:off x="10805896" y="1810037"/>
            <a:ext cx="37569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38D5063-E6E6-4042-92D8-89F12387CA84}"/>
              </a:ext>
            </a:extLst>
          </p:cNvPr>
          <p:cNvCxnSpPr>
            <a:cxnSpLocks/>
          </p:cNvCxnSpPr>
          <p:nvPr/>
        </p:nvCxnSpPr>
        <p:spPr>
          <a:xfrm>
            <a:off x="10805896" y="2091857"/>
            <a:ext cx="51856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ECC536-E559-42DA-83D3-DE735A16E7D4}"/>
              </a:ext>
            </a:extLst>
          </p:cNvPr>
          <p:cNvCxnSpPr>
            <a:cxnSpLocks/>
          </p:cNvCxnSpPr>
          <p:nvPr/>
        </p:nvCxnSpPr>
        <p:spPr>
          <a:xfrm>
            <a:off x="10805895" y="2400587"/>
            <a:ext cx="6233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AB1DE7A-76C1-40D1-BBDC-8AD5ADE51968}"/>
              </a:ext>
            </a:extLst>
          </p:cNvPr>
          <p:cNvCxnSpPr>
            <a:cxnSpLocks/>
          </p:cNvCxnSpPr>
          <p:nvPr/>
        </p:nvCxnSpPr>
        <p:spPr>
          <a:xfrm>
            <a:off x="10797357" y="3347034"/>
            <a:ext cx="63188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20A72BD-6F49-4943-AB22-283AC2B90CCA}"/>
              </a:ext>
            </a:extLst>
          </p:cNvPr>
          <p:cNvCxnSpPr>
            <a:cxnSpLocks/>
          </p:cNvCxnSpPr>
          <p:nvPr/>
        </p:nvCxnSpPr>
        <p:spPr>
          <a:xfrm>
            <a:off x="10797356" y="3655764"/>
            <a:ext cx="52710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90BA8D6-ECBB-475B-882F-97BE1B765308}"/>
              </a:ext>
            </a:extLst>
          </p:cNvPr>
          <p:cNvCxnSpPr>
            <a:cxnSpLocks/>
          </p:cNvCxnSpPr>
          <p:nvPr/>
        </p:nvCxnSpPr>
        <p:spPr>
          <a:xfrm>
            <a:off x="10787833" y="3994930"/>
            <a:ext cx="39375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4B9DB52-9FEB-4F42-BC13-C3358D72EF08}"/>
              </a:ext>
            </a:extLst>
          </p:cNvPr>
          <p:cNvCxnSpPr>
            <a:cxnSpLocks/>
          </p:cNvCxnSpPr>
          <p:nvPr/>
        </p:nvCxnSpPr>
        <p:spPr>
          <a:xfrm>
            <a:off x="10787832" y="4303660"/>
            <a:ext cx="2326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0DE3435-99BD-4452-9754-3A4F7CB05C22}"/>
              </a:ext>
            </a:extLst>
          </p:cNvPr>
          <p:cNvCxnSpPr/>
          <p:nvPr/>
        </p:nvCxnSpPr>
        <p:spPr>
          <a:xfrm>
            <a:off x="10805895" y="294552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E5B3B1A-FF72-420E-8C43-11227B4CB12E}"/>
              </a:ext>
            </a:extLst>
          </p:cNvPr>
          <p:cNvCxnSpPr/>
          <p:nvPr/>
        </p:nvCxnSpPr>
        <p:spPr>
          <a:xfrm>
            <a:off x="10805895" y="267007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14C366E-1DC7-4500-802F-5C719A0E9A81}"/>
                  </a:ext>
                </a:extLst>
              </p:cNvPr>
              <p:cNvSpPr txBox="1"/>
              <p:nvPr/>
            </p:nvSpPr>
            <p:spPr>
              <a:xfrm>
                <a:off x="1885167" y="2576309"/>
                <a:ext cx="2830518" cy="714363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14C366E-1DC7-4500-802F-5C719A0E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167" y="2576309"/>
                <a:ext cx="2830518" cy="7143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DC302E7-45AE-4BDC-93B6-A2E4C9C44B83}"/>
                  </a:ext>
                </a:extLst>
              </p:cNvPr>
              <p:cNvSpPr txBox="1"/>
              <p:nvPr/>
            </p:nvSpPr>
            <p:spPr>
              <a:xfrm>
                <a:off x="8608915" y="2500981"/>
                <a:ext cx="2830518" cy="714363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DC302E7-45AE-4BDC-93B6-A2E4C9C44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15" y="2500981"/>
                <a:ext cx="2830518" cy="7143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9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89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Chensheng Sofiane Luo (Student at CentraleSupelec)</dc:creator>
  <cp:lastModifiedBy>Chensheng Sofiane Luo (Student at CentraleSupelec)</cp:lastModifiedBy>
  <cp:revision>12</cp:revision>
  <dcterms:created xsi:type="dcterms:W3CDTF">2021-03-02T08:05:03Z</dcterms:created>
  <dcterms:modified xsi:type="dcterms:W3CDTF">2021-03-08T21:18:03Z</dcterms:modified>
</cp:coreProperties>
</file>