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34043-105E-465A-AC37-A21ADD610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5D16D8-BF34-4E5F-B2CE-741FE7C9D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ECE06-EE0A-4526-ADE7-29B364A5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6359-3891-4C8C-A932-0E15DCC39976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20F112-52E5-4BA4-8C83-277959B4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78A59C-3E3E-4D12-89AE-61D80CD8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8F25-720F-49BB-95AA-83F6EF4D3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50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5C752-39E2-48E8-AB43-D940DC05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28D8FA-5839-4D8D-B257-EB17CE093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983DBD-A108-4454-95BA-000A4321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6359-3891-4C8C-A932-0E15DCC39976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EB189-AACF-4B49-811E-8E6029F64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72EA6-F326-45AF-84A5-9B8FC9D6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8F25-720F-49BB-95AA-83F6EF4D3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95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37F065-41D1-45FC-9ED4-23F93DC71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2487C4-A7D0-4A67-A9BA-900153A93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D142E5-9FEF-4602-9B90-3B1576BF7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6359-3891-4C8C-A932-0E15DCC39976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D1829E-153F-4A3B-BF0E-82965E71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CB6542-4B16-45B7-861B-EF5DD7F0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8F25-720F-49BB-95AA-83F6EF4D3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90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41EFA-A904-4AC1-A60A-A7C4FFC2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7E8E8-8218-49FC-813B-A3CCE900F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DCDE54-A733-4733-92E5-A7521E489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6359-3891-4C8C-A932-0E15DCC39976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455A9D-6A16-4B74-AA56-F63B7EE7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4E6E31-B401-432E-B782-2C45A8C2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8F25-720F-49BB-95AA-83F6EF4D3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11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04807-BE47-4944-AAFF-485522AAB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7C3B94-86D6-4D54-9FB7-84DF36F6D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472903-78E1-4DCC-BB2E-3173107D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6359-3891-4C8C-A932-0E15DCC39976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03B35-B607-41DD-BAB0-D74E0C62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FCCB8C-4BE9-4BD9-B554-200B1703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8F25-720F-49BB-95AA-83F6EF4D3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30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85D46-976C-47C7-A3CC-17A8DC6B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10918F-D73A-441B-87C9-79ADB2203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1E1F72-D12A-4AD6-8E10-AD14B3F65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3F4DE7-60DD-4F39-8F79-2BEB9E20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6359-3891-4C8C-A932-0E15DCC39976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8028EE-349F-41EF-AC9B-09E5405D2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831528-B797-4C87-8500-A8A46F22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8F25-720F-49BB-95AA-83F6EF4D3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50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D5DBD-651F-4212-A1CC-60C1F4507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9E2D09-3B7F-40AE-9644-F71CC364D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FBA1F8-436A-4CDF-9027-2AA6FAD6D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8E6BB8-BDD5-46E1-9E78-10F6DD02B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897E8C-7ECB-499B-947C-345E5F02D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67CF69-65FE-4D9B-8522-54859EC11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6359-3891-4C8C-A932-0E15DCC39976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B68010-1246-40C9-83BE-CC26DEA9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8079E7-90C7-465D-9F14-7F1295A27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8F25-720F-49BB-95AA-83F6EF4D3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09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90AC-3BCB-416E-BE30-7421D960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C84435-8B0F-4C79-BCA3-2E6D8B26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6359-3891-4C8C-A932-0E15DCC39976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057A1F-CB72-423C-B6CE-0A82C290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7944CD-FC37-4F18-9767-AF805231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8F25-720F-49BB-95AA-83F6EF4D3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57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5FA986-3E22-4754-BEC1-EFF3468C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6359-3891-4C8C-A932-0E15DCC39976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FFF678-1C90-4016-8C6A-5849B5D3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EB38E0-10CD-44E0-A3C6-4E75BF4A3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8F25-720F-49BB-95AA-83F6EF4D3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71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54E58-5DF1-48C1-A94E-B4495DB7D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A77EA-1458-4B5D-BDF3-19A100AD6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78A008-317B-4BD4-BA71-9F3BB7421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CEA088-A096-48FA-8821-141BB382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6359-3891-4C8C-A932-0E15DCC39976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EB98A4-0BD0-49C8-9744-8A840D30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5FF554-1DC1-460F-BC22-2F03DEF7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8F25-720F-49BB-95AA-83F6EF4D3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12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C6B09-DCBE-464F-A8ED-AC1DDE051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E245DD-42CD-4B47-9B56-059A6DCED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E476A-7F31-4F97-8385-F15211D6C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926D09-EF99-4CD2-9764-DAE859FA5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6359-3891-4C8C-A932-0E15DCC39976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21EE98-D03F-4D2B-8067-FBAAE6171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639E4F-6145-4393-8F11-7EA320C9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8F25-720F-49BB-95AA-83F6EF4D3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43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359D53-BFE3-4364-93D6-67C1562CE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2100F8-3359-4F24-9F10-52537A3BA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B9A9A-3D59-45D0-ADE2-9C7F52EB0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56359-3891-4C8C-A932-0E15DCC39976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8B2D6-4D40-4FA3-8015-330701EB3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429F5B-EE4B-41EB-978A-7D13CA0BA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88F25-720F-49BB-95AA-83F6EF4D3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25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21479F2-FBC6-4728-ABA7-47797E51315E}"/>
              </a:ext>
            </a:extLst>
          </p:cNvPr>
          <p:cNvCxnSpPr/>
          <p:nvPr/>
        </p:nvCxnSpPr>
        <p:spPr>
          <a:xfrm>
            <a:off x="1181100" y="1257300"/>
            <a:ext cx="9144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C8AF10A-A78A-421E-8D96-CCD9A327452E}"/>
              </a:ext>
            </a:extLst>
          </p:cNvPr>
          <p:cNvCxnSpPr/>
          <p:nvPr/>
        </p:nvCxnSpPr>
        <p:spPr>
          <a:xfrm>
            <a:off x="1181100" y="4829175"/>
            <a:ext cx="9144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CB414263-0738-4614-92C3-8C63CE8F3B3D}"/>
              </a:ext>
            </a:extLst>
          </p:cNvPr>
          <p:cNvSpPr/>
          <p:nvPr/>
        </p:nvSpPr>
        <p:spPr>
          <a:xfrm>
            <a:off x="4975982" y="2268216"/>
            <a:ext cx="1333500" cy="1333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B8C9F04A-48C7-4FAD-A58B-1585504AFB91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2562226" y="2188884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DC883CEA-535A-4ACF-9E63-30D4F3E3B139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2423083" y="3349903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D8CC0392-8FE3-4272-9D44-E10BD9474974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5086352" y="1131609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BDD0B093-6318-404D-9689-048857417664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2505272" y="1131607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B48A92F3-B7FA-4B20-BC66-3C20AF404238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5150966" y="3522385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12714D13-44A7-4AEC-B606-F1908EA21676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7984015" y="1335562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007C3C47-41A7-43A6-B04A-ED5CB16D9D75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7984014" y="2475666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8C5FD88C-24F7-4FA3-808D-5D2B9EC20FB5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7987107" y="3584298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F2BBC72-6FCE-47A9-8BE4-FE8306932E18}"/>
              </a:ext>
            </a:extLst>
          </p:cNvPr>
          <p:cNvCxnSpPr/>
          <p:nvPr/>
        </p:nvCxnSpPr>
        <p:spPr>
          <a:xfrm>
            <a:off x="1181100" y="1619248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81D860C-C902-4E98-B394-9EA8CC3C668E}"/>
              </a:ext>
            </a:extLst>
          </p:cNvPr>
          <p:cNvCxnSpPr/>
          <p:nvPr/>
        </p:nvCxnSpPr>
        <p:spPr>
          <a:xfrm>
            <a:off x="1181099" y="1927978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0750DB8-C9C9-4CB7-9A5A-E0304268BB24}"/>
              </a:ext>
            </a:extLst>
          </p:cNvPr>
          <p:cNvCxnSpPr/>
          <p:nvPr/>
        </p:nvCxnSpPr>
        <p:spPr>
          <a:xfrm>
            <a:off x="1181099" y="2209798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AEACE49-DB6E-4A7A-BF7E-FAE073712526}"/>
              </a:ext>
            </a:extLst>
          </p:cNvPr>
          <p:cNvCxnSpPr/>
          <p:nvPr/>
        </p:nvCxnSpPr>
        <p:spPr>
          <a:xfrm>
            <a:off x="1181098" y="2518528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C6C9EE0-E23B-4B97-B053-8786D90A2B2C}"/>
              </a:ext>
            </a:extLst>
          </p:cNvPr>
          <p:cNvCxnSpPr/>
          <p:nvPr/>
        </p:nvCxnSpPr>
        <p:spPr>
          <a:xfrm>
            <a:off x="1181099" y="3371652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620AFBD-A804-4BAB-8277-DF74B253A205}"/>
              </a:ext>
            </a:extLst>
          </p:cNvPr>
          <p:cNvCxnSpPr/>
          <p:nvPr/>
        </p:nvCxnSpPr>
        <p:spPr>
          <a:xfrm>
            <a:off x="1181098" y="3680382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F48B117-02F5-4A1C-ACF3-F41BD15A8B08}"/>
              </a:ext>
            </a:extLst>
          </p:cNvPr>
          <p:cNvCxnSpPr/>
          <p:nvPr/>
        </p:nvCxnSpPr>
        <p:spPr>
          <a:xfrm>
            <a:off x="1171575" y="4019548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3674EDF-108B-4E2A-825D-70625C7B4254}"/>
              </a:ext>
            </a:extLst>
          </p:cNvPr>
          <p:cNvCxnSpPr/>
          <p:nvPr/>
        </p:nvCxnSpPr>
        <p:spPr>
          <a:xfrm>
            <a:off x="1171574" y="4328278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4926B96B-F2F2-483B-AFE5-06ABC754D30B}"/>
              </a:ext>
            </a:extLst>
          </p:cNvPr>
          <p:cNvSpPr txBox="1"/>
          <p:nvPr/>
        </p:nvSpPr>
        <p:spPr>
          <a:xfrm>
            <a:off x="6378976" y="2599462"/>
            <a:ext cx="1279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07D131C-224F-4C18-B8ED-3725AA6EF999}"/>
              </a:ext>
            </a:extLst>
          </p:cNvPr>
          <p:cNvCxnSpPr/>
          <p:nvPr/>
        </p:nvCxnSpPr>
        <p:spPr>
          <a:xfrm>
            <a:off x="9509683" y="1619248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1CA12C6-B2A2-4C55-ABDC-39DF6732AF39}"/>
              </a:ext>
            </a:extLst>
          </p:cNvPr>
          <p:cNvCxnSpPr/>
          <p:nvPr/>
        </p:nvCxnSpPr>
        <p:spPr>
          <a:xfrm>
            <a:off x="9509682" y="1927978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1EF4430-06A0-4434-A845-32E5946F762B}"/>
              </a:ext>
            </a:extLst>
          </p:cNvPr>
          <p:cNvCxnSpPr/>
          <p:nvPr/>
        </p:nvCxnSpPr>
        <p:spPr>
          <a:xfrm>
            <a:off x="9509682" y="2209798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6F4A04C-04A3-4418-8175-60CF4CA7719F}"/>
              </a:ext>
            </a:extLst>
          </p:cNvPr>
          <p:cNvCxnSpPr/>
          <p:nvPr/>
        </p:nvCxnSpPr>
        <p:spPr>
          <a:xfrm>
            <a:off x="9509681" y="2518528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6FD9E53-C1E2-438E-BDDF-A606E6990EA4}"/>
              </a:ext>
            </a:extLst>
          </p:cNvPr>
          <p:cNvCxnSpPr/>
          <p:nvPr/>
        </p:nvCxnSpPr>
        <p:spPr>
          <a:xfrm>
            <a:off x="9509682" y="3371652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3873E94-8E21-48FE-B72B-D6742B34EB5D}"/>
              </a:ext>
            </a:extLst>
          </p:cNvPr>
          <p:cNvCxnSpPr/>
          <p:nvPr/>
        </p:nvCxnSpPr>
        <p:spPr>
          <a:xfrm>
            <a:off x="9509681" y="3680382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B8E185E-A83D-4A30-AF8B-11E06F18AE23}"/>
              </a:ext>
            </a:extLst>
          </p:cNvPr>
          <p:cNvCxnSpPr/>
          <p:nvPr/>
        </p:nvCxnSpPr>
        <p:spPr>
          <a:xfrm>
            <a:off x="9500158" y="4019548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26AE449-8A4A-4E18-9BA9-7DCA03A34519}"/>
              </a:ext>
            </a:extLst>
          </p:cNvPr>
          <p:cNvCxnSpPr/>
          <p:nvPr/>
        </p:nvCxnSpPr>
        <p:spPr>
          <a:xfrm>
            <a:off x="9500157" y="4328278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9422087D-0FAA-4703-B2C4-3ABC103ADAE8}"/>
                  </a:ext>
                </a:extLst>
              </p:cNvPr>
              <p:cNvSpPr txBox="1"/>
              <p:nvPr/>
            </p:nvSpPr>
            <p:spPr>
              <a:xfrm>
                <a:off x="4987915" y="620450"/>
                <a:ext cx="1120115" cy="555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9422087D-0FAA-4703-B2C4-3ABC103AD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915" y="620450"/>
                <a:ext cx="1120115" cy="5555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7D2B0C0-561D-4E15-807A-950BD9ECA594}"/>
                  </a:ext>
                </a:extLst>
              </p:cNvPr>
              <p:cNvSpPr txBox="1"/>
              <p:nvPr/>
            </p:nvSpPr>
            <p:spPr>
              <a:xfrm>
                <a:off x="4445507" y="2581219"/>
                <a:ext cx="1120115" cy="555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7D2B0C0-561D-4E15-807A-950BD9ECA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507" y="2581219"/>
                <a:ext cx="1120115" cy="5555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53B42BF1-1840-4964-8231-6C10FF9B3E69}"/>
                  </a:ext>
                </a:extLst>
              </p:cNvPr>
              <p:cNvSpPr txBox="1"/>
              <p:nvPr/>
            </p:nvSpPr>
            <p:spPr>
              <a:xfrm>
                <a:off x="5164469" y="4906595"/>
                <a:ext cx="1120115" cy="555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53B42BF1-1840-4964-8231-6C10FF9B3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469" y="4906595"/>
                <a:ext cx="1120115" cy="555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8CBCD71-7CD4-4C61-A420-94B76786C76B}"/>
                  </a:ext>
                </a:extLst>
              </p:cNvPr>
              <p:cNvSpPr txBox="1"/>
              <p:nvPr/>
            </p:nvSpPr>
            <p:spPr>
              <a:xfrm>
                <a:off x="615899" y="2677120"/>
                <a:ext cx="17441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8CBCD71-7CD4-4C61-A420-94B76786C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99" y="2677120"/>
                <a:ext cx="174413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D4BB426-46A9-4456-B9AB-17E16BED1459}"/>
                  </a:ext>
                </a:extLst>
              </p:cNvPr>
              <p:cNvSpPr txBox="1"/>
              <p:nvPr/>
            </p:nvSpPr>
            <p:spPr>
              <a:xfrm>
                <a:off x="9018615" y="2715713"/>
                <a:ext cx="17441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D4BB426-46A9-4456-B9AB-17E16BED1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615" y="2715713"/>
                <a:ext cx="1744132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68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BB8B743-4254-4E0D-8BAB-73F15F8BF881}"/>
              </a:ext>
            </a:extLst>
          </p:cNvPr>
          <p:cNvSpPr/>
          <p:nvPr/>
        </p:nvSpPr>
        <p:spPr>
          <a:xfrm>
            <a:off x="1580765" y="1096392"/>
            <a:ext cx="9797071" cy="359091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5D5337B5-547F-4898-B145-1E6B38F5D642}"/>
              </a:ext>
            </a:extLst>
          </p:cNvPr>
          <p:cNvCxnSpPr>
            <a:cxnSpLocks/>
          </p:cNvCxnSpPr>
          <p:nvPr/>
        </p:nvCxnSpPr>
        <p:spPr>
          <a:xfrm>
            <a:off x="1580766" y="4687306"/>
            <a:ext cx="10406701" cy="0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A45C7A5-7390-4F45-8593-210B9DC5F59E}"/>
              </a:ext>
            </a:extLst>
          </p:cNvPr>
          <p:cNvCxnSpPr/>
          <p:nvPr/>
        </p:nvCxnSpPr>
        <p:spPr>
          <a:xfrm flipV="1">
            <a:off x="1580766" y="400050"/>
            <a:ext cx="0" cy="4287256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03F4CEC6-D23E-4B84-9714-4345ABB2B6B4}"/>
                  </a:ext>
                </a:extLst>
              </p:cNvPr>
              <p:cNvSpPr txBox="1"/>
              <p:nvPr/>
            </p:nvSpPr>
            <p:spPr>
              <a:xfrm>
                <a:off x="1316282" y="4754300"/>
                <a:ext cx="2835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03F4CEC6-D23E-4B84-9714-4345ABB2B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82" y="4754300"/>
                <a:ext cx="283539" cy="369332"/>
              </a:xfrm>
              <a:prstGeom prst="rect">
                <a:avLst/>
              </a:prstGeom>
              <a:blipFill>
                <a:blip r:embed="rId2"/>
                <a:stretch>
                  <a:fillRect l="-23913" r="-2173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6F78B70A-DDC4-4AC1-99B0-A2475C7F21AE}"/>
                  </a:ext>
                </a:extLst>
              </p:cNvPr>
              <p:cNvSpPr txBox="1"/>
              <p:nvPr/>
            </p:nvSpPr>
            <p:spPr>
              <a:xfrm>
                <a:off x="11247671" y="4695118"/>
                <a:ext cx="26032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6F78B70A-DDC4-4AC1-99B0-A2475C7F2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7671" y="4695118"/>
                <a:ext cx="260329" cy="369332"/>
              </a:xfrm>
              <a:prstGeom prst="rect">
                <a:avLst/>
              </a:prstGeom>
              <a:blipFill>
                <a:blip r:embed="rId3"/>
                <a:stretch>
                  <a:fillRect l="-30233" r="-27907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1F29FCB-3761-4B14-AD1E-E74A390983EF}"/>
                  </a:ext>
                </a:extLst>
              </p:cNvPr>
              <p:cNvSpPr txBox="1"/>
              <p:nvPr/>
            </p:nvSpPr>
            <p:spPr>
              <a:xfrm>
                <a:off x="11247671" y="570452"/>
                <a:ext cx="26032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1F29FCB-3761-4B14-AD1E-E74A39098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7671" y="570452"/>
                <a:ext cx="260329" cy="369332"/>
              </a:xfrm>
              <a:prstGeom prst="rect">
                <a:avLst/>
              </a:prstGeom>
              <a:blipFill>
                <a:blip r:embed="rId4"/>
                <a:stretch>
                  <a:fillRect l="-27907" r="-2325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D2C5678-8A80-4FC6-9435-1AA2E9F5F923}"/>
                  </a:ext>
                </a:extLst>
              </p:cNvPr>
              <p:cNvSpPr txBox="1"/>
              <p:nvPr/>
            </p:nvSpPr>
            <p:spPr>
              <a:xfrm>
                <a:off x="1241237" y="893855"/>
                <a:ext cx="26032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D2C5678-8A80-4FC6-9435-1AA2E9F5F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237" y="893855"/>
                <a:ext cx="260329" cy="369332"/>
              </a:xfrm>
              <a:prstGeom prst="rect">
                <a:avLst/>
              </a:prstGeom>
              <a:blipFill>
                <a:blip r:embed="rId5"/>
                <a:stretch>
                  <a:fillRect l="-35714" r="-3095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A88689B-F757-4E2E-9CB1-5005590EEA26}"/>
              </a:ext>
            </a:extLst>
          </p:cNvPr>
          <p:cNvCxnSpPr/>
          <p:nvPr/>
        </p:nvCxnSpPr>
        <p:spPr>
          <a:xfrm>
            <a:off x="755309" y="1103003"/>
            <a:ext cx="0" cy="359091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25A3E0D-320A-4653-8133-61C95671BDF8}"/>
              </a:ext>
            </a:extLst>
          </p:cNvPr>
          <p:cNvCxnSpPr>
            <a:cxnSpLocks/>
          </p:cNvCxnSpPr>
          <p:nvPr/>
        </p:nvCxnSpPr>
        <p:spPr>
          <a:xfrm>
            <a:off x="1556970" y="5577265"/>
            <a:ext cx="9820865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92461BA-E77D-40FC-BC14-3AD94C676BDC}"/>
                  </a:ext>
                </a:extLst>
              </p:cNvPr>
              <p:cNvSpPr txBox="1"/>
              <p:nvPr/>
            </p:nvSpPr>
            <p:spPr>
              <a:xfrm>
                <a:off x="211854" y="2383494"/>
                <a:ext cx="115185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92461BA-E77D-40FC-BC14-3AD94C676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54" y="2383494"/>
                <a:ext cx="1151854" cy="369332"/>
              </a:xfrm>
              <a:prstGeom prst="rect">
                <a:avLst/>
              </a:prstGeom>
              <a:blipFill>
                <a:blip r:embed="rId6"/>
                <a:stretch>
                  <a:fillRect l="-5291" r="-2116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99A93A2-38FF-469E-869E-A45CEE76D49F}"/>
                  </a:ext>
                </a:extLst>
              </p:cNvPr>
              <p:cNvSpPr txBox="1"/>
              <p:nvPr/>
            </p:nvSpPr>
            <p:spPr>
              <a:xfrm>
                <a:off x="5824205" y="5402367"/>
                <a:ext cx="131055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99A93A2-38FF-469E-869E-A45CEE76D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205" y="5402367"/>
                <a:ext cx="1310552" cy="369332"/>
              </a:xfrm>
              <a:prstGeom prst="rect">
                <a:avLst/>
              </a:prstGeom>
              <a:blipFill>
                <a:blip r:embed="rId7"/>
                <a:stretch>
                  <a:fillRect l="-4186" r="-4651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D9B32F0-94C6-477D-A4A0-BF0872981892}"/>
                  </a:ext>
                </a:extLst>
              </p:cNvPr>
              <p:cNvSpPr txBox="1"/>
              <p:nvPr/>
            </p:nvSpPr>
            <p:spPr>
              <a:xfrm>
                <a:off x="7028366" y="2058263"/>
                <a:ext cx="113499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D9B32F0-94C6-477D-A4A0-BF0872981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366" y="2058263"/>
                <a:ext cx="1134991" cy="369332"/>
              </a:xfrm>
              <a:prstGeom prst="rect">
                <a:avLst/>
              </a:prstGeom>
              <a:blipFill>
                <a:blip r:embed="rId8"/>
                <a:stretch>
                  <a:fillRect l="-8065" r="-4839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8255F15-6C01-4ED1-82D5-B3B387003EA9}"/>
              </a:ext>
            </a:extLst>
          </p:cNvPr>
          <p:cNvCxnSpPr>
            <a:cxnSpLocks/>
          </p:cNvCxnSpPr>
          <p:nvPr/>
        </p:nvCxnSpPr>
        <p:spPr>
          <a:xfrm>
            <a:off x="1580765" y="5246743"/>
            <a:ext cx="4910433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CA0B71F-0256-4F67-9B3A-2151AB546EF8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6479302" y="3412876"/>
            <a:ext cx="7134" cy="1886732"/>
          </a:xfrm>
          <a:prstGeom prst="straightConnector1">
            <a:avLst/>
          </a:prstGeom>
          <a:ln w="127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18EAA81-F1B2-4520-A8D9-0E1AFF9ADA12}"/>
                  </a:ext>
                </a:extLst>
              </p:cNvPr>
              <p:cNvSpPr txBox="1"/>
              <p:nvPr/>
            </p:nvSpPr>
            <p:spPr>
              <a:xfrm>
                <a:off x="3377248" y="5028066"/>
                <a:ext cx="68813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18EAA81-F1B2-4520-A8D9-0E1AFF9AD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248" y="5028066"/>
                <a:ext cx="688137" cy="369332"/>
              </a:xfrm>
              <a:prstGeom prst="rect">
                <a:avLst/>
              </a:prstGeom>
              <a:blipFill>
                <a:blip r:embed="rId9"/>
                <a:stretch>
                  <a:fillRect l="-8850" r="-885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E2FCD98E-E4A5-4BAA-A8BF-B0B974ED394A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952500" y="2891849"/>
            <a:ext cx="5025581" cy="1267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E7F2BE0-C17C-409C-B4DC-C2762B0C8839}"/>
              </a:ext>
            </a:extLst>
          </p:cNvPr>
          <p:cNvCxnSpPr>
            <a:cxnSpLocks/>
          </p:cNvCxnSpPr>
          <p:nvPr/>
        </p:nvCxnSpPr>
        <p:spPr>
          <a:xfrm>
            <a:off x="1292440" y="2891849"/>
            <a:ext cx="0" cy="1795457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D61AE801-D769-4C52-B2AC-E9AD666E042C}"/>
                  </a:ext>
                </a:extLst>
              </p:cNvPr>
              <p:cNvSpPr txBox="1"/>
              <p:nvPr/>
            </p:nvSpPr>
            <p:spPr>
              <a:xfrm>
                <a:off x="1017248" y="3630625"/>
                <a:ext cx="48755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D61AE801-D769-4C52-B2AC-E9AD666E0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48" y="3630625"/>
                <a:ext cx="487558" cy="369332"/>
              </a:xfrm>
              <a:prstGeom prst="rect">
                <a:avLst/>
              </a:prstGeom>
              <a:blipFill>
                <a:blip r:embed="rId10"/>
                <a:stretch>
                  <a:fillRect l="-16250" r="-875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>
            <a:extLst>
              <a:ext uri="{FF2B5EF4-FFF2-40B4-BE49-F238E27FC236}">
                <a16:creationId xmlns:a16="http://schemas.microsoft.com/office/drawing/2014/main" id="{CB414263-0738-4614-92C3-8C63CE8F3B3D}"/>
              </a:ext>
            </a:extLst>
          </p:cNvPr>
          <p:cNvSpPr/>
          <p:nvPr/>
        </p:nvSpPr>
        <p:spPr>
          <a:xfrm>
            <a:off x="5978081" y="2396166"/>
            <a:ext cx="1016710" cy="10167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0E33797-C4FA-40A9-9A3F-BD268364F89B}"/>
              </a:ext>
            </a:extLst>
          </p:cNvPr>
          <p:cNvCxnSpPr>
            <a:cxnSpLocks/>
            <a:stCxn id="8" idx="7"/>
            <a:endCxn id="8" idx="3"/>
          </p:cNvCxnSpPr>
          <p:nvPr/>
        </p:nvCxnSpPr>
        <p:spPr>
          <a:xfrm flipH="1">
            <a:off x="6126975" y="2545060"/>
            <a:ext cx="718922" cy="718922"/>
          </a:xfrm>
          <a:prstGeom prst="straightConnector1">
            <a:avLst/>
          </a:prstGeom>
          <a:ln w="3810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EC7256E3-78C5-4BF7-B0F7-030E66675163}"/>
              </a:ext>
            </a:extLst>
          </p:cNvPr>
          <p:cNvCxnSpPr/>
          <p:nvPr/>
        </p:nvCxnSpPr>
        <p:spPr>
          <a:xfrm>
            <a:off x="1700759" y="1511397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7B558889-CD4C-4ACD-A82F-7C1B8E286465}"/>
              </a:ext>
            </a:extLst>
          </p:cNvPr>
          <p:cNvCxnSpPr/>
          <p:nvPr/>
        </p:nvCxnSpPr>
        <p:spPr>
          <a:xfrm>
            <a:off x="1700758" y="1820127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3985314-419C-4DBD-89B1-87CB16554F5C}"/>
              </a:ext>
            </a:extLst>
          </p:cNvPr>
          <p:cNvCxnSpPr/>
          <p:nvPr/>
        </p:nvCxnSpPr>
        <p:spPr>
          <a:xfrm>
            <a:off x="1700758" y="2101947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83113561-02AB-4FA7-82CA-B21B5A3B4516}"/>
              </a:ext>
            </a:extLst>
          </p:cNvPr>
          <p:cNvCxnSpPr/>
          <p:nvPr/>
        </p:nvCxnSpPr>
        <p:spPr>
          <a:xfrm>
            <a:off x="1700757" y="2410677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D1E6EE3B-B3C2-49DC-9654-E3E921CB71B2}"/>
              </a:ext>
            </a:extLst>
          </p:cNvPr>
          <p:cNvCxnSpPr/>
          <p:nvPr/>
        </p:nvCxnSpPr>
        <p:spPr>
          <a:xfrm>
            <a:off x="1692219" y="3357124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DD9E95B4-739F-49FE-A062-62BC45292D84}"/>
              </a:ext>
            </a:extLst>
          </p:cNvPr>
          <p:cNvCxnSpPr/>
          <p:nvPr/>
        </p:nvCxnSpPr>
        <p:spPr>
          <a:xfrm>
            <a:off x="1692218" y="3665854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6E0EB54F-9763-46AB-A5D7-134C75436282}"/>
              </a:ext>
            </a:extLst>
          </p:cNvPr>
          <p:cNvCxnSpPr/>
          <p:nvPr/>
        </p:nvCxnSpPr>
        <p:spPr>
          <a:xfrm>
            <a:off x="1682695" y="4005020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6C3F383-CFF6-455B-8525-CB3CD9BD11C0}"/>
              </a:ext>
            </a:extLst>
          </p:cNvPr>
          <p:cNvCxnSpPr/>
          <p:nvPr/>
        </p:nvCxnSpPr>
        <p:spPr>
          <a:xfrm>
            <a:off x="1682694" y="4313750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0BF0DC64-4FEC-4FE5-9B77-E218ED274A5A}"/>
                  </a:ext>
                </a:extLst>
              </p:cNvPr>
              <p:cNvSpPr txBox="1"/>
              <p:nvPr/>
            </p:nvSpPr>
            <p:spPr>
              <a:xfrm>
                <a:off x="1687942" y="3109880"/>
                <a:ext cx="12833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0BF0DC64-4FEC-4FE5-9B77-E218ED274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942" y="3109880"/>
                <a:ext cx="1283300" cy="369332"/>
              </a:xfrm>
              <a:prstGeom prst="rect">
                <a:avLst/>
              </a:prstGeom>
              <a:blipFill>
                <a:blip r:embed="rId11"/>
                <a:stretch>
                  <a:fillRect l="-2381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82A1B0E-F7A5-4F81-99D8-34EF5EEB7CE2}"/>
              </a:ext>
            </a:extLst>
          </p:cNvPr>
          <p:cNvCxnSpPr/>
          <p:nvPr/>
        </p:nvCxnSpPr>
        <p:spPr>
          <a:xfrm>
            <a:off x="10480024" y="1511397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BEDC9BAC-67CD-4FE1-953E-906F052F2A78}"/>
              </a:ext>
            </a:extLst>
          </p:cNvPr>
          <p:cNvCxnSpPr/>
          <p:nvPr/>
        </p:nvCxnSpPr>
        <p:spPr>
          <a:xfrm>
            <a:off x="10480023" y="1820127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76EBDA2F-406A-42F4-A73B-EC489DCA9875}"/>
              </a:ext>
            </a:extLst>
          </p:cNvPr>
          <p:cNvCxnSpPr/>
          <p:nvPr/>
        </p:nvCxnSpPr>
        <p:spPr>
          <a:xfrm>
            <a:off x="10480023" y="2101947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3B071E31-71AE-436C-B35B-9572AA2EB59B}"/>
              </a:ext>
            </a:extLst>
          </p:cNvPr>
          <p:cNvCxnSpPr/>
          <p:nvPr/>
        </p:nvCxnSpPr>
        <p:spPr>
          <a:xfrm>
            <a:off x="10480022" y="2410677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E02C351E-A776-495D-AE40-190A6F1EC93F}"/>
              </a:ext>
            </a:extLst>
          </p:cNvPr>
          <p:cNvCxnSpPr/>
          <p:nvPr/>
        </p:nvCxnSpPr>
        <p:spPr>
          <a:xfrm>
            <a:off x="10471484" y="3357124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11C1FFF9-2C9F-42EC-A9D4-A3800A0CF1D1}"/>
              </a:ext>
            </a:extLst>
          </p:cNvPr>
          <p:cNvCxnSpPr/>
          <p:nvPr/>
        </p:nvCxnSpPr>
        <p:spPr>
          <a:xfrm>
            <a:off x="10471483" y="3665854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02C87F3E-07C1-40E6-9A71-8E6710FCF364}"/>
              </a:ext>
            </a:extLst>
          </p:cNvPr>
          <p:cNvCxnSpPr/>
          <p:nvPr/>
        </p:nvCxnSpPr>
        <p:spPr>
          <a:xfrm>
            <a:off x="10461960" y="4005020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DAE9020A-2D9D-4F86-A0AA-7ACA938903E3}"/>
              </a:ext>
            </a:extLst>
          </p:cNvPr>
          <p:cNvCxnSpPr/>
          <p:nvPr/>
        </p:nvCxnSpPr>
        <p:spPr>
          <a:xfrm>
            <a:off x="10461959" y="4313750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AEDF5D5F-ECA2-4FEE-A145-ABDD7139D272}"/>
                  </a:ext>
                </a:extLst>
              </p:cNvPr>
              <p:cNvSpPr txBox="1"/>
              <p:nvPr/>
            </p:nvSpPr>
            <p:spPr>
              <a:xfrm>
                <a:off x="10021665" y="2680160"/>
                <a:ext cx="12833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AEDF5D5F-ECA2-4FEE-A145-ABDD7139D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665" y="2680160"/>
                <a:ext cx="1283300" cy="369332"/>
              </a:xfrm>
              <a:prstGeom prst="rect">
                <a:avLst/>
              </a:prstGeom>
              <a:blipFill>
                <a:blip r:embed="rId12"/>
                <a:stretch>
                  <a:fillRect l="-2381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1ACDB1A9-0052-4690-BEF8-28A6A037A160}"/>
                  </a:ext>
                </a:extLst>
              </p:cNvPr>
              <p:cNvSpPr txBox="1"/>
              <p:nvPr/>
            </p:nvSpPr>
            <p:spPr>
              <a:xfrm>
                <a:off x="1653636" y="201706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1ACDB1A9-0052-4690-BEF8-28A6A037A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636" y="201706"/>
                <a:ext cx="261738" cy="369332"/>
              </a:xfrm>
              <a:prstGeom prst="rect">
                <a:avLst/>
              </a:prstGeom>
              <a:blipFill>
                <a:blip r:embed="rId13"/>
                <a:stretch>
                  <a:fillRect l="-25581" r="-2325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525A358F-36DB-4321-85AC-6FC2D0762C20}"/>
                  </a:ext>
                </a:extLst>
              </p:cNvPr>
              <p:cNvSpPr txBox="1"/>
              <p:nvPr/>
            </p:nvSpPr>
            <p:spPr>
              <a:xfrm>
                <a:off x="11680704" y="4687306"/>
                <a:ext cx="2577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525A358F-36DB-4321-85AC-6FC2D0762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0704" y="4687306"/>
                <a:ext cx="257763" cy="369332"/>
              </a:xfrm>
              <a:prstGeom prst="rect">
                <a:avLst/>
              </a:prstGeom>
              <a:blipFill>
                <a:blip r:embed="rId14"/>
                <a:stretch>
                  <a:fillRect l="-11905" r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A3C350A0-B2AA-44B0-BF46-9E3386BEE63B}"/>
                  </a:ext>
                </a:extLst>
              </p:cNvPr>
              <p:cNvSpPr txBox="1"/>
              <p:nvPr/>
            </p:nvSpPr>
            <p:spPr>
              <a:xfrm>
                <a:off x="6034512" y="570530"/>
                <a:ext cx="839204" cy="41652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A3C350A0-B2AA-44B0-BF46-9E3386BEE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512" y="570530"/>
                <a:ext cx="839204" cy="41652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983804F9-8ED6-45BD-A1A6-92D89C53987E}"/>
                  </a:ext>
                </a:extLst>
              </p:cNvPr>
              <p:cNvSpPr txBox="1"/>
              <p:nvPr/>
            </p:nvSpPr>
            <p:spPr>
              <a:xfrm>
                <a:off x="5389488" y="4183003"/>
                <a:ext cx="839204" cy="41652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983804F9-8ED6-45BD-A1A6-92D89C539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488" y="4183003"/>
                <a:ext cx="839204" cy="41652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0A3B4315-BB81-4221-B407-AE8EF9BF74C4}"/>
              </a:ext>
            </a:extLst>
          </p:cNvPr>
          <p:cNvCxnSpPr/>
          <p:nvPr/>
        </p:nvCxnSpPr>
        <p:spPr>
          <a:xfrm>
            <a:off x="1700757" y="2955610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2A2BCC41-4D97-4F20-A3CC-9FFECD5707BF}"/>
              </a:ext>
            </a:extLst>
          </p:cNvPr>
          <p:cNvCxnSpPr/>
          <p:nvPr/>
        </p:nvCxnSpPr>
        <p:spPr>
          <a:xfrm>
            <a:off x="1700757" y="2680160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87B777FE-1F13-4323-833C-7C55986DDBF7}"/>
                  </a:ext>
                </a:extLst>
              </p:cNvPr>
              <p:cNvSpPr txBox="1"/>
              <p:nvPr/>
            </p:nvSpPr>
            <p:spPr>
              <a:xfrm>
                <a:off x="6995694" y="3100940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87B777FE-1F13-4323-833C-7C55986DD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694" y="3100940"/>
                <a:ext cx="253274" cy="369332"/>
              </a:xfrm>
              <a:prstGeom prst="rect">
                <a:avLst/>
              </a:prstGeom>
              <a:blipFill>
                <a:blip r:embed="rId17"/>
                <a:stretch>
                  <a:fillRect l="-26829" r="-2439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317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55</Words>
  <Application>Microsoft Office PowerPoint</Application>
  <PresentationFormat>宽屏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Chensheng Sofiane Luo (Student at CentraleSupelec)</dc:creator>
  <cp:lastModifiedBy>Chensheng Sofiane Luo (Student at CentraleSupelec)</cp:lastModifiedBy>
  <cp:revision>9</cp:revision>
  <dcterms:created xsi:type="dcterms:W3CDTF">2021-03-02T08:05:03Z</dcterms:created>
  <dcterms:modified xsi:type="dcterms:W3CDTF">2021-03-02T12:56:32Z</dcterms:modified>
</cp:coreProperties>
</file>