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3C1C48-F735-04E1-62B3-0EE94CBE1C9E}"/>
              </a:ext>
            </a:extLst>
          </p:cNvPr>
          <p:cNvSpPr txBox="1"/>
          <p:nvPr/>
        </p:nvSpPr>
        <p:spPr>
          <a:xfrm>
            <a:off x="165811" y="340242"/>
            <a:ext cx="12026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模型串联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孔隙模型 。选择</a:t>
            </a:r>
            <a:r>
              <a:rPr lang="en-US" altLang="zh-CN" dirty="0"/>
              <a:t>I/C</a:t>
            </a:r>
            <a:r>
              <a:rPr lang="zh-CN" altLang="en-US" dirty="0"/>
              <a:t>比 催化剂亲疏水性和催化剂颗粒大小， 计算出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harisSIL"/>
              </a:rPr>
              <a:t>hydrophobic secondary pores, XHO </a:t>
            </a:r>
            <a:r>
              <a:rPr lang="zh-CN" altLang="en-US" dirty="0"/>
              <a:t>的大小以及整体的孔隙率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harisSIL-Italic"/>
              </a:rPr>
              <a:t>XCCL</a:t>
            </a:r>
            <a:r>
              <a:rPr lang="zh-CN" altLang="en-US" sz="1800" i="1" dirty="0">
                <a:solidFill>
                  <a:srgbClr val="000000"/>
                </a:solidFill>
                <a:effectLst/>
                <a:latin typeface="CharisSIL-Italic"/>
              </a:rPr>
              <a:t>，以及铂金被覆盖的程度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高速剪切模型。根据孔隙率计算和初始的催化剂颗粒，计算剪切速率，剪切能量。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蒸发偏析模型。根据孔隙率计算和初始的催化剂颗粒，计算蒸发干燥参数。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龟裂模型 。计算同样的</a:t>
            </a:r>
            <a:r>
              <a:rPr lang="en-US" altLang="zh-CN" dirty="0"/>
              <a:t>I/C</a:t>
            </a:r>
            <a:r>
              <a:rPr lang="zh-CN" altLang="en-US" dirty="0"/>
              <a:t>比 催化剂亲疏水性和催化剂颗粒大小，求得催化剂层实际厚度 ，同时确定是否有龟裂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未来</a:t>
            </a:r>
            <a:r>
              <a:rPr lang="en-US" altLang="zh-CN" dirty="0"/>
              <a:t>. </a:t>
            </a:r>
            <a:r>
              <a:rPr lang="zh-CN" altLang="en-US" dirty="0"/>
              <a:t>上述催化剂层信息代入发电模型。核心参数</a:t>
            </a:r>
            <a:r>
              <a:rPr lang="en-US" altLang="zh-CN" dirty="0"/>
              <a:t>[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harisSIL"/>
              </a:rPr>
              <a:t>hydrophobic secondary pores, </a:t>
            </a:r>
            <a:r>
              <a:rPr lang="zh-CN" altLang="en-US" dirty="0"/>
              <a:t>整体的孔隙率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harisSIL-Italic"/>
              </a:rPr>
              <a:t>XCCL</a:t>
            </a:r>
            <a:r>
              <a:rPr lang="zh-CN" altLang="en-US" sz="1800" i="1" dirty="0">
                <a:solidFill>
                  <a:srgbClr val="000000"/>
                </a:solidFill>
                <a:effectLst/>
                <a:latin typeface="CharisSIL-Italic"/>
              </a:rPr>
              <a:t>，铂金被覆盖程度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harisSIL-Italic"/>
              </a:rPr>
              <a:t>, </a:t>
            </a:r>
            <a:r>
              <a:rPr lang="zh-CN" altLang="en-US" sz="1800" i="1" dirty="0">
                <a:solidFill>
                  <a:srgbClr val="000000"/>
                </a:solidFill>
                <a:effectLst/>
                <a:latin typeface="CharisSIL-Italic"/>
              </a:rPr>
              <a:t>催化剂层实际厚度</a:t>
            </a:r>
            <a:r>
              <a:rPr lang="en-US" altLang="zh-CN" i="1" dirty="0">
                <a:solidFill>
                  <a:srgbClr val="000000"/>
                </a:solidFill>
                <a:latin typeface="CharisSIL-Italic"/>
              </a:rPr>
              <a:t>]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99C74-8E02-2F5A-B440-E4ECF3BDFB19}"/>
              </a:ext>
            </a:extLst>
          </p:cNvPr>
          <p:cNvSpPr txBox="1"/>
          <p:nvPr/>
        </p:nvSpPr>
        <p:spPr>
          <a:xfrm>
            <a:off x="165811" y="3806428"/>
            <a:ext cx="12026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工作要求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串联模型的搭建。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各模型的优化，目前各模型和参考论文均</a:t>
            </a:r>
            <a:r>
              <a:rPr lang="zh-CN" altLang="en-US"/>
              <a:t>有差距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305624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167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CharisSIL</vt:lpstr>
      <vt:lpstr>CharisSIL-Italic</vt:lpstr>
      <vt:lpstr>Arial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 li</dc:creator>
  <cp:lastModifiedBy>hua li</cp:lastModifiedBy>
  <cp:revision>7</cp:revision>
  <dcterms:created xsi:type="dcterms:W3CDTF">2023-08-09T12:44:55Z</dcterms:created>
  <dcterms:modified xsi:type="dcterms:W3CDTF">2025-04-03T10:06:52Z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