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E7A4B-CA46-CF60-1C71-81790AEDF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BB6F9F-1E3E-993A-EFB5-90EA953F0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AFA4D-D186-C6C6-0F1B-ED6CEB1F7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E323-DAC7-499A-B098-60290381DD20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EF7AA6-8290-D13B-3D8B-BB3792946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E06A09-19BD-E6D1-D849-BEEBB200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FEF2-FB36-4013-AE31-435559BF7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82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689EE-AD7A-B080-8FEC-7BE6C3CA9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1A4104-1E0C-6134-6025-7CD0A0852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B4FF1-5D0A-3E9B-7C88-40143297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E323-DAC7-499A-B098-60290381DD20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F64E81-5433-71A3-DB16-010DE1FB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D6372-6BB9-209F-974A-1357E4F6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FEF2-FB36-4013-AE31-435559BF7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80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8DB309-0CDA-52E7-0D08-B3C81804C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4E1C27-0EE5-7690-F85B-626DD3264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6910CA-6FCA-8AAD-3EB2-8D440E2E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E323-DAC7-499A-B098-60290381DD20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E6A09-9DF4-682F-BBBC-97878D28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D2BF0F-5EBF-8B4E-16C6-B169C088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FEF2-FB36-4013-AE31-435559BF7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7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E41E9-F822-142D-C487-DBE87EC9C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CFE83F-9A57-1255-9DCA-50E4E734B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314822-F8C6-4226-1D91-E78F4AF9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E323-DAC7-499A-B098-60290381DD20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13D023-D966-EE72-8E5E-7502CC86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05B36-C1E3-FB3D-C1FC-2B38360F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FEF2-FB36-4013-AE31-435559BF7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77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88F3F-0651-2946-EC27-D36CC4D96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89E195-4EE0-65CD-A964-A99358556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9CBE91-552D-3CF2-E9F2-522E0815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E323-DAC7-499A-B098-60290381DD20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08A64-D835-E129-DA33-7E64B87B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8AB31A-780C-9B22-FA77-F9ED6181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FEF2-FB36-4013-AE31-435559BF7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72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B974F-561F-56FD-5AD2-83BBD995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A9E377-A641-D31C-1044-9A15BBCF6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98CBE1-28EE-41E4-8B35-7A4A633AB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CDD4DE-D331-6618-5E18-5887484F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E323-DAC7-499A-B098-60290381DD20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DB27AD-7B9B-BDFF-3F61-3F03C0FB2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173FA4-A69E-24B5-9C3E-20C2E466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FEF2-FB36-4013-AE31-435559BF7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37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8D5F9-0830-746C-95B7-4AA0EC31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9DFD3B-3DB6-0890-EFFD-F8FCC7D74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C51912-E7A0-C37D-E45D-9832BBF0D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9278DA-C6D1-A88D-03BA-E5C354AC0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5EF081-2C77-8F9D-E5D9-A4482E605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8152FD-8260-8B03-6754-49DEA8DAF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E323-DAC7-499A-B098-60290381DD20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269CF9-5F48-5374-BD10-0E91ACAA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55D20A-2258-20E3-F8B2-6B93D321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FEF2-FB36-4013-AE31-435559BF7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58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F5BF6-9B20-AAC6-E741-E8DC7CB3B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C2D415-A980-8FC9-07EC-E460E744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E323-DAC7-499A-B098-60290381DD20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7A0E87-598B-3253-1C34-8D4232EA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C733B5-29DD-A2B5-21AA-C8BD75618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FEF2-FB36-4013-AE31-435559BF7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05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DA419D-D28A-3FC9-3C71-B809DAEB1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E323-DAC7-499A-B098-60290381DD20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5E8CF6-D09D-E36B-A02A-4CD9C585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744265-E322-1B20-26AA-EBA6F0D3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FEF2-FB36-4013-AE31-435559BF7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30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6CB2D-6DF5-9FFB-8EB6-6D492DA4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4F4D95-60C7-394F-162A-32BA530CE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C55C19-8858-0507-4A72-A0426E8FC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42E8BD-1671-7052-1F70-ADA9CC31F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E323-DAC7-499A-B098-60290381DD20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F950CF-0F82-A628-C895-5D109616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530B61-B78F-7FB9-7613-D65EA6EA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FEF2-FB36-4013-AE31-435559BF7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1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0BE9-2D89-2DEC-A197-F0E219806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6A7025-D145-0501-D27C-BC3745BEA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E40D3B-2F3E-6860-3A71-7AF7036A4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AE222C-4E53-415B-EE37-9F2950A5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E323-DAC7-499A-B098-60290381DD20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0E8B57-019C-7B97-580A-A3A84E199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E73FD3-D953-97FA-0DF4-549E02E44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FEF2-FB36-4013-AE31-435559BF7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58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86B807-407C-9781-5890-E78325D2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85A6BA-DD69-727B-B5BC-7E6C4C595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9F7677-E9ED-50C2-1F5C-B22FFC724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56E323-DAC7-499A-B098-60290381DD20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8DFEDB-DAE6-1DBD-88E8-C82383057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67150-F7E9-860E-D12F-7F04BA752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0EFEF2-FB36-4013-AE31-435559BF7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3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>
            <a:extLst>
              <a:ext uri="{FF2B5EF4-FFF2-40B4-BE49-F238E27FC236}">
                <a16:creationId xmlns:a16="http://schemas.microsoft.com/office/drawing/2014/main" id="{1AFB89DE-79D3-E3DE-7C5B-CF96ECD51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46" y="418215"/>
            <a:ext cx="10724707" cy="580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11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63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Chuansheng Liang</dc:creator>
  <cp:lastModifiedBy>Chuansheng Liang</cp:lastModifiedBy>
  <cp:revision>3</cp:revision>
  <dcterms:created xsi:type="dcterms:W3CDTF">2025-05-21T18:49:01Z</dcterms:created>
  <dcterms:modified xsi:type="dcterms:W3CDTF">2025-05-21T18:50:48Z</dcterms:modified>
</cp:coreProperties>
</file>