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sldIdLst>
    <p:sldId id="256" r:id="rId5"/>
    <p:sldId id="257" r:id="rId6"/>
    <p:sldId id="338" r:id="rId7"/>
    <p:sldId id="339" r:id="rId8"/>
    <p:sldId id="340" r:id="rId9"/>
    <p:sldId id="341" r:id="rId10"/>
    <p:sldId id="516" r:id="rId11"/>
    <p:sldId id="342" r:id="rId12"/>
    <p:sldId id="343" r:id="rId13"/>
    <p:sldId id="345" r:id="rId14"/>
    <p:sldId id="344" r:id="rId15"/>
    <p:sldId id="510" r:id="rId16"/>
    <p:sldId id="511" r:id="rId17"/>
    <p:sldId id="512" r:id="rId18"/>
    <p:sldId id="513" r:id="rId19"/>
    <p:sldId id="514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5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7" r:id="rId41"/>
    <p:sldId id="366" r:id="rId42"/>
    <p:sldId id="368" r:id="rId43"/>
    <p:sldId id="377" r:id="rId44"/>
    <p:sldId id="508" r:id="rId45"/>
    <p:sldId id="509" r:id="rId46"/>
    <p:sldId id="369" r:id="rId47"/>
    <p:sldId id="370" r:id="rId48"/>
    <p:sldId id="372" r:id="rId49"/>
    <p:sldId id="371" r:id="rId50"/>
    <p:sldId id="373" r:id="rId51"/>
    <p:sldId id="374" r:id="rId52"/>
    <p:sldId id="375" r:id="rId53"/>
    <p:sldId id="376" r:id="rId54"/>
    <p:sldId id="378" r:id="rId55"/>
    <p:sldId id="380" r:id="rId56"/>
    <p:sldId id="379" r:id="rId57"/>
    <p:sldId id="381" r:id="rId58"/>
    <p:sldId id="382" r:id="rId59"/>
    <p:sldId id="383" r:id="rId60"/>
    <p:sldId id="504" r:id="rId61"/>
    <p:sldId id="505" r:id="rId62"/>
    <p:sldId id="506" r:id="rId63"/>
    <p:sldId id="519" r:id="rId64"/>
    <p:sldId id="521" r:id="rId65"/>
    <p:sldId id="520" r:id="rId66"/>
    <p:sldId id="522" r:id="rId67"/>
    <p:sldId id="523" r:id="rId68"/>
    <p:sldId id="518" r:id="rId69"/>
    <p:sldId id="507" r:id="rId70"/>
    <p:sldId id="515" r:id="rId71"/>
    <p:sldId id="517" r:id="rId72"/>
    <p:sldId id="384" r:id="rId73"/>
    <p:sldId id="385" r:id="rId74"/>
    <p:sldId id="495" r:id="rId75"/>
    <p:sldId id="496" r:id="rId76"/>
    <p:sldId id="498" r:id="rId77"/>
    <p:sldId id="503" r:id="rId78"/>
    <p:sldId id="499" r:id="rId79"/>
    <p:sldId id="500" r:id="rId80"/>
    <p:sldId id="501" r:id="rId81"/>
    <p:sldId id="502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4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E05"/>
    <a:srgbClr val="0070C0"/>
    <a:srgbClr val="B733A4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24" y="108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commentAuthors" Target="commentAuthors.xml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" userId="067cba2d-e3a0-4a51-a127-0f899cdb9097" providerId="ADAL" clId="{3FB3CD48-24AB-4579-990F-EC634AF03065}"/>
    <pc:docChg chg="modSld">
      <pc:chgData name="Louis" userId="067cba2d-e3a0-4a51-a127-0f899cdb9097" providerId="ADAL" clId="{3FB3CD48-24AB-4579-990F-EC634AF03065}" dt="2021-04-06T11:41:26.317" v="0" actId="6549"/>
      <pc:docMkLst>
        <pc:docMk/>
      </pc:docMkLst>
      <pc:sldChg chg="modSp mod">
        <pc:chgData name="Louis" userId="067cba2d-e3a0-4a51-a127-0f899cdb9097" providerId="ADAL" clId="{3FB3CD48-24AB-4579-990F-EC634AF03065}" dt="2021-04-06T11:41:26.317" v="0" actId="6549"/>
        <pc:sldMkLst>
          <pc:docMk/>
          <pc:sldMk cId="3579952909" sldId="340"/>
        </pc:sldMkLst>
        <pc:spChg chg="mod">
          <ac:chgData name="Louis" userId="067cba2d-e3a0-4a51-a127-0f899cdb9097" providerId="ADAL" clId="{3FB3CD48-24AB-4579-990F-EC634AF03065}" dt="2021-04-06T11:41:26.317" v="0" actId="6549"/>
          <ac:spMkLst>
            <pc:docMk/>
            <pc:sldMk cId="3579952909" sldId="340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46FE0006-F262-40CB-99DB-6E5DBF55158B}"/>
    <pc:docChg chg="undo custSel addSld delSld modSld sldOrd">
      <pc:chgData name="Savard, Louis" userId="067cba2d-e3a0-4a51-a127-0f899cdb9097" providerId="ADAL" clId="{46FE0006-F262-40CB-99DB-6E5DBF55158B}" dt="2020-12-13T15:18:56.310" v="2133" actId="20577"/>
      <pc:docMkLst>
        <pc:docMk/>
      </pc:docMkLst>
      <pc:sldChg chg="modSp mod">
        <pc:chgData name="Savard, Louis" userId="067cba2d-e3a0-4a51-a127-0f899cdb9097" providerId="ADAL" clId="{46FE0006-F262-40CB-99DB-6E5DBF55158B}" dt="2020-12-10T13:49:24.235" v="23" actId="20577"/>
        <pc:sldMkLst>
          <pc:docMk/>
          <pc:sldMk cId="1516200619" sldId="256"/>
        </pc:sldMkLst>
        <pc:spChg chg="mod">
          <ac:chgData name="Savard, Louis" userId="067cba2d-e3a0-4a51-a127-0f899cdb9097" providerId="ADAL" clId="{46FE0006-F262-40CB-99DB-6E5DBF55158B}" dt="2020-12-10T13:49:24.235" v="23" actId="20577"/>
          <ac:spMkLst>
            <pc:docMk/>
            <pc:sldMk cId="1516200619" sldId="256"/>
            <ac:spMk id="3" creationId="{051AE9C0-9154-4FBE-AE25-F2BC18B272ED}"/>
          </ac:spMkLst>
        </pc:spChg>
      </pc:sldChg>
      <pc:sldChg chg="modSp mod">
        <pc:chgData name="Savard, Louis" userId="067cba2d-e3a0-4a51-a127-0f899cdb9097" providerId="ADAL" clId="{46FE0006-F262-40CB-99DB-6E5DBF55158B}" dt="2020-12-10T13:57:33.646" v="75" actId="13926"/>
        <pc:sldMkLst>
          <pc:docMk/>
          <pc:sldMk cId="929565550" sldId="257"/>
        </pc:sldMkLst>
        <pc:spChg chg="mod">
          <ac:chgData name="Savard, Louis" userId="067cba2d-e3a0-4a51-a127-0f899cdb9097" providerId="ADAL" clId="{46FE0006-F262-40CB-99DB-6E5DBF55158B}" dt="2020-12-10T13:57:33.646" v="75" actId="13926"/>
          <ac:spMkLst>
            <pc:docMk/>
            <pc:sldMk cId="929565550" sldId="257"/>
            <ac:spMk id="16" creationId="{EEF79DDD-30EC-4AB3-80DA-D522440F487C}"/>
          </ac:spMkLst>
        </pc:spChg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96633375" sldId="26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516994568" sldId="27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381354565" sldId="27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692450792" sldId="27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379653724" sldId="27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33611815" sldId="27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62105952" sldId="27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609450935" sldId="27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967900274" sldId="27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00379554" sldId="28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480925829" sldId="28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67648054" sldId="28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536665498" sldId="28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49836568" sldId="28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70286302" sldId="28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99859735" sldId="28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743125737" sldId="28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574280526" sldId="28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83052201" sldId="28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937343783" sldId="29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68104386" sldId="29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71362993" sldId="29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80781110" sldId="29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42036683" sldId="29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52869024" sldId="29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844552206" sldId="29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5706842" sldId="29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495660826" sldId="29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89298931" sldId="29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060467525" sldId="30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75783643" sldId="30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25005841" sldId="30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35040147" sldId="30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5959559" sldId="30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271500065" sldId="30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377828968" sldId="30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304482252" sldId="30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26930604" sldId="30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631315981" sldId="30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418758748" sldId="31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82520241" sldId="31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722154007" sldId="31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753805633" sldId="31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22729268" sldId="31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735089876" sldId="31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603646559" sldId="31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63313737" sldId="31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292154665" sldId="31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24177098" sldId="31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579600699" sldId="32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492751615" sldId="32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25869402" sldId="32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73712265" sldId="32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04058668" sldId="32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434082556" sldId="32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25785089" sldId="32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66067235" sldId="32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96626686" sldId="32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832575640" sldId="32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920329495" sldId="33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947351193" sldId="33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106173765" sldId="33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64801978" sldId="33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110577010" sldId="33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608724947" sldId="33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54382469" sldId="33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745492783" sldId="337"/>
        </pc:sldMkLst>
      </pc:sldChg>
      <pc:sldChg chg="modSp mod">
        <pc:chgData name="Savard, Louis" userId="067cba2d-e3a0-4a51-a127-0f899cdb9097" providerId="ADAL" clId="{46FE0006-F262-40CB-99DB-6E5DBF55158B}" dt="2020-12-12T19:01:14.243" v="2069" actId="313"/>
        <pc:sldMkLst>
          <pc:docMk/>
          <pc:sldMk cId="2813766985" sldId="339"/>
        </pc:sldMkLst>
        <pc:spChg chg="mod">
          <ac:chgData name="Savard, Louis" userId="067cba2d-e3a0-4a51-a127-0f899cdb9097" providerId="ADAL" clId="{46FE0006-F262-40CB-99DB-6E5DBF55158B}" dt="2020-12-12T19:01:14.243" v="2069" actId="313"/>
          <ac:spMkLst>
            <pc:docMk/>
            <pc:sldMk cId="2813766985" sldId="339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19:39:49.252" v="2078" actId="20577"/>
        <pc:sldMkLst>
          <pc:docMk/>
          <pc:sldMk cId="1609675202" sldId="343"/>
        </pc:sldMkLst>
        <pc:spChg chg="mod">
          <ac:chgData name="Savard, Louis" userId="067cba2d-e3a0-4a51-a127-0f899cdb9097" providerId="ADAL" clId="{46FE0006-F262-40CB-99DB-6E5DBF55158B}" dt="2020-12-12T19:39:49.252" v="2078" actId="20577"/>
          <ac:spMkLst>
            <pc:docMk/>
            <pc:sldMk cId="1609675202" sldId="34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20:49:09.806" v="2081" actId="20577"/>
        <pc:sldMkLst>
          <pc:docMk/>
          <pc:sldMk cId="1998053366" sldId="349"/>
        </pc:sldMkLst>
        <pc:spChg chg="mod">
          <ac:chgData name="Savard, Louis" userId="067cba2d-e3a0-4a51-a127-0f899cdb9097" providerId="ADAL" clId="{46FE0006-F262-40CB-99DB-6E5DBF55158B}" dt="2020-12-12T20:49:09.806" v="2081" actId="20577"/>
          <ac:spMkLst>
            <pc:docMk/>
            <pc:sldMk cId="1998053366" sldId="349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20:49:34.192" v="2082" actId="108"/>
        <pc:sldMkLst>
          <pc:docMk/>
          <pc:sldMk cId="2660927889" sldId="350"/>
        </pc:sldMkLst>
        <pc:spChg chg="mod">
          <ac:chgData name="Savard, Louis" userId="067cba2d-e3a0-4a51-a127-0f899cdb9097" providerId="ADAL" clId="{46FE0006-F262-40CB-99DB-6E5DBF55158B}" dt="2020-12-12T20:49:34.192" v="2082" actId="108"/>
          <ac:spMkLst>
            <pc:docMk/>
            <pc:sldMk cId="2660927889" sldId="350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20:50:18.092" v="2083" actId="20577"/>
        <pc:sldMkLst>
          <pc:docMk/>
          <pc:sldMk cId="155103312" sldId="352"/>
        </pc:sldMkLst>
        <pc:spChg chg="mod">
          <ac:chgData name="Savard, Louis" userId="067cba2d-e3a0-4a51-a127-0f899cdb9097" providerId="ADAL" clId="{46FE0006-F262-40CB-99DB-6E5DBF55158B}" dt="2020-12-12T20:50:18.092" v="2083" actId="20577"/>
          <ac:spMkLst>
            <pc:docMk/>
            <pc:sldMk cId="155103312" sldId="352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0T20:44:54.312" v="1657" actId="113"/>
        <pc:sldMkLst>
          <pc:docMk/>
          <pc:sldMk cId="2787521249" sldId="370"/>
        </pc:sldMkLst>
        <pc:spChg chg="mod">
          <ac:chgData name="Savard, Louis" userId="067cba2d-e3a0-4a51-a127-0f899cdb9097" providerId="ADAL" clId="{46FE0006-F262-40CB-99DB-6E5DBF55158B}" dt="2020-12-10T20:44:54.312" v="1657" actId="113"/>
          <ac:spMkLst>
            <pc:docMk/>
            <pc:sldMk cId="2787521249" sldId="370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3:51:09.877" v="2093" actId="20577"/>
        <pc:sldMkLst>
          <pc:docMk/>
          <pc:sldMk cId="3323956297" sldId="371"/>
        </pc:sldMkLst>
        <pc:spChg chg="mod">
          <ac:chgData name="Savard, Louis" userId="067cba2d-e3a0-4a51-a127-0f899cdb9097" providerId="ADAL" clId="{46FE0006-F262-40CB-99DB-6E5DBF55158B}" dt="2020-12-13T13:51:09.877" v="2093" actId="20577"/>
          <ac:spMkLst>
            <pc:docMk/>
            <pc:sldMk cId="3323956297" sldId="371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3:47:34.332" v="2089" actId="20577"/>
        <pc:sldMkLst>
          <pc:docMk/>
          <pc:sldMk cId="4128416965" sldId="372"/>
        </pc:sldMkLst>
        <pc:spChg chg="mod">
          <ac:chgData name="Savard, Louis" userId="067cba2d-e3a0-4a51-a127-0f899cdb9097" providerId="ADAL" clId="{46FE0006-F262-40CB-99DB-6E5DBF55158B}" dt="2020-12-13T13:47:34.332" v="2089" actId="20577"/>
          <ac:spMkLst>
            <pc:docMk/>
            <pc:sldMk cId="4128416965" sldId="372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3:54:50.370" v="2118" actId="20577"/>
        <pc:sldMkLst>
          <pc:docMk/>
          <pc:sldMk cId="150768390" sldId="373"/>
        </pc:sldMkLst>
        <pc:spChg chg="mod">
          <ac:chgData name="Savard, Louis" userId="067cba2d-e3a0-4a51-a127-0f899cdb9097" providerId="ADAL" clId="{46FE0006-F262-40CB-99DB-6E5DBF55158B}" dt="2020-12-13T13:54:50.370" v="2118" actId="20577"/>
          <ac:spMkLst>
            <pc:docMk/>
            <pc:sldMk cId="150768390" sldId="37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0T20:06:55.167" v="1087" actId="20577"/>
        <pc:sldMkLst>
          <pc:docMk/>
          <pc:sldMk cId="3803861193" sldId="385"/>
        </pc:sldMkLst>
        <pc:graphicFrameChg chg="mod modGraphic">
          <ac:chgData name="Savard, Louis" userId="067cba2d-e3a0-4a51-a127-0f899cdb9097" providerId="ADAL" clId="{46FE0006-F262-40CB-99DB-6E5DBF55158B}" dt="2020-12-10T20:06:55.167" v="1087" actId="20577"/>
          <ac:graphicFrameMkLst>
            <pc:docMk/>
            <pc:sldMk cId="3803861193" sldId="385"/>
            <ac:graphicFrameMk id="4" creationId="{5A6B7D05-7B0F-4013-994E-0E6A9A658AD6}"/>
          </ac:graphicFrameMkLst>
        </pc:graphicFrame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620282951" sldId="38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385272224" sldId="38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37918372" sldId="38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046005059" sldId="38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02997477" sldId="39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11198163" sldId="39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66467627" sldId="39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04179217" sldId="39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528408885" sldId="39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98660263" sldId="39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24568852" sldId="39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568312085" sldId="39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4821473" sldId="39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570980549" sldId="39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72235385" sldId="40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47064716" sldId="40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021917164" sldId="40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904300495" sldId="40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24285307" sldId="40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036492663" sldId="40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03816855" sldId="40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22843605" sldId="40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771174525" sldId="40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40735894" sldId="40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26966590" sldId="41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6652551" sldId="41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09783636" sldId="41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86948497" sldId="41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66975241" sldId="41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18844417" sldId="41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931994976" sldId="41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448531779" sldId="41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979832035" sldId="41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50890242" sldId="42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825894725" sldId="42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848001440" sldId="42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71831661" sldId="42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190933369" sldId="42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238403107" sldId="42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089163971" sldId="42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335635510" sldId="42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064129420" sldId="42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433726" sldId="42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56187177" sldId="43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55444888" sldId="43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38492090" sldId="43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62904087" sldId="43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199853741" sldId="43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00491453" sldId="43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85759295" sldId="43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078726891" sldId="43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922244268" sldId="43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68486414" sldId="43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27988878" sldId="44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2175607" sldId="44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27577198" sldId="44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261840131" sldId="44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09700397" sldId="44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20221685" sldId="44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266255208" sldId="44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715529703" sldId="44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387512616" sldId="44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12877081" sldId="45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73069937" sldId="45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38798779" sldId="45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761762870" sldId="45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39699287" sldId="45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92441705" sldId="45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85043994" sldId="45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926197597" sldId="45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841564404" sldId="45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318050828" sldId="46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600072315" sldId="46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114828993" sldId="46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86301983" sldId="46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710420476" sldId="46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533650063" sldId="46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224282401" sldId="46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722553734" sldId="46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794042804" sldId="46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8399498" sldId="46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53800101" sldId="47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8531566" sldId="47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1611975" sldId="47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70690872" sldId="47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361167645" sldId="47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68242895" sldId="47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84377026" sldId="47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5049695" sldId="47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026711920" sldId="48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74040597" sldId="48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99646055" sldId="48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1276753" sldId="48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250142525" sldId="48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867794087" sldId="48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351717392" sldId="48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68321229" sldId="48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99512074" sldId="48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05335301" sldId="48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33031206" sldId="49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47997756" sldId="49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126468570" sldId="49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51404089" sldId="49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736577578" sldId="494"/>
        </pc:sldMkLst>
      </pc:sldChg>
      <pc:sldChg chg="del">
        <pc:chgData name="Savard, Louis" userId="067cba2d-e3a0-4a51-a127-0f899cdb9097" providerId="ADAL" clId="{46FE0006-F262-40CB-99DB-6E5DBF55158B}" dt="2020-12-13T14:46:11.805" v="2120" actId="47"/>
        <pc:sldMkLst>
          <pc:docMk/>
          <pc:sldMk cId="13253650" sldId="497"/>
        </pc:sldMkLst>
      </pc:sldChg>
      <pc:sldChg chg="modSp mod">
        <pc:chgData name="Savard, Louis" userId="067cba2d-e3a0-4a51-a127-0f899cdb9097" providerId="ADAL" clId="{46FE0006-F262-40CB-99DB-6E5DBF55158B}" dt="2020-12-13T15:18:56.310" v="2133" actId="20577"/>
        <pc:sldMkLst>
          <pc:docMk/>
          <pc:sldMk cId="3485819742" sldId="502"/>
        </pc:sldMkLst>
        <pc:spChg chg="mod">
          <ac:chgData name="Savard, Louis" userId="067cba2d-e3a0-4a51-a127-0f899cdb9097" providerId="ADAL" clId="{46FE0006-F262-40CB-99DB-6E5DBF55158B}" dt="2020-12-13T15:18:56.310" v="2133" actId="20577"/>
          <ac:spMkLst>
            <pc:docMk/>
            <pc:sldMk cId="3485819742" sldId="502"/>
            <ac:spMk id="3" creationId="{69893746-1E47-47EB-9AA7-33D855ED91FE}"/>
          </ac:spMkLst>
        </pc:spChg>
      </pc:sldChg>
      <pc:sldChg chg="addSp delSp modSp add mod">
        <pc:chgData name="Savard, Louis" userId="067cba2d-e3a0-4a51-a127-0f899cdb9097" providerId="ADAL" clId="{46FE0006-F262-40CB-99DB-6E5DBF55158B}" dt="2020-12-10T19:55:37.282" v="860" actId="6549"/>
        <pc:sldMkLst>
          <pc:docMk/>
          <pc:sldMk cId="1162802321" sldId="504"/>
        </pc:sldMkLst>
        <pc:spChg chg="mod">
          <ac:chgData name="Savard, Louis" userId="067cba2d-e3a0-4a51-a127-0f899cdb9097" providerId="ADAL" clId="{46FE0006-F262-40CB-99DB-6E5DBF55158B}" dt="2020-12-10T19:55:37.282" v="860" actId="6549"/>
          <ac:spMkLst>
            <pc:docMk/>
            <pc:sldMk cId="1162802321" sldId="504"/>
            <ac:spMk id="3" creationId="{69893746-1E47-47EB-9AA7-33D855ED91FE}"/>
          </ac:spMkLst>
        </pc:spChg>
        <pc:spChg chg="add del">
          <ac:chgData name="Savard, Louis" userId="067cba2d-e3a0-4a51-a127-0f899cdb9097" providerId="ADAL" clId="{46FE0006-F262-40CB-99DB-6E5DBF55158B}" dt="2020-12-10T19:47:23.720" v="599"/>
          <ac:spMkLst>
            <pc:docMk/>
            <pc:sldMk cId="1162802321" sldId="504"/>
            <ac:spMk id="4" creationId="{0173FD83-DAE9-478C-9E5E-97B112758104}"/>
          </ac:spMkLst>
        </pc:spChg>
      </pc:sldChg>
      <pc:sldChg chg="modSp add del mod ord">
        <pc:chgData name="Savard, Louis" userId="067cba2d-e3a0-4a51-a127-0f899cdb9097" providerId="ADAL" clId="{46FE0006-F262-40CB-99DB-6E5DBF55158B}" dt="2020-12-10T17:38:53.891" v="428" actId="47"/>
        <pc:sldMkLst>
          <pc:docMk/>
          <pc:sldMk cId="1391887210" sldId="504"/>
        </pc:sldMkLst>
        <pc:spChg chg="mod">
          <ac:chgData name="Savard, Louis" userId="067cba2d-e3a0-4a51-a127-0f899cdb9097" providerId="ADAL" clId="{46FE0006-F262-40CB-99DB-6E5DBF55158B}" dt="2020-12-10T17:36:06.031" v="427" actId="20577"/>
          <ac:spMkLst>
            <pc:docMk/>
            <pc:sldMk cId="1391887210" sldId="504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01437052" sldId="50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457148799" sldId="505"/>
        </pc:sldMkLst>
      </pc:sldChg>
      <pc:sldChg chg="modSp add mod">
        <pc:chgData name="Savard, Louis" userId="067cba2d-e3a0-4a51-a127-0f899cdb9097" providerId="ADAL" clId="{46FE0006-F262-40CB-99DB-6E5DBF55158B}" dt="2020-12-10T19:59:53.872" v="918" actId="20577"/>
        <pc:sldMkLst>
          <pc:docMk/>
          <pc:sldMk cId="2592462304" sldId="505"/>
        </pc:sldMkLst>
        <pc:spChg chg="mod">
          <ac:chgData name="Savard, Louis" userId="067cba2d-e3a0-4a51-a127-0f899cdb9097" providerId="ADAL" clId="{46FE0006-F262-40CB-99DB-6E5DBF55158B}" dt="2020-12-10T19:59:53.872" v="918" actId="20577"/>
          <ac:spMkLst>
            <pc:docMk/>
            <pc:sldMk cId="2592462304" sldId="50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0T20:00:24.343" v="923" actId="207"/>
        <pc:sldMkLst>
          <pc:docMk/>
          <pc:sldMk cId="1380154771" sldId="506"/>
        </pc:sldMkLst>
        <pc:spChg chg="mod">
          <ac:chgData name="Savard, Louis" userId="067cba2d-e3a0-4a51-a127-0f899cdb9097" providerId="ADAL" clId="{46FE0006-F262-40CB-99DB-6E5DBF55158B}" dt="2020-12-10T20:00:24.343" v="923" actId="207"/>
          <ac:spMkLst>
            <pc:docMk/>
            <pc:sldMk cId="1380154771" sldId="506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51064448" sldId="50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611769256" sldId="507"/>
        </pc:sldMkLst>
      </pc:sldChg>
      <pc:sldChg chg="modSp add mod">
        <pc:chgData name="Savard, Louis" userId="067cba2d-e3a0-4a51-a127-0f899cdb9097" providerId="ADAL" clId="{46FE0006-F262-40CB-99DB-6E5DBF55158B}" dt="2020-12-10T20:04:20.890" v="1007" actId="108"/>
        <pc:sldMkLst>
          <pc:docMk/>
          <pc:sldMk cId="1775740109" sldId="507"/>
        </pc:sldMkLst>
        <pc:spChg chg="mod">
          <ac:chgData name="Savard, Louis" userId="067cba2d-e3a0-4a51-a127-0f899cdb9097" providerId="ADAL" clId="{46FE0006-F262-40CB-99DB-6E5DBF55158B}" dt="2020-12-10T20:04:20.890" v="1007" actId="108"/>
          <ac:spMkLst>
            <pc:docMk/>
            <pc:sldMk cId="1775740109" sldId="507"/>
            <ac:spMk id="3" creationId="{69893746-1E47-47EB-9AA7-33D855ED91FE}"/>
          </ac:spMkLst>
        </pc:spChg>
      </pc:sldChg>
      <pc:sldChg chg="modSp add mod ord">
        <pc:chgData name="Savard, Louis" userId="067cba2d-e3a0-4a51-a127-0f899cdb9097" providerId="ADAL" clId="{46FE0006-F262-40CB-99DB-6E5DBF55158B}" dt="2020-12-10T20:38:18.006" v="1349"/>
        <pc:sldMkLst>
          <pc:docMk/>
          <pc:sldMk cId="1911834179" sldId="508"/>
        </pc:sldMkLst>
        <pc:spChg chg="mod">
          <ac:chgData name="Savard, Louis" userId="067cba2d-e3a0-4a51-a127-0f899cdb9097" providerId="ADAL" clId="{46FE0006-F262-40CB-99DB-6E5DBF55158B}" dt="2020-12-10T20:28:32.440" v="1280" actId="6549"/>
          <ac:spMkLst>
            <pc:docMk/>
            <pc:sldMk cId="1911834179" sldId="508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941302143" sldId="508"/>
        </pc:sldMkLst>
      </pc:sldChg>
      <pc:sldChg chg="addSp modSp add mod ord">
        <pc:chgData name="Savard, Louis" userId="067cba2d-e3a0-4a51-a127-0f899cdb9097" providerId="ADAL" clId="{46FE0006-F262-40CB-99DB-6E5DBF55158B}" dt="2020-12-10T20:38:18.006" v="1349"/>
        <pc:sldMkLst>
          <pc:docMk/>
          <pc:sldMk cId="1211035795" sldId="509"/>
        </pc:sldMkLst>
        <pc:spChg chg="mod">
          <ac:chgData name="Savard, Louis" userId="067cba2d-e3a0-4a51-a127-0f899cdb9097" providerId="ADAL" clId="{46FE0006-F262-40CB-99DB-6E5DBF55158B}" dt="2020-12-10T20:29:07.918" v="1313" actId="1038"/>
          <ac:spMkLst>
            <pc:docMk/>
            <pc:sldMk cId="1211035795" sldId="509"/>
            <ac:spMk id="3" creationId="{69893746-1E47-47EB-9AA7-33D855ED91FE}"/>
          </ac:spMkLst>
        </pc:spChg>
        <pc:picChg chg="add mod">
          <ac:chgData name="Savard, Louis" userId="067cba2d-e3a0-4a51-a127-0f899cdb9097" providerId="ADAL" clId="{46FE0006-F262-40CB-99DB-6E5DBF55158B}" dt="2020-12-10T20:29:18.347" v="1345" actId="14100"/>
          <ac:picMkLst>
            <pc:docMk/>
            <pc:sldMk cId="1211035795" sldId="509"/>
            <ac:picMk id="2050" creationId="{009FB581-6689-4319-BF28-996A325A5F3A}"/>
          </ac:picMkLst>
        </pc:pic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43854423" sldId="509"/>
        </pc:sldMkLst>
      </pc:sldChg>
      <pc:sldChg chg="modSp add mod">
        <pc:chgData name="Savard, Louis" userId="067cba2d-e3a0-4a51-a127-0f899cdb9097" providerId="ADAL" clId="{46FE0006-F262-40CB-99DB-6E5DBF55158B}" dt="2020-12-11T12:13:45.896" v="1743" actId="108"/>
        <pc:sldMkLst>
          <pc:docMk/>
          <pc:sldMk cId="1741145887" sldId="510"/>
        </pc:sldMkLst>
        <pc:spChg chg="mod">
          <ac:chgData name="Savard, Louis" userId="067cba2d-e3a0-4a51-a127-0f899cdb9097" providerId="ADAL" clId="{46FE0006-F262-40CB-99DB-6E5DBF55158B}" dt="2020-12-11T12:13:45.896" v="1743" actId="108"/>
          <ac:spMkLst>
            <pc:docMk/>
            <pc:sldMk cId="1741145887" sldId="510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12:13:04.631" v="1738" actId="108"/>
        <pc:sldMkLst>
          <pc:docMk/>
          <pc:sldMk cId="3607513947" sldId="511"/>
        </pc:sldMkLst>
        <pc:spChg chg="mod">
          <ac:chgData name="Savard, Louis" userId="067cba2d-e3a0-4a51-a127-0f899cdb9097" providerId="ADAL" clId="{46FE0006-F262-40CB-99DB-6E5DBF55158B}" dt="2020-12-11T12:13:04.631" v="1738" actId="108"/>
          <ac:spMkLst>
            <pc:docMk/>
            <pc:sldMk cId="3607513947" sldId="511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12:16:38.692" v="1780" actId="20577"/>
        <pc:sldMkLst>
          <pc:docMk/>
          <pc:sldMk cId="3951729585" sldId="512"/>
        </pc:sldMkLst>
        <pc:spChg chg="mod">
          <ac:chgData name="Savard, Louis" userId="067cba2d-e3a0-4a51-a127-0f899cdb9097" providerId="ADAL" clId="{46FE0006-F262-40CB-99DB-6E5DBF55158B}" dt="2020-12-11T12:16:38.692" v="1780" actId="20577"/>
          <ac:spMkLst>
            <pc:docMk/>
            <pc:sldMk cId="3951729585" sldId="51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2T20:43:15.986" v="2079" actId="108"/>
        <pc:sldMkLst>
          <pc:docMk/>
          <pc:sldMk cId="1033249404" sldId="513"/>
        </pc:sldMkLst>
        <pc:spChg chg="mod">
          <ac:chgData name="Savard, Louis" userId="067cba2d-e3a0-4a51-a127-0f899cdb9097" providerId="ADAL" clId="{46FE0006-F262-40CB-99DB-6E5DBF55158B}" dt="2020-12-12T20:43:15.986" v="2079" actId="108"/>
          <ac:spMkLst>
            <pc:docMk/>
            <pc:sldMk cId="1033249404" sldId="51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4:35:25.180" v="2119" actId="20577"/>
        <pc:sldMkLst>
          <pc:docMk/>
          <pc:sldMk cId="4030493363" sldId="518"/>
        </pc:sldMkLst>
        <pc:spChg chg="mod">
          <ac:chgData name="Savard, Louis" userId="067cba2d-e3a0-4a51-a127-0f899cdb9097" providerId="ADAL" clId="{46FE0006-F262-40CB-99DB-6E5DBF55158B}" dt="2020-12-13T14:35:25.180" v="2119" actId="20577"/>
          <ac:spMkLst>
            <pc:docMk/>
            <pc:sldMk cId="4030493363" sldId="518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20:52:12.969" v="2058" actId="20577"/>
        <pc:sldMkLst>
          <pc:docMk/>
          <pc:sldMk cId="450593051" sldId="522"/>
        </pc:sldMkLst>
        <pc:spChg chg="mod">
          <ac:chgData name="Savard, Louis" userId="067cba2d-e3a0-4a51-a127-0f899cdb9097" providerId="ADAL" clId="{46FE0006-F262-40CB-99DB-6E5DBF55158B}" dt="2020-12-11T20:52:12.969" v="2058" actId="20577"/>
          <ac:spMkLst>
            <pc:docMk/>
            <pc:sldMk cId="450593051" sldId="52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20:49:39.653" v="2037"/>
        <pc:sldMkLst>
          <pc:docMk/>
          <pc:sldMk cId="838991100" sldId="523"/>
        </pc:sldMkLst>
        <pc:spChg chg="mod">
          <ac:chgData name="Savard, Louis" userId="067cba2d-e3a0-4a51-a127-0f899cdb9097" providerId="ADAL" clId="{46FE0006-F262-40CB-99DB-6E5DBF55158B}" dt="2020-12-11T20:49:39.653" v="2037"/>
          <ac:spMkLst>
            <pc:docMk/>
            <pc:sldMk cId="838991100" sldId="523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74EF3DBA-7980-4BC9-ACD8-22ADCD57EBDD}"/>
    <pc:docChg chg="modSld">
      <pc:chgData name="Savard, Louis" userId="067cba2d-e3a0-4a51-a127-0f899cdb9097" providerId="ADAL" clId="{74EF3DBA-7980-4BC9-ACD8-22ADCD57EBDD}" dt="2023-03-12T13:45:44.785" v="19" actId="20577"/>
      <pc:docMkLst>
        <pc:docMk/>
      </pc:docMkLst>
      <pc:sldChg chg="modSp mod">
        <pc:chgData name="Savard, Louis" userId="067cba2d-e3a0-4a51-a127-0f899cdb9097" providerId="ADAL" clId="{74EF3DBA-7980-4BC9-ACD8-22ADCD57EBDD}" dt="2023-03-12T13:45:44.785" v="19" actId="20577"/>
        <pc:sldMkLst>
          <pc:docMk/>
          <pc:sldMk cId="154203938" sldId="376"/>
        </pc:sldMkLst>
        <pc:spChg chg="mod">
          <ac:chgData name="Savard, Louis" userId="067cba2d-e3a0-4a51-a127-0f899cdb9097" providerId="ADAL" clId="{74EF3DBA-7980-4BC9-ACD8-22ADCD57EBDD}" dt="2023-03-12T13:45:44.785" v="19" actId="20577"/>
          <ac:spMkLst>
            <pc:docMk/>
            <pc:sldMk cId="154203938" sldId="376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6140912D-BFEC-4CA2-BCE3-AD6EA15F3237}"/>
    <pc:docChg chg="undo custSel modSld">
      <pc:chgData name="Louis" userId="067cba2d-e3a0-4a51-a127-0f899cdb9097" providerId="ADAL" clId="{6140912D-BFEC-4CA2-BCE3-AD6EA15F3237}" dt="2021-10-19T20:54:28.048" v="242" actId="114"/>
      <pc:docMkLst>
        <pc:docMk/>
      </pc:docMkLst>
      <pc:sldChg chg="modSp mod">
        <pc:chgData name="Louis" userId="067cba2d-e3a0-4a51-a127-0f899cdb9097" providerId="ADAL" clId="{6140912D-BFEC-4CA2-BCE3-AD6EA15F3237}" dt="2021-10-19T18:44:19.325" v="106" actId="20577"/>
        <pc:sldMkLst>
          <pc:docMk/>
          <pc:sldMk cId="2813766985" sldId="339"/>
        </pc:sldMkLst>
        <pc:spChg chg="mod">
          <ac:chgData name="Louis" userId="067cba2d-e3a0-4a51-a127-0f899cdb9097" providerId="ADAL" clId="{6140912D-BFEC-4CA2-BCE3-AD6EA15F3237}" dt="2021-10-19T18:44:19.325" v="106" actId="20577"/>
          <ac:spMkLst>
            <pc:docMk/>
            <pc:sldMk cId="2813766985" sldId="339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19:39:19.581" v="192" actId="20577"/>
        <pc:sldMkLst>
          <pc:docMk/>
          <pc:sldMk cId="1609675202" sldId="343"/>
        </pc:sldMkLst>
        <pc:spChg chg="mod">
          <ac:chgData name="Louis" userId="067cba2d-e3a0-4a51-a127-0f899cdb9097" providerId="ADAL" clId="{6140912D-BFEC-4CA2-BCE3-AD6EA15F3237}" dt="2021-10-19T19:39:19.581" v="192" actId="20577"/>
          <ac:spMkLst>
            <pc:docMk/>
            <pc:sldMk cId="1609675202" sldId="34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02:38.461" v="218" actId="20577"/>
        <pc:sldMkLst>
          <pc:docMk/>
          <pc:sldMk cId="3136098366" sldId="345"/>
        </pc:sldMkLst>
        <pc:spChg chg="mod">
          <ac:chgData name="Louis" userId="067cba2d-e3a0-4a51-a127-0f899cdb9097" providerId="ADAL" clId="{6140912D-BFEC-4CA2-BCE3-AD6EA15F3237}" dt="2021-10-19T20:02:38.461" v="218" actId="20577"/>
          <ac:spMkLst>
            <pc:docMk/>
            <pc:sldMk cId="3136098366" sldId="34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48:28.272" v="241" actId="20577"/>
        <pc:sldMkLst>
          <pc:docMk/>
          <pc:sldMk cId="423433974" sldId="348"/>
        </pc:sldMkLst>
        <pc:spChg chg="mod">
          <ac:chgData name="Louis" userId="067cba2d-e3a0-4a51-a127-0f899cdb9097" providerId="ADAL" clId="{6140912D-BFEC-4CA2-BCE3-AD6EA15F3237}" dt="2021-10-19T20:48:28.272" v="241" actId="20577"/>
          <ac:spMkLst>
            <pc:docMk/>
            <pc:sldMk cId="423433974" sldId="34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54:28.048" v="242" actId="114"/>
        <pc:sldMkLst>
          <pc:docMk/>
          <pc:sldMk cId="211206262" sldId="358"/>
        </pc:sldMkLst>
        <pc:spChg chg="mod">
          <ac:chgData name="Louis" userId="067cba2d-e3a0-4a51-a127-0f899cdb9097" providerId="ADAL" clId="{6140912D-BFEC-4CA2-BCE3-AD6EA15F3237}" dt="2021-10-19T20:54:28.048" v="242" actId="114"/>
          <ac:spMkLst>
            <pc:docMk/>
            <pc:sldMk cId="211206262" sldId="35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4T20:00:20.798" v="1" actId="20577"/>
        <pc:sldMkLst>
          <pc:docMk/>
          <pc:sldMk cId="2838033946" sldId="367"/>
        </pc:sldMkLst>
        <pc:spChg chg="mod">
          <ac:chgData name="Louis" userId="067cba2d-e3a0-4a51-a127-0f899cdb9097" providerId="ADAL" clId="{6140912D-BFEC-4CA2-BCE3-AD6EA15F3237}" dt="2021-10-14T20:00:20.798" v="1" actId="20577"/>
          <ac:spMkLst>
            <pc:docMk/>
            <pc:sldMk cId="2838033946" sldId="36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4T20:01:06.265" v="4" actId="14100"/>
        <pc:sldMkLst>
          <pc:docMk/>
          <pc:sldMk cId="71865634" sldId="368"/>
        </pc:sldMkLst>
        <pc:picChg chg="mod">
          <ac:chgData name="Louis" userId="067cba2d-e3a0-4a51-a127-0f899cdb9097" providerId="ADAL" clId="{6140912D-BFEC-4CA2-BCE3-AD6EA15F3237}" dt="2021-10-14T20:01:06.265" v="4" actId="14100"/>
          <ac:picMkLst>
            <pc:docMk/>
            <pc:sldMk cId="71865634" sldId="368"/>
            <ac:picMk id="5" creationId="{7B9C9E6A-263A-45A2-9CFD-751354EDD80C}"/>
          </ac:picMkLst>
        </pc:picChg>
      </pc:sldChg>
      <pc:sldChg chg="modSp mod">
        <pc:chgData name="Louis" userId="067cba2d-e3a0-4a51-a127-0f899cdb9097" providerId="ADAL" clId="{6140912D-BFEC-4CA2-BCE3-AD6EA15F3237}" dt="2021-10-14T20:15:45.101" v="16" actId="20577"/>
        <pc:sldMkLst>
          <pc:docMk/>
          <pc:sldMk cId="150768390" sldId="373"/>
        </pc:sldMkLst>
        <pc:spChg chg="mod">
          <ac:chgData name="Louis" userId="067cba2d-e3a0-4a51-a127-0f899cdb9097" providerId="ADAL" clId="{6140912D-BFEC-4CA2-BCE3-AD6EA15F3237}" dt="2021-10-14T20:15:45.101" v="16" actId="20577"/>
          <ac:spMkLst>
            <pc:docMk/>
            <pc:sldMk cId="150768390" sldId="37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4T20:29:03.874" v="17" actId="20577"/>
        <pc:sldMkLst>
          <pc:docMk/>
          <pc:sldMk cId="154203938" sldId="376"/>
        </pc:sldMkLst>
        <pc:spChg chg="mod">
          <ac:chgData name="Louis" userId="067cba2d-e3a0-4a51-a127-0f899cdb9097" providerId="ADAL" clId="{6140912D-BFEC-4CA2-BCE3-AD6EA15F3237}" dt="2021-10-14T20:29:03.874" v="17" actId="20577"/>
          <ac:spMkLst>
            <pc:docMk/>
            <pc:sldMk cId="154203938" sldId="37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31:02.022" v="87" actId="20577"/>
        <pc:sldMkLst>
          <pc:docMk/>
          <pc:sldMk cId="4224747149" sldId="499"/>
        </pc:sldMkLst>
        <pc:spChg chg="mod">
          <ac:chgData name="Louis" userId="067cba2d-e3a0-4a51-a127-0f899cdb9097" providerId="ADAL" clId="{6140912D-BFEC-4CA2-BCE3-AD6EA15F3237}" dt="2021-10-15T16:31:02.022" v="87" actId="20577"/>
          <ac:spMkLst>
            <pc:docMk/>
            <pc:sldMk cId="4224747149" sldId="499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31:17.213" v="96" actId="20577"/>
        <pc:sldMkLst>
          <pc:docMk/>
          <pc:sldMk cId="274389914" sldId="500"/>
        </pc:sldMkLst>
        <pc:graphicFrameChg chg="modGraphic">
          <ac:chgData name="Louis" userId="067cba2d-e3a0-4a51-a127-0f899cdb9097" providerId="ADAL" clId="{6140912D-BFEC-4CA2-BCE3-AD6EA15F3237}" dt="2021-10-15T16:31:17.213" v="96" actId="20577"/>
          <ac:graphicFrameMkLst>
            <pc:docMk/>
            <pc:sldMk cId="274389914" sldId="500"/>
            <ac:graphicFrameMk id="5" creationId="{EEBD9956-9164-4A8E-B48A-9631115FCD9F}"/>
          </ac:graphicFrameMkLst>
        </pc:graphicFrameChg>
      </pc:sldChg>
      <pc:sldChg chg="modSp mod">
        <pc:chgData name="Louis" userId="067cba2d-e3a0-4a51-a127-0f899cdb9097" providerId="ADAL" clId="{6140912D-BFEC-4CA2-BCE3-AD6EA15F3237}" dt="2021-10-15T16:24:20.088" v="59" actId="20577"/>
        <pc:sldMkLst>
          <pc:docMk/>
          <pc:sldMk cId="1775740109" sldId="507"/>
        </pc:sldMkLst>
        <pc:spChg chg="mod">
          <ac:chgData name="Louis" userId="067cba2d-e3a0-4a51-a127-0f899cdb9097" providerId="ADAL" clId="{6140912D-BFEC-4CA2-BCE3-AD6EA15F3237}" dt="2021-10-15T16:24:20.088" v="59" actId="20577"/>
          <ac:spMkLst>
            <pc:docMk/>
            <pc:sldMk cId="1775740109" sldId="50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19:01.264" v="219" actId="108"/>
        <pc:sldMkLst>
          <pc:docMk/>
          <pc:sldMk cId="3607513947" sldId="511"/>
        </pc:sldMkLst>
        <pc:spChg chg="mod">
          <ac:chgData name="Louis" userId="067cba2d-e3a0-4a51-a127-0f899cdb9097" providerId="ADAL" clId="{6140912D-BFEC-4CA2-BCE3-AD6EA15F3237}" dt="2021-10-19T20:19:01.264" v="219" actId="108"/>
          <ac:spMkLst>
            <pc:docMk/>
            <pc:sldMk cId="3607513947" sldId="51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23:50.533" v="230" actId="108"/>
        <pc:sldMkLst>
          <pc:docMk/>
          <pc:sldMk cId="2781700061" sldId="514"/>
        </pc:sldMkLst>
        <pc:spChg chg="mod">
          <ac:chgData name="Louis" userId="067cba2d-e3a0-4a51-a127-0f899cdb9097" providerId="ADAL" clId="{6140912D-BFEC-4CA2-BCE3-AD6EA15F3237}" dt="2021-10-19T20:23:50.533" v="230" actId="108"/>
          <ac:spMkLst>
            <pc:docMk/>
            <pc:sldMk cId="2781700061" sldId="51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29:37.200" v="79" actId="20577"/>
        <pc:sldMkLst>
          <pc:docMk/>
          <pc:sldMk cId="2209338077" sldId="515"/>
        </pc:sldMkLst>
        <pc:spChg chg="mod">
          <ac:chgData name="Louis" userId="067cba2d-e3a0-4a51-a127-0f899cdb9097" providerId="ADAL" clId="{6140912D-BFEC-4CA2-BCE3-AD6EA15F3237}" dt="2021-10-15T16:29:37.200" v="79" actId="20577"/>
          <ac:spMkLst>
            <pc:docMk/>
            <pc:sldMk cId="2209338077" sldId="51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30:03.062" v="81" actId="20577"/>
        <pc:sldMkLst>
          <pc:docMk/>
          <pc:sldMk cId="3404713012" sldId="517"/>
        </pc:sldMkLst>
        <pc:spChg chg="mod">
          <ac:chgData name="Louis" userId="067cba2d-e3a0-4a51-a127-0f899cdb9097" providerId="ADAL" clId="{6140912D-BFEC-4CA2-BCE3-AD6EA15F3237}" dt="2021-10-15T16:30:03.062" v="81" actId="20577"/>
          <ac:spMkLst>
            <pc:docMk/>
            <pc:sldMk cId="3404713012" sldId="51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23:40.842" v="39" actId="20577"/>
        <pc:sldMkLst>
          <pc:docMk/>
          <pc:sldMk cId="4030493363" sldId="518"/>
        </pc:sldMkLst>
        <pc:spChg chg="mod">
          <ac:chgData name="Louis" userId="067cba2d-e3a0-4a51-a127-0f899cdb9097" providerId="ADAL" clId="{6140912D-BFEC-4CA2-BCE3-AD6EA15F3237}" dt="2021-10-15T16:23:40.842" v="39" actId="20577"/>
          <ac:spMkLst>
            <pc:docMk/>
            <pc:sldMk cId="4030493363" sldId="518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46FE0006-F262-40CB-99DB-6E5DBF55158B}"/>
    <pc:docChg chg="undo custSel addSld delSld modSld">
      <pc:chgData name="Louis" userId="067cba2d-e3a0-4a51-a127-0f899cdb9097" providerId="ADAL" clId="{46FE0006-F262-40CB-99DB-6E5DBF55158B}" dt="2020-12-11T19:24:50.668" v="753" actId="108"/>
      <pc:docMkLst>
        <pc:docMk/>
      </pc:docMkLst>
      <pc:sldChg chg="modSp mod">
        <pc:chgData name="Louis" userId="067cba2d-e3a0-4a51-a127-0f899cdb9097" providerId="ADAL" clId="{46FE0006-F262-40CB-99DB-6E5DBF55158B}" dt="2020-12-11T16:30:09.620" v="194" actId="6549"/>
        <pc:sldMkLst>
          <pc:docMk/>
          <pc:sldMk cId="947732139" sldId="341"/>
        </pc:sldMkLst>
        <pc:spChg chg="mod">
          <ac:chgData name="Louis" userId="067cba2d-e3a0-4a51-a127-0f899cdb9097" providerId="ADAL" clId="{46FE0006-F262-40CB-99DB-6E5DBF55158B}" dt="2020-12-11T16:30:09.620" v="194" actId="6549"/>
          <ac:spMkLst>
            <pc:docMk/>
            <pc:sldMk cId="947732139" sldId="34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46FE0006-F262-40CB-99DB-6E5DBF55158B}" dt="2020-12-11T15:53:42.610" v="95" actId="20577"/>
        <pc:sldMkLst>
          <pc:docMk/>
          <pc:sldMk cId="3136098366" sldId="345"/>
        </pc:sldMkLst>
        <pc:spChg chg="mod">
          <ac:chgData name="Louis" userId="067cba2d-e3a0-4a51-a127-0f899cdb9097" providerId="ADAL" clId="{46FE0006-F262-40CB-99DB-6E5DBF55158B}" dt="2020-12-11T15:53:42.610" v="95" actId="20577"/>
          <ac:spMkLst>
            <pc:docMk/>
            <pc:sldMk cId="3136098366" sldId="34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46FE0006-F262-40CB-99DB-6E5DBF55158B}" dt="2020-12-11T15:22:08.267" v="34" actId="113"/>
        <pc:sldMkLst>
          <pc:docMk/>
          <pc:sldMk cId="654544360" sldId="365"/>
        </pc:sldMkLst>
        <pc:graphicFrameChg chg="modGraphic">
          <ac:chgData name="Louis" userId="067cba2d-e3a0-4a51-a127-0f899cdb9097" providerId="ADAL" clId="{46FE0006-F262-40CB-99DB-6E5DBF55158B}" dt="2020-12-11T15:22:08.267" v="34" actId="113"/>
          <ac:graphicFrameMkLst>
            <pc:docMk/>
            <pc:sldMk cId="654544360" sldId="365"/>
            <ac:graphicFrameMk id="7" creationId="{F4DC4031-DE6B-483C-AD20-F10C981AC88C}"/>
          </ac:graphicFrameMkLst>
        </pc:graphicFrameChg>
      </pc:sldChg>
      <pc:sldChg chg="modSp mod">
        <pc:chgData name="Louis" userId="067cba2d-e3a0-4a51-a127-0f899cdb9097" providerId="ADAL" clId="{46FE0006-F262-40CB-99DB-6E5DBF55158B}" dt="2020-12-11T16:32:48.276" v="291" actId="313"/>
        <pc:sldMkLst>
          <pc:docMk/>
          <pc:sldMk cId="4128416965" sldId="372"/>
        </pc:sldMkLst>
        <pc:spChg chg="mod">
          <ac:chgData name="Louis" userId="067cba2d-e3a0-4a51-a127-0f899cdb9097" providerId="ADAL" clId="{46FE0006-F262-40CB-99DB-6E5DBF55158B}" dt="2020-12-11T16:32:48.276" v="291" actId="313"/>
          <ac:spMkLst>
            <pc:docMk/>
            <pc:sldMk cId="4128416965" sldId="372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46FE0006-F262-40CB-99DB-6E5DBF55158B}" dt="2020-12-11T12:26:44.516" v="3" actId="108"/>
        <pc:sldMkLst>
          <pc:docMk/>
          <pc:sldMk cId="3951729585" sldId="512"/>
        </pc:sldMkLst>
        <pc:spChg chg="mod">
          <ac:chgData name="Louis" userId="067cba2d-e3a0-4a51-a127-0f899cdb9097" providerId="ADAL" clId="{46FE0006-F262-40CB-99DB-6E5DBF55158B}" dt="2020-12-11T12:26:44.516" v="3" actId="108"/>
          <ac:spMkLst>
            <pc:docMk/>
            <pc:sldMk cId="3951729585" sldId="512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3:55:00.134" v="33" actId="108"/>
        <pc:sldMkLst>
          <pc:docMk/>
          <pc:sldMk cId="2781700061" sldId="514"/>
        </pc:sldMkLst>
        <pc:spChg chg="mod">
          <ac:chgData name="Louis" userId="067cba2d-e3a0-4a51-a127-0f899cdb9097" providerId="ADAL" clId="{46FE0006-F262-40CB-99DB-6E5DBF55158B}" dt="2020-12-11T13:55:00.134" v="33" actId="108"/>
          <ac:spMkLst>
            <pc:docMk/>
            <pc:sldMk cId="2781700061" sldId="514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6:17:37.875" v="167" actId="108"/>
        <pc:sldMkLst>
          <pc:docMk/>
          <pc:sldMk cId="2209338077" sldId="515"/>
        </pc:sldMkLst>
        <pc:spChg chg="mod">
          <ac:chgData name="Louis" userId="067cba2d-e3a0-4a51-a127-0f899cdb9097" providerId="ADAL" clId="{46FE0006-F262-40CB-99DB-6E5DBF55158B}" dt="2020-12-11T16:17:37.875" v="167" actId="108"/>
          <ac:spMkLst>
            <pc:docMk/>
            <pc:sldMk cId="2209338077" sldId="515"/>
            <ac:spMk id="3" creationId="{69893746-1E47-47EB-9AA7-33D855ED91FE}"/>
          </ac:spMkLst>
        </pc:spChg>
      </pc:sldChg>
      <pc:sldChg chg="addSp modSp add mod">
        <pc:chgData name="Louis" userId="067cba2d-e3a0-4a51-a127-0f899cdb9097" providerId="ADAL" clId="{46FE0006-F262-40CB-99DB-6E5DBF55158B}" dt="2020-12-11T16:29:55.381" v="193" actId="948"/>
        <pc:sldMkLst>
          <pc:docMk/>
          <pc:sldMk cId="1929144410" sldId="516"/>
        </pc:sldMkLst>
        <pc:spChg chg="mod">
          <ac:chgData name="Louis" userId="067cba2d-e3a0-4a51-a127-0f899cdb9097" providerId="ADAL" clId="{46FE0006-F262-40CB-99DB-6E5DBF55158B}" dt="2020-12-11T16:29:12.143" v="186" actId="20577"/>
          <ac:spMkLst>
            <pc:docMk/>
            <pc:sldMk cId="1929144410" sldId="516"/>
            <ac:spMk id="3" creationId="{69893746-1E47-47EB-9AA7-33D855ED91FE}"/>
          </ac:spMkLst>
        </pc:spChg>
        <pc:graphicFrameChg chg="add mod modGraphic">
          <ac:chgData name="Louis" userId="067cba2d-e3a0-4a51-a127-0f899cdb9097" providerId="ADAL" clId="{46FE0006-F262-40CB-99DB-6E5DBF55158B}" dt="2020-12-11T16:29:55.381" v="193" actId="948"/>
          <ac:graphicFrameMkLst>
            <pc:docMk/>
            <pc:sldMk cId="1929144410" sldId="516"/>
            <ac:graphicFrameMk id="4" creationId="{9E0A3E8C-D769-410C-869C-AD1C8102F29A}"/>
          </ac:graphicFrameMkLst>
        </pc:graphicFrameChg>
      </pc:sldChg>
      <pc:sldChg chg="add del">
        <pc:chgData name="Louis" userId="067cba2d-e3a0-4a51-a127-0f899cdb9097" providerId="ADAL" clId="{46FE0006-F262-40CB-99DB-6E5DBF55158B}" dt="2020-12-11T16:20:28.176" v="169" actId="47"/>
        <pc:sldMkLst>
          <pc:docMk/>
          <pc:sldMk cId="3411453486" sldId="516"/>
        </pc:sldMkLst>
      </pc:sldChg>
      <pc:sldChg chg="modSp add mod">
        <pc:chgData name="Louis" userId="067cba2d-e3a0-4a51-a127-0f899cdb9097" providerId="ADAL" clId="{46FE0006-F262-40CB-99DB-6E5DBF55158B}" dt="2020-12-11T18:22:56.817" v="324" actId="6549"/>
        <pc:sldMkLst>
          <pc:docMk/>
          <pc:sldMk cId="3404713012" sldId="517"/>
        </pc:sldMkLst>
        <pc:spChg chg="mod">
          <ac:chgData name="Louis" userId="067cba2d-e3a0-4a51-a127-0f899cdb9097" providerId="ADAL" clId="{46FE0006-F262-40CB-99DB-6E5DBF55158B}" dt="2020-12-11T18:22:56.817" v="324" actId="6549"/>
          <ac:spMkLst>
            <pc:docMk/>
            <pc:sldMk cId="3404713012" sldId="517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8:32:02.643" v="638" actId="20577"/>
        <pc:sldMkLst>
          <pc:docMk/>
          <pc:sldMk cId="4030493363" sldId="518"/>
        </pc:sldMkLst>
        <pc:spChg chg="mod">
          <ac:chgData name="Louis" userId="067cba2d-e3a0-4a51-a127-0f899cdb9097" providerId="ADAL" clId="{46FE0006-F262-40CB-99DB-6E5DBF55158B}" dt="2020-12-11T18:32:02.643" v="638" actId="20577"/>
          <ac:spMkLst>
            <pc:docMk/>
            <pc:sldMk cId="4030493363" sldId="518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9:24:50.668" v="753" actId="108"/>
        <pc:sldMkLst>
          <pc:docMk/>
          <pc:sldMk cId="63662356" sldId="519"/>
        </pc:sldMkLst>
        <pc:spChg chg="mod">
          <ac:chgData name="Louis" userId="067cba2d-e3a0-4a51-a127-0f899cdb9097" providerId="ADAL" clId="{46FE0006-F262-40CB-99DB-6E5DBF55158B}" dt="2020-12-11T19:24:50.668" v="753" actId="108"/>
          <ac:spMkLst>
            <pc:docMk/>
            <pc:sldMk cId="63662356" sldId="519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9:22:15.219" v="746" actId="6549"/>
        <pc:sldMkLst>
          <pc:docMk/>
          <pc:sldMk cId="539674882" sldId="520"/>
        </pc:sldMkLst>
        <pc:spChg chg="mod">
          <ac:chgData name="Louis" userId="067cba2d-e3a0-4a51-a127-0f899cdb9097" providerId="ADAL" clId="{46FE0006-F262-40CB-99DB-6E5DBF55158B}" dt="2020-12-11T19:22:15.219" v="746" actId="6549"/>
          <ac:spMkLst>
            <pc:docMk/>
            <pc:sldMk cId="539674882" sldId="520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9:22:08.962" v="744" actId="6549"/>
        <pc:sldMkLst>
          <pc:docMk/>
          <pc:sldMk cId="1319091494" sldId="521"/>
        </pc:sldMkLst>
        <pc:spChg chg="mod">
          <ac:chgData name="Louis" userId="067cba2d-e3a0-4a51-a127-0f899cdb9097" providerId="ADAL" clId="{46FE0006-F262-40CB-99DB-6E5DBF55158B}" dt="2020-12-11T19:22:08.962" v="744" actId="6549"/>
          <ac:spMkLst>
            <pc:docMk/>
            <pc:sldMk cId="1319091494" sldId="521"/>
            <ac:spMk id="3" creationId="{69893746-1E47-47EB-9AA7-33D855ED9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3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4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image" Target="../media/image5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image" Target="../media/image6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7" Type="http://schemas.openxmlformats.org/officeDocument/2006/relationships/image" Target="../media/image7.jpe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8.xml"/><Relationship Id="rId4" Type="http://schemas.openxmlformats.org/officeDocument/2006/relationships/tags" Target="../tags/tag30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3.xml"/><Relationship Id="rId4" Type="http://schemas.openxmlformats.org/officeDocument/2006/relationships/tags" Target="../tags/tag3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8.xml"/><Relationship Id="rId4" Type="http://schemas.openxmlformats.org/officeDocument/2006/relationships/tags" Target="../tags/tag3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3.xml"/><Relationship Id="rId4" Type="http://schemas.openxmlformats.org/officeDocument/2006/relationships/tags" Target="../tags/tag32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3.xml"/><Relationship Id="rId4" Type="http://schemas.openxmlformats.org/officeDocument/2006/relationships/tags" Target="../tags/tag33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4" Type="http://schemas.openxmlformats.org/officeDocument/2006/relationships/tags" Target="../tags/tag34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7" Type="http://schemas.openxmlformats.org/officeDocument/2006/relationships/image" Target="../media/image8.png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4.xml"/><Relationship Id="rId4" Type="http://schemas.openxmlformats.org/officeDocument/2006/relationships/tags" Target="../tags/tag37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9.xml"/><Relationship Id="rId4" Type="http://schemas.openxmlformats.org/officeDocument/2006/relationships/tags" Target="../tags/tag3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400" dirty="0">
                <a:solidFill>
                  <a:srgbClr val="002060"/>
                </a:solidFill>
                <a:latin typeface="Arial Black"/>
              </a:rPr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Module 02</a:t>
            </a: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r>
              <a:rPr lang="fr-CA" dirty="0">
                <a:solidFill>
                  <a:srgbClr val="002060"/>
                </a:solidFill>
                <a:latin typeface="Arial Black"/>
              </a:rPr>
              <a:t>Gestion des conteneurs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second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avec 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pourrait aussi avoir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besoin d’entrer dans le conteneur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pouvoir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effectuer des actions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cela,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 la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-ti &lt;ID retourné lors de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docker_run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 /bin/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bash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-ti &lt;étiquette&gt; /bin/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bash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--interactive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cette commande,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argument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-ti permet d'avoir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pleinement opérationnel.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fois que l’on est dans le conteneur,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 peut se rendre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à l’aide de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cd 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/html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dans le répertoire où se trouve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index.html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son contenu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afficher le résultat en direct à l'adresse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http://127.0.0.1:8080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L’image Debian est légère.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installer certains utilitaires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nano ou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vim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09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second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avec 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note que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invite de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(prompt) n’est plus la même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root@2d25e17d9a32:/#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sortir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revenir à l’invite de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système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entrer la commande exit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root@2d25e17d9a32:/#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12800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L’utilisation de la ligne de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respecte en tout points celle de l’écosystème Linux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débute par la commande de base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elle-même,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c’est-à-dire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suivie de l’action à réaliser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stop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 terminer par les paramètres qui altère l’action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…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commandes 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-a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de commandes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14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peuvent être courts ou long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s’exprime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façons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court …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tiret et une lettre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-t, -i ou -p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long …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tiret double et un mot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tty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--interactive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publish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peut être complété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non)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 des valeurs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-p 8000:80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8000:80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courts peuvent être combinés comme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n’est toutefois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possible avec les paramètres longs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51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peut préciser le type d’objet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laquelle elle doit s’appliquer.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les commandes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container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affichent les objets précisés.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objets possibles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containers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network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peut s’exprimer de deux manières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 les commandes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rmi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ont le même effet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elles vont détruire l’image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en est de même pour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 de la configuration du système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devra peut-être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précéder chaque commande docker par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sudo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éviter d'avoir à utiliser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sudo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avec la commande docker, 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 groupe nommé docker et y ajouter les utilisateurs souhaités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2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à l’aide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générale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--help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spécifique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--help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module d’aide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man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man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d’un conteneur après son exécution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Normalement,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persiste après sa sortie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Cela permet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nouveau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inspecter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… Toutefois, on souhaite parfois exécuter un conteneur 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immédiatement après sa fermeture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pour exécuter une commande ou afficher un fichier à partir du système de fichiers. Docker fournit l'option de ligne de commande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cette fin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ubuntu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cat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/hosts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crée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à partir de l'image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ubuntu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affichera le contenu du fichier 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/hosts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conteneur immédiatement après sa fermeture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Cela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d'éviter d'avoir à nettoyer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fait des expériences.</a:t>
            </a:r>
          </a:p>
        </p:txBody>
      </p:sp>
    </p:spTree>
    <p:extLst>
      <p:ext uri="{BB962C8B-B14F-4D97-AF65-F5344CB8AC3E}">
        <p14:creationId xmlns:p14="http://schemas.microsoft.com/office/powerpoint/2010/main" val="278170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Arrêt d’un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a créé un conteneur avec l'option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detach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on aura donc sûrement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besoin de l'arrêter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faire, on fait appel à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stop &lt;ID retourné lors de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docker_run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Maintenant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Docker a été arrêté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le supprimer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avec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&lt;ID retourné lors de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docker_run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va détruire le conteneur et son contenu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toujours recréer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(un nouveau) avec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58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Récupération d’une image du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possible d’avoir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des images sur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sans pour autant lancer de conteneur. Pour cela, on a besoin de lancer la commande suivante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hello-world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Using default tag: latest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: Pulling from library/hello-world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Digest: sha256:e7c70bb24b462baa86c102610182e3efcb12a04854e8c582838d92970a09f323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Status: Image is up to date for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hello-world:latest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docker.io/library/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hello-world:latest</a:t>
            </a: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lançant cette commande,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télécharge une image directement depuis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on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stocke localement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son hôte.</a:t>
            </a:r>
          </a:p>
        </p:txBody>
      </p:sp>
    </p:spTree>
    <p:extLst>
      <p:ext uri="{BB962C8B-B14F-4D97-AF65-F5344CB8AC3E}">
        <p14:creationId xmlns:p14="http://schemas.microsoft.com/office/powerpoint/2010/main" val="113138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de l'ensemble des conteneurs existants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Quand on crée des conteneurs avec l’argument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detach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intéressant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savoir si les conteneurs sont toujours actifs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pour cela, on doit utiliser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CONTAINER ID        IMAGE                COMMAND                  CREATED             STATUS              PORTS                            NAMES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597042c5aa9d       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nginx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           "/docker-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entrypoint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.…"   About an hour ago   Up About an hour    0.0.0.0:8080-&gt;80/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tcp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          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happy_borg</a:t>
            </a:r>
            <a:endParaRPr lang="en-US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intéressant d’afficher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l'ensemble des images présentes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local sur sa station avec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images -a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images --all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Plan de la séance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EF79DDD-30EC-4AB3-80DA-D522440F487C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Docker au travail</a:t>
            </a: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Gestion des conteneurs</a:t>
            </a:r>
          </a:p>
          <a:p>
            <a:pPr marL="0" indent="0">
              <a:buNone/>
            </a:pPr>
            <a:r>
              <a:rPr lang="fr-CA" b="1" dirty="0" err="1">
                <a:solidFill>
                  <a:srgbClr val="7030A0"/>
                </a:solidFill>
                <a:cs typeface="Calibri"/>
              </a:rPr>
              <a:t>Portainer</a:t>
            </a:r>
            <a:endParaRPr lang="fr-CA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6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Destruction d’images et de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fait de nombreux tests sur la station, on peut avoir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un peu de ménage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cela, 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l'ensemble des ressources manuellement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on peut laisser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pour qu'il fasse lui-même le ménage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commandes que l’on doit utiliser pour faire le ménage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This will remove all dangling images.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Are you sure you want to continue? [y/N]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y a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différence entre la commande docker images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afficher la liste des images présentes)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la gestion des images).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This will remove all stopped containers.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Are you sure you want to continue? [y/N]</a:t>
            </a:r>
          </a:p>
        </p:txBody>
      </p:sp>
    </p:spTree>
    <p:extLst>
      <p:ext uri="{BB962C8B-B14F-4D97-AF65-F5344CB8AC3E}">
        <p14:creationId xmlns:p14="http://schemas.microsoft.com/office/powerpoint/2010/main" val="199805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de l'ensemble des conteneurs existants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fait de nombreux tests sur la station, on peut avoir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un peu de ménage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system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This will remove: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stopped containers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networks not used by at least one container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dangling images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dangling build cache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Are you sure you want to continue? [y/N]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dernière commande va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les données suivantes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Docker qui ne sont pas en au statut running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réseaux créés par Docker qui ne sont pas utilisés par au moins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Docker non utilisées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caches utilisés pour la création d'images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en-US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2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cette démonstration,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owncloud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sera l’application à installer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en quelques mots les étapes pour le déploiement d’un nouveau conteneur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01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au docker hub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02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Rechercher d’une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03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Téléchargement d’une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04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05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Vérification du bon fonctionnement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28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registre est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plate-forme logicielle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les images à d'autres membre de la communauté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composant majeur dans l’écosystème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 permet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des développeurs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distribuer des images prêtes à l’emploi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versionner avec un système d’étiquettes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tags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outils d’intégration en continu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d’effectuer une suite de tests,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sans avoir besoin d’autre chose que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systèmes automatisés de déployer ses propres applications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son environnement de développement et de production.</a:t>
            </a:r>
          </a:p>
        </p:txBody>
      </p:sp>
    </p:spTree>
    <p:extLst>
      <p:ext uri="{BB962C8B-B14F-4D97-AF65-F5344CB8AC3E}">
        <p14:creationId xmlns:p14="http://schemas.microsoft.com/office/powerpoint/2010/main" val="15510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communauté docker met à la disponibilité de tous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déjà configurées afin de facilité de déploiement d’applications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de registre basé sur le cloud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permet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des liens vers des référentiels de code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ses images et de les tester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stocker des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poussées manuellement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liens vers docker 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82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fournit une ressource centralisée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découverte d'images de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distribution et la gestion des modifications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collaboration entre utilisateurs et équipes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automatisation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du flux de travail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au long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cheminement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développement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au docker hub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fureteur, il faut saisir l’URL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https://hub.docker.com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66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E124F8-D020-460E-AC64-E414261A9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691" y="1494182"/>
            <a:ext cx="7053072" cy="35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d’utiliser les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docker hub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manière anonyme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si l’on désire partager des images avec la communauté docker, il faudra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ouvrir un compte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se fait en quelques minutes.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excellent véhicule afin de publier des images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peuvent être d’ordre publiques ou privées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883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case Recherche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search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il suffit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saisir un mot clé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la recherche porte sur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CC65EC-D3E1-4F68-B484-6066AF12EE8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63" y="3005501"/>
            <a:ext cx="3645034" cy="28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peut exister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images docker disponibles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Elles sont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rdres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officielles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sont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fournies par les créateurs d’une application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(comme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personnelles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sont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proposées par des individus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deux éléments peuvent les caractériser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étoiles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utilisateurs sont invités à attribuer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étoile faisant preuve de la qualité de l’image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nombre de téléchargement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pull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20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Docker au travail !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DE1E11-9180-4FB3-8417-0BB55243CE8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39" y="1310939"/>
            <a:ext cx="7172344" cy="49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3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description brève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complète sont disponibles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plus d’information.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D’autres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informations peuvent être fournies comme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procédure d’installation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options possibles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droits de licences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de téléchargement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aussi disponible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66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la ligne de commande docker,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l’image officielle d’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suffit de passer la commande suivante …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default tag: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Pulling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from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library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owncloud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85b1f47fba49: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c266283065ed: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ec99b99d75b1: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1acd20a385df: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82d806755bbb: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0a68419027d0: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1d54cf8a3cef: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Digest: sha256:9634bdcab66c67d8a839ca9fd48634de9716e3f349aca9f294aa011429a0ca3b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Status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Downloaded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newer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 for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owncloud:latest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648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composants de l’image sont alors téléchargés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 la suite décompressés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le bon téléchargement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l’image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REPOSITORY		TAG		IMAGE ID		CREATED		SIZE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owncloud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174a585d9214		37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hours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601MB</a:t>
            </a:r>
          </a:p>
        </p:txBody>
      </p:sp>
    </p:spTree>
    <p:extLst>
      <p:ext uri="{BB962C8B-B14F-4D97-AF65-F5344CB8AC3E}">
        <p14:creationId xmlns:p14="http://schemas.microsoft.com/office/powerpoint/2010/main" val="378399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Quelques mots sur la sortie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image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1877B8B-7AEB-42CC-B214-A40173D8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59848"/>
              </p:ext>
            </p:extLst>
          </p:nvPr>
        </p:nvGraphicFramePr>
        <p:xfrm>
          <a:off x="4732331" y="2570401"/>
          <a:ext cx="6851650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707515">
                  <a:extLst>
                    <a:ext uri="{9D8B030D-6E8A-4147-A177-3AD203B41FA5}">
                      <a16:colId xmlns:a16="http://schemas.microsoft.com/office/drawing/2014/main" val="1570253574"/>
                    </a:ext>
                  </a:extLst>
                </a:gridCol>
                <a:gridCol w="5144135">
                  <a:extLst>
                    <a:ext uri="{9D8B030D-6E8A-4147-A177-3AD203B41FA5}">
                      <a16:colId xmlns:a16="http://schemas.microsoft.com/office/drawing/2014/main" val="401896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48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REPOSITORY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owncloud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du référentiel ou de l'image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8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latest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Étiquette associée à l'image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(version de l’image)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71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ID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CA" sz="1600" b="1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174a585d9214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unique associé à l’image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L'identifiant est un nombre aléatoire de 64 chiffres hexadécimaux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7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CA" sz="1600" b="1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 hours ago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Moment à lequel l'image a été créée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471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 MB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Taille virtuelle de l'image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9935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A7EB99-732F-44F6-854D-909237EC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1" y="2551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CA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CA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04 – Démarrage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étant téléchargée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suffit maintenant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mettre en production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c’est-à-dire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-p 8080:80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d70dcd8adc92ade7d5114fc52d419197f3698816df42005f05e728cdb003a1a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382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Quelques mots sur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A7EB99-732F-44F6-854D-909237EC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1" y="2551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CA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CA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4DC4031-DE6B-483C-AD20-F10C981A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18104"/>
              </p:ext>
            </p:extLst>
          </p:nvPr>
        </p:nvGraphicFramePr>
        <p:xfrm>
          <a:off x="4773575" y="2354602"/>
          <a:ext cx="7131732" cy="2117809"/>
        </p:xfrm>
        <a:graphic>
          <a:graphicData uri="http://schemas.openxmlformats.org/drawingml/2006/table">
            <a:tbl>
              <a:tblPr firstRow="1" firstCol="1" bandRow="1"/>
              <a:tblGrid>
                <a:gridCol w="2058222">
                  <a:extLst>
                    <a:ext uri="{9D8B030D-6E8A-4147-A177-3AD203B41FA5}">
                      <a16:colId xmlns:a16="http://schemas.microsoft.com/office/drawing/2014/main" val="2475856257"/>
                    </a:ext>
                  </a:extLst>
                </a:gridCol>
                <a:gridCol w="5073510">
                  <a:extLst>
                    <a:ext uri="{9D8B030D-6E8A-4147-A177-3AD203B41FA5}">
                      <a16:colId xmlns:a16="http://schemas.microsoft.com/office/drawing/2014/main" val="1265286901"/>
                    </a:ext>
                  </a:extLst>
                </a:gridCol>
              </a:tblGrid>
              <a:tr h="2547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16411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run</a:t>
                      </a:r>
                      <a:endParaRPr lang="fr-CA" sz="16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commande pour le démarrage d’un conteneur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00040"/>
                  </a:ext>
                </a:extLst>
              </a:tr>
              <a:tr h="50954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-d 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b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fr-CA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detach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va s’exécuter en arrière-plan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862215"/>
                  </a:ext>
                </a:extLst>
              </a:tr>
              <a:tr h="84393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 8080:80 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b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fr-CA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</a:t>
                      </a: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-all 8080:80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sera accessible depuis l’externe par le port 8080 …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 le conteneur, il sera lié au port 80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20688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owncloud</a:t>
                      </a:r>
                      <a:endParaRPr lang="fr-CA" sz="16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mon de l’image à utiliser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54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04 – Démarrage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si le conteneur est bien démarré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référentiel d'images Docker peut avoir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variantes de la même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sous-commande docker images ne montrera que 12 chiffres hexadécimaux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toutefois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64 valeurs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Hex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--no-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trunc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--no-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trunc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--no-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trunc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033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04 – Démarrage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Quelques mots sur la sortie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container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4842E04-5DB1-4086-855E-734C67DD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12403"/>
              </p:ext>
            </p:extLst>
          </p:nvPr>
        </p:nvGraphicFramePr>
        <p:xfrm>
          <a:off x="4755471" y="1982440"/>
          <a:ext cx="7014033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2231135">
                  <a:extLst>
                    <a:ext uri="{9D8B030D-6E8A-4147-A177-3AD203B41FA5}">
                      <a16:colId xmlns:a16="http://schemas.microsoft.com/office/drawing/2014/main" val="224577046"/>
                    </a:ext>
                  </a:extLst>
                </a:gridCol>
                <a:gridCol w="4782898">
                  <a:extLst>
                    <a:ext uri="{9D8B030D-6E8A-4147-A177-3AD203B41FA5}">
                      <a16:colId xmlns:a16="http://schemas.microsoft.com/office/drawing/2014/main" val="2180467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75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CONTAINER ID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8e36fed090c2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unique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03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owncloud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de l’image utilisée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"docker-</a:t>
                      </a: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entrypoint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..."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 passée à docker au démarrage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31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minutes </a:t>
                      </a: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ago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Temps écoulé depuis la création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79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2 minutes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Indication si le conteneur est démarré ou non 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(si démarré le temps total depuis le démarrage)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3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0.0.0.0:8080-&gt;80/</a:t>
                      </a: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tcp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Adresse du conteneur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 visible de l’externe -&gt; port utilisé à l’interne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71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pedantic_lewin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familier donné au conteneur 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(concaténation d’un qualificatif et du nom d’un scientifique)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17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68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05 – Vérification du bon fonctionnement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d’un fureteur, il suffit de saisir l’adresse et le port spécifié avec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9C9E6A-263A-45A2-9CFD-751354EDD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963" y="2117558"/>
            <a:ext cx="7172343" cy="43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C'est une pratique courante de commencer en informatique par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 de base Bonjour tout le monde!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l'exemple suivant, il sera affiché Bonjour tout le monde! en utilisant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 du système d’exploitation Alpine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mettre en production un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alpine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"Bonjour tout le monde!"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Unable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find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 '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'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locally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Pulling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from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library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/alpine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188c0c94c7c5: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Already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exists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Digest: sha256:c0e9560cda118f9ec63ddefb4a173a2b2a0347082d7dff7dc14272e7841a5b5a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Status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Downloaded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newer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 for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alpine:latest</a:t>
            </a: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Bonjour tout le monde!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766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Gestion des conteneurs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4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Cycle de vie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du cycle de vie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conteneur.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départ,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sera dans l'état créé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create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Ensuite, le conteneur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passe à l'état d'exécution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utilisée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kill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tuer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existant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pause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mettre en pause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conteneur existant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stop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arrêter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conteneur existant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run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remettre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d'un état arrêté à un état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834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Cycle de vie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du cycle de vie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conteneur.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2050" name="Picture 2" descr="Container Lifecycle">
            <a:extLst>
              <a:ext uri="{FF2B5EF4-FFF2-40B4-BE49-F238E27FC236}">
                <a16:creationId xmlns:a16="http://schemas.microsoft.com/office/drawing/2014/main" id="{009FB581-6689-4319-BF28-996A325A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84" y="1704974"/>
            <a:ext cx="6998601" cy="42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35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conteneur en mode interactif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sous-commande docker run prend une image comme intrant et la lance en tant que conteneur.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rendre le conteneur interactif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passant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-t (--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-i (--interactive)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la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sous-commande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paramètre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-t (--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)</a:t>
            </a:r>
            <a:r>
              <a:rPr lang="fr-CA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le moteur clé, ce qui rend le conteneur interactif en saisissant l'entrée standard (STDIN) du conteneur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paramètre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-i (--interactive)</a:t>
            </a:r>
            <a:r>
              <a:rPr lang="fr-CA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alloue un pseudo-TTY ou un pseudo-terminal (émulateur de terminal) et l'affecte au conteneur.</a:t>
            </a:r>
          </a:p>
        </p:txBody>
      </p:sp>
    </p:spTree>
    <p:extLst>
      <p:ext uri="{BB962C8B-B14F-4D97-AF65-F5344CB8AC3E}">
        <p14:creationId xmlns:p14="http://schemas.microsoft.com/office/powerpoint/2010/main" val="438303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Gestions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conteneur en mode interactif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l'exemple suivant, un conteneur interactif sera lancé en utilisant l'image Alpine et la commande /bin/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bash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(chargement de l’interpréteur de commande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bash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 /bin/sh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attribue une étiquette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nouveau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dernière partie de la commande met en place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afin de pouvoir passer des commandes au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conteneur propose alors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invite de 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quitter le conteneur on entre la commande exit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alors arrêté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521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conteneur en mode interactif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Retour au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run implique deux étapes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redémarrage du conteneur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ouvrir une session interactive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de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attach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start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attach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redémarrage d’un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lancé avec les mêmes paramètres que lors de sa création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(mode, ports, volumes, …).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peut pas les modifier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pour cela qu’il est parfois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préférable de créer des conteneurs temporaires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(avec le paramètre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lorsque cela est possible.</a:t>
            </a:r>
          </a:p>
        </p:txBody>
      </p:sp>
    </p:spTree>
    <p:extLst>
      <p:ext uri="{BB962C8B-B14F-4D97-AF65-F5344CB8AC3E}">
        <p14:creationId xmlns:p14="http://schemas.microsoft.com/office/powerpoint/2010/main" val="4128416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Sauvegarde des changements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 les changements apportés au conteneur en créant une nouvelle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Sans cette sauvegarde, la mise à jour des logiciels et l’ajour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ne sera pas sauvegardés.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 les changements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une nouvelle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commit &lt;nom du conteneur&gt; &lt;nom de l’image cible&gt;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commit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/alpineos:version1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sha256:7c59dd3c0cd63a1a72d0350bafa29e4125dae06fce40298ddf2e66f7d6a56b2c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création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rgbClr val="7030A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7030A0"/>
                </a:solidFill>
                <a:ea typeface="+mn-lt"/>
                <a:cs typeface="+mn-lt"/>
              </a:rPr>
              <a:t>alpineos</a:t>
            </a: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     version1            7c59dd3c0cd6        10 minutes </a:t>
            </a:r>
            <a:r>
              <a:rPr lang="fr-CA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      6.73MB</a:t>
            </a:r>
          </a:p>
        </p:txBody>
      </p:sp>
    </p:spTree>
    <p:extLst>
      <p:ext uri="{BB962C8B-B14F-4D97-AF65-F5344CB8AC3E}">
        <p14:creationId xmlns:p14="http://schemas.microsoft.com/office/powerpoint/2010/main" val="3323956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Nettoyage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important, de temps à autres,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un peu de nettoyage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le test en arrêtant et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supprimant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puis en </a:t>
            </a:r>
            <a:r>
              <a:rPr lang="fr-CA" dirty="0">
                <a:solidFill>
                  <a:srgbClr val="0070C0"/>
                </a:solidFill>
                <a:ea typeface="+mn-lt"/>
                <a:cs typeface="+mn-lt"/>
              </a:rPr>
              <a:t>supprimant l'image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68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Recherche d’une image depuis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rechercher un conteneur, 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examiner les dépôts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trouver la matière de base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search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search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liste obtenue peut être longue.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faire un choix, il est possible de s’appuyer sur quatre principaux critères 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description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popularité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(le nombre d’étoiles)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nombre de téléchargement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fait que ce soit un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conteneur officiel ou non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87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Recherche d’une image depuis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alternative,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aussi possible d’accéder au site https://hub.docker.com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rechercher les conteneurs désirés.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faudra, au préalable,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ouvrir un compte gratuit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d’accéder aux ressources disponibles.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contient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de collaborateurs au projet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images officielles d'organisations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RedHat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Debian, Google,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suffit par la suite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rechercher le conteneur souhaité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 vous aimeriez installer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encore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iRedmail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existe plusieurs conteneurs disponibles.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Habituellement,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utile de consulter la page de description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guider son choix.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premier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docker a été déployé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un rien de temps.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été utilisée pour créer un conteneur et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Bonjour tout le monde!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echo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faire, dans premier temps,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a téléchargé la dernière version disponible de l’image alpine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a ensuite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exécuté la 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echo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 exemple, le conteneur a démarré, puis affiché du contenu, et il 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fini par s'arrêter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reste allumé jusqu’à l'arrêt du service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qu'il contient,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ajouter l’argument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(-d)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Celui-ci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pas rester attaché au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pouvoir lancer plusieurs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952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Téléchargement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pull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pull &lt;nom du conteneur&gt;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téléchargement d’un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debian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(officiel) pourrait ressembler à ceci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>
                <a:solidFill>
                  <a:srgbClr val="FF0000"/>
                </a:solidFill>
                <a:ea typeface="+mn-lt"/>
                <a:cs typeface="+mn-lt"/>
              </a:rPr>
              <a:t>docker image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cema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iredmail:example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premier exemple, on effectue un téléchargement du conteneur officiel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debian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second exemple, le résultat est le téléchargement du conteneur officiel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dernier exemple, on effectue le téléchargement du conteneur d’un collaborateur, en occurrence le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iRedmail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03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s’effectue à l’aide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exemples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mode interactif premier plan afin de donner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accès direct au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iinteractive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 interactive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en mode démon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deamon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en arrière-plan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577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-d (--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lancer le conteneur en mode démon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tourner en tâche de fond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la différence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(--interactive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lance le conteneur au premier plan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donne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accès direct au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assigner un nom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(au lieu d’un numéro aléatoire)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convivial&gt; &lt;nom du conteneur&gt;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deb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paramètre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name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permet simplement de nommer un conteneur, ce qui sera utile afin de l'arrêter ou le relancer plus simplement …</a:t>
            </a:r>
          </a:p>
        </p:txBody>
      </p:sp>
    </p:spTree>
    <p:extLst>
      <p:ext uri="{BB962C8B-B14F-4D97-AF65-F5344CB8AC3E}">
        <p14:creationId xmlns:p14="http://schemas.microsoft.com/office/powerpoint/2010/main" val="3504104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indiquant les ports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sera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le port de l’hôte avec le port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conteneur donc sera lancé comme un démon et écoutera 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8080 de la machine hôte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donnera accès,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 port 80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-p &lt;port de l’hôte&gt;:&lt; port du conteneur&gt;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-all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&lt;port de l’hôte&gt;:&lt; port du conteneur&gt;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-p 8080:80 owncloud:8.1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723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au contenu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-v &lt;répertoire partagé&gt;:&lt;nom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--volume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&lt;répertoire partagé&gt;:&lt;nom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-v 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):/app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-v $(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):/app permet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un répertoire du conteneur avec un répertoire du système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le répertoire courant sera partagé avec le répertoire /app du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558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tous les exemples précédents,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du conteneur figure presque toujours comme dernier argument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la commande.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si on désire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une commande dans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elle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doit être appelée en dernier lieu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une commande dans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&lt;nom du conteneur&gt;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node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:&lt;commande&gt;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node:apt-get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install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moo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190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Arrêt d’un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conteneurs actifs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arrêter un conteneur, il suffit de passer la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stop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stop &lt;numéro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stop 1b38475afb46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stop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stop deb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deb est le nom (avec l’option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name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donné au démarrage du conteneur.</a:t>
            </a:r>
          </a:p>
        </p:txBody>
      </p:sp>
    </p:spTree>
    <p:extLst>
      <p:ext uri="{BB962C8B-B14F-4D97-AF65-F5344CB8AC3E}">
        <p14:creationId xmlns:p14="http://schemas.microsoft.com/office/powerpoint/2010/main" val="89954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Inspection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propriétés d’un conteneur spécifique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"Id":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b99149d679f421f7f89e3fa7b6a976bfb820a2f3cd85ce9e77150935399c61d",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Created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"2020-12-10T07:35:55.079220357Z",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"Path": "/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sortie peut être longue.</a:t>
            </a:r>
          </a:p>
        </p:txBody>
      </p:sp>
    </p:spTree>
    <p:extLst>
      <p:ext uri="{BB962C8B-B14F-4D97-AF65-F5344CB8AC3E}">
        <p14:creationId xmlns:p14="http://schemas.microsoft.com/office/powerpoint/2010/main" val="1162802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Historique 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toutes les commandes qui ont été exécutées avec 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history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history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[IMAGE          CREATED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CREATED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BY                                      SIZE      COMMENT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a0a227bf03dd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ENTRYPOINT ["/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"]    0B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EXPOSE 8000                  0B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EXPOSE 9000                  0B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WORKDIR /                     0B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VOLUME [/data]               0B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COPY dir:50dd778d2f300d82a…   195MB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years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/bin/sh -c #(nop) COPY file:457c02b91b417b30…   275kB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462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Processus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principaux processus dans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top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UID                 PID                 PPID                C                   STIME               TTY                 TIME                CMD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root                11486               11467               0                   02:35               ?                   00:00:06            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endParaRPr lang="en-US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sortie affichera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de niveau supérieur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conteneur.</a:t>
            </a:r>
          </a:p>
        </p:txBody>
      </p:sp>
    </p:spTree>
    <p:extLst>
      <p:ext uri="{BB962C8B-B14F-4D97-AF65-F5344CB8AC3E}">
        <p14:creationId xmlns:p14="http://schemas.microsoft.com/office/powerpoint/2010/main" val="138015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présence de l’image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alpine:latest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la station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REPOSITORY	TAG	IMAGE ID	CREATED            SIZE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alpine		latest	d6e46aa2470d	6 weeks ago      5.57MB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présence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la station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--all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CONTAINER ID	IMAGE	COMMAND		CREATED             	STATUS		PORTS		NAMES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daa32dd586b2	alpine	"echo 'Bonjour tout …“	7 minutes ago       	Exited (0) 7 minutes ago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fait référence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(affichage des processus)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 Linux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--all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encore -a)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 tous les conteneurs docker actifs ou non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732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d’une commande dans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l'exécution de conteneurs, il est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commandes afin d'avoir accès à une instance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une invite de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(CLI) pour gérer un conteneur.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deocker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utilisée à cette fin.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différence entre les commandes docker run et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que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exécute une commande sur un conteneur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D'autre part,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 crée un conteneur temporaire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 la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qu'il contient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 le conteneur une fois terminé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 un conteneur est démarré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peut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Bash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quitter sans que le conteneur ne s'arrête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même temps.</a:t>
            </a:r>
          </a:p>
        </p:txBody>
      </p:sp>
    </p:spTree>
    <p:extLst>
      <p:ext uri="{BB962C8B-B14F-4D97-AF65-F5344CB8AC3E}">
        <p14:creationId xmlns:p14="http://schemas.microsoft.com/office/powerpoint/2010/main" val="636623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d’une commande dans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des commandes sur des conteneurs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&lt;options&gt; &lt;conteneur&gt; &lt;commande&gt;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ls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Bash dans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9091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d’une commande dans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exécuter plusieurs commandes à l'aide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utilise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-c pour lire la commande sous forme de chaîne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-c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"commande1 ; commande2 ; commande3 ; …" 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ubuntu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-c "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;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-5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passwd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" 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ubuntu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-c "cd /var/log ; ls 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cas, le but de l'exécution de plusieurs commandes est de se déplacer vers un répertoire afin d'exécuter une commande spécifique dans ce répertoire.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exec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possède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workdir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(-w) afin d'exécuter une commande dans un répertoire spécifique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workdir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&lt;chemin&gt; &lt;conteneur&gt; &lt;commande&gt;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workdir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cat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passwd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674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Nettoyage des objets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l’usage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objets Docker s’accumulent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 alors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les objets devenus obsolètes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prune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supprimer les données suivantes :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conteneurs qui ne sont pas </a:t>
            </a:r>
            <a:r>
              <a:rPr lang="fr-CA" b="1">
                <a:solidFill>
                  <a:srgbClr val="00B050"/>
                </a:solidFill>
                <a:ea typeface="+mn-lt"/>
                <a:cs typeface="+mn-lt"/>
              </a:rPr>
              <a:t>le </a:t>
            </a:r>
            <a:br>
              <a:rPr lang="fr-CA" b="1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b="1">
                <a:solidFill>
                  <a:srgbClr val="00B050"/>
                </a:solidFill>
                <a:ea typeface="+mn-lt"/>
                <a:cs typeface="+mn-lt"/>
              </a:rPr>
              <a:t>statut running (</a:t>
            </a:r>
            <a:r>
              <a:rPr lang="fr-CA" b="1" i="1">
                <a:solidFill>
                  <a:srgbClr val="00B050"/>
                </a:solidFill>
                <a:ea typeface="+mn-lt"/>
                <a:cs typeface="+mn-lt"/>
              </a:rPr>
              <a:t>up</a:t>
            </a:r>
            <a:r>
              <a:rPr lang="fr-CA" b="1">
                <a:solidFill>
                  <a:srgbClr val="00B05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réseaux créés par Docker qui ne sont pas utilisés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au moins un conteneur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images non utilisées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volumes non utilisés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caches utilisés pour la création d'images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prune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WARNING! This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will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remove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stopped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containers.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sure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want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continue? [y/N]</a:t>
            </a:r>
          </a:p>
        </p:txBody>
      </p:sp>
    </p:spTree>
    <p:extLst>
      <p:ext uri="{BB962C8B-B14F-4D97-AF65-F5344CB8AC3E}">
        <p14:creationId xmlns:p14="http://schemas.microsoft.com/office/powerpoint/2010/main" val="450593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Nettoyage des objets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objets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peuvent être supprimés de la même manière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prune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possible, à l’aide d’une seule commande,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tous les objets non utilisés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un hôte exécutant Docker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system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WARNING! This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will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remove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stopped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containers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networks not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used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by at least one container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dangling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dangling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build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cache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sure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want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continue? [y/N]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991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Définition des variables d'environnement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définir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variables d’environnement dans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utilise à cette fin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-e).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de nombreuses variables d'environnement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texte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"ENV_VAR=data"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centos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-file ./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env.list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centos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-file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prend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de fichier comme argument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s'attend à ce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ligne soit au format VARIABLE=VALEUR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imitant l'argument passé à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env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Indépendamment de l'ordre de ces indicateurs,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-file est traité en premier lieu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suivi des indicateurs --env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cette façon, toutes les variables d'environnement fournies individuellement avec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remplaceront les variables fournies dans le fichier texte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-var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493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Statistiques pour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stats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utilisée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les statistiques d'un conteneur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stats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stats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CONTAINER ID   NAME        CPU %     MEM USAGE / LIMIT     MEM %     NET I/O          BLOCK I/O         PIDS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b99e149d679f  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 0.01%     17.67MiB / 894.9MiB   1.97%     456kB / 5.57MB   9.15MB / 3.67MB   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sortie affichera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du processeur et de la mémoire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conteneur.</a:t>
            </a:r>
          </a:p>
        </p:txBody>
      </p:sp>
    </p:spTree>
    <p:extLst>
      <p:ext uri="{BB962C8B-B14F-4D97-AF65-F5344CB8AC3E}">
        <p14:creationId xmlns:p14="http://schemas.microsoft.com/office/powerpoint/2010/main" val="1775740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Journalisation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L’API docker propose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utile pour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débogger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certains de ses conteneurs (ou, plus souvent, l'application que l’on déploie).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logs &lt;conteneur&gt; (--follow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&lt;nombre de ligne&gt;)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logs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mabaleine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--follow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logs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mabaleine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20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affiche les journaux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passé en paramètre.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utilise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-f ou --follow et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&lt;nombre de ligne&gt;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suivre en temps réel le flux des événements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logs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où &lt;nombre de ligne&gt; est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 de lignes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l’on souhaite afficher.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important de garder à l’esprit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choisir un nombre de lignes raisonnable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 ne pas être dépassé par les journaux.</a:t>
            </a:r>
          </a:p>
        </p:txBody>
      </p:sp>
    </p:spTree>
    <p:extLst>
      <p:ext uri="{BB962C8B-B14F-4D97-AF65-F5344CB8AC3E}">
        <p14:creationId xmlns:p14="http://schemas.microsoft.com/office/powerpoint/2010/main" val="2209338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Politique de redémarrage du conteneur 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(démarrage d'un conteneur au démarrage)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redémarre pas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démon Docker redémarre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(par exemple après le redémarrage du système hôte).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fournit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stratégie de redémarrage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conteneurs en fournissant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--restart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--restart=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always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-d &lt;container&gt;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--restart=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always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8080:80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mon_nginx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spécifiant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--restart=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always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demande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toujours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redémarrer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redémarrage du démon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lorsque 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arrêté manuellement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(par exemple, avec docker stop &lt;container&gt; ),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stratégie de redémarrage ne sera pas appliquée au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713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Résumé des commandes de base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bref résumé des commandes docker les plus utilisée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C52C003-C8E0-4F5A-99F7-D2787246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714"/>
              </p:ext>
            </p:extLst>
          </p:nvPr>
        </p:nvGraphicFramePr>
        <p:xfrm>
          <a:off x="4736917" y="1501513"/>
          <a:ext cx="7168389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2046046">
                  <a:extLst>
                    <a:ext uri="{9D8B030D-6E8A-4147-A177-3AD203B41FA5}">
                      <a16:colId xmlns:a16="http://schemas.microsoft.com/office/drawing/2014/main" val="134100816"/>
                    </a:ext>
                  </a:extLst>
                </a:gridCol>
                <a:gridCol w="5122343">
                  <a:extLst>
                    <a:ext uri="{9D8B030D-6E8A-4147-A177-3AD203B41FA5}">
                      <a16:colId xmlns:a16="http://schemas.microsoft.com/office/drawing/2014/main" val="3229602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Résultat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70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build</a:t>
                      </a: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-t nom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Construction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52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start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Lancement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673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stop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Arrêt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56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restart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Relance d’un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0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images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toutes les images disponibles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6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&lt;Objet&gt; prune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de conteneurs, d’images, réseau non utilisés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8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login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Connexion sur son compte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hub.docker.com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1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commit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Effectuer un « commit » de son image afin de le téléverser sur 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hub.docker.com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4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history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Affichage, entre autre, la taille d’une 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6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network inspect bridge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la configuration réseau des conteneurs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4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inspect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informations (nom, stockage, …) 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48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exec env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toutes les variables d’environnement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0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info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informations de docker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8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version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la version du serveur et du client docker utilisés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 détail de ce que retourne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E0A3E8C-D769-410C-869C-AD1C8102F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82010"/>
              </p:ext>
            </p:extLst>
          </p:nvPr>
        </p:nvGraphicFramePr>
        <p:xfrm>
          <a:off x="4732962" y="1521743"/>
          <a:ext cx="7077397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1763774">
                  <a:extLst>
                    <a:ext uri="{9D8B030D-6E8A-4147-A177-3AD203B41FA5}">
                      <a16:colId xmlns:a16="http://schemas.microsoft.com/office/drawing/2014/main" val="2236265918"/>
                    </a:ext>
                  </a:extLst>
                </a:gridCol>
                <a:gridCol w="5313623">
                  <a:extLst>
                    <a:ext uri="{9D8B030D-6E8A-4147-A177-3AD203B41FA5}">
                      <a16:colId xmlns:a16="http://schemas.microsoft.com/office/drawing/2014/main" val="3475096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18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50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CONTAINER ID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technique du conteneur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2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technique de l’image utilisée pour créer le conteneur.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version de cette image est aussi indiquée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4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 passée en paramètre lors de la création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2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création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État du conteneur (En cours d’exécution, ou arrêté)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5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 NATés (redirections de ports entre le conteneur et le système hôte)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09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Noms aléatoires données aux conteneurs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 nom est la concaténation d’un adjectif qualificatif et du nom d’un scientifique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est possible de préciser le nom en ajoutant le paramètre --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à docker run,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1444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Résumé des commandes de base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bref résumé des commandes docker les plus utilisée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A6B7D05-7B0F-4013-994E-0E6A9A658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14984"/>
              </p:ext>
            </p:extLst>
          </p:nvPr>
        </p:nvGraphicFramePr>
        <p:xfrm>
          <a:off x="4744602" y="1487553"/>
          <a:ext cx="7088810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2023332">
                  <a:extLst>
                    <a:ext uri="{9D8B030D-6E8A-4147-A177-3AD203B41FA5}">
                      <a16:colId xmlns:a16="http://schemas.microsoft.com/office/drawing/2014/main" val="4221914078"/>
                    </a:ext>
                  </a:extLst>
                </a:gridCol>
                <a:gridCol w="5065478">
                  <a:extLst>
                    <a:ext uri="{9D8B030D-6E8A-4147-A177-3AD203B41FA5}">
                      <a16:colId xmlns:a16="http://schemas.microsoft.com/office/drawing/2014/main" val="174908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Résultat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39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Lancement (ou exécution) d’un conteneur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ne faut pas confondre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run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start</a:t>
                      </a:r>
                      <a:b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l’option -p permet la redirection de port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l’option -v permet le partage de fichier avec l’hôte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l’option --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permet de faire un lien entre deux conteneurs à l’aide des macros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0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push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Téléversement d’une image sur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hub.docker.com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(suivant les commandes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login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commit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9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search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de conteneur sur le dépôt de docker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53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logs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journaux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4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pull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Téléchargement d’une image (après avoir identifié l’image via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docker </a:t>
                      </a:r>
                      <a:r>
                        <a:rPr lang="fr-CA" sz="1600" i="1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1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rmi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d’une 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868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rm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1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ps</a:t>
                      </a:r>
                      <a:b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</a:br>
                      <a:r>
                        <a:rPr lang="fr-CA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ou</a:t>
                      </a:r>
                      <a:br>
                        <a:rPr lang="fr-CA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</a:b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-a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conteneurs actifs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stats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l’utilisation du processeur et de la mémoire 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6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861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 err="1">
                <a:solidFill>
                  <a:srgbClr val="0070C0"/>
                </a:solidFill>
                <a:latin typeface="Arial Black"/>
              </a:rPr>
              <a:t>Portainer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1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- Faciliter la gestion des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fournit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solution simple et facile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gérer les conteneurs Docker et les services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l’aide d’une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interface Web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prend en charge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large éventail de fonctionnalités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gérer les conteneurs, telles que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gestion de la création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suppression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 services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authentification des utilisateurs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autorisations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connexion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 commandes dans la console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conteneurs en cours d'exécution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affichage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 journaux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conteneurs.</a:t>
            </a:r>
          </a:p>
        </p:txBody>
      </p:sp>
    </p:spTree>
    <p:extLst>
      <p:ext uri="{BB962C8B-B14F-4D97-AF65-F5344CB8AC3E}">
        <p14:creationId xmlns:p14="http://schemas.microsoft.com/office/powerpoint/2010/main" val="1001704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- Faciliter la gestion des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propose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interface graphique web qui cache la complexité de la gestion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conteneurs.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supprimant la nécessité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utilisateurs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 ligne de 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 (CLI),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écrire avec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YAML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comprendre les manifestes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simplifie le déploiement d'applications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dépannage des problèmes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 comme un léger conteneur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(l'image Docker pèse moins de 4 Mo) sur un moteur docker ou un agrégat (cluster)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3845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composé de deux éléments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agent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éléments s'exécutent en tant que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sur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moteur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dans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agrégat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9819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déployer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conteneurr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portainer_data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crée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de stockage permanent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docker run -d -p 8000:8000 -p 9443:9443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--restart=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always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-v /var/run/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docker.sock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:/var/run/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docker.sock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-v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portainer_data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:/data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suffit maintenant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 port 9000 du moteur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où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en cours d'exécution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utilisant un fureteur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4747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Description de la précédente commande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C00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EBD9956-9164-4A8E-B48A-9631115F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87414"/>
              </p:ext>
            </p:extLst>
          </p:nvPr>
        </p:nvGraphicFramePr>
        <p:xfrm>
          <a:off x="4732963" y="1453628"/>
          <a:ext cx="7099916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2328740">
                  <a:extLst>
                    <a:ext uri="{9D8B030D-6E8A-4147-A177-3AD203B41FA5}">
                      <a16:colId xmlns:a16="http://schemas.microsoft.com/office/drawing/2014/main" val="2594804218"/>
                    </a:ext>
                  </a:extLst>
                </a:gridCol>
                <a:gridCol w="4771176">
                  <a:extLst>
                    <a:ext uri="{9D8B030D-6E8A-4147-A177-3AD203B41FA5}">
                      <a16:colId xmlns:a16="http://schemas.microsoft.com/office/drawing/2014/main" val="1110036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27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docker run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commande pour le démarrage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85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va s’exécuter en arrière-plan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0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-p 8000:8000 </a:t>
                      </a:r>
                      <a:b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-p 9443:9443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sera accessible depuis l’externe par les ports 8000 et 9090 …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 le conteneur, il sera lié aux ports 8000 et 9000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69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-v /var/run/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docker.sock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:</a:t>
                      </a:r>
                      <a:b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    /var/run/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docker.sock</a:t>
                      </a:r>
                      <a:endParaRPr lang="fr-CA" sz="1600" b="1" kern="1200" dirty="0">
                        <a:solidFill>
                          <a:srgbClr val="FF0000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fichier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/var/run/</a:t>
                      </a:r>
                      <a:r>
                        <a:rPr lang="fr-CA" sz="1600" i="1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docker.sock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(internet) sera lié au fichier externe du même nom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18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-v 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portainer_data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:/data</a:t>
                      </a:r>
                      <a:endParaRPr lang="fr-CA" sz="1600" b="1" kern="1200" dirty="0">
                        <a:solidFill>
                          <a:srgbClr val="FF0000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répertoire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portainer_data</a:t>
                      </a: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(interne) sera lié au répertoire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/data</a:t>
                      </a: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(externe)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7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portainer</a:t>
                      </a: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/</a:t>
                      </a:r>
                      <a:r>
                        <a:rPr lang="fr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portainer</a:t>
                      </a:r>
                      <a:endParaRPr lang="fr-CA" sz="1600" b="1" kern="1200" dirty="0">
                        <a:solidFill>
                          <a:srgbClr val="FF0000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mon de l’image à utiliser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9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9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95A8CC-C35F-45EA-BBF0-1B068E820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298" y="1073842"/>
            <a:ext cx="6966619" cy="42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7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Agrégat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de dockers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mode de déploiement recommandé est l'utilisation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donc possible de déployer directement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 tant que service dans un agrégat Docker.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curl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-L https://downloads.portainer.io/portainer-agent-stack.yml 	-o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-agent-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stack.yml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swarm</a:t>
            </a:r>
            <a:r>
              <a:rPr lang="fr-CA" b="1">
                <a:solidFill>
                  <a:srgbClr val="FF0000"/>
                </a:solidFill>
                <a:ea typeface="+mn-lt"/>
                <a:cs typeface="+mn-lt"/>
              </a:rPr>
              <a:t> init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stack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deploy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-c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-agent-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stack.yml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méthode déploiera automatiquement une seule instance du serveur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déploiera l'agent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 tant que service global sur chaque nœud de votre cluster.</a:t>
            </a:r>
          </a:p>
        </p:txBody>
      </p:sp>
    </p:spTree>
    <p:extLst>
      <p:ext uri="{BB962C8B-B14F-4D97-AF65-F5344CB8AC3E}">
        <p14:creationId xmlns:p14="http://schemas.microsoft.com/office/powerpoint/2010/main" val="34858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intéressant de noter ici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maintenant inactif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Après avoir exécuté la 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echo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s’est arrêté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 avait une tâche à effectuer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Afficher un message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4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second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avec 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va lancer un conteneur 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 un serveur Web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deux options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\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8080:80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cette commande, on utilise deux options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ou -d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option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détacher le conteneur du processus principal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la console.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considérer qu’il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un démon normal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continuer à utiliser la console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pendant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tourne sur un autre processus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ou -p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option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l'utilisation de ports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 cas, on lui demande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transférer le trafic du port 8080 vers le port 80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9675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DA3321-672E-48DD-A833-FF548BD88FED}">
  <ds:schemaRefs>
    <ds:schemaRef ds:uri="http://schemas.microsoft.com/office/2006/metadata/properties"/>
    <ds:schemaRef ds:uri="http://schemas.microsoft.com/office/infopath/2007/PartnerControls"/>
    <ds:schemaRef ds:uri="8f9e9439-8a5c-4c88-b7b7-235a3e0c4515"/>
  </ds:schemaRefs>
</ds:datastoreItem>
</file>

<file path=customXml/itemProps3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10326</TotalTime>
  <Words>7452</Words>
  <Application>Microsoft Office PowerPoint</Application>
  <PresentationFormat>Grand écran</PresentationFormat>
  <Paragraphs>633</Paragraphs>
  <Slides>78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5" baseType="lpstr">
      <vt:lpstr>Arial</vt:lpstr>
      <vt:lpstr>Arial Black</vt:lpstr>
      <vt:lpstr>Arial Narrow</vt:lpstr>
      <vt:lpstr>Calibri</vt:lpstr>
      <vt:lpstr>Calibri Light</vt:lpstr>
      <vt:lpstr>Wingdings</vt:lpstr>
      <vt:lpstr>Rétrospective</vt:lpstr>
      <vt:lpstr>Docker</vt:lpstr>
      <vt:lpstr>Plan de la séance</vt:lpstr>
      <vt:lpstr>Docker au travail !</vt:lpstr>
      <vt:lpstr>Gestion des conteneurs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Gestion des conteneurs</vt:lpstr>
      <vt:lpstr>Gestion des conteneurs</vt:lpstr>
      <vt:lpstr>Gestion des conteneurs</vt:lpstr>
      <vt:lpstr>Gestion des conteneurs</vt:lpstr>
      <vt:lpstr>Gestions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Portainer</vt:lpstr>
      <vt:lpstr>Volumes</vt:lpstr>
      <vt:lpstr>Volumes</vt:lpstr>
      <vt:lpstr>Volumes</vt:lpstr>
      <vt:lpstr>Volumes</vt:lpstr>
      <vt:lpstr>Volumes</vt:lpstr>
      <vt:lpstr>Volumes</vt:lpstr>
      <vt:lpstr>Volumes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Savard, Louis</cp:lastModifiedBy>
  <cp:revision>223</cp:revision>
  <dcterms:created xsi:type="dcterms:W3CDTF">2020-04-13T14:06:08Z</dcterms:created>
  <dcterms:modified xsi:type="dcterms:W3CDTF">2023-03-12T13:45:54Z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