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4"/>
  </p:sldMasterIdLst>
  <p:sldIdLst>
    <p:sldId id="256" r:id="rId5"/>
    <p:sldId id="257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512" r:id="rId19"/>
    <p:sldId id="513" r:id="rId20"/>
    <p:sldId id="511" r:id="rId21"/>
    <p:sldId id="398" r:id="rId22"/>
    <p:sldId id="400" r:id="rId23"/>
    <p:sldId id="399" r:id="rId24"/>
    <p:sldId id="401" r:id="rId25"/>
    <p:sldId id="402" r:id="rId26"/>
    <p:sldId id="403" r:id="rId27"/>
    <p:sldId id="404" r:id="rId28"/>
    <p:sldId id="405" r:id="rId29"/>
    <p:sldId id="406" r:id="rId30"/>
    <p:sldId id="407" r:id="rId31"/>
    <p:sldId id="408" r:id="rId32"/>
    <p:sldId id="409" r:id="rId33"/>
    <p:sldId id="410" r:id="rId34"/>
    <p:sldId id="411" r:id="rId35"/>
    <p:sldId id="413" r:id="rId36"/>
    <p:sldId id="414" r:id="rId37"/>
    <p:sldId id="415" r:id="rId38"/>
    <p:sldId id="416" r:id="rId39"/>
    <p:sldId id="417" r:id="rId40"/>
    <p:sldId id="418" r:id="rId41"/>
    <p:sldId id="419" r:id="rId42"/>
    <p:sldId id="420" r:id="rId43"/>
    <p:sldId id="421" r:id="rId44"/>
    <p:sldId id="504" r:id="rId45"/>
    <p:sldId id="506" r:id="rId46"/>
    <p:sldId id="505" r:id="rId47"/>
    <p:sldId id="507" r:id="rId48"/>
    <p:sldId id="508" r:id="rId49"/>
    <p:sldId id="509" r:id="rId50"/>
    <p:sldId id="442" r:id="rId51"/>
    <p:sldId id="460" r:id="rId52"/>
    <p:sldId id="461" r:id="rId53"/>
    <p:sldId id="462" r:id="rId54"/>
    <p:sldId id="463" r:id="rId55"/>
    <p:sldId id="464" r:id="rId56"/>
    <p:sldId id="466" r:id="rId57"/>
    <p:sldId id="467" r:id="rId58"/>
    <p:sldId id="468" r:id="rId59"/>
    <p:sldId id="469" r:id="rId60"/>
    <p:sldId id="422" r:id="rId61"/>
    <p:sldId id="423" r:id="rId62"/>
    <p:sldId id="424" r:id="rId63"/>
    <p:sldId id="425" r:id="rId64"/>
    <p:sldId id="426" r:id="rId65"/>
    <p:sldId id="427" r:id="rId66"/>
    <p:sldId id="428" r:id="rId67"/>
    <p:sldId id="510" r:id="rId68"/>
    <p:sldId id="429" r:id="rId69"/>
    <p:sldId id="430" r:id="rId70"/>
    <p:sldId id="431" r:id="rId71"/>
    <p:sldId id="432" r:id="rId72"/>
    <p:sldId id="433" r:id="rId73"/>
    <p:sldId id="434" r:id="rId74"/>
    <p:sldId id="435" r:id="rId75"/>
    <p:sldId id="436" r:id="rId76"/>
    <p:sldId id="437" r:id="rId77"/>
    <p:sldId id="438" r:id="rId78"/>
    <p:sldId id="439" r:id="rId79"/>
    <p:sldId id="441" r:id="rId8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vard, Louis" initials="SL" lastIdx="4" clrIdx="0">
    <p:extLst>
      <p:ext uri="{19B8F6BF-5375-455C-9EA6-DF929625EA0E}">
        <p15:presenceInfo xmlns:p15="http://schemas.microsoft.com/office/powerpoint/2012/main" userId="Savard, Lou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7E05"/>
    <a:srgbClr val="0070C0"/>
    <a:srgbClr val="B733A4"/>
    <a:srgbClr val="1B3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694633-7F01-4A20-BC7D-5F6073778FD4}" v="1" dt="2023-03-12T19:21:11.6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2724" y="108"/>
      </p:cViewPr>
      <p:guideLst>
        <p:guide orient="horz" pos="206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theme" Target="theme/theme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commentAuthors" Target="commentAuthors.xml"/><Relationship Id="rId86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" userId="067cba2d-e3a0-4a51-a127-0f899cdb9097" providerId="ADAL" clId="{C74751AA-8C70-4697-B33F-946A9371A683}"/>
    <pc:docChg chg="modSld">
      <pc:chgData name="Louis" userId="067cba2d-e3a0-4a51-a127-0f899cdb9097" providerId="ADAL" clId="{C74751AA-8C70-4697-B33F-946A9371A683}" dt="2021-10-15T18:29:33.249" v="204" actId="20577"/>
      <pc:docMkLst>
        <pc:docMk/>
      </pc:docMkLst>
      <pc:sldChg chg="modSp mod">
        <pc:chgData name="Louis" userId="067cba2d-e3a0-4a51-a127-0f899cdb9097" providerId="ADAL" clId="{C74751AA-8C70-4697-B33F-946A9371A683}" dt="2021-10-15T16:42:42.080" v="2" actId="108"/>
        <pc:sldMkLst>
          <pc:docMk/>
          <pc:sldMk cId="2637918372" sldId="388"/>
        </pc:sldMkLst>
        <pc:spChg chg="mod">
          <ac:chgData name="Louis" userId="067cba2d-e3a0-4a51-a127-0f899cdb9097" providerId="ADAL" clId="{C74751AA-8C70-4697-B33F-946A9371A683}" dt="2021-10-15T16:42:42.080" v="2" actId="108"/>
          <ac:spMkLst>
            <pc:docMk/>
            <pc:sldMk cId="2637918372" sldId="388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C74751AA-8C70-4697-B33F-946A9371A683}" dt="2021-10-15T17:03:07.416" v="14" actId="20577"/>
        <pc:sldMkLst>
          <pc:docMk/>
          <pc:sldMk cId="3568312085" sldId="397"/>
        </pc:sldMkLst>
        <pc:spChg chg="mod">
          <ac:chgData name="Louis" userId="067cba2d-e3a0-4a51-a127-0f899cdb9097" providerId="ADAL" clId="{C74751AA-8C70-4697-B33F-946A9371A683}" dt="2021-10-15T17:03:07.416" v="14" actId="20577"/>
          <ac:spMkLst>
            <pc:docMk/>
            <pc:sldMk cId="3568312085" sldId="397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C74751AA-8C70-4697-B33F-946A9371A683}" dt="2021-10-15T17:27:44.581" v="64" actId="20577"/>
        <pc:sldMkLst>
          <pc:docMk/>
          <pc:sldMk cId="3403816855" sldId="406"/>
        </pc:sldMkLst>
        <pc:spChg chg="mod">
          <ac:chgData name="Louis" userId="067cba2d-e3a0-4a51-a127-0f899cdb9097" providerId="ADAL" clId="{C74751AA-8C70-4697-B33F-946A9371A683}" dt="2021-10-15T17:27:44.581" v="64" actId="20577"/>
          <ac:spMkLst>
            <pc:docMk/>
            <pc:sldMk cId="3403816855" sldId="406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C74751AA-8C70-4697-B33F-946A9371A683}" dt="2021-10-15T18:07:39.964" v="106" actId="20577"/>
        <pc:sldMkLst>
          <pc:docMk/>
          <pc:sldMk cId="2686948497" sldId="414"/>
        </pc:sldMkLst>
        <pc:spChg chg="mod">
          <ac:chgData name="Louis" userId="067cba2d-e3a0-4a51-a127-0f899cdb9097" providerId="ADAL" clId="{C74751AA-8C70-4697-B33F-946A9371A683}" dt="2021-10-15T18:07:39.964" v="106" actId="20577"/>
          <ac:spMkLst>
            <pc:docMk/>
            <pc:sldMk cId="2686948497" sldId="414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C74751AA-8C70-4697-B33F-946A9371A683}" dt="2021-10-15T18:14:14.593" v="160" actId="20577"/>
        <pc:sldMkLst>
          <pc:docMk/>
          <pc:sldMk cId="1518844417" sldId="416"/>
        </pc:sldMkLst>
        <pc:spChg chg="mod">
          <ac:chgData name="Louis" userId="067cba2d-e3a0-4a51-a127-0f899cdb9097" providerId="ADAL" clId="{C74751AA-8C70-4697-B33F-946A9371A683}" dt="2021-10-15T18:14:14.593" v="160" actId="20577"/>
          <ac:spMkLst>
            <pc:docMk/>
            <pc:sldMk cId="1518844417" sldId="416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C74751AA-8C70-4697-B33F-946A9371A683}" dt="2021-10-15T18:18:28.182" v="182" actId="20577"/>
        <pc:sldMkLst>
          <pc:docMk/>
          <pc:sldMk cId="3650890242" sldId="420"/>
        </pc:sldMkLst>
        <pc:spChg chg="mod">
          <ac:chgData name="Louis" userId="067cba2d-e3a0-4a51-a127-0f899cdb9097" providerId="ADAL" clId="{C74751AA-8C70-4697-B33F-946A9371A683}" dt="2021-10-15T18:18:28.182" v="182" actId="20577"/>
          <ac:spMkLst>
            <pc:docMk/>
            <pc:sldMk cId="3650890242" sldId="420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C74751AA-8C70-4697-B33F-946A9371A683}" dt="2021-10-15T18:29:33.249" v="204" actId="20577"/>
        <pc:sldMkLst>
          <pc:docMk/>
          <pc:sldMk cId="600072315" sldId="461"/>
        </pc:sldMkLst>
        <pc:spChg chg="mod">
          <ac:chgData name="Louis" userId="067cba2d-e3a0-4a51-a127-0f899cdb9097" providerId="ADAL" clId="{C74751AA-8C70-4697-B33F-946A9371A683}" dt="2021-10-15T18:29:33.249" v="204" actId="20577"/>
          <ac:spMkLst>
            <pc:docMk/>
            <pc:sldMk cId="600072315" sldId="461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C74751AA-8C70-4697-B33F-946A9371A683}" dt="2021-10-15T17:18:39.952" v="40" actId="20577"/>
        <pc:sldMkLst>
          <pc:docMk/>
          <pc:sldMk cId="223620459" sldId="511"/>
        </pc:sldMkLst>
        <pc:spChg chg="mod">
          <ac:chgData name="Louis" userId="067cba2d-e3a0-4a51-a127-0f899cdb9097" providerId="ADAL" clId="{C74751AA-8C70-4697-B33F-946A9371A683}" dt="2021-10-15T17:18:39.952" v="40" actId="20577"/>
          <ac:spMkLst>
            <pc:docMk/>
            <pc:sldMk cId="223620459" sldId="511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C74751AA-8C70-4697-B33F-946A9371A683}" dt="2021-10-15T17:13:31.443" v="34" actId="20577"/>
        <pc:sldMkLst>
          <pc:docMk/>
          <pc:sldMk cId="950167551" sldId="513"/>
        </pc:sldMkLst>
        <pc:spChg chg="mod">
          <ac:chgData name="Louis" userId="067cba2d-e3a0-4a51-a127-0f899cdb9097" providerId="ADAL" clId="{C74751AA-8C70-4697-B33F-946A9371A683}" dt="2021-10-15T17:13:31.443" v="34" actId="20577"/>
          <ac:spMkLst>
            <pc:docMk/>
            <pc:sldMk cId="950167551" sldId="513"/>
            <ac:spMk id="3" creationId="{69893746-1E47-47EB-9AA7-33D855ED91FE}"/>
          </ac:spMkLst>
        </pc:spChg>
      </pc:sldChg>
    </pc:docChg>
  </pc:docChgLst>
  <pc:docChgLst>
    <pc:chgData name="Savard, Louis" userId="067cba2d-e3a0-4a51-a127-0f899cdb9097" providerId="ADAL" clId="{9A552187-B7D8-44AC-BBBE-B2436A6D5C84}"/>
    <pc:docChg chg="undo custSel addSld delSld modSld">
      <pc:chgData name="Savard, Louis" userId="067cba2d-e3a0-4a51-a127-0f899cdb9097" providerId="ADAL" clId="{9A552187-B7D8-44AC-BBBE-B2436A6D5C84}" dt="2020-12-13T20:19:18.727" v="472" actId="313"/>
      <pc:docMkLst>
        <pc:docMk/>
      </pc:docMkLst>
      <pc:sldChg chg="modSp mod">
        <pc:chgData name="Savard, Louis" userId="067cba2d-e3a0-4a51-a127-0f899cdb9097" providerId="ADAL" clId="{9A552187-B7D8-44AC-BBBE-B2436A6D5C84}" dt="2020-12-13T15:52:46.600" v="401" actId="20577"/>
        <pc:sldMkLst>
          <pc:docMk/>
          <pc:sldMk cId="1516200619" sldId="256"/>
        </pc:sldMkLst>
        <pc:spChg chg="mod">
          <ac:chgData name="Savard, Louis" userId="067cba2d-e3a0-4a51-a127-0f899cdb9097" providerId="ADAL" clId="{9A552187-B7D8-44AC-BBBE-B2436A6D5C84}" dt="2020-12-13T15:52:46.600" v="401" actId="20577"/>
          <ac:spMkLst>
            <pc:docMk/>
            <pc:sldMk cId="1516200619" sldId="256"/>
            <ac:spMk id="3" creationId="{051AE9C0-9154-4FBE-AE25-F2BC18B272ED}"/>
          </ac:spMkLst>
        </pc:spChg>
      </pc:sldChg>
      <pc:sldChg chg="modSp mod">
        <pc:chgData name="Savard, Louis" userId="067cba2d-e3a0-4a51-a127-0f899cdb9097" providerId="ADAL" clId="{9A552187-B7D8-44AC-BBBE-B2436A6D5C84}" dt="2020-12-10T13:59:49.366" v="59" actId="13926"/>
        <pc:sldMkLst>
          <pc:docMk/>
          <pc:sldMk cId="929565550" sldId="257"/>
        </pc:sldMkLst>
        <pc:spChg chg="mod">
          <ac:chgData name="Savard, Louis" userId="067cba2d-e3a0-4a51-a127-0f899cdb9097" providerId="ADAL" clId="{9A552187-B7D8-44AC-BBBE-B2436A6D5C84}" dt="2020-12-10T13:59:49.366" v="59" actId="13926"/>
          <ac:spMkLst>
            <pc:docMk/>
            <pc:sldMk cId="929565550" sldId="257"/>
            <ac:spMk id="16" creationId="{EEF79DDD-30EC-4AB3-80DA-D522440F487C}"/>
          </ac:spMkLst>
        </pc:spChg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1804535206" sldId="338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2813766985" sldId="339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3579952909" sldId="340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947732139" sldId="341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4137404007" sldId="342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1609675202" sldId="343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3128009888" sldId="344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3136098366" sldId="345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3950585422" sldId="346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1131385540" sldId="347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423433974" sldId="348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1998053366" sldId="349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2660927889" sldId="350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3282282769" sldId="351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155103312" sldId="352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89825558" sldId="353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3981012201" sldId="354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1390662596" sldId="355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3338830669" sldId="356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1363636770" sldId="357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211206262" sldId="358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3902935004" sldId="359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3096668139" sldId="360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4226480211" sldId="361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3783996410" sldId="362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112740627" sldId="363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2902382739" sldId="364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654544360" sldId="365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937968594" sldId="366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2838033946" sldId="367"/>
        </pc:sldMkLst>
      </pc:sldChg>
      <pc:sldChg chg="del">
        <pc:chgData name="Savard, Louis" userId="067cba2d-e3a0-4a51-a127-0f899cdb9097" providerId="ADAL" clId="{9A552187-B7D8-44AC-BBBE-B2436A6D5C84}" dt="2020-12-10T13:50:21.442" v="0" actId="47"/>
        <pc:sldMkLst>
          <pc:docMk/>
          <pc:sldMk cId="71865634" sldId="368"/>
        </pc:sldMkLst>
      </pc:sldChg>
      <pc:sldChg chg="del">
        <pc:chgData name="Savard, Louis" userId="067cba2d-e3a0-4a51-a127-0f899cdb9097" providerId="ADAL" clId="{9A552187-B7D8-44AC-BBBE-B2436A6D5C84}" dt="2020-12-10T13:50:31.155" v="1" actId="47"/>
        <pc:sldMkLst>
          <pc:docMk/>
          <pc:sldMk cId="438303034" sldId="369"/>
        </pc:sldMkLst>
      </pc:sldChg>
      <pc:sldChg chg="del">
        <pc:chgData name="Savard, Louis" userId="067cba2d-e3a0-4a51-a127-0f899cdb9097" providerId="ADAL" clId="{9A552187-B7D8-44AC-BBBE-B2436A6D5C84}" dt="2020-12-10T13:50:31.155" v="1" actId="47"/>
        <pc:sldMkLst>
          <pc:docMk/>
          <pc:sldMk cId="2787521249" sldId="370"/>
        </pc:sldMkLst>
      </pc:sldChg>
      <pc:sldChg chg="del">
        <pc:chgData name="Savard, Louis" userId="067cba2d-e3a0-4a51-a127-0f899cdb9097" providerId="ADAL" clId="{9A552187-B7D8-44AC-BBBE-B2436A6D5C84}" dt="2020-12-10T13:50:31.155" v="1" actId="47"/>
        <pc:sldMkLst>
          <pc:docMk/>
          <pc:sldMk cId="3323956297" sldId="371"/>
        </pc:sldMkLst>
      </pc:sldChg>
      <pc:sldChg chg="del">
        <pc:chgData name="Savard, Louis" userId="067cba2d-e3a0-4a51-a127-0f899cdb9097" providerId="ADAL" clId="{9A552187-B7D8-44AC-BBBE-B2436A6D5C84}" dt="2020-12-10T13:50:31.155" v="1" actId="47"/>
        <pc:sldMkLst>
          <pc:docMk/>
          <pc:sldMk cId="4128416965" sldId="372"/>
        </pc:sldMkLst>
      </pc:sldChg>
      <pc:sldChg chg="del">
        <pc:chgData name="Savard, Louis" userId="067cba2d-e3a0-4a51-a127-0f899cdb9097" providerId="ADAL" clId="{9A552187-B7D8-44AC-BBBE-B2436A6D5C84}" dt="2020-12-10T13:50:31.155" v="1" actId="47"/>
        <pc:sldMkLst>
          <pc:docMk/>
          <pc:sldMk cId="150768390" sldId="373"/>
        </pc:sldMkLst>
      </pc:sldChg>
      <pc:sldChg chg="del">
        <pc:chgData name="Savard, Louis" userId="067cba2d-e3a0-4a51-a127-0f899cdb9097" providerId="ADAL" clId="{9A552187-B7D8-44AC-BBBE-B2436A6D5C84}" dt="2020-12-10T13:50:31.155" v="1" actId="47"/>
        <pc:sldMkLst>
          <pc:docMk/>
          <pc:sldMk cId="1398878413" sldId="374"/>
        </pc:sldMkLst>
      </pc:sldChg>
      <pc:sldChg chg="del">
        <pc:chgData name="Savard, Louis" userId="067cba2d-e3a0-4a51-a127-0f899cdb9097" providerId="ADAL" clId="{9A552187-B7D8-44AC-BBBE-B2436A6D5C84}" dt="2020-12-10T13:50:31.155" v="1" actId="47"/>
        <pc:sldMkLst>
          <pc:docMk/>
          <pc:sldMk cId="82422938" sldId="375"/>
        </pc:sldMkLst>
      </pc:sldChg>
      <pc:sldChg chg="del">
        <pc:chgData name="Savard, Louis" userId="067cba2d-e3a0-4a51-a127-0f899cdb9097" providerId="ADAL" clId="{9A552187-B7D8-44AC-BBBE-B2436A6D5C84}" dt="2020-12-10T13:50:31.155" v="1" actId="47"/>
        <pc:sldMkLst>
          <pc:docMk/>
          <pc:sldMk cId="154203938" sldId="376"/>
        </pc:sldMkLst>
      </pc:sldChg>
      <pc:sldChg chg="del">
        <pc:chgData name="Savard, Louis" userId="067cba2d-e3a0-4a51-a127-0f899cdb9097" providerId="ADAL" clId="{9A552187-B7D8-44AC-BBBE-B2436A6D5C84}" dt="2020-12-10T13:50:31.155" v="1" actId="47"/>
        <pc:sldMkLst>
          <pc:docMk/>
          <pc:sldMk cId="3684134612" sldId="377"/>
        </pc:sldMkLst>
      </pc:sldChg>
      <pc:sldChg chg="del">
        <pc:chgData name="Savard, Louis" userId="067cba2d-e3a0-4a51-a127-0f899cdb9097" providerId="ADAL" clId="{9A552187-B7D8-44AC-BBBE-B2436A6D5C84}" dt="2020-12-10T13:50:31.155" v="1" actId="47"/>
        <pc:sldMkLst>
          <pc:docMk/>
          <pc:sldMk cId="1878577884" sldId="378"/>
        </pc:sldMkLst>
      </pc:sldChg>
      <pc:sldChg chg="del">
        <pc:chgData name="Savard, Louis" userId="067cba2d-e3a0-4a51-a127-0f899cdb9097" providerId="ADAL" clId="{9A552187-B7D8-44AC-BBBE-B2436A6D5C84}" dt="2020-12-10T13:50:31.155" v="1" actId="47"/>
        <pc:sldMkLst>
          <pc:docMk/>
          <pc:sldMk cId="868723984" sldId="379"/>
        </pc:sldMkLst>
      </pc:sldChg>
      <pc:sldChg chg="del">
        <pc:chgData name="Savard, Louis" userId="067cba2d-e3a0-4a51-a127-0f899cdb9097" providerId="ADAL" clId="{9A552187-B7D8-44AC-BBBE-B2436A6D5C84}" dt="2020-12-10T13:50:31.155" v="1" actId="47"/>
        <pc:sldMkLst>
          <pc:docMk/>
          <pc:sldMk cId="3504104513" sldId="380"/>
        </pc:sldMkLst>
      </pc:sldChg>
      <pc:sldChg chg="del">
        <pc:chgData name="Savard, Louis" userId="067cba2d-e3a0-4a51-a127-0f899cdb9097" providerId="ADAL" clId="{9A552187-B7D8-44AC-BBBE-B2436A6D5C84}" dt="2020-12-10T13:50:31.155" v="1" actId="47"/>
        <pc:sldMkLst>
          <pc:docMk/>
          <pc:sldMk cId="693558948" sldId="381"/>
        </pc:sldMkLst>
      </pc:sldChg>
      <pc:sldChg chg="del">
        <pc:chgData name="Savard, Louis" userId="067cba2d-e3a0-4a51-a127-0f899cdb9097" providerId="ADAL" clId="{9A552187-B7D8-44AC-BBBE-B2436A6D5C84}" dt="2020-12-10T13:50:31.155" v="1" actId="47"/>
        <pc:sldMkLst>
          <pc:docMk/>
          <pc:sldMk cId="505190318" sldId="382"/>
        </pc:sldMkLst>
      </pc:sldChg>
      <pc:sldChg chg="del">
        <pc:chgData name="Savard, Louis" userId="067cba2d-e3a0-4a51-a127-0f899cdb9097" providerId="ADAL" clId="{9A552187-B7D8-44AC-BBBE-B2436A6D5C84}" dt="2020-12-10T13:50:31.155" v="1" actId="47"/>
        <pc:sldMkLst>
          <pc:docMk/>
          <pc:sldMk cId="89954760" sldId="383"/>
        </pc:sldMkLst>
      </pc:sldChg>
      <pc:sldChg chg="del">
        <pc:chgData name="Savard, Louis" userId="067cba2d-e3a0-4a51-a127-0f899cdb9097" providerId="ADAL" clId="{9A552187-B7D8-44AC-BBBE-B2436A6D5C84}" dt="2020-12-10T13:50:31.155" v="1" actId="47"/>
        <pc:sldMkLst>
          <pc:docMk/>
          <pc:sldMk cId="1573560723" sldId="384"/>
        </pc:sldMkLst>
      </pc:sldChg>
      <pc:sldChg chg="del">
        <pc:chgData name="Savard, Louis" userId="067cba2d-e3a0-4a51-a127-0f899cdb9097" providerId="ADAL" clId="{9A552187-B7D8-44AC-BBBE-B2436A6D5C84}" dt="2020-12-10T13:50:31.155" v="1" actId="47"/>
        <pc:sldMkLst>
          <pc:docMk/>
          <pc:sldMk cId="3803861193" sldId="385"/>
        </pc:sldMkLst>
      </pc:sldChg>
      <pc:sldChg chg="modSp mod">
        <pc:chgData name="Savard, Louis" userId="067cba2d-e3a0-4a51-a127-0f899cdb9097" providerId="ADAL" clId="{9A552187-B7D8-44AC-BBBE-B2436A6D5C84}" dt="2020-12-13T16:02:20.548" v="403" actId="20577"/>
        <pc:sldMkLst>
          <pc:docMk/>
          <pc:sldMk cId="2011198163" sldId="391"/>
        </pc:sldMkLst>
        <pc:spChg chg="mod">
          <ac:chgData name="Savard, Louis" userId="067cba2d-e3a0-4a51-a127-0f899cdb9097" providerId="ADAL" clId="{9A552187-B7D8-44AC-BBBE-B2436A6D5C84}" dt="2020-12-13T16:02:20.548" v="403" actId="20577"/>
          <ac:spMkLst>
            <pc:docMk/>
            <pc:sldMk cId="2011198163" sldId="391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9A552187-B7D8-44AC-BBBE-B2436A6D5C84}" dt="2020-12-13T16:04:59.275" v="404" actId="108"/>
        <pc:sldMkLst>
          <pc:docMk/>
          <pc:sldMk cId="2004179217" sldId="393"/>
        </pc:sldMkLst>
        <pc:spChg chg="mod">
          <ac:chgData name="Savard, Louis" userId="067cba2d-e3a0-4a51-a127-0f899cdb9097" providerId="ADAL" clId="{9A552187-B7D8-44AC-BBBE-B2436A6D5C84}" dt="2020-12-13T16:04:59.275" v="404" actId="108"/>
          <ac:spMkLst>
            <pc:docMk/>
            <pc:sldMk cId="2004179217" sldId="393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9A552187-B7D8-44AC-BBBE-B2436A6D5C84}" dt="2020-12-13T16:27:47.822" v="407" actId="20577"/>
        <pc:sldMkLst>
          <pc:docMk/>
          <pc:sldMk cId="44821473" sldId="398"/>
        </pc:sldMkLst>
        <pc:spChg chg="mod">
          <ac:chgData name="Savard, Louis" userId="067cba2d-e3a0-4a51-a127-0f899cdb9097" providerId="ADAL" clId="{9A552187-B7D8-44AC-BBBE-B2436A6D5C84}" dt="2020-12-13T16:27:47.822" v="407" actId="20577"/>
          <ac:spMkLst>
            <pc:docMk/>
            <pc:sldMk cId="44821473" sldId="398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9A552187-B7D8-44AC-BBBE-B2436A6D5C84}" dt="2020-12-13T16:35:02.723" v="411" actId="6549"/>
        <pc:sldMkLst>
          <pc:docMk/>
          <pc:sldMk cId="3403816855" sldId="406"/>
        </pc:sldMkLst>
        <pc:spChg chg="mod">
          <ac:chgData name="Savard, Louis" userId="067cba2d-e3a0-4a51-a127-0f899cdb9097" providerId="ADAL" clId="{9A552187-B7D8-44AC-BBBE-B2436A6D5C84}" dt="2020-12-13T16:35:02.723" v="411" actId="6549"/>
          <ac:spMkLst>
            <pc:docMk/>
            <pc:sldMk cId="3403816855" sldId="406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9A552187-B7D8-44AC-BBBE-B2436A6D5C84}" dt="2020-12-13T16:45:58.496" v="413" actId="313"/>
        <pc:sldMkLst>
          <pc:docMk/>
          <pc:sldMk cId="1540735894" sldId="409"/>
        </pc:sldMkLst>
        <pc:spChg chg="mod">
          <ac:chgData name="Savard, Louis" userId="067cba2d-e3a0-4a51-a127-0f899cdb9097" providerId="ADAL" clId="{9A552187-B7D8-44AC-BBBE-B2436A6D5C84}" dt="2020-12-13T16:45:58.496" v="413" actId="313"/>
          <ac:spMkLst>
            <pc:docMk/>
            <pc:sldMk cId="1540735894" sldId="409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9A552187-B7D8-44AC-BBBE-B2436A6D5C84}" dt="2020-12-13T19:59:55.867" v="471" actId="20577"/>
        <pc:sldMkLst>
          <pc:docMk/>
          <pc:sldMk cId="1335635510" sldId="427"/>
        </pc:sldMkLst>
        <pc:spChg chg="mod">
          <ac:chgData name="Savard, Louis" userId="067cba2d-e3a0-4a51-a127-0f899cdb9097" providerId="ADAL" clId="{9A552187-B7D8-44AC-BBBE-B2436A6D5C84}" dt="2020-12-13T19:59:55.867" v="471" actId="20577"/>
          <ac:spMkLst>
            <pc:docMk/>
            <pc:sldMk cId="1335635510" sldId="427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9A552187-B7D8-44AC-BBBE-B2436A6D5C84}" dt="2020-12-13T20:19:18.727" v="472" actId="313"/>
        <pc:sldMkLst>
          <pc:docMk/>
          <pc:sldMk cId="1285759295" sldId="436"/>
        </pc:sldMkLst>
        <pc:spChg chg="mod">
          <ac:chgData name="Savard, Louis" userId="067cba2d-e3a0-4a51-a127-0f899cdb9097" providerId="ADAL" clId="{9A552187-B7D8-44AC-BBBE-B2436A6D5C84}" dt="2020-12-13T20:19:18.727" v="472" actId="313"/>
          <ac:spMkLst>
            <pc:docMk/>
            <pc:sldMk cId="1285759295" sldId="436"/>
            <ac:spMk id="3" creationId="{69893746-1E47-47EB-9AA7-33D855ED91FE}"/>
          </ac:spMkLst>
        </pc:spChg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3627577198" sldId="443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2261840131" sldId="444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3809700397" sldId="445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520221685" sldId="446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4266255208" sldId="447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715529703" sldId="448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3387512616" sldId="449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2612877081" sldId="451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3873069937" sldId="452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438798779" sldId="453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1761762870" sldId="454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2639699287" sldId="455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1292441705" sldId="456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1285043994" sldId="457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926197597" sldId="458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1841564404" sldId="459"/>
        </pc:sldMkLst>
      </pc:sldChg>
      <pc:sldChg chg="modSp mod">
        <pc:chgData name="Savard, Louis" userId="067cba2d-e3a0-4a51-a127-0f899cdb9097" providerId="ADAL" clId="{9A552187-B7D8-44AC-BBBE-B2436A6D5C84}" dt="2020-12-13T18:58:05.246" v="415" actId="108"/>
        <pc:sldMkLst>
          <pc:docMk/>
          <pc:sldMk cId="1710420476" sldId="464"/>
        </pc:sldMkLst>
        <pc:spChg chg="mod">
          <ac:chgData name="Savard, Louis" userId="067cba2d-e3a0-4a51-a127-0f899cdb9097" providerId="ADAL" clId="{9A552187-B7D8-44AC-BBBE-B2436A6D5C84}" dt="2020-12-13T18:58:05.246" v="415" actId="108"/>
          <ac:spMkLst>
            <pc:docMk/>
            <pc:sldMk cId="1710420476" sldId="464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9A552187-B7D8-44AC-BBBE-B2436A6D5C84}" dt="2020-12-13T18:58:37.393" v="416" actId="108"/>
        <pc:sldMkLst>
          <pc:docMk/>
          <pc:sldMk cId="2533650063" sldId="465"/>
        </pc:sldMkLst>
        <pc:spChg chg="mod">
          <ac:chgData name="Savard, Louis" userId="067cba2d-e3a0-4a51-a127-0f899cdb9097" providerId="ADAL" clId="{9A552187-B7D8-44AC-BBBE-B2436A6D5C84}" dt="2020-12-13T18:58:37.393" v="416" actId="108"/>
          <ac:spMkLst>
            <pc:docMk/>
            <pc:sldMk cId="2533650063" sldId="465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9A552187-B7D8-44AC-BBBE-B2436A6D5C84}" dt="2020-12-13T18:59:55.057" v="417" actId="114"/>
        <pc:sldMkLst>
          <pc:docMk/>
          <pc:sldMk cId="3224282401" sldId="466"/>
        </pc:sldMkLst>
        <pc:spChg chg="mod">
          <ac:chgData name="Savard, Louis" userId="067cba2d-e3a0-4a51-a127-0f899cdb9097" providerId="ADAL" clId="{9A552187-B7D8-44AC-BBBE-B2436A6D5C84}" dt="2020-12-13T18:59:55.057" v="417" actId="114"/>
          <ac:spMkLst>
            <pc:docMk/>
            <pc:sldMk cId="3224282401" sldId="466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9A552187-B7D8-44AC-BBBE-B2436A6D5C84}" dt="2020-12-13T19:09:31.542" v="428" actId="6549"/>
        <pc:sldMkLst>
          <pc:docMk/>
          <pc:sldMk cId="722553734" sldId="467"/>
        </pc:sldMkLst>
        <pc:spChg chg="mod">
          <ac:chgData name="Savard, Louis" userId="067cba2d-e3a0-4a51-a127-0f899cdb9097" providerId="ADAL" clId="{9A552187-B7D8-44AC-BBBE-B2436A6D5C84}" dt="2020-12-13T19:09:31.542" v="428" actId="6549"/>
          <ac:spMkLst>
            <pc:docMk/>
            <pc:sldMk cId="722553734" sldId="467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9A552187-B7D8-44AC-BBBE-B2436A6D5C84}" dt="2020-12-13T19:10:23.926" v="467" actId="20577"/>
        <pc:sldMkLst>
          <pc:docMk/>
          <pc:sldMk cId="2794042804" sldId="468"/>
        </pc:sldMkLst>
        <pc:spChg chg="mod">
          <ac:chgData name="Savard, Louis" userId="067cba2d-e3a0-4a51-a127-0f899cdb9097" providerId="ADAL" clId="{9A552187-B7D8-44AC-BBBE-B2436A6D5C84}" dt="2020-12-13T19:10:23.926" v="467" actId="20577"/>
          <ac:spMkLst>
            <pc:docMk/>
            <pc:sldMk cId="2794042804" sldId="468"/>
            <ac:spMk id="3" creationId="{69893746-1E47-47EB-9AA7-33D855ED91FE}"/>
          </ac:spMkLst>
        </pc:spChg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453800101" sldId="470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128531566" sldId="471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201611975" sldId="472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2070690872" sldId="473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2361167645" sldId="474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3668242895" sldId="477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4184377026" sldId="478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85049695" sldId="479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4026711920" sldId="480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874040597" sldId="481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1299646055" sldId="482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81276753" sldId="483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3250142525" sldId="484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2867794087" sldId="485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1351717392" sldId="486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1568321229" sldId="487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1299512074" sldId="488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4105335301" sldId="489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833031206" sldId="490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2447997756" sldId="491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2126468570" sldId="492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3851404089" sldId="493"/>
        </pc:sldMkLst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3736577578" sldId="494"/>
        </pc:sldMkLst>
      </pc:sldChg>
      <pc:sldChg chg="del">
        <pc:chgData name="Savard, Louis" userId="067cba2d-e3a0-4a51-a127-0f899cdb9097" providerId="ADAL" clId="{9A552187-B7D8-44AC-BBBE-B2436A6D5C84}" dt="2020-12-10T13:50:36.875" v="2" actId="47"/>
        <pc:sldMkLst>
          <pc:docMk/>
          <pc:sldMk cId="1952681422" sldId="495"/>
        </pc:sldMkLst>
      </pc:sldChg>
      <pc:sldChg chg="del">
        <pc:chgData name="Savard, Louis" userId="067cba2d-e3a0-4a51-a127-0f899cdb9097" providerId="ADAL" clId="{9A552187-B7D8-44AC-BBBE-B2436A6D5C84}" dt="2020-12-10T13:50:36.875" v="2" actId="47"/>
        <pc:sldMkLst>
          <pc:docMk/>
          <pc:sldMk cId="1001704185" sldId="496"/>
        </pc:sldMkLst>
      </pc:sldChg>
      <pc:sldChg chg="del">
        <pc:chgData name="Savard, Louis" userId="067cba2d-e3a0-4a51-a127-0f899cdb9097" providerId="ADAL" clId="{9A552187-B7D8-44AC-BBBE-B2436A6D5C84}" dt="2020-12-10T13:50:36.875" v="2" actId="47"/>
        <pc:sldMkLst>
          <pc:docMk/>
          <pc:sldMk cId="13253650" sldId="497"/>
        </pc:sldMkLst>
      </pc:sldChg>
      <pc:sldChg chg="del">
        <pc:chgData name="Savard, Louis" userId="067cba2d-e3a0-4a51-a127-0f899cdb9097" providerId="ADAL" clId="{9A552187-B7D8-44AC-BBBE-B2436A6D5C84}" dt="2020-12-10T13:50:36.875" v="2" actId="47"/>
        <pc:sldMkLst>
          <pc:docMk/>
          <pc:sldMk cId="2993845639" sldId="498"/>
        </pc:sldMkLst>
      </pc:sldChg>
      <pc:sldChg chg="del">
        <pc:chgData name="Savard, Louis" userId="067cba2d-e3a0-4a51-a127-0f899cdb9097" providerId="ADAL" clId="{9A552187-B7D8-44AC-BBBE-B2436A6D5C84}" dt="2020-12-10T13:50:36.875" v="2" actId="47"/>
        <pc:sldMkLst>
          <pc:docMk/>
          <pc:sldMk cId="4224747149" sldId="499"/>
        </pc:sldMkLst>
      </pc:sldChg>
      <pc:sldChg chg="del">
        <pc:chgData name="Savard, Louis" userId="067cba2d-e3a0-4a51-a127-0f899cdb9097" providerId="ADAL" clId="{9A552187-B7D8-44AC-BBBE-B2436A6D5C84}" dt="2020-12-10T13:50:36.875" v="2" actId="47"/>
        <pc:sldMkLst>
          <pc:docMk/>
          <pc:sldMk cId="274389914" sldId="500"/>
        </pc:sldMkLst>
      </pc:sldChg>
      <pc:sldChg chg="del">
        <pc:chgData name="Savard, Louis" userId="067cba2d-e3a0-4a51-a127-0f899cdb9097" providerId="ADAL" clId="{9A552187-B7D8-44AC-BBBE-B2436A6D5C84}" dt="2020-12-10T13:50:36.875" v="2" actId="47"/>
        <pc:sldMkLst>
          <pc:docMk/>
          <pc:sldMk cId="761957988" sldId="501"/>
        </pc:sldMkLst>
      </pc:sldChg>
      <pc:sldChg chg="del">
        <pc:chgData name="Savard, Louis" userId="067cba2d-e3a0-4a51-a127-0f899cdb9097" providerId="ADAL" clId="{9A552187-B7D8-44AC-BBBE-B2436A6D5C84}" dt="2020-12-10T13:50:36.875" v="2" actId="47"/>
        <pc:sldMkLst>
          <pc:docMk/>
          <pc:sldMk cId="3485819742" sldId="502"/>
        </pc:sldMkLst>
      </pc:sldChg>
      <pc:sldChg chg="del">
        <pc:chgData name="Savard, Louis" userId="067cba2d-e3a0-4a51-a127-0f899cdb9097" providerId="ADAL" clId="{9A552187-B7D8-44AC-BBBE-B2436A6D5C84}" dt="2020-12-10T13:50:36.875" v="2" actId="47"/>
        <pc:sldMkLst>
          <pc:docMk/>
          <pc:sldMk cId="2049819527" sldId="503"/>
        </pc:sldMkLst>
      </pc:sldChg>
      <pc:sldChg chg="modSp mod">
        <pc:chgData name="Savard, Louis" userId="067cba2d-e3a0-4a51-a127-0f899cdb9097" providerId="ADAL" clId="{9A552187-B7D8-44AC-BBBE-B2436A6D5C84}" dt="2020-12-13T18:35:21.625" v="414" actId="20577"/>
        <pc:sldMkLst>
          <pc:docMk/>
          <pc:sldMk cId="1457148799" sldId="505"/>
        </pc:sldMkLst>
        <pc:spChg chg="mod">
          <ac:chgData name="Savard, Louis" userId="067cba2d-e3a0-4a51-a127-0f899cdb9097" providerId="ADAL" clId="{9A552187-B7D8-44AC-BBBE-B2436A6D5C84}" dt="2020-12-13T18:35:21.625" v="414" actId="20577"/>
          <ac:spMkLst>
            <pc:docMk/>
            <pc:sldMk cId="1457148799" sldId="505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9A552187-B7D8-44AC-BBBE-B2436A6D5C84}" dt="2020-12-10T21:59:45.143" v="400" actId="6549"/>
        <pc:sldMkLst>
          <pc:docMk/>
          <pc:sldMk cId="3451064448" sldId="506"/>
        </pc:sldMkLst>
        <pc:spChg chg="mod">
          <ac:chgData name="Savard, Louis" userId="067cba2d-e3a0-4a51-a127-0f899cdb9097" providerId="ADAL" clId="{9A552187-B7D8-44AC-BBBE-B2436A6D5C84}" dt="2020-12-10T21:59:45.143" v="400" actId="6549"/>
          <ac:spMkLst>
            <pc:docMk/>
            <pc:sldMk cId="3451064448" sldId="506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9A552187-B7D8-44AC-BBBE-B2436A6D5C84}" dt="2020-12-10T21:59:32.273" v="396" actId="6549"/>
        <pc:sldMkLst>
          <pc:docMk/>
          <pc:sldMk cId="611769256" sldId="507"/>
        </pc:sldMkLst>
        <pc:spChg chg="mod">
          <ac:chgData name="Savard, Louis" userId="067cba2d-e3a0-4a51-a127-0f899cdb9097" providerId="ADAL" clId="{9A552187-B7D8-44AC-BBBE-B2436A6D5C84}" dt="2020-12-10T21:59:32.273" v="396" actId="6549"/>
          <ac:spMkLst>
            <pc:docMk/>
            <pc:sldMk cId="611769256" sldId="507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9A552187-B7D8-44AC-BBBE-B2436A6D5C84}" dt="2020-12-10T21:59:23.167" v="394" actId="20577"/>
        <pc:sldMkLst>
          <pc:docMk/>
          <pc:sldMk cId="2941302143" sldId="508"/>
        </pc:sldMkLst>
        <pc:spChg chg="mod">
          <ac:chgData name="Savard, Louis" userId="067cba2d-e3a0-4a51-a127-0f899cdb9097" providerId="ADAL" clId="{9A552187-B7D8-44AC-BBBE-B2436A6D5C84}" dt="2020-12-10T21:59:23.167" v="394" actId="20577"/>
          <ac:spMkLst>
            <pc:docMk/>
            <pc:sldMk cId="2941302143" sldId="508"/>
            <ac:spMk id="3" creationId="{69893746-1E47-47EB-9AA7-33D855ED91FE}"/>
          </ac:spMkLst>
        </pc:spChg>
      </pc:sldChg>
      <pc:sldChg chg="modSp add mod">
        <pc:chgData name="Savard, Louis" userId="067cba2d-e3a0-4a51-a127-0f899cdb9097" providerId="ADAL" clId="{9A552187-B7D8-44AC-BBBE-B2436A6D5C84}" dt="2020-12-10T21:59:17.960" v="393" actId="20577"/>
        <pc:sldMkLst>
          <pc:docMk/>
          <pc:sldMk cId="2332589874" sldId="509"/>
        </pc:sldMkLst>
        <pc:spChg chg="mod">
          <ac:chgData name="Savard, Louis" userId="067cba2d-e3a0-4a51-a127-0f899cdb9097" providerId="ADAL" clId="{9A552187-B7D8-44AC-BBBE-B2436A6D5C84}" dt="2020-12-10T21:59:17.960" v="393" actId="20577"/>
          <ac:spMkLst>
            <pc:docMk/>
            <pc:sldMk cId="2332589874" sldId="509"/>
            <ac:spMk id="3" creationId="{69893746-1E47-47EB-9AA7-33D855ED91FE}"/>
          </ac:spMkLst>
        </pc:spChg>
      </pc:sldChg>
      <pc:sldChg chg="del">
        <pc:chgData name="Savard, Louis" userId="067cba2d-e3a0-4a51-a127-0f899cdb9097" providerId="ADAL" clId="{9A552187-B7D8-44AC-BBBE-B2436A6D5C84}" dt="2020-12-10T14:00:07.473" v="60" actId="47"/>
        <pc:sldMkLst>
          <pc:docMk/>
          <pc:sldMk cId="3443854423" sldId="509"/>
        </pc:sldMkLst>
      </pc:sldChg>
    </pc:docChg>
  </pc:docChgLst>
  <pc:docChgLst>
    <pc:chgData name="Savard, Louis" userId="067cba2d-e3a0-4a51-a127-0f899cdb9097" providerId="ADAL" clId="{3C07B2DB-1A0E-48CB-BA32-59B7CD445278}"/>
    <pc:docChg chg="undo custSel modSld">
      <pc:chgData name="Savard, Louis" userId="067cba2d-e3a0-4a51-a127-0f899cdb9097" providerId="ADAL" clId="{3C07B2DB-1A0E-48CB-BA32-59B7CD445278}" dt="2022-08-23T12:17:10.406" v="7" actId="20577"/>
      <pc:docMkLst>
        <pc:docMk/>
      </pc:docMkLst>
      <pc:sldChg chg="modSp mod">
        <pc:chgData name="Savard, Louis" userId="067cba2d-e3a0-4a51-a127-0f899cdb9097" providerId="ADAL" clId="{3C07B2DB-1A0E-48CB-BA32-59B7CD445278}" dt="2022-08-23T12:08:45.064" v="3" actId="1076"/>
        <pc:sldMkLst>
          <pc:docMk/>
          <pc:sldMk cId="3403816855" sldId="406"/>
        </pc:sldMkLst>
        <pc:spChg chg="mod">
          <ac:chgData name="Savard, Louis" userId="067cba2d-e3a0-4a51-a127-0f899cdb9097" providerId="ADAL" clId="{3C07B2DB-1A0E-48CB-BA32-59B7CD445278}" dt="2022-08-23T12:08:45.064" v="3" actId="1076"/>
          <ac:spMkLst>
            <pc:docMk/>
            <pc:sldMk cId="3403816855" sldId="406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3C07B2DB-1A0E-48CB-BA32-59B7CD445278}" dt="2022-08-23T12:11:37.501" v="5" actId="1076"/>
        <pc:sldMkLst>
          <pc:docMk/>
          <pc:sldMk cId="2686948497" sldId="414"/>
        </pc:sldMkLst>
        <pc:spChg chg="mod">
          <ac:chgData name="Savard, Louis" userId="067cba2d-e3a0-4a51-a127-0f899cdb9097" providerId="ADAL" clId="{3C07B2DB-1A0E-48CB-BA32-59B7CD445278}" dt="2022-08-23T12:11:37.501" v="5" actId="1076"/>
          <ac:spMkLst>
            <pc:docMk/>
            <pc:sldMk cId="2686948497" sldId="414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3C07B2DB-1A0E-48CB-BA32-59B7CD445278}" dt="2022-08-23T12:17:10.406" v="7" actId="20577"/>
        <pc:sldMkLst>
          <pc:docMk/>
          <pc:sldMk cId="3318050828" sldId="460"/>
        </pc:sldMkLst>
        <pc:spChg chg="mod">
          <ac:chgData name="Savard, Louis" userId="067cba2d-e3a0-4a51-a127-0f899cdb9097" providerId="ADAL" clId="{3C07B2DB-1A0E-48CB-BA32-59B7CD445278}" dt="2022-08-23T12:17:10.406" v="7" actId="20577"/>
          <ac:spMkLst>
            <pc:docMk/>
            <pc:sldMk cId="3318050828" sldId="460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3C07B2DB-1A0E-48CB-BA32-59B7CD445278}" dt="2022-08-23T11:52:05.122" v="1" actId="1076"/>
        <pc:sldMkLst>
          <pc:docMk/>
          <pc:sldMk cId="950167551" sldId="513"/>
        </pc:sldMkLst>
        <pc:spChg chg="mod">
          <ac:chgData name="Savard, Louis" userId="067cba2d-e3a0-4a51-a127-0f899cdb9097" providerId="ADAL" clId="{3C07B2DB-1A0E-48CB-BA32-59B7CD445278}" dt="2022-08-23T11:52:05.122" v="1" actId="1076"/>
          <ac:spMkLst>
            <pc:docMk/>
            <pc:sldMk cId="950167551" sldId="513"/>
            <ac:spMk id="3" creationId="{69893746-1E47-47EB-9AA7-33D855ED91FE}"/>
          </ac:spMkLst>
        </pc:spChg>
      </pc:sldChg>
    </pc:docChg>
  </pc:docChgLst>
  <pc:docChgLst>
    <pc:chgData name="Savard, Louis" userId="067cba2d-e3a0-4a51-a127-0f899cdb9097" providerId="ADAL" clId="{F1694633-7F01-4A20-BC7D-5F6073778FD4}"/>
    <pc:docChg chg="undo custSel addSld delSld modSld">
      <pc:chgData name="Savard, Louis" userId="067cba2d-e3a0-4a51-a127-0f899cdb9097" providerId="ADAL" clId="{F1694633-7F01-4A20-BC7D-5F6073778FD4}" dt="2023-03-12T20:01:04.232" v="63" actId="5793"/>
      <pc:docMkLst>
        <pc:docMk/>
      </pc:docMkLst>
      <pc:sldChg chg="modSp mod">
        <pc:chgData name="Savard, Louis" userId="067cba2d-e3a0-4a51-a127-0f899cdb9097" providerId="ADAL" clId="{F1694633-7F01-4A20-BC7D-5F6073778FD4}" dt="2023-03-12T18:12:58.983" v="0" actId="14100"/>
        <pc:sldMkLst>
          <pc:docMk/>
          <pc:sldMk cId="498660263" sldId="395"/>
        </pc:sldMkLst>
        <pc:picChg chg="mod">
          <ac:chgData name="Savard, Louis" userId="067cba2d-e3a0-4a51-a127-0f899cdb9097" providerId="ADAL" clId="{F1694633-7F01-4A20-BC7D-5F6073778FD4}" dt="2023-03-12T18:12:58.983" v="0" actId="14100"/>
          <ac:picMkLst>
            <pc:docMk/>
            <pc:sldMk cId="498660263" sldId="395"/>
            <ac:picMk id="7" creationId="{27E2918C-0F3D-41F1-8619-D3C0E7CA011A}"/>
          </ac:picMkLst>
        </pc:picChg>
      </pc:sldChg>
      <pc:sldChg chg="modSp mod">
        <pc:chgData name="Savard, Louis" userId="067cba2d-e3a0-4a51-a127-0f899cdb9097" providerId="ADAL" clId="{F1694633-7F01-4A20-BC7D-5F6073778FD4}" dt="2023-03-12T18:16:06.225" v="24" actId="20577"/>
        <pc:sldMkLst>
          <pc:docMk/>
          <pc:sldMk cId="3568312085" sldId="397"/>
        </pc:sldMkLst>
        <pc:spChg chg="mod">
          <ac:chgData name="Savard, Louis" userId="067cba2d-e3a0-4a51-a127-0f899cdb9097" providerId="ADAL" clId="{F1694633-7F01-4A20-BC7D-5F6073778FD4}" dt="2023-03-12T18:16:06.225" v="24" actId="20577"/>
          <ac:spMkLst>
            <pc:docMk/>
            <pc:sldMk cId="3568312085" sldId="397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F1694633-7F01-4A20-BC7D-5F6073778FD4}" dt="2023-03-12T18:41:33.724" v="36" actId="20577"/>
        <pc:sldMkLst>
          <pc:docMk/>
          <pc:sldMk cId="44821473" sldId="398"/>
        </pc:sldMkLst>
        <pc:spChg chg="mod">
          <ac:chgData name="Savard, Louis" userId="067cba2d-e3a0-4a51-a127-0f899cdb9097" providerId="ADAL" clId="{F1694633-7F01-4A20-BC7D-5F6073778FD4}" dt="2023-03-12T18:41:33.724" v="36" actId="20577"/>
          <ac:spMkLst>
            <pc:docMk/>
            <pc:sldMk cId="44821473" sldId="398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F1694633-7F01-4A20-BC7D-5F6073778FD4}" dt="2023-03-12T19:19:07.799" v="46" actId="20577"/>
        <pc:sldMkLst>
          <pc:docMk/>
          <pc:sldMk cId="600072315" sldId="461"/>
        </pc:sldMkLst>
        <pc:spChg chg="mod">
          <ac:chgData name="Savard, Louis" userId="067cba2d-e3a0-4a51-a127-0f899cdb9097" providerId="ADAL" clId="{F1694633-7F01-4A20-BC7D-5F6073778FD4}" dt="2023-03-12T19:19:07.799" v="46" actId="20577"/>
          <ac:spMkLst>
            <pc:docMk/>
            <pc:sldMk cId="600072315" sldId="461"/>
            <ac:spMk id="3" creationId="{69893746-1E47-47EB-9AA7-33D855ED91FE}"/>
          </ac:spMkLst>
        </pc:spChg>
      </pc:sldChg>
      <pc:sldChg chg="del">
        <pc:chgData name="Savard, Louis" userId="067cba2d-e3a0-4a51-a127-0f899cdb9097" providerId="ADAL" clId="{F1694633-7F01-4A20-BC7D-5F6073778FD4}" dt="2023-03-12T19:20:59.793" v="47" actId="47"/>
        <pc:sldMkLst>
          <pc:docMk/>
          <pc:sldMk cId="2533650063" sldId="465"/>
        </pc:sldMkLst>
      </pc:sldChg>
      <pc:sldChg chg="modSp mod">
        <pc:chgData name="Savard, Louis" userId="067cba2d-e3a0-4a51-a127-0f899cdb9097" providerId="ADAL" clId="{F1694633-7F01-4A20-BC7D-5F6073778FD4}" dt="2023-03-12T20:01:04.232" v="63" actId="5793"/>
        <pc:sldMkLst>
          <pc:docMk/>
          <pc:sldMk cId="2794042804" sldId="468"/>
        </pc:sldMkLst>
        <pc:spChg chg="mod">
          <ac:chgData name="Savard, Louis" userId="067cba2d-e3a0-4a51-a127-0f899cdb9097" providerId="ADAL" clId="{F1694633-7F01-4A20-BC7D-5F6073778FD4}" dt="2023-03-12T20:01:04.232" v="63" actId="5793"/>
          <ac:spMkLst>
            <pc:docMk/>
            <pc:sldMk cId="2794042804" sldId="468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F1694633-7F01-4A20-BC7D-5F6073778FD4}" dt="2023-03-12T18:23:13.632" v="34" actId="20577"/>
        <pc:sldMkLst>
          <pc:docMk/>
          <pc:sldMk cId="3936608069" sldId="512"/>
        </pc:sldMkLst>
        <pc:spChg chg="mod">
          <ac:chgData name="Savard, Louis" userId="067cba2d-e3a0-4a51-a127-0f899cdb9097" providerId="ADAL" clId="{F1694633-7F01-4A20-BC7D-5F6073778FD4}" dt="2023-03-12T18:23:13.632" v="34" actId="20577"/>
          <ac:spMkLst>
            <pc:docMk/>
            <pc:sldMk cId="3936608069" sldId="512"/>
            <ac:spMk id="3" creationId="{69893746-1E47-47EB-9AA7-33D855ED91FE}"/>
          </ac:spMkLst>
        </pc:spChg>
      </pc:sldChg>
      <pc:sldChg chg="modSp add del mod">
        <pc:chgData name="Savard, Louis" userId="067cba2d-e3a0-4a51-a127-0f899cdb9097" providerId="ADAL" clId="{F1694633-7F01-4A20-BC7D-5F6073778FD4}" dt="2023-03-12T19:21:50.135" v="55" actId="47"/>
        <pc:sldMkLst>
          <pc:docMk/>
          <pc:sldMk cId="2571865580" sldId="514"/>
        </pc:sldMkLst>
        <pc:spChg chg="mod">
          <ac:chgData name="Savard, Louis" userId="067cba2d-e3a0-4a51-a127-0f899cdb9097" providerId="ADAL" clId="{F1694633-7F01-4A20-BC7D-5F6073778FD4}" dt="2023-03-12T19:21:46.997" v="54" actId="12"/>
          <ac:spMkLst>
            <pc:docMk/>
            <pc:sldMk cId="2571865580" sldId="514"/>
            <ac:spMk id="3" creationId="{69893746-1E47-47EB-9AA7-33D855ED91FE}"/>
          </ac:spMkLst>
        </pc:spChg>
      </pc:sldChg>
    </pc:docChg>
  </pc:docChgLst>
  <pc:docChgLst>
    <pc:chgData name="Louis" userId="067cba2d-e3a0-4a51-a127-0f899cdb9097" providerId="ADAL" clId="{9A552187-B7D8-44AC-BBBE-B2436A6D5C84}"/>
    <pc:docChg chg="undo custSel addSld delSld modSld sldOrd">
      <pc:chgData name="Louis" userId="067cba2d-e3a0-4a51-a127-0f899cdb9097" providerId="ADAL" clId="{9A552187-B7D8-44AC-BBBE-B2436A6D5C84}" dt="2020-12-11T18:05:02.800" v="418" actId="108"/>
      <pc:docMkLst>
        <pc:docMk/>
      </pc:docMkLst>
      <pc:sldChg chg="modSp mod">
        <pc:chgData name="Louis" userId="067cba2d-e3a0-4a51-a127-0f899cdb9097" providerId="ADAL" clId="{9A552187-B7D8-44AC-BBBE-B2436A6D5C84}" dt="2020-12-11T13:49:34.028" v="3"/>
        <pc:sldMkLst>
          <pc:docMk/>
          <pc:sldMk cId="929565550" sldId="257"/>
        </pc:sldMkLst>
        <pc:spChg chg="mod">
          <ac:chgData name="Louis" userId="067cba2d-e3a0-4a51-a127-0f899cdb9097" providerId="ADAL" clId="{9A552187-B7D8-44AC-BBBE-B2436A6D5C84}" dt="2020-12-11T13:49:34.028" v="3"/>
          <ac:spMkLst>
            <pc:docMk/>
            <pc:sldMk cId="929565550" sldId="257"/>
            <ac:spMk id="16" creationId="{EEF79DDD-30EC-4AB3-80DA-D522440F487C}"/>
          </ac:spMkLst>
        </pc:spChg>
      </pc:sldChg>
      <pc:sldChg chg="modSp mod">
        <pc:chgData name="Louis" userId="067cba2d-e3a0-4a51-a127-0f899cdb9097" providerId="ADAL" clId="{9A552187-B7D8-44AC-BBBE-B2436A6D5C84}" dt="2020-12-11T17:34:50.436" v="287" actId="6549"/>
        <pc:sldMkLst>
          <pc:docMk/>
          <pc:sldMk cId="3568312085" sldId="397"/>
        </pc:sldMkLst>
        <pc:spChg chg="mod">
          <ac:chgData name="Louis" userId="067cba2d-e3a0-4a51-a127-0f899cdb9097" providerId="ADAL" clId="{9A552187-B7D8-44AC-BBBE-B2436A6D5C84}" dt="2020-12-11T17:34:50.436" v="287" actId="6549"/>
          <ac:spMkLst>
            <pc:docMk/>
            <pc:sldMk cId="3568312085" sldId="397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9A552187-B7D8-44AC-BBBE-B2436A6D5C84}" dt="2020-12-11T18:05:02.800" v="418" actId="108"/>
        <pc:sldMkLst>
          <pc:docMk/>
          <pc:sldMk cId="2771174525" sldId="408"/>
        </pc:sldMkLst>
        <pc:spChg chg="mod">
          <ac:chgData name="Louis" userId="067cba2d-e3a0-4a51-a127-0f899cdb9097" providerId="ADAL" clId="{9A552187-B7D8-44AC-BBBE-B2436A6D5C84}" dt="2020-12-11T18:05:02.800" v="418" actId="108"/>
          <ac:spMkLst>
            <pc:docMk/>
            <pc:sldMk cId="2771174525" sldId="408"/>
            <ac:spMk id="3" creationId="{69893746-1E47-47EB-9AA7-33D855ED91FE}"/>
          </ac:spMkLst>
        </pc:spChg>
      </pc:sldChg>
      <pc:sldChg chg="add del">
        <pc:chgData name="Louis" userId="067cba2d-e3a0-4a51-a127-0f899cdb9097" providerId="ADAL" clId="{9A552187-B7D8-44AC-BBBE-B2436A6D5C84}" dt="2020-12-11T13:49:54.423" v="24"/>
        <pc:sldMkLst>
          <pc:docMk/>
          <pc:sldMk cId="2300451994" sldId="422"/>
        </pc:sldMkLst>
      </pc:sldChg>
      <pc:sldChg chg="add del ord">
        <pc:chgData name="Louis" userId="067cba2d-e3a0-4a51-a127-0f899cdb9097" providerId="ADAL" clId="{9A552187-B7D8-44AC-BBBE-B2436A6D5C84}" dt="2020-12-11T13:50:09.730" v="27"/>
        <pc:sldMkLst>
          <pc:docMk/>
          <pc:sldMk cId="2848001440" sldId="422"/>
        </pc:sldMkLst>
      </pc:sldChg>
      <pc:sldChg chg="addSp delSp add del setBg delDesignElem">
        <pc:chgData name="Louis" userId="067cba2d-e3a0-4a51-a127-0f899cdb9097" providerId="ADAL" clId="{9A552187-B7D8-44AC-BBBE-B2436A6D5C84}" dt="2020-12-11T13:49:54.423" v="24"/>
        <pc:sldMkLst>
          <pc:docMk/>
          <pc:sldMk cId="1700905539" sldId="423"/>
        </pc:sldMkLst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1700905539" sldId="423"/>
            <ac:spMk id="13" creationId="{3741B58E-3B65-4A01-A276-975AB2CF8A08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1700905539" sldId="423"/>
            <ac:spMk id="14" creationId="{7AAC67C3-831B-4AB1-A259-DFB839CAFAFC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1700905539" sldId="423"/>
            <ac:spMk id="15" creationId="{054B3F04-9EAC-45C0-B3CE-0387EEA10A0C}"/>
          </ac:spMkLst>
        </pc:spChg>
      </pc:sldChg>
      <pc:sldChg chg="add del ord">
        <pc:chgData name="Louis" userId="067cba2d-e3a0-4a51-a127-0f899cdb9097" providerId="ADAL" clId="{9A552187-B7D8-44AC-BBBE-B2436A6D5C84}" dt="2020-12-11T13:50:09.730" v="27"/>
        <pc:sldMkLst>
          <pc:docMk/>
          <pc:sldMk cId="2471831661" sldId="423"/>
        </pc:sldMkLst>
      </pc:sldChg>
      <pc:sldChg chg="addSp delSp add del setBg delDesignElem">
        <pc:chgData name="Louis" userId="067cba2d-e3a0-4a51-a127-0f899cdb9097" providerId="ADAL" clId="{9A552187-B7D8-44AC-BBBE-B2436A6D5C84}" dt="2020-12-11T13:49:54.423" v="24"/>
        <pc:sldMkLst>
          <pc:docMk/>
          <pc:sldMk cId="1596090596" sldId="424"/>
        </pc:sldMkLst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1596090596" sldId="424"/>
            <ac:spMk id="13" creationId="{3741B58E-3B65-4A01-A276-975AB2CF8A08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1596090596" sldId="424"/>
            <ac:spMk id="14" creationId="{7AAC67C3-831B-4AB1-A259-DFB839CAFAFC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1596090596" sldId="424"/>
            <ac:spMk id="15" creationId="{054B3F04-9EAC-45C0-B3CE-0387EEA10A0C}"/>
          </ac:spMkLst>
        </pc:spChg>
      </pc:sldChg>
      <pc:sldChg chg="add del ord">
        <pc:chgData name="Louis" userId="067cba2d-e3a0-4a51-a127-0f899cdb9097" providerId="ADAL" clId="{9A552187-B7D8-44AC-BBBE-B2436A6D5C84}" dt="2020-12-11T13:50:09.730" v="27"/>
        <pc:sldMkLst>
          <pc:docMk/>
          <pc:sldMk cId="2190933369" sldId="424"/>
        </pc:sldMkLst>
      </pc:sldChg>
      <pc:sldChg chg="addSp delSp add del setBg delDesignElem">
        <pc:chgData name="Louis" userId="067cba2d-e3a0-4a51-a127-0f899cdb9097" providerId="ADAL" clId="{9A552187-B7D8-44AC-BBBE-B2436A6D5C84}" dt="2020-12-11T13:49:54.423" v="24"/>
        <pc:sldMkLst>
          <pc:docMk/>
          <pc:sldMk cId="1011647888" sldId="425"/>
        </pc:sldMkLst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1011647888" sldId="425"/>
            <ac:spMk id="13" creationId="{3741B58E-3B65-4A01-A276-975AB2CF8A08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1011647888" sldId="425"/>
            <ac:spMk id="14" creationId="{7AAC67C3-831B-4AB1-A259-DFB839CAFAFC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1011647888" sldId="425"/>
            <ac:spMk id="15" creationId="{054B3F04-9EAC-45C0-B3CE-0387EEA10A0C}"/>
          </ac:spMkLst>
        </pc:spChg>
      </pc:sldChg>
      <pc:sldChg chg="add del ord">
        <pc:chgData name="Louis" userId="067cba2d-e3a0-4a51-a127-0f899cdb9097" providerId="ADAL" clId="{9A552187-B7D8-44AC-BBBE-B2436A6D5C84}" dt="2020-12-11T13:50:09.730" v="27"/>
        <pc:sldMkLst>
          <pc:docMk/>
          <pc:sldMk cId="2238403107" sldId="425"/>
        </pc:sldMkLst>
      </pc:sldChg>
      <pc:sldChg chg="addSp delSp add del setBg delDesignElem">
        <pc:chgData name="Louis" userId="067cba2d-e3a0-4a51-a127-0f899cdb9097" providerId="ADAL" clId="{9A552187-B7D8-44AC-BBBE-B2436A6D5C84}" dt="2020-12-11T13:49:54.423" v="24"/>
        <pc:sldMkLst>
          <pc:docMk/>
          <pc:sldMk cId="2486094792" sldId="426"/>
        </pc:sldMkLst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2486094792" sldId="426"/>
            <ac:spMk id="13" creationId="{3741B58E-3B65-4A01-A276-975AB2CF8A08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2486094792" sldId="426"/>
            <ac:spMk id="14" creationId="{7AAC67C3-831B-4AB1-A259-DFB839CAFAFC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2486094792" sldId="426"/>
            <ac:spMk id="15" creationId="{054B3F04-9EAC-45C0-B3CE-0387EEA10A0C}"/>
          </ac:spMkLst>
        </pc:spChg>
      </pc:sldChg>
      <pc:sldChg chg="add del ord">
        <pc:chgData name="Louis" userId="067cba2d-e3a0-4a51-a127-0f899cdb9097" providerId="ADAL" clId="{9A552187-B7D8-44AC-BBBE-B2436A6D5C84}" dt="2020-12-11T13:50:09.730" v="27"/>
        <pc:sldMkLst>
          <pc:docMk/>
          <pc:sldMk cId="4089163971" sldId="426"/>
        </pc:sldMkLst>
      </pc:sldChg>
      <pc:sldChg chg="add del ord">
        <pc:chgData name="Louis" userId="067cba2d-e3a0-4a51-a127-0f899cdb9097" providerId="ADAL" clId="{9A552187-B7D8-44AC-BBBE-B2436A6D5C84}" dt="2020-12-11T13:50:09.730" v="27"/>
        <pc:sldMkLst>
          <pc:docMk/>
          <pc:sldMk cId="1335635510" sldId="427"/>
        </pc:sldMkLst>
      </pc:sldChg>
      <pc:sldChg chg="addSp delSp add del setBg delDesignElem">
        <pc:chgData name="Louis" userId="067cba2d-e3a0-4a51-a127-0f899cdb9097" providerId="ADAL" clId="{9A552187-B7D8-44AC-BBBE-B2436A6D5C84}" dt="2020-12-11T13:49:54.423" v="24"/>
        <pc:sldMkLst>
          <pc:docMk/>
          <pc:sldMk cId="3431487787" sldId="427"/>
        </pc:sldMkLst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3431487787" sldId="427"/>
            <ac:spMk id="13" creationId="{3741B58E-3B65-4A01-A276-975AB2CF8A08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3431487787" sldId="427"/>
            <ac:spMk id="14" creationId="{7AAC67C3-831B-4AB1-A259-DFB839CAFAFC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3431487787" sldId="427"/>
            <ac:spMk id="15" creationId="{054B3F04-9EAC-45C0-B3CE-0387EEA10A0C}"/>
          </ac:spMkLst>
        </pc:spChg>
      </pc:sldChg>
      <pc:sldChg chg="addSp delSp add del setBg delDesignElem">
        <pc:chgData name="Louis" userId="067cba2d-e3a0-4a51-a127-0f899cdb9097" providerId="ADAL" clId="{9A552187-B7D8-44AC-BBBE-B2436A6D5C84}" dt="2020-12-11T13:49:54.423" v="24"/>
        <pc:sldMkLst>
          <pc:docMk/>
          <pc:sldMk cId="163176184" sldId="428"/>
        </pc:sldMkLst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163176184" sldId="428"/>
            <ac:spMk id="13" creationId="{3741B58E-3B65-4A01-A276-975AB2CF8A08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163176184" sldId="428"/>
            <ac:spMk id="14" creationId="{7AAC67C3-831B-4AB1-A259-DFB839CAFAFC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163176184" sldId="428"/>
            <ac:spMk id="15" creationId="{054B3F04-9EAC-45C0-B3CE-0387EEA10A0C}"/>
          </ac:spMkLst>
        </pc:spChg>
      </pc:sldChg>
      <pc:sldChg chg="modSp add del mod ord">
        <pc:chgData name="Louis" userId="067cba2d-e3a0-4a51-a127-0f899cdb9097" providerId="ADAL" clId="{9A552187-B7D8-44AC-BBBE-B2436A6D5C84}" dt="2020-12-11T15:43:43.286" v="66" actId="6549"/>
        <pc:sldMkLst>
          <pc:docMk/>
          <pc:sldMk cId="4064129420" sldId="428"/>
        </pc:sldMkLst>
        <pc:spChg chg="mod">
          <ac:chgData name="Louis" userId="067cba2d-e3a0-4a51-a127-0f899cdb9097" providerId="ADAL" clId="{9A552187-B7D8-44AC-BBBE-B2436A6D5C84}" dt="2020-12-11T15:43:43.286" v="66" actId="6549"/>
          <ac:spMkLst>
            <pc:docMk/>
            <pc:sldMk cId="4064129420" sldId="428"/>
            <ac:spMk id="3" creationId="{69893746-1E47-47EB-9AA7-33D855ED91FE}"/>
          </ac:spMkLst>
        </pc:spChg>
      </pc:sldChg>
      <pc:sldChg chg="add del ord">
        <pc:chgData name="Louis" userId="067cba2d-e3a0-4a51-a127-0f899cdb9097" providerId="ADAL" clId="{9A552187-B7D8-44AC-BBBE-B2436A6D5C84}" dt="2020-12-11T13:50:09.730" v="27"/>
        <pc:sldMkLst>
          <pc:docMk/>
          <pc:sldMk cId="20433726" sldId="429"/>
        </pc:sldMkLst>
      </pc:sldChg>
      <pc:sldChg chg="addSp delSp add del setBg delDesignElem">
        <pc:chgData name="Louis" userId="067cba2d-e3a0-4a51-a127-0f899cdb9097" providerId="ADAL" clId="{9A552187-B7D8-44AC-BBBE-B2436A6D5C84}" dt="2020-12-11T13:49:54.423" v="24"/>
        <pc:sldMkLst>
          <pc:docMk/>
          <pc:sldMk cId="3398455972" sldId="429"/>
        </pc:sldMkLst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3398455972" sldId="429"/>
            <ac:spMk id="13" creationId="{3741B58E-3B65-4A01-A276-975AB2CF8A08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3398455972" sldId="429"/>
            <ac:spMk id="14" creationId="{7AAC67C3-831B-4AB1-A259-DFB839CAFAFC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3398455972" sldId="429"/>
            <ac:spMk id="15" creationId="{054B3F04-9EAC-45C0-B3CE-0387EEA10A0C}"/>
          </ac:spMkLst>
        </pc:spChg>
      </pc:sldChg>
      <pc:sldChg chg="add del ord">
        <pc:chgData name="Louis" userId="067cba2d-e3a0-4a51-a127-0f899cdb9097" providerId="ADAL" clId="{9A552187-B7D8-44AC-BBBE-B2436A6D5C84}" dt="2020-12-11T13:50:09.730" v="27"/>
        <pc:sldMkLst>
          <pc:docMk/>
          <pc:sldMk cId="256187177" sldId="430"/>
        </pc:sldMkLst>
      </pc:sldChg>
      <pc:sldChg chg="addSp delSp add del setBg delDesignElem">
        <pc:chgData name="Louis" userId="067cba2d-e3a0-4a51-a127-0f899cdb9097" providerId="ADAL" clId="{9A552187-B7D8-44AC-BBBE-B2436A6D5C84}" dt="2020-12-11T13:49:54.423" v="24"/>
        <pc:sldMkLst>
          <pc:docMk/>
          <pc:sldMk cId="1901032442" sldId="430"/>
        </pc:sldMkLst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1901032442" sldId="430"/>
            <ac:spMk id="13" creationId="{3741B58E-3B65-4A01-A276-975AB2CF8A08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1901032442" sldId="430"/>
            <ac:spMk id="14" creationId="{7AAC67C3-831B-4AB1-A259-DFB839CAFAFC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1901032442" sldId="430"/>
            <ac:spMk id="15" creationId="{054B3F04-9EAC-45C0-B3CE-0387EEA10A0C}"/>
          </ac:spMkLst>
        </pc:spChg>
      </pc:sldChg>
      <pc:sldChg chg="add del ord">
        <pc:chgData name="Louis" userId="067cba2d-e3a0-4a51-a127-0f899cdb9097" providerId="ADAL" clId="{9A552187-B7D8-44AC-BBBE-B2436A6D5C84}" dt="2020-12-11T13:50:09.730" v="27"/>
        <pc:sldMkLst>
          <pc:docMk/>
          <pc:sldMk cId="2455444888" sldId="431"/>
        </pc:sldMkLst>
      </pc:sldChg>
      <pc:sldChg chg="addSp delSp add del setBg delDesignElem">
        <pc:chgData name="Louis" userId="067cba2d-e3a0-4a51-a127-0f899cdb9097" providerId="ADAL" clId="{9A552187-B7D8-44AC-BBBE-B2436A6D5C84}" dt="2020-12-11T13:49:54.423" v="24"/>
        <pc:sldMkLst>
          <pc:docMk/>
          <pc:sldMk cId="3662470279" sldId="431"/>
        </pc:sldMkLst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3662470279" sldId="431"/>
            <ac:spMk id="13" creationId="{3741B58E-3B65-4A01-A276-975AB2CF8A08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3662470279" sldId="431"/>
            <ac:spMk id="14" creationId="{7AAC67C3-831B-4AB1-A259-DFB839CAFAFC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3662470279" sldId="431"/>
            <ac:spMk id="15" creationId="{054B3F04-9EAC-45C0-B3CE-0387EEA10A0C}"/>
          </ac:spMkLst>
        </pc:spChg>
      </pc:sldChg>
      <pc:sldChg chg="add del ord">
        <pc:chgData name="Louis" userId="067cba2d-e3a0-4a51-a127-0f899cdb9097" providerId="ADAL" clId="{9A552187-B7D8-44AC-BBBE-B2436A6D5C84}" dt="2020-12-11T13:50:09.730" v="27"/>
        <pc:sldMkLst>
          <pc:docMk/>
          <pc:sldMk cId="538492090" sldId="432"/>
        </pc:sldMkLst>
      </pc:sldChg>
      <pc:sldChg chg="addSp delSp add del setBg delDesignElem">
        <pc:chgData name="Louis" userId="067cba2d-e3a0-4a51-a127-0f899cdb9097" providerId="ADAL" clId="{9A552187-B7D8-44AC-BBBE-B2436A6D5C84}" dt="2020-12-11T13:49:54.423" v="24"/>
        <pc:sldMkLst>
          <pc:docMk/>
          <pc:sldMk cId="3937107144" sldId="432"/>
        </pc:sldMkLst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3937107144" sldId="432"/>
            <ac:spMk id="13" creationId="{3741B58E-3B65-4A01-A276-975AB2CF8A08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3937107144" sldId="432"/>
            <ac:spMk id="14" creationId="{7AAC67C3-831B-4AB1-A259-DFB839CAFAFC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3937107144" sldId="432"/>
            <ac:spMk id="15" creationId="{054B3F04-9EAC-45C0-B3CE-0387EEA10A0C}"/>
          </ac:spMkLst>
        </pc:spChg>
      </pc:sldChg>
      <pc:sldChg chg="addSp delSp add del setBg delDesignElem">
        <pc:chgData name="Louis" userId="067cba2d-e3a0-4a51-a127-0f899cdb9097" providerId="ADAL" clId="{9A552187-B7D8-44AC-BBBE-B2436A6D5C84}" dt="2020-12-11T13:49:54.423" v="24"/>
        <pc:sldMkLst>
          <pc:docMk/>
          <pc:sldMk cId="833277842" sldId="433"/>
        </pc:sldMkLst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833277842" sldId="433"/>
            <ac:spMk id="13" creationId="{3741B58E-3B65-4A01-A276-975AB2CF8A08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833277842" sldId="433"/>
            <ac:spMk id="14" creationId="{7AAC67C3-831B-4AB1-A259-DFB839CAFAFC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833277842" sldId="433"/>
            <ac:spMk id="15" creationId="{054B3F04-9EAC-45C0-B3CE-0387EEA10A0C}"/>
          </ac:spMkLst>
        </pc:spChg>
      </pc:sldChg>
      <pc:sldChg chg="add del ord">
        <pc:chgData name="Louis" userId="067cba2d-e3a0-4a51-a127-0f899cdb9097" providerId="ADAL" clId="{9A552187-B7D8-44AC-BBBE-B2436A6D5C84}" dt="2020-12-11T13:50:09.730" v="27"/>
        <pc:sldMkLst>
          <pc:docMk/>
          <pc:sldMk cId="4162904087" sldId="433"/>
        </pc:sldMkLst>
      </pc:sldChg>
      <pc:sldChg chg="addSp delSp add del setBg delDesignElem">
        <pc:chgData name="Louis" userId="067cba2d-e3a0-4a51-a127-0f899cdb9097" providerId="ADAL" clId="{9A552187-B7D8-44AC-BBBE-B2436A6D5C84}" dt="2020-12-11T13:49:54.423" v="24"/>
        <pc:sldMkLst>
          <pc:docMk/>
          <pc:sldMk cId="600559616" sldId="434"/>
        </pc:sldMkLst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600559616" sldId="434"/>
            <ac:spMk id="13" creationId="{3741B58E-3B65-4A01-A276-975AB2CF8A08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600559616" sldId="434"/>
            <ac:spMk id="14" creationId="{7AAC67C3-831B-4AB1-A259-DFB839CAFAFC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600559616" sldId="434"/>
            <ac:spMk id="15" creationId="{054B3F04-9EAC-45C0-B3CE-0387EEA10A0C}"/>
          </ac:spMkLst>
        </pc:spChg>
      </pc:sldChg>
      <pc:sldChg chg="add del ord">
        <pc:chgData name="Louis" userId="067cba2d-e3a0-4a51-a127-0f899cdb9097" providerId="ADAL" clId="{9A552187-B7D8-44AC-BBBE-B2436A6D5C84}" dt="2020-12-11T13:50:09.730" v="27"/>
        <pc:sldMkLst>
          <pc:docMk/>
          <pc:sldMk cId="2199853741" sldId="434"/>
        </pc:sldMkLst>
      </pc:sldChg>
      <pc:sldChg chg="add del ord">
        <pc:chgData name="Louis" userId="067cba2d-e3a0-4a51-a127-0f899cdb9097" providerId="ADAL" clId="{9A552187-B7D8-44AC-BBBE-B2436A6D5C84}" dt="2020-12-11T13:50:09.730" v="27"/>
        <pc:sldMkLst>
          <pc:docMk/>
          <pc:sldMk cId="3400491453" sldId="435"/>
        </pc:sldMkLst>
      </pc:sldChg>
      <pc:sldChg chg="addSp delSp add del setBg delDesignElem">
        <pc:chgData name="Louis" userId="067cba2d-e3a0-4a51-a127-0f899cdb9097" providerId="ADAL" clId="{9A552187-B7D8-44AC-BBBE-B2436A6D5C84}" dt="2020-12-11T13:49:54.423" v="24"/>
        <pc:sldMkLst>
          <pc:docMk/>
          <pc:sldMk cId="4112259188" sldId="435"/>
        </pc:sldMkLst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4112259188" sldId="435"/>
            <ac:spMk id="13" creationId="{3741B58E-3B65-4A01-A276-975AB2CF8A08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4112259188" sldId="435"/>
            <ac:spMk id="14" creationId="{7AAC67C3-831B-4AB1-A259-DFB839CAFAFC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4112259188" sldId="435"/>
            <ac:spMk id="15" creationId="{054B3F04-9EAC-45C0-B3CE-0387EEA10A0C}"/>
          </ac:spMkLst>
        </pc:spChg>
      </pc:sldChg>
      <pc:sldChg chg="addSp delSp add del setBg delDesignElem">
        <pc:chgData name="Louis" userId="067cba2d-e3a0-4a51-a127-0f899cdb9097" providerId="ADAL" clId="{9A552187-B7D8-44AC-BBBE-B2436A6D5C84}" dt="2020-12-11T13:49:54.423" v="24"/>
        <pc:sldMkLst>
          <pc:docMk/>
          <pc:sldMk cId="1142091836" sldId="436"/>
        </pc:sldMkLst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1142091836" sldId="436"/>
            <ac:spMk id="13" creationId="{3741B58E-3B65-4A01-A276-975AB2CF8A08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1142091836" sldId="436"/>
            <ac:spMk id="14" creationId="{7AAC67C3-831B-4AB1-A259-DFB839CAFAFC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1142091836" sldId="436"/>
            <ac:spMk id="15" creationId="{054B3F04-9EAC-45C0-B3CE-0387EEA10A0C}"/>
          </ac:spMkLst>
        </pc:spChg>
      </pc:sldChg>
      <pc:sldChg chg="add del ord">
        <pc:chgData name="Louis" userId="067cba2d-e3a0-4a51-a127-0f899cdb9097" providerId="ADAL" clId="{9A552187-B7D8-44AC-BBBE-B2436A6D5C84}" dt="2020-12-11T13:50:09.730" v="27"/>
        <pc:sldMkLst>
          <pc:docMk/>
          <pc:sldMk cId="1285759295" sldId="436"/>
        </pc:sldMkLst>
      </pc:sldChg>
      <pc:sldChg chg="addSp delSp add del setBg delDesignElem">
        <pc:chgData name="Louis" userId="067cba2d-e3a0-4a51-a127-0f899cdb9097" providerId="ADAL" clId="{9A552187-B7D8-44AC-BBBE-B2436A6D5C84}" dt="2020-12-11T13:49:54.423" v="24"/>
        <pc:sldMkLst>
          <pc:docMk/>
          <pc:sldMk cId="2807357074" sldId="437"/>
        </pc:sldMkLst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2807357074" sldId="437"/>
            <ac:spMk id="13" creationId="{3741B58E-3B65-4A01-A276-975AB2CF8A08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2807357074" sldId="437"/>
            <ac:spMk id="14" creationId="{7AAC67C3-831B-4AB1-A259-DFB839CAFAFC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2807357074" sldId="437"/>
            <ac:spMk id="15" creationId="{054B3F04-9EAC-45C0-B3CE-0387EEA10A0C}"/>
          </ac:spMkLst>
        </pc:spChg>
      </pc:sldChg>
      <pc:sldChg chg="add del ord">
        <pc:chgData name="Louis" userId="067cba2d-e3a0-4a51-a127-0f899cdb9097" providerId="ADAL" clId="{9A552187-B7D8-44AC-BBBE-B2436A6D5C84}" dt="2020-12-11T13:50:09.730" v="27"/>
        <pc:sldMkLst>
          <pc:docMk/>
          <pc:sldMk cId="3078726891" sldId="437"/>
        </pc:sldMkLst>
      </pc:sldChg>
      <pc:sldChg chg="addSp delSp add del setBg delDesignElem">
        <pc:chgData name="Louis" userId="067cba2d-e3a0-4a51-a127-0f899cdb9097" providerId="ADAL" clId="{9A552187-B7D8-44AC-BBBE-B2436A6D5C84}" dt="2020-12-11T13:49:54.423" v="24"/>
        <pc:sldMkLst>
          <pc:docMk/>
          <pc:sldMk cId="3067408074" sldId="438"/>
        </pc:sldMkLst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3067408074" sldId="438"/>
            <ac:spMk id="13" creationId="{3741B58E-3B65-4A01-A276-975AB2CF8A08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3067408074" sldId="438"/>
            <ac:spMk id="14" creationId="{7AAC67C3-831B-4AB1-A259-DFB839CAFAFC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3067408074" sldId="438"/>
            <ac:spMk id="15" creationId="{054B3F04-9EAC-45C0-B3CE-0387EEA10A0C}"/>
          </ac:spMkLst>
        </pc:spChg>
      </pc:sldChg>
      <pc:sldChg chg="add del ord">
        <pc:chgData name="Louis" userId="067cba2d-e3a0-4a51-a127-0f899cdb9097" providerId="ADAL" clId="{9A552187-B7D8-44AC-BBBE-B2436A6D5C84}" dt="2020-12-11T13:50:09.730" v="27"/>
        <pc:sldMkLst>
          <pc:docMk/>
          <pc:sldMk cId="3922244268" sldId="438"/>
        </pc:sldMkLst>
      </pc:sldChg>
      <pc:sldChg chg="addSp delSp add del setBg delDesignElem">
        <pc:chgData name="Louis" userId="067cba2d-e3a0-4a51-a127-0f899cdb9097" providerId="ADAL" clId="{9A552187-B7D8-44AC-BBBE-B2436A6D5C84}" dt="2020-12-11T13:49:54.423" v="24"/>
        <pc:sldMkLst>
          <pc:docMk/>
          <pc:sldMk cId="156466024" sldId="439"/>
        </pc:sldMkLst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156466024" sldId="439"/>
            <ac:spMk id="13" creationId="{3741B58E-3B65-4A01-A276-975AB2CF8A08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156466024" sldId="439"/>
            <ac:spMk id="14" creationId="{7AAC67C3-831B-4AB1-A259-DFB839CAFAFC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156466024" sldId="439"/>
            <ac:spMk id="15" creationId="{054B3F04-9EAC-45C0-B3CE-0387EEA10A0C}"/>
          </ac:spMkLst>
        </pc:spChg>
      </pc:sldChg>
      <pc:sldChg chg="add del ord">
        <pc:chgData name="Louis" userId="067cba2d-e3a0-4a51-a127-0f899cdb9097" providerId="ADAL" clId="{9A552187-B7D8-44AC-BBBE-B2436A6D5C84}" dt="2020-12-11T13:50:09.730" v="27"/>
        <pc:sldMkLst>
          <pc:docMk/>
          <pc:sldMk cId="3868486414" sldId="439"/>
        </pc:sldMkLst>
      </pc:sldChg>
      <pc:sldChg chg="add del ord">
        <pc:chgData name="Louis" userId="067cba2d-e3a0-4a51-a127-0f899cdb9097" providerId="ADAL" clId="{9A552187-B7D8-44AC-BBBE-B2436A6D5C84}" dt="2020-12-11T13:50:09.730" v="27"/>
        <pc:sldMkLst>
          <pc:docMk/>
          <pc:sldMk cId="3427988878" sldId="441"/>
        </pc:sldMkLst>
      </pc:sldChg>
      <pc:sldChg chg="addSp delSp add del setBg delDesignElem">
        <pc:chgData name="Louis" userId="067cba2d-e3a0-4a51-a127-0f899cdb9097" providerId="ADAL" clId="{9A552187-B7D8-44AC-BBBE-B2436A6D5C84}" dt="2020-12-11T13:49:54.423" v="24"/>
        <pc:sldMkLst>
          <pc:docMk/>
          <pc:sldMk cId="4133660456" sldId="441"/>
        </pc:sldMkLst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4133660456" sldId="441"/>
            <ac:spMk id="13" creationId="{3741B58E-3B65-4A01-A276-975AB2CF8A08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4133660456" sldId="441"/>
            <ac:spMk id="14" creationId="{7AAC67C3-831B-4AB1-A259-DFB839CAFAFC}"/>
          </ac:spMkLst>
        </pc:spChg>
        <pc:spChg chg="add del">
          <ac:chgData name="Louis" userId="067cba2d-e3a0-4a51-a127-0f899cdb9097" providerId="ADAL" clId="{9A552187-B7D8-44AC-BBBE-B2436A6D5C84}" dt="2020-12-11T13:49:54.423" v="24"/>
          <ac:spMkLst>
            <pc:docMk/>
            <pc:sldMk cId="4133660456" sldId="441"/>
            <ac:spMk id="15" creationId="{054B3F04-9EAC-45C0-B3CE-0387EEA10A0C}"/>
          </ac:spMkLst>
        </pc:spChg>
      </pc:sldChg>
      <pc:sldChg chg="modSp mod">
        <pc:chgData name="Louis" userId="067cba2d-e3a0-4a51-a127-0f899cdb9097" providerId="ADAL" clId="{9A552187-B7D8-44AC-BBBE-B2436A6D5C84}" dt="2020-12-11T13:52:04.713" v="57" actId="6549"/>
        <pc:sldMkLst>
          <pc:docMk/>
          <pc:sldMk cId="3318050828" sldId="460"/>
        </pc:sldMkLst>
        <pc:spChg chg="mod">
          <ac:chgData name="Louis" userId="067cba2d-e3a0-4a51-a127-0f899cdb9097" providerId="ADAL" clId="{9A552187-B7D8-44AC-BBBE-B2436A6D5C84}" dt="2020-12-11T13:52:04.713" v="57" actId="6549"/>
          <ac:spMkLst>
            <pc:docMk/>
            <pc:sldMk cId="3318050828" sldId="460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9A552187-B7D8-44AC-BBBE-B2436A6D5C84}" dt="2020-12-11T13:51:49.052" v="53" actId="6549"/>
        <pc:sldMkLst>
          <pc:docMk/>
          <pc:sldMk cId="600072315" sldId="461"/>
        </pc:sldMkLst>
        <pc:spChg chg="mod">
          <ac:chgData name="Louis" userId="067cba2d-e3a0-4a51-a127-0f899cdb9097" providerId="ADAL" clId="{9A552187-B7D8-44AC-BBBE-B2436A6D5C84}" dt="2020-12-11T13:51:49.052" v="53" actId="6549"/>
          <ac:spMkLst>
            <pc:docMk/>
            <pc:sldMk cId="600072315" sldId="461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9A552187-B7D8-44AC-BBBE-B2436A6D5C84}" dt="2020-12-11T13:51:43.610" v="51" actId="6549"/>
        <pc:sldMkLst>
          <pc:docMk/>
          <pc:sldMk cId="1114828993" sldId="462"/>
        </pc:sldMkLst>
        <pc:spChg chg="mod">
          <ac:chgData name="Louis" userId="067cba2d-e3a0-4a51-a127-0f899cdb9097" providerId="ADAL" clId="{9A552187-B7D8-44AC-BBBE-B2436A6D5C84}" dt="2020-12-11T13:51:43.610" v="51" actId="6549"/>
          <ac:spMkLst>
            <pc:docMk/>
            <pc:sldMk cId="1114828993" sldId="462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9A552187-B7D8-44AC-BBBE-B2436A6D5C84}" dt="2020-12-11T13:51:10.029" v="38" actId="6549"/>
        <pc:sldMkLst>
          <pc:docMk/>
          <pc:sldMk cId="2486301983" sldId="463"/>
        </pc:sldMkLst>
        <pc:spChg chg="mod">
          <ac:chgData name="Louis" userId="067cba2d-e3a0-4a51-a127-0f899cdb9097" providerId="ADAL" clId="{9A552187-B7D8-44AC-BBBE-B2436A6D5C84}" dt="2020-12-11T13:51:10.029" v="38" actId="6549"/>
          <ac:spMkLst>
            <pc:docMk/>
            <pc:sldMk cId="2486301983" sldId="463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9A552187-B7D8-44AC-BBBE-B2436A6D5C84}" dt="2020-12-11T13:51:34.450" v="49" actId="6549"/>
        <pc:sldMkLst>
          <pc:docMk/>
          <pc:sldMk cId="1710420476" sldId="464"/>
        </pc:sldMkLst>
        <pc:spChg chg="mod">
          <ac:chgData name="Louis" userId="067cba2d-e3a0-4a51-a127-0f899cdb9097" providerId="ADAL" clId="{9A552187-B7D8-44AC-BBBE-B2436A6D5C84}" dt="2020-12-11T13:51:34.450" v="49" actId="6549"/>
          <ac:spMkLst>
            <pc:docMk/>
            <pc:sldMk cId="1710420476" sldId="464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9A552187-B7D8-44AC-BBBE-B2436A6D5C84}" dt="2020-12-11T13:51:13.660" v="40" actId="6549"/>
        <pc:sldMkLst>
          <pc:docMk/>
          <pc:sldMk cId="2533650063" sldId="465"/>
        </pc:sldMkLst>
        <pc:spChg chg="mod">
          <ac:chgData name="Louis" userId="067cba2d-e3a0-4a51-a127-0f899cdb9097" providerId="ADAL" clId="{9A552187-B7D8-44AC-BBBE-B2436A6D5C84}" dt="2020-12-11T13:51:13.660" v="40" actId="6549"/>
          <ac:spMkLst>
            <pc:docMk/>
            <pc:sldMk cId="2533650063" sldId="465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9A552187-B7D8-44AC-BBBE-B2436A6D5C84}" dt="2020-12-11T13:51:28.295" v="48" actId="6549"/>
        <pc:sldMkLst>
          <pc:docMk/>
          <pc:sldMk cId="3224282401" sldId="466"/>
        </pc:sldMkLst>
        <pc:spChg chg="mod">
          <ac:chgData name="Louis" userId="067cba2d-e3a0-4a51-a127-0f899cdb9097" providerId="ADAL" clId="{9A552187-B7D8-44AC-BBBE-B2436A6D5C84}" dt="2020-12-11T13:51:28.295" v="48" actId="6549"/>
          <ac:spMkLst>
            <pc:docMk/>
            <pc:sldMk cId="3224282401" sldId="466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9A552187-B7D8-44AC-BBBE-B2436A6D5C84}" dt="2020-12-11T13:51:25.746" v="46" actId="6549"/>
        <pc:sldMkLst>
          <pc:docMk/>
          <pc:sldMk cId="722553734" sldId="467"/>
        </pc:sldMkLst>
        <pc:spChg chg="mod">
          <ac:chgData name="Louis" userId="067cba2d-e3a0-4a51-a127-0f899cdb9097" providerId="ADAL" clId="{9A552187-B7D8-44AC-BBBE-B2436A6D5C84}" dt="2020-12-11T13:51:25.746" v="46" actId="6549"/>
          <ac:spMkLst>
            <pc:docMk/>
            <pc:sldMk cId="722553734" sldId="467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9A552187-B7D8-44AC-BBBE-B2436A6D5C84}" dt="2020-12-11T13:51:21.289" v="43" actId="6549"/>
        <pc:sldMkLst>
          <pc:docMk/>
          <pc:sldMk cId="2794042804" sldId="468"/>
        </pc:sldMkLst>
        <pc:spChg chg="mod">
          <ac:chgData name="Louis" userId="067cba2d-e3a0-4a51-a127-0f899cdb9097" providerId="ADAL" clId="{9A552187-B7D8-44AC-BBBE-B2436A6D5C84}" dt="2020-12-11T13:51:21.289" v="43" actId="6549"/>
          <ac:spMkLst>
            <pc:docMk/>
            <pc:sldMk cId="2794042804" sldId="468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9A552187-B7D8-44AC-BBBE-B2436A6D5C84}" dt="2020-12-11T13:50:36.452" v="31" actId="20577"/>
        <pc:sldMkLst>
          <pc:docMk/>
          <pc:sldMk cId="248399498" sldId="469"/>
        </pc:sldMkLst>
        <pc:spChg chg="mod">
          <ac:chgData name="Louis" userId="067cba2d-e3a0-4a51-a127-0f899cdb9097" providerId="ADAL" clId="{9A552187-B7D8-44AC-BBBE-B2436A6D5C84}" dt="2020-12-11T13:50:36.452" v="31" actId="20577"/>
          <ac:spMkLst>
            <pc:docMk/>
            <pc:sldMk cId="248399498" sldId="469"/>
            <ac:spMk id="3" creationId="{69893746-1E47-47EB-9AA7-33D855ED91FE}"/>
          </ac:spMkLst>
        </pc:spChg>
      </pc:sldChg>
      <pc:sldChg chg="modSp add mod">
        <pc:chgData name="Louis" userId="067cba2d-e3a0-4a51-a127-0f899cdb9097" providerId="ADAL" clId="{9A552187-B7D8-44AC-BBBE-B2436A6D5C84}" dt="2020-12-11T15:47:40.045" v="217" actId="5793"/>
        <pc:sldMkLst>
          <pc:docMk/>
          <pc:sldMk cId="2005529987" sldId="510"/>
        </pc:sldMkLst>
        <pc:spChg chg="mod">
          <ac:chgData name="Louis" userId="067cba2d-e3a0-4a51-a127-0f899cdb9097" providerId="ADAL" clId="{9A552187-B7D8-44AC-BBBE-B2436A6D5C84}" dt="2020-12-11T15:47:40.045" v="217" actId="5793"/>
          <ac:spMkLst>
            <pc:docMk/>
            <pc:sldMk cId="2005529987" sldId="510"/>
            <ac:spMk id="3" creationId="{69893746-1E47-47EB-9AA7-33D855ED91FE}"/>
          </ac:spMkLst>
        </pc:spChg>
      </pc:sldChg>
      <pc:sldChg chg="add">
        <pc:chgData name="Louis" userId="067cba2d-e3a0-4a51-a127-0f899cdb9097" providerId="ADAL" clId="{9A552187-B7D8-44AC-BBBE-B2436A6D5C84}" dt="2020-12-11T17:31:54.663" v="218"/>
        <pc:sldMkLst>
          <pc:docMk/>
          <pc:sldMk cId="223620459" sldId="511"/>
        </pc:sldMkLst>
      </pc:sldChg>
      <pc:sldChg chg="modSp add mod">
        <pc:chgData name="Louis" userId="067cba2d-e3a0-4a51-a127-0f899cdb9097" providerId="ADAL" clId="{9A552187-B7D8-44AC-BBBE-B2436A6D5C84}" dt="2020-12-11T17:41:11.404" v="395" actId="20577"/>
        <pc:sldMkLst>
          <pc:docMk/>
          <pc:sldMk cId="3936608069" sldId="512"/>
        </pc:sldMkLst>
        <pc:spChg chg="mod">
          <ac:chgData name="Louis" userId="067cba2d-e3a0-4a51-a127-0f899cdb9097" providerId="ADAL" clId="{9A552187-B7D8-44AC-BBBE-B2436A6D5C84}" dt="2020-12-11T17:41:11.404" v="395" actId="20577"/>
          <ac:spMkLst>
            <pc:docMk/>
            <pc:sldMk cId="3936608069" sldId="512"/>
            <ac:spMk id="3" creationId="{69893746-1E47-47EB-9AA7-33D855ED91FE}"/>
          </ac:spMkLst>
        </pc:spChg>
      </pc:sldChg>
      <pc:sldChg chg="modSp add mod">
        <pc:chgData name="Louis" userId="067cba2d-e3a0-4a51-a127-0f899cdb9097" providerId="ADAL" clId="{9A552187-B7D8-44AC-BBBE-B2436A6D5C84}" dt="2020-12-11T17:41:27.709" v="398" actId="20577"/>
        <pc:sldMkLst>
          <pc:docMk/>
          <pc:sldMk cId="950167551" sldId="513"/>
        </pc:sldMkLst>
        <pc:spChg chg="mod">
          <ac:chgData name="Louis" userId="067cba2d-e3a0-4a51-a127-0f899cdb9097" providerId="ADAL" clId="{9A552187-B7D8-44AC-BBBE-B2436A6D5C84}" dt="2020-12-11T17:41:27.709" v="398" actId="20577"/>
          <ac:spMkLst>
            <pc:docMk/>
            <pc:sldMk cId="950167551" sldId="513"/>
            <ac:spMk id="3" creationId="{69893746-1E47-47EB-9AA7-33D855ED91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3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2.xml"/><Relationship Id="rId4" Type="http://schemas.openxmlformats.org/officeDocument/2006/relationships/tags" Target="../tags/tag7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7.xml"/><Relationship Id="rId4" Type="http://schemas.openxmlformats.org/officeDocument/2006/relationships/tags" Target="../tags/tag8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2.xml"/><Relationship Id="rId4" Type="http://schemas.openxmlformats.org/officeDocument/2006/relationships/tags" Target="../tags/tag9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7.xml"/><Relationship Id="rId4" Type="http://schemas.openxmlformats.org/officeDocument/2006/relationships/tags" Target="../tags/tag9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2.xml"/><Relationship Id="rId4" Type="http://schemas.openxmlformats.org/officeDocument/2006/relationships/tags" Target="../tags/tag10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7.xml"/><Relationship Id="rId4" Type="http://schemas.openxmlformats.org/officeDocument/2006/relationships/tags" Target="../tags/tag10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2.xml"/><Relationship Id="rId4" Type="http://schemas.openxmlformats.org/officeDocument/2006/relationships/tags" Target="../tags/tag1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7.xml"/><Relationship Id="rId4" Type="http://schemas.openxmlformats.org/officeDocument/2006/relationships/tags" Target="../tags/tag1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2.xml"/><Relationship Id="rId4" Type="http://schemas.openxmlformats.org/officeDocument/2006/relationships/tags" Target="../tags/tag1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7.xml"/><Relationship Id="rId4" Type="http://schemas.openxmlformats.org/officeDocument/2006/relationships/tags" Target="../tags/tag1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2.xml"/><Relationship Id="rId4" Type="http://schemas.openxmlformats.org/officeDocument/2006/relationships/tags" Target="../tags/tag13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7.xml"/><Relationship Id="rId4" Type="http://schemas.openxmlformats.org/officeDocument/2006/relationships/tags" Target="../tags/tag13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2.xml"/><Relationship Id="rId4" Type="http://schemas.openxmlformats.org/officeDocument/2006/relationships/tags" Target="../tags/tag1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7.xml"/><Relationship Id="rId4" Type="http://schemas.openxmlformats.org/officeDocument/2006/relationships/tags" Target="../tags/tag14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2.xml"/><Relationship Id="rId4" Type="http://schemas.openxmlformats.org/officeDocument/2006/relationships/tags" Target="../tags/tag15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7.xml"/><Relationship Id="rId4" Type="http://schemas.openxmlformats.org/officeDocument/2006/relationships/tags" Target="../tags/tag15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2.xml"/><Relationship Id="rId4" Type="http://schemas.openxmlformats.org/officeDocument/2006/relationships/tags" Target="../tags/tag16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7.xml"/><Relationship Id="rId4" Type="http://schemas.openxmlformats.org/officeDocument/2006/relationships/tags" Target="../tags/tag16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2.xml"/><Relationship Id="rId4" Type="http://schemas.openxmlformats.org/officeDocument/2006/relationships/tags" Target="../tags/tag17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7.xml"/><Relationship Id="rId4" Type="http://schemas.openxmlformats.org/officeDocument/2006/relationships/tags" Target="../tags/tag17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2.xml"/><Relationship Id="rId4" Type="http://schemas.openxmlformats.org/officeDocument/2006/relationships/tags" Target="../tags/tag18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7.xml"/><Relationship Id="rId4" Type="http://schemas.openxmlformats.org/officeDocument/2006/relationships/tags" Target="../tags/tag18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2.xml"/><Relationship Id="rId4" Type="http://schemas.openxmlformats.org/officeDocument/2006/relationships/tags" Target="../tags/tag19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7.xml"/><Relationship Id="rId4" Type="http://schemas.openxmlformats.org/officeDocument/2006/relationships/tags" Target="../tags/tag19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3.xml"/><Relationship Id="rId4" Type="http://schemas.openxmlformats.org/officeDocument/2006/relationships/tags" Target="../tags/tag20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8.xml"/><Relationship Id="rId4" Type="http://schemas.openxmlformats.org/officeDocument/2006/relationships/tags" Target="../tags/tag20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3.xml"/><Relationship Id="rId4" Type="http://schemas.openxmlformats.org/officeDocument/2006/relationships/tags" Target="../tags/tag2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8.xml"/><Relationship Id="rId4" Type="http://schemas.openxmlformats.org/officeDocument/2006/relationships/tags" Target="../tags/tag21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3.xml"/><Relationship Id="rId4" Type="http://schemas.openxmlformats.org/officeDocument/2006/relationships/tags" Target="../tags/tag22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9.xml"/><Relationship Id="rId4" Type="http://schemas.openxmlformats.org/officeDocument/2006/relationships/tags" Target="../tags/tag22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34.xml"/><Relationship Id="rId4" Type="http://schemas.openxmlformats.org/officeDocument/2006/relationships/tags" Target="../tags/tag2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39.xml"/><Relationship Id="rId4" Type="http://schemas.openxmlformats.org/officeDocument/2006/relationships/tags" Target="../tags/tag23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4.xml"/><Relationship Id="rId4" Type="http://schemas.openxmlformats.org/officeDocument/2006/relationships/tags" Target="../tags/tag24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9.xml"/><Relationship Id="rId4" Type="http://schemas.openxmlformats.org/officeDocument/2006/relationships/tags" Target="../tags/tag24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4.xml"/><Relationship Id="rId4" Type="http://schemas.openxmlformats.org/officeDocument/2006/relationships/tags" Target="../tags/tag2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9.xml"/><Relationship Id="rId4" Type="http://schemas.openxmlformats.org/officeDocument/2006/relationships/tags" Target="../tags/tag25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" Type="http://schemas.openxmlformats.org/officeDocument/2006/relationships/tags" Target="../tags/tag26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64.xml"/><Relationship Id="rId4" Type="http://schemas.openxmlformats.org/officeDocument/2006/relationships/tags" Target="../tags/tag26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69.xml"/><Relationship Id="rId4" Type="http://schemas.openxmlformats.org/officeDocument/2006/relationships/tags" Target="../tags/tag26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273.xml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75.xml"/><Relationship Id="rId4" Type="http://schemas.openxmlformats.org/officeDocument/2006/relationships/tags" Target="../tags/tag27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80.xml"/><Relationship Id="rId4" Type="http://schemas.openxmlformats.org/officeDocument/2006/relationships/tags" Target="../tags/tag27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283.xml"/><Relationship Id="rId2" Type="http://schemas.openxmlformats.org/officeDocument/2006/relationships/tags" Target="../tags/tag282.xml"/><Relationship Id="rId1" Type="http://schemas.openxmlformats.org/officeDocument/2006/relationships/tags" Target="../tags/tag28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85.xml"/><Relationship Id="rId4" Type="http://schemas.openxmlformats.org/officeDocument/2006/relationships/tags" Target="../tags/tag28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" Type="http://schemas.openxmlformats.org/officeDocument/2006/relationships/tags" Target="../tags/tag28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0.xml"/><Relationship Id="rId4" Type="http://schemas.openxmlformats.org/officeDocument/2006/relationships/tags" Target="../tags/tag28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5.xml"/><Relationship Id="rId4" Type="http://schemas.openxmlformats.org/officeDocument/2006/relationships/tags" Target="../tags/tag29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00.xml"/><Relationship Id="rId4" Type="http://schemas.openxmlformats.org/officeDocument/2006/relationships/tags" Target="../tags/tag29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303.xml"/><Relationship Id="rId2" Type="http://schemas.openxmlformats.org/officeDocument/2006/relationships/tags" Target="../tags/tag302.xml"/><Relationship Id="rId1" Type="http://schemas.openxmlformats.org/officeDocument/2006/relationships/tags" Target="../tags/tag30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05.xml"/><Relationship Id="rId4" Type="http://schemas.openxmlformats.org/officeDocument/2006/relationships/tags" Target="../tags/tag30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tags" Target="../tags/tag30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10.xml"/><Relationship Id="rId4" Type="http://schemas.openxmlformats.org/officeDocument/2006/relationships/tags" Target="../tags/tag30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313.xml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15.xml"/><Relationship Id="rId4" Type="http://schemas.openxmlformats.org/officeDocument/2006/relationships/tags" Target="../tags/tag31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318.xml"/><Relationship Id="rId2" Type="http://schemas.openxmlformats.org/officeDocument/2006/relationships/tags" Target="../tags/tag317.xml"/><Relationship Id="rId1" Type="http://schemas.openxmlformats.org/officeDocument/2006/relationships/tags" Target="../tags/tag31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20.xml"/><Relationship Id="rId4" Type="http://schemas.openxmlformats.org/officeDocument/2006/relationships/tags" Target="../tags/tag31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" Type="http://schemas.openxmlformats.org/officeDocument/2006/relationships/tags" Target="../tags/tag32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25.xml"/><Relationship Id="rId4" Type="http://schemas.openxmlformats.org/officeDocument/2006/relationships/tags" Target="../tags/tag32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328.xml"/><Relationship Id="rId2" Type="http://schemas.openxmlformats.org/officeDocument/2006/relationships/tags" Target="../tags/tag327.xml"/><Relationship Id="rId1" Type="http://schemas.openxmlformats.org/officeDocument/2006/relationships/tags" Target="../tags/tag32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30.xml"/><Relationship Id="rId4" Type="http://schemas.openxmlformats.org/officeDocument/2006/relationships/tags" Target="../tags/tag3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333.xml"/><Relationship Id="rId2" Type="http://schemas.openxmlformats.org/officeDocument/2006/relationships/tags" Target="../tags/tag332.xml"/><Relationship Id="rId1" Type="http://schemas.openxmlformats.org/officeDocument/2006/relationships/tags" Target="../tags/tag33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35.xml"/><Relationship Id="rId4" Type="http://schemas.openxmlformats.org/officeDocument/2006/relationships/tags" Target="../tags/tag33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338.xml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40.xml"/><Relationship Id="rId4" Type="http://schemas.openxmlformats.org/officeDocument/2006/relationships/tags" Target="../tags/tag33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343.xml"/><Relationship Id="rId2" Type="http://schemas.openxmlformats.org/officeDocument/2006/relationships/tags" Target="../tags/tag342.xml"/><Relationship Id="rId1" Type="http://schemas.openxmlformats.org/officeDocument/2006/relationships/tags" Target="../tags/tag34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45.xml"/><Relationship Id="rId4" Type="http://schemas.openxmlformats.org/officeDocument/2006/relationships/tags" Target="../tags/tag34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348.xml"/><Relationship Id="rId2" Type="http://schemas.openxmlformats.org/officeDocument/2006/relationships/tags" Target="../tags/tag347.xml"/><Relationship Id="rId1" Type="http://schemas.openxmlformats.org/officeDocument/2006/relationships/tags" Target="../tags/tag34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50.xml"/><Relationship Id="rId4" Type="http://schemas.openxmlformats.org/officeDocument/2006/relationships/tags" Target="../tags/tag349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353.xml"/><Relationship Id="rId2" Type="http://schemas.openxmlformats.org/officeDocument/2006/relationships/tags" Target="../tags/tag352.xml"/><Relationship Id="rId1" Type="http://schemas.openxmlformats.org/officeDocument/2006/relationships/tags" Target="../tags/tag35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55.xml"/><Relationship Id="rId4" Type="http://schemas.openxmlformats.org/officeDocument/2006/relationships/tags" Target="../tags/tag35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358.xml"/><Relationship Id="rId2" Type="http://schemas.openxmlformats.org/officeDocument/2006/relationships/tags" Target="../tags/tag357.xml"/><Relationship Id="rId1" Type="http://schemas.openxmlformats.org/officeDocument/2006/relationships/tags" Target="../tags/tag35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60.xml"/><Relationship Id="rId4" Type="http://schemas.openxmlformats.org/officeDocument/2006/relationships/tags" Target="../tags/tag35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tags" Target="../tags/tag363.xml"/><Relationship Id="rId2" Type="http://schemas.openxmlformats.org/officeDocument/2006/relationships/tags" Target="../tags/tag362.xml"/><Relationship Id="rId1" Type="http://schemas.openxmlformats.org/officeDocument/2006/relationships/tags" Target="../tags/tag36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65.xml"/><Relationship Id="rId4" Type="http://schemas.openxmlformats.org/officeDocument/2006/relationships/tags" Target="../tags/tag36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2.xml"/><Relationship Id="rId4" Type="http://schemas.openxmlformats.org/officeDocument/2006/relationships/tags" Target="../tags/tag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B453A4-FD8B-4E39-AAEC-1ACE6D2306A2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fr-CA" sz="7400" dirty="0">
                <a:solidFill>
                  <a:srgbClr val="002060"/>
                </a:solidFill>
                <a:latin typeface="Arial Black"/>
              </a:rPr>
              <a:t>Docker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51AE9C0-9154-4FBE-AE25-F2BC18B272ED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dirty="0">
                <a:solidFill>
                  <a:srgbClr val="002060"/>
                </a:solidFill>
                <a:latin typeface="Arial Black"/>
              </a:rPr>
              <a:t>Module 03</a:t>
            </a:r>
            <a:br>
              <a:rPr lang="fr-CA" dirty="0">
                <a:solidFill>
                  <a:srgbClr val="002060"/>
                </a:solidFill>
                <a:latin typeface="Arial Black"/>
              </a:rPr>
            </a:br>
            <a:br>
              <a:rPr lang="fr-CA" dirty="0">
                <a:solidFill>
                  <a:srgbClr val="002060"/>
                </a:solidFill>
                <a:latin typeface="Arial Black"/>
              </a:rPr>
            </a:br>
            <a:r>
              <a:rPr lang="fr-CA" dirty="0">
                <a:solidFill>
                  <a:srgbClr val="002060"/>
                </a:solidFill>
                <a:latin typeface="Arial Black"/>
              </a:rPr>
              <a:t>Volumes ET Réseaux</a:t>
            </a:r>
            <a:endParaRPr lang="fr-FR" dirty="0">
              <a:solidFill>
                <a:srgbClr val="00206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5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6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ag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53" y="190417"/>
            <a:ext cx="3124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00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Volumes de données Docker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volumes présentent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plusieurs avantages par rapport aux supports de liaison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...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volumes sont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plus faciles à sauvegarder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ou à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migrer que les montages liés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;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possible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gérer des volumes à l'aide des commandes CLI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Docker ou de l'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API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Docker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;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volumes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fonctionnent à la fois sur les conteneurs Linux et Windows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;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volumes peuvent être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partagés de manière plus sécurisée entre plusieurs conteneurs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4179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Volumes de données Docker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pilotes de volume permettent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stocker des volumes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sur des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hôtes distants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ou des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fournisseurs de cloud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chiffrer le contenu des volumes ou pour ajouter d'autres fonctionnalités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contenu des nouveaux volumes peut être peuplé pour un 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plus, les volumes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constituent souvent un meilleur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choix que de conserver des données dans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couche inscriptible d’un 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car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volume n’augmente pas la taille des conteneurs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qui l’utilisent et son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contenu existe en dehors du cycle de vie d’un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donné.</a:t>
            </a:r>
          </a:p>
        </p:txBody>
      </p:sp>
    </p:spTree>
    <p:extLst>
      <p:ext uri="{BB962C8B-B14F-4D97-AF65-F5344CB8AC3E}">
        <p14:creationId xmlns:p14="http://schemas.microsoft.com/office/powerpoint/2010/main" val="2528408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Volumes de données Docker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7E2918C-0F3D-41F1-8619-D3C0E7CA011A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158" y="1064147"/>
            <a:ext cx="5098638" cy="299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60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Volumes de données Docker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Si le conteneur génère des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données d’état non persistantes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il 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préférable d’envisager l’utilisation d’un montage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tmpfs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éviter de stocker les données de manière permanente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et 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augmenter les performances du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évitant l’écriture dans la couche en écriture du conteneur.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volumes utilisent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propagation de liaison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rprivate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et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propagation de liaison n'est pas configurable pour les volumes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4568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Un premier exemple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Étape 01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crée, sur le système hôte, un répertoire local nommé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/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data_local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sudo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mkdir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verbose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data_local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modifie les droits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sudo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chmod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verbose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777 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data_local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Étape 02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crée un conteneur qui va lier un répertoire nommé /data avec le répertoire de l’hôte /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data_local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qui se nommera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d_mon_data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Une session interactive avec un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shell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de base (dans le terminal) sera mise en place.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L’image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busybox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sera utilisée 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run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tty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--interactive 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	--volume 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data_local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:/data 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	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name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d_mon_data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busybox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/bin/sh</a:t>
            </a:r>
          </a:p>
        </p:txBody>
      </p:sp>
    </p:spTree>
    <p:extLst>
      <p:ext uri="{BB962C8B-B14F-4D97-AF65-F5344CB8AC3E}">
        <p14:creationId xmlns:p14="http://schemas.microsoft.com/office/powerpoint/2010/main" val="3568312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Un premier exemple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Étape 03</a:t>
            </a:r>
            <a:br>
              <a:rPr lang="fr-CA" b="1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va créer quelques fichiers dans le répertoire /data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D97E05"/>
                </a:solidFill>
                <a:ea typeface="+mn-lt"/>
                <a:cs typeface="+mn-lt"/>
              </a:rPr>
              <a:t>/ #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cd /data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D97E05"/>
                </a:solidFill>
                <a:ea typeface="+mn-lt"/>
                <a:cs typeface="+mn-lt"/>
              </a:rPr>
              <a:t>/ #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touch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fichier1.texte fichier2.texte fichier3.texte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D97E05"/>
                </a:solidFill>
                <a:ea typeface="+mn-lt"/>
                <a:cs typeface="+mn-lt"/>
              </a:rPr>
              <a:t>/ #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ls -l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Étape 04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quitte le conteneur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D97E05"/>
                </a:solidFill>
                <a:ea typeface="+mn-lt"/>
                <a:cs typeface="+mn-lt"/>
              </a:rPr>
              <a:t>/ #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exit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ps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--all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Étape 05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vérifie le contenu du répertoire local sur le système hôte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ls -l 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data_local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crée un nouveau fichier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touch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fichier4.texte</a:t>
            </a:r>
          </a:p>
        </p:txBody>
      </p:sp>
    </p:spTree>
    <p:extLst>
      <p:ext uri="{BB962C8B-B14F-4D97-AF65-F5344CB8AC3E}">
        <p14:creationId xmlns:p14="http://schemas.microsoft.com/office/powerpoint/2010/main" val="3936608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Un premier exemple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Étape 06</a:t>
            </a:r>
            <a:br>
              <a:rPr lang="fr-CA" b="1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redémarre le conteneur et on ouvre une session interactive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start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d_mon_data</a:t>
            </a:r>
            <a:br>
              <a:rPr lang="fr-CA" b="1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attach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d_mon_data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Étape 07</a:t>
            </a:r>
            <a:br>
              <a:rPr lang="fr-CA" b="1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crée un nouveau fichier …</a:t>
            </a:r>
            <a:br>
              <a:rPr lang="fr-CA" b="1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D97E05"/>
                </a:solidFill>
                <a:ea typeface="+mn-lt"/>
                <a:cs typeface="+mn-lt"/>
              </a:rPr>
              <a:t>/ #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touch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fichier5.texte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D97E05"/>
                </a:solidFill>
                <a:ea typeface="+mn-lt"/>
                <a:cs typeface="+mn-lt"/>
              </a:rPr>
              <a:t>/ #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ls -l</a:t>
            </a:r>
            <a:br>
              <a:rPr lang="fr-CA" b="1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D97E05"/>
                </a:solidFill>
                <a:ea typeface="+mn-lt"/>
                <a:cs typeface="+mn-lt"/>
              </a:rPr>
              <a:t>/ #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exit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Étape 07</a:t>
            </a:r>
            <a:br>
              <a:rPr lang="fr-CA" b="1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confirme le bon fonctionnement …</a:t>
            </a:r>
            <a:br>
              <a:rPr lang="fr-CA" b="1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ls 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data_local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0167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Paramètres --volume ou --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mount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À l'origine,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-v ou --volume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était utilisé pour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conteneurs autonomes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mount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pour les services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Toutefois, à partir de Docker 17.06, on peut également utiliser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mount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avec des conteneurs autonomes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général,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mount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plus explicite et prolixe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plus grande différence réside dans le fait que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syntaxe -v combine toutes les options dans un seul champ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tandis que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syntaxe 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mount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les sépare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3620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Paramètres -v ou --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mount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Voici une comparaison de la syntaxe pour chaque paramètre.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-v ou --volume</a:t>
            </a:r>
            <a:br>
              <a:rPr lang="fr-CA" b="1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Cette option consiste en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trois champs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séparés par deux points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(:).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champs doivent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être dans le bon ordre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la signification de chaque champ n’est pas immédiatement évidente.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le cas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volumes nommés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le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premier champ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est le nom du volume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et 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unique sur un système hôte donné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les volumes anonymes, le premier champ est omis ;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deuxième champ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est le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chem</a:t>
            </a:r>
            <a:endParaRPr lang="fr-CA" b="1" dirty="0">
              <a:solidFill>
                <a:srgbClr val="0070C0"/>
              </a:solidFill>
              <a:ea typeface="+mn-lt"/>
              <a:cs typeface="+mn-lt"/>
            </a:endParaRP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 où le fichier ou le répertoire est monté dans le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troisième champ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facultatif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et consiste en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liste d'options séparées par des virgules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telles que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ro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Ces options sont présentées plus loin.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821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Paramètres -v ou --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mount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Voici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comparaison de la syntaxe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chaque paramètre.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--</a:t>
            </a:r>
            <a:r>
              <a:rPr lang="fr-CA" b="1" dirty="0" err="1">
                <a:solidFill>
                  <a:srgbClr val="002060"/>
                </a:solidFill>
                <a:ea typeface="+mn-lt"/>
                <a:cs typeface="+mn-lt"/>
              </a:rPr>
              <a:t>mount</a:t>
            </a:r>
            <a:br>
              <a:rPr lang="fr-CA" b="1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 paramètre consiste en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plusieurs paires clé-valeur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séparées par des virgules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chacune composée d'un tuple &lt;clé&gt; = &lt;valeur&gt;.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syntaxe 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mount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plus détaillée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que -v ou --volume, mais l'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ordre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des clés n'est pas significatif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la valeur de l'indicateur est plus facile à comprendre.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type de montage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source du point de montage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destination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;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paramètres 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readonly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 volume-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opt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223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 panose="020B0A04020102020204" pitchFamily="34" charset="0"/>
              </a:rPr>
              <a:t>Plan de la séance</a:t>
            </a: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EEF79DDD-30EC-4AB3-80DA-D522440F487C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CA" b="1" dirty="0">
                <a:solidFill>
                  <a:srgbClr val="7030A0"/>
                </a:solidFill>
                <a:cs typeface="Calibri"/>
              </a:rPr>
              <a:t>Volumes</a:t>
            </a:r>
          </a:p>
          <a:p>
            <a:pPr marL="0" indent="0">
              <a:buNone/>
            </a:pPr>
            <a:r>
              <a:rPr lang="fr-CA" b="1" dirty="0">
                <a:solidFill>
                  <a:srgbClr val="7030A0"/>
                </a:solidFill>
                <a:cs typeface="Calibri"/>
              </a:rPr>
              <a:t>Téléversement d’une image vers le Docker Hub</a:t>
            </a:r>
          </a:p>
          <a:p>
            <a:pPr marL="0" indent="0">
              <a:buNone/>
            </a:pPr>
            <a:r>
              <a:rPr lang="fr-CA" b="1" dirty="0">
                <a:solidFill>
                  <a:srgbClr val="7030A0"/>
                </a:solidFill>
                <a:cs typeface="Calibri"/>
              </a:rPr>
              <a:t>Mise en réseau</a:t>
            </a:r>
          </a:p>
          <a:p>
            <a:pPr marL="0" indent="0">
              <a:buNone/>
            </a:pPr>
            <a:r>
              <a:rPr lang="fr-CA" b="1" dirty="0" err="1">
                <a:solidFill>
                  <a:srgbClr val="7030A0"/>
                </a:solidFill>
                <a:cs typeface="Calibri"/>
              </a:rPr>
              <a:t>Dockerfile</a:t>
            </a:r>
            <a:endParaRPr lang="fr-CA" b="1" dirty="0">
              <a:solidFill>
                <a:srgbClr val="7030A0"/>
              </a:solidFill>
              <a:cs typeface="Calibri"/>
            </a:endParaRPr>
          </a:p>
          <a:p>
            <a:pPr marL="0" indent="0">
              <a:buNone/>
            </a:pPr>
            <a:endParaRPr lang="fr-CA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9565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Paramètres -v ou --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mount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Voici une comparaison de la syntaxe pour chaque paramètre.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type de montage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type peut être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bind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volume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ou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tmpfs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Cette rubrique traite des volumes, le type est donc toujours volume ;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source du point de montage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volumes nommés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il s'agit du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nom du volume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volumes anonymes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ce champ est omis et peut être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spécifié comme source ou src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destination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prend comme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valeur le chemin où le fichier ou le répertoire est monté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dans le conteneur. Il peut être spécifié comme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destination, dst ou cible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paramètre 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readonly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si il est présent, permet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monter le montage lié dans le conteneur en lecture seule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paramètre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volume-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opt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qui peut être spécifié plusieurs fois, prend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paire clé-valeur composée du nom de l'option et de sa valeur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0980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Paramètres -v ou –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mount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Différences entre le comportement --volume (-v) et --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mount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Contrairement aux montages liés,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toutes les options de volumes sont disponibles pour les indicateurs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--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mount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et --volume.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Lors de l’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utilisation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de volumes avec des services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seul 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mount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pris en charge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7064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Création et gestion des volumes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Contrairement à un montage lié,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peut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créer et gérer des volumes en dehors de la portée de tout 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Création d’un volume</a:t>
            </a:r>
            <a:br>
              <a:rPr lang="fr-CA" b="1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commande suivante permet de créer un volume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volume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create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&lt;nom du volume&gt;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volume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create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mon-vol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Affichage des volumes existant</a:t>
            </a:r>
            <a:br>
              <a:rPr lang="fr-CA" b="1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afficher les volumes existants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volume ls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local               mon-vol</a:t>
            </a:r>
            <a:endParaRPr lang="fr-CA" dirty="0">
              <a:solidFill>
                <a:srgbClr val="7030A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1917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Création et gestion des volumes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Inspection d’un volume</a:t>
            </a:r>
            <a:br>
              <a:rPr lang="fr-CA" b="1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inspecter un volume existant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...</a:t>
            </a:r>
            <a:br>
              <a:rPr lang="fr-CA" b="1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volume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inspect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&lt;nom du volume&gt;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volume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inspect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mon-vol</a:t>
            </a:r>
            <a:br>
              <a:rPr lang="fr-CA" b="1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[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{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"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CreatedAt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": "2020-12-09T10:34:50-05:00",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"Driver": "local",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"Labels": {},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"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Mountpoint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": "/var/lib/docker/volumes/mon-vol/_data",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"Name": "mon-vol",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"Options": {},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"Scope": "local" 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}</a:t>
            </a:r>
            <a:br>
              <a:rPr lang="fr-CA" b="1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4300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Création et gestion des volumes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Destruction d’un volume</a:t>
            </a:r>
            <a:br>
              <a:rPr lang="fr-CA" b="1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supprimer un volume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...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volume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rm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&lt;nom du volume&gt;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volume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rm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mon-vol</a:t>
            </a: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4285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Démarrage d’un conteneur avec un volume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Si on démarre un conteneur avec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volume qui n'existe pas encore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docker va automatiquement le créer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L'exemple suivant monte le volume nommé myvol2 dans /app/ dans le conteneur.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exemples --volume (-v) et 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mount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qui suivent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produisent le même résultat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ne peut pas les exécuter tous les deux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sauf si 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supprime le conteneur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devtest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et le volume myvol2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après avoir exécuté le premier.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6492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Démarrage d’un conteneur avec un volume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À l’aide du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paramètre --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mount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run --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detach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--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name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&lt;étiquette&gt;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	 --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mount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&lt;source&gt;,&lt;cible&gt; &lt;image&gt;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run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detach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name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devtest2 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	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mount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	source=monvol2,target=/app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nginx:latest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À l’aide  du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--volume (-v)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run --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detach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--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name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&lt;étiquette&gt;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	 --volume &lt;nom du volume&gt;:&lt;répertoire&gt; &lt;image&gt;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run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detach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name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devtest3 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	--volume monvol3:/app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nginx:latest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3816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Vérification d’un volume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utilise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inspect</a:t>
            </a:r>
            <a:r>
              <a:rPr lang="fr-CA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afin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vérifier que le volume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 été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créé et monté correctement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recherche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section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Mounts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inspect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devtest3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"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Mounts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": [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    {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        "Type": "volume",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        "Name": "</a:t>
            </a:r>
            <a:r>
              <a:rPr lang="fr-CA" sz="1800" b="1" dirty="0">
                <a:solidFill>
                  <a:srgbClr val="00B050"/>
                </a:solidFill>
                <a:ea typeface="+mn-lt"/>
                <a:cs typeface="+mn-lt"/>
              </a:rPr>
              <a:t>myvol2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",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        "Source": </a:t>
            </a:r>
            <a:r>
              <a:rPr lang="fr-CA" sz="1800" b="1" dirty="0">
                <a:solidFill>
                  <a:srgbClr val="00B050"/>
                </a:solidFill>
                <a:ea typeface="+mn-lt"/>
                <a:cs typeface="+mn-lt"/>
              </a:rPr>
              <a:t>"/var/lib/docker/volumes/myvol2/_data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",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        "Destination": </a:t>
            </a:r>
            <a:r>
              <a:rPr lang="fr-CA" sz="1800" b="1" dirty="0">
                <a:solidFill>
                  <a:srgbClr val="00B050"/>
                </a:solidFill>
                <a:ea typeface="+mn-lt"/>
                <a:cs typeface="+mn-lt"/>
              </a:rPr>
              <a:t>"/app",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        "Driver": "local",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        "Mode": "z",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        "RW":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true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,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        "Propagation": ""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600" b="1" dirty="0">
                <a:solidFill>
                  <a:srgbClr val="7030A0"/>
                </a:solidFill>
                <a:ea typeface="+mn-lt"/>
                <a:cs typeface="+mn-lt"/>
              </a:rPr>
              <a:t> }</a:t>
            </a:r>
            <a:br>
              <a:rPr lang="fr-CA" sz="16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600" b="1" dirty="0">
                <a:solidFill>
                  <a:srgbClr val="7030A0"/>
                </a:solidFill>
                <a:ea typeface="+mn-lt"/>
                <a:cs typeface="+mn-lt"/>
              </a:rPr>
              <a:t>    ]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Cette sortie indique que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montage est un volume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il indique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source et la destination correctes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qu'il est en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lecture-écriture</a:t>
            </a:r>
            <a:r>
              <a:rPr lang="fr-CA" sz="1600" b="1" dirty="0">
                <a:solidFill>
                  <a:srgbClr val="7030A0"/>
                </a:solidFill>
                <a:ea typeface="+mn-lt"/>
                <a:cs typeface="+mn-lt"/>
              </a:rPr>
              <a:t>.</a:t>
            </a:r>
            <a:endParaRPr lang="fr-CA" b="1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843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Suppression d’un volume</a:t>
            </a: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faut, dans un premier temps,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arrêter le 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supprime le volume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 la suite.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Remarque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suppression du volume est une étape distincte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container stop &lt;conteneur&gt; 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stop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devtest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(x)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container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rm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&lt;conteneur&gt;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rm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devtest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(x)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volume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rm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&lt;volume&gt;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volume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rm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monvol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(x)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Remarque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peut utiliser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rm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supprimer automatiquement le volume lorsque le conteneur est supprimé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1174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Démarrage d’un service avec des volumes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Lorsque l'on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démarre un service et définit un volume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chaque conteneur de service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utilise son propre volume local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Aucun des conteneurs ne peut partager ses données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si 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utilise le pilote de volume local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mais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certains pilotes de volume prennent en charge le stockage partagé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L'exemple suivant démarre un service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nginx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avec quatre réplicas, chacun utilisant un volume local appelé monvol2.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Comme première étape, il faut initialiser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swarm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(pour l’activation de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réplicat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swarm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init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 la suite, on passe la commande suivante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service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create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-d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replicas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=4 --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name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devtest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-service 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	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mount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source=monvol2,target=/app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nginx:latest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073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453A4-FD8B-4E39-AAEC-1ACE6D2306A2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fr-CA" sz="4800" dirty="0">
                <a:solidFill>
                  <a:srgbClr val="0070C0"/>
                </a:solidFill>
                <a:latin typeface="Arial Black"/>
              </a:rPr>
              <a:t>Volumes</a:t>
            </a:r>
            <a:endParaRPr lang="fr-FR" sz="4800" dirty="0">
              <a:solidFill>
                <a:srgbClr val="0070C0"/>
              </a:solidFill>
              <a:cs typeface="Calibri Light" panose="020F0302020204030204"/>
            </a:endParaRPr>
          </a:p>
        </p:txBody>
      </p:sp>
      <p:pic>
        <p:nvPicPr>
          <p:cNvPr id="8" name="Image 7" descr="docker0">
            <a:extLst>
              <a:ext uri="{FF2B5EF4-FFF2-40B4-BE49-F238E27FC236}">
                <a16:creationId xmlns:a16="http://schemas.microsoft.com/office/drawing/2014/main" id="{C00203C9-71A1-4E2C-857E-8338498BF1B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77"/>
          <a:stretch/>
        </p:blipFill>
        <p:spPr>
          <a:xfrm>
            <a:off x="7808975" y="1290660"/>
            <a:ext cx="4083507" cy="254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82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Démarrage d’un service avec des volumes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vérifie le bon fonctionnement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service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ps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devtest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-service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ID                  NAME                IMAGE               NODE                DESIRED STATE       CURRENT STATE           ERROR               PORTS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kd86hh436lt6        </a:t>
            </a:r>
            <a:r>
              <a:rPr lang="fr-CA" sz="1800" b="1" dirty="0">
                <a:solidFill>
                  <a:srgbClr val="00B050"/>
                </a:solidFill>
                <a:ea typeface="+mn-lt"/>
                <a:cs typeface="+mn-lt"/>
              </a:rPr>
              <a:t>devtest-service.1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nginx:latest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debian9             Running            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Running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4 minutes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ago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               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v6pb5kwvf75h        </a:t>
            </a:r>
            <a:r>
              <a:rPr lang="fr-CA" sz="1800" b="1" dirty="0">
                <a:solidFill>
                  <a:srgbClr val="00B050"/>
                </a:solidFill>
                <a:ea typeface="+mn-lt"/>
                <a:cs typeface="+mn-lt"/>
              </a:rPr>
              <a:t>devtest-service.2  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nginx:latest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debian9             Running            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Running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4 minutes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ago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               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e2lwb6w1hp4d        </a:t>
            </a:r>
            <a:r>
              <a:rPr lang="fr-CA" sz="1800" b="1" dirty="0">
                <a:solidFill>
                  <a:srgbClr val="00B050"/>
                </a:solidFill>
                <a:ea typeface="+mn-lt"/>
                <a:cs typeface="+mn-lt"/>
              </a:rPr>
              <a:t>devtest-service.3  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nginx:latest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debian9             Running            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Running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4 minutes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ago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xbq0mzdont4c        </a:t>
            </a:r>
            <a:r>
              <a:rPr lang="fr-CA" sz="1800" b="1" dirty="0">
                <a:solidFill>
                  <a:srgbClr val="00B050"/>
                </a:solidFill>
                <a:ea typeface="+mn-lt"/>
                <a:cs typeface="+mn-lt"/>
              </a:rPr>
              <a:t>devtest-service.4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nginx:latest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debian9             Running            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Running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4 minutes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ago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6966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Suppression d’un service avec des volumes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supprime le service qui arrête toutes ses tâches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service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rm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devtest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-service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devtest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-service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suppression du service 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supprime aucun volume créé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 le service.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suppression de volume est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étape distincte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Remarque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Différences de syntaxe pour les services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 service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create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ne prend pas en charge l'indicateur -v ou --volume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Lors du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montage d’un volume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dans les conteneurs d’un service, on doit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utiliser le paramètre 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mount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652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Peuplement d’un volume à l'aide d'un conteneur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Si 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démarre un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qui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crée un nouveau volume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que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 contient des fichiers ou des répertoires dans le répertoire à monter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(tels que /app/),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contenu du répertoire est copié dans le volume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 monte et utilise ensuite le volume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et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autres conteneurs qui utilisent le volume ont également accès au contenu prérempli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illustrer cela, cet exemple démarre un conteneur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nginx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et renseigne le nouveau volume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nginx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-vol avec le contenu du répertoire /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usr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/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share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/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nginx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/html du conteneur, où Nginx stocke son contenu HTML par défaut.</a:t>
            </a:r>
          </a:p>
        </p:txBody>
      </p:sp>
    </p:spTree>
    <p:extLst>
      <p:ext uri="{BB962C8B-B14F-4D97-AF65-F5344CB8AC3E}">
        <p14:creationId xmlns:p14="http://schemas.microsoft.com/office/powerpoint/2010/main" val="3409783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Peuplement d’un volume à l'aide d'un conteneur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À l’aide du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mount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run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detach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name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=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nginxtest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mount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	source=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nginx-vol,destination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=/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usr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share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/html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	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nginx:latest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À l’aide du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--volume (-v)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run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detach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name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=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nginxtest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	--volume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-vol:/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usr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share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/html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nginx:latest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Après avoir exécuté l'un de ces exemples, on exécute les commandes suivantes 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nettoyer les conteneurs et les volumes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Remarque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suppression du volume est une étape distincte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stop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nginxtest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rm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nginxtest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volume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rm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-vol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69484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Utilisation d’un volume en lecture seule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certaines applications de développement, le conteneur doit écrire dans le montage lié afin que les modifications soient propagées à l'hôte Docker.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À d'autres moments,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 n'a besoin que d'un accès en lecture aux données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Remarque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rappelle que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plusieurs conteneurs peuvent monter le même volume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et qu'il peut être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monté en lecture-écriture pour certains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d'entre eux et en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lecture seule pour d'autres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en même temps.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Cet exemple modifie le précédent mais monte le répertoire en tant que volume en lecture seule, en ajoutant ro à la liste d'options (vide par défaut), après le point de montage dans le conteneur.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Lorsque plusieurs paramètres sont présents, il faut les séparer par des virgules.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exemples 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mount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et --volume (-v) ont le même résultat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6975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Utilisation d’un volume en lecture seule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À l’aide du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mount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run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detach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name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=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nginxtest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–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mount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	source=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nginxvol,destination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=/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usr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share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/html,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	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readonly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nginx:latest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À l’aide du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--volume (-v)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run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detach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name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=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nginxtest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	--volume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-vol:/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usr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share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html:ro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nginx:latest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8844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Utilisation d’un volume en lecture seule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utilise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inspect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nginxtest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afin de vérifier que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montage en lecture seule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 été créé correctement.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recherche la section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Mounts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"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Mounts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": [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	{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        "Type": "</a:t>
            </a:r>
            <a:r>
              <a:rPr lang="fr-CA" sz="1800" b="1" dirty="0">
                <a:solidFill>
                  <a:srgbClr val="00B050"/>
                </a:solidFill>
                <a:ea typeface="+mn-lt"/>
                <a:cs typeface="+mn-lt"/>
              </a:rPr>
              <a:t>volume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",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        "Name": "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nginx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-vol",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        "Source": "</a:t>
            </a:r>
            <a:r>
              <a:rPr lang="fr-CA" sz="1800" b="1" dirty="0">
                <a:solidFill>
                  <a:srgbClr val="00B050"/>
                </a:solidFill>
                <a:ea typeface="+mn-lt"/>
                <a:cs typeface="+mn-lt"/>
              </a:rPr>
              <a:t>/var/lib/docker/volumes/</a:t>
            </a:r>
            <a:r>
              <a:rPr lang="fr-CA" sz="1800" b="1" dirty="0" err="1">
                <a:solidFill>
                  <a:srgbClr val="00B050"/>
                </a:solidFill>
                <a:ea typeface="+mn-lt"/>
                <a:cs typeface="+mn-lt"/>
              </a:rPr>
              <a:t>nginx</a:t>
            </a:r>
            <a:r>
              <a:rPr lang="fr-CA" sz="1800" b="1" dirty="0">
                <a:solidFill>
                  <a:srgbClr val="00B050"/>
                </a:solidFill>
                <a:ea typeface="+mn-lt"/>
                <a:cs typeface="+mn-lt"/>
              </a:rPr>
              <a:t>-vol/_data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",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        "Destination": "</a:t>
            </a:r>
            <a:r>
              <a:rPr lang="fr-CA" sz="1800" b="1" dirty="0">
                <a:solidFill>
                  <a:srgbClr val="00B050"/>
                </a:solidFill>
                <a:ea typeface="+mn-lt"/>
                <a:cs typeface="+mn-lt"/>
              </a:rPr>
              <a:t>/</a:t>
            </a:r>
            <a:r>
              <a:rPr lang="fr-CA" sz="1800" b="1" dirty="0" err="1">
                <a:solidFill>
                  <a:srgbClr val="00B050"/>
                </a:solidFill>
                <a:ea typeface="+mn-lt"/>
                <a:cs typeface="+mn-lt"/>
              </a:rPr>
              <a:t>usr</a:t>
            </a:r>
            <a:r>
              <a:rPr lang="fr-CA" sz="1800" b="1" dirty="0">
                <a:solidFill>
                  <a:srgbClr val="00B050"/>
                </a:solidFill>
                <a:ea typeface="+mn-lt"/>
                <a:cs typeface="+mn-lt"/>
              </a:rPr>
              <a:t>/</a:t>
            </a:r>
            <a:r>
              <a:rPr lang="fr-CA" sz="1800" b="1" dirty="0" err="1">
                <a:solidFill>
                  <a:srgbClr val="00B050"/>
                </a:solidFill>
                <a:ea typeface="+mn-lt"/>
                <a:cs typeface="+mn-lt"/>
              </a:rPr>
              <a:t>share</a:t>
            </a:r>
            <a:r>
              <a:rPr lang="fr-CA" sz="1800" b="1" dirty="0">
                <a:solidFill>
                  <a:srgbClr val="00B050"/>
                </a:solidFill>
                <a:ea typeface="+mn-lt"/>
                <a:cs typeface="+mn-lt"/>
              </a:rPr>
              <a:t>/</a:t>
            </a:r>
            <a:r>
              <a:rPr lang="fr-CA" sz="1800" b="1" dirty="0" err="1">
                <a:solidFill>
                  <a:srgbClr val="00B050"/>
                </a:solidFill>
                <a:ea typeface="+mn-lt"/>
                <a:cs typeface="+mn-lt"/>
              </a:rPr>
              <a:t>nginx</a:t>
            </a:r>
            <a:r>
              <a:rPr lang="fr-CA" sz="1800" b="1" dirty="0">
                <a:solidFill>
                  <a:srgbClr val="00B050"/>
                </a:solidFill>
                <a:ea typeface="+mn-lt"/>
                <a:cs typeface="+mn-lt"/>
              </a:rPr>
              <a:t>/html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",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        "Driver": "local",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        "Mode": "z",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        </a:t>
            </a:r>
            <a:r>
              <a:rPr lang="fr-CA" sz="1800" b="1" dirty="0">
                <a:solidFill>
                  <a:srgbClr val="00B050"/>
                </a:solidFill>
                <a:ea typeface="+mn-lt"/>
                <a:cs typeface="+mn-lt"/>
              </a:rPr>
              <a:t>"RW": false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, 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	}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]</a:t>
            </a:r>
            <a:br>
              <a:rPr lang="fr-CA" b="1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Cette sortie indique que le montage est un volume, il indique la source et la destination correctes et qu'il est en lecture-écriture.</a:t>
            </a:r>
          </a:p>
        </p:txBody>
      </p:sp>
    </p:spTree>
    <p:extLst>
      <p:ext uri="{BB962C8B-B14F-4D97-AF65-F5344CB8AC3E}">
        <p14:creationId xmlns:p14="http://schemas.microsoft.com/office/powerpoint/2010/main" val="39319949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Destruction d’un volume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faut, dans un premier temps,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arrêter le 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supprime le volume par la suite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Remarque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suppression du volume est une étape distincte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stop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-vol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rm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-vol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volume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rm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-vol </a:t>
            </a:r>
          </a:p>
        </p:txBody>
      </p:sp>
    </p:spTree>
    <p:extLst>
      <p:ext uri="{BB962C8B-B14F-4D97-AF65-F5344CB8AC3E}">
        <p14:creationId xmlns:p14="http://schemas.microsoft.com/office/powerpoint/2010/main" val="14485317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Conteneurs de volumes de données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peut aussi y avoir d’autres cas où il faudra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partager un volume entre un ou plusieurs conteneurs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conseillé dans ce cas d’utiliser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 de volume de données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(</a:t>
            </a:r>
            <a:r>
              <a:rPr lang="fr-CA" i="1" dirty="0">
                <a:solidFill>
                  <a:srgbClr val="002060"/>
                </a:solidFill>
                <a:ea typeface="+mn-lt"/>
                <a:cs typeface="+mn-lt"/>
              </a:rPr>
              <a:t>data volume container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 container de volume de données se créé avec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create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create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--volume /var/lib/conteneurs 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	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name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conteneurs-data alpine /bin/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true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2027867d2a2c9dde07a509d8e9e865405030687b8bd7e61e9e90518923ef8e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Bien que ce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 n’exécute aucune application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(le docker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ps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ne renvoie rien), on réutilise quand même l’image d’Alpine car il ne faut pas oublier que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couches du système de fichier sont partagées entre tous les conteneurs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utilisant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même image afin de gagner de l’espace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98320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Conteneurs de volumes de données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maintenant possible de réutiliser le paramètre --volumes-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from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pour monter /var/lib/alpine dans un autre conteneur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run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name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alpine-test 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	--volumes-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from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conteneurs-data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detach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alpine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7bc41fbe647f9afdad3d9219bc9659ddb8b48bfd72d7c1b08f692ecba457c0e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un second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run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name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alpine2-test 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	--volumes-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from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conteneurs-data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detach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alpine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e2591ab3cdaf7b9d0773f5303a5e5bd1458915ccd25c5488e69f3e842609aaf</a:t>
            </a:r>
          </a:p>
        </p:txBody>
      </p:sp>
    </p:spTree>
    <p:extLst>
      <p:ext uri="{BB962C8B-B14F-4D97-AF65-F5344CB8AC3E}">
        <p14:creationId xmlns:p14="http://schemas.microsoft.com/office/powerpoint/2010/main" val="365089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Introduction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 défaut,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containers sont volatiles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certains cas il 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nécessaire d’avoir de la persistance pour les données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Comment être sûr que si un conteneur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ownCloud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qui contient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fichiers des utilisateurs ne vont pas disparaître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si par mégarde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 est arrêté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?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ce faire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docker gère la persistance des données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à travers ce qui s’appelle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volumes de données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52722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Sauvegarde, restauration et migration de volumes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L’avantage d’utiliser les conteneurs de volume est qu’il est facilement possible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sauvegarder, exporter et restaurer ses données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sauvegarder un conteneur de données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run --volumes-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from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conteneurs-data -v $(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pwd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):/backup 	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debian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tar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cvf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/backup/backup.tar /var/lib/alpine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Cette commande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crée un conteneur qui va monter le volume présenté par </a:t>
            </a:r>
            <a:r>
              <a:rPr lang="fr-CA" dirty="0">
                <a:solidFill>
                  <a:srgbClr val="0070C0"/>
                </a:solidFill>
                <a:ea typeface="+mn-lt"/>
                <a:cs typeface="+mn-lt"/>
              </a:rPr>
              <a:t>conteneurs-data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qui a été créé un peu plus tôt.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-v permet de lier le répertoire /backup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du container au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répertoire courant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l’hôte ($(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pwd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 conteneur utilise l’image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debian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et y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exécute la commande tar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cf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/backup/backup.tar /var/lib/alpine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5894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453A4-FD8B-4E39-AAEC-1ACE6D2306A2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fr-CA" sz="4800" dirty="0">
                <a:solidFill>
                  <a:srgbClr val="0070C0"/>
                </a:solidFill>
                <a:latin typeface="Arial Black"/>
              </a:rPr>
              <a:t>Téléversement d’une image vers le Docker Hub</a:t>
            </a:r>
            <a:endParaRPr lang="fr-FR" sz="4800" dirty="0">
              <a:solidFill>
                <a:srgbClr val="0070C0"/>
              </a:solidFill>
              <a:cs typeface="Calibri Light" panose="020F0302020204030204"/>
            </a:endParaRPr>
          </a:p>
        </p:txBody>
      </p:sp>
      <p:pic>
        <p:nvPicPr>
          <p:cNvPr id="8" name="Image 7" descr="docker0">
            <a:extLst>
              <a:ext uri="{FF2B5EF4-FFF2-40B4-BE49-F238E27FC236}">
                <a16:creationId xmlns:a16="http://schemas.microsoft.com/office/drawing/2014/main" id="{C00203C9-71A1-4E2C-857E-8338498BF1B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77"/>
          <a:stretch/>
        </p:blipFill>
        <p:spPr>
          <a:xfrm>
            <a:off x="7808975" y="1290660"/>
            <a:ext cx="4083507" cy="254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370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Docker Hub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Téléversement d’une image vers le Docker Hub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Afin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publier une image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l'ensemble de la communauté, on doit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déposer dur le Docker Hub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Remarque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doit se rendre sur le site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https://hub.docker.com/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connecter avec un compte existant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Rappel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Conception et construction d’une image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crée le fichier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Dockerfile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suivant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D97E05"/>
                </a:solidFill>
                <a:ea typeface="+mn-lt"/>
                <a:cs typeface="+mn-lt"/>
              </a:rPr>
              <a:t># nano </a:t>
            </a:r>
            <a:r>
              <a:rPr lang="fr-CA" b="1" dirty="0" err="1">
                <a:solidFill>
                  <a:srgbClr val="D97E05"/>
                </a:solidFill>
                <a:ea typeface="+mn-lt"/>
                <a:cs typeface="+mn-lt"/>
              </a:rPr>
              <a:t>Dockerfile</a:t>
            </a:r>
            <a:br>
              <a:rPr lang="fr-CA" b="1" dirty="0">
                <a:solidFill>
                  <a:srgbClr val="D97E05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D97E05"/>
                </a:solidFill>
                <a:ea typeface="+mn-lt"/>
                <a:cs typeface="+mn-lt"/>
              </a:rPr>
              <a:t>FROM </a:t>
            </a:r>
            <a:r>
              <a:rPr lang="fr-CA" b="1" dirty="0" err="1">
                <a:solidFill>
                  <a:srgbClr val="D97E05"/>
                </a:solidFill>
                <a:ea typeface="+mn-lt"/>
                <a:cs typeface="+mn-lt"/>
              </a:rPr>
              <a:t>alpine:latest</a:t>
            </a:r>
            <a:br>
              <a:rPr lang="fr-CA" b="1" dirty="0">
                <a:solidFill>
                  <a:srgbClr val="D97E05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D97E05"/>
                </a:solidFill>
                <a:ea typeface="+mn-lt"/>
                <a:cs typeface="+mn-lt"/>
              </a:rPr>
              <a:t>CMD </a:t>
            </a:r>
            <a:r>
              <a:rPr lang="fr-CA" b="1" dirty="0" err="1">
                <a:solidFill>
                  <a:srgbClr val="D97E05"/>
                </a:solidFill>
                <a:ea typeface="+mn-lt"/>
                <a:cs typeface="+mn-lt"/>
              </a:rPr>
              <a:t>echo</a:t>
            </a:r>
            <a:r>
              <a:rPr lang="fr-CA" b="1" dirty="0">
                <a:solidFill>
                  <a:srgbClr val="D97E05"/>
                </a:solidFill>
                <a:ea typeface="+mn-lt"/>
                <a:cs typeface="+mn-lt"/>
              </a:rPr>
              <a:t> Bonjour tout le monde !!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exécute par la suite la commande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build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.</a:t>
            </a: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10644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Docker Hub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Téléversement d’une image vers le Docker Hub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prochaine étape est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publier l’image sur le Docker Hub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ce faire, on doit utiliser plusieurs commandes.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étiqueter une image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tag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alpineplus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&lt;Nom de l’utilisateur&gt;/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alpineplus:latest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Cette commande crée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lien entre l’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inage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alpineplus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créée précédemment et l'image que l’on veut déposer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sur le Docker Hub &lt;Nom du compte&gt;/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alpineplus:latest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tag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alpineplus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lcsavard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alpineplus:latest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Si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 que l’on utilise n'a pas de nom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utilise son id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conteneur, que l’on peut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récupérer lors de la sortie de la commande docker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build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.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en-US" b="1" dirty="0">
                <a:solidFill>
                  <a:srgbClr val="00B0F0"/>
                </a:solidFill>
                <a:ea typeface="+mn-lt"/>
                <a:cs typeface="+mn-lt"/>
              </a:rPr>
              <a:t>docker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tag &lt;ID du conteneur&gt; &lt;Nom du compte&gt;/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alpineplus</a:t>
            </a: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71487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Docker Hub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Téléversement d’une image vers le Docker Hub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maintenant possible d’exécuter la dernière commande nécessaire afin d’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envoyer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l’image vers le Docker Hub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doit alors exécuter la commande 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en-US" b="1" dirty="0">
                <a:solidFill>
                  <a:srgbClr val="00B0F0"/>
                </a:solidFill>
                <a:ea typeface="+mn-lt"/>
                <a:cs typeface="+mn-lt"/>
              </a:rPr>
              <a:t>docker </a:t>
            </a:r>
            <a:r>
              <a:rPr lang="fr-CA" dirty="0">
                <a:solidFill>
                  <a:srgbClr val="00B0F0"/>
                </a:solidFill>
                <a:ea typeface="+mn-lt"/>
                <a:cs typeface="+mn-lt"/>
              </a:rPr>
              <a:t>push &lt;Nom du compte&gt;/</a:t>
            </a:r>
            <a:r>
              <a:rPr lang="fr-CA" dirty="0" err="1">
                <a:solidFill>
                  <a:srgbClr val="00B0F0"/>
                </a:solidFill>
                <a:ea typeface="+mn-lt"/>
                <a:cs typeface="+mn-lt"/>
              </a:rPr>
              <a:t>alpineplus:latest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push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lcsavard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alpineplus:latest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The push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refers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to repository [docker.io/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lcsavard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/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alpineplus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]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5216338b40a7: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Mounted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from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library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/alpine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latest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: digest: sha256:6e94e15e8eab67e41ce6786967e6f58228bb17c4075bea8149187b1a87a25c03 size: 528</a:t>
            </a:r>
            <a:endParaRPr lang="fr-CA" b="1" dirty="0">
              <a:solidFill>
                <a:srgbClr val="7030A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Si on retourne maintenant sur la page Docker Hub, on pourra voir qu'il existe une première version de celle-ci.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possible de créer d'autres versions de l’image en remplaçant l’étiquette :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latest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autre chaîne de caractères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Cependant, il faut bien faire attention, car l'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image utilisée par défaut sera toujours l'image :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latest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17692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Docker Hub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Téléversement d’une image vers le Docker Hub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Identification</a:t>
            </a:r>
            <a:r>
              <a:rPr lang="fr-CA" sz="18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Il faudra possiblement </a:t>
            </a:r>
            <a:r>
              <a:rPr lang="fr-CA" b="1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s’identifier auprès du Docker hub</a:t>
            </a:r>
            <a:r>
              <a:rPr lang="fr-CA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Voici la procédure …</a:t>
            </a:r>
            <a:br>
              <a:rPr lang="fr-CA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en-CA" b="1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docker login</a:t>
            </a:r>
            <a:br>
              <a:rPr lang="en-CA" b="1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800" b="1" dirty="0" err="1">
                <a:solidFill>
                  <a:srgbClr val="7030A0"/>
                </a:solidFill>
                <a:ea typeface="+mn-lt"/>
                <a:cs typeface="+mn-lt"/>
              </a:rPr>
              <a:t>Login</a:t>
            </a:r>
            <a:r>
              <a:rPr lang="en-CA" sz="1800" b="1" dirty="0">
                <a:solidFill>
                  <a:srgbClr val="7030A0"/>
                </a:solidFill>
                <a:ea typeface="+mn-lt"/>
                <a:cs typeface="+mn-lt"/>
              </a:rPr>
              <a:t> with your Docker ID to push and pull images from Docker Hub. If you don't have a Docker ID, head over to https://hub.docker.com to create one.</a:t>
            </a:r>
            <a:br>
              <a:rPr lang="en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en-CA" sz="1800" b="1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Username: </a:t>
            </a:r>
            <a:br>
              <a:rPr lang="en-CA" sz="1800" b="1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800" b="1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Password:</a:t>
            </a:r>
            <a:br>
              <a:rPr lang="en-CA" sz="1800" b="1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WARNING! Your password will be stored unencrypted in /root/.docker/</a:t>
            </a:r>
            <a:r>
              <a:rPr lang="en-US" sz="1800" b="1" dirty="0" err="1">
                <a:solidFill>
                  <a:srgbClr val="7030A0"/>
                </a:solidFill>
                <a:ea typeface="+mn-lt"/>
                <a:cs typeface="+mn-lt"/>
              </a:rPr>
              <a:t>config.json</a:t>
            </a: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.</a:t>
            </a:r>
            <a:b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Configure a credential helper to remove this warning. See</a:t>
            </a:r>
            <a:b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https://docs.docker.com/engine/reference/commandline/login/#credentials-store</a:t>
            </a:r>
            <a:b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Login Succeeded</a:t>
            </a:r>
            <a:endParaRPr lang="fr-CA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3021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Docker Hub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Installation d’un référentiel privé localement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 pourrait souhaiter </a:t>
            </a:r>
            <a:r>
              <a:rPr lang="fr-CA" b="1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avoir son propre référentiel privé</a:t>
            </a:r>
            <a:r>
              <a:rPr lang="fr-CA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fr-CA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CA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Ceci </a:t>
            </a:r>
            <a:r>
              <a:rPr lang="fr-CA" b="1" dirty="0">
                <a:solidFill>
                  <a:srgbClr val="0070C0"/>
                </a:solidFill>
                <a:cs typeface="Times New Roman" panose="02020603050405020304" pitchFamily="18" charset="0"/>
              </a:rPr>
              <a:t>éviterait d'héberger ses images sur Docker Hub</a:t>
            </a:r>
            <a:r>
              <a:rPr lang="fr-CA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br>
              <a:rPr lang="fr-CA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CA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Pour ce faire, il existe un </a:t>
            </a:r>
            <a:r>
              <a:rPr lang="fr-CA" b="1" dirty="0">
                <a:solidFill>
                  <a:srgbClr val="0070C0"/>
                </a:solidFill>
                <a:cs typeface="Times New Roman" panose="02020603050405020304" pitchFamily="18" charset="0"/>
              </a:rPr>
              <a:t>image contenant un référentiel privé </a:t>
            </a:r>
            <a:r>
              <a:rPr lang="fr-CA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proposé par Docker.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Résumé de la procédure …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Mise en place du référentiel privé </a:t>
            </a:r>
            <a:r>
              <a:rPr lang="fr-CA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Vérification du fonctionnement </a:t>
            </a:r>
            <a:r>
              <a:rPr lang="fr-CA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du conteneur contenant le référentiel 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cs typeface="Times New Roman" panose="02020603050405020304" pitchFamily="18" charset="0"/>
              </a:rPr>
              <a:t>Étiquetage d’une image locale </a:t>
            </a:r>
            <a:r>
              <a:rPr lang="fr-CA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cs typeface="Times New Roman" panose="02020603050405020304" pitchFamily="18" charset="0"/>
              </a:rPr>
              <a:t>Téléversement d’une image vers le référentiel </a:t>
            </a:r>
            <a:r>
              <a:rPr lang="fr-CA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local 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cs typeface="Times New Roman" panose="02020603050405020304" pitchFamily="18" charset="0"/>
              </a:rPr>
              <a:t>Suppression de l’image locale </a:t>
            </a:r>
            <a:r>
              <a:rPr lang="fr-CA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cs typeface="Times New Roman" panose="02020603050405020304" pitchFamily="18" charset="0"/>
              </a:rPr>
              <a:t>Téléchargement depuis le référentiel local</a:t>
            </a:r>
            <a:r>
              <a:rPr lang="fr-CA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fr-CA" b="1" dirty="0">
                <a:solidFill>
                  <a:srgbClr val="0070C0"/>
                </a:solidFill>
                <a:cs typeface="Times New Roman" panose="02020603050405020304" pitchFamily="18" charset="0"/>
              </a:rPr>
              <a:t>procédure est présentée en détail à l’annexe 09 du</a:t>
            </a:r>
            <a:r>
              <a:rPr lang="fr-CA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A" b="1" dirty="0">
                <a:solidFill>
                  <a:srgbClr val="0070C0"/>
                </a:solidFill>
                <a:cs typeface="Times New Roman" panose="02020603050405020304" pitchFamily="18" charset="0"/>
              </a:rPr>
              <a:t>manuel</a:t>
            </a:r>
            <a:r>
              <a:rPr lang="fr-CA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de références.</a:t>
            </a:r>
            <a:endParaRPr lang="fr-CA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5898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453A4-FD8B-4E39-AAEC-1ACE6D2306A2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fr-CA" sz="4800" dirty="0">
                <a:solidFill>
                  <a:srgbClr val="0070C0"/>
                </a:solidFill>
                <a:latin typeface="Arial Black"/>
              </a:rPr>
              <a:t>Mise en réseau</a:t>
            </a:r>
            <a:endParaRPr lang="fr-FR" sz="4800" dirty="0">
              <a:solidFill>
                <a:srgbClr val="0070C0"/>
              </a:solidFill>
              <a:cs typeface="Calibri Light" panose="020F0302020204030204"/>
            </a:endParaRPr>
          </a:p>
        </p:txBody>
      </p:sp>
      <p:pic>
        <p:nvPicPr>
          <p:cNvPr id="8" name="Image 7" descr="docker0">
            <a:extLst>
              <a:ext uri="{FF2B5EF4-FFF2-40B4-BE49-F238E27FC236}">
                <a16:creationId xmlns:a16="http://schemas.microsoft.com/office/drawing/2014/main" id="{C00203C9-71A1-4E2C-857E-8338498BF1B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77"/>
          <a:stretch/>
        </p:blipFill>
        <p:spPr>
          <a:xfrm>
            <a:off x="7808975" y="1290660"/>
            <a:ext cx="4083507" cy="254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56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Mise en réseau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Réseaux Docker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réseaux peuvent être configurés afin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fournir une isolation complète des conteneurs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ce qui permet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créer des applications Web qui fonctionnent ensemble en toute sécurité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afficher les réseaux Docker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network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list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NETWORK ID	NAME		DRIVER	SCOPE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aa5232fd6ccc	bridge		bridge	local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4794bfffce84	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demo_default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	bridge	local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e1b6441940ab	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docker_gwbridge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	bridge	local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42152afeedff	host		host	local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qkq7d7pmg1gs	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ingress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		overlay	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swarm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b9764063abcc	none		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null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	local</a:t>
            </a: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80508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Mise en réseau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Réseaux Docker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Comportement par défaut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Docker crée trois réseaux automatiquement lors de l’installation …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par pont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(bridge) 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aucun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(none)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hôte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(host).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spécifie le réseau qu'un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doit utiliser avec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l'indicateur --net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Si on crée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nouveau réseau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my_network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on peut ensuite y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connecter un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my_container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container run &lt;Nom du conteneur&gt; 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	--net=&lt;nom du réseau&gt;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run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my_container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--network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my_network</a:t>
            </a: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007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Sans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état, Avec état et immutabilité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Stateless</a:t>
            </a: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 vs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Stateful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le monde de Docker, on va souvent entendre parler de 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stateless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et 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stateful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deux catégories de conteneurs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et il est important de savoir à quoi correspond chaque catégorie.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 exemple, si on a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base de donnée MySQL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celle-ci est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stateful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car elle stocke un état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Ainsi, si 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arrête le conteneur et le on redémarre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(éteindre et rallumer la base de données), on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retrouvera dans le même état de fonctionnement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catégorie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Stateless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est donc l'inverse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: l'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application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ne stocke pas d'état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bon exemple est celle du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protocole HTTP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celui-ci est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stateless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À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chaque nouvelle requête HTTP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mêmes séries d'actions seront réalisées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79183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Mise en réseau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Réseaux Docker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Réseau par pont (</a:t>
            </a:r>
            <a:r>
              <a:rPr lang="fr-CA" b="1" i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bridge</a:t>
            </a: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Toutes les installations Docker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représentent le réseau par pont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: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docker0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Docker se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connecte par pont par défaut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exécutant la commande suivante on peut constater sa présence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ip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addr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show dev docker0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3: docker0: &lt;BROADCAST,MULTICAST,UP,LOWER_UP&gt;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mtu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1500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qdisc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noqueue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state UP group default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link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/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ether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02:42:cc:a4:e9:8e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brd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ff:ff:ff:ff:ff:ff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inet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172.17.0.1/16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brd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172.17.255.255 scope global docker0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valid_lft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forever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preferred_lft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forever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inet6 fe80::42:ccff:fea4:e98e/64 scope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link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valid_lft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forever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preferred_lft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forever</a:t>
            </a: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48289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Mise en réseau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Réseaux Docker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Réseau par pont (</a:t>
            </a:r>
            <a:r>
              <a:rPr lang="fr-CA" b="1" i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bridge</a:t>
            </a: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Lorsque l’on exécute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 network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inspect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Docker renvoie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objet JSON décrivant le réseau indiqué </a:t>
            </a:r>
            <a:br>
              <a:rPr lang="fr-CA" b="1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(y compris des informations sur les conteneurs exécutés sur le réseau, les options définies et répertoriant le sous-réseau et la passerelle).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obtenir plus de détails sur les réseaux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network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inspect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&lt;Nom du réseau&gt;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network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inspect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bridge</a:t>
            </a: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63019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Mise en réseau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Réseaux Docker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Réseau par pont (</a:t>
            </a:r>
            <a:r>
              <a:rPr lang="fr-CA" b="1" i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bridge</a:t>
            </a: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Docker crée automatiquement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sous-réseau et une passerelle pour le réseau par pont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la comma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nde docker run y ajoute automatiquement des conteneurs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Si des conteneurs s'exécutent sur un réseau,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docker network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inspect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affiche les informations de mise en réseau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ses conteneurs.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Tous les conteneurs du même réseau peuvent communiquer entre eux à l’aide d’adresses IP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Docker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ne prend pas en charge la découverte automatique des services par pont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On doit y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connecter les conteneurs avec le paramètre 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link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 run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pont prend en charge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mappages de ports et la commande docker run 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link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autorise les communications entre les conteneurs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sur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réseau docker0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104204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Mise en réseau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Réseaux Docker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Définition de réseaux personnalisés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peut être utile de créer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plusieurs réseaux avec Docker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d’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ajouter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des conteneurs à un ou plusieurs réseaux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conteneurs peuvent communiquer au sein d’un même réseau mais pas entre les réseaux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 avec des liens avec plusieurs réseaux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peut se connecter à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tous les conteneurs sur tous ces réseaux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Cela permet de créer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une sorte de concentrateur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</a:t>
            </a:r>
            <a:r>
              <a:rPr lang="fr-CA" i="1" dirty="0">
                <a:solidFill>
                  <a:srgbClr val="002060"/>
                </a:solidFill>
                <a:ea typeface="+mn-lt"/>
                <a:cs typeface="+mn-lt"/>
              </a:rPr>
              <a:t>hub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 pour se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connecter à plusieurs réseaux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42824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Mise en réseau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Réseaux Docker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Création d'un réseau de ponts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réseaux en pont (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similaires au réseau docker0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 défaut) offrent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solution la plus simple pour créer son propre réseau Docker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Bien que similaire, on 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clone pas simplement le réseau docker0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on obtient donc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nouvelles fonctionnalités et on en perd certaines anciennes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créer un réseau personnalisé et exécuter un conteneur connecté à ce réseau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network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create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--driver bridge &lt;réseau&gt;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network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create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--driver bridge mon-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reseau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e6329e9902d32854df798747a3c50fcbaa79dfe813e3852175c952a5ed1f210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25537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Mise en réseau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Réseaux Docker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Création d'un réseau de ponts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vérifier sa création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network ls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NETWORK ID          NAME                         DRIVER              SCOPE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c828fa706252        bridge                      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bridge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      local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…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e63629e9902d        mon-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reseau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	bridge              local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peut, à la suite de la création,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observer ses propriétés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network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inspect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mon-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reseau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On </a:t>
            </a:r>
            <a:r>
              <a:rPr lang="en-US" b="1" dirty="0" err="1">
                <a:solidFill>
                  <a:srgbClr val="0070C0"/>
                </a:solidFill>
                <a:ea typeface="+mn-lt"/>
                <a:cs typeface="+mn-lt"/>
              </a:rPr>
              <a:t>peut</a:t>
            </a:r>
            <a:r>
              <a:rPr lang="en-US" b="1" dirty="0">
                <a:solidFill>
                  <a:srgbClr val="0070C0"/>
                </a:solidFill>
                <a:ea typeface="+mn-lt"/>
                <a:cs typeface="+mn-lt"/>
              </a:rPr>
              <a:t> y assigner un </a:t>
            </a:r>
            <a:r>
              <a:rPr lang="en-US" b="1" dirty="0" err="1">
                <a:solidFill>
                  <a:srgbClr val="0070C0"/>
                </a:solidFill>
                <a:ea typeface="+mn-lt"/>
                <a:cs typeface="+mn-lt"/>
              </a:rPr>
              <a:t>conteneur</a:t>
            </a:r>
            <a:r>
              <a:rPr lang="en-US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rgbClr val="0070C0"/>
                </a:solidFill>
                <a:ea typeface="+mn-lt"/>
                <a:cs typeface="+mn-lt"/>
              </a:rPr>
              <a:t>existant</a:t>
            </a:r>
            <a:r>
              <a:rPr lang="en-US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en-US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run --network </a:t>
            </a:r>
            <a:r>
              <a:rPr lang="en-US" b="1" dirty="0" err="1">
                <a:solidFill>
                  <a:srgbClr val="FF0000"/>
                </a:solidFill>
                <a:ea typeface="+mn-lt"/>
                <a:cs typeface="+mn-lt"/>
              </a:rPr>
              <a:t>mon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-reseau --name </a:t>
            </a:r>
            <a:r>
              <a:rPr lang="en-US" b="1" dirty="0" err="1">
                <a:solidFill>
                  <a:srgbClr val="FF0000"/>
                </a:solidFill>
                <a:ea typeface="+mn-lt"/>
                <a:cs typeface="+mn-lt"/>
              </a:rPr>
              <a:t>mon_debian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rgbClr val="FF0000"/>
                </a:solidFill>
                <a:ea typeface="+mn-lt"/>
                <a:cs typeface="+mn-lt"/>
              </a:rPr>
              <a:t>debian</a:t>
            </a: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40428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Mise en réseau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Réseaux Docker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Création d'un réseau de ponts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vérifie la création du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#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ps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–all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CONTAINER ID        IMAGE               COMMAND                  CREATED              STATUS                          PORTS                  NAMES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7651d3b35a94       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debian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      "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bash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"                   About a minute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ago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Exited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(0) About a minute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ago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                 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my_debian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peut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visualiser à quel réseau appartient le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inspect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my_debian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Tout autre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que l’on crée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sur ce réseau peut se connecter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immédiatement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à tout autre conteneur déjà présent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sur ce réseau.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réseau isole les conteneurs des autres réseaux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(y compris externes).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Toutefois, 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peut exposer et publier des ports de conteneur sur le réseau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autorisant ainsi des parties du réseau par pont d’accéder à un réseau extérieur</a:t>
            </a:r>
            <a:r>
              <a:rPr lang="fr-CA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3994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453A4-FD8B-4E39-AAEC-1ACE6D2306A2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fr-CA" sz="4800" dirty="0" err="1">
                <a:solidFill>
                  <a:srgbClr val="0070C0"/>
                </a:solidFill>
                <a:latin typeface="Arial Black"/>
              </a:rPr>
              <a:t>Dockerfile</a:t>
            </a:r>
            <a:endParaRPr lang="fr-FR" sz="4800" dirty="0">
              <a:solidFill>
                <a:srgbClr val="0070C0"/>
              </a:solidFill>
              <a:cs typeface="Calibri Light" panose="020F0302020204030204"/>
            </a:endParaRPr>
          </a:p>
        </p:txBody>
      </p:sp>
      <p:pic>
        <p:nvPicPr>
          <p:cNvPr id="8" name="Image 7" descr="docker0">
            <a:extLst>
              <a:ext uri="{FF2B5EF4-FFF2-40B4-BE49-F238E27FC236}">
                <a16:creationId xmlns:a16="http://schemas.microsoft.com/office/drawing/2014/main" id="{C00203C9-71A1-4E2C-857E-8338498BF1B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77"/>
          <a:stretch/>
        </p:blipFill>
        <p:spPr>
          <a:xfrm>
            <a:off x="7808975" y="1290660"/>
            <a:ext cx="4083507" cy="254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014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Dockerfile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Présentation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fichier docker (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Dockerfile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) est un script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qui contient des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collections de commandes et d'instructions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qui seront automatiquement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exécutées séquentiellement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l'environnement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Docker pour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construction d'une nouvelle image docker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18316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Dockerfile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Syntaxe d’un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Dockerfile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fichier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Dockerfile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est un script qui contient une collection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commandes Docker et de commandes du système d'exploitation </a:t>
            </a:r>
            <a:br>
              <a:rPr lang="fr-CA" b="1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(ex : commandes Linux).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images Docker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sont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blocs de construction fondamentaux des conteneurs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images peuvent être des environnements d'exploitation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base, tels qu’Alpine ou Debian.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Alternativement, les images pourraient créer des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piles d'applications avancées pour les environnements d'entreprise </a:t>
            </a:r>
            <a:br>
              <a:rPr lang="fr-CA" b="1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cloud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Comme alternative, il est possible de recourir à l'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approche automatisée de l'élaboration des images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utilisant un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Dockerfile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Le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Dockerfile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est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script de construction basé sur un fichier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qui contient des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instructions spéciales dans une séquence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permettant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créer les images pertinentes à partir des images de base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093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Sans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état, Avec état et immutabilité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Stateless</a:t>
            </a: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 vs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Stateful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Un conteneur est immuable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L'immutabilité d'un conteneur est aussi importante.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 ne doit pas stocker de données qui doivent être pérennes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car il les perdra (à moins qu’on les ait pérennisées).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Mais si on souhaite en local mettre une base de données dans un conteneur Docker,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on doit créer un volume pour que celui-ci puisse stocker les données de façon pérenne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60050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Dockerfile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Syntaxe d’un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Dockerfile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instructions séquentielles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à l'intérieur du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Dockerfile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peuvent inclure …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sélection de l'image de base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installation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de l'application requise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 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ajout de la configuration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des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fichiers de données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exécution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automatique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des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services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exposition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de ces services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au monde externe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84031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Dockerfile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Syntaxe d’un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Dockerfile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Ainsi, le système de construction automatisé basé sur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Dockerfile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simplifié le processus de création d'image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offre également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grande flexibilité dans la façon dont les instructions de construction sont organisées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dans la façon dont elles visualisent le processus de construction complet.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Docker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intègre étroitement ce processus de construction à l'aide de la commande docker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build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91639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Dockerfile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Conception et construction d’une image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un premier temps, il faut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créer un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Dockerfile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nano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Dockerfile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Exemple de contenu du fichier de base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D97E05"/>
                </a:solidFill>
                <a:ea typeface="+mn-lt"/>
                <a:cs typeface="+mn-lt"/>
              </a:rPr>
              <a:t>FROM </a:t>
            </a:r>
            <a:r>
              <a:rPr lang="fr-CA" b="1" dirty="0" err="1">
                <a:solidFill>
                  <a:srgbClr val="D97E05"/>
                </a:solidFill>
                <a:ea typeface="+mn-lt"/>
                <a:cs typeface="+mn-lt"/>
              </a:rPr>
              <a:t>alpine:latest</a:t>
            </a:r>
            <a:br>
              <a:rPr lang="fr-CA" b="1" dirty="0">
                <a:solidFill>
                  <a:srgbClr val="D97E05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D97E05"/>
                </a:solidFill>
                <a:ea typeface="+mn-lt"/>
                <a:cs typeface="+mn-lt"/>
              </a:rPr>
              <a:t>CMD </a:t>
            </a:r>
            <a:r>
              <a:rPr lang="fr-CA" b="1" dirty="0" err="1">
                <a:solidFill>
                  <a:srgbClr val="D97E05"/>
                </a:solidFill>
                <a:ea typeface="+mn-lt"/>
                <a:cs typeface="+mn-lt"/>
              </a:rPr>
              <a:t>echo</a:t>
            </a:r>
            <a:r>
              <a:rPr lang="fr-CA" b="1" dirty="0">
                <a:solidFill>
                  <a:srgbClr val="D97E05"/>
                </a:solidFill>
                <a:ea typeface="+mn-lt"/>
                <a:cs typeface="+mn-lt"/>
              </a:rPr>
              <a:t> Bonjour tout le monde !!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première instruction </a:t>
            </a:r>
            <a:br>
              <a:rPr lang="fr-CA" b="1" dirty="0">
                <a:solidFill>
                  <a:srgbClr val="00B05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 comme objectif d'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identifier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l’image de base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seconde instruction </a:t>
            </a:r>
            <a:br>
              <a:rPr lang="fr-CA" b="1" dirty="0">
                <a:solidFill>
                  <a:srgbClr val="00B05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consiste à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exécuter la commande CMD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qui indique au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 d’exécuter la commande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D97E05"/>
                </a:solidFill>
                <a:ea typeface="+mn-lt"/>
                <a:cs typeface="+mn-lt"/>
              </a:rPr>
              <a:t>echo</a:t>
            </a:r>
            <a:r>
              <a:rPr lang="fr-CA" b="1" dirty="0">
                <a:solidFill>
                  <a:srgbClr val="D97E05"/>
                </a:solidFill>
                <a:ea typeface="+mn-lt"/>
                <a:cs typeface="+mn-lt"/>
              </a:rPr>
              <a:t> Bonjour tout le monde !!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56355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Dockerfile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Conception et construction d’une image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 la suite, à l’aide de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build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suffit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générer la nouvelle image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build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.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Sending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build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context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to Docker daemon  94.72kB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Step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1/2 : FROM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alpine:latest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---&gt; d6e46aa2470d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Step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2/2 : CMD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echo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Bonjour tout le monde !!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---&gt; Running in 400ffe556823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Removing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intermediate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container 400ffe556823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---&gt; 6ffa0d67f749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Successfully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built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6ffa0d67f749</a:t>
            </a:r>
          </a:p>
        </p:txBody>
      </p:sp>
    </p:spTree>
    <p:extLst>
      <p:ext uri="{BB962C8B-B14F-4D97-AF65-F5344CB8AC3E}">
        <p14:creationId xmlns:p14="http://schemas.microsoft.com/office/powerpoint/2010/main" val="40641294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Dockerfile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Conception et construction d’une image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Remarques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Si on désire ajouter une étiquette lors de la création de l’image, on ajoute le paramètre --tag (ou -t) suivi du nom de l’étiquette à la commande docker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build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build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--tag &lt;nom de l’image&gt; .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build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--tag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mon_image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.</a:t>
            </a: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l’exemple précédent, le . (point) signifie que le fichier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Dockerfile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est dans le répertoire courant.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possible d’indiquer un chemin alternatif ...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build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&lt;chemin du fichier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Dockerfile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&gt; .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build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mon_image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$HOME/docker</a:t>
            </a: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55299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Dockerfile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Conception et construction d’une image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maintenant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possible d’utiliser le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run &lt;Id de l’image&gt;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run 6ffa0d67f749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confirmer la création de l’image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image ls |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grep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&lt;Id de l’image&gt;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image ls |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grep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6ffa0d67f749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cet exemple, les no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ms IMAGE (REPOSITORY) et TAG ont été listés comme &lt;none&gt;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Cela est dû au fait qu’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aucune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image ou aucun nom ˂tag˃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n’ont été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spécifié lors de la construction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cette image.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possible de spécifier un nom à l’image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éventuellement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libellé avec la commande docker tag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tag &lt;Id de l’image&gt;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alpineplus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tag 26835210ab23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alpineplus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337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Dockerfile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Conception et construction d’une image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Une approche alternative consiste à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créer l'image avec un nom d'image pendant la construction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utilisant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–t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ou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--tag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paramètre pour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build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build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-t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alpineplus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.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build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--tag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alpineplus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Comme il n'y a pas de changement dans les instructions dans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Dockerfile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Docker va réutiliser l'ancienne image qui a l'identifiant 26835210ab23 et mettre à jour le nom de l'image comme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alpineplus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Remarque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 défaut,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système de construction appliquerait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latest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comme balise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1871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Dockerfile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Conception et construction d’une image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comportement peut être modifié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spécifiant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nom TAG après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le nom IMAGE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 à l’aide d’un séparateur placé entre eux.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Autrement dit,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&lt;nom de l'image&gt;:&lt;nom de la balise&gt;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serait la syntaxe correcte 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modifier les comportements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où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&lt;nom de l'image&gt; est le nom de l’image </a:t>
            </a:r>
            <a:br>
              <a:rPr lang="fr-CA" b="1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&lt;nom de la balise&gt; est le nom de la balise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création d'images avec un nom d'image 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toujours recommandée comme une meilleure pratique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54448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Dockerfile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Instructions d’un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Dockerfile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Dockerfile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est composé d'instructions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commentaires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lignes vides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D97E05"/>
                </a:solidFill>
                <a:ea typeface="+mn-lt"/>
                <a:cs typeface="+mn-lt"/>
              </a:rPr>
              <a:t># Commentaire</a:t>
            </a:r>
            <a:br>
              <a:rPr lang="fr-CA" b="1" dirty="0">
                <a:solidFill>
                  <a:srgbClr val="D97E05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D97E05"/>
                </a:solidFill>
                <a:ea typeface="+mn-lt"/>
                <a:cs typeface="+mn-lt"/>
              </a:rPr>
              <a:t>INSTRUCTION arguments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ligne d'instruction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Dockerfile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composée de deux composants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où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ligne d'instruction commence par l'instruction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elle-même,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qui 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suivie par les arguments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l'instruction.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84920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Dockerfile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Instructions d’un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Dockerfile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L'instruction 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insensible à la casse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Toutefois, la pratique ou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convention consiste à utiliser des majuscules afin de le différencier des arguments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D97E05"/>
                </a:solidFill>
                <a:ea typeface="+mn-lt"/>
                <a:cs typeface="+mn-lt"/>
              </a:rPr>
              <a:t>FROM </a:t>
            </a:r>
            <a:r>
              <a:rPr lang="fr-CA" b="1" dirty="0" err="1">
                <a:solidFill>
                  <a:srgbClr val="D97E05"/>
                </a:solidFill>
                <a:ea typeface="+mn-lt"/>
                <a:cs typeface="+mn-lt"/>
              </a:rPr>
              <a:t>alpine:latest</a:t>
            </a:r>
            <a:br>
              <a:rPr lang="fr-CA" b="1" dirty="0">
                <a:solidFill>
                  <a:srgbClr val="D97E05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D97E05"/>
                </a:solidFill>
                <a:ea typeface="+mn-lt"/>
                <a:cs typeface="+mn-lt"/>
              </a:rPr>
              <a:t>CMD </a:t>
            </a:r>
            <a:r>
              <a:rPr lang="fr-CA" b="1" dirty="0" err="1">
                <a:solidFill>
                  <a:srgbClr val="D97E05"/>
                </a:solidFill>
                <a:ea typeface="+mn-lt"/>
                <a:cs typeface="+mn-lt"/>
              </a:rPr>
              <a:t>echo</a:t>
            </a:r>
            <a:r>
              <a:rPr lang="fr-CA" b="1" dirty="0">
                <a:solidFill>
                  <a:srgbClr val="D97E05"/>
                </a:solidFill>
                <a:ea typeface="+mn-lt"/>
                <a:cs typeface="+mn-lt"/>
              </a:rPr>
              <a:t> Bonjour tout le monde !!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ligne de commentaire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Dockerfile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doit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commencer par le symbole #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symbole # après une instruction est considéré comme un argument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Si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symbole # est précédé d'un espace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le système de construction docker considérera cela comme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instruction inconnue et ignorera la ligne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290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Volumes de données Docker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volume est tout simplement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répertoire un peu spécial qui outrepasse la couche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UnionFS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des conteneurs et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permet le partage de données entre un ou plusieurs conteneurs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la persistance de celles-ci.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trouve plusieurs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autres fonctionnalités intéressantes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volumes sont initialisés à la création du container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Si l’image de base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contient des données au point de montage spécifié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celles-ci sont copiés dans le volume lors de son initialisation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5029974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Dockerfile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Instructions d’un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Dockerfile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exemple afin de mieux comprendre la ligne de commentaire …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ligne de commentaires valide commence toujours par le symbole # comme premier caractère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de la ligne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D97E05"/>
                </a:solidFill>
                <a:ea typeface="+mn-lt"/>
                <a:cs typeface="+mn-lt"/>
              </a:rPr>
              <a:t># Ceci est mon premier commentaire 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symbole # peut faire partie d'un argument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D97E05"/>
                </a:solidFill>
                <a:ea typeface="+mn-lt"/>
                <a:cs typeface="+mn-lt"/>
              </a:rPr>
              <a:t>CMD </a:t>
            </a:r>
            <a:r>
              <a:rPr lang="fr-CA" b="1" dirty="0" err="1">
                <a:solidFill>
                  <a:srgbClr val="D97E05"/>
                </a:solidFill>
                <a:ea typeface="+mn-lt"/>
                <a:cs typeface="+mn-lt"/>
              </a:rPr>
              <a:t>echo</a:t>
            </a:r>
            <a:r>
              <a:rPr lang="fr-CA" b="1" dirty="0">
                <a:solidFill>
                  <a:srgbClr val="D97E05"/>
                </a:solidFill>
                <a:ea typeface="+mn-lt"/>
                <a:cs typeface="+mn-lt"/>
              </a:rPr>
              <a:t> ### Bienvenue sur Docker ###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Si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symbole # est précédé d'un espace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il est considéré comme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instruction inconnue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 le système de construction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D97E05"/>
                </a:solidFill>
                <a:ea typeface="+mn-lt"/>
                <a:cs typeface="+mn-lt"/>
              </a:rPr>
              <a:t>         # ceci est une ligne de commentaire invalide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système de construction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Docker ignore toute ligne vide dans le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Dockerfile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b="1" dirty="0">
                <a:solidFill>
                  <a:srgbClr val="D97E05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donc conseillé de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utiliser pour améliorer la lisibilité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Dockerfile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98537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Dockerfile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Instructions d’un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Dockerfile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Voici quelques instructions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Dockerfile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inportantes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à connaître ...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57404AA9-662F-4B0C-A5F9-EA21DC56C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529043"/>
              </p:ext>
            </p:extLst>
          </p:nvPr>
        </p:nvGraphicFramePr>
        <p:xfrm>
          <a:off x="4732963" y="1457329"/>
          <a:ext cx="7172344" cy="3642360"/>
        </p:xfrm>
        <a:graphic>
          <a:graphicData uri="http://schemas.openxmlformats.org/drawingml/2006/table">
            <a:tbl>
              <a:tblPr firstRow="1" firstCol="1" bandRow="1"/>
              <a:tblGrid>
                <a:gridCol w="1410539">
                  <a:extLst>
                    <a:ext uri="{9D8B030D-6E8A-4147-A177-3AD203B41FA5}">
                      <a16:colId xmlns:a16="http://schemas.microsoft.com/office/drawing/2014/main" val="1408241247"/>
                    </a:ext>
                  </a:extLst>
                </a:gridCol>
                <a:gridCol w="5761805">
                  <a:extLst>
                    <a:ext uri="{9D8B030D-6E8A-4147-A177-3AD203B41FA5}">
                      <a16:colId xmlns:a16="http://schemas.microsoft.com/office/drawing/2014/main" val="15220674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Commande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Signification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42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FROM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Cette instruction réfère à l'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image de base pour la construction une nouvelle image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Cette instruction 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doit obligatoirement se trouver sur la première ligne du </a:t>
                      </a:r>
                      <a:r>
                        <a:rPr lang="fr-CA" sz="1600" b="1" i="1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Dockerfile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200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MAINTAINER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Cette instruction (facultative) indique le nom du responsable de l'image.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476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RUN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Cette instruction 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exécute une commande sur l’image courante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Chaque instruction RUN va créer une nouvelle image temporaire qui sera utilisé dans le cas de modification ultérieure du </a:t>
                      </a:r>
                      <a:r>
                        <a:rPr lang="fr-CA" sz="160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Dockerfile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Cela permet 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accélérer le temps de construction de nouvelles images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985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EXPOSE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Cette instruction 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indique quelle sont le ou les port(s) qui pourront communiquer avec l’extérieur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460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4914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Dockerfile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Instructions d’un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Dockerfile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Voici quelques instructions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Dockerfile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importantes à connaître ...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A51E5D3-2390-4C8A-85FC-CBB8F9F7B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935272"/>
              </p:ext>
            </p:extLst>
          </p:nvPr>
        </p:nvGraphicFramePr>
        <p:xfrm>
          <a:off x="4746421" y="1473086"/>
          <a:ext cx="7158886" cy="3962400"/>
        </p:xfrm>
        <a:graphic>
          <a:graphicData uri="http://schemas.openxmlformats.org/drawingml/2006/table">
            <a:tbl>
              <a:tblPr firstRow="1" firstCol="1" bandRow="1"/>
              <a:tblGrid>
                <a:gridCol w="1407892">
                  <a:extLst>
                    <a:ext uri="{9D8B030D-6E8A-4147-A177-3AD203B41FA5}">
                      <a16:colId xmlns:a16="http://schemas.microsoft.com/office/drawing/2014/main" val="1269381306"/>
                    </a:ext>
                  </a:extLst>
                </a:gridCol>
                <a:gridCol w="5750994">
                  <a:extLst>
                    <a:ext uri="{9D8B030D-6E8A-4147-A177-3AD203B41FA5}">
                      <a16:colId xmlns:a16="http://schemas.microsoft.com/office/drawing/2014/main" val="7978900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Commande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Signification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808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Cette instruction permet de 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copier de nouveaux fichiers, répertories locaux ou des fichiers distants pour les ajouter dans le système de fichier du conteneur</a:t>
                      </a: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selon le chemin indiqué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 peut utiliser des archives qui, si le format est reconnu, sera décompressé à la volée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Il existe aussi une option afin d'utiliser une URL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Docker téléchargera alors ce fichier dans le répertoire de destination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952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COPY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Cette instruction 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copie des fichiers, des répertoires et les ajoute dans le système de fichier indiqué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Contrairement à ADD, il est 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impossible d’ajouter une URL ou de demander la décompression d’une archive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808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ENV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Cette instruction permet d’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affecter une valeur à une variable d’environnement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071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7592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Dockerfile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Instructions d’un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Dockerfile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Voici quelques instructions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Dockerfile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inportantes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à connaître ...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0B550E2B-5845-4E41-96DC-85A914E72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598659"/>
              </p:ext>
            </p:extLst>
          </p:nvPr>
        </p:nvGraphicFramePr>
        <p:xfrm>
          <a:off x="4746411" y="1554427"/>
          <a:ext cx="7158895" cy="4770120"/>
        </p:xfrm>
        <a:graphic>
          <a:graphicData uri="http://schemas.openxmlformats.org/drawingml/2006/table">
            <a:tbl>
              <a:tblPr firstRow="1" firstCol="1" bandRow="1"/>
              <a:tblGrid>
                <a:gridCol w="1407894">
                  <a:extLst>
                    <a:ext uri="{9D8B030D-6E8A-4147-A177-3AD203B41FA5}">
                      <a16:colId xmlns:a16="http://schemas.microsoft.com/office/drawing/2014/main" val="3860739024"/>
                    </a:ext>
                  </a:extLst>
                </a:gridCol>
                <a:gridCol w="5751001">
                  <a:extLst>
                    <a:ext uri="{9D8B030D-6E8A-4147-A177-3AD203B41FA5}">
                      <a16:colId xmlns:a16="http://schemas.microsoft.com/office/drawing/2014/main" val="713509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Commande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Signification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866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CMD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Cette instruction est utilisée afin d'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exécuter</a:t>
                      </a: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 commandes lors de la construction</a:t>
                      </a: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d'un nouveau conteneur à partir de l'image de docker précisée sur la première ligne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Cette 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clé est unique</a:t>
                      </a: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et, s’il y en a plusieurs seule, la 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dernière sera utilisée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CMD 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définit la commande à exécuter lors du lancement d’un conteneur</a:t>
                      </a:r>
                      <a:b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Cette option peut être 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écrasée par la commande docker run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296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ENTRYPOINT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Cette instruction indique la 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commande par défaut qui sera lancé au démarrage</a:t>
                      </a: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du conteneur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Tout comme pour CMD cette clé est unique et, s’il y en a plusieurs, </a:t>
                      </a:r>
                      <a:r>
                        <a:rPr lang="fr-CA" sz="160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seulE</a:t>
                      </a: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la dernière sera pris en compte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Contrairement à l’instruction CMD, 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ENTRYPOINT ne peut pas être écrasée par la commande docker run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 importante … les arguments passés lors de la commande </a:t>
                      </a:r>
                      <a: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docker run</a:t>
                      </a: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seront utilisés en arguments à la commande spécifiée dans l’instruction ENTRYPOINT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739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7268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Dockerfile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Instructions d’un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Dockerfile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Voici quelques instructions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Dockerfile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inportantes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à connaître ...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3A4CE085-9C1C-4C52-ADFC-13D4B9EF0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594357"/>
              </p:ext>
            </p:extLst>
          </p:nvPr>
        </p:nvGraphicFramePr>
        <p:xfrm>
          <a:off x="4746421" y="1470143"/>
          <a:ext cx="7158886" cy="2103120"/>
        </p:xfrm>
        <a:graphic>
          <a:graphicData uri="http://schemas.openxmlformats.org/drawingml/2006/table">
            <a:tbl>
              <a:tblPr firstRow="1" firstCol="1" bandRow="1"/>
              <a:tblGrid>
                <a:gridCol w="1407892">
                  <a:extLst>
                    <a:ext uri="{9D8B030D-6E8A-4147-A177-3AD203B41FA5}">
                      <a16:colId xmlns:a16="http://schemas.microsoft.com/office/drawing/2014/main" val="3509400210"/>
                    </a:ext>
                  </a:extLst>
                </a:gridCol>
                <a:gridCol w="5750994">
                  <a:extLst>
                    <a:ext uri="{9D8B030D-6E8A-4147-A177-3AD203B41FA5}">
                      <a16:colId xmlns:a16="http://schemas.microsoft.com/office/drawing/2014/main" val="20199250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WORKDIR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Cette instruction 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définit le répertoire de travail qui sera utilisé pour le lancement des commandes ENTRYPOINT et/ou CMD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052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Cette instruction permet de 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définir l'utilisateur ou l'UID pour le conteneur créé</a:t>
                      </a: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avec l'image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Elle désigne 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quel utilisateur lancera les prochaines instructions RUN ou ENTRYPOINT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Elle est très 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utile pour éviter d’utiliser l’utilisateur root à toutes les sauces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879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2442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Dockerfile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Instructions d’un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Dockerfile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Voici quelques instructions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Dockerfile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inportantes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à connaître ...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B2944F1C-6CC4-4410-97FE-1F4E2D87B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812370"/>
              </p:ext>
            </p:extLst>
          </p:nvPr>
        </p:nvGraphicFramePr>
        <p:xfrm>
          <a:off x="4755481" y="1488551"/>
          <a:ext cx="7149826" cy="3962400"/>
        </p:xfrm>
        <a:graphic>
          <a:graphicData uri="http://schemas.openxmlformats.org/drawingml/2006/table">
            <a:tbl>
              <a:tblPr firstRow="1" firstCol="1" bandRow="1"/>
              <a:tblGrid>
                <a:gridCol w="1406110">
                  <a:extLst>
                    <a:ext uri="{9D8B030D-6E8A-4147-A177-3AD203B41FA5}">
                      <a16:colId xmlns:a16="http://schemas.microsoft.com/office/drawing/2014/main" val="4273520821"/>
                    </a:ext>
                  </a:extLst>
                </a:gridCol>
                <a:gridCol w="5743716">
                  <a:extLst>
                    <a:ext uri="{9D8B030D-6E8A-4147-A177-3AD203B41FA5}">
                      <a16:colId xmlns:a16="http://schemas.microsoft.com/office/drawing/2014/main" val="12116622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Commande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Signification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252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VOLUME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Cette instruction ajo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ute un/des système(s) de fichiers aux conteneurs à partir de répertoires locaux 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Ces volumes 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peuvent être partagés et réutilisés dans différents conteneurs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 peut les utiliser par exemple pour que les conteneurs puissent accéder à du code source, une base de données, …Cette instruction permet d'activer l'accès/répertoire lié entre le conteneur et la machine hôte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059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ONBUILD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Cette instruction 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ajoute des déclencheurs (triggers) aux images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 déclencheur est 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exécuté lorsque l’image est utilisée pour construire une autre image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 déclencheur 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lance une instruction</a:t>
                      </a: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lors de la construction de la nouvelle image comme si elle avait été 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spécifiée juste après l’instruction FROM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220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4864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 err="1">
                <a:solidFill>
                  <a:srgbClr val="FFFFFF"/>
                </a:solidFill>
                <a:latin typeface="Arial Black"/>
              </a:rPr>
              <a:t>Dockerfile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Exemples et détails du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DockerFile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retrouve à la page 91 du manuel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de formation un exercice qui a comme point de départ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 nommé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whalesay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Son objectif est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modifier ce conteneur afin de le personnaliser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Avant de débuter cet exercice, afin d'avoir une idée de ce que fait le conteneur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docker run docker/</a:t>
            </a:r>
            <a:r>
              <a:rPr lang="en-US" b="1" dirty="0" err="1">
                <a:solidFill>
                  <a:srgbClr val="FF0000"/>
                </a:solidFill>
                <a:ea typeface="+mn-lt"/>
                <a:cs typeface="+mn-lt"/>
              </a:rPr>
              <a:t>whalesay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rgbClr val="FF0000"/>
                </a:solidFill>
                <a:ea typeface="+mn-lt"/>
                <a:cs typeface="+mn-lt"/>
              </a:rPr>
              <a:t>cowsay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 boo-boo</a:t>
            </a: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peut également consulter un autre 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exemple de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Dockerfile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à la page 60 du manuel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formation.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Consulter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détail des instructions des pages 61 à 68 du manuel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formation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798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Volumes de données Docker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trouve plusieurs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autres fonctionnalités intéressantes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volumes de données peuvent être partagés entre plusieurs conteneurs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(très pratique pour créer des agrégats (clusters) de conteneur par exemple) ;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changements apportés aux données du volume sont pris en compte immédiatement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;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données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restent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hôte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même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si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vient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à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disparaître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1198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Volumes de données Docker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volumes constituent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mécanisme privilégié pour la persistance des données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générées par les conteneurs Docker.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Bien que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montages de liaisons dépendent de la structure de répertoires du système hôte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volumes sont entièrement gérés par Docker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664676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Rétrospectiv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5C3F082C799B4BB9711D9D87B385FB" ma:contentTypeVersion="32" ma:contentTypeDescription="Crée un document." ma:contentTypeScope="" ma:versionID="935da4d714ee02575c5530a9e37590fe">
  <xsd:schema xmlns:xsd="http://www.w3.org/2001/XMLSchema" xmlns:xs="http://www.w3.org/2001/XMLSchema" xmlns:p="http://schemas.microsoft.com/office/2006/metadata/properties" xmlns:ns3="e8e703b5-9e0e-4f23-a727-3ae07197c617" xmlns:ns4="8f9e9439-8a5c-4c88-b7b7-235a3e0c4515" targetNamespace="http://schemas.microsoft.com/office/2006/metadata/properties" ma:root="true" ma:fieldsID="52403f5eead9e72883a0f3d90df2b17d" ns3:_="" ns4:_="">
    <xsd:import namespace="e8e703b5-9e0e-4f23-a727-3ae07197c617"/>
    <xsd:import namespace="8f9e9439-8a5c-4c88-b7b7-235a3e0c4515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Distribution_Groups" minOccurs="0"/>
                <xsd:element ref="ns4:LMS_Mapping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e703b5-9e0e-4f23-a727-3ae07197c617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9e9439-8a5c-4c88-b7b7-235a3e0c45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NotebookType" ma:index="18" nillable="true" ma:displayName="Notebook Type" ma:internalName="NotebookType">
      <xsd:simpleType>
        <xsd:restriction base="dms:Text"/>
      </xsd:simpleType>
    </xsd:element>
    <xsd:element name="FolderType" ma:index="19" nillable="true" ma:displayName="Folder Type" ma:internalName="FolderType">
      <xsd:simpleType>
        <xsd:restriction base="dms:Text"/>
      </xsd:simpleType>
    </xsd:element>
    <xsd:element name="CultureName" ma:index="20" nillable="true" ma:displayName="Culture Name" ma:internalName="CultureName">
      <xsd:simpleType>
        <xsd:restriction base="dms:Text"/>
      </xsd:simpleType>
    </xsd:element>
    <xsd:element name="AppVersion" ma:index="21" nillable="true" ma:displayName="App Version" ma:internalName="AppVersion">
      <xsd:simpleType>
        <xsd:restriction base="dms:Text"/>
      </xsd:simpleType>
    </xsd:element>
    <xsd:element name="TeamsChannelId" ma:index="22" nillable="true" ma:displayName="Teams Channel Id" ma:internalName="TeamsChannelId">
      <xsd:simpleType>
        <xsd:restriction base="dms:Text"/>
      </xsd:simpleType>
    </xsd:element>
    <xsd:element name="Owner" ma:index="2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4" nillable="true" ma:displayName="Math Settings" ma:internalName="Math_Settings">
      <xsd:simpleType>
        <xsd:restriction base="dms:Text"/>
      </xsd:simpleType>
    </xsd:element>
    <xsd:element name="DefaultSectionNames" ma:index="2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6" nillable="true" ma:displayName="Is Collaboration Space Locked" ma:internalName="Is_Collaboration_Space_Locked">
      <xsd:simpleType>
        <xsd:restriction base="dms:Boolean"/>
      </xsd:simpleType>
    </xsd:element>
    <xsd:element name="IsNotebookLocked" ma:index="37" nillable="true" ma:displayName="Is Notebook Locked" ma:internalName="IsNotebookLocked">
      <xsd:simpleType>
        <xsd:restriction base="dms:Boolean"/>
      </xsd:simpleType>
    </xsd:element>
    <xsd:element name="MediaServiceAutoKeyPoints" ma:index="3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amsChannelId xmlns="8f9e9439-8a5c-4c88-b7b7-235a3e0c4515" xsi:nil="true"/>
    <Math_Settings xmlns="8f9e9439-8a5c-4c88-b7b7-235a3e0c4515" xsi:nil="true"/>
    <Distribution_Groups xmlns="8f9e9439-8a5c-4c88-b7b7-235a3e0c4515" xsi:nil="true"/>
    <LMS_Mappings xmlns="8f9e9439-8a5c-4c88-b7b7-235a3e0c4515" xsi:nil="true"/>
    <Invited_Students xmlns="8f9e9439-8a5c-4c88-b7b7-235a3e0c4515" xsi:nil="true"/>
    <Is_Collaboration_Space_Locked xmlns="8f9e9439-8a5c-4c88-b7b7-235a3e0c4515" xsi:nil="true"/>
    <Templates xmlns="8f9e9439-8a5c-4c88-b7b7-235a3e0c4515" xsi:nil="true"/>
    <Self_Registration_Enabled xmlns="8f9e9439-8a5c-4c88-b7b7-235a3e0c4515" xsi:nil="true"/>
    <Teachers xmlns="8f9e9439-8a5c-4c88-b7b7-235a3e0c4515">
      <UserInfo>
        <DisplayName/>
        <AccountId xsi:nil="true"/>
        <AccountType/>
      </UserInfo>
    </Teachers>
    <Student_Groups xmlns="8f9e9439-8a5c-4c88-b7b7-235a3e0c4515">
      <UserInfo>
        <DisplayName/>
        <AccountId xsi:nil="true"/>
        <AccountType/>
      </UserInfo>
    </Student_Groups>
    <AppVersion xmlns="8f9e9439-8a5c-4c88-b7b7-235a3e0c4515" xsi:nil="true"/>
    <NotebookType xmlns="8f9e9439-8a5c-4c88-b7b7-235a3e0c4515" xsi:nil="true"/>
    <CultureName xmlns="8f9e9439-8a5c-4c88-b7b7-235a3e0c4515" xsi:nil="true"/>
    <Students xmlns="8f9e9439-8a5c-4c88-b7b7-235a3e0c4515">
      <UserInfo>
        <DisplayName/>
        <AccountId xsi:nil="true"/>
        <AccountType/>
      </UserInfo>
    </Students>
    <Invited_Teachers xmlns="8f9e9439-8a5c-4c88-b7b7-235a3e0c4515" xsi:nil="true"/>
    <IsNotebookLocked xmlns="8f9e9439-8a5c-4c88-b7b7-235a3e0c4515" xsi:nil="true"/>
    <DefaultSectionNames xmlns="8f9e9439-8a5c-4c88-b7b7-235a3e0c4515" xsi:nil="true"/>
    <Has_Teacher_Only_SectionGroup xmlns="8f9e9439-8a5c-4c88-b7b7-235a3e0c4515" xsi:nil="true"/>
    <FolderType xmlns="8f9e9439-8a5c-4c88-b7b7-235a3e0c4515" xsi:nil="true"/>
    <Owner xmlns="8f9e9439-8a5c-4c88-b7b7-235a3e0c4515">
      <UserInfo>
        <DisplayName/>
        <AccountId xsi:nil="true"/>
        <AccountType/>
      </UserInfo>
    </Owner>
  </documentManagement>
</p:properties>
</file>

<file path=customXml/itemProps1.xml><?xml version="1.0" encoding="utf-8"?>
<ds:datastoreItem xmlns:ds="http://schemas.openxmlformats.org/officeDocument/2006/customXml" ds:itemID="{89723B51-5AC6-42B3-A352-C44197D5F1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61B2EE-5C67-466E-ABAB-0117BF4A3C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e703b5-9e0e-4f23-a727-3ae07197c617"/>
    <ds:schemaRef ds:uri="8f9e9439-8a5c-4c88-b7b7-235a3e0c45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DA3321-672E-48DD-A833-FF548BD88FED}">
  <ds:schemaRefs>
    <ds:schemaRef ds:uri="http://schemas.microsoft.com/office/2006/metadata/properties"/>
    <ds:schemaRef ds:uri="http://schemas.microsoft.com/office/infopath/2007/PartnerControls"/>
    <ds:schemaRef ds:uri="8f9e9439-8a5c-4c88-b7b7-235a3e0c451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7955</TotalTime>
  <Words>7048</Words>
  <Application>Microsoft Office PowerPoint</Application>
  <PresentationFormat>Grand écran</PresentationFormat>
  <Paragraphs>539</Paragraphs>
  <Slides>76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76</vt:i4>
      </vt:variant>
    </vt:vector>
  </HeadingPairs>
  <TitlesOfParts>
    <vt:vector size="81" baseType="lpstr">
      <vt:lpstr>Arial Black</vt:lpstr>
      <vt:lpstr>Calibri</vt:lpstr>
      <vt:lpstr>Calibri Light</vt:lpstr>
      <vt:lpstr>Wingdings</vt:lpstr>
      <vt:lpstr>Rétrospective</vt:lpstr>
      <vt:lpstr>Docker</vt:lpstr>
      <vt:lpstr>Plan de la séance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Volumes</vt:lpstr>
      <vt:lpstr>Téléversement d’une image vers le Docker Hub</vt:lpstr>
      <vt:lpstr>Docker Hub</vt:lpstr>
      <vt:lpstr>Docker Hub</vt:lpstr>
      <vt:lpstr>Docker Hub</vt:lpstr>
      <vt:lpstr>Docker Hub</vt:lpstr>
      <vt:lpstr>Docker Hub</vt:lpstr>
      <vt:lpstr>Mise en réseau</vt:lpstr>
      <vt:lpstr>Mise en réseau</vt:lpstr>
      <vt:lpstr>Mise en réseau</vt:lpstr>
      <vt:lpstr>Mise en réseau</vt:lpstr>
      <vt:lpstr>Mise en réseau</vt:lpstr>
      <vt:lpstr>Mise en réseau</vt:lpstr>
      <vt:lpstr>Mise en réseau</vt:lpstr>
      <vt:lpstr>Mise en réseau</vt:lpstr>
      <vt:lpstr>Mise en réseau</vt:lpstr>
      <vt:lpstr>Mise en réseau</vt:lpstr>
      <vt:lpstr>Dockerfile</vt:lpstr>
      <vt:lpstr>Dockerfile</vt:lpstr>
      <vt:lpstr>Dockerfile</vt:lpstr>
      <vt:lpstr>Dockerfile</vt:lpstr>
      <vt:lpstr>Dockerfile</vt:lpstr>
      <vt:lpstr>Dockerfile</vt:lpstr>
      <vt:lpstr>Dockerfile</vt:lpstr>
      <vt:lpstr>Dockerfile</vt:lpstr>
      <vt:lpstr>Dockerfile</vt:lpstr>
      <vt:lpstr>Dockerfile</vt:lpstr>
      <vt:lpstr>Dockerfile</vt:lpstr>
      <vt:lpstr>Dockerfile</vt:lpstr>
      <vt:lpstr>Dockerfile</vt:lpstr>
      <vt:lpstr>Dockerfile</vt:lpstr>
      <vt:lpstr>Dockerfile</vt:lpstr>
      <vt:lpstr>Dockerfile</vt:lpstr>
      <vt:lpstr>Dockerfile</vt:lpstr>
      <vt:lpstr>Dockerfile</vt:lpstr>
      <vt:lpstr>Dockerfile</vt:lpstr>
      <vt:lpstr>Dockerfile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1 INF-AL1-MA</dc:title>
  <dc:creator>Éloi Savard</dc:creator>
  <cp:lastModifiedBy>Savard, Louis</cp:lastModifiedBy>
  <cp:revision>224</cp:revision>
  <dcterms:created xsi:type="dcterms:W3CDTF">2020-04-13T14:06:08Z</dcterms:created>
  <dcterms:modified xsi:type="dcterms:W3CDTF">2023-03-12T20:01:09Z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0x010100935C3F082C799B4BB9711D9D87B385FB</vt:lpwstr>
  </property>
</Properties>
</file>