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sldIdLst>
    <p:sldId id="256" r:id="rId5"/>
    <p:sldId id="257" r:id="rId6"/>
    <p:sldId id="459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70" r:id="rId23"/>
    <p:sldId id="471" r:id="rId24"/>
    <p:sldId id="473" r:id="rId25"/>
    <p:sldId id="474" r:id="rId26"/>
    <p:sldId id="477" r:id="rId27"/>
    <p:sldId id="472" r:id="rId28"/>
    <p:sldId id="478" r:id="rId29"/>
    <p:sldId id="479" r:id="rId30"/>
    <p:sldId id="482" r:id="rId31"/>
    <p:sldId id="483" r:id="rId32"/>
    <p:sldId id="484" r:id="rId33"/>
    <p:sldId id="485" r:id="rId34"/>
    <p:sldId id="491" r:id="rId35"/>
    <p:sldId id="487" r:id="rId36"/>
    <p:sldId id="486" r:id="rId37"/>
    <p:sldId id="488" r:id="rId38"/>
    <p:sldId id="490" r:id="rId39"/>
    <p:sldId id="489" r:id="rId40"/>
    <p:sldId id="492" r:id="rId41"/>
    <p:sldId id="480" r:id="rId42"/>
    <p:sldId id="481" r:id="rId43"/>
    <p:sldId id="493" r:id="rId44"/>
    <p:sldId id="494" r:id="rId45"/>
    <p:sldId id="50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d, Louis" initials="SL" lastIdx="4" clrIdx="0">
    <p:extLst>
      <p:ext uri="{19B8F6BF-5375-455C-9EA6-DF929625EA0E}">
        <p15:presenceInfo xmlns:p15="http://schemas.microsoft.com/office/powerpoint/2012/main" userId="Savard, 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E05"/>
    <a:srgbClr val="0070C0"/>
    <a:srgbClr val="B733A4"/>
    <a:srgbClr val="1B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24" y="108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" userId="067cba2d-e3a0-4a51-a127-0f899cdb9097" providerId="ADAL" clId="{53A5B3FD-A311-415E-8D69-F0BA6858CA79}"/>
    <pc:docChg chg="undo custSel modSld">
      <pc:chgData name="Louis" userId="067cba2d-e3a0-4a51-a127-0f899cdb9097" providerId="ADAL" clId="{53A5B3FD-A311-415E-8D69-F0BA6858CA79}" dt="2021-10-04T20:57:02.129" v="9" actId="6549"/>
      <pc:docMkLst>
        <pc:docMk/>
      </pc:docMkLst>
      <pc:sldChg chg="modSp mod">
        <pc:chgData name="Louis" userId="067cba2d-e3a0-4a51-a127-0f899cdb9097" providerId="ADAL" clId="{53A5B3FD-A311-415E-8D69-F0BA6858CA79}" dt="2021-10-04T19:25:09.430" v="1" actId="20577"/>
        <pc:sldMkLst>
          <pc:docMk/>
          <pc:sldMk cId="3387512616" sldId="449"/>
        </pc:sldMkLst>
        <pc:spChg chg="mod">
          <ac:chgData name="Louis" userId="067cba2d-e3a0-4a51-a127-0f899cdb9097" providerId="ADAL" clId="{53A5B3FD-A311-415E-8D69-F0BA6858CA79}" dt="2021-10-04T19:25:09.430" v="1" actId="20577"/>
          <ac:spMkLst>
            <pc:docMk/>
            <pc:sldMk cId="3387512616" sldId="449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19:38:06.504" v="3" actId="20577"/>
        <pc:sldMkLst>
          <pc:docMk/>
          <pc:sldMk cId="1761762870" sldId="454"/>
        </pc:sldMkLst>
        <pc:spChg chg="mod">
          <ac:chgData name="Louis" userId="067cba2d-e3a0-4a51-a127-0f899cdb9097" providerId="ADAL" clId="{53A5B3FD-A311-415E-8D69-F0BA6858CA79}" dt="2021-10-04T19:38:06.504" v="3" actId="20577"/>
          <ac:spMkLst>
            <pc:docMk/>
            <pc:sldMk cId="1761762870" sldId="45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19:47:42.819" v="5"/>
        <pc:sldMkLst>
          <pc:docMk/>
          <pc:sldMk cId="1285043994" sldId="457"/>
        </pc:sldMkLst>
        <pc:spChg chg="mod">
          <ac:chgData name="Louis" userId="067cba2d-e3a0-4a51-a127-0f899cdb9097" providerId="ADAL" clId="{53A5B3FD-A311-415E-8D69-F0BA6858CA79}" dt="2021-10-04T19:47:42.819" v="5"/>
          <ac:spMkLst>
            <pc:docMk/>
            <pc:sldMk cId="1285043994" sldId="45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20:53:25.330" v="8" actId="20577"/>
        <pc:sldMkLst>
          <pc:docMk/>
          <pc:sldMk cId="81276753" sldId="483"/>
        </pc:sldMkLst>
        <pc:spChg chg="mod">
          <ac:chgData name="Louis" userId="067cba2d-e3a0-4a51-a127-0f899cdb9097" providerId="ADAL" clId="{53A5B3FD-A311-415E-8D69-F0BA6858CA79}" dt="2021-10-04T20:53:25.330" v="8" actId="20577"/>
          <ac:spMkLst>
            <pc:docMk/>
            <pc:sldMk cId="81276753" sldId="48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53A5B3FD-A311-415E-8D69-F0BA6858CA79}" dt="2021-10-04T20:57:02.129" v="9" actId="6549"/>
        <pc:sldMkLst>
          <pc:docMk/>
          <pc:sldMk cId="833031206" sldId="490"/>
        </pc:sldMkLst>
        <pc:spChg chg="mod">
          <ac:chgData name="Louis" userId="067cba2d-e3a0-4a51-a127-0f899cdb9097" providerId="ADAL" clId="{53A5B3FD-A311-415E-8D69-F0BA6858CA79}" dt="2021-10-04T20:57:02.129" v="9" actId="6549"/>
          <ac:spMkLst>
            <pc:docMk/>
            <pc:sldMk cId="833031206" sldId="490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E8384AE5-805A-4853-89D7-7CDD457E2C45}"/>
    <pc:docChg chg="delSld modSld">
      <pc:chgData name="Savard, Louis" userId="067cba2d-e3a0-4a51-a127-0f899cdb9097" providerId="ADAL" clId="{E8384AE5-805A-4853-89D7-7CDD457E2C45}" dt="2020-12-13T20:58:23.061" v="71" actId="20577"/>
      <pc:docMkLst>
        <pc:docMk/>
      </pc:docMkLst>
      <pc:sldChg chg="modSp mod">
        <pc:chgData name="Savard, Louis" userId="067cba2d-e3a0-4a51-a127-0f899cdb9097" providerId="ADAL" clId="{E8384AE5-805A-4853-89D7-7CDD457E2C45}" dt="2020-12-10T13:52:39.216" v="36" actId="14100"/>
        <pc:sldMkLst>
          <pc:docMk/>
          <pc:sldMk cId="1516200619" sldId="256"/>
        </pc:sldMkLst>
        <pc:spChg chg="mod">
          <ac:chgData name="Savard, Louis" userId="067cba2d-e3a0-4a51-a127-0f899cdb9097" providerId="ADAL" clId="{E8384AE5-805A-4853-89D7-7CDD457E2C45}" dt="2020-12-10T13:52:39.216" v="36" actId="14100"/>
          <ac:spMkLst>
            <pc:docMk/>
            <pc:sldMk cId="1516200619" sldId="256"/>
            <ac:spMk id="3" creationId="{051AE9C0-9154-4FBE-AE25-F2BC18B272ED}"/>
          </ac:spMkLst>
        </pc:spChg>
      </pc:sldChg>
      <pc:sldChg chg="modSp mod">
        <pc:chgData name="Savard, Louis" userId="067cba2d-e3a0-4a51-a127-0f899cdb9097" providerId="ADAL" clId="{E8384AE5-805A-4853-89D7-7CDD457E2C45}" dt="2020-12-10T13:53:01.051" v="64" actId="13926"/>
        <pc:sldMkLst>
          <pc:docMk/>
          <pc:sldMk cId="929565550" sldId="257"/>
        </pc:sldMkLst>
        <pc:spChg chg="mod">
          <ac:chgData name="Savard, Louis" userId="067cba2d-e3a0-4a51-a127-0f899cdb9097" providerId="ADAL" clId="{E8384AE5-805A-4853-89D7-7CDD457E2C45}" dt="2020-12-10T13:53:01.051" v="64" actId="13926"/>
          <ac:spMkLst>
            <pc:docMk/>
            <pc:sldMk cId="929565550" sldId="257"/>
            <ac:spMk id="16" creationId="{EEF79DDD-30EC-4AB3-80DA-D522440F487C}"/>
          </ac:spMkLst>
        </pc:spChg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620282951" sldId="38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385272224" sldId="38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637918372" sldId="38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046005059" sldId="38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502997477" sldId="39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011198163" sldId="39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66467627" sldId="39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004179217" sldId="39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528408885" sldId="39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98660263" sldId="39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24568852" sldId="39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568312085" sldId="39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4821473" sldId="39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570980549" sldId="39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572235385" sldId="40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47064716" sldId="40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021917164" sldId="40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904300495" sldId="40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624285307" sldId="40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036492663" sldId="40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03816855" sldId="40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22843605" sldId="40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771174525" sldId="40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40735894" sldId="40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126966590" sldId="41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86652551" sldId="41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09783636" sldId="41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686948497" sldId="41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66975241" sldId="41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518844417" sldId="41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931994976" sldId="41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448531779" sldId="41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979832035" sldId="41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650890242" sldId="42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825894725" sldId="42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848001440" sldId="42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71831661" sldId="42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190933369" sldId="42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238403107" sldId="42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089163971" sldId="42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335635510" sldId="42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064129420" sldId="42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0433726" sldId="42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56187177" sldId="43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55444888" sldId="43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538492090" sldId="43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162904087" sldId="43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199853741" sldId="43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00491453" sldId="43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285759295" sldId="43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078726891" sldId="43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922244268" sldId="43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868486414" sldId="439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27988878" sldId="44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42175607" sldId="442"/>
        </pc:sldMkLst>
      </pc:sldChg>
      <pc:sldChg chg="modSp mod">
        <pc:chgData name="Savard, Louis" userId="067cba2d-e3a0-4a51-a127-0f899cdb9097" providerId="ADAL" clId="{E8384AE5-805A-4853-89D7-7CDD457E2C45}" dt="2020-12-13T20:58:23.061" v="71" actId="20577"/>
        <pc:sldMkLst>
          <pc:docMk/>
          <pc:sldMk cId="438798779" sldId="453"/>
        </pc:sldMkLst>
        <pc:spChg chg="mod">
          <ac:chgData name="Savard, Louis" userId="067cba2d-e3a0-4a51-a127-0f899cdb9097" providerId="ADAL" clId="{E8384AE5-805A-4853-89D7-7CDD457E2C45}" dt="2020-12-13T20:58:23.061" v="71" actId="20577"/>
          <ac:spMkLst>
            <pc:docMk/>
            <pc:sldMk cId="438798779" sldId="453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318050828" sldId="460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600072315" sldId="461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114828993" sldId="462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86301983" sldId="463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710420476" sldId="46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533650063" sldId="46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224282401" sldId="46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722553734" sldId="46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794042804" sldId="468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48399498" sldId="469"/>
        </pc:sldMkLst>
      </pc:sldChg>
      <pc:sldChg chg="modSp mod">
        <pc:chgData name="Savard, Louis" userId="067cba2d-e3a0-4a51-a127-0f899cdb9097" providerId="ADAL" clId="{E8384AE5-805A-4853-89D7-7CDD457E2C45}" dt="2020-12-10T13:53:15.363" v="65" actId="20577"/>
        <pc:sldMkLst>
          <pc:docMk/>
          <pc:sldMk cId="453800101" sldId="470"/>
        </pc:sldMkLst>
        <pc:spChg chg="mod">
          <ac:chgData name="Savard, Louis" userId="067cba2d-e3a0-4a51-a127-0f899cdb9097" providerId="ADAL" clId="{E8384AE5-805A-4853-89D7-7CDD457E2C45}" dt="2020-12-10T13:53:15.363" v="65" actId="20577"/>
          <ac:spMkLst>
            <pc:docMk/>
            <pc:sldMk cId="453800101" sldId="470"/>
            <ac:spMk id="2" creationId="{C1B453A4-FD8B-4E39-AAEC-1ACE6D2306A2}"/>
          </ac:spMkLst>
        </pc:spChg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801437052" sldId="504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1457148799" sldId="505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3451064448" sldId="506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611769256" sldId="507"/>
        </pc:sldMkLst>
      </pc:sldChg>
      <pc:sldChg chg="del">
        <pc:chgData name="Savard, Louis" userId="067cba2d-e3a0-4a51-a127-0f899cdb9097" providerId="ADAL" clId="{E8384AE5-805A-4853-89D7-7CDD457E2C45}" dt="2020-12-10T13:51:56.623" v="0" actId="47"/>
        <pc:sldMkLst>
          <pc:docMk/>
          <pc:sldMk cId="2941302143" sldId="508"/>
        </pc:sldMkLst>
      </pc:sldChg>
    </pc:docChg>
  </pc:docChgLst>
  <pc:docChgLst>
    <pc:chgData name="Louis Savard" userId="067cba2d-e3a0-4a51-a127-0f899cdb9097" providerId="ADAL" clId="{53A5B3FD-A311-415E-8D69-F0BA6858CA79}"/>
    <pc:docChg chg="undo custSel modSld">
      <pc:chgData name="Louis Savard" userId="067cba2d-e3a0-4a51-a127-0f899cdb9097" providerId="ADAL" clId="{53A5B3FD-A311-415E-8D69-F0BA6858CA79}" dt="2022-01-30T21:32:55.228" v="11" actId="313"/>
      <pc:docMkLst>
        <pc:docMk/>
      </pc:docMkLst>
      <pc:sldChg chg="modSp mod">
        <pc:chgData name="Louis Savard" userId="067cba2d-e3a0-4a51-a127-0f899cdb9097" providerId="ADAL" clId="{53A5B3FD-A311-415E-8D69-F0BA6858CA79}" dt="2022-01-30T21:32:55.228" v="11" actId="313"/>
        <pc:sldMkLst>
          <pc:docMk/>
          <pc:sldMk cId="3851404089" sldId="493"/>
        </pc:sldMkLst>
        <pc:spChg chg="mod">
          <ac:chgData name="Louis Savard" userId="067cba2d-e3a0-4a51-a127-0f899cdb9097" providerId="ADAL" clId="{53A5B3FD-A311-415E-8D69-F0BA6858CA79}" dt="2022-01-30T21:32:55.228" v="11" actId="313"/>
          <ac:spMkLst>
            <pc:docMk/>
            <pc:sldMk cId="3851404089" sldId="493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CD39AAE3-997D-4728-A07E-E26E20912041}"/>
    <pc:docChg chg="modSld">
      <pc:chgData name="Savard, Louis" userId="067cba2d-e3a0-4a51-a127-0f899cdb9097" providerId="ADAL" clId="{CD39AAE3-997D-4728-A07E-E26E20912041}" dt="2023-03-12T19:05:38.631" v="0" actId="20577"/>
      <pc:docMkLst>
        <pc:docMk/>
      </pc:docMkLst>
      <pc:sldChg chg="modSp mod">
        <pc:chgData name="Savard, Louis" userId="067cba2d-e3a0-4a51-a127-0f899cdb9097" providerId="ADAL" clId="{CD39AAE3-997D-4728-A07E-E26E20912041}" dt="2023-03-12T19:05:38.631" v="0" actId="20577"/>
        <pc:sldMkLst>
          <pc:docMk/>
          <pc:sldMk cId="833031206" sldId="490"/>
        </pc:sldMkLst>
        <pc:spChg chg="mod">
          <ac:chgData name="Savard, Louis" userId="067cba2d-e3a0-4a51-a127-0f899cdb9097" providerId="ADAL" clId="{CD39AAE3-997D-4728-A07E-E26E20912041}" dt="2023-03-12T19:05:38.631" v="0" actId="20577"/>
          <ac:spMkLst>
            <pc:docMk/>
            <pc:sldMk cId="833031206" sldId="490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385B7CC1-7622-4D78-9E42-485032260035}"/>
    <pc:docChg chg="undo custSel modSld">
      <pc:chgData name="Louis" userId="067cba2d-e3a0-4a51-a127-0f899cdb9097" providerId="ADAL" clId="{385B7CC1-7622-4D78-9E42-485032260035}" dt="2021-04-14T15:23:21.191" v="2" actId="313"/>
      <pc:docMkLst>
        <pc:docMk/>
      </pc:docMkLst>
      <pc:sldChg chg="modSp mod">
        <pc:chgData name="Louis" userId="067cba2d-e3a0-4a51-a127-0f899cdb9097" providerId="ADAL" clId="{385B7CC1-7622-4D78-9E42-485032260035}" dt="2021-04-14T15:23:21.191" v="2" actId="313"/>
        <pc:sldMkLst>
          <pc:docMk/>
          <pc:sldMk cId="3851404089" sldId="493"/>
        </pc:sldMkLst>
        <pc:spChg chg="mod">
          <ac:chgData name="Louis" userId="067cba2d-e3a0-4a51-a127-0f899cdb9097" providerId="ADAL" clId="{385B7CC1-7622-4D78-9E42-485032260035}" dt="2021-04-14T15:23:21.191" v="2" actId="313"/>
          <ac:spMkLst>
            <pc:docMk/>
            <pc:sldMk cId="3851404089" sldId="493"/>
            <ac:spMk id="3" creationId="{69893746-1E47-47EB-9AA7-33D855ED9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7400" dirty="0">
                <a:solidFill>
                  <a:srgbClr val="002060"/>
                </a:solidFill>
                <a:latin typeface="Arial Black"/>
              </a:rPr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AE9C0-9154-4FBE-AE25-F2BC18B272E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0994" y="643467"/>
            <a:ext cx="3500145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>
                <a:solidFill>
                  <a:srgbClr val="002060"/>
                </a:solidFill>
                <a:latin typeface="Arial Black"/>
              </a:rPr>
              <a:t>Module 04</a:t>
            </a: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r>
              <a:rPr lang="fr-CA" dirty="0">
                <a:solidFill>
                  <a:srgbClr val="002060"/>
                </a:solidFill>
                <a:latin typeface="Arial Black"/>
              </a:rPr>
              <a:t>Orchestration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3" y="190417"/>
            <a:ext cx="312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en œuvre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mise en œuvre d’un agrégat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Docker, les utilisateurs ont en général recours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Engine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utilitaire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CLI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aux utilisateurs de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 conteneurs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créer des jetons de découverte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répertorier les nœuds du cluster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...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permet également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diverses commandes afin de gérer les nœuds dans un 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permet entre autres de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répertorier les nœuds dans un agrégat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mettre à jour les nœuds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supprimer des nœuds de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51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– Points forts des fonctionnalités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lister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points fort 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étant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Gestion de cluster intégrée à Docker Engine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Conception décentralisée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Modèle de service déclaratif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Mise à l'échelle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Réconciliation de l'état souhaité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Réseau multi-hôte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Découverte de service </a:t>
            </a:r>
            <a:r>
              <a:rPr lang="fr-CA" sz="1800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Équilibrage de charge </a:t>
            </a:r>
            <a:r>
              <a:rPr lang="fr-CA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Sécurisé par défaut </a:t>
            </a:r>
            <a:r>
              <a:rPr lang="fr-CA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Mises à jour continues</a:t>
            </a:r>
            <a:r>
              <a:rPr lang="fr-CA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lt"/>
                <a:cs typeface="+mn-lt"/>
              </a:rPr>
              <a:t>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8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première étape,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initialiser la fonctionnalité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init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initialized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current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node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(og5h7l8k8tybxeye89aqhbeuu)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now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 manager.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add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worker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this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 run the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following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command: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docker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join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token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SWMTKN-1-14uza05etvqquaqrmt3tpihnz9rmckwe6pn7ov7praa8acaqkr-b93cgwz2h6uwremmlh3sixq33 192.168.1.102:2377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add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 manager 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this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 run 'docker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join-token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manager'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8730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 service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la création d’un nouvel agrégat, on utilise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service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create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nom d'agrégat&gt;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&lt;port visible&gt;:&lt;port interne&gt;/&lt;protocole&gt; 	&lt;image&gt;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11111:80/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tcp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V4luk2l9k9j375jly6n7fjps9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overall progress: 1 out of 1 tasks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1/1: running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verify: Service converged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ouvrant le fureteur Web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http://&lt;adresse IP ou nom DNS&gt;&lt;port visible&gt;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page d’accueil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s’affichera</a:t>
            </a:r>
          </a:p>
        </p:txBody>
      </p:sp>
    </p:spTree>
    <p:extLst>
      <p:ext uri="{BB962C8B-B14F-4D97-AF65-F5344CB8AC3E}">
        <p14:creationId xmlns:p14="http://schemas.microsoft.com/office/powerpoint/2010/main" val="43879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valider le bon fonctionnement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service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pretty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ID:             qy0lggg3b3lzce0s4q9prsx75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          </a:t>
            </a:r>
            <a:r>
              <a:rPr lang="en-CA" sz="1800" b="1" dirty="0" err="1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myapp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Mode:   Replicated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Replicas:      1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 err="1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ContainerSpec</a:t>
            </a: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        nginx:latest@sha256:70821e443be75ea38bdf52a974fd2271babd5875b2b1964f0Ports:</a:t>
            </a:r>
            <a:b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PublishedPort</a:t>
            </a: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8000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 =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TargetPort</a:t>
            </a:r>
            <a: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80</a:t>
            </a:r>
            <a:br>
              <a:rPr lang="en-CA" sz="18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7030A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r-CA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176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service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scale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faire évoluer un service docker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scale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&lt;agrégat&gt;=&lt;valeur&gt;</a:t>
            </a:r>
            <a:br>
              <a:rPr lang="fr-CA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scale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=2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myapp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scaled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to 2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overall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progress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2 out of 2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tasks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1/2: running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2/2: running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verify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Service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converged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d’observer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résultat de la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myapp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pretty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D: </a:t>
            </a:r>
            <a:r>
              <a:rPr lang="en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qy0lggg3b3lzce0s4q9prsx75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Name: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myapp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Service Mode: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Replicated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0070C0"/>
                </a:solidFill>
                <a:ea typeface="+mn-lt"/>
                <a:cs typeface="+mn-lt"/>
              </a:rPr>
              <a:t>Replicas</a:t>
            </a:r>
            <a:r>
              <a:rPr lang="fr-CA" sz="1800" b="1" dirty="0">
                <a:solidFill>
                  <a:srgbClr val="0070C0"/>
                </a:solidFill>
                <a:ea typeface="+mn-lt"/>
                <a:cs typeface="+mn-lt"/>
              </a:rPr>
              <a:t>:      2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969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agrégats en fonction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ls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ID                  NAME                MODE                REPLICAS            IMAGE               PORTS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v4luk2l9k9j3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myapp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replicated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2/2    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*:8000-&gt;80/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tcp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44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Méthode alternative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vu dans la section sur les volumes, il existe une autre méthode afin de créer un agrégat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-d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replicas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=4 --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source=monvol2,target=/app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vérifie le bon fonctionnement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ID                  NAME                IMAGE               NODE                DESIRED STATE       CURRENT STATE           ERROR               PORTS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kd86hh436lt6        devtest-service.1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v6pb5kwvf75h        devtest-service.2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e2lwb6w1hp4d        devtest-service.3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xbq0mzdont4c        devtest-service.4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ago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0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Gestion d’un agrégat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Mise à l'échelle d’un service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Options de la commande docker 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ABA7B3B-548F-4293-81E7-E0979EB8F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85185"/>
              </p:ext>
            </p:extLst>
          </p:nvPr>
        </p:nvGraphicFramePr>
        <p:xfrm>
          <a:off x="4732963" y="1876721"/>
          <a:ext cx="7099916" cy="2919476"/>
        </p:xfrm>
        <a:graphic>
          <a:graphicData uri="http://schemas.openxmlformats.org/drawingml/2006/table">
            <a:tbl>
              <a:tblPr firstRow="1" firstCol="1" bandRow="1"/>
              <a:tblGrid>
                <a:gridCol w="1169896">
                  <a:extLst>
                    <a:ext uri="{9D8B030D-6E8A-4147-A177-3AD203B41FA5}">
                      <a16:colId xmlns:a16="http://schemas.microsoft.com/office/drawing/2014/main" val="2458274901"/>
                    </a:ext>
                  </a:extLst>
                </a:gridCol>
                <a:gridCol w="5930020">
                  <a:extLst>
                    <a:ext uri="{9D8B030D-6E8A-4147-A177-3AD203B41FA5}">
                      <a16:colId xmlns:a16="http://schemas.microsoft.com/office/drawing/2014/main" val="229089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11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Création d’un nouveau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9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inspect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informations détaillées sur un ou plusieurs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08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Récupération des journaux d'un service ou d'une tâche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71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la liste des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77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ses tâches d'un ou de plusieurs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1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d’un ou de plusieurs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59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abcrollback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Annulation des modifications apportées à la configuration d'un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45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Mise à l'échelle d’un ou de plusieurs services répliqués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82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Mise à jour d’un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9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9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>
                <a:solidFill>
                  <a:srgbClr val="0070C0"/>
                </a:solidFill>
                <a:latin typeface="Arial Black"/>
              </a:rPr>
              <a:t>Compose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4" name="Image 3" descr="Logo de Docker Compose">
            <a:extLst>
              <a:ext uri="{FF2B5EF4-FFF2-40B4-BE49-F238E27FC236}">
                <a16:creationId xmlns:a16="http://schemas.microsoft.com/office/drawing/2014/main" id="{57431601-5273-4BD1-A78E-BF1EDCDA6C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91" y="2028671"/>
            <a:ext cx="3433065" cy="19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Plan de la séance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EF79DDD-30EC-4AB3-80DA-D522440F487C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Docker </a:t>
            </a:r>
            <a:r>
              <a:rPr lang="fr-CA" b="1" dirty="0" err="1">
                <a:solidFill>
                  <a:srgbClr val="7030A0"/>
                </a:solidFill>
                <a:cs typeface="Calibri"/>
              </a:rPr>
              <a:t>Swarm</a:t>
            </a:r>
            <a:endParaRPr lang="fr-CA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Docker Compose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56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applications complexes avec de nombreux composants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orchestrer tous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et s'arrêter ensemble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rapidement devenir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compliqué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Compose permet aux utilisateurs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orchestrer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facilement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processus des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Docker, y compris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configuration de la liaison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intra-conteneur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3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Compose est un outil permettant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et d'exécuter des applications Docker multi-conteneurs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Compose,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YAML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utilisé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configurer les services d’une 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Ensuite, avec une seule commande,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et démarre tous les services à partir de la configuration définie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L'utilisation de Compose est essentiellement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processus en trois étapes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Définition de l'environnement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l’application avec un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afin qu'il puisse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reproduit n'importe où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Définition des services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composent l’application 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qu'ils puissent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exécutés ensemble dans un environnement isolé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Exécution de la commande docker-compose up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l'intégralité de l’application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69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Communication entre les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sont isolés de la machine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signifie que par défaut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machine hôte n'a pas accès au système de fichiers à l'intérieur d’un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 moyen de communiquer avec lui à l’aide le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peut rendre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difficile la configuration et l'utilisation de l'image exécutée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conteneur Docker.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dispose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trois méthodes principales pour contourner ce problème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6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Communication entre les conteneurs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première méthode et la plus courante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consiste à demander à Docker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des variables d'environnement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seront définies dans le conteneur.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code exécuté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l'intérieur du conteneur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vérifiera ensuite les valeurs de ces variables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d'environnement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 et les utilisera pour se configurer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correctement.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autre méthode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couramment utilisée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de la spécification d’un volume interne,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 seront conservées lorsqu’un conteneur est supprimé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volume interne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également de partager facilement des fichiers entre le conteneur et le système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troisième méthode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 peut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à l’aide d’un lien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(links), ainsi qu’avec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redirection de port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permettant de transférer les ports de l'intérieur du conteneur vers les ports du serveur hôte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24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Installation de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Docker-compose permet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orchestrer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ensemble de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ainsi de sim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plifier le déploiement sur de multiples environnements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un poste Linux, on doit télécharger et installer Docker Compose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apt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install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docker-compose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générique suivante permet également de le faire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curl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-L 	"https://github.com/docker/compose/releases/download	/1.27.4/docker-compose-$(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-s)-$(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-m)"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-o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/bin/docker-compose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&amp;&amp;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chmod +x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/bin/docker-compose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version de Compose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installée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--version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11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d’une pile Docker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lancer la création de l'ensemble des conteneurs, il faut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lancer la commande docker-compose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ajouter l’argument -d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faire tourner les conteneurs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tâche de fond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(stack)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est un ensemble de conteneurs lancés à l’aide d’un seul et unique fichier Compose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377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de statut d'une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démarré une pile Docker Compose, on aura certainement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visualiser si l'ensemble des conteneurs sont bien dans un état fonctionnel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prêts à rendre un service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cela, on va 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affichera le retour suivant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ADD CONTENT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 moment, il est possible que la commande retourne un message d’erreur.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ERROR: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Can't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find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suitable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configuration file in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this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directory or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any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parent. Are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you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in the right directory?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Supported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filenames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compose.yml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compose.yaml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est normal pour le moment.</a:t>
            </a:r>
          </a:p>
        </p:txBody>
      </p:sp>
    </p:spTree>
    <p:extLst>
      <p:ext uri="{BB962C8B-B14F-4D97-AF65-F5344CB8AC3E}">
        <p14:creationId xmlns:p14="http://schemas.microsoft.com/office/powerpoint/2010/main" val="8504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créer une simple pile.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Création d’un répertoire et du 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compose.yaml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hello-world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hello-world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docker-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compose.yml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fichier doit correspondre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ce qui suit …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premier-test: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image: hello-world</a:t>
            </a:r>
            <a:endParaRPr lang="fr-CA" dirty="0">
              <a:solidFill>
                <a:srgbClr val="D97E0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enregistre le fichier et on quitte.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première ligne est le nom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seconde identifie l'image à utiliser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créer le conteneur.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l’exécution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Compose  recherchera l’image hello-world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646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créer une simple pile.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demeurant dans le même répertoire 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~/hello-world, on exécute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pour créer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crée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attache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 le programme hello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Ceci devrait confirmer que l'installation a fonctionné.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Compose affiche ensuite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explication de ce qui a été fait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7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Compose comme 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docker-compose fonctionne sur une base par répertoire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avoir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groupes de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s'exécutant sur un même système. Il suffit de simplement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 répertoire pour chaque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chacun de ces répertoires.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Exécution de docker-compose en arrière-plan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préférable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docker-compose comme un service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moyen simple de le faire est d'ajouter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la commande docker-compose up.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un démon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docker-compose va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basculer en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arrière-plan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14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Docker </a:t>
            </a:r>
            <a:r>
              <a:rPr lang="fr-CA" sz="4800" dirty="0" err="1">
                <a:solidFill>
                  <a:srgbClr val="0070C0"/>
                </a:solidFill>
                <a:latin typeface="Arial Black"/>
              </a:rPr>
              <a:t>Swarm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et arrêt d’un groupe de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 groupe de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(à la fois arrêtés et en cours d'exécution), on utilise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--all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Name              Command   State    Ports</a:t>
            </a:r>
            <a:b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-----------------------------------------------------</a:t>
            </a:r>
            <a:b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hello-world_premier-test_1   /hello    Exit 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arrêter tous les conteneurs en cours d'exécution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un groupe d'applications, on exécute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stop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kill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également disponible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794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Arrêt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arrêter une stack Docker Compose, on doit 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stop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stop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kill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également disponible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Cependant, celle-ci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supprimera pas les différentes ressources créées par la pile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si on lance à nouveau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up -d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l'ensemble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 sera tout de suite à nouveau fonctionnel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l'ensemble de la pile de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doit 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down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détruira l'ensemble des ressources créées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down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99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des anciennes versions de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stockent leurs anciennes informations dans un volume interne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d’utiliser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docker-compose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pour supprimer complètement tous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composent le groupe de conteneurs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est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important de se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positionner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dans le bon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répertoire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avant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d’exécuter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commande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docker-compose.</a:t>
            </a:r>
            <a:br>
              <a:rPr lang="en-US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essaie l'une de ces commandes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partir d'un répertoire autre que le répertoire qui contient un conteneur et un fichier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 envoie une erreur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ERROR: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Can't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find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suitable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configuration file in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this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directory or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any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parent. Are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you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in the right directory?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Supported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filenames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compose.yml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compose.yaml</a:t>
            </a:r>
            <a:endParaRPr lang="fr-CA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21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Accès à l’invite de commande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travailler avec une invite de commande à l'intérieur d'un conteneur et accéder à son système de fichiers, il est possible d’utiliser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exec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Création d’un répertoire et du 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compose.yaml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docker-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compose.yml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fichier doit correspondre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ce qui suit …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: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image: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endParaRPr lang="fr-CA" dirty="0">
              <a:solidFill>
                <a:srgbClr val="D97E0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enregistre le fichier et on quitte.</a:t>
            </a:r>
          </a:p>
        </p:txBody>
      </p:sp>
    </p:spTree>
    <p:extLst>
      <p:ext uri="{BB962C8B-B14F-4D97-AF65-F5344CB8AC3E}">
        <p14:creationId xmlns:p14="http://schemas.microsoft.com/office/powerpoint/2010/main" val="135171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Accès à l’invite de commande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prochaine étape est de démarre le conteneur en tant que processus d'arrière-plan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up -d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Compose téléchargera l'image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le conteneur démarrera en arrière-plan.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d’identifier l’ID du conteneur 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CONTAINER ID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on entre la commande pour afficher la liste de tous les conteneurs en cours d'exécution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CONTAINER ID        IMAGE                COMMAND                  CREATED             STATUS              PORTS                  NAMES</a:t>
            </a:r>
            <a:b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34a41b08ac1f        </a:t>
            </a:r>
            <a:r>
              <a:rPr lang="en-US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</a:t>
            </a: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"/docker-</a:t>
            </a:r>
            <a:r>
              <a:rPr lang="en-US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entrypoint</a:t>
            </a: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.…"   7 seconds ago       Up 6 seconds        80/</a:t>
            </a:r>
            <a:r>
              <a:rPr lang="en-US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tcp</a:t>
            </a:r>
            <a:r>
              <a:rPr lang="en-US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nginx_nginx_1</a:t>
            </a:r>
          </a:p>
        </p:txBody>
      </p:sp>
    </p:spTree>
    <p:extLst>
      <p:ext uri="{BB962C8B-B14F-4D97-AF65-F5344CB8AC3E}">
        <p14:creationId xmlns:p14="http://schemas.microsoft.com/office/powerpoint/2010/main" val="1299512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Accès à l’invite de commande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d’apporter une modification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système de fichiers à l'intérieur de ce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va démarrer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l'intérieur du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34a41b08ac1f /bin/bash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exit permettra de sortir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conteneur.</a:t>
            </a:r>
            <a:endParaRPr lang="en-US" sz="1800" b="1" dirty="0">
              <a:solidFill>
                <a:srgbClr val="7030A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31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cas, les conteneurs stockent leurs anciennes informations dans un volume interne.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d’utiliser la commande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pour supprimer complètement tous les conteneurs qui composent votre groupe de conteneurs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Création d’un répertoire et du 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compose.yaml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docker-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compose.yml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fichier doit correspondre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ce qui suit …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: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image: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nginx</a:t>
            </a:r>
            <a:endParaRPr lang="fr-CA" dirty="0">
              <a:solidFill>
                <a:srgbClr val="D97E0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enregistre le fichier et on quitte.</a:t>
            </a:r>
          </a:p>
        </p:txBody>
      </p:sp>
    </p:spTree>
    <p:extLst>
      <p:ext uri="{BB962C8B-B14F-4D97-AF65-F5344CB8AC3E}">
        <p14:creationId xmlns:p14="http://schemas.microsoft.com/office/powerpoint/2010/main" val="410533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Commandes docker-compose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Validation d’une pile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l'écriture d'un fichier docker-compose, on n’est pas à l’abri d'une erreur.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d’éviter cela, on doit utiliser la commande docker-compose config qui permettra de valider la syntaxe de votre fichier, ainsi d'être certain de son bon fonctionnement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docker-compose config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services: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image: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nginx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network_mode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bridge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version: '1'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une erreur est introduite dans la pile, on obtiendra le résultat suivant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ERROR: The Compose file './docker-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compose.yml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'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is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invalid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because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</a:t>
            </a:r>
            <a:b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Unsupported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config option for </a:t>
            </a:r>
            <a:r>
              <a:rPr lang="fr-CA" sz="1800" b="1" dirty="0" err="1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services.db</a:t>
            </a:r>
            <a:r>
              <a:rPr lang="fr-CA" sz="1800" b="1" dirty="0">
                <a:solidFill>
                  <a:srgbClr val="7030A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'images'</a:t>
            </a:r>
          </a:p>
        </p:txBody>
      </p:sp>
    </p:spTree>
    <p:extLst>
      <p:ext uri="{BB962C8B-B14F-4D97-AF65-F5344CB8AC3E}">
        <p14:creationId xmlns:p14="http://schemas.microsoft.com/office/powerpoint/2010/main" val="2126468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Principales commandes de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commandes de base de Docker Compose et la création d’un fichier docker-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compose.yml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permet orchestrer ses conteneurs Docker.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principaux arguments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image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l'image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 conteneur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build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le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créer l'image du conteneur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volume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spécifier les points de montage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entre le système hôte et les conteneurs ;</a:t>
            </a:r>
          </a:p>
        </p:txBody>
      </p:sp>
    </p:spTree>
    <p:extLst>
      <p:ext uri="{BB962C8B-B14F-4D97-AF65-F5344CB8AC3E}">
        <p14:creationId xmlns:p14="http://schemas.microsoft.com/office/powerpoint/2010/main" val="4026711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Principales commandes de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principaux arguments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restart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le comportement du conteneur en cas d'arrêt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processus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environment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les variables d’environnement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depends_on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 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indiquer que le conteneur dépend d'un autre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ports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les ports disponibles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entre la machine host et le conteneur.</a:t>
            </a:r>
          </a:p>
        </p:txBody>
      </p:sp>
    </p:spTree>
    <p:extLst>
      <p:ext uri="{BB962C8B-B14F-4D97-AF65-F5344CB8AC3E}">
        <p14:creationId xmlns:p14="http://schemas.microsoft.com/office/powerpoint/2010/main" val="8740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possède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 native intégrée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Docker Engine qui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gérer les hôtes Docker dans un agrégat ou clusters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 est appelée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gestion des agrégats et l’orchestration des fonctions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basées dans le moteur Docker reposent sur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boîte à outils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swarmkit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fournit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fonctionnalité d’agrégation native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conteneurs Docker, 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transforme un groupe de moteurs Docker en un seul moteur Docker virtuel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757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65047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Exemple d’un fichier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exemple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compose.yml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la construction d’une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 de conteneurs pour un wiki.js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version: "3" 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services: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image: postgres:11-alpine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environment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POSTGRES_DB: wiki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POSTGRES_PASSWORD: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wikijsrocks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POSTGRES_USER: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logging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driver: "none" 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restart: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unless-stopped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volumes: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-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-data:/var/lib/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postgresql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/data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51404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Exemple d’un fichier Compose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exemple ... (suite)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 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wiki: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image: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requarks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/wiki:2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depends_on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-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environment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DB_TYPE: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postgres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DB_HOST: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DB_PORT: 5432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DB_USER: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DB_PASS: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wikijsrocks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DB_NAME: wiki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restart: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unless-stopped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ports: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- "80:3000"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volumes: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db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-data:</a:t>
            </a:r>
          </a:p>
        </p:txBody>
      </p:sp>
    </p:spTree>
    <p:extLst>
      <p:ext uri="{BB962C8B-B14F-4D97-AF65-F5344CB8AC3E}">
        <p14:creationId xmlns:p14="http://schemas.microsoft.com/office/powerpoint/2010/main" val="3736577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Compose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Fichier YAML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retrouve à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page 108 du manuel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références un court résumé 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rédaction d’un fichier YAML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y retrouve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principaux éléments de la syntaxe YAML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85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L’outil natif de gestion des agrégats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regroupe plusieurs hôtes Docker en un seul hôte virtuel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fonctionne avec l’API REST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conséquent, chaque outil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relié au démon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avoir accès à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évoluer parmi un grand nombre d’hôtes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des agrégats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distribuer les applications dans l’agrégat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contrôler le comportement du groupe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utilisateurs ont recours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moteur Docker CLI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 programme d’orchestration supplémentaire n’est nécessaire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84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Chaque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 Docker individuel est appelé un nœud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node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nœuds d’un agrégat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peuvent fonctionner en tant qu’hôtes virtuels sur le même système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il est plus efficace d’utiliser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basé sur le 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grâce auquel les nœuds individuels de chaque agrégat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distribués à travers différents systèmes et infrastructures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programme repose sur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architecture maître-esclave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 les tâches doivent être distribuées dans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utilisateurs ont recours à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 de gestion des nœuds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se comporte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le maître de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maître est responsable de l’organisation des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cluster, et sert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première interface utilisateur pour accéder aux autres ressources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l’agrégat.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7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nœud maître envoie des actions à accomplir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appelées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tâches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task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aux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esclaves qui lui sont subordonnés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appelés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nœuds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esclaves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worker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nodes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la terminologie Docker. 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Services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services constituent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structure centrale des clusters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Docker.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service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groupe de conteneurs basés sur la même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 définit les tâches qui sont exécutées dans l’agrégat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L’utilisateur qui crée un service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 quelles images et quelles commandes doivent être utilisées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outre, les services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permettent d’échelonner les applications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Les utilisateurs de la plateforme 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déterminent simplement combien de conteneurs doivent démarrer pour un service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Tâches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pouvoir être distribués dans le cluster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services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divisés en tâches de travail individuelles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nœud maître. </a:t>
            </a:r>
          </a:p>
        </p:txBody>
      </p:sp>
    </p:spTree>
    <p:extLst>
      <p:ext uri="{BB962C8B-B14F-4D97-AF65-F5344CB8AC3E}">
        <p14:creationId xmlns:p14="http://schemas.microsoft.com/office/powerpoint/2010/main" val="52022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plus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gérer le cluster et l’orchestration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nœud maître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(manager)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fournit également aux nœuds esclaves des fonctionnalités par défaut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sauf si l’on décide de restreindre ses attributions aux tâches de gestion.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25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</a:t>
            </a:r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Swarm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Architecture maître-esclave d’un cluster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 descr="Explication schématique d’un cluster Docker">
            <a:extLst>
              <a:ext uri="{FF2B5EF4-FFF2-40B4-BE49-F238E27FC236}">
                <a16:creationId xmlns:a16="http://schemas.microsoft.com/office/drawing/2014/main" id="{1247F68D-6082-48EA-A0AA-EB0124B91D70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10759" r="9310" b="17881"/>
          <a:stretch/>
        </p:blipFill>
        <p:spPr bwMode="auto">
          <a:xfrm>
            <a:off x="4732963" y="1079445"/>
            <a:ext cx="5742310" cy="31304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5529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8f9e9439-8a5c-4c88-b7b7-235a3e0c4515" xsi:nil="true"/>
    <Math_Settings xmlns="8f9e9439-8a5c-4c88-b7b7-235a3e0c4515" xsi:nil="true"/>
    <Distribution_Groups xmlns="8f9e9439-8a5c-4c88-b7b7-235a3e0c4515" xsi:nil="true"/>
    <LMS_Mappings xmlns="8f9e9439-8a5c-4c88-b7b7-235a3e0c4515" xsi:nil="true"/>
    <Invited_Students xmlns="8f9e9439-8a5c-4c88-b7b7-235a3e0c4515" xsi:nil="true"/>
    <Is_Collaboration_Space_Locked xmlns="8f9e9439-8a5c-4c88-b7b7-235a3e0c4515" xsi:nil="true"/>
    <Templates xmlns="8f9e9439-8a5c-4c88-b7b7-235a3e0c4515" xsi:nil="true"/>
    <Self_Registration_Enabled xmlns="8f9e9439-8a5c-4c88-b7b7-235a3e0c4515" xsi:nil="true"/>
    <Teachers xmlns="8f9e9439-8a5c-4c88-b7b7-235a3e0c4515">
      <UserInfo>
        <DisplayName/>
        <AccountId xsi:nil="true"/>
        <AccountType/>
      </UserInfo>
    </Teachers>
    <Student_Groups xmlns="8f9e9439-8a5c-4c88-b7b7-235a3e0c4515">
      <UserInfo>
        <DisplayName/>
        <AccountId xsi:nil="true"/>
        <AccountType/>
      </UserInfo>
    </Student_Groups>
    <AppVersion xmlns="8f9e9439-8a5c-4c88-b7b7-235a3e0c4515" xsi:nil="true"/>
    <NotebookType xmlns="8f9e9439-8a5c-4c88-b7b7-235a3e0c4515" xsi:nil="true"/>
    <CultureName xmlns="8f9e9439-8a5c-4c88-b7b7-235a3e0c4515" xsi:nil="true"/>
    <Students xmlns="8f9e9439-8a5c-4c88-b7b7-235a3e0c4515">
      <UserInfo>
        <DisplayName/>
        <AccountId xsi:nil="true"/>
        <AccountType/>
      </UserInfo>
    </Students>
    <Invited_Teachers xmlns="8f9e9439-8a5c-4c88-b7b7-235a3e0c4515" xsi:nil="true"/>
    <IsNotebookLocked xmlns="8f9e9439-8a5c-4c88-b7b7-235a3e0c4515" xsi:nil="true"/>
    <DefaultSectionNames xmlns="8f9e9439-8a5c-4c88-b7b7-235a3e0c4515" xsi:nil="true"/>
    <Has_Teacher_Only_SectionGroup xmlns="8f9e9439-8a5c-4c88-b7b7-235a3e0c4515" xsi:nil="true"/>
    <FolderType xmlns="8f9e9439-8a5c-4c88-b7b7-235a3e0c4515" xsi:nil="true"/>
    <Owner xmlns="8f9e9439-8a5c-4c88-b7b7-235a3e0c4515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3F082C799B4BB9711D9D87B385FB" ma:contentTypeVersion="32" ma:contentTypeDescription="Crée un document." ma:contentTypeScope="" ma:versionID="935da4d714ee02575c5530a9e37590fe">
  <xsd:schema xmlns:xsd="http://www.w3.org/2001/XMLSchema" xmlns:xs="http://www.w3.org/2001/XMLSchema" xmlns:p="http://schemas.microsoft.com/office/2006/metadata/properties" xmlns:ns3="e8e703b5-9e0e-4f23-a727-3ae07197c617" xmlns:ns4="8f9e9439-8a5c-4c88-b7b7-235a3e0c4515" targetNamespace="http://schemas.microsoft.com/office/2006/metadata/properties" ma:root="true" ma:fieldsID="52403f5eead9e72883a0f3d90df2b17d" ns3:_="" ns4:_="">
    <xsd:import namespace="e8e703b5-9e0e-4f23-a727-3ae07197c617"/>
    <xsd:import namespace="8f9e9439-8a5c-4c88-b7b7-235a3e0c451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703b5-9e0e-4f23-a727-3ae07197c6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9439-8a5c-4c88-b7b7-235a3e0c4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A3321-672E-48DD-A833-FF548BD88FED}">
  <ds:schemaRefs>
    <ds:schemaRef ds:uri="http://schemas.microsoft.com/office/2006/metadata/properties"/>
    <ds:schemaRef ds:uri="http://schemas.microsoft.com/office/infopath/2007/PartnerControls"/>
    <ds:schemaRef ds:uri="8f9e9439-8a5c-4c88-b7b7-235a3e0c4515"/>
  </ds:schemaRefs>
</ds:datastoreItem>
</file>

<file path=customXml/itemProps2.xml><?xml version="1.0" encoding="utf-8"?>
<ds:datastoreItem xmlns:ds="http://schemas.openxmlformats.org/officeDocument/2006/customXml" ds:itemID="{2161B2EE-5C67-466E-ABAB-0117BF4A3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703b5-9e0e-4f23-a727-3ae07197c617"/>
    <ds:schemaRef ds:uri="8f9e9439-8a5c-4c88-b7b7-235a3e0c4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723B51-5AC6-42B3-A352-C44197D5F1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7394</TotalTime>
  <Words>3474</Words>
  <Application>Microsoft Office PowerPoint</Application>
  <PresentationFormat>Grand écran</PresentationFormat>
  <Paragraphs>270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 Black</vt:lpstr>
      <vt:lpstr>Arial Narrow</vt:lpstr>
      <vt:lpstr>Calibri</vt:lpstr>
      <vt:lpstr>Calibri Light</vt:lpstr>
      <vt:lpstr>Wingdings</vt:lpstr>
      <vt:lpstr>Rétrospective</vt:lpstr>
      <vt:lpstr>Docker</vt:lpstr>
      <vt:lpstr>Plan de la séance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  <vt:lpstr>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 INF-AL1-MA</dc:title>
  <dc:creator>Éloi Savard</dc:creator>
  <cp:lastModifiedBy>Savard, Louis</cp:lastModifiedBy>
  <cp:revision>225</cp:revision>
  <dcterms:created xsi:type="dcterms:W3CDTF">2020-04-13T14:06:08Z</dcterms:created>
  <dcterms:modified xsi:type="dcterms:W3CDTF">2023-03-12T19:05:47Z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0x010100935C3F082C799B4BB9711D9D87B385FB</vt:lpwstr>
  </property>
</Properties>
</file>