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sldIdLst>
    <p:sldId id="256" r:id="rId5"/>
    <p:sldId id="257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512" r:id="rId19"/>
    <p:sldId id="513" r:id="rId20"/>
    <p:sldId id="511" r:id="rId21"/>
    <p:sldId id="398" r:id="rId22"/>
    <p:sldId id="400" r:id="rId23"/>
    <p:sldId id="399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504" r:id="rId45"/>
    <p:sldId id="506" r:id="rId46"/>
    <p:sldId id="505" r:id="rId47"/>
    <p:sldId id="507" r:id="rId48"/>
    <p:sldId id="508" r:id="rId49"/>
    <p:sldId id="509" r:id="rId50"/>
    <p:sldId id="442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510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1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4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E05"/>
    <a:srgbClr val="0070C0"/>
    <a:srgbClr val="B733A4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84" y="96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" userId="067cba2d-e3a0-4a51-a127-0f899cdb9097" providerId="ADAL" clId="{C74751AA-8C70-4697-B33F-946A9371A683}"/>
    <pc:docChg chg="modSld">
      <pc:chgData name="Louis" userId="067cba2d-e3a0-4a51-a127-0f899cdb9097" providerId="ADAL" clId="{C74751AA-8C70-4697-B33F-946A9371A683}" dt="2021-10-15T18:29:33.249" v="204" actId="20577"/>
      <pc:docMkLst>
        <pc:docMk/>
      </pc:docMkLst>
      <pc:sldChg chg="modSp mod">
        <pc:chgData name="Louis" userId="067cba2d-e3a0-4a51-a127-0f899cdb9097" providerId="ADAL" clId="{C74751AA-8C70-4697-B33F-946A9371A683}" dt="2021-10-15T16:42:42.080" v="2" actId="108"/>
        <pc:sldMkLst>
          <pc:docMk/>
          <pc:sldMk cId="2637918372" sldId="388"/>
        </pc:sldMkLst>
        <pc:spChg chg="mod">
          <ac:chgData name="Louis" userId="067cba2d-e3a0-4a51-a127-0f899cdb9097" providerId="ADAL" clId="{C74751AA-8C70-4697-B33F-946A9371A683}" dt="2021-10-15T16:42:42.080" v="2" actId="108"/>
          <ac:spMkLst>
            <pc:docMk/>
            <pc:sldMk cId="2637918372" sldId="38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03:07.416" v="14" actId="20577"/>
        <pc:sldMkLst>
          <pc:docMk/>
          <pc:sldMk cId="3568312085" sldId="397"/>
        </pc:sldMkLst>
        <pc:spChg chg="mod">
          <ac:chgData name="Louis" userId="067cba2d-e3a0-4a51-a127-0f899cdb9097" providerId="ADAL" clId="{C74751AA-8C70-4697-B33F-946A9371A683}" dt="2021-10-15T17:03:07.416" v="14" actId="20577"/>
          <ac:spMkLst>
            <pc:docMk/>
            <pc:sldMk cId="3568312085" sldId="39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27:44.581" v="64" actId="20577"/>
        <pc:sldMkLst>
          <pc:docMk/>
          <pc:sldMk cId="3403816855" sldId="406"/>
        </pc:sldMkLst>
        <pc:spChg chg="mod">
          <ac:chgData name="Louis" userId="067cba2d-e3a0-4a51-a127-0f899cdb9097" providerId="ADAL" clId="{C74751AA-8C70-4697-B33F-946A9371A683}" dt="2021-10-15T17:27:44.581" v="64" actId="20577"/>
          <ac:spMkLst>
            <pc:docMk/>
            <pc:sldMk cId="3403816855" sldId="40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07:39.964" v="106" actId="20577"/>
        <pc:sldMkLst>
          <pc:docMk/>
          <pc:sldMk cId="2686948497" sldId="414"/>
        </pc:sldMkLst>
        <pc:spChg chg="mod">
          <ac:chgData name="Louis" userId="067cba2d-e3a0-4a51-a127-0f899cdb9097" providerId="ADAL" clId="{C74751AA-8C70-4697-B33F-946A9371A683}" dt="2021-10-15T18:07:39.964" v="106" actId="20577"/>
          <ac:spMkLst>
            <pc:docMk/>
            <pc:sldMk cId="2686948497" sldId="41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14:14.593" v="160" actId="20577"/>
        <pc:sldMkLst>
          <pc:docMk/>
          <pc:sldMk cId="1518844417" sldId="416"/>
        </pc:sldMkLst>
        <pc:spChg chg="mod">
          <ac:chgData name="Louis" userId="067cba2d-e3a0-4a51-a127-0f899cdb9097" providerId="ADAL" clId="{C74751AA-8C70-4697-B33F-946A9371A683}" dt="2021-10-15T18:14:14.593" v="160" actId="20577"/>
          <ac:spMkLst>
            <pc:docMk/>
            <pc:sldMk cId="1518844417" sldId="41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18:28.182" v="182" actId="20577"/>
        <pc:sldMkLst>
          <pc:docMk/>
          <pc:sldMk cId="3650890242" sldId="420"/>
        </pc:sldMkLst>
        <pc:spChg chg="mod">
          <ac:chgData name="Louis" userId="067cba2d-e3a0-4a51-a127-0f899cdb9097" providerId="ADAL" clId="{C74751AA-8C70-4697-B33F-946A9371A683}" dt="2021-10-15T18:18:28.182" v="182" actId="20577"/>
          <ac:spMkLst>
            <pc:docMk/>
            <pc:sldMk cId="3650890242" sldId="420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29:33.249" v="204" actId="20577"/>
        <pc:sldMkLst>
          <pc:docMk/>
          <pc:sldMk cId="600072315" sldId="461"/>
        </pc:sldMkLst>
        <pc:spChg chg="mod">
          <ac:chgData name="Louis" userId="067cba2d-e3a0-4a51-a127-0f899cdb9097" providerId="ADAL" clId="{C74751AA-8C70-4697-B33F-946A9371A683}" dt="2021-10-15T18:29:33.249" v="204" actId="20577"/>
          <ac:spMkLst>
            <pc:docMk/>
            <pc:sldMk cId="600072315" sldId="46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18:39.952" v="40" actId="20577"/>
        <pc:sldMkLst>
          <pc:docMk/>
          <pc:sldMk cId="223620459" sldId="511"/>
        </pc:sldMkLst>
        <pc:spChg chg="mod">
          <ac:chgData name="Louis" userId="067cba2d-e3a0-4a51-a127-0f899cdb9097" providerId="ADAL" clId="{C74751AA-8C70-4697-B33F-946A9371A683}" dt="2021-10-15T17:18:39.952" v="40" actId="20577"/>
          <ac:spMkLst>
            <pc:docMk/>
            <pc:sldMk cId="223620459" sldId="51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13:31.443" v="34" actId="20577"/>
        <pc:sldMkLst>
          <pc:docMk/>
          <pc:sldMk cId="950167551" sldId="513"/>
        </pc:sldMkLst>
        <pc:spChg chg="mod">
          <ac:chgData name="Louis" userId="067cba2d-e3a0-4a51-a127-0f899cdb9097" providerId="ADAL" clId="{C74751AA-8C70-4697-B33F-946A9371A683}" dt="2021-10-15T17:13:31.443" v="34" actId="20577"/>
          <ac:spMkLst>
            <pc:docMk/>
            <pc:sldMk cId="950167551" sldId="513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9A552187-B7D8-44AC-BBBE-B2436A6D5C84}"/>
    <pc:docChg chg="undo custSel addSld delSld modSld">
      <pc:chgData name="Savard, Louis" userId="067cba2d-e3a0-4a51-a127-0f899cdb9097" providerId="ADAL" clId="{9A552187-B7D8-44AC-BBBE-B2436A6D5C84}" dt="2020-12-13T20:19:18.727" v="472" actId="313"/>
      <pc:docMkLst>
        <pc:docMk/>
      </pc:docMkLst>
      <pc:sldChg chg="modSp mod">
        <pc:chgData name="Savard, Louis" userId="067cba2d-e3a0-4a51-a127-0f899cdb9097" providerId="ADAL" clId="{9A552187-B7D8-44AC-BBBE-B2436A6D5C84}" dt="2020-12-13T15:52:46.600" v="401" actId="20577"/>
        <pc:sldMkLst>
          <pc:docMk/>
          <pc:sldMk cId="1516200619" sldId="256"/>
        </pc:sldMkLst>
        <pc:spChg chg="mod">
          <ac:chgData name="Savard, Louis" userId="067cba2d-e3a0-4a51-a127-0f899cdb9097" providerId="ADAL" clId="{9A552187-B7D8-44AC-BBBE-B2436A6D5C84}" dt="2020-12-13T15:52:46.600" v="401" actId="20577"/>
          <ac:spMkLst>
            <pc:docMk/>
            <pc:sldMk cId="1516200619" sldId="256"/>
            <ac:spMk id="3" creationId="{051AE9C0-9154-4FBE-AE25-F2BC18B272ED}"/>
          </ac:spMkLst>
        </pc:spChg>
      </pc:sldChg>
      <pc:sldChg chg="modSp mod">
        <pc:chgData name="Savard, Louis" userId="067cba2d-e3a0-4a51-a127-0f899cdb9097" providerId="ADAL" clId="{9A552187-B7D8-44AC-BBBE-B2436A6D5C84}" dt="2020-12-10T13:59:49.366" v="59" actId="13926"/>
        <pc:sldMkLst>
          <pc:docMk/>
          <pc:sldMk cId="929565550" sldId="257"/>
        </pc:sldMkLst>
        <pc:spChg chg="mod">
          <ac:chgData name="Savard, Louis" userId="067cba2d-e3a0-4a51-a127-0f899cdb9097" providerId="ADAL" clId="{9A552187-B7D8-44AC-BBBE-B2436A6D5C84}" dt="2020-12-10T13:59:49.366" v="59" actId="13926"/>
          <ac:spMkLst>
            <pc:docMk/>
            <pc:sldMk cId="929565550" sldId="257"/>
            <ac:spMk id="16" creationId="{EEF79DDD-30EC-4AB3-80DA-D522440F487C}"/>
          </ac:spMkLst>
        </pc:spChg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804535206" sldId="338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813766985" sldId="339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579952909" sldId="340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947732139" sldId="341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4137404007" sldId="342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609675202" sldId="343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128009888" sldId="344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136098366" sldId="345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950585422" sldId="346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131385540" sldId="347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423433974" sldId="348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998053366" sldId="349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660927889" sldId="350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282282769" sldId="351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55103312" sldId="352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89825558" sldId="353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981012201" sldId="354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390662596" sldId="355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338830669" sldId="356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363636770" sldId="357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11206262" sldId="358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902935004" sldId="359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096668139" sldId="360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4226480211" sldId="361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783996410" sldId="362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12740627" sldId="363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902382739" sldId="364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654544360" sldId="365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937968594" sldId="366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838033946" sldId="367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71865634" sldId="368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438303034" sldId="369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2787521249" sldId="370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323956297" sldId="371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4128416965" sldId="372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50768390" sldId="373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398878413" sldId="374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82422938" sldId="375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54203938" sldId="376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684134612" sldId="377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878577884" sldId="378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868723984" sldId="379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504104513" sldId="380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693558948" sldId="381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505190318" sldId="382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89954760" sldId="383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573560723" sldId="384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803861193" sldId="385"/>
        </pc:sldMkLst>
      </pc:sldChg>
      <pc:sldChg chg="modSp mod">
        <pc:chgData name="Savard, Louis" userId="067cba2d-e3a0-4a51-a127-0f899cdb9097" providerId="ADAL" clId="{9A552187-B7D8-44AC-BBBE-B2436A6D5C84}" dt="2020-12-13T16:02:20.548" v="403" actId="20577"/>
        <pc:sldMkLst>
          <pc:docMk/>
          <pc:sldMk cId="2011198163" sldId="391"/>
        </pc:sldMkLst>
        <pc:spChg chg="mod">
          <ac:chgData name="Savard, Louis" userId="067cba2d-e3a0-4a51-a127-0f899cdb9097" providerId="ADAL" clId="{9A552187-B7D8-44AC-BBBE-B2436A6D5C84}" dt="2020-12-13T16:02:20.548" v="403" actId="20577"/>
          <ac:spMkLst>
            <pc:docMk/>
            <pc:sldMk cId="2011198163" sldId="391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04:59.275" v="404" actId="108"/>
        <pc:sldMkLst>
          <pc:docMk/>
          <pc:sldMk cId="2004179217" sldId="393"/>
        </pc:sldMkLst>
        <pc:spChg chg="mod">
          <ac:chgData name="Savard, Louis" userId="067cba2d-e3a0-4a51-a127-0f899cdb9097" providerId="ADAL" clId="{9A552187-B7D8-44AC-BBBE-B2436A6D5C84}" dt="2020-12-13T16:04:59.275" v="404" actId="108"/>
          <ac:spMkLst>
            <pc:docMk/>
            <pc:sldMk cId="2004179217" sldId="39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27:47.822" v="407" actId="20577"/>
        <pc:sldMkLst>
          <pc:docMk/>
          <pc:sldMk cId="44821473" sldId="398"/>
        </pc:sldMkLst>
        <pc:spChg chg="mod">
          <ac:chgData name="Savard, Louis" userId="067cba2d-e3a0-4a51-a127-0f899cdb9097" providerId="ADAL" clId="{9A552187-B7D8-44AC-BBBE-B2436A6D5C84}" dt="2020-12-13T16:27:47.822" v="407" actId="20577"/>
          <ac:spMkLst>
            <pc:docMk/>
            <pc:sldMk cId="44821473" sldId="398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35:02.723" v="411" actId="6549"/>
        <pc:sldMkLst>
          <pc:docMk/>
          <pc:sldMk cId="3403816855" sldId="406"/>
        </pc:sldMkLst>
        <pc:spChg chg="mod">
          <ac:chgData name="Savard, Louis" userId="067cba2d-e3a0-4a51-a127-0f899cdb9097" providerId="ADAL" clId="{9A552187-B7D8-44AC-BBBE-B2436A6D5C84}" dt="2020-12-13T16:35:02.723" v="411" actId="6549"/>
          <ac:spMkLst>
            <pc:docMk/>
            <pc:sldMk cId="3403816855" sldId="40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45:58.496" v="413" actId="313"/>
        <pc:sldMkLst>
          <pc:docMk/>
          <pc:sldMk cId="1540735894" sldId="409"/>
        </pc:sldMkLst>
        <pc:spChg chg="mod">
          <ac:chgData name="Savard, Louis" userId="067cba2d-e3a0-4a51-a127-0f899cdb9097" providerId="ADAL" clId="{9A552187-B7D8-44AC-BBBE-B2436A6D5C84}" dt="2020-12-13T16:45:58.496" v="413" actId="313"/>
          <ac:spMkLst>
            <pc:docMk/>
            <pc:sldMk cId="1540735894" sldId="409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9:59:55.867" v="471" actId="20577"/>
        <pc:sldMkLst>
          <pc:docMk/>
          <pc:sldMk cId="1335635510" sldId="427"/>
        </pc:sldMkLst>
        <pc:spChg chg="mod">
          <ac:chgData name="Savard, Louis" userId="067cba2d-e3a0-4a51-a127-0f899cdb9097" providerId="ADAL" clId="{9A552187-B7D8-44AC-BBBE-B2436A6D5C84}" dt="2020-12-13T19:59:55.867" v="471" actId="20577"/>
          <ac:spMkLst>
            <pc:docMk/>
            <pc:sldMk cId="1335635510" sldId="42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20:19:18.727" v="472" actId="313"/>
        <pc:sldMkLst>
          <pc:docMk/>
          <pc:sldMk cId="1285759295" sldId="436"/>
        </pc:sldMkLst>
        <pc:spChg chg="mod">
          <ac:chgData name="Savard, Louis" userId="067cba2d-e3a0-4a51-a127-0f899cdb9097" providerId="ADAL" clId="{9A552187-B7D8-44AC-BBBE-B2436A6D5C84}" dt="2020-12-13T20:19:18.727" v="472" actId="313"/>
          <ac:spMkLst>
            <pc:docMk/>
            <pc:sldMk cId="1285759295" sldId="436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627577198" sldId="44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261840131" sldId="44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809700397" sldId="445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520221685" sldId="446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266255208" sldId="44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715529703" sldId="44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387512616" sldId="449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612877081" sldId="45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873069937" sldId="45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38798779" sldId="45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761762870" sldId="45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639699287" sldId="455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92441705" sldId="456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85043994" sldId="45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926197597" sldId="45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841564404" sldId="459"/>
        </pc:sldMkLst>
      </pc:sldChg>
      <pc:sldChg chg="modSp mod">
        <pc:chgData name="Savard, Louis" userId="067cba2d-e3a0-4a51-a127-0f899cdb9097" providerId="ADAL" clId="{9A552187-B7D8-44AC-BBBE-B2436A6D5C84}" dt="2020-12-13T18:58:05.246" v="415" actId="108"/>
        <pc:sldMkLst>
          <pc:docMk/>
          <pc:sldMk cId="1710420476" sldId="464"/>
        </pc:sldMkLst>
        <pc:spChg chg="mod">
          <ac:chgData name="Savard, Louis" userId="067cba2d-e3a0-4a51-a127-0f899cdb9097" providerId="ADAL" clId="{9A552187-B7D8-44AC-BBBE-B2436A6D5C84}" dt="2020-12-13T18:58:05.246" v="415" actId="108"/>
          <ac:spMkLst>
            <pc:docMk/>
            <pc:sldMk cId="1710420476" sldId="464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8:58:37.393" v="416" actId="108"/>
        <pc:sldMkLst>
          <pc:docMk/>
          <pc:sldMk cId="2533650063" sldId="465"/>
        </pc:sldMkLst>
        <pc:spChg chg="mod">
          <ac:chgData name="Savard, Louis" userId="067cba2d-e3a0-4a51-a127-0f899cdb9097" providerId="ADAL" clId="{9A552187-B7D8-44AC-BBBE-B2436A6D5C84}" dt="2020-12-13T18:58:37.393" v="416" actId="108"/>
          <ac:spMkLst>
            <pc:docMk/>
            <pc:sldMk cId="2533650063" sldId="465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8:59:55.057" v="417" actId="114"/>
        <pc:sldMkLst>
          <pc:docMk/>
          <pc:sldMk cId="3224282401" sldId="466"/>
        </pc:sldMkLst>
        <pc:spChg chg="mod">
          <ac:chgData name="Savard, Louis" userId="067cba2d-e3a0-4a51-a127-0f899cdb9097" providerId="ADAL" clId="{9A552187-B7D8-44AC-BBBE-B2436A6D5C84}" dt="2020-12-13T18:59:55.057" v="417" actId="114"/>
          <ac:spMkLst>
            <pc:docMk/>
            <pc:sldMk cId="3224282401" sldId="46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9:09:31.542" v="428" actId="6549"/>
        <pc:sldMkLst>
          <pc:docMk/>
          <pc:sldMk cId="722553734" sldId="467"/>
        </pc:sldMkLst>
        <pc:spChg chg="mod">
          <ac:chgData name="Savard, Louis" userId="067cba2d-e3a0-4a51-a127-0f899cdb9097" providerId="ADAL" clId="{9A552187-B7D8-44AC-BBBE-B2436A6D5C84}" dt="2020-12-13T19:09:31.542" v="428" actId="6549"/>
          <ac:spMkLst>
            <pc:docMk/>
            <pc:sldMk cId="722553734" sldId="46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9:10:23.926" v="467" actId="20577"/>
        <pc:sldMkLst>
          <pc:docMk/>
          <pc:sldMk cId="2794042804" sldId="468"/>
        </pc:sldMkLst>
        <pc:spChg chg="mod">
          <ac:chgData name="Savard, Louis" userId="067cba2d-e3a0-4a51-a127-0f899cdb9097" providerId="ADAL" clId="{9A552187-B7D8-44AC-BBBE-B2436A6D5C84}" dt="2020-12-13T19:10:23.926" v="467" actId="20577"/>
          <ac:spMkLst>
            <pc:docMk/>
            <pc:sldMk cId="2794042804" sldId="468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53800101" sldId="470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8531566" sldId="47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01611975" sldId="47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070690872" sldId="47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361167645" sldId="47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668242895" sldId="47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184377026" sldId="47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5049695" sldId="479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026711920" sldId="480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74040597" sldId="48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99646055" sldId="48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1276753" sldId="48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250142525" sldId="48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867794087" sldId="485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351717392" sldId="486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568321229" sldId="48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99512074" sldId="48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105335301" sldId="489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33031206" sldId="490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447997756" sldId="49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126468570" sldId="49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851404089" sldId="49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736577578" sldId="494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1952681422" sldId="495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1001704185" sldId="496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13253650" sldId="497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2993845639" sldId="498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4224747149" sldId="499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274389914" sldId="500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761957988" sldId="501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3485819742" sldId="502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2049819527" sldId="503"/>
        </pc:sldMkLst>
      </pc:sldChg>
      <pc:sldChg chg="modSp mod">
        <pc:chgData name="Savard, Louis" userId="067cba2d-e3a0-4a51-a127-0f899cdb9097" providerId="ADAL" clId="{9A552187-B7D8-44AC-BBBE-B2436A6D5C84}" dt="2020-12-13T18:35:21.625" v="414" actId="20577"/>
        <pc:sldMkLst>
          <pc:docMk/>
          <pc:sldMk cId="1457148799" sldId="505"/>
        </pc:sldMkLst>
        <pc:spChg chg="mod">
          <ac:chgData name="Savard, Louis" userId="067cba2d-e3a0-4a51-a127-0f899cdb9097" providerId="ADAL" clId="{9A552187-B7D8-44AC-BBBE-B2436A6D5C84}" dt="2020-12-13T18:35:21.625" v="414" actId="20577"/>
          <ac:spMkLst>
            <pc:docMk/>
            <pc:sldMk cId="1457148799" sldId="505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0T21:59:45.143" v="400" actId="6549"/>
        <pc:sldMkLst>
          <pc:docMk/>
          <pc:sldMk cId="3451064448" sldId="506"/>
        </pc:sldMkLst>
        <pc:spChg chg="mod">
          <ac:chgData name="Savard, Louis" userId="067cba2d-e3a0-4a51-a127-0f899cdb9097" providerId="ADAL" clId="{9A552187-B7D8-44AC-BBBE-B2436A6D5C84}" dt="2020-12-10T21:59:45.143" v="400" actId="6549"/>
          <ac:spMkLst>
            <pc:docMk/>
            <pc:sldMk cId="3451064448" sldId="50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0T21:59:32.273" v="396" actId="6549"/>
        <pc:sldMkLst>
          <pc:docMk/>
          <pc:sldMk cId="611769256" sldId="507"/>
        </pc:sldMkLst>
        <pc:spChg chg="mod">
          <ac:chgData name="Savard, Louis" userId="067cba2d-e3a0-4a51-a127-0f899cdb9097" providerId="ADAL" clId="{9A552187-B7D8-44AC-BBBE-B2436A6D5C84}" dt="2020-12-10T21:59:32.273" v="396" actId="6549"/>
          <ac:spMkLst>
            <pc:docMk/>
            <pc:sldMk cId="611769256" sldId="50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0T21:59:23.167" v="394" actId="20577"/>
        <pc:sldMkLst>
          <pc:docMk/>
          <pc:sldMk cId="2941302143" sldId="508"/>
        </pc:sldMkLst>
        <pc:spChg chg="mod">
          <ac:chgData name="Savard, Louis" userId="067cba2d-e3a0-4a51-a127-0f899cdb9097" providerId="ADAL" clId="{9A552187-B7D8-44AC-BBBE-B2436A6D5C84}" dt="2020-12-10T21:59:23.167" v="394" actId="20577"/>
          <ac:spMkLst>
            <pc:docMk/>
            <pc:sldMk cId="2941302143" sldId="508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9A552187-B7D8-44AC-BBBE-B2436A6D5C84}" dt="2020-12-10T21:59:17.960" v="393" actId="20577"/>
        <pc:sldMkLst>
          <pc:docMk/>
          <pc:sldMk cId="2332589874" sldId="509"/>
        </pc:sldMkLst>
        <pc:spChg chg="mod">
          <ac:chgData name="Savard, Louis" userId="067cba2d-e3a0-4a51-a127-0f899cdb9097" providerId="ADAL" clId="{9A552187-B7D8-44AC-BBBE-B2436A6D5C84}" dt="2020-12-10T21:59:17.960" v="393" actId="20577"/>
          <ac:spMkLst>
            <pc:docMk/>
            <pc:sldMk cId="2332589874" sldId="509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443854423" sldId="509"/>
        </pc:sldMkLst>
      </pc:sldChg>
    </pc:docChg>
  </pc:docChgLst>
  <pc:docChgLst>
    <pc:chgData name="Savard, Louis" userId="067cba2d-e3a0-4a51-a127-0f899cdb9097" providerId="ADAL" clId="{3C07B2DB-1A0E-48CB-BA32-59B7CD445278}"/>
    <pc:docChg chg="undo custSel modSld">
      <pc:chgData name="Savard, Louis" userId="067cba2d-e3a0-4a51-a127-0f899cdb9097" providerId="ADAL" clId="{3C07B2DB-1A0E-48CB-BA32-59B7CD445278}" dt="2022-08-23T12:17:10.406" v="7" actId="20577"/>
      <pc:docMkLst>
        <pc:docMk/>
      </pc:docMkLst>
      <pc:sldChg chg="modSp mod">
        <pc:chgData name="Savard, Louis" userId="067cba2d-e3a0-4a51-a127-0f899cdb9097" providerId="ADAL" clId="{3C07B2DB-1A0E-48CB-BA32-59B7CD445278}" dt="2022-08-23T12:08:45.064" v="3" actId="1076"/>
        <pc:sldMkLst>
          <pc:docMk/>
          <pc:sldMk cId="3403816855" sldId="406"/>
        </pc:sldMkLst>
        <pc:spChg chg="mod">
          <ac:chgData name="Savard, Louis" userId="067cba2d-e3a0-4a51-a127-0f899cdb9097" providerId="ADAL" clId="{3C07B2DB-1A0E-48CB-BA32-59B7CD445278}" dt="2022-08-23T12:08:45.064" v="3" actId="1076"/>
          <ac:spMkLst>
            <pc:docMk/>
            <pc:sldMk cId="3403816855" sldId="40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3C07B2DB-1A0E-48CB-BA32-59B7CD445278}" dt="2022-08-23T12:11:37.501" v="5" actId="1076"/>
        <pc:sldMkLst>
          <pc:docMk/>
          <pc:sldMk cId="2686948497" sldId="414"/>
        </pc:sldMkLst>
        <pc:spChg chg="mod">
          <ac:chgData name="Savard, Louis" userId="067cba2d-e3a0-4a51-a127-0f899cdb9097" providerId="ADAL" clId="{3C07B2DB-1A0E-48CB-BA32-59B7CD445278}" dt="2022-08-23T12:11:37.501" v="5" actId="1076"/>
          <ac:spMkLst>
            <pc:docMk/>
            <pc:sldMk cId="2686948497" sldId="414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3C07B2DB-1A0E-48CB-BA32-59B7CD445278}" dt="2022-08-23T12:17:10.406" v="7" actId="20577"/>
        <pc:sldMkLst>
          <pc:docMk/>
          <pc:sldMk cId="3318050828" sldId="460"/>
        </pc:sldMkLst>
        <pc:spChg chg="mod">
          <ac:chgData name="Savard, Louis" userId="067cba2d-e3a0-4a51-a127-0f899cdb9097" providerId="ADAL" clId="{3C07B2DB-1A0E-48CB-BA32-59B7CD445278}" dt="2022-08-23T12:17:10.406" v="7" actId="20577"/>
          <ac:spMkLst>
            <pc:docMk/>
            <pc:sldMk cId="3318050828" sldId="460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3C07B2DB-1A0E-48CB-BA32-59B7CD445278}" dt="2022-08-23T11:52:05.122" v="1" actId="1076"/>
        <pc:sldMkLst>
          <pc:docMk/>
          <pc:sldMk cId="950167551" sldId="513"/>
        </pc:sldMkLst>
        <pc:spChg chg="mod">
          <ac:chgData name="Savard, Louis" userId="067cba2d-e3a0-4a51-a127-0f899cdb9097" providerId="ADAL" clId="{3C07B2DB-1A0E-48CB-BA32-59B7CD445278}" dt="2022-08-23T11:52:05.122" v="1" actId="1076"/>
          <ac:spMkLst>
            <pc:docMk/>
            <pc:sldMk cId="950167551" sldId="513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9A552187-B7D8-44AC-BBBE-B2436A6D5C84}"/>
    <pc:docChg chg="undo custSel addSld delSld modSld sldOrd">
      <pc:chgData name="Louis" userId="067cba2d-e3a0-4a51-a127-0f899cdb9097" providerId="ADAL" clId="{9A552187-B7D8-44AC-BBBE-B2436A6D5C84}" dt="2020-12-11T18:05:02.800" v="418" actId="108"/>
      <pc:docMkLst>
        <pc:docMk/>
      </pc:docMkLst>
      <pc:sldChg chg="modSp mod">
        <pc:chgData name="Louis" userId="067cba2d-e3a0-4a51-a127-0f899cdb9097" providerId="ADAL" clId="{9A552187-B7D8-44AC-BBBE-B2436A6D5C84}" dt="2020-12-11T13:49:34.028" v="3"/>
        <pc:sldMkLst>
          <pc:docMk/>
          <pc:sldMk cId="929565550" sldId="257"/>
        </pc:sldMkLst>
        <pc:spChg chg="mod">
          <ac:chgData name="Louis" userId="067cba2d-e3a0-4a51-a127-0f899cdb9097" providerId="ADAL" clId="{9A552187-B7D8-44AC-BBBE-B2436A6D5C84}" dt="2020-12-11T13:49:34.028" v="3"/>
          <ac:spMkLst>
            <pc:docMk/>
            <pc:sldMk cId="929565550" sldId="257"/>
            <ac:spMk id="16" creationId="{EEF79DDD-30EC-4AB3-80DA-D522440F487C}"/>
          </ac:spMkLst>
        </pc:spChg>
      </pc:sldChg>
      <pc:sldChg chg="modSp mod">
        <pc:chgData name="Louis" userId="067cba2d-e3a0-4a51-a127-0f899cdb9097" providerId="ADAL" clId="{9A552187-B7D8-44AC-BBBE-B2436A6D5C84}" dt="2020-12-11T17:34:50.436" v="287" actId="6549"/>
        <pc:sldMkLst>
          <pc:docMk/>
          <pc:sldMk cId="3568312085" sldId="397"/>
        </pc:sldMkLst>
        <pc:spChg chg="mod">
          <ac:chgData name="Louis" userId="067cba2d-e3a0-4a51-a127-0f899cdb9097" providerId="ADAL" clId="{9A552187-B7D8-44AC-BBBE-B2436A6D5C84}" dt="2020-12-11T17:34:50.436" v="287" actId="6549"/>
          <ac:spMkLst>
            <pc:docMk/>
            <pc:sldMk cId="3568312085" sldId="39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8:05:02.800" v="418" actId="108"/>
        <pc:sldMkLst>
          <pc:docMk/>
          <pc:sldMk cId="2771174525" sldId="408"/>
        </pc:sldMkLst>
        <pc:spChg chg="mod">
          <ac:chgData name="Louis" userId="067cba2d-e3a0-4a51-a127-0f899cdb9097" providerId="ADAL" clId="{9A552187-B7D8-44AC-BBBE-B2436A6D5C84}" dt="2020-12-11T18:05:02.800" v="418" actId="108"/>
          <ac:spMkLst>
            <pc:docMk/>
            <pc:sldMk cId="2771174525" sldId="408"/>
            <ac:spMk id="3" creationId="{69893746-1E47-47EB-9AA7-33D855ED91FE}"/>
          </ac:spMkLst>
        </pc:spChg>
      </pc:sldChg>
      <pc:sldChg chg="add del">
        <pc:chgData name="Louis" userId="067cba2d-e3a0-4a51-a127-0f899cdb9097" providerId="ADAL" clId="{9A552187-B7D8-44AC-BBBE-B2436A6D5C84}" dt="2020-12-11T13:49:54.423" v="24"/>
        <pc:sldMkLst>
          <pc:docMk/>
          <pc:sldMk cId="2300451994" sldId="422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848001440" sldId="422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700905539" sldId="423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700905539" sldId="423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700905539" sldId="423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700905539" sldId="423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471831661" sldId="423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596090596" sldId="424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96090596" sldId="424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96090596" sldId="424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96090596" sldId="424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190933369" sldId="424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011647888" sldId="425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011647888" sldId="425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011647888" sldId="425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011647888" sldId="425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238403107" sldId="425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2486094792" sldId="426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486094792" sldId="426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486094792" sldId="426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486094792" sldId="426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4089163971" sldId="426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1335635510" sldId="427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431487787" sldId="427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431487787" sldId="427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431487787" sldId="427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431487787" sldId="427"/>
            <ac:spMk id="15" creationId="{054B3F04-9EAC-45C0-B3CE-0387EEA10A0C}"/>
          </ac:spMkLst>
        </pc:spChg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63176184" sldId="428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63176184" sldId="428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63176184" sldId="428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63176184" sldId="428"/>
            <ac:spMk id="15" creationId="{054B3F04-9EAC-45C0-B3CE-0387EEA10A0C}"/>
          </ac:spMkLst>
        </pc:spChg>
      </pc:sldChg>
      <pc:sldChg chg="modSp add del mod ord">
        <pc:chgData name="Louis" userId="067cba2d-e3a0-4a51-a127-0f899cdb9097" providerId="ADAL" clId="{9A552187-B7D8-44AC-BBBE-B2436A6D5C84}" dt="2020-12-11T15:43:43.286" v="66" actId="6549"/>
        <pc:sldMkLst>
          <pc:docMk/>
          <pc:sldMk cId="4064129420" sldId="428"/>
        </pc:sldMkLst>
        <pc:spChg chg="mod">
          <ac:chgData name="Louis" userId="067cba2d-e3a0-4a51-a127-0f899cdb9097" providerId="ADAL" clId="{9A552187-B7D8-44AC-BBBE-B2436A6D5C84}" dt="2020-12-11T15:43:43.286" v="66" actId="6549"/>
          <ac:spMkLst>
            <pc:docMk/>
            <pc:sldMk cId="4064129420" sldId="428"/>
            <ac:spMk id="3" creationId="{69893746-1E47-47EB-9AA7-33D855ED91FE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0433726" sldId="429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398455972" sldId="429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398455972" sldId="429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398455972" sldId="429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398455972" sldId="429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56187177" sldId="430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901032442" sldId="430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901032442" sldId="430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901032442" sldId="430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901032442" sldId="430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455444888" sldId="431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662470279" sldId="431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662470279" sldId="431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662470279" sldId="431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662470279" sldId="431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538492090" sldId="432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937107144" sldId="432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937107144" sldId="432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937107144" sldId="432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937107144" sldId="432"/>
            <ac:spMk id="15" creationId="{054B3F04-9EAC-45C0-B3CE-0387EEA10A0C}"/>
          </ac:spMkLst>
        </pc:spChg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833277842" sldId="433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833277842" sldId="433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833277842" sldId="433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833277842" sldId="433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4162904087" sldId="433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600559616" sldId="434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600559616" sldId="434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600559616" sldId="434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600559616" sldId="434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199853741" sldId="434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400491453" sldId="435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4112259188" sldId="435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12259188" sldId="435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12259188" sldId="435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12259188" sldId="435"/>
            <ac:spMk id="15" creationId="{054B3F04-9EAC-45C0-B3CE-0387EEA10A0C}"/>
          </ac:spMkLst>
        </pc:spChg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142091836" sldId="436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142091836" sldId="436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142091836" sldId="436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142091836" sldId="436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1285759295" sldId="436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2807357074" sldId="437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807357074" sldId="437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807357074" sldId="437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807357074" sldId="437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078726891" sldId="437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067408074" sldId="438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067408074" sldId="438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067408074" sldId="438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067408074" sldId="438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922244268" sldId="438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56466024" sldId="439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6466024" sldId="439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6466024" sldId="439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6466024" sldId="439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868486414" sldId="439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427988878" sldId="441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4133660456" sldId="441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33660456" sldId="441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33660456" sldId="441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33660456" sldId="441"/>
            <ac:spMk id="15" creationId="{054B3F04-9EAC-45C0-B3CE-0387EEA10A0C}"/>
          </ac:spMkLst>
        </pc:spChg>
      </pc:sldChg>
      <pc:sldChg chg="modSp mod">
        <pc:chgData name="Louis" userId="067cba2d-e3a0-4a51-a127-0f899cdb9097" providerId="ADAL" clId="{9A552187-B7D8-44AC-BBBE-B2436A6D5C84}" dt="2020-12-11T13:52:04.713" v="57" actId="6549"/>
        <pc:sldMkLst>
          <pc:docMk/>
          <pc:sldMk cId="3318050828" sldId="460"/>
        </pc:sldMkLst>
        <pc:spChg chg="mod">
          <ac:chgData name="Louis" userId="067cba2d-e3a0-4a51-a127-0f899cdb9097" providerId="ADAL" clId="{9A552187-B7D8-44AC-BBBE-B2436A6D5C84}" dt="2020-12-11T13:52:04.713" v="57" actId="6549"/>
          <ac:spMkLst>
            <pc:docMk/>
            <pc:sldMk cId="3318050828" sldId="460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49.052" v="53" actId="6549"/>
        <pc:sldMkLst>
          <pc:docMk/>
          <pc:sldMk cId="600072315" sldId="461"/>
        </pc:sldMkLst>
        <pc:spChg chg="mod">
          <ac:chgData name="Louis" userId="067cba2d-e3a0-4a51-a127-0f899cdb9097" providerId="ADAL" clId="{9A552187-B7D8-44AC-BBBE-B2436A6D5C84}" dt="2020-12-11T13:51:49.052" v="53" actId="6549"/>
          <ac:spMkLst>
            <pc:docMk/>
            <pc:sldMk cId="600072315" sldId="46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43.610" v="51" actId="6549"/>
        <pc:sldMkLst>
          <pc:docMk/>
          <pc:sldMk cId="1114828993" sldId="462"/>
        </pc:sldMkLst>
        <pc:spChg chg="mod">
          <ac:chgData name="Louis" userId="067cba2d-e3a0-4a51-a127-0f899cdb9097" providerId="ADAL" clId="{9A552187-B7D8-44AC-BBBE-B2436A6D5C84}" dt="2020-12-11T13:51:43.610" v="51" actId="6549"/>
          <ac:spMkLst>
            <pc:docMk/>
            <pc:sldMk cId="1114828993" sldId="462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10.029" v="38" actId="6549"/>
        <pc:sldMkLst>
          <pc:docMk/>
          <pc:sldMk cId="2486301983" sldId="463"/>
        </pc:sldMkLst>
        <pc:spChg chg="mod">
          <ac:chgData name="Louis" userId="067cba2d-e3a0-4a51-a127-0f899cdb9097" providerId="ADAL" clId="{9A552187-B7D8-44AC-BBBE-B2436A6D5C84}" dt="2020-12-11T13:51:10.029" v="38" actId="6549"/>
          <ac:spMkLst>
            <pc:docMk/>
            <pc:sldMk cId="2486301983" sldId="46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34.450" v="49" actId="6549"/>
        <pc:sldMkLst>
          <pc:docMk/>
          <pc:sldMk cId="1710420476" sldId="464"/>
        </pc:sldMkLst>
        <pc:spChg chg="mod">
          <ac:chgData name="Louis" userId="067cba2d-e3a0-4a51-a127-0f899cdb9097" providerId="ADAL" clId="{9A552187-B7D8-44AC-BBBE-B2436A6D5C84}" dt="2020-12-11T13:51:34.450" v="49" actId="6549"/>
          <ac:spMkLst>
            <pc:docMk/>
            <pc:sldMk cId="1710420476" sldId="46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13.660" v="40" actId="6549"/>
        <pc:sldMkLst>
          <pc:docMk/>
          <pc:sldMk cId="2533650063" sldId="465"/>
        </pc:sldMkLst>
        <pc:spChg chg="mod">
          <ac:chgData name="Louis" userId="067cba2d-e3a0-4a51-a127-0f899cdb9097" providerId="ADAL" clId="{9A552187-B7D8-44AC-BBBE-B2436A6D5C84}" dt="2020-12-11T13:51:13.660" v="40" actId="6549"/>
          <ac:spMkLst>
            <pc:docMk/>
            <pc:sldMk cId="2533650063" sldId="46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28.295" v="48" actId="6549"/>
        <pc:sldMkLst>
          <pc:docMk/>
          <pc:sldMk cId="3224282401" sldId="466"/>
        </pc:sldMkLst>
        <pc:spChg chg="mod">
          <ac:chgData name="Louis" userId="067cba2d-e3a0-4a51-a127-0f899cdb9097" providerId="ADAL" clId="{9A552187-B7D8-44AC-BBBE-B2436A6D5C84}" dt="2020-12-11T13:51:28.295" v="48" actId="6549"/>
          <ac:spMkLst>
            <pc:docMk/>
            <pc:sldMk cId="3224282401" sldId="46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25.746" v="46" actId="6549"/>
        <pc:sldMkLst>
          <pc:docMk/>
          <pc:sldMk cId="722553734" sldId="467"/>
        </pc:sldMkLst>
        <pc:spChg chg="mod">
          <ac:chgData name="Louis" userId="067cba2d-e3a0-4a51-a127-0f899cdb9097" providerId="ADAL" clId="{9A552187-B7D8-44AC-BBBE-B2436A6D5C84}" dt="2020-12-11T13:51:25.746" v="46" actId="6549"/>
          <ac:spMkLst>
            <pc:docMk/>
            <pc:sldMk cId="722553734" sldId="46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21.289" v="43" actId="6549"/>
        <pc:sldMkLst>
          <pc:docMk/>
          <pc:sldMk cId="2794042804" sldId="468"/>
        </pc:sldMkLst>
        <pc:spChg chg="mod">
          <ac:chgData name="Louis" userId="067cba2d-e3a0-4a51-a127-0f899cdb9097" providerId="ADAL" clId="{9A552187-B7D8-44AC-BBBE-B2436A6D5C84}" dt="2020-12-11T13:51:21.289" v="43" actId="6549"/>
          <ac:spMkLst>
            <pc:docMk/>
            <pc:sldMk cId="2794042804" sldId="46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0:36.452" v="31" actId="20577"/>
        <pc:sldMkLst>
          <pc:docMk/>
          <pc:sldMk cId="248399498" sldId="469"/>
        </pc:sldMkLst>
        <pc:spChg chg="mod">
          <ac:chgData name="Louis" userId="067cba2d-e3a0-4a51-a127-0f899cdb9097" providerId="ADAL" clId="{9A552187-B7D8-44AC-BBBE-B2436A6D5C84}" dt="2020-12-11T13:50:36.452" v="31" actId="20577"/>
          <ac:spMkLst>
            <pc:docMk/>
            <pc:sldMk cId="248399498" sldId="469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9A552187-B7D8-44AC-BBBE-B2436A6D5C84}" dt="2020-12-11T15:47:40.045" v="217" actId="5793"/>
        <pc:sldMkLst>
          <pc:docMk/>
          <pc:sldMk cId="2005529987" sldId="510"/>
        </pc:sldMkLst>
        <pc:spChg chg="mod">
          <ac:chgData name="Louis" userId="067cba2d-e3a0-4a51-a127-0f899cdb9097" providerId="ADAL" clId="{9A552187-B7D8-44AC-BBBE-B2436A6D5C84}" dt="2020-12-11T15:47:40.045" v="217" actId="5793"/>
          <ac:spMkLst>
            <pc:docMk/>
            <pc:sldMk cId="2005529987" sldId="510"/>
            <ac:spMk id="3" creationId="{69893746-1E47-47EB-9AA7-33D855ED91FE}"/>
          </ac:spMkLst>
        </pc:spChg>
      </pc:sldChg>
      <pc:sldChg chg="add">
        <pc:chgData name="Louis" userId="067cba2d-e3a0-4a51-a127-0f899cdb9097" providerId="ADAL" clId="{9A552187-B7D8-44AC-BBBE-B2436A6D5C84}" dt="2020-12-11T17:31:54.663" v="218"/>
        <pc:sldMkLst>
          <pc:docMk/>
          <pc:sldMk cId="223620459" sldId="511"/>
        </pc:sldMkLst>
      </pc:sldChg>
      <pc:sldChg chg="modSp add mod">
        <pc:chgData name="Louis" userId="067cba2d-e3a0-4a51-a127-0f899cdb9097" providerId="ADAL" clId="{9A552187-B7D8-44AC-BBBE-B2436A6D5C84}" dt="2020-12-11T17:41:11.404" v="395" actId="20577"/>
        <pc:sldMkLst>
          <pc:docMk/>
          <pc:sldMk cId="3936608069" sldId="512"/>
        </pc:sldMkLst>
        <pc:spChg chg="mod">
          <ac:chgData name="Louis" userId="067cba2d-e3a0-4a51-a127-0f899cdb9097" providerId="ADAL" clId="{9A552187-B7D8-44AC-BBBE-B2436A6D5C84}" dt="2020-12-11T17:41:11.404" v="395" actId="20577"/>
          <ac:spMkLst>
            <pc:docMk/>
            <pc:sldMk cId="3936608069" sldId="512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9A552187-B7D8-44AC-BBBE-B2436A6D5C84}" dt="2020-12-11T17:41:27.709" v="398" actId="20577"/>
        <pc:sldMkLst>
          <pc:docMk/>
          <pc:sldMk cId="950167551" sldId="513"/>
        </pc:sldMkLst>
        <pc:spChg chg="mod">
          <ac:chgData name="Louis" userId="067cba2d-e3a0-4a51-a127-0f899cdb9097" providerId="ADAL" clId="{9A552187-B7D8-44AC-BBBE-B2436A6D5C84}" dt="2020-12-11T17:41:27.709" v="398" actId="20577"/>
          <ac:spMkLst>
            <pc:docMk/>
            <pc:sldMk cId="950167551" sldId="513"/>
            <ac:spMk id="3" creationId="{69893746-1E47-47EB-9AA7-33D855ED9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9.xml"/><Relationship Id="rId4" Type="http://schemas.openxmlformats.org/officeDocument/2006/relationships/tags" Target="../tags/tag2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4.xml"/><Relationship Id="rId4" Type="http://schemas.openxmlformats.org/officeDocument/2006/relationships/tags" Target="../tags/tag2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9.xml"/><Relationship Id="rId4" Type="http://schemas.openxmlformats.org/officeDocument/2006/relationships/tags" Target="../tags/tag2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4.xml"/><Relationship Id="rId4" Type="http://schemas.openxmlformats.org/officeDocument/2006/relationships/tags" Target="../tags/tag27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4" Type="http://schemas.openxmlformats.org/officeDocument/2006/relationships/tags" Target="../tags/tag2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5.xml"/><Relationship Id="rId4" Type="http://schemas.openxmlformats.org/officeDocument/2006/relationships/tags" Target="../tags/tag28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0.xml"/><Relationship Id="rId4" Type="http://schemas.openxmlformats.org/officeDocument/2006/relationships/tags" Target="../tags/tag28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0.xml"/><Relationship Id="rId4" Type="http://schemas.openxmlformats.org/officeDocument/2006/relationships/tags" Target="../tags/tag29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0.xml"/><Relationship Id="rId4" Type="http://schemas.openxmlformats.org/officeDocument/2006/relationships/tags" Target="../tags/tag30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5.xml"/><Relationship Id="rId4" Type="http://schemas.openxmlformats.org/officeDocument/2006/relationships/tags" Target="../tags/tag3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0.xml"/><Relationship Id="rId4" Type="http://schemas.openxmlformats.org/officeDocument/2006/relationships/tags" Target="../tags/tag33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0.xml"/><Relationship Id="rId4" Type="http://schemas.openxmlformats.org/officeDocument/2006/relationships/tags" Target="../tags/tag34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5.xml"/><Relationship Id="rId4" Type="http://schemas.openxmlformats.org/officeDocument/2006/relationships/tags" Target="../tags/tag35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0.xml"/><Relationship Id="rId4" Type="http://schemas.openxmlformats.org/officeDocument/2006/relationships/tags" Target="../tags/tag35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0.xml"/><Relationship Id="rId4" Type="http://schemas.openxmlformats.org/officeDocument/2006/relationships/tags" Target="../tags/tag3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400" dirty="0">
                <a:solidFill>
                  <a:srgbClr val="002060"/>
                </a:solidFill>
                <a:latin typeface="Arial Black"/>
              </a:rPr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Module 03</a:t>
            </a: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r>
              <a:rPr lang="fr-CA" dirty="0">
                <a:solidFill>
                  <a:srgbClr val="002060"/>
                </a:solidFill>
                <a:latin typeface="Arial Black"/>
              </a:rPr>
              <a:t>Volumes ET Réseaux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présentent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avantages par rapport aux supports de liaison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...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faciles à sauvegarder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migrer que les montages liés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gérer des volumes à l'aide des commandes CLI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ou de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fonctionnent à la fois sur les conteneurs Linux et Windows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peuvent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partagés de manière plus sécurisée entre plusieurs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17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pilotes de volume permettent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stocker des volumes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hôtes distants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fournisseurs de 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chiffrer le contenu des volumes ou pour ajouter d'autres fonctionnalités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des nouveaux volumes peut être peuplé pour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les volumes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constituent souvent un meilleur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choix que de conserver des données dans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couche inscriptible d’un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car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n’augmente pas la taille des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l’utilisent et son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existe en dehors du cycle de vie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donné.</a:t>
            </a:r>
          </a:p>
        </p:txBody>
      </p:sp>
    </p:spTree>
    <p:extLst>
      <p:ext uri="{BB962C8B-B14F-4D97-AF65-F5344CB8AC3E}">
        <p14:creationId xmlns:p14="http://schemas.microsoft.com/office/powerpoint/2010/main" val="252840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E2918C-0F3D-41F1-8619-D3C0E7CA011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58" y="1064147"/>
            <a:ext cx="4118984" cy="2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conteneur génère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 d’état non persistantes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préférable d’envisager l’utilisation d’un montage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tmpfs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éviter de stocker les données de manière permanente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augmenter les performances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évitant l’écriture dans la couche en écriture du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utilisent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propagation de liaison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rprivate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propagation de liaison n'est pas configurable pour les volumes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56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Un premier exemple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01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crée, sur le système hôte, un répertoire local nommé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data_local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modifie les droits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chmod 777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02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 un conteneur qui va lier un répertoire nommé /data avec le répertoire de l’hôte 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data_local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se nommera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d_mon_data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session interactive avec un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shell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base (dans le terminal) sera mise en place.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busybox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sera utilisée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--interactive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:/data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d_mon_data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busybox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/bin/sh</a:t>
            </a:r>
          </a:p>
        </p:txBody>
      </p:sp>
    </p:spTree>
    <p:extLst>
      <p:ext uri="{BB962C8B-B14F-4D97-AF65-F5344CB8AC3E}">
        <p14:creationId xmlns:p14="http://schemas.microsoft.com/office/powerpoint/2010/main" val="356831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Un premier exemple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03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va créer quelques fichiers dans le répertoire /data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/data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touch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fichier1.texte fichier2.texte fichier3.texte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-l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04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quitte le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--all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05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vérifie le contenu du répertoire local sur le système hôte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-l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 un nouveau fichier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touch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fichier4.texte</a:t>
            </a:r>
          </a:p>
        </p:txBody>
      </p:sp>
    </p:spTree>
    <p:extLst>
      <p:ext uri="{BB962C8B-B14F-4D97-AF65-F5344CB8AC3E}">
        <p14:creationId xmlns:p14="http://schemas.microsoft.com/office/powerpoint/2010/main" val="39366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Un premier exemple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06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redémarre le conteneur et on ouvre une session interactive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start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d_mon_data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attach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d_mon_data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07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 un nouveau fichier …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touch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fichier5.texte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-l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07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confirme le bon fonctionnement …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16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--volume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l'origine,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-v ou --volume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était utilisé 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autonomes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pour les 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à partir de Docker 17.06, on peut également utiliser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avec des conteneurs autonomes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général,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explicite et prolixe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plus grande différence réside dans le fait 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syntaxe -v combine toutes les options dans un seul champ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tandis 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syntaxe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les sépare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62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comparaison de la syntaxe pour chaque paramètre.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-v ou --volume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option consiste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 champs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séparés par deux points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(:).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champs doivent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être dans le bon ordre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signification de chaque champ n’est pas immédiatement évidente.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cas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nommés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premier champ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est le nom du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unique sur un système hôte donné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volumes anonymes, le premier champ est omis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deuxième champ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le chemi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 où le fichier ou le répertoire est monté dans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troisième champ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facultatif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consiste en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liste d'options séparées par des virgules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telles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options sont présentées plus loin.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2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comparaison de la syntaxe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chaque paramètre.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2060"/>
                </a:solidFill>
                <a:ea typeface="+mn-lt"/>
                <a:cs typeface="+mn-lt"/>
              </a:rPr>
              <a:t>mount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paramètre consiste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paires clé-valeur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séparées par des virgules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chacune composée d'un tuple &lt;clé&gt; = &lt;valeur&gt;.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syntaxe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détaillée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-v ou --volume, mais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ordre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clés n'est pas significatif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valeur de l'indicateur est plus facile à comprendre.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type de montage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source du point de montage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paramètres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readonly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volume-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opt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2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Plan de la séance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EF79DDD-30EC-4AB3-80DA-D522440F487C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Volumes</a:t>
            </a: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Téléversement d’une image vers le Docker Hub</a:t>
            </a: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Mise en réseau</a:t>
            </a:r>
          </a:p>
          <a:p>
            <a:pPr marL="0" indent="0">
              <a:buNone/>
            </a:pPr>
            <a:r>
              <a:rPr lang="fr-CA" b="1" dirty="0" err="1">
                <a:solidFill>
                  <a:srgbClr val="7030A0"/>
                </a:solidFill>
                <a:cs typeface="Calibri"/>
              </a:rPr>
              <a:t>Dockerfile</a:t>
            </a:r>
            <a:endParaRPr lang="fr-CA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6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comparaison de la syntaxe pour chaque paramètre.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type de montage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type peut être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bind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tmpfs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rubrique traite des volumes, le type est donc toujours volume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source du point de montage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nommés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s'agit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du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anonymes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champ est omis et peut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spécifié comme source ou src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prend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valeur le chemin où le fichier ou le répertoire est monté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dans le conteneur. Il peut être spécifié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destination, dst ou cible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paramètre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readonly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si il est présent,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monter le montage lié dans le conteneur en lecture seule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paramètre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volume-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opt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peut être spécifié plusieurs fois, prend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paire clé-valeur composée du nom de l'option et de sa valeur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98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–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Différences entre le comportement --volume (-v) et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Contrairement aux montages liés,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toutes les options de volumes sont disponibles pour les indicateurs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mount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--volume.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volumes avec des 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seul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pris en charge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706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et gestion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Contrairement à un montage lié,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et gérer des volumes en dehors de la portée de tout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Création d’un 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suivante permet de créer un volume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volume&gt;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mon-vol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Affichage des volumes existant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afficher les volumes existants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ls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local               mon-vol</a:t>
            </a:r>
            <a:endParaRPr lang="fr-CA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91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et gestion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Inspection d’un 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inspecter un volume existant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...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volume&gt;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mon-vol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{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CreatedAt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"2020-12-09T10:34:50-05:00",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"Driver": "local",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"Labels": {},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Mountpoint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"/var/lib/docker/volumes/mon-vol/_data",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"Name": "mon-vol",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"Options": {},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"Scope": "local" 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}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30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et gestion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Destruction d’un 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un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...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volume&gt;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mon-vol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2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conteneur avec 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démarre un conteneur avec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qui n'existe pas encore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va automatiquement le créer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L'exemple suivant monte le volume nommé myvol2 dans /app/ dans le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--volume (-v) et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suivent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produisent le même résultat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peut pas les exécuter tous les deux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sauf 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conteneur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et le volume myvol2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exécuté le premier.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49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conteneur avec 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&lt;étiquette&gt;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&lt;source&gt;,&lt;cible&gt; &lt;image&gt;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devtest2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	source=monvol2,target=/app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--volume (-v)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&lt;étiquette&gt;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 --volume &lt;nom du volume&gt;:&lt;répertoire&gt; &lt;image&gt;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devtest3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monvol3:/app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381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Vérification d’un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utilise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que le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été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créé et monté correctement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recherche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section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devtest3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{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"Type": "volume",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"Name":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myvol2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"Source":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"/var/lib/docker/volumes/myvol2/_data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"Destination":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"/app",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"Driver": "local",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"Mode": "z",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"RW":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true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"Propagation": ""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  <a:t> }</a:t>
            </a:r>
            <a:b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  <a:t>    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sortie indique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 est un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indique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source et la destination correctes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qu'il est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lecture-écriture</a:t>
            </a:r>
            <a: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  <a:t>.</a:t>
            </a: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84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d’un volume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faut, dans un premier temps,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la suite.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suppression du volume est une étape distincte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stop &lt;conteneur&gt;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&lt;volume&gt;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monvol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utiliser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automatiquement le volume lorsque le conteneur est supprimé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17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service avec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l'on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 un service et définit un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chaque conteneur de service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 son propre volume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des conteneurs ne peut partager ses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 le pilote de volume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certains pilotes de volume prennent en charge le stockage partagé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L'exemple suivant démarre un service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avec quatre réplicas, chacun utilisant un volume local appelé monvol2.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première étape, il faut initialiser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l’activation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réplicat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init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la suite, on passe la commande suivante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replicas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=4 --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source=monvol2,target=/app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7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Volumes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2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service avec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 le bon fonctionnement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ID                  NAME                IMAGE               NODE                DESIRED STATE       CURRENT STATE           ERROR               PORTS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kd86hh436lt6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devtest-service.1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 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v6pb5kwvf75h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devtest-service.2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 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e2lwb6w1hp4d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devtest-service.3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xbq0mzdont4c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devtest-service.4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966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d’un service avec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service qui arrête toutes ses tâches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devtest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suppression du service 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aucun volume créé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service.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suppression de volume est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étape distincte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Différences de syntaxe pour les services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service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ne prend pas en charge l'indicateur -v ou --volume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 d’un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dans les conteneurs d’un service,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 le 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52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Peuplement d’un volume à l'aide d'un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un nouveau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contient des fichiers ou des répertoires dans le répertoire à monter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(tels que /app/),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répertoire est copié dans le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monte et utilise ensuite le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conteneurs qui utilisent le volume ont également accès au contenu prérempli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illustrer cela, cet exemple démarre un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renseigne le nouveau volume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-vol avec le contenu du répertoire 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usr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share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/html du conteneur, où Nginx stocke son contenu HTML par défaut.</a:t>
            </a:r>
          </a:p>
        </p:txBody>
      </p:sp>
    </p:spTree>
    <p:extLst>
      <p:ext uri="{BB962C8B-B14F-4D97-AF65-F5344CB8AC3E}">
        <p14:creationId xmlns:p14="http://schemas.microsoft.com/office/powerpoint/2010/main" val="340978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Peuplement d’un volume à l'aide d'un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source=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nginx-vol,destination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/html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--volume (-v)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-vol:/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/html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exécuté l'un de ces exemples, on exécute les commandes suivantes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nettoyer les conteneurs et les volumes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suppression du volume est une étape distincte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94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d’un volume en lecture seule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certaines applications de développement, le conteneur doit écrire dans le montage lié afin que les modifications soient propagées à l'hôte Docker.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d'autres moments,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n'a besoin que d'un accès en lecture aux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rappelle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conteneurs peuvent monter le même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qu'il peut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monté en lecture-écriture pour certains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d'entre eux et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lecture seule pour d'autres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en même temps.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 exemple modifie le précédent mais monte le répertoire en tant que volume en lecture seule, en ajoutant ro à la liste d'options (vide par défaut), après le point de montage dans le conteneur.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plusieurs paramètres sont présents, il faut les séparer par des virgules.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et --volume (-v) ont le même résultat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97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d’un volume en lecture seule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–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	source=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nginxvol,destination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/html,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readonly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--volume (-v)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-vol:/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html:ro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844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d’un volume en lecture seule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utilise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nginxtest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afin de vérifier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 en lecture seule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été créé correctement.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 la section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{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"Type":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volume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"Name":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-vol",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"Source":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/var/lib/docker/volumes/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-vol/_data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"Destination":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usr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share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/html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"Driver": "local",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"Mode": "z",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"RW": false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}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]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sortie indique que le montage est un volume, il indique la source et la destination correctes et qu'il est en lecture-écriture.</a:t>
            </a:r>
          </a:p>
        </p:txBody>
      </p:sp>
    </p:spTree>
    <p:extLst>
      <p:ext uri="{BB962C8B-B14F-4D97-AF65-F5344CB8AC3E}">
        <p14:creationId xmlns:p14="http://schemas.microsoft.com/office/powerpoint/2010/main" val="3931994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Destruction d’un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faut, dans un premier temps,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volume par la suite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suppression du volume est une étape distincte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 </a:t>
            </a:r>
          </a:p>
        </p:txBody>
      </p:sp>
    </p:spTree>
    <p:extLst>
      <p:ext uri="{BB962C8B-B14F-4D97-AF65-F5344CB8AC3E}">
        <p14:creationId xmlns:p14="http://schemas.microsoft.com/office/powerpoint/2010/main" val="1448531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Conteneurs de volumes de données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peut aussi y avoir d’autres cas où il faudra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un volume entre un ou plusieurs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conseillé dans ce cas d’utiliser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de volume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data volume 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container de volume de données se créé avec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create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--volume /var/lib/conteneurs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alpine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true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2027867d2a2c9dde07a509d8e9e865405030687b8bd7e61e9e90518923ef8e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que 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n’exécute aucune application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ne renvoie rien), on réutilise quand même l’image d’Alpine car il ne faut pas oublier que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couches du système de fichier sont partagées entre tous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utilisant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 image afin de gagner de l’espace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32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Conteneurs de volumes de données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possible de réutiliser le paramètre --volumes-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from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 monter /var/lib/alpine dans un autre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alpine-test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--volumes-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7bc41fbe647f9afdad3d9219bc9659ddb8b48bfd72d7c1b08f692ecba457c0e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un second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alpine2-test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--volumes-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e2591ab3cdaf7b9d0773f5303a5e5bd1458915ccd25c5488e69f3e842609aaf</a:t>
            </a:r>
          </a:p>
        </p:txBody>
      </p:sp>
    </p:spTree>
    <p:extLst>
      <p:ext uri="{BB962C8B-B14F-4D97-AF65-F5344CB8AC3E}">
        <p14:creationId xmlns:p14="http://schemas.microsoft.com/office/powerpoint/2010/main" val="36508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containers sont volatiles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nécessaire d’avoir de la persistance pour les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Comment être sûr que si un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contient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fichiers des utilisateurs ne vont pas disparaître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par mégarde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arrêté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gère la persistance des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travers ce qui s’appelle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27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Sauvegarde, restauration et migration de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L’avantage d’utiliser les conteneurs de volume est qu’il est facilement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sauvegarder, exporter et restaurer ses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 un conteneur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--volumes-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-v 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):/backup 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tar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cvf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/backup/backup.tar /var/lib/alpine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un conteneur qui va monter le volume présenté par </a:t>
            </a:r>
            <a:r>
              <a:rPr lang="fr-CA" dirty="0">
                <a:solidFill>
                  <a:srgbClr val="0070C0"/>
                </a:solidFill>
                <a:ea typeface="+mn-lt"/>
                <a:cs typeface="+mn-lt"/>
              </a:rPr>
              <a:t>conteneurs-data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a été créé un peu plus tôt.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-v permet de lier le répertoire /backup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container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répertoire courant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l’hôte ($(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pwd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conteneur utilise l’image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debian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 la commande tar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cf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/backup/backup.tar /var/lib/alpine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89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Téléversement d’une image vers le Docker Hub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3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publier 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l'ensemble de la communauté, on doit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déposer dur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doit se rendre sur le site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https://hub.docker.com/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avec un compte existant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Rappel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le fichier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suivant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# nano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Dockerfile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FROM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alpine:latest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exécute par la suite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064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prochaine étape est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publier l’image sur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faire, on doit utiliser plusieurs commandes.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étiqueter 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tag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de l’utilisateur&gt;/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alpineplus:latest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crée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lien entre l’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inage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créée précédemment et l'image que l’on veut déposer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le Docker Hub &lt;Nom du compte&gt;/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alpineplus:latest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tag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que l’on utilise n'a pas de nom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 son id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conteneur, que l’on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lors de la sortie de la 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.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tag &lt;ID du conteneur&gt; &lt;Nom du compte&gt;/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148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possible d’exécuter la dernière commande nécessaire afin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envoyer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l’image vers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doit alors exécuter la commande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dirty="0">
                <a:solidFill>
                  <a:srgbClr val="00B0F0"/>
                </a:solidFill>
                <a:ea typeface="+mn-lt"/>
                <a:cs typeface="+mn-lt"/>
              </a:rPr>
              <a:t>push &lt;Nom du compte&gt;/</a:t>
            </a:r>
            <a:r>
              <a:rPr lang="fr-CA" dirty="0" err="1">
                <a:solidFill>
                  <a:srgbClr val="00B0F0"/>
                </a:solidFill>
                <a:ea typeface="+mn-lt"/>
                <a:cs typeface="+mn-lt"/>
              </a:rPr>
              <a:t>alpineplus:latest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push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alpineplus:latest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The push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refers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repository [docker.io/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lcsavard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alpineplus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5216338b40a7: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from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library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/alpine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digest: sha256:6e94e15e8eab67e41ce6786967e6f58228bb17c4075bea8149187b1a87a25c03 size: 528</a:t>
            </a:r>
            <a:endParaRPr lang="fr-CA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retourne maintenant sur la page Docker Hub, on pourra voir qu'il existe une première version de celle-ci.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de créer d'autres versions de l’image en remplaçant l’étiquette :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latest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 chaîne de caractères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Cependant, il faut bien faire attention, car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 utilisée par défaut sera toujours l'image :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latest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769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Identification</a:t>
            </a:r>
            <a:r>
              <a:rPr lang="fr-CA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faudra possiblement </a:t>
            </a: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s’identifier auprès du Docker hub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Voici la procédure …</a:t>
            </a:r>
            <a:b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CA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docker login</a:t>
            </a:r>
            <a:br>
              <a:rPr lang="en-CA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 err="1">
                <a:solidFill>
                  <a:srgbClr val="7030A0"/>
                </a:solidFill>
                <a:ea typeface="+mn-lt"/>
                <a:cs typeface="+mn-lt"/>
              </a:rPr>
              <a:t>Login</a:t>
            </a:r>
            <a:r>
              <a:rPr lang="en-CA" sz="1800" b="1" dirty="0">
                <a:solidFill>
                  <a:srgbClr val="7030A0"/>
                </a:solidFill>
                <a:ea typeface="+mn-lt"/>
                <a:cs typeface="+mn-lt"/>
              </a:rPr>
              <a:t> with your Docker ID to push and pull images from Docker Hub. If you don't have a Docker ID, head over to https://hub.docker.com to create one.</a:t>
            </a:r>
            <a:br>
              <a:rPr lang="en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b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Password:</a:t>
            </a:r>
            <a:b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Your password will be stored unencrypted in /root/.docker/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config.json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.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Configure a credential helper to remove this warning. See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https://docs.docker.com/engine/reference/commandline/login/#credentials-store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Login Succeeded</a:t>
            </a:r>
            <a:endParaRPr lang="fr-CA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02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Installation d’un référentiel privé localement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pourrait souhaiter </a:t>
            </a: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avoir son propre référentiel privé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Ceci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éviterait d'héberger ses images sur Docker Hub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ce faire, il existe un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image contenant un référentiel privé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proposé par Docker.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Résumé de la procédure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place du référentiel privé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Vérification du fonctionnement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 conteneur contenant le référentiel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Étiquetage d’une image locale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Téléversement d’une image vers le référentiel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local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Suppression de l’image locale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Téléchargement depuis le référentiel local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procédure est présentée en détail à l’annexe 09 du</a:t>
            </a: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manuel</a:t>
            </a: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références.</a:t>
            </a:r>
            <a:endParaRPr lang="fr-CA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89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Mise en réseau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réseaux peuvent être configurés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une isolation complète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des applications Web qui fonctionnent ensemble en toute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réseaux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list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NETWORK ID	NAME		DRIVER	SCOPE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aa5232fd6ccc	bridge		bridge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4794bfffce84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demo_default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bridge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e1b6441940ab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docker_gwbridge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bridge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42152afeedff	host		host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qkq7d7pmg1gs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ingress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overlay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b9764063abcc	none	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null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local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8050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Comportement par défaut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crée trois réseaux automatiquement lors de l’installation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par pont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(bridge)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aucun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(none)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(host).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 le réseau qu'un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doit utiliser avec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l'indicateur --net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crée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nouveau réseau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my_network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peut ensuite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my_container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run &lt;Nom du conteneur&gt;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--net=&lt;nom du réseau&gt;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my_container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--net=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my_network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0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état, Avec état et immutabilité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Stateless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vs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Stateful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monde de Docker, on va souvent entendre parler de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stateless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stateful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catégories de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il est important de savoir à quoi correspond chaque catégorie.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si on a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base de donnée MySQL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celle-ci est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stateful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car elle stocke un état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 le conteneur et le on redémarre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(éteindre et rallumer la base de données), on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retrouvera dans le même état de fonctionnement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catégorie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Stateless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donc l'inverse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stocke pas d'état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bon exemple est celle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 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celui-ci est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stateless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nouvelle requête 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mêmes séries d'actions seront réalisées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918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par pont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bridge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Toutes les installations 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représentent le réseau par pont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 par pont par défaut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exécutant la commande suivante on peut constater sa présence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addr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show dev docker0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3: docker0: &lt;BROADCAST,MULTICAST,UP,LOWER_UP&gt;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mtu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1500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qdisc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noqueue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state UP group default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link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ether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02:42:cc:a4:e9:8e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brd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ff:ff:ff:ff:ff:ff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inet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172.17.0.1/16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brd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172.17.255.255 scope global docker0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valid_lft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preferred_lft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inet6 fe80::42:ccff:fea4:e98e/64 scope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link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valid_lft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preferred_lft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82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par pont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bridge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l’on exécute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network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 renvoie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objet JSON décrivant le réseau indiqué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(y compris des informations sur les conteneurs exécutés sur le réseau, les options définies et répertoriant le sous-réseau et la passerelle).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obtenir plus de détails sur les réseaux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réseau&gt;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bridge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301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par pont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bridge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crée automatiquement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sous-réseau et une passerelle pour le réseau par pont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comma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nde docker run y ajoute automatiquement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des conteneurs s'exécutent sur un réseau,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affiche les informations de mise en réseau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ses conteneurs.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Tous les conteneurs du même réseau peuvent communiquer entre eux à l’aide d’adresses IP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prend pas en charge la découverte automatique des services par pont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On doit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les conteneurs avec le 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link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pont prend en charge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mappages de ports et la commande docker run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link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autorise les communications entre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docker0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0420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Aucun réseau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none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réseau offre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 réseau spécifique au conteneur qui n'a pas d'interface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n'a qu'une interface de bouclage locale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(c'est-à-dire, aucune interface réseau externe).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Hôte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host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permet à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de se connecter au réseau de l’hôte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(ce qui signifie 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configuration à l'intérieur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correspond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configuration à l'extérieur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3650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Définition de réseaux personnalisés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peut être utile de créer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réseaux avec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ajouter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conteneurs à un ou plusieurs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peuvent communiquer au sein d’un même réseau mais pas entre les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avec des liens avec plusieurs réseaux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se connecter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tous les conteneurs sur tous ces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permet de créer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une sorte de concentrateur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pour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à plusieurs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282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d'un réseau de ponts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réseaux en pont (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similaires au réseau docker0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défaut) offrent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solution la plus simple pour créer son propre réseau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que similaire, on 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clone pas simplement le réseau docker0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obtient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nouvelles fonctionnalités et on en perd certaines anciennes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créer un réseau personnalisé et exécuter un conteneur connecté à ce réseau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--driver bridge &lt;réseau&gt;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--driver bridge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reseau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e6329e9902d32854df798747a3c50fcbaa79dfe813e3852175c952a5ed1f210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553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d'un réseau de ponts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sa création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ls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NETWORK ID          NAME                         DRIVER              SCOPE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c828fa706252        bridge          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bridge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e63629e9902d        mon-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reseau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	bridge              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peut, à la suite de la création,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observer ses propriétés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reseau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peut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y assigner un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conteneur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existant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en-US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run --net=mon-reseau --name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mon_debian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042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d'un réseau de ponts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 la création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–all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CONTAINER ID        IMAGE               COMMAND                  CREATED              STATUS                          PORTS                  NAMES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7651d3b35a94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debian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bash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                   About a minute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Exited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(0) About a minute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my_debian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visualiser à quel réseau appartient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my_debian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 autre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l’on crée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 ce réseau peut se connecter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immédiatement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tout autre conteneur déjà présent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ce réseau.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isole les conteneurs des autres réseaux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(y compris externes).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exposer et publier des ports de conteneur sur le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autorisant ainsi des parties du réseau par pont d’accéder à un réseau extérieur</a:t>
            </a:r>
            <a:r>
              <a:rPr lang="fr-CA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99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 err="1">
                <a:solidFill>
                  <a:srgbClr val="0070C0"/>
                </a:solidFill>
                <a:latin typeface="Arial Black"/>
              </a:rPr>
              <a:t>Dockerfile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14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Présentation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 (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est un script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contient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collections de commandes et d'instructions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seront automatiquement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exécutées séquentiellement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l'environnement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construction d'une nouvelle image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83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état, Avec état et immutabilité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Stateless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vs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Stateful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Un conteneur est immuable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L'immutabilité d'un conteneur est aussi importante.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ne doit pas stocker de données qui doivent être pérennes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car il les perdra (à moins qu’on les ait pérennisées).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Mais si on souhaite en local mettre une base de données dans un conteneur Docker,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 doit créer un volume pour que celui-ci puisse stocker les données de façon pérenne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005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Syntaxe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un script qui contient une collection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commandes Docker et de commandes du système d'exploitation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(ex : commandes Linux).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blocs de construction fondamentaux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peuvent être des environnements d'exploitation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base, tels qu’Alpine ou Debian.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Alternativement, les images pourraient créer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piles d'applications avancées pour les environnements d'entreprise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alternative, il est possible de recourir à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approche automatisée de l'élaboration des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un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script de construction basé sur un fichier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contient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instructions spéciales dans une séquence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les images pertinentes à partir des images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933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Syntaxe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instructions séquentielles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l'intérieur du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peuvent inclure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sélection de l'image de base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installation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 l'application requise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ajout de la configuration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fichiers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automatique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exposition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ces services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 monde externe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403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Syntaxe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le système de construction automatisé basé sur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simplifié le processus de création d'image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offre également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grande flexibilité dans la façon dont les instructions de construction sont organisées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dans la façon dont elles visualisent le processus de construction complet.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intègre étroitement ce processus de construction à l'aide de la 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163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premier temps, 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Exemple de contenu du fichier de base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FROM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alpine:latest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première instruction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comme objectif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identifier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l’image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seconde instruction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consiste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la commande CMD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indique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d’exécuter la 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5635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la suite, à l’aide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suffit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générer la nouvelle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Sending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build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context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Docker daemon  94.72kB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Step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1/2 : FROM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alpine:latest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---&gt; d6e46aa2470d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Step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2/2 : CMD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echo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Bonjour tout le monde !!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---&gt; Running in 400ffe556823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Removing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intermediate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container 400ffe556823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---&gt; 6ffa0d67f749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Successfully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built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6ffa0d67f749</a:t>
            </a:r>
          </a:p>
        </p:txBody>
      </p:sp>
    </p:spTree>
    <p:extLst>
      <p:ext uri="{BB962C8B-B14F-4D97-AF65-F5344CB8AC3E}">
        <p14:creationId xmlns:p14="http://schemas.microsoft.com/office/powerpoint/2010/main" val="4064129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désire ajouter une étiquette lors de la création de l’image, on ajoute le paramètre --tag (ou -t) suivi du nom de l’étiquette à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build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--tag &lt;nom de l’image&gt; .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--tag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mon_image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l’exemple précédent, le . (point) signifie que le fichier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dans le répertoire courant.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d’indiquer un chemin alternatif ...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&lt;chemin du fichier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 .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mon_image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$HOME/docker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529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d’utiliser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&lt;Id de l’image&gt;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6ffa0d67f749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confirmer la création de l’image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&lt;Id de l’image&gt;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6ffa0d67f749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les no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ms IMAGE (REPOSITORY) et TAG ont été listés comme &lt;none&gt;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est dû au fait qu’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 ou aucun nom ˂tag˃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n’ont été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spécifié lors de la construction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cette image.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de spécifier un nom à l’image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éventuellement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libellé avec la commande docker tag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tag &lt;Id de l’image&gt;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tag 26835210ab23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33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approche alternative consiste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l'image avec un nom d'image pendant la construction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–t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--tag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paramètre 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--tag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il n'y a pas de changement dans les instructions dans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 va réutiliser l'ancienne image qui a l'identifiant 26835210ab23 et mettre à jour le nom de l'image comme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alpineplus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de construction appliquerait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latest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comme balise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87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comportement peut être modifié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spécifiant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TAG après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 nom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à l’aide d’un séparateur placé entre eux.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Autrement dit,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&lt;nom de l'image&gt;:&lt;nom de la balise&gt;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serait la syntaxe correcte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les comportements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où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&lt;nom de l'image&gt; est le nom de l’image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&lt;nom de la balise&gt; est le nom de la balise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création d'images avec un nom d'image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toujours recommandée comme une meilleure pratique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5444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composé d'instructions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commentaires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lignes vides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# Commentaire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INSTRUCTION arguments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d'instruction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composée de deux composants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où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d'instruction commence par l'instruction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elle-même,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suivie par les arguments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l'instruction.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84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volume est tout simplement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répertoire un peu spécial qui outrepasse la couche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UnionFS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des conteneurs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le partage de données entre un ou plusieurs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persistance de celles-ci.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trouve plusieurs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fonctionnalités intéressantes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sont initialisés à la création du 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l’image de base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contient des données au point de montage spécifié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celles-ci sont copiés dans le volume lors de son initialisation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502997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L'instruction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insensible à la casse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la pratique ou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convention consiste à utiliser des majuscules afin de le différencier des arguments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FROM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alpine:latest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de commentaire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commencer par le symbole #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après une instruction est considéré comme un argument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est précédé d'un espace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système de construction docker considérera cela comme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 inconnue et ignorera la ligne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2904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exemple afin de mieux comprendre la ligne de commentaire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de commentaires valide commence toujours par le symbole # comme premier caractère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la ligne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# Ceci est mon premier commentaire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peut faire partie d'un argument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### Bienvenue sur Docker ###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est précédé d'un espace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considéré comme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 inconnue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système de construction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       # ceci est une ligne de commentaire invalide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système de construction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ignore toute ligne vide dans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donc conseillé de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 pour améliorer la lisibilité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85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404AA9-662F-4B0C-A5F9-EA21DC56C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29043"/>
              </p:ext>
            </p:extLst>
          </p:nvPr>
        </p:nvGraphicFramePr>
        <p:xfrm>
          <a:off x="4732963" y="1457329"/>
          <a:ext cx="7172344" cy="3642360"/>
        </p:xfrm>
        <a:graphic>
          <a:graphicData uri="http://schemas.openxmlformats.org/drawingml/2006/table">
            <a:tbl>
              <a:tblPr firstRow="1" firstCol="1" bandRow="1"/>
              <a:tblGrid>
                <a:gridCol w="1410539">
                  <a:extLst>
                    <a:ext uri="{9D8B030D-6E8A-4147-A177-3AD203B41FA5}">
                      <a16:colId xmlns:a16="http://schemas.microsoft.com/office/drawing/2014/main" val="1408241247"/>
                    </a:ext>
                  </a:extLst>
                </a:gridCol>
                <a:gridCol w="5761805">
                  <a:extLst>
                    <a:ext uri="{9D8B030D-6E8A-4147-A177-3AD203B41FA5}">
                      <a16:colId xmlns:a16="http://schemas.microsoft.com/office/drawing/2014/main" val="1522067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réfère à l'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de base pour la construction une nouvelle image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doit obligatoirement se trouver sur la première ligne du </a:t>
                      </a:r>
                      <a:r>
                        <a:rPr lang="fr-CA" sz="1600" b="1" i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Dockerfile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20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MAINTAINER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(facultative) indique le nom du responsable de l'image.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exécute une commande sur l’image courante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Chaque instruction RUN va créer une nouvelle image temporaire qui sera utilisé dans le cas de modification ultérieure du 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Dockerfile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Cela permet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accélérer le temps de construction de nouvelles images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98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EXPOSE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indique quelle sont le ou les port(s) qui pourront communiquer avec l’extérieur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6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91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importantes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A51E5D3-2390-4C8A-85FC-CBB8F9F7B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35272"/>
              </p:ext>
            </p:extLst>
          </p:nvPr>
        </p:nvGraphicFramePr>
        <p:xfrm>
          <a:off x="4746421" y="1473086"/>
          <a:ext cx="7158886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1407892">
                  <a:extLst>
                    <a:ext uri="{9D8B030D-6E8A-4147-A177-3AD203B41FA5}">
                      <a16:colId xmlns:a16="http://schemas.microsoft.com/office/drawing/2014/main" val="1269381306"/>
                    </a:ext>
                  </a:extLst>
                </a:gridCol>
                <a:gridCol w="5750994">
                  <a:extLst>
                    <a:ext uri="{9D8B030D-6E8A-4147-A177-3AD203B41FA5}">
                      <a16:colId xmlns:a16="http://schemas.microsoft.com/office/drawing/2014/main" val="797890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permet de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copier de nouveaux fichiers, répertories locaux ou des fichiers distants pour les ajouter dans le système de fichier du conteneur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selon le chemin indiqué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peut utiliser des archives qui, si le format est reconnu, sera décompressé à la volée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existe aussi une option afin d'utiliser une URL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téléchargera alors ce fichier dans le répertoire de destination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copie des fichiers, des répertoires et les ajoute dans le système de fichier indiqué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Contrairement à ADD, il est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impossible d’ajouter une URL ou de demander la décompression d’une archive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0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permet d’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affecter une valeur à une variable d’environnement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7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759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B550E2B-5845-4E41-96DC-85A914E7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98659"/>
              </p:ext>
            </p:extLst>
          </p:nvPr>
        </p:nvGraphicFramePr>
        <p:xfrm>
          <a:off x="4746411" y="1554427"/>
          <a:ext cx="7158895" cy="4770120"/>
        </p:xfrm>
        <a:graphic>
          <a:graphicData uri="http://schemas.openxmlformats.org/drawingml/2006/table">
            <a:tbl>
              <a:tblPr firstRow="1" firstCol="1" bandRow="1"/>
              <a:tblGrid>
                <a:gridCol w="1407894">
                  <a:extLst>
                    <a:ext uri="{9D8B030D-6E8A-4147-A177-3AD203B41FA5}">
                      <a16:colId xmlns:a16="http://schemas.microsoft.com/office/drawing/2014/main" val="3860739024"/>
                    </a:ext>
                  </a:extLst>
                </a:gridCol>
                <a:gridCol w="5751001">
                  <a:extLst>
                    <a:ext uri="{9D8B030D-6E8A-4147-A177-3AD203B41FA5}">
                      <a16:colId xmlns:a16="http://schemas.microsoft.com/office/drawing/2014/main" val="713509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66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CMD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est utilisée afin d'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exécuter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 commandes lors de la construction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d'un nouveau conteneur à partir de l'image de docker précisée sur la première ligne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clé est unique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et, s’il y en a plusieurs seule, la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dernière sera utilisée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CMD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 la commande à exécuter lors du lancement d’un conteneur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option peut être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écrasée par la commande docker 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ENTRYPOINT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indique la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 par défaut qui sera lancé au démarrage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 conteneur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Tout comme pour CMD cette clé est unique et, s’il y en a plusieurs, 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seulE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dernière sera pris en compte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Contrairement à l’instruction CMD,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ENTRYPOINT ne peut pas être écrasée par la commande docker 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 importante … les arguments passés lors de la commande </a:t>
                      </a: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run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seront utilisés en arguments à la commande spécifiée dans l’instruction ENTRYPOINT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268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A4CE085-9C1C-4C52-ADFC-13D4B9EF0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94357"/>
              </p:ext>
            </p:extLst>
          </p:nvPr>
        </p:nvGraphicFramePr>
        <p:xfrm>
          <a:off x="4746421" y="1470143"/>
          <a:ext cx="7158886" cy="2103120"/>
        </p:xfrm>
        <a:graphic>
          <a:graphicData uri="http://schemas.openxmlformats.org/drawingml/2006/table">
            <a:tbl>
              <a:tblPr firstRow="1" firstCol="1" bandRow="1"/>
              <a:tblGrid>
                <a:gridCol w="1407892">
                  <a:extLst>
                    <a:ext uri="{9D8B030D-6E8A-4147-A177-3AD203B41FA5}">
                      <a16:colId xmlns:a16="http://schemas.microsoft.com/office/drawing/2014/main" val="3509400210"/>
                    </a:ext>
                  </a:extLst>
                </a:gridCol>
                <a:gridCol w="5750994">
                  <a:extLst>
                    <a:ext uri="{9D8B030D-6E8A-4147-A177-3AD203B41FA5}">
                      <a16:colId xmlns:a16="http://schemas.microsoft.com/office/drawing/2014/main" val="2019925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WORKDIR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 le répertoire de travail qui sera utilisé pour le lancement des commandes ENTRYPOINT et/ou CMD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05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permet de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définir l'utilisateur ou l'UID pour le conteneur créé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avec l'image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Elle désigne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quel utilisateur lancera les prochaines instructions RUN ou ENTRYPOINT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Elle est très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utile pour éviter d’utiliser l’utilisateur root à toutes les sauces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4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2944F1C-6CC4-4410-97FE-1F4E2D87B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12370"/>
              </p:ext>
            </p:extLst>
          </p:nvPr>
        </p:nvGraphicFramePr>
        <p:xfrm>
          <a:off x="4755481" y="1488551"/>
          <a:ext cx="7149826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1406110">
                  <a:extLst>
                    <a:ext uri="{9D8B030D-6E8A-4147-A177-3AD203B41FA5}">
                      <a16:colId xmlns:a16="http://schemas.microsoft.com/office/drawing/2014/main" val="4273520821"/>
                    </a:ext>
                  </a:extLst>
                </a:gridCol>
                <a:gridCol w="5743716">
                  <a:extLst>
                    <a:ext uri="{9D8B030D-6E8A-4147-A177-3AD203B41FA5}">
                      <a16:colId xmlns:a16="http://schemas.microsoft.com/office/drawing/2014/main" val="1211662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25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ajo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ute un/des système(s) de fichiers aux conteneurs à partir de répertoires locaux 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Ces volumes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peuvent être partagés et réutilisés dans différents conteneurs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peut les utiliser par exemple pour que les conteneurs puissent accéder à du code source, une base de données, …Cette instruction permet d'activer l'accès/répertoire lié entre le conteneur et la machine hôte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5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ONBUILD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 des déclencheurs (triggers) aux images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déclencheur est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exécuté lorsque l’image est utilisée pour construire une autre image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déclencheur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 une instruction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lors de la construction de la nouvelle image comme si elle avait été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spécifiée juste après l’instruction FROM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2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86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Exemples et détails du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retrouve à la page 91 du manuel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formation un exercice qui a comme point de départ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nommé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whalesay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 objectif est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ce conteneur afin de le personnaliser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Avant de débuter cet exercice, afin d'avoir une idée de ce que fait le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run docker/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whalesay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cowsay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boo-boo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également consulter un autre 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 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à la page 60 du manuel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formation.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Consulter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détail des instructions des pages 61 à 68 du manuel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formation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8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trouve plusieurs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fonctionnalités intéressantes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de données peuvent être partagés entre plusieurs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(très pratique pour créer des agrégats (clusters) de conteneur par exemple)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changements apportés aux données du volume sont pris en compte immédiatement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restent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disparaître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19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constituent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mécanisme privilégié pour la persistance des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générées par les conteneurs Docker.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que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montages de liaisons dépendent de la structure de répertoires du système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sont entièrement gérés par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6467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A3321-672E-48DD-A833-FF548BD88FED}">
  <ds:schemaRefs>
    <ds:schemaRef ds:uri="http://schemas.microsoft.com/office/2006/metadata/properties"/>
    <ds:schemaRef ds:uri="http://schemas.microsoft.com/office/infopath/2007/PartnerControls"/>
    <ds:schemaRef ds:uri="8f9e9439-8a5c-4c88-b7b7-235a3e0c4515"/>
  </ds:schemaRefs>
</ds:datastoreItem>
</file>

<file path=customXml/itemProps3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7835</TotalTime>
  <Words>7124</Words>
  <Application>Microsoft Office PowerPoint</Application>
  <PresentationFormat>Grand écran</PresentationFormat>
  <Paragraphs>545</Paragraphs>
  <Slides>77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82" baseType="lpstr">
      <vt:lpstr>Arial Black</vt:lpstr>
      <vt:lpstr>Calibri</vt:lpstr>
      <vt:lpstr>Calibri Light</vt:lpstr>
      <vt:lpstr>Wingdings</vt:lpstr>
      <vt:lpstr>Rétrospective</vt:lpstr>
      <vt:lpstr>Docker</vt:lpstr>
      <vt:lpstr>Plan de la séance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Téléversement d’une image vers le Docker Hub</vt:lpstr>
      <vt:lpstr>Docker Hub</vt:lpstr>
      <vt:lpstr>Docker Hub</vt:lpstr>
      <vt:lpstr>Docker Hub</vt:lpstr>
      <vt:lpstr>Docker Hub</vt:lpstr>
      <vt:lpstr>Docker Hub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Savard, Louis</cp:lastModifiedBy>
  <cp:revision>224</cp:revision>
  <dcterms:created xsi:type="dcterms:W3CDTF">2020-04-13T14:06:08Z</dcterms:created>
  <dcterms:modified xsi:type="dcterms:W3CDTF">2022-08-23T12:17:17Z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