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4"/>
  </p:sldMasterIdLst>
  <p:sldIdLst>
    <p:sldId id="256" r:id="rId5"/>
    <p:sldId id="257" r:id="rId6"/>
    <p:sldId id="261" r:id="rId7"/>
    <p:sldId id="271" r:id="rId8"/>
    <p:sldId id="272" r:id="rId9"/>
    <p:sldId id="273" r:id="rId10"/>
    <p:sldId id="274" r:id="rId11"/>
    <p:sldId id="275" r:id="rId12"/>
    <p:sldId id="276" r:id="rId13"/>
    <p:sldId id="278" r:id="rId14"/>
    <p:sldId id="279" r:id="rId15"/>
    <p:sldId id="280" r:id="rId16"/>
    <p:sldId id="282" r:id="rId17"/>
    <p:sldId id="295"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6" r:id="rId31"/>
    <p:sldId id="297" r:id="rId32"/>
    <p:sldId id="298" r:id="rId33"/>
    <p:sldId id="299" r:id="rId34"/>
    <p:sldId id="300" r:id="rId35"/>
    <p:sldId id="301" r:id="rId36"/>
    <p:sldId id="302" r:id="rId37"/>
    <p:sldId id="303" r:id="rId38"/>
    <p:sldId id="305" r:id="rId39"/>
    <p:sldId id="304"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30" r:id="rId64"/>
    <p:sldId id="329" r:id="rId65"/>
    <p:sldId id="331" r:id="rId66"/>
    <p:sldId id="332" r:id="rId67"/>
    <p:sldId id="334" r:id="rId68"/>
    <p:sldId id="335" r:id="rId69"/>
    <p:sldId id="336" r:id="rId70"/>
    <p:sldId id="337" r:id="rId71"/>
    <p:sldId id="338"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vard, Louis" initials="SL" lastIdx="4" clrIdx="0">
    <p:extLst>
      <p:ext uri="{19B8F6BF-5375-455C-9EA6-DF929625EA0E}">
        <p15:presenceInfo xmlns:p15="http://schemas.microsoft.com/office/powerpoint/2012/main" userId="Savard, Lou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7E05"/>
    <a:srgbClr val="0070C0"/>
    <a:srgbClr val="B733A4"/>
    <a:srgbClr val="1B37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098A06-CE6D-46AC-B224-9B0D51E8F3DC}" v="1" dt="2021-09-24T12:53:28.44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16" autoAdjust="0"/>
    <p:restoredTop sz="94651" autoAdjust="0"/>
  </p:normalViewPr>
  <p:slideViewPr>
    <p:cSldViewPr snapToGrid="0" showGuides="1">
      <p:cViewPr varScale="1">
        <p:scale>
          <a:sx n="90" d="100"/>
          <a:sy n="90" d="100"/>
        </p:scale>
        <p:origin x="557" y="62"/>
      </p:cViewPr>
      <p:guideLst>
        <p:guide orient="horz" pos="2069"/>
        <p:guide pos="3840"/>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commentAuthors" Target="commentAuthors.xml"/><Relationship Id="rId7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vard, Louis" userId="067cba2d-e3a0-4a51-a127-0f899cdb9097" providerId="ADAL" clId="{53A1CA7A-68B6-4EB5-A8CF-00AE70C11CE5}"/>
    <pc:docChg chg="undo custSel modSld">
      <pc:chgData name="Savard, Louis" userId="067cba2d-e3a0-4a51-a127-0f899cdb9097" providerId="ADAL" clId="{53A1CA7A-68B6-4EB5-A8CF-00AE70C11CE5}" dt="2020-11-20T13:45:24.005" v="25" actId="20577"/>
      <pc:docMkLst>
        <pc:docMk/>
      </pc:docMkLst>
      <pc:sldChg chg="modSp mod">
        <pc:chgData name="Savard, Louis" userId="067cba2d-e3a0-4a51-a127-0f899cdb9097" providerId="ADAL" clId="{53A1CA7A-68B6-4EB5-A8CF-00AE70C11CE5}" dt="2020-11-20T13:45:24.005" v="25" actId="20577"/>
        <pc:sldMkLst>
          <pc:docMk/>
          <pc:sldMk cId="1516200619" sldId="256"/>
        </pc:sldMkLst>
        <pc:spChg chg="mod">
          <ac:chgData name="Savard, Louis" userId="067cba2d-e3a0-4a51-a127-0f899cdb9097" providerId="ADAL" clId="{53A1CA7A-68B6-4EB5-A8CF-00AE70C11CE5}" dt="2020-11-20T13:45:24.005" v="25" actId="20577"/>
          <ac:spMkLst>
            <pc:docMk/>
            <pc:sldMk cId="1516200619" sldId="256"/>
            <ac:spMk id="2" creationId="{C1B453A4-FD8B-4E39-AAEC-1ACE6D2306A2}"/>
          </ac:spMkLst>
        </pc:spChg>
        <pc:spChg chg="mod">
          <ac:chgData name="Savard, Louis" userId="067cba2d-e3a0-4a51-a127-0f899cdb9097" providerId="ADAL" clId="{53A1CA7A-68B6-4EB5-A8CF-00AE70C11CE5}" dt="2020-11-20T13:45:22.350" v="17" actId="6549"/>
          <ac:spMkLst>
            <pc:docMk/>
            <pc:sldMk cId="1516200619" sldId="256"/>
            <ac:spMk id="3" creationId="{051AE9C0-9154-4FBE-AE25-F2BC18B272ED}"/>
          </ac:spMkLst>
        </pc:spChg>
      </pc:sldChg>
    </pc:docChg>
  </pc:docChgLst>
  <pc:docChgLst>
    <pc:chgData name="Louis" userId="067cba2d-e3a0-4a51-a127-0f899cdb9097" providerId="ADAL" clId="{AE35B8F0-981A-4EEC-8C7D-127E7E08873D}"/>
    <pc:docChg chg="undo custSel modSld">
      <pc:chgData name="Louis" userId="067cba2d-e3a0-4a51-a127-0f899cdb9097" providerId="ADAL" clId="{AE35B8F0-981A-4EEC-8C7D-127E7E08873D}" dt="2021-04-06T11:34:02.278" v="21" actId="114"/>
      <pc:docMkLst>
        <pc:docMk/>
      </pc:docMkLst>
      <pc:sldChg chg="modSp mod">
        <pc:chgData name="Louis" userId="067cba2d-e3a0-4a51-a127-0f899cdb9097" providerId="ADAL" clId="{AE35B8F0-981A-4EEC-8C7D-127E7E08873D}" dt="2021-03-31T18:45:42.481" v="0" actId="108"/>
        <pc:sldMkLst>
          <pc:docMk/>
          <pc:sldMk cId="516994568" sldId="271"/>
        </pc:sldMkLst>
        <pc:spChg chg="mod">
          <ac:chgData name="Louis" userId="067cba2d-e3a0-4a51-a127-0f899cdb9097" providerId="ADAL" clId="{AE35B8F0-981A-4EEC-8C7D-127E7E08873D}" dt="2021-03-31T18:45:42.481" v="0" actId="108"/>
          <ac:spMkLst>
            <pc:docMk/>
            <pc:sldMk cId="516994568" sldId="271"/>
            <ac:spMk id="3" creationId="{69893746-1E47-47EB-9AA7-33D855ED91FE}"/>
          </ac:spMkLst>
        </pc:spChg>
      </pc:sldChg>
      <pc:sldChg chg="modSp mod">
        <pc:chgData name="Louis" userId="067cba2d-e3a0-4a51-a127-0f899cdb9097" providerId="ADAL" clId="{AE35B8F0-981A-4EEC-8C7D-127E7E08873D}" dt="2021-04-06T11:29:51.117" v="15" actId="20577"/>
        <pc:sldMkLst>
          <pc:docMk/>
          <pc:sldMk cId="3749836568" sldId="284"/>
        </pc:sldMkLst>
        <pc:spChg chg="mod">
          <ac:chgData name="Louis" userId="067cba2d-e3a0-4a51-a127-0f899cdb9097" providerId="ADAL" clId="{AE35B8F0-981A-4EEC-8C7D-127E7E08873D}" dt="2021-04-06T11:29:51.117" v="15" actId="20577"/>
          <ac:spMkLst>
            <pc:docMk/>
            <pc:sldMk cId="3749836568" sldId="284"/>
            <ac:spMk id="3" creationId="{69893746-1E47-47EB-9AA7-33D855ED91FE}"/>
          </ac:spMkLst>
        </pc:spChg>
      </pc:sldChg>
      <pc:sldChg chg="modSp mod">
        <pc:chgData name="Louis" userId="067cba2d-e3a0-4a51-a127-0f899cdb9097" providerId="ADAL" clId="{AE35B8F0-981A-4EEC-8C7D-127E7E08873D}" dt="2021-04-06T11:29:46.463" v="8" actId="20577"/>
        <pc:sldMkLst>
          <pc:docMk/>
          <pc:sldMk cId="1170286302" sldId="285"/>
        </pc:sldMkLst>
        <pc:spChg chg="mod">
          <ac:chgData name="Louis" userId="067cba2d-e3a0-4a51-a127-0f899cdb9097" providerId="ADAL" clId="{AE35B8F0-981A-4EEC-8C7D-127E7E08873D}" dt="2021-04-06T11:29:46.463" v="8" actId="20577"/>
          <ac:spMkLst>
            <pc:docMk/>
            <pc:sldMk cId="1170286302" sldId="285"/>
            <ac:spMk id="3" creationId="{69893746-1E47-47EB-9AA7-33D855ED91FE}"/>
          </ac:spMkLst>
        </pc:spChg>
      </pc:sldChg>
      <pc:sldChg chg="modSp mod">
        <pc:chgData name="Louis" userId="067cba2d-e3a0-4a51-a127-0f899cdb9097" providerId="ADAL" clId="{AE35B8F0-981A-4EEC-8C7D-127E7E08873D}" dt="2021-04-06T11:31:46.167" v="16" actId="108"/>
        <pc:sldMkLst>
          <pc:docMk/>
          <pc:sldMk cId="4035040147" sldId="303"/>
        </pc:sldMkLst>
        <pc:spChg chg="mod">
          <ac:chgData name="Louis" userId="067cba2d-e3a0-4a51-a127-0f899cdb9097" providerId="ADAL" clId="{AE35B8F0-981A-4EEC-8C7D-127E7E08873D}" dt="2021-04-06T11:31:46.167" v="16" actId="108"/>
          <ac:spMkLst>
            <pc:docMk/>
            <pc:sldMk cId="4035040147" sldId="303"/>
            <ac:spMk id="3" creationId="{69893746-1E47-47EB-9AA7-33D855ED91FE}"/>
          </ac:spMkLst>
        </pc:spChg>
      </pc:sldChg>
      <pc:sldChg chg="modSp mod">
        <pc:chgData name="Louis" userId="067cba2d-e3a0-4a51-a127-0f899cdb9097" providerId="ADAL" clId="{AE35B8F0-981A-4EEC-8C7D-127E7E08873D}" dt="2021-04-06T11:34:02.278" v="21" actId="114"/>
        <pc:sldMkLst>
          <pc:docMk/>
          <pc:sldMk cId="2292154665" sldId="318"/>
        </pc:sldMkLst>
        <pc:spChg chg="mod">
          <ac:chgData name="Louis" userId="067cba2d-e3a0-4a51-a127-0f899cdb9097" providerId="ADAL" clId="{AE35B8F0-981A-4EEC-8C7D-127E7E08873D}" dt="2021-04-06T11:34:02.278" v="21" actId="114"/>
          <ac:spMkLst>
            <pc:docMk/>
            <pc:sldMk cId="2292154665" sldId="318"/>
            <ac:spMk id="3" creationId="{69893746-1E47-47EB-9AA7-33D855ED91FE}"/>
          </ac:spMkLst>
        </pc:spChg>
      </pc:sldChg>
      <pc:sldChg chg="modSp mod">
        <pc:chgData name="Louis" userId="067cba2d-e3a0-4a51-a127-0f899cdb9097" providerId="ADAL" clId="{AE35B8F0-981A-4EEC-8C7D-127E7E08873D}" dt="2021-03-31T18:58:25.152" v="1" actId="20577"/>
        <pc:sldMkLst>
          <pc:docMk/>
          <pc:sldMk cId="4096626686" sldId="328"/>
        </pc:sldMkLst>
        <pc:graphicFrameChg chg="modGraphic">
          <ac:chgData name="Louis" userId="067cba2d-e3a0-4a51-a127-0f899cdb9097" providerId="ADAL" clId="{AE35B8F0-981A-4EEC-8C7D-127E7E08873D}" dt="2021-03-31T18:58:25.152" v="1" actId="20577"/>
          <ac:graphicFrameMkLst>
            <pc:docMk/>
            <pc:sldMk cId="4096626686" sldId="328"/>
            <ac:graphicFrameMk id="4" creationId="{5D1BCDE5-289F-43C7-AE91-376D4C803F0B}"/>
          </ac:graphicFrameMkLst>
        </pc:graphicFrameChg>
      </pc:sldChg>
    </pc:docChg>
  </pc:docChgLst>
  <pc:docChgLst>
    <pc:chgData name="Louis" userId="067cba2d-e3a0-4a51-a127-0f899cdb9097" providerId="ADAL" clId="{7C64D642-9731-4BDE-A0D5-E6619B3B9581}"/>
    <pc:docChg chg="undo custSel addSld modSld">
      <pc:chgData name="Louis" userId="067cba2d-e3a0-4a51-a127-0f899cdb9097" providerId="ADAL" clId="{7C64D642-9731-4BDE-A0D5-E6619B3B9581}" dt="2020-12-11T19:42:54.381" v="89" actId="6549"/>
      <pc:docMkLst>
        <pc:docMk/>
      </pc:docMkLst>
      <pc:sldChg chg="modSp add mod">
        <pc:chgData name="Louis" userId="067cba2d-e3a0-4a51-a127-0f899cdb9097" providerId="ADAL" clId="{7C64D642-9731-4BDE-A0D5-E6619B3B9581}" dt="2020-12-11T19:42:54.381" v="89" actId="6549"/>
        <pc:sldMkLst>
          <pc:docMk/>
          <pc:sldMk cId="1367049344" sldId="338"/>
        </pc:sldMkLst>
        <pc:spChg chg="mod">
          <ac:chgData name="Louis" userId="067cba2d-e3a0-4a51-a127-0f899cdb9097" providerId="ADAL" clId="{7C64D642-9731-4BDE-A0D5-E6619B3B9581}" dt="2020-12-11T19:42:54.381" v="89" actId="6549"/>
          <ac:spMkLst>
            <pc:docMk/>
            <pc:sldMk cId="1367049344" sldId="338"/>
            <ac:spMk id="3" creationId="{69893746-1E47-47EB-9AA7-33D855ED91FE}"/>
          </ac:spMkLst>
        </pc:spChg>
      </pc:sldChg>
    </pc:docChg>
  </pc:docChgLst>
  <pc:docChgLst>
    <pc:chgData name="Savard, Louis" userId="067cba2d-e3a0-4a51-a127-0f899cdb9097" providerId="ADAL" clId="{7C64D642-9731-4BDE-A0D5-E6619B3B9581}"/>
    <pc:docChg chg="undo redo custSel mod addSld delSld modSld sldOrd">
      <pc:chgData name="Savard, Louis" userId="067cba2d-e3a0-4a51-a127-0f899cdb9097" providerId="ADAL" clId="{7C64D642-9731-4BDE-A0D5-E6619B3B9581}" dt="2020-12-14T20:02:20.272" v="18254" actId="20577"/>
      <pc:docMkLst>
        <pc:docMk/>
      </pc:docMkLst>
      <pc:sldChg chg="modSp mod">
        <pc:chgData name="Savard, Louis" userId="067cba2d-e3a0-4a51-a127-0f899cdb9097" providerId="ADAL" clId="{7C64D642-9731-4BDE-A0D5-E6619B3B9581}" dt="2020-12-10T13:56:04.118" v="18237"/>
        <pc:sldMkLst>
          <pc:docMk/>
          <pc:sldMk cId="1516200619" sldId="256"/>
        </pc:sldMkLst>
        <pc:spChg chg="mod">
          <ac:chgData name="Savard, Louis" userId="067cba2d-e3a0-4a51-a127-0f899cdb9097" providerId="ADAL" clId="{7C64D642-9731-4BDE-A0D5-E6619B3B9581}" dt="2020-12-06T12:05:45.223" v="5" actId="20577"/>
          <ac:spMkLst>
            <pc:docMk/>
            <pc:sldMk cId="1516200619" sldId="256"/>
            <ac:spMk id="2" creationId="{C1B453A4-FD8B-4E39-AAEC-1ACE6D2306A2}"/>
          </ac:spMkLst>
        </pc:spChg>
        <pc:spChg chg="mod">
          <ac:chgData name="Savard, Louis" userId="067cba2d-e3a0-4a51-a127-0f899cdb9097" providerId="ADAL" clId="{7C64D642-9731-4BDE-A0D5-E6619B3B9581}" dt="2020-12-10T13:56:04.118" v="18237"/>
          <ac:spMkLst>
            <pc:docMk/>
            <pc:sldMk cId="1516200619" sldId="256"/>
            <ac:spMk id="3" creationId="{051AE9C0-9154-4FBE-AE25-F2BC18B272ED}"/>
          </ac:spMkLst>
        </pc:spChg>
      </pc:sldChg>
      <pc:sldChg chg="modSp mod">
        <pc:chgData name="Savard, Louis" userId="067cba2d-e3a0-4a51-a127-0f899cdb9097" providerId="ADAL" clId="{7C64D642-9731-4BDE-A0D5-E6619B3B9581}" dt="2020-12-14T20:02:20.272" v="18254" actId="20577"/>
        <pc:sldMkLst>
          <pc:docMk/>
          <pc:sldMk cId="929565550" sldId="257"/>
        </pc:sldMkLst>
        <pc:spChg chg="mod">
          <ac:chgData name="Savard, Louis" userId="067cba2d-e3a0-4a51-a127-0f899cdb9097" providerId="ADAL" clId="{7C64D642-9731-4BDE-A0D5-E6619B3B9581}" dt="2020-12-14T20:02:20.272" v="18254" actId="20577"/>
          <ac:spMkLst>
            <pc:docMk/>
            <pc:sldMk cId="929565550" sldId="257"/>
            <ac:spMk id="16" creationId="{EEF79DDD-30EC-4AB3-80DA-D522440F487C}"/>
          </ac:spMkLst>
        </pc:spChg>
      </pc:sldChg>
      <pc:sldChg chg="del">
        <pc:chgData name="Savard, Louis" userId="067cba2d-e3a0-4a51-a127-0f899cdb9097" providerId="ADAL" clId="{7C64D642-9731-4BDE-A0D5-E6619B3B9581}" dt="2020-12-06T12:05:56.935" v="6" actId="47"/>
        <pc:sldMkLst>
          <pc:docMk/>
          <pc:sldMk cId="3471559038" sldId="258"/>
        </pc:sldMkLst>
      </pc:sldChg>
      <pc:sldChg chg="addSp modSp mod">
        <pc:chgData name="Savard, Louis" userId="067cba2d-e3a0-4a51-a127-0f899cdb9097" providerId="ADAL" clId="{7C64D642-9731-4BDE-A0D5-E6619B3B9581}" dt="2020-12-07T12:54:10.927" v="196" actId="6549"/>
        <pc:sldMkLst>
          <pc:docMk/>
          <pc:sldMk cId="1596633375" sldId="261"/>
        </pc:sldMkLst>
        <pc:spChg chg="mod">
          <ac:chgData name="Savard, Louis" userId="067cba2d-e3a0-4a51-a127-0f899cdb9097" providerId="ADAL" clId="{7C64D642-9731-4BDE-A0D5-E6619B3B9581}" dt="2020-12-07T12:54:10.927" v="196" actId="6549"/>
          <ac:spMkLst>
            <pc:docMk/>
            <pc:sldMk cId="1596633375" sldId="261"/>
            <ac:spMk id="2" creationId="{C1B453A4-FD8B-4E39-AAEC-1ACE6D2306A2}"/>
          </ac:spMkLst>
        </pc:spChg>
        <pc:picChg chg="add mod">
          <ac:chgData name="Savard, Louis" userId="067cba2d-e3a0-4a51-a127-0f899cdb9097" providerId="ADAL" clId="{7C64D642-9731-4BDE-A0D5-E6619B3B9581}" dt="2020-12-07T12:53:31.021" v="179" actId="1036"/>
          <ac:picMkLst>
            <pc:docMk/>
            <pc:sldMk cId="1596633375" sldId="261"/>
            <ac:picMk id="8" creationId="{C00203C9-71A1-4E2C-857E-8338498BF1B2}"/>
          </ac:picMkLst>
        </pc:picChg>
      </pc:sldChg>
      <pc:sldChg chg="delSp modSp mod">
        <pc:chgData name="Savard, Louis" userId="067cba2d-e3a0-4a51-a127-0f899cdb9097" providerId="ADAL" clId="{7C64D642-9731-4BDE-A0D5-E6619B3B9581}" dt="2020-12-10T19:06:42.618" v="18242" actId="20577"/>
        <pc:sldMkLst>
          <pc:docMk/>
          <pc:sldMk cId="516994568" sldId="271"/>
        </pc:sldMkLst>
        <pc:spChg chg="mod">
          <ac:chgData name="Savard, Louis" userId="067cba2d-e3a0-4a51-a127-0f899cdb9097" providerId="ADAL" clId="{7C64D642-9731-4BDE-A0D5-E6619B3B9581}" dt="2020-12-07T12:59:41.516" v="278" actId="14100"/>
          <ac:spMkLst>
            <pc:docMk/>
            <pc:sldMk cId="516994568" sldId="271"/>
            <ac:spMk id="2" creationId="{62A52EA8-1409-4FF9-B1CB-8CF709005912}"/>
          </ac:spMkLst>
        </pc:spChg>
        <pc:spChg chg="mod">
          <ac:chgData name="Savard, Louis" userId="067cba2d-e3a0-4a51-a127-0f899cdb9097" providerId="ADAL" clId="{7C64D642-9731-4BDE-A0D5-E6619B3B9581}" dt="2020-12-10T19:06:42.618" v="18242" actId="20577"/>
          <ac:spMkLst>
            <pc:docMk/>
            <pc:sldMk cId="516994568" sldId="271"/>
            <ac:spMk id="3" creationId="{69893746-1E47-47EB-9AA7-33D855ED91FE}"/>
          </ac:spMkLst>
        </pc:spChg>
        <pc:picChg chg="del">
          <ac:chgData name="Savard, Louis" userId="067cba2d-e3a0-4a51-a127-0f899cdb9097" providerId="ADAL" clId="{7C64D642-9731-4BDE-A0D5-E6619B3B9581}" dt="2020-12-07T12:54:18.201" v="198" actId="478"/>
          <ac:picMkLst>
            <pc:docMk/>
            <pc:sldMk cId="516994568" sldId="271"/>
            <ac:picMk id="4" creationId="{BB986858-DA02-4817-ABC4-F423D33C8075}"/>
          </ac:picMkLst>
        </pc:picChg>
      </pc:sldChg>
      <pc:sldChg chg="addSp delSp modSp add del mod setBg delDesignElem">
        <pc:chgData name="Savard, Louis" userId="067cba2d-e3a0-4a51-a127-0f899cdb9097" providerId="ADAL" clId="{7C64D642-9731-4BDE-A0D5-E6619B3B9581}" dt="2020-12-07T12:53:34.531" v="180" actId="47"/>
        <pc:sldMkLst>
          <pc:docMk/>
          <pc:sldMk cId="463401574" sldId="272"/>
        </pc:sldMkLst>
        <pc:spChg chg="del">
          <ac:chgData name="Savard, Louis" userId="067cba2d-e3a0-4a51-a127-0f899cdb9097" providerId="ADAL" clId="{7C64D642-9731-4BDE-A0D5-E6619B3B9581}" dt="2020-12-07T12:52:07.368" v="8"/>
          <ac:spMkLst>
            <pc:docMk/>
            <pc:sldMk cId="463401574" sldId="272"/>
            <ac:spMk id="7" creationId="{8C6E698C-8155-4B8B-BDC9-B7299772B509}"/>
          </ac:spMkLst>
        </pc:spChg>
        <pc:spChg chg="del">
          <ac:chgData name="Savard, Louis" userId="067cba2d-e3a0-4a51-a127-0f899cdb9097" providerId="ADAL" clId="{7C64D642-9731-4BDE-A0D5-E6619B3B9581}" dt="2020-12-07T12:52:07.368" v="8"/>
          <ac:spMkLst>
            <pc:docMk/>
            <pc:sldMk cId="463401574" sldId="272"/>
            <ac:spMk id="11" creationId="{8A549DE7-671D-4575-AF43-858FD99981CF}"/>
          </ac:spMkLst>
        </pc:spChg>
        <pc:spChg chg="del">
          <ac:chgData name="Savard, Louis" userId="067cba2d-e3a0-4a51-a127-0f899cdb9097" providerId="ADAL" clId="{7C64D642-9731-4BDE-A0D5-E6619B3B9581}" dt="2020-12-07T12:52:07.368" v="8"/>
          <ac:spMkLst>
            <pc:docMk/>
            <pc:sldMk cId="463401574" sldId="272"/>
            <ac:spMk id="13" creationId="{C22D9B36-9BE7-472B-8808-7E0D6810738F}"/>
          </ac:spMkLst>
        </pc:spChg>
        <pc:picChg chg="add mod modCrop">
          <ac:chgData name="Savard, Louis" userId="067cba2d-e3a0-4a51-a127-0f899cdb9097" providerId="ADAL" clId="{7C64D642-9731-4BDE-A0D5-E6619B3B9581}" dt="2020-12-07T12:53:10.646" v="170" actId="1037"/>
          <ac:picMkLst>
            <pc:docMk/>
            <pc:sldMk cId="463401574" sldId="272"/>
            <ac:picMk id="8" creationId="{66E8BE6B-15C9-42FB-A7A8-EDD405E622ED}"/>
          </ac:picMkLst>
        </pc:picChg>
        <pc:cxnChg chg="del">
          <ac:chgData name="Savard, Louis" userId="067cba2d-e3a0-4a51-a127-0f899cdb9097" providerId="ADAL" clId="{7C64D642-9731-4BDE-A0D5-E6619B3B9581}" dt="2020-12-07T12:52:07.368" v="8"/>
          <ac:cxnSpMkLst>
            <pc:docMk/>
            <pc:sldMk cId="463401574" sldId="272"/>
            <ac:cxnSpMk id="9" creationId="{09525C9A-1972-4836-BA7A-706C946EF4DA}"/>
          </ac:cxnSpMkLst>
        </pc:cxnChg>
      </pc:sldChg>
      <pc:sldChg chg="modSp add mod">
        <pc:chgData name="Savard, Louis" userId="067cba2d-e3a0-4a51-a127-0f899cdb9097" providerId="ADAL" clId="{7C64D642-9731-4BDE-A0D5-E6619B3B9581}" dt="2020-12-08T13:54:34.049" v="3296" actId="20577"/>
        <pc:sldMkLst>
          <pc:docMk/>
          <pc:sldMk cId="2381354565" sldId="272"/>
        </pc:sldMkLst>
        <pc:spChg chg="mod">
          <ac:chgData name="Savard, Louis" userId="067cba2d-e3a0-4a51-a127-0f899cdb9097" providerId="ADAL" clId="{7C64D642-9731-4BDE-A0D5-E6619B3B9581}" dt="2020-12-07T12:59:56.443" v="292" actId="14100"/>
          <ac:spMkLst>
            <pc:docMk/>
            <pc:sldMk cId="2381354565" sldId="272"/>
            <ac:spMk id="2" creationId="{62A52EA8-1409-4FF9-B1CB-8CF709005912}"/>
          </ac:spMkLst>
        </pc:spChg>
        <pc:spChg chg="mod">
          <ac:chgData name="Savard, Louis" userId="067cba2d-e3a0-4a51-a127-0f899cdb9097" providerId="ADAL" clId="{7C64D642-9731-4BDE-A0D5-E6619B3B9581}" dt="2020-12-08T13:54:34.049" v="3296" actId="20577"/>
          <ac:spMkLst>
            <pc:docMk/>
            <pc:sldMk cId="2381354565" sldId="272"/>
            <ac:spMk id="3" creationId="{69893746-1E47-47EB-9AA7-33D855ED91FE}"/>
          </ac:spMkLst>
        </pc:spChg>
      </pc:sldChg>
      <pc:sldChg chg="del">
        <pc:chgData name="Savard, Louis" userId="067cba2d-e3a0-4a51-a127-0f899cdb9097" providerId="ADAL" clId="{7C64D642-9731-4BDE-A0D5-E6619B3B9581}" dt="2020-12-06T12:05:56.935" v="6" actId="47"/>
        <pc:sldMkLst>
          <pc:docMk/>
          <pc:sldMk cId="4020154833" sldId="272"/>
        </pc:sldMkLst>
      </pc:sldChg>
      <pc:sldChg chg="del">
        <pc:chgData name="Savard, Louis" userId="067cba2d-e3a0-4a51-a127-0f899cdb9097" providerId="ADAL" clId="{7C64D642-9731-4BDE-A0D5-E6619B3B9581}" dt="2020-12-06T12:05:56.935" v="6" actId="47"/>
        <pc:sldMkLst>
          <pc:docMk/>
          <pc:sldMk cId="786831024" sldId="273"/>
        </pc:sldMkLst>
      </pc:sldChg>
      <pc:sldChg chg="modSp add mod">
        <pc:chgData name="Savard, Louis" userId="067cba2d-e3a0-4a51-a127-0f899cdb9097" providerId="ADAL" clId="{7C64D642-9731-4BDE-A0D5-E6619B3B9581}" dt="2020-12-07T20:58:21.232" v="2415" actId="948"/>
        <pc:sldMkLst>
          <pc:docMk/>
          <pc:sldMk cId="3692450792" sldId="273"/>
        </pc:sldMkLst>
        <pc:spChg chg="mod">
          <ac:chgData name="Savard, Louis" userId="067cba2d-e3a0-4a51-a127-0f899cdb9097" providerId="ADAL" clId="{7C64D642-9731-4BDE-A0D5-E6619B3B9581}" dt="2020-12-07T20:58:21.232" v="2415" actId="948"/>
          <ac:spMkLst>
            <pc:docMk/>
            <pc:sldMk cId="3692450792" sldId="273"/>
            <ac:spMk id="3" creationId="{69893746-1E47-47EB-9AA7-33D855ED91FE}"/>
          </ac:spMkLst>
        </pc:spChg>
      </pc:sldChg>
      <pc:sldChg chg="del">
        <pc:chgData name="Savard, Louis" userId="067cba2d-e3a0-4a51-a127-0f899cdb9097" providerId="ADAL" clId="{7C64D642-9731-4BDE-A0D5-E6619B3B9581}" dt="2020-12-06T12:05:56.935" v="6" actId="47"/>
        <pc:sldMkLst>
          <pc:docMk/>
          <pc:sldMk cId="1167410613" sldId="274"/>
        </pc:sldMkLst>
      </pc:sldChg>
      <pc:sldChg chg="modSp add mod">
        <pc:chgData name="Savard, Louis" userId="067cba2d-e3a0-4a51-a127-0f899cdb9097" providerId="ADAL" clId="{7C64D642-9731-4BDE-A0D5-E6619B3B9581}" dt="2020-12-07T20:58:32.817" v="2416" actId="948"/>
        <pc:sldMkLst>
          <pc:docMk/>
          <pc:sldMk cId="3379653724" sldId="274"/>
        </pc:sldMkLst>
        <pc:spChg chg="mod">
          <ac:chgData name="Savard, Louis" userId="067cba2d-e3a0-4a51-a127-0f899cdb9097" providerId="ADAL" clId="{7C64D642-9731-4BDE-A0D5-E6619B3B9581}" dt="2020-12-07T20:58:32.817" v="2416" actId="948"/>
          <ac:spMkLst>
            <pc:docMk/>
            <pc:sldMk cId="3379653724" sldId="274"/>
            <ac:spMk id="3" creationId="{69893746-1E47-47EB-9AA7-33D855ED91FE}"/>
          </ac:spMkLst>
        </pc:spChg>
      </pc:sldChg>
      <pc:sldChg chg="modSp add mod">
        <pc:chgData name="Savard, Louis" userId="067cba2d-e3a0-4a51-a127-0f899cdb9097" providerId="ADAL" clId="{7C64D642-9731-4BDE-A0D5-E6619B3B9581}" dt="2020-12-12T14:48:05.523" v="18243" actId="108"/>
        <pc:sldMkLst>
          <pc:docMk/>
          <pc:sldMk cId="1033611815" sldId="275"/>
        </pc:sldMkLst>
        <pc:spChg chg="mod">
          <ac:chgData name="Savard, Louis" userId="067cba2d-e3a0-4a51-a127-0f899cdb9097" providerId="ADAL" clId="{7C64D642-9731-4BDE-A0D5-E6619B3B9581}" dt="2020-12-12T14:48:05.523" v="18243" actId="108"/>
          <ac:spMkLst>
            <pc:docMk/>
            <pc:sldMk cId="1033611815" sldId="275"/>
            <ac:spMk id="3" creationId="{69893746-1E47-47EB-9AA7-33D855ED91FE}"/>
          </ac:spMkLst>
        </pc:spChg>
      </pc:sldChg>
      <pc:sldChg chg="del">
        <pc:chgData name="Savard, Louis" userId="067cba2d-e3a0-4a51-a127-0f899cdb9097" providerId="ADAL" clId="{7C64D642-9731-4BDE-A0D5-E6619B3B9581}" dt="2020-12-06T12:05:56.935" v="6" actId="47"/>
        <pc:sldMkLst>
          <pc:docMk/>
          <pc:sldMk cId="3636152699" sldId="275"/>
        </pc:sldMkLst>
      </pc:sldChg>
      <pc:sldChg chg="del">
        <pc:chgData name="Savard, Louis" userId="067cba2d-e3a0-4a51-a127-0f899cdb9097" providerId="ADAL" clId="{7C64D642-9731-4BDE-A0D5-E6619B3B9581}" dt="2020-12-06T12:05:56.935" v="6" actId="47"/>
        <pc:sldMkLst>
          <pc:docMk/>
          <pc:sldMk cId="2593790851" sldId="276"/>
        </pc:sldMkLst>
      </pc:sldChg>
      <pc:sldChg chg="modSp add mod">
        <pc:chgData name="Savard, Louis" userId="067cba2d-e3a0-4a51-a127-0f899cdb9097" providerId="ADAL" clId="{7C64D642-9731-4BDE-A0D5-E6619B3B9581}" dt="2020-12-07T20:58:48.857" v="2418" actId="948"/>
        <pc:sldMkLst>
          <pc:docMk/>
          <pc:sldMk cId="3762105952" sldId="276"/>
        </pc:sldMkLst>
        <pc:spChg chg="mod">
          <ac:chgData name="Savard, Louis" userId="067cba2d-e3a0-4a51-a127-0f899cdb9097" providerId="ADAL" clId="{7C64D642-9731-4BDE-A0D5-E6619B3B9581}" dt="2020-12-07T20:58:48.857" v="2418" actId="948"/>
          <ac:spMkLst>
            <pc:docMk/>
            <pc:sldMk cId="3762105952" sldId="276"/>
            <ac:spMk id="3" creationId="{69893746-1E47-47EB-9AA7-33D855ED91FE}"/>
          </ac:spMkLst>
        </pc:spChg>
      </pc:sldChg>
      <pc:sldChg chg="modSp add del mod">
        <pc:chgData name="Savard, Louis" userId="067cba2d-e3a0-4a51-a127-0f899cdb9097" providerId="ADAL" clId="{7C64D642-9731-4BDE-A0D5-E6619B3B9581}" dt="2020-12-07T20:58:57.720" v="2420" actId="47"/>
        <pc:sldMkLst>
          <pc:docMk/>
          <pc:sldMk cId="998057898" sldId="277"/>
        </pc:sldMkLst>
        <pc:spChg chg="mod">
          <ac:chgData name="Savard, Louis" userId="067cba2d-e3a0-4a51-a127-0f899cdb9097" providerId="ADAL" clId="{7C64D642-9731-4BDE-A0D5-E6619B3B9581}" dt="2020-12-07T20:58:52.160" v="2419" actId="948"/>
          <ac:spMkLst>
            <pc:docMk/>
            <pc:sldMk cId="998057898" sldId="277"/>
            <ac:spMk id="3" creationId="{69893746-1E47-47EB-9AA7-33D855ED91FE}"/>
          </ac:spMkLst>
        </pc:spChg>
      </pc:sldChg>
      <pc:sldChg chg="del">
        <pc:chgData name="Savard, Louis" userId="067cba2d-e3a0-4a51-a127-0f899cdb9097" providerId="ADAL" clId="{7C64D642-9731-4BDE-A0D5-E6619B3B9581}" dt="2020-12-06T12:05:56.935" v="6" actId="47"/>
        <pc:sldMkLst>
          <pc:docMk/>
          <pc:sldMk cId="3115381415" sldId="277"/>
        </pc:sldMkLst>
      </pc:sldChg>
      <pc:sldChg chg="modSp add mod ord">
        <pc:chgData name="Savard, Louis" userId="067cba2d-e3a0-4a51-a127-0f899cdb9097" providerId="ADAL" clId="{7C64D642-9731-4BDE-A0D5-E6619B3B9581}" dt="2020-12-07T14:30:35.144" v="405"/>
        <pc:sldMkLst>
          <pc:docMk/>
          <pc:sldMk cId="1609450935" sldId="278"/>
        </pc:sldMkLst>
        <pc:spChg chg="mod">
          <ac:chgData name="Savard, Louis" userId="067cba2d-e3a0-4a51-a127-0f899cdb9097" providerId="ADAL" clId="{7C64D642-9731-4BDE-A0D5-E6619B3B9581}" dt="2020-12-07T14:30:35.144" v="405"/>
          <ac:spMkLst>
            <pc:docMk/>
            <pc:sldMk cId="1609450935" sldId="278"/>
            <ac:spMk id="2" creationId="{C1B453A4-FD8B-4E39-AAEC-1ACE6D2306A2}"/>
          </ac:spMkLst>
        </pc:spChg>
      </pc:sldChg>
      <pc:sldChg chg="del">
        <pc:chgData name="Savard, Louis" userId="067cba2d-e3a0-4a51-a127-0f899cdb9097" providerId="ADAL" clId="{7C64D642-9731-4BDE-A0D5-E6619B3B9581}" dt="2020-12-06T12:05:56.935" v="6" actId="47"/>
        <pc:sldMkLst>
          <pc:docMk/>
          <pc:sldMk cId="1745891833" sldId="279"/>
        </pc:sldMkLst>
      </pc:sldChg>
      <pc:sldChg chg="modSp add mod">
        <pc:chgData name="Savard, Louis" userId="067cba2d-e3a0-4a51-a127-0f899cdb9097" providerId="ADAL" clId="{7C64D642-9731-4BDE-A0D5-E6619B3B9581}" dt="2020-12-07T20:59:06.638" v="2421" actId="948"/>
        <pc:sldMkLst>
          <pc:docMk/>
          <pc:sldMk cId="2967900274" sldId="279"/>
        </pc:sldMkLst>
        <pc:spChg chg="mod">
          <ac:chgData name="Savard, Louis" userId="067cba2d-e3a0-4a51-a127-0f899cdb9097" providerId="ADAL" clId="{7C64D642-9731-4BDE-A0D5-E6619B3B9581}" dt="2020-12-07T14:38:49.812" v="581" actId="20577"/>
          <ac:spMkLst>
            <pc:docMk/>
            <pc:sldMk cId="2967900274" sldId="279"/>
            <ac:spMk id="2" creationId="{62A52EA8-1409-4FF9-B1CB-8CF709005912}"/>
          </ac:spMkLst>
        </pc:spChg>
        <pc:spChg chg="mod">
          <ac:chgData name="Savard, Louis" userId="067cba2d-e3a0-4a51-a127-0f899cdb9097" providerId="ADAL" clId="{7C64D642-9731-4BDE-A0D5-E6619B3B9581}" dt="2020-12-07T20:59:06.638" v="2421" actId="948"/>
          <ac:spMkLst>
            <pc:docMk/>
            <pc:sldMk cId="2967900274" sldId="279"/>
            <ac:spMk id="3" creationId="{69893746-1E47-47EB-9AA7-33D855ED91FE}"/>
          </ac:spMkLst>
        </pc:spChg>
      </pc:sldChg>
      <pc:sldChg chg="modSp add mod">
        <pc:chgData name="Savard, Louis" userId="067cba2d-e3a0-4a51-a127-0f899cdb9097" providerId="ADAL" clId="{7C64D642-9731-4BDE-A0D5-E6619B3B9581}" dt="2020-12-07T20:59:42.208" v="2423" actId="207"/>
        <pc:sldMkLst>
          <pc:docMk/>
          <pc:sldMk cId="1500379554" sldId="280"/>
        </pc:sldMkLst>
        <pc:spChg chg="mod">
          <ac:chgData name="Savard, Louis" userId="067cba2d-e3a0-4a51-a127-0f899cdb9097" providerId="ADAL" clId="{7C64D642-9731-4BDE-A0D5-E6619B3B9581}" dt="2020-12-07T14:38:46.355" v="580" actId="20577"/>
          <ac:spMkLst>
            <pc:docMk/>
            <pc:sldMk cId="1500379554" sldId="280"/>
            <ac:spMk id="2" creationId="{62A52EA8-1409-4FF9-B1CB-8CF709005912}"/>
          </ac:spMkLst>
        </pc:spChg>
        <pc:spChg chg="mod">
          <ac:chgData name="Savard, Louis" userId="067cba2d-e3a0-4a51-a127-0f899cdb9097" providerId="ADAL" clId="{7C64D642-9731-4BDE-A0D5-E6619B3B9581}" dt="2020-12-07T20:59:42.208" v="2423" actId="207"/>
          <ac:spMkLst>
            <pc:docMk/>
            <pc:sldMk cId="1500379554" sldId="280"/>
            <ac:spMk id="3" creationId="{69893746-1E47-47EB-9AA7-33D855ED91FE}"/>
          </ac:spMkLst>
        </pc:spChg>
      </pc:sldChg>
      <pc:sldChg chg="del">
        <pc:chgData name="Savard, Louis" userId="067cba2d-e3a0-4a51-a127-0f899cdb9097" providerId="ADAL" clId="{7C64D642-9731-4BDE-A0D5-E6619B3B9581}" dt="2020-12-06T12:05:56.935" v="6" actId="47"/>
        <pc:sldMkLst>
          <pc:docMk/>
          <pc:sldMk cId="1580389319" sldId="280"/>
        </pc:sldMkLst>
      </pc:sldChg>
      <pc:sldChg chg="del">
        <pc:chgData name="Savard, Louis" userId="067cba2d-e3a0-4a51-a127-0f899cdb9097" providerId="ADAL" clId="{7C64D642-9731-4BDE-A0D5-E6619B3B9581}" dt="2020-12-06T12:05:56.935" v="6" actId="47"/>
        <pc:sldMkLst>
          <pc:docMk/>
          <pc:sldMk cId="322218133" sldId="281"/>
        </pc:sldMkLst>
      </pc:sldChg>
      <pc:sldChg chg="modSp add del mod">
        <pc:chgData name="Savard, Louis" userId="067cba2d-e3a0-4a51-a127-0f899cdb9097" providerId="ADAL" clId="{7C64D642-9731-4BDE-A0D5-E6619B3B9581}" dt="2020-12-12T14:55:53.932" v="18244" actId="47"/>
        <pc:sldMkLst>
          <pc:docMk/>
          <pc:sldMk cId="1480925829" sldId="281"/>
        </pc:sldMkLst>
        <pc:spChg chg="mod">
          <ac:chgData name="Savard, Louis" userId="067cba2d-e3a0-4a51-a127-0f899cdb9097" providerId="ADAL" clId="{7C64D642-9731-4BDE-A0D5-E6619B3B9581}" dt="2020-12-07T14:38:40.436" v="579" actId="20577"/>
          <ac:spMkLst>
            <pc:docMk/>
            <pc:sldMk cId="1480925829" sldId="281"/>
            <ac:spMk id="2" creationId="{62A52EA8-1409-4FF9-B1CB-8CF709005912}"/>
          </ac:spMkLst>
        </pc:spChg>
        <pc:spChg chg="mod">
          <ac:chgData name="Savard, Louis" userId="067cba2d-e3a0-4a51-a127-0f899cdb9097" providerId="ADAL" clId="{7C64D642-9731-4BDE-A0D5-E6619B3B9581}" dt="2020-12-07T21:05:01.787" v="2521" actId="948"/>
          <ac:spMkLst>
            <pc:docMk/>
            <pc:sldMk cId="1480925829" sldId="281"/>
            <ac:spMk id="3" creationId="{69893746-1E47-47EB-9AA7-33D855ED91FE}"/>
          </ac:spMkLst>
        </pc:spChg>
      </pc:sldChg>
      <pc:sldChg chg="del">
        <pc:chgData name="Savard, Louis" userId="067cba2d-e3a0-4a51-a127-0f899cdb9097" providerId="ADAL" clId="{7C64D642-9731-4BDE-A0D5-E6619B3B9581}" dt="2020-12-06T12:05:56.935" v="6" actId="47"/>
        <pc:sldMkLst>
          <pc:docMk/>
          <pc:sldMk cId="1072632937" sldId="282"/>
        </pc:sldMkLst>
      </pc:sldChg>
      <pc:sldChg chg="addSp modSp add mod">
        <pc:chgData name="Savard, Louis" userId="067cba2d-e3a0-4a51-a127-0f899cdb9097" providerId="ADAL" clId="{7C64D642-9731-4BDE-A0D5-E6619B3B9581}" dt="2020-12-07T20:59:54.036" v="2425" actId="108"/>
        <pc:sldMkLst>
          <pc:docMk/>
          <pc:sldMk cId="3267648054" sldId="282"/>
        </pc:sldMkLst>
        <pc:spChg chg="mod">
          <ac:chgData name="Savard, Louis" userId="067cba2d-e3a0-4a51-a127-0f899cdb9097" providerId="ADAL" clId="{7C64D642-9731-4BDE-A0D5-E6619B3B9581}" dt="2020-12-07T20:59:54.036" v="2425" actId="108"/>
          <ac:spMkLst>
            <pc:docMk/>
            <pc:sldMk cId="3267648054" sldId="282"/>
            <ac:spMk id="3" creationId="{69893746-1E47-47EB-9AA7-33D855ED91FE}"/>
          </ac:spMkLst>
        </pc:spChg>
        <pc:picChg chg="add mod">
          <ac:chgData name="Savard, Louis" userId="067cba2d-e3a0-4a51-a127-0f899cdb9097" providerId="ADAL" clId="{7C64D642-9731-4BDE-A0D5-E6619B3B9581}" dt="2020-12-07T14:39:35.412" v="653" actId="1038"/>
          <ac:picMkLst>
            <pc:docMk/>
            <pc:sldMk cId="3267648054" sldId="282"/>
            <ac:picMk id="7" creationId="{EA5F6DF1-44BF-4073-A1FA-7862139376AC}"/>
          </ac:picMkLst>
        </pc:picChg>
      </pc:sldChg>
      <pc:sldChg chg="del">
        <pc:chgData name="Savard, Louis" userId="067cba2d-e3a0-4a51-a127-0f899cdb9097" providerId="ADAL" clId="{7C64D642-9731-4BDE-A0D5-E6619B3B9581}" dt="2020-12-06T12:05:56.935" v="6" actId="47"/>
        <pc:sldMkLst>
          <pc:docMk/>
          <pc:sldMk cId="285624983" sldId="283"/>
        </pc:sldMkLst>
      </pc:sldChg>
      <pc:sldChg chg="modSp add mod">
        <pc:chgData name="Savard, Louis" userId="067cba2d-e3a0-4a51-a127-0f899cdb9097" providerId="ADAL" clId="{7C64D642-9731-4BDE-A0D5-E6619B3B9581}" dt="2020-12-07T21:05:14.415" v="2523" actId="948"/>
        <pc:sldMkLst>
          <pc:docMk/>
          <pc:sldMk cId="2536665498" sldId="283"/>
        </pc:sldMkLst>
        <pc:spChg chg="mod">
          <ac:chgData name="Savard, Louis" userId="067cba2d-e3a0-4a51-a127-0f899cdb9097" providerId="ADAL" clId="{7C64D642-9731-4BDE-A0D5-E6619B3B9581}" dt="2020-12-07T19:43:20.510" v="1550" actId="20577"/>
          <ac:spMkLst>
            <pc:docMk/>
            <pc:sldMk cId="2536665498" sldId="283"/>
            <ac:spMk id="2" creationId="{62A52EA8-1409-4FF9-B1CB-8CF709005912}"/>
          </ac:spMkLst>
        </pc:spChg>
        <pc:spChg chg="mod">
          <ac:chgData name="Savard, Louis" userId="067cba2d-e3a0-4a51-a127-0f899cdb9097" providerId="ADAL" clId="{7C64D642-9731-4BDE-A0D5-E6619B3B9581}" dt="2020-12-07T21:05:14.415" v="2523" actId="948"/>
          <ac:spMkLst>
            <pc:docMk/>
            <pc:sldMk cId="2536665498" sldId="283"/>
            <ac:spMk id="3" creationId="{69893746-1E47-47EB-9AA7-33D855ED91FE}"/>
          </ac:spMkLst>
        </pc:spChg>
      </pc:sldChg>
      <pc:sldChg chg="del">
        <pc:chgData name="Savard, Louis" userId="067cba2d-e3a0-4a51-a127-0f899cdb9097" providerId="ADAL" clId="{7C64D642-9731-4BDE-A0D5-E6619B3B9581}" dt="2020-12-06T12:05:56.935" v="6" actId="47"/>
        <pc:sldMkLst>
          <pc:docMk/>
          <pc:sldMk cId="1512229679" sldId="284"/>
        </pc:sldMkLst>
      </pc:sldChg>
      <pc:sldChg chg="modSp add mod">
        <pc:chgData name="Savard, Louis" userId="067cba2d-e3a0-4a51-a127-0f899cdb9097" providerId="ADAL" clId="{7C64D642-9731-4BDE-A0D5-E6619B3B9581}" dt="2020-12-07T21:05:19.727" v="2525" actId="948"/>
        <pc:sldMkLst>
          <pc:docMk/>
          <pc:sldMk cId="3749836568" sldId="284"/>
        </pc:sldMkLst>
        <pc:spChg chg="mod">
          <ac:chgData name="Savard, Louis" userId="067cba2d-e3a0-4a51-a127-0f899cdb9097" providerId="ADAL" clId="{7C64D642-9731-4BDE-A0D5-E6619B3B9581}" dt="2020-12-07T19:43:26.463" v="1551"/>
          <ac:spMkLst>
            <pc:docMk/>
            <pc:sldMk cId="3749836568" sldId="284"/>
            <ac:spMk id="2" creationId="{62A52EA8-1409-4FF9-B1CB-8CF709005912}"/>
          </ac:spMkLst>
        </pc:spChg>
        <pc:spChg chg="mod">
          <ac:chgData name="Savard, Louis" userId="067cba2d-e3a0-4a51-a127-0f899cdb9097" providerId="ADAL" clId="{7C64D642-9731-4BDE-A0D5-E6619B3B9581}" dt="2020-12-07T21:05:19.727" v="2525" actId="948"/>
          <ac:spMkLst>
            <pc:docMk/>
            <pc:sldMk cId="3749836568" sldId="284"/>
            <ac:spMk id="3" creationId="{69893746-1E47-47EB-9AA7-33D855ED91FE}"/>
          </ac:spMkLst>
        </pc:spChg>
      </pc:sldChg>
      <pc:sldChg chg="modSp add mod">
        <pc:chgData name="Savard, Louis" userId="067cba2d-e3a0-4a51-a127-0f899cdb9097" providerId="ADAL" clId="{7C64D642-9731-4BDE-A0D5-E6619B3B9581}" dt="2020-12-07T21:05:22.945" v="2526" actId="948"/>
        <pc:sldMkLst>
          <pc:docMk/>
          <pc:sldMk cId="1170286302" sldId="285"/>
        </pc:sldMkLst>
        <pc:spChg chg="mod">
          <ac:chgData name="Savard, Louis" userId="067cba2d-e3a0-4a51-a127-0f899cdb9097" providerId="ADAL" clId="{7C64D642-9731-4BDE-A0D5-E6619B3B9581}" dt="2020-12-07T19:43:28.954" v="1552"/>
          <ac:spMkLst>
            <pc:docMk/>
            <pc:sldMk cId="1170286302" sldId="285"/>
            <ac:spMk id="2" creationId="{62A52EA8-1409-4FF9-B1CB-8CF709005912}"/>
          </ac:spMkLst>
        </pc:spChg>
        <pc:spChg chg="mod">
          <ac:chgData name="Savard, Louis" userId="067cba2d-e3a0-4a51-a127-0f899cdb9097" providerId="ADAL" clId="{7C64D642-9731-4BDE-A0D5-E6619B3B9581}" dt="2020-12-07T21:05:22.945" v="2526" actId="948"/>
          <ac:spMkLst>
            <pc:docMk/>
            <pc:sldMk cId="1170286302" sldId="285"/>
            <ac:spMk id="3" creationId="{69893746-1E47-47EB-9AA7-33D855ED91FE}"/>
          </ac:spMkLst>
        </pc:spChg>
      </pc:sldChg>
      <pc:sldChg chg="del">
        <pc:chgData name="Savard, Louis" userId="067cba2d-e3a0-4a51-a127-0f899cdb9097" providerId="ADAL" clId="{7C64D642-9731-4BDE-A0D5-E6619B3B9581}" dt="2020-12-06T12:05:56.935" v="6" actId="47"/>
        <pc:sldMkLst>
          <pc:docMk/>
          <pc:sldMk cId="2224628902" sldId="285"/>
        </pc:sldMkLst>
      </pc:sldChg>
      <pc:sldChg chg="addSp modSp add mod">
        <pc:chgData name="Savard, Louis" userId="067cba2d-e3a0-4a51-a127-0f899cdb9097" providerId="ADAL" clId="{7C64D642-9731-4BDE-A0D5-E6619B3B9581}" dt="2020-12-07T21:00:03.030" v="2429" actId="108"/>
        <pc:sldMkLst>
          <pc:docMk/>
          <pc:sldMk cId="1099859735" sldId="286"/>
        </pc:sldMkLst>
        <pc:spChg chg="mod">
          <ac:chgData name="Savard, Louis" userId="067cba2d-e3a0-4a51-a127-0f899cdb9097" providerId="ADAL" clId="{7C64D642-9731-4BDE-A0D5-E6619B3B9581}" dt="2020-12-07T19:43:31.215" v="1553"/>
          <ac:spMkLst>
            <pc:docMk/>
            <pc:sldMk cId="1099859735" sldId="286"/>
            <ac:spMk id="2" creationId="{62A52EA8-1409-4FF9-B1CB-8CF709005912}"/>
          </ac:spMkLst>
        </pc:spChg>
        <pc:spChg chg="mod">
          <ac:chgData name="Savard, Louis" userId="067cba2d-e3a0-4a51-a127-0f899cdb9097" providerId="ADAL" clId="{7C64D642-9731-4BDE-A0D5-E6619B3B9581}" dt="2020-12-07T21:00:03.030" v="2429" actId="108"/>
          <ac:spMkLst>
            <pc:docMk/>
            <pc:sldMk cId="1099859735" sldId="286"/>
            <ac:spMk id="3" creationId="{69893746-1E47-47EB-9AA7-33D855ED91FE}"/>
          </ac:spMkLst>
        </pc:spChg>
        <pc:picChg chg="add mod">
          <ac:chgData name="Savard, Louis" userId="067cba2d-e3a0-4a51-a127-0f899cdb9097" providerId="ADAL" clId="{7C64D642-9731-4BDE-A0D5-E6619B3B9581}" dt="2020-12-07T18:24:31.764" v="885" actId="1036"/>
          <ac:picMkLst>
            <pc:docMk/>
            <pc:sldMk cId="1099859735" sldId="286"/>
            <ac:picMk id="7" creationId="{35065761-684F-4ECB-BBEC-6A4E1174BACF}"/>
          </ac:picMkLst>
        </pc:picChg>
      </pc:sldChg>
      <pc:sldChg chg="del">
        <pc:chgData name="Savard, Louis" userId="067cba2d-e3a0-4a51-a127-0f899cdb9097" providerId="ADAL" clId="{7C64D642-9731-4BDE-A0D5-E6619B3B9581}" dt="2020-12-06T12:05:56.935" v="6" actId="47"/>
        <pc:sldMkLst>
          <pc:docMk/>
          <pc:sldMk cId="4028120288" sldId="286"/>
        </pc:sldMkLst>
      </pc:sldChg>
      <pc:sldChg chg="modSp add mod">
        <pc:chgData name="Savard, Louis" userId="067cba2d-e3a0-4a51-a127-0f899cdb9097" providerId="ADAL" clId="{7C64D642-9731-4BDE-A0D5-E6619B3B9581}" dt="2020-12-07T21:05:26.527" v="2527" actId="948"/>
        <pc:sldMkLst>
          <pc:docMk/>
          <pc:sldMk cId="743125737" sldId="287"/>
        </pc:sldMkLst>
        <pc:spChg chg="mod">
          <ac:chgData name="Savard, Louis" userId="067cba2d-e3a0-4a51-a127-0f899cdb9097" providerId="ADAL" clId="{7C64D642-9731-4BDE-A0D5-E6619B3B9581}" dt="2020-12-07T19:43:33.271" v="1554"/>
          <ac:spMkLst>
            <pc:docMk/>
            <pc:sldMk cId="743125737" sldId="287"/>
            <ac:spMk id="2" creationId="{62A52EA8-1409-4FF9-B1CB-8CF709005912}"/>
          </ac:spMkLst>
        </pc:spChg>
        <pc:spChg chg="mod">
          <ac:chgData name="Savard, Louis" userId="067cba2d-e3a0-4a51-a127-0f899cdb9097" providerId="ADAL" clId="{7C64D642-9731-4BDE-A0D5-E6619B3B9581}" dt="2020-12-07T21:05:26.527" v="2527" actId="948"/>
          <ac:spMkLst>
            <pc:docMk/>
            <pc:sldMk cId="743125737" sldId="287"/>
            <ac:spMk id="3" creationId="{69893746-1E47-47EB-9AA7-33D855ED91FE}"/>
          </ac:spMkLst>
        </pc:spChg>
      </pc:sldChg>
      <pc:sldChg chg="del">
        <pc:chgData name="Savard, Louis" userId="067cba2d-e3a0-4a51-a127-0f899cdb9097" providerId="ADAL" clId="{7C64D642-9731-4BDE-A0D5-E6619B3B9581}" dt="2020-12-06T12:05:56.935" v="6" actId="47"/>
        <pc:sldMkLst>
          <pc:docMk/>
          <pc:sldMk cId="749706903" sldId="287"/>
        </pc:sldMkLst>
      </pc:sldChg>
      <pc:sldChg chg="modSp add mod">
        <pc:chgData name="Savard, Louis" userId="067cba2d-e3a0-4a51-a127-0f899cdb9097" providerId="ADAL" clId="{7C64D642-9731-4BDE-A0D5-E6619B3B9581}" dt="2020-12-12T15:08:09.057" v="18245" actId="20577"/>
        <pc:sldMkLst>
          <pc:docMk/>
          <pc:sldMk cId="574280526" sldId="288"/>
        </pc:sldMkLst>
        <pc:spChg chg="mod">
          <ac:chgData name="Savard, Louis" userId="067cba2d-e3a0-4a51-a127-0f899cdb9097" providerId="ADAL" clId="{7C64D642-9731-4BDE-A0D5-E6619B3B9581}" dt="2020-12-07T19:43:35.957" v="1555"/>
          <ac:spMkLst>
            <pc:docMk/>
            <pc:sldMk cId="574280526" sldId="288"/>
            <ac:spMk id="2" creationId="{62A52EA8-1409-4FF9-B1CB-8CF709005912}"/>
          </ac:spMkLst>
        </pc:spChg>
        <pc:spChg chg="mod">
          <ac:chgData name="Savard, Louis" userId="067cba2d-e3a0-4a51-a127-0f899cdb9097" providerId="ADAL" clId="{7C64D642-9731-4BDE-A0D5-E6619B3B9581}" dt="2020-12-12T15:08:09.057" v="18245" actId="20577"/>
          <ac:spMkLst>
            <pc:docMk/>
            <pc:sldMk cId="574280526" sldId="288"/>
            <ac:spMk id="3" creationId="{69893746-1E47-47EB-9AA7-33D855ED91FE}"/>
          </ac:spMkLst>
        </pc:spChg>
      </pc:sldChg>
      <pc:sldChg chg="del">
        <pc:chgData name="Savard, Louis" userId="067cba2d-e3a0-4a51-a127-0f899cdb9097" providerId="ADAL" clId="{7C64D642-9731-4BDE-A0D5-E6619B3B9581}" dt="2020-12-06T12:05:56.935" v="6" actId="47"/>
        <pc:sldMkLst>
          <pc:docMk/>
          <pc:sldMk cId="2119119463" sldId="288"/>
        </pc:sldMkLst>
      </pc:sldChg>
      <pc:sldChg chg="del">
        <pc:chgData name="Savard, Louis" userId="067cba2d-e3a0-4a51-a127-0f899cdb9097" providerId="ADAL" clId="{7C64D642-9731-4BDE-A0D5-E6619B3B9581}" dt="2020-12-06T12:05:56.935" v="6" actId="47"/>
        <pc:sldMkLst>
          <pc:docMk/>
          <pc:sldMk cId="300137485" sldId="289"/>
        </pc:sldMkLst>
      </pc:sldChg>
      <pc:sldChg chg="modSp add mod">
        <pc:chgData name="Savard, Louis" userId="067cba2d-e3a0-4a51-a127-0f899cdb9097" providerId="ADAL" clId="{7C64D642-9731-4BDE-A0D5-E6619B3B9581}" dt="2020-12-07T21:05:36.055" v="2529" actId="948"/>
        <pc:sldMkLst>
          <pc:docMk/>
          <pc:sldMk cId="1083052201" sldId="289"/>
        </pc:sldMkLst>
        <pc:spChg chg="mod">
          <ac:chgData name="Savard, Louis" userId="067cba2d-e3a0-4a51-a127-0f899cdb9097" providerId="ADAL" clId="{7C64D642-9731-4BDE-A0D5-E6619B3B9581}" dt="2020-12-07T19:43:38.370" v="1556"/>
          <ac:spMkLst>
            <pc:docMk/>
            <pc:sldMk cId="1083052201" sldId="289"/>
            <ac:spMk id="2" creationId="{62A52EA8-1409-4FF9-B1CB-8CF709005912}"/>
          </ac:spMkLst>
        </pc:spChg>
        <pc:spChg chg="mod">
          <ac:chgData name="Savard, Louis" userId="067cba2d-e3a0-4a51-a127-0f899cdb9097" providerId="ADAL" clId="{7C64D642-9731-4BDE-A0D5-E6619B3B9581}" dt="2020-12-07T21:05:36.055" v="2529" actId="948"/>
          <ac:spMkLst>
            <pc:docMk/>
            <pc:sldMk cId="1083052201" sldId="289"/>
            <ac:spMk id="3" creationId="{69893746-1E47-47EB-9AA7-33D855ED91FE}"/>
          </ac:spMkLst>
        </pc:spChg>
      </pc:sldChg>
      <pc:sldChg chg="del">
        <pc:chgData name="Savard, Louis" userId="067cba2d-e3a0-4a51-a127-0f899cdb9097" providerId="ADAL" clId="{7C64D642-9731-4BDE-A0D5-E6619B3B9581}" dt="2020-12-06T12:05:56.935" v="6" actId="47"/>
        <pc:sldMkLst>
          <pc:docMk/>
          <pc:sldMk cId="1451326030" sldId="290"/>
        </pc:sldMkLst>
      </pc:sldChg>
      <pc:sldChg chg="modSp add mod">
        <pc:chgData name="Savard, Louis" userId="067cba2d-e3a0-4a51-a127-0f899cdb9097" providerId="ADAL" clId="{7C64D642-9731-4BDE-A0D5-E6619B3B9581}" dt="2020-12-07T21:02:48.549" v="2485" actId="207"/>
        <pc:sldMkLst>
          <pc:docMk/>
          <pc:sldMk cId="1937343783" sldId="290"/>
        </pc:sldMkLst>
        <pc:spChg chg="mod">
          <ac:chgData name="Savard, Louis" userId="067cba2d-e3a0-4a51-a127-0f899cdb9097" providerId="ADAL" clId="{7C64D642-9731-4BDE-A0D5-E6619B3B9581}" dt="2020-12-07T19:43:41.128" v="1557"/>
          <ac:spMkLst>
            <pc:docMk/>
            <pc:sldMk cId="1937343783" sldId="290"/>
            <ac:spMk id="2" creationId="{62A52EA8-1409-4FF9-B1CB-8CF709005912}"/>
          </ac:spMkLst>
        </pc:spChg>
        <pc:spChg chg="mod">
          <ac:chgData name="Savard, Louis" userId="067cba2d-e3a0-4a51-a127-0f899cdb9097" providerId="ADAL" clId="{7C64D642-9731-4BDE-A0D5-E6619B3B9581}" dt="2020-12-07T21:02:48.549" v="2485" actId="207"/>
          <ac:spMkLst>
            <pc:docMk/>
            <pc:sldMk cId="1937343783" sldId="290"/>
            <ac:spMk id="3" creationId="{69893746-1E47-47EB-9AA7-33D855ED91FE}"/>
          </ac:spMkLst>
        </pc:spChg>
      </pc:sldChg>
      <pc:sldChg chg="modSp add mod">
        <pc:chgData name="Savard, Louis" userId="067cba2d-e3a0-4a51-a127-0f899cdb9097" providerId="ADAL" clId="{7C64D642-9731-4BDE-A0D5-E6619B3B9581}" dt="2020-12-07T21:05:38.663" v="2530" actId="948"/>
        <pc:sldMkLst>
          <pc:docMk/>
          <pc:sldMk cId="4068104386" sldId="291"/>
        </pc:sldMkLst>
        <pc:spChg chg="mod">
          <ac:chgData name="Savard, Louis" userId="067cba2d-e3a0-4a51-a127-0f899cdb9097" providerId="ADAL" clId="{7C64D642-9731-4BDE-A0D5-E6619B3B9581}" dt="2020-12-07T19:43:43.423" v="1558"/>
          <ac:spMkLst>
            <pc:docMk/>
            <pc:sldMk cId="4068104386" sldId="291"/>
            <ac:spMk id="2" creationId="{62A52EA8-1409-4FF9-B1CB-8CF709005912}"/>
          </ac:spMkLst>
        </pc:spChg>
        <pc:spChg chg="mod">
          <ac:chgData name="Savard, Louis" userId="067cba2d-e3a0-4a51-a127-0f899cdb9097" providerId="ADAL" clId="{7C64D642-9731-4BDE-A0D5-E6619B3B9581}" dt="2020-12-07T21:05:38.663" v="2530" actId="948"/>
          <ac:spMkLst>
            <pc:docMk/>
            <pc:sldMk cId="4068104386" sldId="291"/>
            <ac:spMk id="3" creationId="{69893746-1E47-47EB-9AA7-33D855ED91FE}"/>
          </ac:spMkLst>
        </pc:spChg>
      </pc:sldChg>
      <pc:sldChg chg="del">
        <pc:chgData name="Savard, Louis" userId="067cba2d-e3a0-4a51-a127-0f899cdb9097" providerId="ADAL" clId="{7C64D642-9731-4BDE-A0D5-E6619B3B9581}" dt="2020-12-06T12:05:56.935" v="6" actId="47"/>
        <pc:sldMkLst>
          <pc:docMk/>
          <pc:sldMk cId="4119676849" sldId="291"/>
        </pc:sldMkLst>
      </pc:sldChg>
      <pc:sldChg chg="modSp add mod">
        <pc:chgData name="Savard, Louis" userId="067cba2d-e3a0-4a51-a127-0f899cdb9097" providerId="ADAL" clId="{7C64D642-9731-4BDE-A0D5-E6619B3B9581}" dt="2020-12-07T21:05:41.510" v="2531" actId="948"/>
        <pc:sldMkLst>
          <pc:docMk/>
          <pc:sldMk cId="1071362993" sldId="292"/>
        </pc:sldMkLst>
        <pc:spChg chg="mod">
          <ac:chgData name="Savard, Louis" userId="067cba2d-e3a0-4a51-a127-0f899cdb9097" providerId="ADAL" clId="{7C64D642-9731-4BDE-A0D5-E6619B3B9581}" dt="2020-12-07T19:43:45.702" v="1559"/>
          <ac:spMkLst>
            <pc:docMk/>
            <pc:sldMk cId="1071362993" sldId="292"/>
            <ac:spMk id="2" creationId="{62A52EA8-1409-4FF9-B1CB-8CF709005912}"/>
          </ac:spMkLst>
        </pc:spChg>
        <pc:spChg chg="mod">
          <ac:chgData name="Savard, Louis" userId="067cba2d-e3a0-4a51-a127-0f899cdb9097" providerId="ADAL" clId="{7C64D642-9731-4BDE-A0D5-E6619B3B9581}" dt="2020-12-07T21:05:41.510" v="2531" actId="948"/>
          <ac:spMkLst>
            <pc:docMk/>
            <pc:sldMk cId="1071362993" sldId="292"/>
            <ac:spMk id="3" creationId="{69893746-1E47-47EB-9AA7-33D855ED91FE}"/>
          </ac:spMkLst>
        </pc:spChg>
      </pc:sldChg>
      <pc:sldChg chg="del">
        <pc:chgData name="Savard, Louis" userId="067cba2d-e3a0-4a51-a127-0f899cdb9097" providerId="ADAL" clId="{7C64D642-9731-4BDE-A0D5-E6619B3B9581}" dt="2020-12-06T12:05:56.935" v="6" actId="47"/>
        <pc:sldMkLst>
          <pc:docMk/>
          <pc:sldMk cId="3461837736" sldId="292"/>
        </pc:sldMkLst>
      </pc:sldChg>
      <pc:sldChg chg="del">
        <pc:chgData name="Savard, Louis" userId="067cba2d-e3a0-4a51-a127-0f899cdb9097" providerId="ADAL" clId="{7C64D642-9731-4BDE-A0D5-E6619B3B9581}" dt="2020-12-06T12:05:56.935" v="6" actId="47"/>
        <pc:sldMkLst>
          <pc:docMk/>
          <pc:sldMk cId="363147614" sldId="293"/>
        </pc:sldMkLst>
      </pc:sldChg>
      <pc:sldChg chg="add del">
        <pc:chgData name="Savard, Louis" userId="067cba2d-e3a0-4a51-a127-0f899cdb9097" providerId="ADAL" clId="{7C64D642-9731-4BDE-A0D5-E6619B3B9581}" dt="2020-12-07T18:53:27.440" v="1353" actId="47"/>
        <pc:sldMkLst>
          <pc:docMk/>
          <pc:sldMk cId="2375496687" sldId="293"/>
        </pc:sldMkLst>
      </pc:sldChg>
      <pc:sldChg chg="addSp delSp modSp add mod">
        <pc:chgData name="Savard, Louis" userId="067cba2d-e3a0-4a51-a127-0f899cdb9097" providerId="ADAL" clId="{7C64D642-9731-4BDE-A0D5-E6619B3B9581}" dt="2020-12-07T21:00:17.400" v="2436" actId="108"/>
        <pc:sldMkLst>
          <pc:docMk/>
          <pc:sldMk cId="3280781110" sldId="293"/>
        </pc:sldMkLst>
        <pc:spChg chg="mod">
          <ac:chgData name="Savard, Louis" userId="067cba2d-e3a0-4a51-a127-0f899cdb9097" providerId="ADAL" clId="{7C64D642-9731-4BDE-A0D5-E6619B3B9581}" dt="2020-12-07T19:43:48.199" v="1560"/>
          <ac:spMkLst>
            <pc:docMk/>
            <pc:sldMk cId="3280781110" sldId="293"/>
            <ac:spMk id="2" creationId="{62A52EA8-1409-4FF9-B1CB-8CF709005912}"/>
          </ac:spMkLst>
        </pc:spChg>
        <pc:spChg chg="mod ord">
          <ac:chgData name="Savard, Louis" userId="067cba2d-e3a0-4a51-a127-0f899cdb9097" providerId="ADAL" clId="{7C64D642-9731-4BDE-A0D5-E6619B3B9581}" dt="2020-12-07T21:00:17.400" v="2436" actId="108"/>
          <ac:spMkLst>
            <pc:docMk/>
            <pc:sldMk cId="3280781110" sldId="293"/>
            <ac:spMk id="3" creationId="{69893746-1E47-47EB-9AA7-33D855ED91FE}"/>
          </ac:spMkLst>
        </pc:spChg>
        <pc:spChg chg="add del">
          <ac:chgData name="Savard, Louis" userId="067cba2d-e3a0-4a51-a127-0f899cdb9097" providerId="ADAL" clId="{7C64D642-9731-4BDE-A0D5-E6619B3B9581}" dt="2020-12-07T18:54:01.685" v="1375" actId="26606"/>
          <ac:spMkLst>
            <pc:docMk/>
            <pc:sldMk cId="3280781110" sldId="293"/>
            <ac:spMk id="13" creationId="{3741B58E-3B65-4A01-A276-975AB2CF8A08}"/>
          </ac:spMkLst>
        </pc:spChg>
        <pc:spChg chg="add del">
          <ac:chgData name="Savard, Louis" userId="067cba2d-e3a0-4a51-a127-0f899cdb9097" providerId="ADAL" clId="{7C64D642-9731-4BDE-A0D5-E6619B3B9581}" dt="2020-12-07T18:54:01.685" v="1375" actId="26606"/>
          <ac:spMkLst>
            <pc:docMk/>
            <pc:sldMk cId="3280781110" sldId="293"/>
            <ac:spMk id="14" creationId="{7AAC67C3-831B-4AB1-A259-DFB839CAFAFC}"/>
          </ac:spMkLst>
        </pc:spChg>
        <pc:spChg chg="add del">
          <ac:chgData name="Savard, Louis" userId="067cba2d-e3a0-4a51-a127-0f899cdb9097" providerId="ADAL" clId="{7C64D642-9731-4BDE-A0D5-E6619B3B9581}" dt="2020-12-07T18:54:01.685" v="1375" actId="26606"/>
          <ac:spMkLst>
            <pc:docMk/>
            <pc:sldMk cId="3280781110" sldId="293"/>
            <ac:spMk id="15" creationId="{054B3F04-9EAC-45C0-B3CE-0387EEA10A0C}"/>
          </ac:spMkLst>
        </pc:spChg>
        <pc:spChg chg="add del">
          <ac:chgData name="Savard, Louis" userId="067cba2d-e3a0-4a51-a127-0f899cdb9097" providerId="ADAL" clId="{7C64D642-9731-4BDE-A0D5-E6619B3B9581}" dt="2020-12-07T18:53:53.456" v="1371" actId="26606"/>
          <ac:spMkLst>
            <pc:docMk/>
            <pc:sldMk cId="3280781110" sldId="293"/>
            <ac:spMk id="20" creationId="{0AB6E427-3F73-4C06-A5D5-AE52C3883B50}"/>
          </ac:spMkLst>
        </pc:spChg>
        <pc:spChg chg="add del">
          <ac:chgData name="Savard, Louis" userId="067cba2d-e3a0-4a51-a127-0f899cdb9097" providerId="ADAL" clId="{7C64D642-9731-4BDE-A0D5-E6619B3B9581}" dt="2020-12-07T18:53:53.456" v="1371" actId="26606"/>
          <ac:spMkLst>
            <pc:docMk/>
            <pc:sldMk cId="3280781110" sldId="293"/>
            <ac:spMk id="22" creationId="{D8C9BDAA-0390-4B39-9B5C-BC95E5120DA4}"/>
          </ac:spMkLst>
        </pc:spChg>
        <pc:spChg chg="add del">
          <ac:chgData name="Savard, Louis" userId="067cba2d-e3a0-4a51-a127-0f899cdb9097" providerId="ADAL" clId="{7C64D642-9731-4BDE-A0D5-E6619B3B9581}" dt="2020-12-07T18:53:53.456" v="1371" actId="26606"/>
          <ac:spMkLst>
            <pc:docMk/>
            <pc:sldMk cId="3280781110" sldId="293"/>
            <ac:spMk id="24" creationId="{F9DB1FE5-9D46-433B-99D1-2F1B8DC79855}"/>
          </ac:spMkLst>
        </pc:spChg>
        <pc:spChg chg="add del">
          <ac:chgData name="Savard, Louis" userId="067cba2d-e3a0-4a51-a127-0f899cdb9097" providerId="ADAL" clId="{7C64D642-9731-4BDE-A0D5-E6619B3B9581}" dt="2020-12-07T18:53:58.629" v="1373" actId="26606"/>
          <ac:spMkLst>
            <pc:docMk/>
            <pc:sldMk cId="3280781110" sldId="293"/>
            <ac:spMk id="26" creationId="{14720853-E885-4BE5-BFE2-24004CEF6952}"/>
          </ac:spMkLst>
        </pc:spChg>
        <pc:spChg chg="add del">
          <ac:chgData name="Savard, Louis" userId="067cba2d-e3a0-4a51-a127-0f899cdb9097" providerId="ADAL" clId="{7C64D642-9731-4BDE-A0D5-E6619B3B9581}" dt="2020-12-07T18:53:58.629" v="1373" actId="26606"/>
          <ac:spMkLst>
            <pc:docMk/>
            <pc:sldMk cId="3280781110" sldId="293"/>
            <ac:spMk id="27" creationId="{08CB54FC-0B2A-4107-9A70-958B90B76585}"/>
          </ac:spMkLst>
        </pc:spChg>
        <pc:spChg chg="add del">
          <ac:chgData name="Savard, Louis" userId="067cba2d-e3a0-4a51-a127-0f899cdb9097" providerId="ADAL" clId="{7C64D642-9731-4BDE-A0D5-E6619B3B9581}" dt="2020-12-07T18:53:58.629" v="1373" actId="26606"/>
          <ac:spMkLst>
            <pc:docMk/>
            <pc:sldMk cId="3280781110" sldId="293"/>
            <ac:spMk id="29" creationId="{6587DBF8-5C50-4034-8B79-FE54A01A8E15}"/>
          </ac:spMkLst>
        </pc:spChg>
        <pc:spChg chg="add del">
          <ac:chgData name="Savard, Louis" userId="067cba2d-e3a0-4a51-a127-0f899cdb9097" providerId="ADAL" clId="{7C64D642-9731-4BDE-A0D5-E6619B3B9581}" dt="2020-12-07T18:54:01.685" v="1375" actId="26606"/>
          <ac:spMkLst>
            <pc:docMk/>
            <pc:sldMk cId="3280781110" sldId="293"/>
            <ac:spMk id="31" creationId="{F64BBAA4-C62B-4146-B49F-FE4CC4655EE0}"/>
          </ac:spMkLst>
        </pc:spChg>
        <pc:spChg chg="add del">
          <ac:chgData name="Savard, Louis" userId="067cba2d-e3a0-4a51-a127-0f899cdb9097" providerId="ADAL" clId="{7C64D642-9731-4BDE-A0D5-E6619B3B9581}" dt="2020-12-07T18:54:01.685" v="1375" actId="26606"/>
          <ac:spMkLst>
            <pc:docMk/>
            <pc:sldMk cId="3280781110" sldId="293"/>
            <ac:spMk id="32" creationId="{77C34054-98F8-4229-885E-04C525969C5E}"/>
          </ac:spMkLst>
        </pc:spChg>
        <pc:spChg chg="add del">
          <ac:chgData name="Savard, Louis" userId="067cba2d-e3a0-4a51-a127-0f899cdb9097" providerId="ADAL" clId="{7C64D642-9731-4BDE-A0D5-E6619B3B9581}" dt="2020-12-07T18:54:01.685" v="1375" actId="26606"/>
          <ac:spMkLst>
            <pc:docMk/>
            <pc:sldMk cId="3280781110" sldId="293"/>
            <ac:spMk id="33" creationId="{22AAB964-B835-4B93-A1F3-4A30D1F38589}"/>
          </ac:spMkLst>
        </pc:spChg>
        <pc:picChg chg="add mod">
          <ac:chgData name="Savard, Louis" userId="067cba2d-e3a0-4a51-a127-0f899cdb9097" providerId="ADAL" clId="{7C64D642-9731-4BDE-A0D5-E6619B3B9581}" dt="2020-12-07T18:54:16.047" v="1407" actId="1037"/>
          <ac:picMkLst>
            <pc:docMk/>
            <pc:sldMk cId="3280781110" sldId="293"/>
            <ac:picMk id="7" creationId="{0A102691-0E00-442B-8DEC-205FD55ADA7B}"/>
          </ac:picMkLst>
        </pc:picChg>
        <pc:cxnChg chg="add del">
          <ac:chgData name="Savard, Louis" userId="067cba2d-e3a0-4a51-a127-0f899cdb9097" providerId="ADAL" clId="{7C64D642-9731-4BDE-A0D5-E6619B3B9581}" dt="2020-12-07T18:53:58.629" v="1373" actId="26606"/>
          <ac:cxnSpMkLst>
            <pc:docMk/>
            <pc:sldMk cId="3280781110" sldId="293"/>
            <ac:cxnSpMk id="28" creationId="{7855A9B5-1710-4B19-B0F1-CDFDD4ED5B7E}"/>
          </ac:cxnSpMkLst>
        </pc:cxnChg>
      </pc:sldChg>
      <pc:sldChg chg="del">
        <pc:chgData name="Savard, Louis" userId="067cba2d-e3a0-4a51-a127-0f899cdb9097" providerId="ADAL" clId="{7C64D642-9731-4BDE-A0D5-E6619B3B9581}" dt="2020-12-06T12:05:56.935" v="6" actId="47"/>
        <pc:sldMkLst>
          <pc:docMk/>
          <pc:sldMk cId="1257087221" sldId="294"/>
        </pc:sldMkLst>
      </pc:sldChg>
      <pc:sldChg chg="modSp add mod">
        <pc:chgData name="Savard, Louis" userId="067cba2d-e3a0-4a51-a127-0f899cdb9097" providerId="ADAL" clId="{7C64D642-9731-4BDE-A0D5-E6619B3B9581}" dt="2020-12-07T21:05:46.026" v="2532" actId="948"/>
        <pc:sldMkLst>
          <pc:docMk/>
          <pc:sldMk cId="3942036683" sldId="294"/>
        </pc:sldMkLst>
        <pc:spChg chg="mod">
          <ac:chgData name="Savard, Louis" userId="067cba2d-e3a0-4a51-a127-0f899cdb9097" providerId="ADAL" clId="{7C64D642-9731-4BDE-A0D5-E6619B3B9581}" dt="2020-12-07T19:43:50.553" v="1561"/>
          <ac:spMkLst>
            <pc:docMk/>
            <pc:sldMk cId="3942036683" sldId="294"/>
            <ac:spMk id="2" creationId="{62A52EA8-1409-4FF9-B1CB-8CF709005912}"/>
          </ac:spMkLst>
        </pc:spChg>
        <pc:spChg chg="mod">
          <ac:chgData name="Savard, Louis" userId="067cba2d-e3a0-4a51-a127-0f899cdb9097" providerId="ADAL" clId="{7C64D642-9731-4BDE-A0D5-E6619B3B9581}" dt="2020-12-07T21:05:46.026" v="2532" actId="948"/>
          <ac:spMkLst>
            <pc:docMk/>
            <pc:sldMk cId="3942036683" sldId="294"/>
            <ac:spMk id="3" creationId="{69893746-1E47-47EB-9AA7-33D855ED91FE}"/>
          </ac:spMkLst>
        </pc:spChg>
      </pc:sldChg>
      <pc:sldChg chg="modSp add mod">
        <pc:chgData name="Savard, Louis" userId="067cba2d-e3a0-4a51-a127-0f899cdb9097" providerId="ADAL" clId="{7C64D642-9731-4BDE-A0D5-E6619B3B9581}" dt="2020-12-07T19:43:09.694" v="1534" actId="20577"/>
        <pc:sldMkLst>
          <pc:docMk/>
          <pc:sldMk cId="1152869024" sldId="295"/>
        </pc:sldMkLst>
        <pc:spChg chg="mod">
          <ac:chgData name="Savard, Louis" userId="067cba2d-e3a0-4a51-a127-0f899cdb9097" providerId="ADAL" clId="{7C64D642-9731-4BDE-A0D5-E6619B3B9581}" dt="2020-12-07T19:43:09.694" v="1534" actId="20577"/>
          <ac:spMkLst>
            <pc:docMk/>
            <pc:sldMk cId="1152869024" sldId="295"/>
            <ac:spMk id="2" creationId="{C1B453A4-FD8B-4E39-AAEC-1ACE6D2306A2}"/>
          </ac:spMkLst>
        </pc:spChg>
      </pc:sldChg>
      <pc:sldChg chg="modSp add mod">
        <pc:chgData name="Savard, Louis" userId="067cba2d-e3a0-4a51-a127-0f899cdb9097" providerId="ADAL" clId="{7C64D642-9731-4BDE-A0D5-E6619B3B9581}" dt="2020-12-07T21:05:53.286" v="2535" actId="948"/>
        <pc:sldMkLst>
          <pc:docMk/>
          <pc:sldMk cId="844552206" sldId="296"/>
        </pc:sldMkLst>
        <pc:spChg chg="mod">
          <ac:chgData name="Savard, Louis" userId="067cba2d-e3a0-4a51-a127-0f899cdb9097" providerId="ADAL" clId="{7C64D642-9731-4BDE-A0D5-E6619B3B9581}" dt="2020-12-07T21:05:53.286" v="2535" actId="948"/>
          <ac:spMkLst>
            <pc:docMk/>
            <pc:sldMk cId="844552206" sldId="296"/>
            <ac:spMk id="3" creationId="{69893746-1E47-47EB-9AA7-33D855ED91FE}"/>
          </ac:spMkLst>
        </pc:spChg>
      </pc:sldChg>
      <pc:sldChg chg="del">
        <pc:chgData name="Savard, Louis" userId="067cba2d-e3a0-4a51-a127-0f899cdb9097" providerId="ADAL" clId="{7C64D642-9731-4BDE-A0D5-E6619B3B9581}" dt="2020-12-06T12:05:56.935" v="6" actId="47"/>
        <pc:sldMkLst>
          <pc:docMk/>
          <pc:sldMk cId="2785539419" sldId="296"/>
        </pc:sldMkLst>
      </pc:sldChg>
      <pc:sldChg chg="addSp modSp add mod ord">
        <pc:chgData name="Savard, Louis" userId="067cba2d-e3a0-4a51-a127-0f899cdb9097" providerId="ADAL" clId="{7C64D642-9731-4BDE-A0D5-E6619B3B9581}" dt="2020-12-07T21:04:38.259" v="2520" actId="108"/>
        <pc:sldMkLst>
          <pc:docMk/>
          <pc:sldMk cId="395706842" sldId="297"/>
        </pc:sldMkLst>
        <pc:spChg chg="mod">
          <ac:chgData name="Savard, Louis" userId="067cba2d-e3a0-4a51-a127-0f899cdb9097" providerId="ADAL" clId="{7C64D642-9731-4BDE-A0D5-E6619B3B9581}" dt="2020-12-07T21:04:38.259" v="2520" actId="108"/>
          <ac:spMkLst>
            <pc:docMk/>
            <pc:sldMk cId="395706842" sldId="297"/>
            <ac:spMk id="3" creationId="{69893746-1E47-47EB-9AA7-33D855ED91FE}"/>
          </ac:spMkLst>
        </pc:spChg>
        <pc:picChg chg="add mod">
          <ac:chgData name="Savard, Louis" userId="067cba2d-e3a0-4a51-a127-0f899cdb9097" providerId="ADAL" clId="{7C64D642-9731-4BDE-A0D5-E6619B3B9581}" dt="2020-12-07T19:46:58.870" v="1648" actId="14100"/>
          <ac:picMkLst>
            <pc:docMk/>
            <pc:sldMk cId="395706842" sldId="297"/>
            <ac:picMk id="7" creationId="{50E3845F-C812-4EEC-9093-8CEC0BB9EC0C}"/>
          </ac:picMkLst>
        </pc:picChg>
        <pc:picChg chg="add mod">
          <ac:chgData name="Savard, Louis" userId="067cba2d-e3a0-4a51-a127-0f899cdb9097" providerId="ADAL" clId="{7C64D642-9731-4BDE-A0D5-E6619B3B9581}" dt="2020-12-07T19:46:23.632" v="1591"/>
          <ac:picMkLst>
            <pc:docMk/>
            <pc:sldMk cId="395706842" sldId="297"/>
            <ac:picMk id="8" creationId="{49DEC390-F46D-45AE-AA41-B5FB51266BC1}"/>
          </ac:picMkLst>
        </pc:picChg>
      </pc:sldChg>
      <pc:sldChg chg="del">
        <pc:chgData name="Savard, Louis" userId="067cba2d-e3a0-4a51-a127-0f899cdb9097" providerId="ADAL" clId="{7C64D642-9731-4BDE-A0D5-E6619B3B9581}" dt="2020-12-06T12:05:56.935" v="6" actId="47"/>
        <pc:sldMkLst>
          <pc:docMk/>
          <pc:sldMk cId="637114596" sldId="297"/>
        </pc:sldMkLst>
      </pc:sldChg>
      <pc:sldChg chg="modSp add mod">
        <pc:chgData name="Savard, Louis" userId="067cba2d-e3a0-4a51-a127-0f899cdb9097" providerId="ADAL" clId="{7C64D642-9731-4BDE-A0D5-E6619B3B9581}" dt="2020-12-12T18:22:08.886" v="18248" actId="20577"/>
        <pc:sldMkLst>
          <pc:docMk/>
          <pc:sldMk cId="1495660826" sldId="298"/>
        </pc:sldMkLst>
        <pc:spChg chg="mod">
          <ac:chgData name="Savard, Louis" userId="067cba2d-e3a0-4a51-a127-0f899cdb9097" providerId="ADAL" clId="{7C64D642-9731-4BDE-A0D5-E6619B3B9581}" dt="2020-12-12T18:22:08.886" v="18248" actId="20577"/>
          <ac:spMkLst>
            <pc:docMk/>
            <pc:sldMk cId="1495660826" sldId="298"/>
            <ac:spMk id="3" creationId="{69893746-1E47-47EB-9AA7-33D855ED91FE}"/>
          </ac:spMkLst>
        </pc:spChg>
      </pc:sldChg>
      <pc:sldChg chg="del">
        <pc:chgData name="Savard, Louis" userId="067cba2d-e3a0-4a51-a127-0f899cdb9097" providerId="ADAL" clId="{7C64D642-9731-4BDE-A0D5-E6619B3B9581}" dt="2020-12-06T12:05:56.935" v="6" actId="47"/>
        <pc:sldMkLst>
          <pc:docMk/>
          <pc:sldMk cId="2382619547" sldId="298"/>
        </pc:sldMkLst>
      </pc:sldChg>
      <pc:sldChg chg="modSp add mod">
        <pc:chgData name="Savard, Louis" userId="067cba2d-e3a0-4a51-a127-0f899cdb9097" providerId="ADAL" clId="{7C64D642-9731-4BDE-A0D5-E6619B3B9581}" dt="2020-12-07T21:06:01.180" v="2537" actId="948"/>
        <pc:sldMkLst>
          <pc:docMk/>
          <pc:sldMk cId="1589298931" sldId="299"/>
        </pc:sldMkLst>
        <pc:spChg chg="mod">
          <ac:chgData name="Savard, Louis" userId="067cba2d-e3a0-4a51-a127-0f899cdb9097" providerId="ADAL" clId="{7C64D642-9731-4BDE-A0D5-E6619B3B9581}" dt="2020-12-07T21:06:01.180" v="2537" actId="948"/>
          <ac:spMkLst>
            <pc:docMk/>
            <pc:sldMk cId="1589298931" sldId="299"/>
            <ac:spMk id="3" creationId="{69893746-1E47-47EB-9AA7-33D855ED91FE}"/>
          </ac:spMkLst>
        </pc:spChg>
      </pc:sldChg>
      <pc:sldChg chg="del">
        <pc:chgData name="Savard, Louis" userId="067cba2d-e3a0-4a51-a127-0f899cdb9097" providerId="ADAL" clId="{7C64D642-9731-4BDE-A0D5-E6619B3B9581}" dt="2020-12-06T12:05:56.935" v="6" actId="47"/>
        <pc:sldMkLst>
          <pc:docMk/>
          <pc:sldMk cId="2509429619" sldId="299"/>
        </pc:sldMkLst>
      </pc:sldChg>
      <pc:sldChg chg="del">
        <pc:chgData name="Savard, Louis" userId="067cba2d-e3a0-4a51-a127-0f899cdb9097" providerId="ADAL" clId="{7C64D642-9731-4BDE-A0D5-E6619B3B9581}" dt="2020-12-06T12:05:56.935" v="6" actId="47"/>
        <pc:sldMkLst>
          <pc:docMk/>
          <pc:sldMk cId="1537256201" sldId="300"/>
        </pc:sldMkLst>
      </pc:sldChg>
      <pc:sldChg chg="addSp delSp modSp add mod">
        <pc:chgData name="Savard, Louis" userId="067cba2d-e3a0-4a51-a127-0f899cdb9097" providerId="ADAL" clId="{7C64D642-9731-4BDE-A0D5-E6619B3B9581}" dt="2020-12-07T21:04:21.874" v="2519" actId="108"/>
        <pc:sldMkLst>
          <pc:docMk/>
          <pc:sldMk cId="2060467525" sldId="300"/>
        </pc:sldMkLst>
        <pc:spChg chg="mod">
          <ac:chgData name="Savard, Louis" userId="067cba2d-e3a0-4a51-a127-0f899cdb9097" providerId="ADAL" clId="{7C64D642-9731-4BDE-A0D5-E6619B3B9581}" dt="2020-12-07T21:04:21.874" v="2519" actId="108"/>
          <ac:spMkLst>
            <pc:docMk/>
            <pc:sldMk cId="2060467525" sldId="300"/>
            <ac:spMk id="3" creationId="{69893746-1E47-47EB-9AA7-33D855ED91FE}"/>
          </ac:spMkLst>
        </pc:spChg>
        <pc:picChg chg="add del">
          <ac:chgData name="Savard, Louis" userId="067cba2d-e3a0-4a51-a127-0f899cdb9097" providerId="ADAL" clId="{7C64D642-9731-4BDE-A0D5-E6619B3B9581}" dt="2020-12-07T19:56:43.746" v="1775" actId="478"/>
          <ac:picMkLst>
            <pc:docMk/>
            <pc:sldMk cId="2060467525" sldId="300"/>
            <ac:picMk id="5" creationId="{20545EC4-98C0-4BD1-A102-146800A10A84}"/>
          </ac:picMkLst>
        </pc:picChg>
        <pc:picChg chg="add mod">
          <ac:chgData name="Savard, Louis" userId="067cba2d-e3a0-4a51-a127-0f899cdb9097" providerId="ADAL" clId="{7C64D642-9731-4BDE-A0D5-E6619B3B9581}" dt="2020-12-07T20:03:04.614" v="1932" actId="1035"/>
          <ac:picMkLst>
            <pc:docMk/>
            <pc:sldMk cId="2060467525" sldId="300"/>
            <ac:picMk id="9" creationId="{5BCDC9AB-083B-4068-A7CC-4BF21BF4C79B}"/>
          </ac:picMkLst>
        </pc:picChg>
      </pc:sldChg>
      <pc:sldChg chg="del">
        <pc:chgData name="Savard, Louis" userId="067cba2d-e3a0-4a51-a127-0f899cdb9097" providerId="ADAL" clId="{7C64D642-9731-4BDE-A0D5-E6619B3B9581}" dt="2020-12-06T12:05:56.935" v="6" actId="47"/>
        <pc:sldMkLst>
          <pc:docMk/>
          <pc:sldMk cId="4023931164" sldId="301"/>
        </pc:sldMkLst>
      </pc:sldChg>
      <pc:sldChg chg="modSp add mod">
        <pc:chgData name="Savard, Louis" userId="067cba2d-e3a0-4a51-a127-0f899cdb9097" providerId="ADAL" clId="{7C64D642-9731-4BDE-A0D5-E6619B3B9581}" dt="2020-12-07T21:06:05.279" v="2538" actId="948"/>
        <pc:sldMkLst>
          <pc:docMk/>
          <pc:sldMk cId="4075783643" sldId="301"/>
        </pc:sldMkLst>
        <pc:spChg chg="mod">
          <ac:chgData name="Savard, Louis" userId="067cba2d-e3a0-4a51-a127-0f899cdb9097" providerId="ADAL" clId="{7C64D642-9731-4BDE-A0D5-E6619B3B9581}" dt="2020-12-07T21:06:05.279" v="2538" actId="948"/>
          <ac:spMkLst>
            <pc:docMk/>
            <pc:sldMk cId="4075783643" sldId="301"/>
            <ac:spMk id="3" creationId="{69893746-1E47-47EB-9AA7-33D855ED91FE}"/>
          </ac:spMkLst>
        </pc:spChg>
      </pc:sldChg>
      <pc:sldChg chg="addSp delSp modSp add mod">
        <pc:chgData name="Savard, Louis" userId="067cba2d-e3a0-4a51-a127-0f899cdb9097" providerId="ADAL" clId="{7C64D642-9731-4BDE-A0D5-E6619B3B9581}" dt="2020-12-07T21:00:34.990" v="2445" actId="108"/>
        <pc:sldMkLst>
          <pc:docMk/>
          <pc:sldMk cId="125005841" sldId="302"/>
        </pc:sldMkLst>
        <pc:spChg chg="mod">
          <ac:chgData name="Savard, Louis" userId="067cba2d-e3a0-4a51-a127-0f899cdb9097" providerId="ADAL" clId="{7C64D642-9731-4BDE-A0D5-E6619B3B9581}" dt="2020-12-07T21:00:34.990" v="2445" actId="108"/>
          <ac:spMkLst>
            <pc:docMk/>
            <pc:sldMk cId="125005841" sldId="302"/>
            <ac:spMk id="3" creationId="{69893746-1E47-47EB-9AA7-33D855ED91FE}"/>
          </ac:spMkLst>
        </pc:spChg>
        <pc:spChg chg="add del">
          <ac:chgData name="Savard, Louis" userId="067cba2d-e3a0-4a51-a127-0f899cdb9097" providerId="ADAL" clId="{7C64D642-9731-4BDE-A0D5-E6619B3B9581}" dt="2020-12-07T20:00:40.560" v="1863" actId="22"/>
          <ac:spMkLst>
            <pc:docMk/>
            <pc:sldMk cId="125005841" sldId="302"/>
            <ac:spMk id="10" creationId="{036FB756-4C7F-48D1-B92E-2A4163F4C307}"/>
          </ac:spMkLst>
        </pc:spChg>
        <pc:picChg chg="del">
          <ac:chgData name="Savard, Louis" userId="067cba2d-e3a0-4a51-a127-0f899cdb9097" providerId="ADAL" clId="{7C64D642-9731-4BDE-A0D5-E6619B3B9581}" dt="2020-12-07T20:00:59.447" v="1867" actId="478"/>
          <ac:picMkLst>
            <pc:docMk/>
            <pc:sldMk cId="125005841" sldId="302"/>
            <ac:picMk id="9" creationId="{5BCDC9AB-083B-4068-A7CC-4BF21BF4C79B}"/>
          </ac:picMkLst>
        </pc:picChg>
        <pc:picChg chg="add mod">
          <ac:chgData name="Savard, Louis" userId="067cba2d-e3a0-4a51-a127-0f899cdb9097" providerId="ADAL" clId="{7C64D642-9731-4BDE-A0D5-E6619B3B9581}" dt="2020-12-07T20:03:27.790" v="1974" actId="1035"/>
          <ac:picMkLst>
            <pc:docMk/>
            <pc:sldMk cId="125005841" sldId="302"/>
            <ac:picMk id="11" creationId="{22397CC7-F2E8-4EB6-BEA6-150A82945620}"/>
          </ac:picMkLst>
        </pc:picChg>
      </pc:sldChg>
      <pc:sldChg chg="del">
        <pc:chgData name="Savard, Louis" userId="067cba2d-e3a0-4a51-a127-0f899cdb9097" providerId="ADAL" clId="{7C64D642-9731-4BDE-A0D5-E6619B3B9581}" dt="2020-12-06T12:05:56.935" v="6" actId="47"/>
        <pc:sldMkLst>
          <pc:docMk/>
          <pc:sldMk cId="2197057906" sldId="302"/>
        </pc:sldMkLst>
      </pc:sldChg>
      <pc:sldChg chg="add del">
        <pc:chgData name="Savard, Louis" userId="067cba2d-e3a0-4a51-a127-0f899cdb9097" providerId="ADAL" clId="{7C64D642-9731-4BDE-A0D5-E6619B3B9581}" dt="2020-12-07T20:03:49.239" v="1976"/>
        <pc:sldMkLst>
          <pc:docMk/>
          <pc:sldMk cId="2291440567" sldId="303"/>
        </pc:sldMkLst>
      </pc:sldChg>
      <pc:sldChg chg="modSp add mod">
        <pc:chgData name="Savard, Louis" userId="067cba2d-e3a0-4a51-a127-0f899cdb9097" providerId="ADAL" clId="{7C64D642-9731-4BDE-A0D5-E6619B3B9581}" dt="2020-12-07T21:06:10.669" v="2539" actId="948"/>
        <pc:sldMkLst>
          <pc:docMk/>
          <pc:sldMk cId="4035040147" sldId="303"/>
        </pc:sldMkLst>
        <pc:spChg chg="mod">
          <ac:chgData name="Savard, Louis" userId="067cba2d-e3a0-4a51-a127-0f899cdb9097" providerId="ADAL" clId="{7C64D642-9731-4BDE-A0D5-E6619B3B9581}" dt="2020-12-07T21:06:10.669" v="2539" actId="948"/>
          <ac:spMkLst>
            <pc:docMk/>
            <pc:sldMk cId="4035040147" sldId="303"/>
            <ac:spMk id="3" creationId="{69893746-1E47-47EB-9AA7-33D855ED91FE}"/>
          </ac:spMkLst>
        </pc:spChg>
      </pc:sldChg>
      <pc:sldChg chg="modSp add mod">
        <pc:chgData name="Savard, Louis" userId="067cba2d-e3a0-4a51-a127-0f899cdb9097" providerId="ADAL" clId="{7C64D642-9731-4BDE-A0D5-E6619B3B9581}" dt="2020-12-07T21:06:15.599" v="2540" actId="948"/>
        <pc:sldMkLst>
          <pc:docMk/>
          <pc:sldMk cId="5959559" sldId="304"/>
        </pc:sldMkLst>
        <pc:spChg chg="mod">
          <ac:chgData name="Savard, Louis" userId="067cba2d-e3a0-4a51-a127-0f899cdb9097" providerId="ADAL" clId="{7C64D642-9731-4BDE-A0D5-E6619B3B9581}" dt="2020-12-07T20:05:30.758" v="2000"/>
          <ac:spMkLst>
            <pc:docMk/>
            <pc:sldMk cId="5959559" sldId="304"/>
            <ac:spMk id="2" creationId="{62A52EA8-1409-4FF9-B1CB-8CF709005912}"/>
          </ac:spMkLst>
        </pc:spChg>
        <pc:spChg chg="mod">
          <ac:chgData name="Savard, Louis" userId="067cba2d-e3a0-4a51-a127-0f899cdb9097" providerId="ADAL" clId="{7C64D642-9731-4BDE-A0D5-E6619B3B9581}" dt="2020-12-07T21:06:15.599" v="2540" actId="948"/>
          <ac:spMkLst>
            <pc:docMk/>
            <pc:sldMk cId="5959559" sldId="304"/>
            <ac:spMk id="3" creationId="{69893746-1E47-47EB-9AA7-33D855ED91FE}"/>
          </ac:spMkLst>
        </pc:spChg>
      </pc:sldChg>
      <pc:sldChg chg="del">
        <pc:chgData name="Savard, Louis" userId="067cba2d-e3a0-4a51-a127-0f899cdb9097" providerId="ADAL" clId="{7C64D642-9731-4BDE-A0D5-E6619B3B9581}" dt="2020-12-06T12:05:56.935" v="6" actId="47"/>
        <pc:sldMkLst>
          <pc:docMk/>
          <pc:sldMk cId="3193754672" sldId="304"/>
        </pc:sldMkLst>
      </pc:sldChg>
      <pc:sldChg chg="del">
        <pc:chgData name="Savard, Louis" userId="067cba2d-e3a0-4a51-a127-0f899cdb9097" providerId="ADAL" clId="{7C64D642-9731-4BDE-A0D5-E6619B3B9581}" dt="2020-12-06T12:05:56.935" v="6" actId="47"/>
        <pc:sldMkLst>
          <pc:docMk/>
          <pc:sldMk cId="1504105188" sldId="305"/>
        </pc:sldMkLst>
      </pc:sldChg>
      <pc:sldChg chg="modSp add mod ord">
        <pc:chgData name="Savard, Louis" userId="067cba2d-e3a0-4a51-a127-0f899cdb9097" providerId="ADAL" clId="{7C64D642-9731-4BDE-A0D5-E6619B3B9581}" dt="2020-12-07T20:05:22.781" v="1999" actId="20577"/>
        <pc:sldMkLst>
          <pc:docMk/>
          <pc:sldMk cId="2271500065" sldId="305"/>
        </pc:sldMkLst>
        <pc:spChg chg="mod">
          <ac:chgData name="Savard, Louis" userId="067cba2d-e3a0-4a51-a127-0f899cdb9097" providerId="ADAL" clId="{7C64D642-9731-4BDE-A0D5-E6619B3B9581}" dt="2020-12-07T20:05:22.781" v="1999" actId="20577"/>
          <ac:spMkLst>
            <pc:docMk/>
            <pc:sldMk cId="2271500065" sldId="305"/>
            <ac:spMk id="2" creationId="{C1B453A4-FD8B-4E39-AAEC-1ACE6D2306A2}"/>
          </ac:spMkLst>
        </pc:spChg>
      </pc:sldChg>
      <pc:sldChg chg="del">
        <pc:chgData name="Savard, Louis" userId="067cba2d-e3a0-4a51-a127-0f899cdb9097" providerId="ADAL" clId="{7C64D642-9731-4BDE-A0D5-E6619B3B9581}" dt="2020-12-06T12:05:56.935" v="6" actId="47"/>
        <pc:sldMkLst>
          <pc:docMk/>
          <pc:sldMk cId="651755367" sldId="306"/>
        </pc:sldMkLst>
      </pc:sldChg>
      <pc:sldChg chg="modSp add mod">
        <pc:chgData name="Savard, Louis" userId="067cba2d-e3a0-4a51-a127-0f899cdb9097" providerId="ADAL" clId="{7C64D642-9731-4BDE-A0D5-E6619B3B9581}" dt="2020-12-12T18:28:03.627" v="18249" actId="108"/>
        <pc:sldMkLst>
          <pc:docMk/>
          <pc:sldMk cId="3377828968" sldId="306"/>
        </pc:sldMkLst>
        <pc:spChg chg="mod">
          <ac:chgData name="Savard, Louis" userId="067cba2d-e3a0-4a51-a127-0f899cdb9097" providerId="ADAL" clId="{7C64D642-9731-4BDE-A0D5-E6619B3B9581}" dt="2020-12-12T18:28:03.627" v="18249" actId="108"/>
          <ac:spMkLst>
            <pc:docMk/>
            <pc:sldMk cId="3377828968" sldId="306"/>
            <ac:spMk id="3" creationId="{69893746-1E47-47EB-9AA7-33D855ED91FE}"/>
          </ac:spMkLst>
        </pc:spChg>
      </pc:sldChg>
      <pc:sldChg chg="del">
        <pc:chgData name="Savard, Louis" userId="067cba2d-e3a0-4a51-a127-0f899cdb9097" providerId="ADAL" clId="{7C64D642-9731-4BDE-A0D5-E6619B3B9581}" dt="2020-12-06T12:05:56.935" v="6" actId="47"/>
        <pc:sldMkLst>
          <pc:docMk/>
          <pc:sldMk cId="1177834751" sldId="307"/>
        </pc:sldMkLst>
      </pc:sldChg>
      <pc:sldChg chg="modSp add mod">
        <pc:chgData name="Savard, Louis" userId="067cba2d-e3a0-4a51-a127-0f899cdb9097" providerId="ADAL" clId="{7C64D642-9731-4BDE-A0D5-E6619B3B9581}" dt="2020-12-07T21:06:20.845" v="2542" actId="948"/>
        <pc:sldMkLst>
          <pc:docMk/>
          <pc:sldMk cId="3304482252" sldId="307"/>
        </pc:sldMkLst>
        <pc:spChg chg="mod">
          <ac:chgData name="Savard, Louis" userId="067cba2d-e3a0-4a51-a127-0f899cdb9097" providerId="ADAL" clId="{7C64D642-9731-4BDE-A0D5-E6619B3B9581}" dt="2020-12-07T21:06:20.845" v="2542" actId="948"/>
          <ac:spMkLst>
            <pc:docMk/>
            <pc:sldMk cId="3304482252" sldId="307"/>
            <ac:spMk id="3" creationId="{69893746-1E47-47EB-9AA7-33D855ED91FE}"/>
          </ac:spMkLst>
        </pc:spChg>
      </pc:sldChg>
      <pc:sldChg chg="modSp add mod addCm delCm">
        <pc:chgData name="Savard, Louis" userId="067cba2d-e3a0-4a51-a127-0f899cdb9097" providerId="ADAL" clId="{7C64D642-9731-4BDE-A0D5-E6619B3B9581}" dt="2020-12-07T21:06:23.175" v="2543" actId="948"/>
        <pc:sldMkLst>
          <pc:docMk/>
          <pc:sldMk cId="1126930604" sldId="308"/>
        </pc:sldMkLst>
        <pc:spChg chg="mod">
          <ac:chgData name="Savard, Louis" userId="067cba2d-e3a0-4a51-a127-0f899cdb9097" providerId="ADAL" clId="{7C64D642-9731-4BDE-A0D5-E6619B3B9581}" dt="2020-12-07T21:06:23.175" v="2543" actId="948"/>
          <ac:spMkLst>
            <pc:docMk/>
            <pc:sldMk cId="1126930604" sldId="308"/>
            <ac:spMk id="3" creationId="{69893746-1E47-47EB-9AA7-33D855ED91FE}"/>
          </ac:spMkLst>
        </pc:spChg>
      </pc:sldChg>
      <pc:sldChg chg="del">
        <pc:chgData name="Savard, Louis" userId="067cba2d-e3a0-4a51-a127-0f899cdb9097" providerId="ADAL" clId="{7C64D642-9731-4BDE-A0D5-E6619B3B9581}" dt="2020-12-06T12:05:56.935" v="6" actId="47"/>
        <pc:sldMkLst>
          <pc:docMk/>
          <pc:sldMk cId="4216227890" sldId="308"/>
        </pc:sldMkLst>
      </pc:sldChg>
      <pc:sldChg chg="modSp add mod">
        <pc:chgData name="Savard, Louis" userId="067cba2d-e3a0-4a51-a127-0f899cdb9097" providerId="ADAL" clId="{7C64D642-9731-4BDE-A0D5-E6619B3B9581}" dt="2020-12-07T21:06:26.872" v="2544" actId="948"/>
        <pc:sldMkLst>
          <pc:docMk/>
          <pc:sldMk cId="3631315981" sldId="309"/>
        </pc:sldMkLst>
        <pc:spChg chg="mod">
          <ac:chgData name="Savard, Louis" userId="067cba2d-e3a0-4a51-a127-0f899cdb9097" providerId="ADAL" clId="{7C64D642-9731-4BDE-A0D5-E6619B3B9581}" dt="2020-12-07T21:06:26.872" v="2544" actId="948"/>
          <ac:spMkLst>
            <pc:docMk/>
            <pc:sldMk cId="3631315981" sldId="309"/>
            <ac:spMk id="3" creationId="{69893746-1E47-47EB-9AA7-33D855ED91FE}"/>
          </ac:spMkLst>
        </pc:spChg>
      </pc:sldChg>
      <pc:sldChg chg="del">
        <pc:chgData name="Savard, Louis" userId="067cba2d-e3a0-4a51-a127-0f899cdb9097" providerId="ADAL" clId="{7C64D642-9731-4BDE-A0D5-E6619B3B9581}" dt="2020-12-06T12:05:56.935" v="6" actId="47"/>
        <pc:sldMkLst>
          <pc:docMk/>
          <pc:sldMk cId="4135713901" sldId="309"/>
        </pc:sldMkLst>
      </pc:sldChg>
      <pc:sldChg chg="del">
        <pc:chgData name="Savard, Louis" userId="067cba2d-e3a0-4a51-a127-0f899cdb9097" providerId="ADAL" clId="{7C64D642-9731-4BDE-A0D5-E6619B3B9581}" dt="2020-12-06T12:05:56.935" v="6" actId="47"/>
        <pc:sldMkLst>
          <pc:docMk/>
          <pc:sldMk cId="2388730238" sldId="310"/>
        </pc:sldMkLst>
      </pc:sldChg>
      <pc:sldChg chg="modSp add mod">
        <pc:chgData name="Savard, Louis" userId="067cba2d-e3a0-4a51-a127-0f899cdb9097" providerId="ADAL" clId="{7C64D642-9731-4BDE-A0D5-E6619B3B9581}" dt="2020-12-07T21:06:30.031" v="2545" actId="948"/>
        <pc:sldMkLst>
          <pc:docMk/>
          <pc:sldMk cId="2418758748" sldId="310"/>
        </pc:sldMkLst>
        <pc:spChg chg="mod">
          <ac:chgData name="Savard, Louis" userId="067cba2d-e3a0-4a51-a127-0f899cdb9097" providerId="ADAL" clId="{7C64D642-9731-4BDE-A0D5-E6619B3B9581}" dt="2020-12-07T21:06:30.031" v="2545" actId="948"/>
          <ac:spMkLst>
            <pc:docMk/>
            <pc:sldMk cId="2418758748" sldId="310"/>
            <ac:spMk id="3" creationId="{69893746-1E47-47EB-9AA7-33D855ED91FE}"/>
          </ac:spMkLst>
        </pc:spChg>
      </pc:sldChg>
      <pc:sldChg chg="modSp add mod">
        <pc:chgData name="Savard, Louis" userId="067cba2d-e3a0-4a51-a127-0f899cdb9097" providerId="ADAL" clId="{7C64D642-9731-4BDE-A0D5-E6619B3B9581}" dt="2020-12-07T21:06:33.463" v="2546" actId="948"/>
        <pc:sldMkLst>
          <pc:docMk/>
          <pc:sldMk cId="1182520241" sldId="311"/>
        </pc:sldMkLst>
        <pc:spChg chg="mod">
          <ac:chgData name="Savard, Louis" userId="067cba2d-e3a0-4a51-a127-0f899cdb9097" providerId="ADAL" clId="{7C64D642-9731-4BDE-A0D5-E6619B3B9581}" dt="2020-12-07T21:06:33.463" v="2546" actId="948"/>
          <ac:spMkLst>
            <pc:docMk/>
            <pc:sldMk cId="1182520241" sldId="311"/>
            <ac:spMk id="3" creationId="{69893746-1E47-47EB-9AA7-33D855ED91FE}"/>
          </ac:spMkLst>
        </pc:spChg>
      </pc:sldChg>
      <pc:sldChg chg="del">
        <pc:chgData name="Savard, Louis" userId="067cba2d-e3a0-4a51-a127-0f899cdb9097" providerId="ADAL" clId="{7C64D642-9731-4BDE-A0D5-E6619B3B9581}" dt="2020-12-06T12:05:56.935" v="6" actId="47"/>
        <pc:sldMkLst>
          <pc:docMk/>
          <pc:sldMk cId="3284341637" sldId="311"/>
        </pc:sldMkLst>
      </pc:sldChg>
      <pc:sldChg chg="del">
        <pc:chgData name="Savard, Louis" userId="067cba2d-e3a0-4a51-a127-0f899cdb9097" providerId="ADAL" clId="{7C64D642-9731-4BDE-A0D5-E6619B3B9581}" dt="2020-12-06T12:05:56.935" v="6" actId="47"/>
        <pc:sldMkLst>
          <pc:docMk/>
          <pc:sldMk cId="1668164603" sldId="312"/>
        </pc:sldMkLst>
      </pc:sldChg>
      <pc:sldChg chg="modSp add mod">
        <pc:chgData name="Savard, Louis" userId="067cba2d-e3a0-4a51-a127-0f899cdb9097" providerId="ADAL" clId="{7C64D642-9731-4BDE-A0D5-E6619B3B9581}" dt="2020-12-12T18:34:24.410" v="18250" actId="108"/>
        <pc:sldMkLst>
          <pc:docMk/>
          <pc:sldMk cId="2722154007" sldId="312"/>
        </pc:sldMkLst>
        <pc:spChg chg="mod">
          <ac:chgData name="Savard, Louis" userId="067cba2d-e3a0-4a51-a127-0f899cdb9097" providerId="ADAL" clId="{7C64D642-9731-4BDE-A0D5-E6619B3B9581}" dt="2020-12-12T18:34:24.410" v="18250" actId="108"/>
          <ac:spMkLst>
            <pc:docMk/>
            <pc:sldMk cId="2722154007" sldId="312"/>
            <ac:spMk id="3" creationId="{69893746-1E47-47EB-9AA7-33D855ED91FE}"/>
          </ac:spMkLst>
        </pc:spChg>
      </pc:sldChg>
      <pc:sldChg chg="del">
        <pc:chgData name="Savard, Louis" userId="067cba2d-e3a0-4a51-a127-0f899cdb9097" providerId="ADAL" clId="{7C64D642-9731-4BDE-A0D5-E6619B3B9581}" dt="2020-12-06T12:05:56.935" v="6" actId="47"/>
        <pc:sldMkLst>
          <pc:docMk/>
          <pc:sldMk cId="28356484" sldId="313"/>
        </pc:sldMkLst>
      </pc:sldChg>
      <pc:sldChg chg="modSp add mod">
        <pc:chgData name="Savard, Louis" userId="067cba2d-e3a0-4a51-a127-0f899cdb9097" providerId="ADAL" clId="{7C64D642-9731-4BDE-A0D5-E6619B3B9581}" dt="2020-12-07T21:06:41.937" v="2549" actId="948"/>
        <pc:sldMkLst>
          <pc:docMk/>
          <pc:sldMk cId="2753805633" sldId="313"/>
        </pc:sldMkLst>
        <pc:spChg chg="mod">
          <ac:chgData name="Savard, Louis" userId="067cba2d-e3a0-4a51-a127-0f899cdb9097" providerId="ADAL" clId="{7C64D642-9731-4BDE-A0D5-E6619B3B9581}" dt="2020-12-07T21:06:41.937" v="2549" actId="948"/>
          <ac:spMkLst>
            <pc:docMk/>
            <pc:sldMk cId="2753805633" sldId="313"/>
            <ac:spMk id="3" creationId="{69893746-1E47-47EB-9AA7-33D855ED91FE}"/>
          </ac:spMkLst>
        </pc:spChg>
      </pc:sldChg>
      <pc:sldChg chg="del">
        <pc:chgData name="Savard, Louis" userId="067cba2d-e3a0-4a51-a127-0f899cdb9097" providerId="ADAL" clId="{7C64D642-9731-4BDE-A0D5-E6619B3B9581}" dt="2020-12-06T12:05:56.935" v="6" actId="47"/>
        <pc:sldMkLst>
          <pc:docMk/>
          <pc:sldMk cId="955425095" sldId="314"/>
        </pc:sldMkLst>
      </pc:sldChg>
      <pc:sldChg chg="modSp add mod">
        <pc:chgData name="Savard, Louis" userId="067cba2d-e3a0-4a51-a127-0f899cdb9097" providerId="ADAL" clId="{7C64D642-9731-4BDE-A0D5-E6619B3B9581}" dt="2020-12-07T21:06:44.436" v="2550" actId="948"/>
        <pc:sldMkLst>
          <pc:docMk/>
          <pc:sldMk cId="3922729268" sldId="314"/>
        </pc:sldMkLst>
        <pc:spChg chg="mod">
          <ac:chgData name="Savard, Louis" userId="067cba2d-e3a0-4a51-a127-0f899cdb9097" providerId="ADAL" clId="{7C64D642-9731-4BDE-A0D5-E6619B3B9581}" dt="2020-12-07T21:06:44.436" v="2550" actId="948"/>
          <ac:spMkLst>
            <pc:docMk/>
            <pc:sldMk cId="3922729268" sldId="314"/>
            <ac:spMk id="3" creationId="{69893746-1E47-47EB-9AA7-33D855ED91FE}"/>
          </ac:spMkLst>
        </pc:spChg>
      </pc:sldChg>
      <pc:sldChg chg="del">
        <pc:chgData name="Savard, Louis" userId="067cba2d-e3a0-4a51-a127-0f899cdb9097" providerId="ADAL" clId="{7C64D642-9731-4BDE-A0D5-E6619B3B9581}" dt="2020-12-06T12:05:56.935" v="6" actId="47"/>
        <pc:sldMkLst>
          <pc:docMk/>
          <pc:sldMk cId="219329706" sldId="315"/>
        </pc:sldMkLst>
      </pc:sldChg>
      <pc:sldChg chg="modSp add mod">
        <pc:chgData name="Savard, Louis" userId="067cba2d-e3a0-4a51-a127-0f899cdb9097" providerId="ADAL" clId="{7C64D642-9731-4BDE-A0D5-E6619B3B9581}" dt="2020-12-07T21:10:28.618" v="2565" actId="6549"/>
        <pc:sldMkLst>
          <pc:docMk/>
          <pc:sldMk cId="2735089876" sldId="315"/>
        </pc:sldMkLst>
        <pc:spChg chg="mod">
          <ac:chgData name="Savard, Louis" userId="067cba2d-e3a0-4a51-a127-0f899cdb9097" providerId="ADAL" clId="{7C64D642-9731-4BDE-A0D5-E6619B3B9581}" dt="2020-12-07T21:10:28.618" v="2565" actId="6549"/>
          <ac:spMkLst>
            <pc:docMk/>
            <pc:sldMk cId="2735089876" sldId="315"/>
            <ac:spMk id="3" creationId="{69893746-1E47-47EB-9AA7-33D855ED91FE}"/>
          </ac:spMkLst>
        </pc:spChg>
      </pc:sldChg>
      <pc:sldChg chg="del">
        <pc:chgData name="Savard, Louis" userId="067cba2d-e3a0-4a51-a127-0f899cdb9097" providerId="ADAL" clId="{7C64D642-9731-4BDE-A0D5-E6619B3B9581}" dt="2020-12-06T12:05:56.935" v="6" actId="47"/>
        <pc:sldMkLst>
          <pc:docMk/>
          <pc:sldMk cId="898461695" sldId="316"/>
        </pc:sldMkLst>
      </pc:sldChg>
      <pc:sldChg chg="modSp add mod">
        <pc:chgData name="Savard, Louis" userId="067cba2d-e3a0-4a51-a127-0f899cdb9097" providerId="ADAL" clId="{7C64D642-9731-4BDE-A0D5-E6619B3B9581}" dt="2020-12-07T21:10:25.838" v="2564" actId="6549"/>
        <pc:sldMkLst>
          <pc:docMk/>
          <pc:sldMk cId="1603646559" sldId="316"/>
        </pc:sldMkLst>
        <pc:spChg chg="mod">
          <ac:chgData name="Savard, Louis" userId="067cba2d-e3a0-4a51-a127-0f899cdb9097" providerId="ADAL" clId="{7C64D642-9731-4BDE-A0D5-E6619B3B9581}" dt="2020-12-07T21:10:25.838" v="2564" actId="6549"/>
          <ac:spMkLst>
            <pc:docMk/>
            <pc:sldMk cId="1603646559" sldId="316"/>
            <ac:spMk id="3" creationId="{69893746-1E47-47EB-9AA7-33D855ED91FE}"/>
          </ac:spMkLst>
        </pc:spChg>
      </pc:sldChg>
      <pc:sldChg chg="del">
        <pc:chgData name="Savard, Louis" userId="067cba2d-e3a0-4a51-a127-0f899cdb9097" providerId="ADAL" clId="{7C64D642-9731-4BDE-A0D5-E6619B3B9581}" dt="2020-12-06T12:05:56.935" v="6" actId="47"/>
        <pc:sldMkLst>
          <pc:docMk/>
          <pc:sldMk cId="1368272460" sldId="317"/>
        </pc:sldMkLst>
      </pc:sldChg>
      <pc:sldChg chg="addSp delSp modSp add mod">
        <pc:chgData name="Savard, Louis" userId="067cba2d-e3a0-4a51-a127-0f899cdb9097" providerId="ADAL" clId="{7C64D642-9731-4BDE-A0D5-E6619B3B9581}" dt="2020-12-07T21:01:13.641" v="2461" actId="108"/>
        <pc:sldMkLst>
          <pc:docMk/>
          <pc:sldMk cId="3263313737" sldId="317"/>
        </pc:sldMkLst>
        <pc:spChg chg="mod">
          <ac:chgData name="Savard, Louis" userId="067cba2d-e3a0-4a51-a127-0f899cdb9097" providerId="ADAL" clId="{7C64D642-9731-4BDE-A0D5-E6619B3B9581}" dt="2020-12-07T20:56:48.771" v="2379" actId="26606"/>
          <ac:spMkLst>
            <pc:docMk/>
            <pc:sldMk cId="3263313737" sldId="317"/>
            <ac:spMk id="2" creationId="{62A52EA8-1409-4FF9-B1CB-8CF709005912}"/>
          </ac:spMkLst>
        </pc:spChg>
        <pc:spChg chg="mod">
          <ac:chgData name="Savard, Louis" userId="067cba2d-e3a0-4a51-a127-0f899cdb9097" providerId="ADAL" clId="{7C64D642-9731-4BDE-A0D5-E6619B3B9581}" dt="2020-12-07T21:01:13.641" v="2461" actId="108"/>
          <ac:spMkLst>
            <pc:docMk/>
            <pc:sldMk cId="3263313737" sldId="317"/>
            <ac:spMk id="3" creationId="{69893746-1E47-47EB-9AA7-33D855ED91FE}"/>
          </ac:spMkLst>
        </pc:spChg>
        <pc:spChg chg="add del">
          <ac:chgData name="Savard, Louis" userId="067cba2d-e3a0-4a51-a127-0f899cdb9097" providerId="ADAL" clId="{7C64D642-9731-4BDE-A0D5-E6619B3B9581}" dt="2020-12-07T20:56:48.771" v="2379" actId="26606"/>
          <ac:spMkLst>
            <pc:docMk/>
            <pc:sldMk cId="3263313737" sldId="317"/>
            <ac:spMk id="13" creationId="{3741B58E-3B65-4A01-A276-975AB2CF8A08}"/>
          </ac:spMkLst>
        </pc:spChg>
        <pc:spChg chg="add del">
          <ac:chgData name="Savard, Louis" userId="067cba2d-e3a0-4a51-a127-0f899cdb9097" providerId="ADAL" clId="{7C64D642-9731-4BDE-A0D5-E6619B3B9581}" dt="2020-12-07T20:56:48.771" v="2379" actId="26606"/>
          <ac:spMkLst>
            <pc:docMk/>
            <pc:sldMk cId="3263313737" sldId="317"/>
            <ac:spMk id="14" creationId="{7AAC67C3-831B-4AB1-A259-DFB839CAFAFC}"/>
          </ac:spMkLst>
        </pc:spChg>
        <pc:spChg chg="add del">
          <ac:chgData name="Savard, Louis" userId="067cba2d-e3a0-4a51-a127-0f899cdb9097" providerId="ADAL" clId="{7C64D642-9731-4BDE-A0D5-E6619B3B9581}" dt="2020-12-07T20:56:48.771" v="2379" actId="26606"/>
          <ac:spMkLst>
            <pc:docMk/>
            <pc:sldMk cId="3263313737" sldId="317"/>
            <ac:spMk id="15" creationId="{054B3F04-9EAC-45C0-B3CE-0387EEA10A0C}"/>
          </ac:spMkLst>
        </pc:spChg>
        <pc:spChg chg="add del">
          <ac:chgData name="Savard, Louis" userId="067cba2d-e3a0-4a51-a127-0f899cdb9097" providerId="ADAL" clId="{7C64D642-9731-4BDE-A0D5-E6619B3B9581}" dt="2020-12-07T20:56:48.771" v="2379" actId="26606"/>
          <ac:spMkLst>
            <pc:docMk/>
            <pc:sldMk cId="3263313737" sldId="317"/>
            <ac:spMk id="20" creationId="{B44C3061-D558-447B-A988-09ECE14461D7}"/>
          </ac:spMkLst>
        </pc:spChg>
        <pc:spChg chg="add del">
          <ac:chgData name="Savard, Louis" userId="067cba2d-e3a0-4a51-a127-0f899cdb9097" providerId="ADAL" clId="{7C64D642-9731-4BDE-A0D5-E6619B3B9581}" dt="2020-12-07T20:56:48.771" v="2379" actId="26606"/>
          <ac:spMkLst>
            <pc:docMk/>
            <pc:sldMk cId="3263313737" sldId="317"/>
            <ac:spMk id="22" creationId="{59339771-9C8F-497E-8974-E09A86FEEB23}"/>
          </ac:spMkLst>
        </pc:spChg>
        <pc:spChg chg="add del">
          <ac:chgData name="Savard, Louis" userId="067cba2d-e3a0-4a51-a127-0f899cdb9097" providerId="ADAL" clId="{7C64D642-9731-4BDE-A0D5-E6619B3B9581}" dt="2020-12-07T20:56:48.771" v="2379" actId="26606"/>
          <ac:spMkLst>
            <pc:docMk/>
            <pc:sldMk cId="3263313737" sldId="317"/>
            <ac:spMk id="24" creationId="{BDB54B0B-6CFB-4B92-A5DC-5DCD05BE5B4D}"/>
          </ac:spMkLst>
        </pc:spChg>
        <pc:picChg chg="add mod">
          <ac:chgData name="Savard, Louis" userId="067cba2d-e3a0-4a51-a127-0f899cdb9097" providerId="ADAL" clId="{7C64D642-9731-4BDE-A0D5-E6619B3B9581}" dt="2020-12-07T20:57:01.235" v="2406" actId="1036"/>
          <ac:picMkLst>
            <pc:docMk/>
            <pc:sldMk cId="3263313737" sldId="317"/>
            <ac:picMk id="7" creationId="{58488FFC-354B-488D-850B-14923D5FCA2C}"/>
          </ac:picMkLst>
        </pc:picChg>
      </pc:sldChg>
      <pc:sldChg chg="modSp add mod">
        <pc:chgData name="Savard, Louis" userId="067cba2d-e3a0-4a51-a127-0f899cdb9097" providerId="ADAL" clId="{7C64D642-9731-4BDE-A0D5-E6619B3B9581}" dt="2020-12-07T21:11:53.976" v="2579" actId="108"/>
        <pc:sldMkLst>
          <pc:docMk/>
          <pc:sldMk cId="2292154665" sldId="318"/>
        </pc:sldMkLst>
        <pc:spChg chg="mod">
          <ac:chgData name="Savard, Louis" userId="067cba2d-e3a0-4a51-a127-0f899cdb9097" providerId="ADAL" clId="{7C64D642-9731-4BDE-A0D5-E6619B3B9581}" dt="2020-12-07T21:11:53.976" v="2579" actId="108"/>
          <ac:spMkLst>
            <pc:docMk/>
            <pc:sldMk cId="2292154665" sldId="318"/>
            <ac:spMk id="3" creationId="{69893746-1E47-47EB-9AA7-33D855ED91FE}"/>
          </ac:spMkLst>
        </pc:spChg>
      </pc:sldChg>
      <pc:sldChg chg="del">
        <pc:chgData name="Savard, Louis" userId="067cba2d-e3a0-4a51-a127-0f899cdb9097" providerId="ADAL" clId="{7C64D642-9731-4BDE-A0D5-E6619B3B9581}" dt="2020-12-06T12:05:56.935" v="6" actId="47"/>
        <pc:sldMkLst>
          <pc:docMk/>
          <pc:sldMk cId="3520200654" sldId="318"/>
        </pc:sldMkLst>
      </pc:sldChg>
      <pc:sldChg chg="del">
        <pc:chgData name="Savard, Louis" userId="067cba2d-e3a0-4a51-a127-0f899cdb9097" providerId="ADAL" clId="{7C64D642-9731-4BDE-A0D5-E6619B3B9581}" dt="2020-12-06T12:05:56.935" v="6" actId="47"/>
        <pc:sldMkLst>
          <pc:docMk/>
          <pc:sldMk cId="2290911753" sldId="319"/>
        </pc:sldMkLst>
      </pc:sldChg>
      <pc:sldChg chg="addSp delSp modSp add mod">
        <pc:chgData name="Savard, Louis" userId="067cba2d-e3a0-4a51-a127-0f899cdb9097" providerId="ADAL" clId="{7C64D642-9731-4BDE-A0D5-E6619B3B9581}" dt="2020-12-07T21:12:57.547" v="2585" actId="14100"/>
        <pc:sldMkLst>
          <pc:docMk/>
          <pc:sldMk cId="3724177098" sldId="319"/>
        </pc:sldMkLst>
        <pc:spChg chg="mod">
          <ac:chgData name="Savard, Louis" userId="067cba2d-e3a0-4a51-a127-0f899cdb9097" providerId="ADAL" clId="{7C64D642-9731-4BDE-A0D5-E6619B3B9581}" dt="2020-12-07T21:12:46.234" v="2583"/>
          <ac:spMkLst>
            <pc:docMk/>
            <pc:sldMk cId="3724177098" sldId="319"/>
            <ac:spMk id="3" creationId="{69893746-1E47-47EB-9AA7-33D855ED91FE}"/>
          </ac:spMkLst>
        </pc:spChg>
        <pc:picChg chg="del">
          <ac:chgData name="Savard, Louis" userId="067cba2d-e3a0-4a51-a127-0f899cdb9097" providerId="ADAL" clId="{7C64D642-9731-4BDE-A0D5-E6619B3B9581}" dt="2020-12-07T21:12:35.975" v="2581" actId="478"/>
          <ac:picMkLst>
            <pc:docMk/>
            <pc:sldMk cId="3724177098" sldId="319"/>
            <ac:picMk id="7" creationId="{58488FFC-354B-488D-850B-14923D5FCA2C}"/>
          </ac:picMkLst>
        </pc:picChg>
        <pc:picChg chg="add mod">
          <ac:chgData name="Savard, Louis" userId="067cba2d-e3a0-4a51-a127-0f899cdb9097" providerId="ADAL" clId="{7C64D642-9731-4BDE-A0D5-E6619B3B9581}" dt="2020-12-07T21:12:57.547" v="2585" actId="14100"/>
          <ac:picMkLst>
            <pc:docMk/>
            <pc:sldMk cId="3724177098" sldId="319"/>
            <ac:picMk id="8" creationId="{67E7803E-7531-4470-AC6F-D54DB35377DD}"/>
          </ac:picMkLst>
        </pc:picChg>
      </pc:sldChg>
      <pc:sldChg chg="modSp add mod">
        <pc:chgData name="Savard, Louis" userId="067cba2d-e3a0-4a51-a127-0f899cdb9097" providerId="ADAL" clId="{7C64D642-9731-4BDE-A0D5-E6619B3B9581}" dt="2020-12-07T21:14:38.669" v="2604" actId="20577"/>
        <pc:sldMkLst>
          <pc:docMk/>
          <pc:sldMk cId="3579600699" sldId="320"/>
        </pc:sldMkLst>
        <pc:spChg chg="mod">
          <ac:chgData name="Savard, Louis" userId="067cba2d-e3a0-4a51-a127-0f899cdb9097" providerId="ADAL" clId="{7C64D642-9731-4BDE-A0D5-E6619B3B9581}" dt="2020-12-07T21:14:38.669" v="2604" actId="20577"/>
          <ac:spMkLst>
            <pc:docMk/>
            <pc:sldMk cId="3579600699" sldId="320"/>
            <ac:spMk id="3" creationId="{69893746-1E47-47EB-9AA7-33D855ED91FE}"/>
          </ac:spMkLst>
        </pc:spChg>
      </pc:sldChg>
      <pc:sldChg chg="del">
        <pc:chgData name="Savard, Louis" userId="067cba2d-e3a0-4a51-a127-0f899cdb9097" providerId="ADAL" clId="{7C64D642-9731-4BDE-A0D5-E6619B3B9581}" dt="2020-12-06T12:05:56.935" v="6" actId="47"/>
        <pc:sldMkLst>
          <pc:docMk/>
          <pc:sldMk cId="4166159706" sldId="320"/>
        </pc:sldMkLst>
      </pc:sldChg>
      <pc:sldChg chg="del">
        <pc:chgData name="Savard, Louis" userId="067cba2d-e3a0-4a51-a127-0f899cdb9097" providerId="ADAL" clId="{7C64D642-9731-4BDE-A0D5-E6619B3B9581}" dt="2020-12-06T12:05:56.935" v="6" actId="47"/>
        <pc:sldMkLst>
          <pc:docMk/>
          <pc:sldMk cId="1248556452" sldId="321"/>
        </pc:sldMkLst>
      </pc:sldChg>
      <pc:sldChg chg="modSp add mod">
        <pc:chgData name="Savard, Louis" userId="067cba2d-e3a0-4a51-a127-0f899cdb9097" providerId="ADAL" clId="{7C64D642-9731-4BDE-A0D5-E6619B3B9581}" dt="2020-12-07T21:16:12.168" v="2618" actId="20577"/>
        <pc:sldMkLst>
          <pc:docMk/>
          <pc:sldMk cId="2492751615" sldId="321"/>
        </pc:sldMkLst>
        <pc:spChg chg="mod">
          <ac:chgData name="Savard, Louis" userId="067cba2d-e3a0-4a51-a127-0f899cdb9097" providerId="ADAL" clId="{7C64D642-9731-4BDE-A0D5-E6619B3B9581}" dt="2020-12-07T21:16:12.168" v="2618" actId="20577"/>
          <ac:spMkLst>
            <pc:docMk/>
            <pc:sldMk cId="2492751615" sldId="321"/>
            <ac:spMk id="3" creationId="{69893746-1E47-47EB-9AA7-33D855ED91FE}"/>
          </ac:spMkLst>
        </pc:spChg>
      </pc:sldChg>
      <pc:sldChg chg="del">
        <pc:chgData name="Savard, Louis" userId="067cba2d-e3a0-4a51-a127-0f899cdb9097" providerId="ADAL" clId="{7C64D642-9731-4BDE-A0D5-E6619B3B9581}" dt="2020-12-06T12:05:56.935" v="6" actId="47"/>
        <pc:sldMkLst>
          <pc:docMk/>
          <pc:sldMk cId="3606326369" sldId="322"/>
        </pc:sldMkLst>
      </pc:sldChg>
      <pc:sldChg chg="modSp add mod">
        <pc:chgData name="Savard, Louis" userId="067cba2d-e3a0-4a51-a127-0f899cdb9097" providerId="ADAL" clId="{7C64D642-9731-4BDE-A0D5-E6619B3B9581}" dt="2020-12-12T18:53:06.274" v="18251" actId="108"/>
        <pc:sldMkLst>
          <pc:docMk/>
          <pc:sldMk cId="3725869402" sldId="322"/>
        </pc:sldMkLst>
        <pc:spChg chg="mod">
          <ac:chgData name="Savard, Louis" userId="067cba2d-e3a0-4a51-a127-0f899cdb9097" providerId="ADAL" clId="{7C64D642-9731-4BDE-A0D5-E6619B3B9581}" dt="2020-12-12T18:53:06.274" v="18251" actId="108"/>
          <ac:spMkLst>
            <pc:docMk/>
            <pc:sldMk cId="3725869402" sldId="322"/>
            <ac:spMk id="3" creationId="{69893746-1E47-47EB-9AA7-33D855ED91FE}"/>
          </ac:spMkLst>
        </pc:spChg>
      </pc:sldChg>
      <pc:sldChg chg="addSp modSp add mod">
        <pc:chgData name="Savard, Louis" userId="067cba2d-e3a0-4a51-a127-0f899cdb9097" providerId="ADAL" clId="{7C64D642-9731-4BDE-A0D5-E6619B3B9581}" dt="2020-12-07T21:19:28.528" v="2655" actId="14100"/>
        <pc:sldMkLst>
          <pc:docMk/>
          <pc:sldMk cId="1573712265" sldId="323"/>
        </pc:sldMkLst>
        <pc:spChg chg="mod">
          <ac:chgData name="Savard, Louis" userId="067cba2d-e3a0-4a51-a127-0f899cdb9097" providerId="ADAL" clId="{7C64D642-9731-4BDE-A0D5-E6619B3B9581}" dt="2020-12-07T21:19:05.147" v="2651" actId="20577"/>
          <ac:spMkLst>
            <pc:docMk/>
            <pc:sldMk cId="1573712265" sldId="323"/>
            <ac:spMk id="3" creationId="{69893746-1E47-47EB-9AA7-33D855ED91FE}"/>
          </ac:spMkLst>
        </pc:spChg>
        <pc:picChg chg="add mod">
          <ac:chgData name="Savard, Louis" userId="067cba2d-e3a0-4a51-a127-0f899cdb9097" providerId="ADAL" clId="{7C64D642-9731-4BDE-A0D5-E6619B3B9581}" dt="2020-12-07T21:19:28.528" v="2655" actId="14100"/>
          <ac:picMkLst>
            <pc:docMk/>
            <pc:sldMk cId="1573712265" sldId="323"/>
            <ac:picMk id="7" creationId="{6FC92D91-FDF8-4360-B6A9-77C5425A5CF8}"/>
          </ac:picMkLst>
        </pc:picChg>
      </pc:sldChg>
      <pc:sldChg chg="del">
        <pc:chgData name="Savard, Louis" userId="067cba2d-e3a0-4a51-a127-0f899cdb9097" providerId="ADAL" clId="{7C64D642-9731-4BDE-A0D5-E6619B3B9581}" dt="2020-12-06T12:05:56.935" v="6" actId="47"/>
        <pc:sldMkLst>
          <pc:docMk/>
          <pc:sldMk cId="2873270585" sldId="323"/>
        </pc:sldMkLst>
      </pc:sldChg>
      <pc:sldChg chg="del">
        <pc:chgData name="Savard, Louis" userId="067cba2d-e3a0-4a51-a127-0f899cdb9097" providerId="ADAL" clId="{7C64D642-9731-4BDE-A0D5-E6619B3B9581}" dt="2020-12-06T12:05:56.935" v="6" actId="47"/>
        <pc:sldMkLst>
          <pc:docMk/>
          <pc:sldMk cId="574226763" sldId="324"/>
        </pc:sldMkLst>
      </pc:sldChg>
      <pc:sldChg chg="delSp modSp add mod setBg delDesignElem">
        <pc:chgData name="Savard, Louis" userId="067cba2d-e3a0-4a51-a127-0f899cdb9097" providerId="ADAL" clId="{7C64D642-9731-4BDE-A0D5-E6619B3B9581}" dt="2020-12-08T15:53:21.065" v="3535" actId="20577"/>
        <pc:sldMkLst>
          <pc:docMk/>
          <pc:sldMk cId="3204058668" sldId="324"/>
        </pc:sldMkLst>
        <pc:spChg chg="mod">
          <ac:chgData name="Savard, Louis" userId="067cba2d-e3a0-4a51-a127-0f899cdb9097" providerId="ADAL" clId="{7C64D642-9731-4BDE-A0D5-E6619B3B9581}" dt="2020-12-08T15:53:21.065" v="3535" actId="20577"/>
          <ac:spMkLst>
            <pc:docMk/>
            <pc:sldMk cId="3204058668" sldId="324"/>
            <ac:spMk id="2" creationId="{C1B453A4-FD8B-4E39-AAEC-1ACE6D2306A2}"/>
          </ac:spMkLst>
        </pc:spChg>
        <pc:spChg chg="del">
          <ac:chgData name="Savard, Louis" userId="067cba2d-e3a0-4a51-a127-0f899cdb9097" providerId="ADAL" clId="{7C64D642-9731-4BDE-A0D5-E6619B3B9581}" dt="2020-12-07T21:20:19.641" v="2657"/>
          <ac:spMkLst>
            <pc:docMk/>
            <pc:sldMk cId="3204058668" sldId="324"/>
            <ac:spMk id="7" creationId="{8C6E698C-8155-4B8B-BDC9-B7299772B509}"/>
          </ac:spMkLst>
        </pc:spChg>
        <pc:spChg chg="del">
          <ac:chgData name="Savard, Louis" userId="067cba2d-e3a0-4a51-a127-0f899cdb9097" providerId="ADAL" clId="{7C64D642-9731-4BDE-A0D5-E6619B3B9581}" dt="2020-12-07T21:20:19.641" v="2657"/>
          <ac:spMkLst>
            <pc:docMk/>
            <pc:sldMk cId="3204058668" sldId="324"/>
            <ac:spMk id="11" creationId="{8A549DE7-671D-4575-AF43-858FD99981CF}"/>
          </ac:spMkLst>
        </pc:spChg>
        <pc:spChg chg="del">
          <ac:chgData name="Savard, Louis" userId="067cba2d-e3a0-4a51-a127-0f899cdb9097" providerId="ADAL" clId="{7C64D642-9731-4BDE-A0D5-E6619B3B9581}" dt="2020-12-07T21:20:19.641" v="2657"/>
          <ac:spMkLst>
            <pc:docMk/>
            <pc:sldMk cId="3204058668" sldId="324"/>
            <ac:spMk id="13" creationId="{C22D9B36-9BE7-472B-8808-7E0D6810738F}"/>
          </ac:spMkLst>
        </pc:spChg>
        <pc:cxnChg chg="del">
          <ac:chgData name="Savard, Louis" userId="067cba2d-e3a0-4a51-a127-0f899cdb9097" providerId="ADAL" clId="{7C64D642-9731-4BDE-A0D5-E6619B3B9581}" dt="2020-12-07T21:20:19.641" v="2657"/>
          <ac:cxnSpMkLst>
            <pc:docMk/>
            <pc:sldMk cId="3204058668" sldId="324"/>
            <ac:cxnSpMk id="9" creationId="{09525C9A-1972-4836-BA7A-706C946EF4DA}"/>
          </ac:cxnSpMkLst>
        </pc:cxnChg>
      </pc:sldChg>
      <pc:sldChg chg="del">
        <pc:chgData name="Savard, Louis" userId="067cba2d-e3a0-4a51-a127-0f899cdb9097" providerId="ADAL" clId="{7C64D642-9731-4BDE-A0D5-E6619B3B9581}" dt="2020-12-06T12:05:56.935" v="6" actId="47"/>
        <pc:sldMkLst>
          <pc:docMk/>
          <pc:sldMk cId="1277234981" sldId="325"/>
        </pc:sldMkLst>
      </pc:sldChg>
      <pc:sldChg chg="modSp add mod">
        <pc:chgData name="Savard, Louis" userId="067cba2d-e3a0-4a51-a127-0f899cdb9097" providerId="ADAL" clId="{7C64D642-9731-4BDE-A0D5-E6619B3B9581}" dt="2020-12-07T21:23:28.329" v="2722" actId="108"/>
        <pc:sldMkLst>
          <pc:docMk/>
          <pc:sldMk cId="1434082556" sldId="325"/>
        </pc:sldMkLst>
        <pc:spChg chg="mod">
          <ac:chgData name="Savard, Louis" userId="067cba2d-e3a0-4a51-a127-0f899cdb9097" providerId="ADAL" clId="{7C64D642-9731-4BDE-A0D5-E6619B3B9581}" dt="2020-12-07T21:20:35.691" v="2682" actId="20577"/>
          <ac:spMkLst>
            <pc:docMk/>
            <pc:sldMk cId="1434082556" sldId="325"/>
            <ac:spMk id="2" creationId="{62A52EA8-1409-4FF9-B1CB-8CF709005912}"/>
          </ac:spMkLst>
        </pc:spChg>
        <pc:spChg chg="mod">
          <ac:chgData name="Savard, Louis" userId="067cba2d-e3a0-4a51-a127-0f899cdb9097" providerId="ADAL" clId="{7C64D642-9731-4BDE-A0D5-E6619B3B9581}" dt="2020-12-07T21:23:28.329" v="2722" actId="108"/>
          <ac:spMkLst>
            <pc:docMk/>
            <pc:sldMk cId="1434082556" sldId="325"/>
            <ac:spMk id="3" creationId="{69893746-1E47-47EB-9AA7-33D855ED91FE}"/>
          </ac:spMkLst>
        </pc:spChg>
      </pc:sldChg>
      <pc:sldChg chg="modSp add mod">
        <pc:chgData name="Savard, Louis" userId="067cba2d-e3a0-4a51-a127-0f899cdb9097" providerId="ADAL" clId="{7C64D642-9731-4BDE-A0D5-E6619B3B9581}" dt="2020-12-07T22:01:55.652" v="3085" actId="20577"/>
        <pc:sldMkLst>
          <pc:docMk/>
          <pc:sldMk cId="1025785089" sldId="326"/>
        </pc:sldMkLst>
        <pc:spChg chg="mod">
          <ac:chgData name="Savard, Louis" userId="067cba2d-e3a0-4a51-a127-0f899cdb9097" providerId="ADAL" clId="{7C64D642-9731-4BDE-A0D5-E6619B3B9581}" dt="2020-12-07T22:01:55.652" v="3085" actId="20577"/>
          <ac:spMkLst>
            <pc:docMk/>
            <pc:sldMk cId="1025785089" sldId="326"/>
            <ac:spMk id="3" creationId="{69893746-1E47-47EB-9AA7-33D855ED91FE}"/>
          </ac:spMkLst>
        </pc:spChg>
      </pc:sldChg>
      <pc:sldChg chg="del">
        <pc:chgData name="Savard, Louis" userId="067cba2d-e3a0-4a51-a127-0f899cdb9097" providerId="ADAL" clId="{7C64D642-9731-4BDE-A0D5-E6619B3B9581}" dt="2020-12-06T12:05:56.935" v="6" actId="47"/>
        <pc:sldMkLst>
          <pc:docMk/>
          <pc:sldMk cId="2542987136" sldId="326"/>
        </pc:sldMkLst>
      </pc:sldChg>
      <pc:sldChg chg="del">
        <pc:chgData name="Savard, Louis" userId="067cba2d-e3a0-4a51-a127-0f899cdb9097" providerId="ADAL" clId="{7C64D642-9731-4BDE-A0D5-E6619B3B9581}" dt="2020-12-06T12:05:56.935" v="6" actId="47"/>
        <pc:sldMkLst>
          <pc:docMk/>
          <pc:sldMk cId="3651838238" sldId="327"/>
        </pc:sldMkLst>
      </pc:sldChg>
      <pc:sldChg chg="modSp add mod">
        <pc:chgData name="Savard, Louis" userId="067cba2d-e3a0-4a51-a127-0f899cdb9097" providerId="ADAL" clId="{7C64D642-9731-4BDE-A0D5-E6619B3B9581}" dt="2020-12-08T12:38:26.177" v="3269" actId="108"/>
        <pc:sldMkLst>
          <pc:docMk/>
          <pc:sldMk cId="4066067235" sldId="327"/>
        </pc:sldMkLst>
        <pc:spChg chg="mod">
          <ac:chgData name="Savard, Louis" userId="067cba2d-e3a0-4a51-a127-0f899cdb9097" providerId="ADAL" clId="{7C64D642-9731-4BDE-A0D5-E6619B3B9581}" dt="2020-12-08T12:38:26.177" v="3269" actId="108"/>
          <ac:spMkLst>
            <pc:docMk/>
            <pc:sldMk cId="4066067235" sldId="327"/>
            <ac:spMk id="3" creationId="{69893746-1E47-47EB-9AA7-33D855ED91FE}"/>
          </ac:spMkLst>
        </pc:spChg>
      </pc:sldChg>
      <pc:sldChg chg="del">
        <pc:chgData name="Savard, Louis" userId="067cba2d-e3a0-4a51-a127-0f899cdb9097" providerId="ADAL" clId="{7C64D642-9731-4BDE-A0D5-E6619B3B9581}" dt="2020-12-06T12:05:56.935" v="6" actId="47"/>
        <pc:sldMkLst>
          <pc:docMk/>
          <pc:sldMk cId="2988404217" sldId="328"/>
        </pc:sldMkLst>
      </pc:sldChg>
      <pc:sldChg chg="addSp modSp add mod">
        <pc:chgData name="Savard, Louis" userId="067cba2d-e3a0-4a51-a127-0f899cdb9097" providerId="ADAL" clId="{7C64D642-9731-4BDE-A0D5-E6619B3B9581}" dt="2020-12-07T22:02:24.667" v="3106"/>
        <pc:sldMkLst>
          <pc:docMk/>
          <pc:sldMk cId="4096626686" sldId="328"/>
        </pc:sldMkLst>
        <pc:spChg chg="mod">
          <ac:chgData name="Savard, Louis" userId="067cba2d-e3a0-4a51-a127-0f899cdb9097" providerId="ADAL" clId="{7C64D642-9731-4BDE-A0D5-E6619B3B9581}" dt="2020-12-07T22:02:24.667" v="3106"/>
          <ac:spMkLst>
            <pc:docMk/>
            <pc:sldMk cId="4096626686" sldId="328"/>
            <ac:spMk id="3" creationId="{69893746-1E47-47EB-9AA7-33D855ED91FE}"/>
          </ac:spMkLst>
        </pc:spChg>
        <pc:graphicFrameChg chg="add mod modGraphic">
          <ac:chgData name="Savard, Louis" userId="067cba2d-e3a0-4a51-a127-0f899cdb9097" providerId="ADAL" clId="{7C64D642-9731-4BDE-A0D5-E6619B3B9581}" dt="2020-12-07T21:57:46.699" v="2952" actId="403"/>
          <ac:graphicFrameMkLst>
            <pc:docMk/>
            <pc:sldMk cId="4096626686" sldId="328"/>
            <ac:graphicFrameMk id="4" creationId="{5D1BCDE5-289F-43C7-AE91-376D4C803F0B}"/>
          </ac:graphicFrameMkLst>
        </pc:graphicFrameChg>
      </pc:sldChg>
      <pc:sldChg chg="del">
        <pc:chgData name="Savard, Louis" userId="067cba2d-e3a0-4a51-a127-0f899cdb9097" providerId="ADAL" clId="{7C64D642-9731-4BDE-A0D5-E6619B3B9581}" dt="2020-12-06T12:05:56.935" v="6" actId="47"/>
        <pc:sldMkLst>
          <pc:docMk/>
          <pc:sldMk cId="818771" sldId="329"/>
        </pc:sldMkLst>
      </pc:sldChg>
      <pc:sldChg chg="modSp add mod">
        <pc:chgData name="Savard, Louis" userId="067cba2d-e3a0-4a51-a127-0f899cdb9097" providerId="ADAL" clId="{7C64D642-9731-4BDE-A0D5-E6619B3B9581}" dt="2020-12-08T12:43:10.712" v="3271" actId="20577"/>
        <pc:sldMkLst>
          <pc:docMk/>
          <pc:sldMk cId="832575640" sldId="329"/>
        </pc:sldMkLst>
        <pc:spChg chg="mod">
          <ac:chgData name="Savard, Louis" userId="067cba2d-e3a0-4a51-a127-0f899cdb9097" providerId="ADAL" clId="{7C64D642-9731-4BDE-A0D5-E6619B3B9581}" dt="2020-12-08T12:43:10.712" v="3271" actId="20577"/>
          <ac:spMkLst>
            <pc:docMk/>
            <pc:sldMk cId="832575640" sldId="329"/>
            <ac:spMk id="3" creationId="{69893746-1E47-47EB-9AA7-33D855ED91FE}"/>
          </ac:spMkLst>
        </pc:spChg>
      </pc:sldChg>
      <pc:sldChg chg="modSp add mod ord">
        <pc:chgData name="Savard, Louis" userId="067cba2d-e3a0-4a51-a127-0f899cdb9097" providerId="ADAL" clId="{7C64D642-9731-4BDE-A0D5-E6619B3B9581}" dt="2020-12-12T16:00:24.385" v="18246" actId="20578"/>
        <pc:sldMkLst>
          <pc:docMk/>
          <pc:sldMk cId="920329495" sldId="330"/>
        </pc:sldMkLst>
        <pc:spChg chg="mod">
          <ac:chgData name="Savard, Louis" userId="067cba2d-e3a0-4a51-a127-0f899cdb9097" providerId="ADAL" clId="{7C64D642-9731-4BDE-A0D5-E6619B3B9581}" dt="2020-12-12T16:00:24.385" v="18246" actId="20578"/>
          <ac:spMkLst>
            <pc:docMk/>
            <pc:sldMk cId="920329495" sldId="330"/>
            <ac:spMk id="3" creationId="{69893746-1E47-47EB-9AA7-33D855ED91FE}"/>
          </ac:spMkLst>
        </pc:spChg>
      </pc:sldChg>
      <pc:sldChg chg="del">
        <pc:chgData name="Savard, Louis" userId="067cba2d-e3a0-4a51-a127-0f899cdb9097" providerId="ADAL" clId="{7C64D642-9731-4BDE-A0D5-E6619B3B9581}" dt="2020-12-06T12:05:56.935" v="6" actId="47"/>
        <pc:sldMkLst>
          <pc:docMk/>
          <pc:sldMk cId="3055008825" sldId="330"/>
        </pc:sldMkLst>
      </pc:sldChg>
      <pc:sldChg chg="modSp add mod">
        <pc:chgData name="Savard, Louis" userId="067cba2d-e3a0-4a51-a127-0f899cdb9097" providerId="ADAL" clId="{7C64D642-9731-4BDE-A0D5-E6619B3B9581}" dt="2020-12-07T22:13:31.738" v="3263" actId="113"/>
        <pc:sldMkLst>
          <pc:docMk/>
          <pc:sldMk cId="947351193" sldId="331"/>
        </pc:sldMkLst>
        <pc:spChg chg="mod">
          <ac:chgData name="Savard, Louis" userId="067cba2d-e3a0-4a51-a127-0f899cdb9097" providerId="ADAL" clId="{7C64D642-9731-4BDE-A0D5-E6619B3B9581}" dt="2020-12-07T22:13:31.738" v="3263" actId="113"/>
          <ac:spMkLst>
            <pc:docMk/>
            <pc:sldMk cId="947351193" sldId="331"/>
            <ac:spMk id="3" creationId="{69893746-1E47-47EB-9AA7-33D855ED91FE}"/>
          </ac:spMkLst>
        </pc:spChg>
      </pc:sldChg>
      <pc:sldChg chg="del">
        <pc:chgData name="Savard, Louis" userId="067cba2d-e3a0-4a51-a127-0f899cdb9097" providerId="ADAL" clId="{7C64D642-9731-4BDE-A0D5-E6619B3B9581}" dt="2020-12-06T12:05:56.935" v="6" actId="47"/>
        <pc:sldMkLst>
          <pc:docMk/>
          <pc:sldMk cId="4212649042" sldId="331"/>
        </pc:sldMkLst>
      </pc:sldChg>
      <pc:sldChg chg="modSp add mod">
        <pc:chgData name="Savard, Louis" userId="067cba2d-e3a0-4a51-a127-0f899cdb9097" providerId="ADAL" clId="{7C64D642-9731-4BDE-A0D5-E6619B3B9581}" dt="2020-12-08T15:53:52.401" v="3576" actId="20577"/>
        <pc:sldMkLst>
          <pc:docMk/>
          <pc:sldMk cId="4106173765" sldId="332"/>
        </pc:sldMkLst>
        <pc:spChg chg="mod">
          <ac:chgData name="Savard, Louis" userId="067cba2d-e3a0-4a51-a127-0f899cdb9097" providerId="ADAL" clId="{7C64D642-9731-4BDE-A0D5-E6619B3B9581}" dt="2020-12-08T15:53:52.401" v="3576" actId="20577"/>
          <ac:spMkLst>
            <pc:docMk/>
            <pc:sldMk cId="4106173765" sldId="332"/>
            <ac:spMk id="2" creationId="{62A52EA8-1409-4FF9-B1CB-8CF709005912}"/>
          </ac:spMkLst>
        </pc:spChg>
        <pc:spChg chg="mod">
          <ac:chgData name="Savard, Louis" userId="067cba2d-e3a0-4a51-a127-0f899cdb9097" providerId="ADAL" clId="{7C64D642-9731-4BDE-A0D5-E6619B3B9581}" dt="2020-12-08T15:47:16.334" v="3500" actId="6549"/>
          <ac:spMkLst>
            <pc:docMk/>
            <pc:sldMk cId="4106173765" sldId="332"/>
            <ac:spMk id="3" creationId="{69893746-1E47-47EB-9AA7-33D855ED91FE}"/>
          </ac:spMkLst>
        </pc:spChg>
      </pc:sldChg>
      <pc:sldChg chg="modSp add del mod">
        <pc:chgData name="Savard, Louis" userId="067cba2d-e3a0-4a51-a127-0f899cdb9097" providerId="ADAL" clId="{7C64D642-9731-4BDE-A0D5-E6619B3B9581}" dt="2020-12-12T16:27:33.597" v="18247" actId="47"/>
        <pc:sldMkLst>
          <pc:docMk/>
          <pc:sldMk cId="3964801978" sldId="333"/>
        </pc:sldMkLst>
        <pc:spChg chg="mod">
          <ac:chgData name="Savard, Louis" userId="067cba2d-e3a0-4a51-a127-0f899cdb9097" providerId="ADAL" clId="{7C64D642-9731-4BDE-A0D5-E6619B3B9581}" dt="2020-12-08T15:54:02.647" v="3577"/>
          <ac:spMkLst>
            <pc:docMk/>
            <pc:sldMk cId="3964801978" sldId="333"/>
            <ac:spMk id="2" creationId="{62A52EA8-1409-4FF9-B1CB-8CF709005912}"/>
          </ac:spMkLst>
        </pc:spChg>
        <pc:spChg chg="mod">
          <ac:chgData name="Savard, Louis" userId="067cba2d-e3a0-4a51-a127-0f899cdb9097" providerId="ADAL" clId="{7C64D642-9731-4BDE-A0D5-E6619B3B9581}" dt="2020-12-08T15:48:22.046" v="3517" actId="20577"/>
          <ac:spMkLst>
            <pc:docMk/>
            <pc:sldMk cId="3964801978" sldId="333"/>
            <ac:spMk id="3" creationId="{69893746-1E47-47EB-9AA7-33D855ED91FE}"/>
          </ac:spMkLst>
        </pc:spChg>
      </pc:sldChg>
      <pc:sldChg chg="del">
        <pc:chgData name="Savard, Louis" userId="067cba2d-e3a0-4a51-a127-0f899cdb9097" providerId="ADAL" clId="{7C64D642-9731-4BDE-A0D5-E6619B3B9581}" dt="2020-12-06T12:05:56.935" v="6" actId="47"/>
        <pc:sldMkLst>
          <pc:docMk/>
          <pc:sldMk cId="4263788825" sldId="333"/>
        </pc:sldMkLst>
      </pc:sldChg>
      <pc:sldChg chg="del">
        <pc:chgData name="Savard, Louis" userId="067cba2d-e3a0-4a51-a127-0f899cdb9097" providerId="ADAL" clId="{7C64D642-9731-4BDE-A0D5-E6619B3B9581}" dt="2020-12-06T12:05:56.935" v="6" actId="47"/>
        <pc:sldMkLst>
          <pc:docMk/>
          <pc:sldMk cId="1245810546" sldId="334"/>
        </pc:sldMkLst>
      </pc:sldChg>
      <pc:sldChg chg="add del">
        <pc:chgData name="Savard, Louis" userId="067cba2d-e3a0-4a51-a127-0f899cdb9097" providerId="ADAL" clId="{7C64D642-9731-4BDE-A0D5-E6619B3B9581}" dt="2020-12-08T15:52:31.473" v="3519" actId="47"/>
        <pc:sldMkLst>
          <pc:docMk/>
          <pc:sldMk cId="3259983814" sldId="334"/>
        </pc:sldMkLst>
      </pc:sldChg>
      <pc:sldChg chg="modSp add mod">
        <pc:chgData name="Savard, Louis" userId="067cba2d-e3a0-4a51-a127-0f899cdb9097" providerId="ADAL" clId="{7C64D642-9731-4BDE-A0D5-E6619B3B9581}" dt="2020-12-08T18:02:47.176" v="4336" actId="255"/>
        <pc:sldMkLst>
          <pc:docMk/>
          <pc:sldMk cId="4110577010" sldId="334"/>
        </pc:sldMkLst>
        <pc:spChg chg="mod">
          <ac:chgData name="Savard, Louis" userId="067cba2d-e3a0-4a51-a127-0f899cdb9097" providerId="ADAL" clId="{7C64D642-9731-4BDE-A0D5-E6619B3B9581}" dt="2020-12-08T15:54:05.492" v="3578"/>
          <ac:spMkLst>
            <pc:docMk/>
            <pc:sldMk cId="4110577010" sldId="334"/>
            <ac:spMk id="2" creationId="{62A52EA8-1409-4FF9-B1CB-8CF709005912}"/>
          </ac:spMkLst>
        </pc:spChg>
        <pc:spChg chg="mod">
          <ac:chgData name="Savard, Louis" userId="067cba2d-e3a0-4a51-a127-0f899cdb9097" providerId="ADAL" clId="{7C64D642-9731-4BDE-A0D5-E6619B3B9581}" dt="2020-12-08T18:02:47.176" v="4336" actId="255"/>
          <ac:spMkLst>
            <pc:docMk/>
            <pc:sldMk cId="4110577010" sldId="334"/>
            <ac:spMk id="3" creationId="{69893746-1E47-47EB-9AA7-33D855ED91FE}"/>
          </ac:spMkLst>
        </pc:spChg>
      </pc:sldChg>
      <pc:sldChg chg="del">
        <pc:chgData name="Savard, Louis" userId="067cba2d-e3a0-4a51-a127-0f899cdb9097" providerId="ADAL" clId="{7C64D642-9731-4BDE-A0D5-E6619B3B9581}" dt="2020-12-06T12:05:56.935" v="6" actId="47"/>
        <pc:sldMkLst>
          <pc:docMk/>
          <pc:sldMk cId="1356474720" sldId="335"/>
        </pc:sldMkLst>
      </pc:sldChg>
      <pc:sldChg chg="modSp add mod">
        <pc:chgData name="Savard, Louis" userId="067cba2d-e3a0-4a51-a127-0f899cdb9097" providerId="ADAL" clId="{7C64D642-9731-4BDE-A0D5-E6619B3B9581}" dt="2020-12-08T15:56:53.284" v="3615" actId="113"/>
        <pc:sldMkLst>
          <pc:docMk/>
          <pc:sldMk cId="3608724947" sldId="335"/>
        </pc:sldMkLst>
        <pc:spChg chg="mod">
          <ac:chgData name="Savard, Louis" userId="067cba2d-e3a0-4a51-a127-0f899cdb9097" providerId="ADAL" clId="{7C64D642-9731-4BDE-A0D5-E6619B3B9581}" dt="2020-12-08T15:56:53.284" v="3615" actId="113"/>
          <ac:spMkLst>
            <pc:docMk/>
            <pc:sldMk cId="3608724947" sldId="335"/>
            <ac:spMk id="3" creationId="{69893746-1E47-47EB-9AA7-33D855ED91FE}"/>
          </ac:spMkLst>
        </pc:spChg>
      </pc:sldChg>
      <pc:sldChg chg="modSp add mod">
        <pc:chgData name="Savard, Louis" userId="067cba2d-e3a0-4a51-a127-0f899cdb9097" providerId="ADAL" clId="{7C64D642-9731-4BDE-A0D5-E6619B3B9581}" dt="2020-12-08T15:59:25.113" v="3658" actId="108"/>
        <pc:sldMkLst>
          <pc:docMk/>
          <pc:sldMk cId="454382469" sldId="336"/>
        </pc:sldMkLst>
        <pc:spChg chg="mod">
          <ac:chgData name="Savard, Louis" userId="067cba2d-e3a0-4a51-a127-0f899cdb9097" providerId="ADAL" clId="{7C64D642-9731-4BDE-A0D5-E6619B3B9581}" dt="2020-12-08T15:59:25.113" v="3658" actId="108"/>
          <ac:spMkLst>
            <pc:docMk/>
            <pc:sldMk cId="454382469" sldId="336"/>
            <ac:spMk id="3" creationId="{69893746-1E47-47EB-9AA7-33D855ED91FE}"/>
          </ac:spMkLst>
        </pc:spChg>
      </pc:sldChg>
      <pc:sldChg chg="del">
        <pc:chgData name="Savard, Louis" userId="067cba2d-e3a0-4a51-a127-0f899cdb9097" providerId="ADAL" clId="{7C64D642-9731-4BDE-A0D5-E6619B3B9581}" dt="2020-12-06T12:05:56.935" v="6" actId="47"/>
        <pc:sldMkLst>
          <pc:docMk/>
          <pc:sldMk cId="1532156291" sldId="336"/>
        </pc:sldMkLst>
      </pc:sldChg>
      <pc:sldChg chg="modSp add mod">
        <pc:chgData name="Savard, Louis" userId="067cba2d-e3a0-4a51-a127-0f899cdb9097" providerId="ADAL" clId="{7C64D642-9731-4BDE-A0D5-E6619B3B9581}" dt="2020-12-08T18:02:41.563" v="4335" actId="255"/>
        <pc:sldMkLst>
          <pc:docMk/>
          <pc:sldMk cId="1745492783" sldId="337"/>
        </pc:sldMkLst>
        <pc:spChg chg="mod">
          <ac:chgData name="Savard, Louis" userId="067cba2d-e3a0-4a51-a127-0f899cdb9097" providerId="ADAL" clId="{7C64D642-9731-4BDE-A0D5-E6619B3B9581}" dt="2020-12-08T18:02:41.563" v="4335" actId="255"/>
          <ac:spMkLst>
            <pc:docMk/>
            <pc:sldMk cId="1745492783" sldId="337"/>
            <ac:spMk id="3" creationId="{69893746-1E47-47EB-9AA7-33D855ED91FE}"/>
          </ac:spMkLst>
        </pc:spChg>
      </pc:sldChg>
      <pc:sldChg chg="del">
        <pc:chgData name="Savard, Louis" userId="067cba2d-e3a0-4a51-a127-0f899cdb9097" providerId="ADAL" clId="{7C64D642-9731-4BDE-A0D5-E6619B3B9581}" dt="2020-12-06T12:05:56.935" v="6" actId="47"/>
        <pc:sldMkLst>
          <pc:docMk/>
          <pc:sldMk cId="2505374762" sldId="337"/>
        </pc:sldMkLst>
      </pc:sldChg>
      <pc:sldChg chg="del">
        <pc:chgData name="Savard, Louis" userId="067cba2d-e3a0-4a51-a127-0f899cdb9097" providerId="ADAL" clId="{7C64D642-9731-4BDE-A0D5-E6619B3B9581}" dt="2020-12-06T12:05:56.935" v="6" actId="47"/>
        <pc:sldMkLst>
          <pc:docMk/>
          <pc:sldMk cId="1312840437" sldId="338"/>
        </pc:sldMkLst>
      </pc:sldChg>
      <pc:sldChg chg="modSp add del mod">
        <pc:chgData name="Savard, Louis" userId="067cba2d-e3a0-4a51-a127-0f899cdb9097" providerId="ADAL" clId="{7C64D642-9731-4BDE-A0D5-E6619B3B9581}" dt="2020-12-10T13:58:13.832" v="18238" actId="47"/>
        <pc:sldMkLst>
          <pc:docMk/>
          <pc:sldMk cId="1804535206" sldId="338"/>
        </pc:sldMkLst>
        <pc:spChg chg="mod">
          <ac:chgData name="Savard, Louis" userId="067cba2d-e3a0-4a51-a127-0f899cdb9097" providerId="ADAL" clId="{7C64D642-9731-4BDE-A0D5-E6619B3B9581}" dt="2020-12-08T16:21:26.036" v="3750" actId="20577"/>
          <ac:spMkLst>
            <pc:docMk/>
            <pc:sldMk cId="1804535206" sldId="338"/>
            <ac:spMk id="2" creationId="{C1B453A4-FD8B-4E39-AAEC-1ACE6D2306A2}"/>
          </ac:spMkLst>
        </pc:spChg>
      </pc:sldChg>
      <pc:sldChg chg="modSp add del mod addCm delCm">
        <pc:chgData name="Savard, Louis" userId="067cba2d-e3a0-4a51-a127-0f899cdb9097" providerId="ADAL" clId="{7C64D642-9731-4BDE-A0D5-E6619B3B9581}" dt="2020-12-10T13:58:13.832" v="18238" actId="47"/>
        <pc:sldMkLst>
          <pc:docMk/>
          <pc:sldMk cId="2813766985" sldId="339"/>
        </pc:sldMkLst>
        <pc:spChg chg="mod">
          <ac:chgData name="Savard, Louis" userId="067cba2d-e3a0-4a51-a127-0f899cdb9097" providerId="ADAL" clId="{7C64D642-9731-4BDE-A0D5-E6619B3B9581}" dt="2020-12-09T13:01:36.607" v="6379"/>
          <ac:spMkLst>
            <pc:docMk/>
            <pc:sldMk cId="2813766985" sldId="339"/>
            <ac:spMk id="2" creationId="{62A52EA8-1409-4FF9-B1CB-8CF709005912}"/>
          </ac:spMkLst>
        </pc:spChg>
        <pc:spChg chg="mod">
          <ac:chgData name="Savard, Louis" userId="067cba2d-e3a0-4a51-a127-0f899cdb9097" providerId="ADAL" clId="{7C64D642-9731-4BDE-A0D5-E6619B3B9581}" dt="2020-12-09T13:01:40.594" v="6381"/>
          <ac:spMkLst>
            <pc:docMk/>
            <pc:sldMk cId="2813766985" sldId="339"/>
            <ac:spMk id="3" creationId="{69893746-1E47-47EB-9AA7-33D855ED91FE}"/>
          </ac:spMkLst>
        </pc:spChg>
      </pc:sldChg>
      <pc:sldChg chg="del">
        <pc:chgData name="Savard, Louis" userId="067cba2d-e3a0-4a51-a127-0f899cdb9097" providerId="ADAL" clId="{7C64D642-9731-4BDE-A0D5-E6619B3B9581}" dt="2020-12-06T12:05:56.935" v="6" actId="47"/>
        <pc:sldMkLst>
          <pc:docMk/>
          <pc:sldMk cId="3154936762" sldId="339"/>
        </pc:sldMkLst>
      </pc:sldChg>
      <pc:sldChg chg="del">
        <pc:chgData name="Savard, Louis" userId="067cba2d-e3a0-4a51-a127-0f899cdb9097" providerId="ADAL" clId="{7C64D642-9731-4BDE-A0D5-E6619B3B9581}" dt="2020-12-06T12:05:56.935" v="6" actId="47"/>
        <pc:sldMkLst>
          <pc:docMk/>
          <pc:sldMk cId="1544159994" sldId="340"/>
        </pc:sldMkLst>
      </pc:sldChg>
      <pc:sldChg chg="modSp add del mod">
        <pc:chgData name="Savard, Louis" userId="067cba2d-e3a0-4a51-a127-0f899cdb9097" providerId="ADAL" clId="{7C64D642-9731-4BDE-A0D5-E6619B3B9581}" dt="2020-12-10T13:58:13.832" v="18238" actId="47"/>
        <pc:sldMkLst>
          <pc:docMk/>
          <pc:sldMk cId="3579952909" sldId="340"/>
        </pc:sldMkLst>
        <pc:spChg chg="mod">
          <ac:chgData name="Savard, Louis" userId="067cba2d-e3a0-4a51-a127-0f899cdb9097" providerId="ADAL" clId="{7C64D642-9731-4BDE-A0D5-E6619B3B9581}" dt="2020-12-08T16:27:19.027" v="3879" actId="113"/>
          <ac:spMkLst>
            <pc:docMk/>
            <pc:sldMk cId="3579952909" sldId="340"/>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947732139" sldId="341"/>
        </pc:sldMkLst>
        <pc:spChg chg="mod">
          <ac:chgData name="Savard, Louis" userId="067cba2d-e3a0-4a51-a127-0f899cdb9097" providerId="ADAL" clId="{7C64D642-9731-4BDE-A0D5-E6619B3B9581}" dt="2020-12-08T18:02:28.954" v="4333" actId="255"/>
          <ac:spMkLst>
            <pc:docMk/>
            <pc:sldMk cId="947732139" sldId="341"/>
            <ac:spMk id="3" creationId="{69893746-1E47-47EB-9AA7-33D855ED91FE}"/>
          </ac:spMkLst>
        </pc:spChg>
      </pc:sldChg>
      <pc:sldChg chg="del">
        <pc:chgData name="Savard, Louis" userId="067cba2d-e3a0-4a51-a127-0f899cdb9097" providerId="ADAL" clId="{7C64D642-9731-4BDE-A0D5-E6619B3B9581}" dt="2020-12-06T12:05:56.935" v="6" actId="47"/>
        <pc:sldMkLst>
          <pc:docMk/>
          <pc:sldMk cId="1980810255" sldId="341"/>
        </pc:sldMkLst>
      </pc:sldChg>
      <pc:sldChg chg="del">
        <pc:chgData name="Savard, Louis" userId="067cba2d-e3a0-4a51-a127-0f899cdb9097" providerId="ADAL" clId="{7C64D642-9731-4BDE-A0D5-E6619B3B9581}" dt="2020-12-06T12:05:56.935" v="6" actId="47"/>
        <pc:sldMkLst>
          <pc:docMk/>
          <pc:sldMk cId="3550137398" sldId="342"/>
        </pc:sldMkLst>
      </pc:sldChg>
      <pc:sldChg chg="modSp add del mod">
        <pc:chgData name="Savard, Louis" userId="067cba2d-e3a0-4a51-a127-0f899cdb9097" providerId="ADAL" clId="{7C64D642-9731-4BDE-A0D5-E6619B3B9581}" dt="2020-12-10T13:58:13.832" v="18238" actId="47"/>
        <pc:sldMkLst>
          <pc:docMk/>
          <pc:sldMk cId="4137404007" sldId="342"/>
        </pc:sldMkLst>
        <pc:spChg chg="mod">
          <ac:chgData name="Savard, Louis" userId="067cba2d-e3a0-4a51-a127-0f899cdb9097" providerId="ADAL" clId="{7C64D642-9731-4BDE-A0D5-E6619B3B9581}" dt="2020-12-08T16:36:29.753" v="3997" actId="113"/>
          <ac:spMkLst>
            <pc:docMk/>
            <pc:sldMk cId="4137404007" sldId="342"/>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609675202" sldId="343"/>
        </pc:sldMkLst>
        <pc:spChg chg="mod">
          <ac:chgData name="Savard, Louis" userId="067cba2d-e3a0-4a51-a127-0f899cdb9097" providerId="ADAL" clId="{7C64D642-9731-4BDE-A0D5-E6619B3B9581}" dt="2020-12-08T16:41:31.072" v="4065" actId="6549"/>
          <ac:spMkLst>
            <pc:docMk/>
            <pc:sldMk cId="1609675202" sldId="343"/>
            <ac:spMk id="3" creationId="{69893746-1E47-47EB-9AA7-33D855ED91FE}"/>
          </ac:spMkLst>
        </pc:spChg>
      </pc:sldChg>
      <pc:sldChg chg="del">
        <pc:chgData name="Savard, Louis" userId="067cba2d-e3a0-4a51-a127-0f899cdb9097" providerId="ADAL" clId="{7C64D642-9731-4BDE-A0D5-E6619B3B9581}" dt="2020-12-06T12:05:56.935" v="6" actId="47"/>
        <pc:sldMkLst>
          <pc:docMk/>
          <pc:sldMk cId="2538527250" sldId="343"/>
        </pc:sldMkLst>
      </pc:sldChg>
      <pc:sldChg chg="del">
        <pc:chgData name="Savard, Louis" userId="067cba2d-e3a0-4a51-a127-0f899cdb9097" providerId="ADAL" clId="{7C64D642-9731-4BDE-A0D5-E6619B3B9581}" dt="2020-12-06T12:05:56.935" v="6" actId="47"/>
        <pc:sldMkLst>
          <pc:docMk/>
          <pc:sldMk cId="2628414845" sldId="344"/>
        </pc:sldMkLst>
      </pc:sldChg>
      <pc:sldChg chg="modSp add del mod">
        <pc:chgData name="Savard, Louis" userId="067cba2d-e3a0-4a51-a127-0f899cdb9097" providerId="ADAL" clId="{7C64D642-9731-4BDE-A0D5-E6619B3B9581}" dt="2020-12-10T13:58:13.832" v="18238" actId="47"/>
        <pc:sldMkLst>
          <pc:docMk/>
          <pc:sldMk cId="3128009888" sldId="344"/>
        </pc:sldMkLst>
        <pc:spChg chg="mod">
          <ac:chgData name="Savard, Louis" userId="067cba2d-e3a0-4a51-a127-0f899cdb9097" providerId="ADAL" clId="{7C64D642-9731-4BDE-A0D5-E6619B3B9581}" dt="2020-12-08T17:00:47.436" v="4239" actId="108"/>
          <ac:spMkLst>
            <pc:docMk/>
            <pc:sldMk cId="3128009888" sldId="344"/>
            <ac:spMk id="3" creationId="{69893746-1E47-47EB-9AA7-33D855ED91FE}"/>
          </ac:spMkLst>
        </pc:spChg>
      </pc:sldChg>
      <pc:sldChg chg="del">
        <pc:chgData name="Savard, Louis" userId="067cba2d-e3a0-4a51-a127-0f899cdb9097" providerId="ADAL" clId="{7C64D642-9731-4BDE-A0D5-E6619B3B9581}" dt="2020-12-06T12:05:56.935" v="6" actId="47"/>
        <pc:sldMkLst>
          <pc:docMk/>
          <pc:sldMk cId="2076114444" sldId="345"/>
        </pc:sldMkLst>
      </pc:sldChg>
      <pc:sldChg chg="modSp add del mod ord">
        <pc:chgData name="Savard, Louis" userId="067cba2d-e3a0-4a51-a127-0f899cdb9097" providerId="ADAL" clId="{7C64D642-9731-4BDE-A0D5-E6619B3B9581}" dt="2020-12-10T13:58:13.832" v="18238" actId="47"/>
        <pc:sldMkLst>
          <pc:docMk/>
          <pc:sldMk cId="3136098366" sldId="345"/>
        </pc:sldMkLst>
        <pc:spChg chg="mod">
          <ac:chgData name="Savard, Louis" userId="067cba2d-e3a0-4a51-a127-0f899cdb9097" providerId="ADAL" clId="{7C64D642-9731-4BDE-A0D5-E6619B3B9581}" dt="2020-12-08T17:00:04.812" v="4227" actId="108"/>
          <ac:spMkLst>
            <pc:docMk/>
            <pc:sldMk cId="3136098366" sldId="345"/>
            <ac:spMk id="3" creationId="{69893746-1E47-47EB-9AA7-33D855ED91FE}"/>
          </ac:spMkLst>
        </pc:spChg>
      </pc:sldChg>
      <pc:sldChg chg="del">
        <pc:chgData name="Savard, Louis" userId="067cba2d-e3a0-4a51-a127-0f899cdb9097" providerId="ADAL" clId="{7C64D642-9731-4BDE-A0D5-E6619B3B9581}" dt="2020-12-06T12:05:56.935" v="6" actId="47"/>
        <pc:sldMkLst>
          <pc:docMk/>
          <pc:sldMk cId="273614252" sldId="346"/>
        </pc:sldMkLst>
      </pc:sldChg>
      <pc:sldChg chg="modSp add del mod">
        <pc:chgData name="Savard, Louis" userId="067cba2d-e3a0-4a51-a127-0f899cdb9097" providerId="ADAL" clId="{7C64D642-9731-4BDE-A0D5-E6619B3B9581}" dt="2020-12-10T13:58:13.832" v="18238" actId="47"/>
        <pc:sldMkLst>
          <pc:docMk/>
          <pc:sldMk cId="3950585422" sldId="346"/>
        </pc:sldMkLst>
        <pc:spChg chg="mod">
          <ac:chgData name="Savard, Louis" userId="067cba2d-e3a0-4a51-a127-0f899cdb9097" providerId="ADAL" clId="{7C64D642-9731-4BDE-A0D5-E6619B3B9581}" dt="2020-12-08T17:06:35.721" v="4291" actId="20577"/>
          <ac:spMkLst>
            <pc:docMk/>
            <pc:sldMk cId="3950585422" sldId="346"/>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131385540" sldId="347"/>
        </pc:sldMkLst>
        <pc:spChg chg="mod">
          <ac:chgData name="Savard, Louis" userId="067cba2d-e3a0-4a51-a127-0f899cdb9097" providerId="ADAL" clId="{7C64D642-9731-4BDE-A0D5-E6619B3B9581}" dt="2020-12-08T18:02:13.260" v="4331" actId="255"/>
          <ac:spMkLst>
            <pc:docMk/>
            <pc:sldMk cId="1131385540" sldId="347"/>
            <ac:spMk id="3" creationId="{69893746-1E47-47EB-9AA7-33D855ED91FE}"/>
          </ac:spMkLst>
        </pc:spChg>
      </pc:sldChg>
      <pc:sldChg chg="del">
        <pc:chgData name="Savard, Louis" userId="067cba2d-e3a0-4a51-a127-0f899cdb9097" providerId="ADAL" clId="{7C64D642-9731-4BDE-A0D5-E6619B3B9581}" dt="2020-12-06T12:05:56.935" v="6" actId="47"/>
        <pc:sldMkLst>
          <pc:docMk/>
          <pc:sldMk cId="3104027134" sldId="347"/>
        </pc:sldMkLst>
      </pc:sldChg>
      <pc:sldChg chg="modSp add del mod">
        <pc:chgData name="Savard, Louis" userId="067cba2d-e3a0-4a51-a127-0f899cdb9097" providerId="ADAL" clId="{7C64D642-9731-4BDE-A0D5-E6619B3B9581}" dt="2020-12-10T13:58:13.832" v="18238" actId="47"/>
        <pc:sldMkLst>
          <pc:docMk/>
          <pc:sldMk cId="423433974" sldId="348"/>
        </pc:sldMkLst>
        <pc:spChg chg="mod">
          <ac:chgData name="Savard, Louis" userId="067cba2d-e3a0-4a51-a127-0f899cdb9097" providerId="ADAL" clId="{7C64D642-9731-4BDE-A0D5-E6619B3B9581}" dt="2020-12-08T18:07:19.529" v="4379" actId="20577"/>
          <ac:spMkLst>
            <pc:docMk/>
            <pc:sldMk cId="423433974" sldId="348"/>
            <ac:spMk id="3" creationId="{69893746-1E47-47EB-9AA7-33D855ED91FE}"/>
          </ac:spMkLst>
        </pc:spChg>
      </pc:sldChg>
      <pc:sldChg chg="del">
        <pc:chgData name="Savard, Louis" userId="067cba2d-e3a0-4a51-a127-0f899cdb9097" providerId="ADAL" clId="{7C64D642-9731-4BDE-A0D5-E6619B3B9581}" dt="2020-12-06T12:05:56.935" v="6" actId="47"/>
        <pc:sldMkLst>
          <pc:docMk/>
          <pc:sldMk cId="3975056354" sldId="348"/>
        </pc:sldMkLst>
      </pc:sldChg>
      <pc:sldChg chg="addSp delSp modSp add del mod">
        <pc:chgData name="Savard, Louis" userId="067cba2d-e3a0-4a51-a127-0f899cdb9097" providerId="ADAL" clId="{7C64D642-9731-4BDE-A0D5-E6619B3B9581}" dt="2020-12-10T13:58:13.832" v="18238" actId="47"/>
        <pc:sldMkLst>
          <pc:docMk/>
          <pc:sldMk cId="1998053366" sldId="349"/>
        </pc:sldMkLst>
        <pc:spChg chg="add del mod">
          <ac:chgData name="Savard, Louis" userId="067cba2d-e3a0-4a51-a127-0f899cdb9097" providerId="ADAL" clId="{7C64D642-9731-4BDE-A0D5-E6619B3B9581}" dt="2020-12-08T18:18:19.284" v="4720" actId="20577"/>
          <ac:spMkLst>
            <pc:docMk/>
            <pc:sldMk cId="1998053366" sldId="349"/>
            <ac:spMk id="3" creationId="{69893746-1E47-47EB-9AA7-33D855ED91FE}"/>
          </ac:spMkLst>
        </pc:spChg>
        <pc:spChg chg="add del mod">
          <ac:chgData name="Savard, Louis" userId="067cba2d-e3a0-4a51-a127-0f899cdb9097" providerId="ADAL" clId="{7C64D642-9731-4BDE-A0D5-E6619B3B9581}" dt="2020-12-08T18:12:14.884" v="4614" actId="478"/>
          <ac:spMkLst>
            <pc:docMk/>
            <pc:sldMk cId="1998053366" sldId="349"/>
            <ac:spMk id="5" creationId="{98C485FC-1B8F-47B9-AD51-19D58CAF4630}"/>
          </ac:spMkLst>
        </pc:spChg>
      </pc:sldChg>
      <pc:sldChg chg="del">
        <pc:chgData name="Savard, Louis" userId="067cba2d-e3a0-4a51-a127-0f899cdb9097" providerId="ADAL" clId="{7C64D642-9731-4BDE-A0D5-E6619B3B9581}" dt="2020-12-06T12:05:56.935" v="6" actId="47"/>
        <pc:sldMkLst>
          <pc:docMk/>
          <pc:sldMk cId="4033718583" sldId="349"/>
        </pc:sldMkLst>
      </pc:sldChg>
      <pc:sldChg chg="modSp add del mod">
        <pc:chgData name="Savard, Louis" userId="067cba2d-e3a0-4a51-a127-0f899cdb9097" providerId="ADAL" clId="{7C64D642-9731-4BDE-A0D5-E6619B3B9581}" dt="2020-12-10T13:58:13.832" v="18238" actId="47"/>
        <pc:sldMkLst>
          <pc:docMk/>
          <pc:sldMk cId="2660927889" sldId="350"/>
        </pc:sldMkLst>
        <pc:spChg chg="mod">
          <ac:chgData name="Savard, Louis" userId="067cba2d-e3a0-4a51-a127-0f899cdb9097" providerId="ADAL" clId="{7C64D642-9731-4BDE-A0D5-E6619B3B9581}" dt="2020-12-08T18:19:50.519" v="4734" actId="108"/>
          <ac:spMkLst>
            <pc:docMk/>
            <pc:sldMk cId="2660927889" sldId="350"/>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282282769" sldId="351"/>
        </pc:sldMkLst>
        <pc:spChg chg="mod">
          <ac:chgData name="Savard, Louis" userId="067cba2d-e3a0-4a51-a127-0f899cdb9097" providerId="ADAL" clId="{7C64D642-9731-4BDE-A0D5-E6619B3B9581}" dt="2020-12-08T18:22:47.930" v="4811" actId="6549"/>
          <ac:spMkLst>
            <pc:docMk/>
            <pc:sldMk cId="3282282769" sldId="351"/>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55103312" sldId="352"/>
        </pc:sldMkLst>
        <pc:spChg chg="mod">
          <ac:chgData name="Savard, Louis" userId="067cba2d-e3a0-4a51-a127-0f899cdb9097" providerId="ADAL" clId="{7C64D642-9731-4BDE-A0D5-E6619B3B9581}" dt="2020-12-08T18:42:16.290" v="5067" actId="20577"/>
          <ac:spMkLst>
            <pc:docMk/>
            <pc:sldMk cId="155103312" sldId="352"/>
            <ac:spMk id="3" creationId="{69893746-1E47-47EB-9AA7-33D855ED91FE}"/>
          </ac:spMkLst>
        </pc:spChg>
      </pc:sldChg>
      <pc:sldChg chg="modSp add del mod ord">
        <pc:chgData name="Savard, Louis" userId="067cba2d-e3a0-4a51-a127-0f899cdb9097" providerId="ADAL" clId="{7C64D642-9731-4BDE-A0D5-E6619B3B9581}" dt="2020-12-10T13:58:13.832" v="18238" actId="47"/>
        <pc:sldMkLst>
          <pc:docMk/>
          <pc:sldMk cId="89825558" sldId="353"/>
        </pc:sldMkLst>
        <pc:spChg chg="mod">
          <ac:chgData name="Savard, Louis" userId="067cba2d-e3a0-4a51-a127-0f899cdb9097" providerId="ADAL" clId="{7C64D642-9731-4BDE-A0D5-E6619B3B9581}" dt="2020-12-08T18:42:24.736" v="5068"/>
          <ac:spMkLst>
            <pc:docMk/>
            <pc:sldMk cId="89825558" sldId="353"/>
            <ac:spMk id="3" creationId="{69893746-1E47-47EB-9AA7-33D855ED91FE}"/>
          </ac:spMkLst>
        </pc:spChg>
      </pc:sldChg>
      <pc:sldChg chg="addSp modSp add del mod">
        <pc:chgData name="Savard, Louis" userId="067cba2d-e3a0-4a51-a127-0f899cdb9097" providerId="ADAL" clId="{7C64D642-9731-4BDE-A0D5-E6619B3B9581}" dt="2020-12-10T13:58:13.832" v="18238" actId="47"/>
        <pc:sldMkLst>
          <pc:docMk/>
          <pc:sldMk cId="3981012201" sldId="354"/>
        </pc:sldMkLst>
        <pc:spChg chg="mod">
          <ac:chgData name="Savard, Louis" userId="067cba2d-e3a0-4a51-a127-0f899cdb9097" providerId="ADAL" clId="{7C64D642-9731-4BDE-A0D5-E6619B3B9581}" dt="2020-12-08T18:42:30.987" v="5070"/>
          <ac:spMkLst>
            <pc:docMk/>
            <pc:sldMk cId="3981012201" sldId="354"/>
            <ac:spMk id="3" creationId="{69893746-1E47-47EB-9AA7-33D855ED91FE}"/>
          </ac:spMkLst>
        </pc:spChg>
        <pc:picChg chg="add mod">
          <ac:chgData name="Savard, Louis" userId="067cba2d-e3a0-4a51-a127-0f899cdb9097" providerId="ADAL" clId="{7C64D642-9731-4BDE-A0D5-E6619B3B9581}" dt="2020-12-08T18:33:34.408" v="4954" actId="1076"/>
          <ac:picMkLst>
            <pc:docMk/>
            <pc:sldMk cId="3981012201" sldId="354"/>
            <ac:picMk id="5" creationId="{C0E124F8-D020-460E-AC64-E414261A99A9}"/>
          </ac:picMkLst>
        </pc:picChg>
      </pc:sldChg>
      <pc:sldChg chg="modSp add del mod ord">
        <pc:chgData name="Savard, Louis" userId="067cba2d-e3a0-4a51-a127-0f899cdb9097" providerId="ADAL" clId="{7C64D642-9731-4BDE-A0D5-E6619B3B9581}" dt="2020-12-10T13:58:13.832" v="18238" actId="47"/>
        <pc:sldMkLst>
          <pc:docMk/>
          <pc:sldMk cId="1390662596" sldId="355"/>
        </pc:sldMkLst>
        <pc:spChg chg="mod">
          <ac:chgData name="Savard, Louis" userId="067cba2d-e3a0-4a51-a127-0f899cdb9097" providerId="ADAL" clId="{7C64D642-9731-4BDE-A0D5-E6619B3B9581}" dt="2020-12-08T18:42:27.708" v="5069"/>
          <ac:spMkLst>
            <pc:docMk/>
            <pc:sldMk cId="1390662596" sldId="355"/>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338830669" sldId="356"/>
        </pc:sldMkLst>
        <pc:spChg chg="mod">
          <ac:chgData name="Savard, Louis" userId="067cba2d-e3a0-4a51-a127-0f899cdb9097" providerId="ADAL" clId="{7C64D642-9731-4BDE-A0D5-E6619B3B9581}" dt="2020-12-08T18:42:34.209" v="5071"/>
          <ac:spMkLst>
            <pc:docMk/>
            <pc:sldMk cId="3338830669" sldId="356"/>
            <ac:spMk id="3" creationId="{69893746-1E47-47EB-9AA7-33D855ED91FE}"/>
          </ac:spMkLst>
        </pc:spChg>
      </pc:sldChg>
      <pc:sldChg chg="addSp modSp add del mod">
        <pc:chgData name="Savard, Louis" userId="067cba2d-e3a0-4a51-a127-0f899cdb9097" providerId="ADAL" clId="{7C64D642-9731-4BDE-A0D5-E6619B3B9581}" dt="2020-12-10T13:58:13.832" v="18238" actId="47"/>
        <pc:sldMkLst>
          <pc:docMk/>
          <pc:sldMk cId="1363636770" sldId="357"/>
        </pc:sldMkLst>
        <pc:spChg chg="mod">
          <ac:chgData name="Savard, Louis" userId="067cba2d-e3a0-4a51-a127-0f899cdb9097" providerId="ADAL" clId="{7C64D642-9731-4BDE-A0D5-E6619B3B9581}" dt="2020-12-08T18:44:18.896" v="5093" actId="20577"/>
          <ac:spMkLst>
            <pc:docMk/>
            <pc:sldMk cId="1363636770" sldId="357"/>
            <ac:spMk id="3" creationId="{69893746-1E47-47EB-9AA7-33D855ED91FE}"/>
          </ac:spMkLst>
        </pc:spChg>
        <pc:picChg chg="add mod">
          <ac:chgData name="Savard, Louis" userId="067cba2d-e3a0-4a51-a127-0f899cdb9097" providerId="ADAL" clId="{7C64D642-9731-4BDE-A0D5-E6619B3B9581}" dt="2020-12-08T18:44:23.465" v="5106" actId="1036"/>
          <ac:picMkLst>
            <pc:docMk/>
            <pc:sldMk cId="1363636770" sldId="357"/>
            <ac:picMk id="7" creationId="{09CC65EC-D3E1-4F68-B484-6066AF12EE82}"/>
          </ac:picMkLst>
        </pc:picChg>
      </pc:sldChg>
      <pc:sldChg chg="modSp add del mod">
        <pc:chgData name="Savard, Louis" userId="067cba2d-e3a0-4a51-a127-0f899cdb9097" providerId="ADAL" clId="{7C64D642-9731-4BDE-A0D5-E6619B3B9581}" dt="2020-12-10T13:58:13.832" v="18238" actId="47"/>
        <pc:sldMkLst>
          <pc:docMk/>
          <pc:sldMk cId="211206262" sldId="358"/>
        </pc:sldMkLst>
        <pc:spChg chg="mod">
          <ac:chgData name="Savard, Louis" userId="067cba2d-e3a0-4a51-a127-0f899cdb9097" providerId="ADAL" clId="{7C64D642-9731-4BDE-A0D5-E6619B3B9581}" dt="2020-12-08T18:54:19.593" v="5290" actId="20577"/>
          <ac:spMkLst>
            <pc:docMk/>
            <pc:sldMk cId="211206262" sldId="358"/>
            <ac:spMk id="3" creationId="{69893746-1E47-47EB-9AA7-33D855ED91FE}"/>
          </ac:spMkLst>
        </pc:spChg>
      </pc:sldChg>
      <pc:sldChg chg="addSp delSp modSp add del mod">
        <pc:chgData name="Savard, Louis" userId="067cba2d-e3a0-4a51-a127-0f899cdb9097" providerId="ADAL" clId="{7C64D642-9731-4BDE-A0D5-E6619B3B9581}" dt="2020-12-10T13:58:13.832" v="18238" actId="47"/>
        <pc:sldMkLst>
          <pc:docMk/>
          <pc:sldMk cId="3902935004" sldId="359"/>
        </pc:sldMkLst>
        <pc:spChg chg="mod">
          <ac:chgData name="Savard, Louis" userId="067cba2d-e3a0-4a51-a127-0f899cdb9097" providerId="ADAL" clId="{7C64D642-9731-4BDE-A0D5-E6619B3B9581}" dt="2020-12-08T18:50:52.541" v="5213" actId="20577"/>
          <ac:spMkLst>
            <pc:docMk/>
            <pc:sldMk cId="3902935004" sldId="359"/>
            <ac:spMk id="3" creationId="{69893746-1E47-47EB-9AA7-33D855ED91FE}"/>
          </ac:spMkLst>
        </pc:spChg>
        <pc:picChg chg="add del mod">
          <ac:chgData name="Savard, Louis" userId="067cba2d-e3a0-4a51-a127-0f899cdb9097" providerId="ADAL" clId="{7C64D642-9731-4BDE-A0D5-E6619B3B9581}" dt="2020-12-08T18:52:11.566" v="5264" actId="478"/>
          <ac:picMkLst>
            <pc:docMk/>
            <pc:sldMk cId="3902935004" sldId="359"/>
            <ac:picMk id="5" creationId="{3F5FAD81-6B21-478C-8865-24B35376C39D}"/>
          </ac:picMkLst>
        </pc:picChg>
        <pc:picChg chg="add mod">
          <ac:chgData name="Savard, Louis" userId="067cba2d-e3a0-4a51-a127-0f899cdb9097" providerId="ADAL" clId="{7C64D642-9731-4BDE-A0D5-E6619B3B9581}" dt="2020-12-08T18:52:32.029" v="5287" actId="1035"/>
          <ac:picMkLst>
            <pc:docMk/>
            <pc:sldMk cId="3902935004" sldId="359"/>
            <ac:picMk id="9" creationId="{EBDE1E11-9180-4FB3-8417-0BB55243CE88}"/>
          </ac:picMkLst>
        </pc:picChg>
      </pc:sldChg>
      <pc:sldChg chg="modSp add del mod">
        <pc:chgData name="Savard, Louis" userId="067cba2d-e3a0-4a51-a127-0f899cdb9097" providerId="ADAL" clId="{7C64D642-9731-4BDE-A0D5-E6619B3B9581}" dt="2020-12-10T13:58:13.832" v="18238" actId="47"/>
        <pc:sldMkLst>
          <pc:docMk/>
          <pc:sldMk cId="3096668139" sldId="360"/>
        </pc:sldMkLst>
        <pc:spChg chg="mod">
          <ac:chgData name="Savard, Louis" userId="067cba2d-e3a0-4a51-a127-0f899cdb9097" providerId="ADAL" clId="{7C64D642-9731-4BDE-A0D5-E6619B3B9581}" dt="2020-12-08T18:56:27.474" v="5329" actId="20577"/>
          <ac:spMkLst>
            <pc:docMk/>
            <pc:sldMk cId="3096668139" sldId="360"/>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4226480211" sldId="361"/>
        </pc:sldMkLst>
        <pc:spChg chg="mod">
          <ac:chgData name="Savard, Louis" userId="067cba2d-e3a0-4a51-a127-0f899cdb9097" providerId="ADAL" clId="{7C64D642-9731-4BDE-A0D5-E6619B3B9581}" dt="2020-12-08T19:06:56.083" v="5386" actId="113"/>
          <ac:spMkLst>
            <pc:docMk/>
            <pc:sldMk cId="4226480211" sldId="361"/>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783996410" sldId="362"/>
        </pc:sldMkLst>
        <pc:spChg chg="mod">
          <ac:chgData name="Savard, Louis" userId="067cba2d-e3a0-4a51-a127-0f899cdb9097" providerId="ADAL" clId="{7C64D642-9731-4BDE-A0D5-E6619B3B9581}" dt="2020-12-08T19:09:43.585" v="5414" actId="207"/>
          <ac:spMkLst>
            <pc:docMk/>
            <pc:sldMk cId="3783996410" sldId="362"/>
            <ac:spMk id="3" creationId="{69893746-1E47-47EB-9AA7-33D855ED91FE}"/>
          </ac:spMkLst>
        </pc:spChg>
      </pc:sldChg>
      <pc:sldChg chg="addSp delSp modSp add del mod">
        <pc:chgData name="Savard, Louis" userId="067cba2d-e3a0-4a51-a127-0f899cdb9097" providerId="ADAL" clId="{7C64D642-9731-4BDE-A0D5-E6619B3B9581}" dt="2020-12-10T13:58:13.832" v="18238" actId="47"/>
        <pc:sldMkLst>
          <pc:docMk/>
          <pc:sldMk cId="112740627" sldId="363"/>
        </pc:sldMkLst>
        <pc:spChg chg="mod">
          <ac:chgData name="Savard, Louis" userId="067cba2d-e3a0-4a51-a127-0f899cdb9097" providerId="ADAL" clId="{7C64D642-9731-4BDE-A0D5-E6619B3B9581}" dt="2020-12-08T21:53:27.688" v="6024" actId="20577"/>
          <ac:spMkLst>
            <pc:docMk/>
            <pc:sldMk cId="112740627" sldId="363"/>
            <ac:spMk id="3" creationId="{69893746-1E47-47EB-9AA7-33D855ED91FE}"/>
          </ac:spMkLst>
        </pc:spChg>
        <pc:spChg chg="add mod">
          <ac:chgData name="Savard, Louis" userId="067cba2d-e3a0-4a51-a127-0f899cdb9097" providerId="ADAL" clId="{7C64D642-9731-4BDE-A0D5-E6619B3B9581}" dt="2020-12-08T21:20:35.672" v="5518" actId="1036"/>
          <ac:spMkLst>
            <pc:docMk/>
            <pc:sldMk cId="112740627" sldId="363"/>
            <ac:spMk id="5" creationId="{B0A7EB99-732F-44F6-854D-909237EC5781}"/>
          </ac:spMkLst>
        </pc:spChg>
        <pc:spChg chg="add del mod">
          <ac:chgData name="Savard, Louis" userId="067cba2d-e3a0-4a51-a127-0f899cdb9097" providerId="ADAL" clId="{7C64D642-9731-4BDE-A0D5-E6619B3B9581}" dt="2020-12-08T21:37:49.198" v="5622" actId="478"/>
          <ac:spMkLst>
            <pc:docMk/>
            <pc:sldMk cId="112740627" sldId="363"/>
            <ac:spMk id="6" creationId="{8012030C-E8D0-4499-AB50-EEF450473A9C}"/>
          </ac:spMkLst>
        </pc:spChg>
        <pc:spChg chg="add del mod">
          <ac:chgData name="Savard, Louis" userId="067cba2d-e3a0-4a51-a127-0f899cdb9097" providerId="ADAL" clId="{7C64D642-9731-4BDE-A0D5-E6619B3B9581}" dt="2020-12-08T21:20:54.461" v="5521" actId="478"/>
          <ac:spMkLst>
            <pc:docMk/>
            <pc:sldMk cId="112740627" sldId="363"/>
            <ac:spMk id="7" creationId="{21BCF316-BC3A-4CA7-9F51-2769D8CB7FF6}"/>
          </ac:spMkLst>
        </pc:spChg>
        <pc:graphicFrameChg chg="add mod modGraphic">
          <ac:chgData name="Savard, Louis" userId="067cba2d-e3a0-4a51-a127-0f899cdb9097" providerId="ADAL" clId="{7C64D642-9731-4BDE-A0D5-E6619B3B9581}" dt="2020-12-08T21:50:08.833" v="5888" actId="20577"/>
          <ac:graphicFrameMkLst>
            <pc:docMk/>
            <pc:sldMk cId="112740627" sldId="363"/>
            <ac:graphicFrameMk id="4" creationId="{71877B8B-7AEB-42CC-B214-A40173D868A9}"/>
          </ac:graphicFrameMkLst>
        </pc:graphicFrameChg>
      </pc:sldChg>
      <pc:sldChg chg="modSp add del mod">
        <pc:chgData name="Savard, Louis" userId="067cba2d-e3a0-4a51-a127-0f899cdb9097" providerId="ADAL" clId="{7C64D642-9731-4BDE-A0D5-E6619B3B9581}" dt="2020-12-10T13:58:13.832" v="18238" actId="47"/>
        <pc:sldMkLst>
          <pc:docMk/>
          <pc:sldMk cId="2902382739" sldId="364"/>
        </pc:sldMkLst>
        <pc:spChg chg="mod">
          <ac:chgData name="Savard, Louis" userId="067cba2d-e3a0-4a51-a127-0f899cdb9097" providerId="ADAL" clId="{7C64D642-9731-4BDE-A0D5-E6619B3B9581}" dt="2020-12-08T21:50:51.943" v="5900" actId="6549"/>
          <ac:spMkLst>
            <pc:docMk/>
            <pc:sldMk cId="2902382739" sldId="364"/>
            <ac:spMk id="3" creationId="{69893746-1E47-47EB-9AA7-33D855ED91FE}"/>
          </ac:spMkLst>
        </pc:spChg>
      </pc:sldChg>
      <pc:sldChg chg="addSp delSp modSp add del mod">
        <pc:chgData name="Savard, Louis" userId="067cba2d-e3a0-4a51-a127-0f899cdb9097" providerId="ADAL" clId="{7C64D642-9731-4BDE-A0D5-E6619B3B9581}" dt="2020-12-10T13:58:13.832" v="18238" actId="47"/>
        <pc:sldMkLst>
          <pc:docMk/>
          <pc:sldMk cId="654544360" sldId="365"/>
        </pc:sldMkLst>
        <pc:spChg chg="add del">
          <ac:chgData name="Savard, Louis" userId="067cba2d-e3a0-4a51-a127-0f899cdb9097" providerId="ADAL" clId="{7C64D642-9731-4BDE-A0D5-E6619B3B9581}" dt="2020-12-08T21:39:58.412" v="5701" actId="478"/>
          <ac:spMkLst>
            <pc:docMk/>
            <pc:sldMk cId="654544360" sldId="365"/>
            <ac:spMk id="2" creationId="{62A52EA8-1409-4FF9-B1CB-8CF709005912}"/>
          </ac:spMkLst>
        </pc:spChg>
        <pc:spChg chg="add del mod">
          <ac:chgData name="Savard, Louis" userId="067cba2d-e3a0-4a51-a127-0f899cdb9097" providerId="ADAL" clId="{7C64D642-9731-4BDE-A0D5-E6619B3B9581}" dt="2020-12-08T21:52:59.963" v="5991" actId="113"/>
          <ac:spMkLst>
            <pc:docMk/>
            <pc:sldMk cId="654544360" sldId="365"/>
            <ac:spMk id="3" creationId="{69893746-1E47-47EB-9AA7-33D855ED91FE}"/>
          </ac:spMkLst>
        </pc:spChg>
        <pc:spChg chg="add del">
          <ac:chgData name="Savard, Louis" userId="067cba2d-e3a0-4a51-a127-0f899cdb9097" providerId="ADAL" clId="{7C64D642-9731-4BDE-A0D5-E6619B3B9581}" dt="2020-12-08T21:39:58.412" v="5701" actId="478"/>
          <ac:spMkLst>
            <pc:docMk/>
            <pc:sldMk cId="654544360" sldId="365"/>
            <ac:spMk id="5" creationId="{B0A7EB99-732F-44F6-854D-909237EC5781}"/>
          </ac:spMkLst>
        </pc:spChg>
        <pc:spChg chg="del">
          <ac:chgData name="Savard, Louis" userId="067cba2d-e3a0-4a51-a127-0f899cdb9097" providerId="ADAL" clId="{7C64D642-9731-4BDE-A0D5-E6619B3B9581}" dt="2020-12-08T21:37:33.595" v="5614" actId="478"/>
          <ac:spMkLst>
            <pc:docMk/>
            <pc:sldMk cId="654544360" sldId="365"/>
            <ac:spMk id="6" creationId="{8012030C-E8D0-4499-AB50-EEF450473A9C}"/>
          </ac:spMkLst>
        </pc:spChg>
        <pc:spChg chg="add del mod">
          <ac:chgData name="Savard, Louis" userId="067cba2d-e3a0-4a51-a127-0f899cdb9097" providerId="ADAL" clId="{7C64D642-9731-4BDE-A0D5-E6619B3B9581}" dt="2020-12-08T21:39:52.582" v="5699" actId="478"/>
          <ac:spMkLst>
            <pc:docMk/>
            <pc:sldMk cId="654544360" sldId="365"/>
            <ac:spMk id="8" creationId="{4020E856-FC8C-4FB7-AB91-1A527CE32F95}"/>
          </ac:spMkLst>
        </pc:spChg>
        <pc:spChg chg="add del mod">
          <ac:chgData name="Savard, Louis" userId="067cba2d-e3a0-4a51-a127-0f899cdb9097" providerId="ADAL" clId="{7C64D642-9731-4BDE-A0D5-E6619B3B9581}" dt="2020-12-08T21:39:52.582" v="5699" actId="478"/>
          <ac:spMkLst>
            <pc:docMk/>
            <pc:sldMk cId="654544360" sldId="365"/>
            <ac:spMk id="9" creationId="{8A16BD63-91F0-4E6C-AD9F-3A8F72102655}"/>
          </ac:spMkLst>
        </pc:spChg>
        <pc:spChg chg="add del mod">
          <ac:chgData name="Savard, Louis" userId="067cba2d-e3a0-4a51-a127-0f899cdb9097" providerId="ADAL" clId="{7C64D642-9731-4BDE-A0D5-E6619B3B9581}" dt="2020-12-08T21:39:58.412" v="5701" actId="478"/>
          <ac:spMkLst>
            <pc:docMk/>
            <pc:sldMk cId="654544360" sldId="365"/>
            <ac:spMk id="10" creationId="{DBD38CC5-5582-4367-914A-46C36E61882E}"/>
          </ac:spMkLst>
        </pc:spChg>
        <pc:spChg chg="add del mod">
          <ac:chgData name="Savard, Louis" userId="067cba2d-e3a0-4a51-a127-0f899cdb9097" providerId="ADAL" clId="{7C64D642-9731-4BDE-A0D5-E6619B3B9581}" dt="2020-12-08T21:39:58.412" v="5701" actId="478"/>
          <ac:spMkLst>
            <pc:docMk/>
            <pc:sldMk cId="654544360" sldId="365"/>
            <ac:spMk id="11" creationId="{B3DB4A0D-936F-490C-A0FE-880EDC1DF927}"/>
          </ac:spMkLst>
        </pc:spChg>
        <pc:spChg chg="add del">
          <ac:chgData name="Savard, Louis" userId="067cba2d-e3a0-4a51-a127-0f899cdb9097" providerId="ADAL" clId="{7C64D642-9731-4BDE-A0D5-E6619B3B9581}" dt="2020-12-08T21:39:58.412" v="5701" actId="478"/>
          <ac:spMkLst>
            <pc:docMk/>
            <pc:sldMk cId="654544360" sldId="365"/>
            <ac:spMk id="13" creationId="{3741B58E-3B65-4A01-A276-975AB2CF8A08}"/>
          </ac:spMkLst>
        </pc:spChg>
        <pc:spChg chg="add del">
          <ac:chgData name="Savard, Louis" userId="067cba2d-e3a0-4a51-a127-0f899cdb9097" providerId="ADAL" clId="{7C64D642-9731-4BDE-A0D5-E6619B3B9581}" dt="2020-12-08T21:39:58.412" v="5701" actId="478"/>
          <ac:spMkLst>
            <pc:docMk/>
            <pc:sldMk cId="654544360" sldId="365"/>
            <ac:spMk id="14" creationId="{7AAC67C3-831B-4AB1-A259-DFB839CAFAFC}"/>
          </ac:spMkLst>
        </pc:spChg>
        <pc:spChg chg="add del">
          <ac:chgData name="Savard, Louis" userId="067cba2d-e3a0-4a51-a127-0f899cdb9097" providerId="ADAL" clId="{7C64D642-9731-4BDE-A0D5-E6619B3B9581}" dt="2020-12-08T21:39:58.412" v="5701" actId="478"/>
          <ac:spMkLst>
            <pc:docMk/>
            <pc:sldMk cId="654544360" sldId="365"/>
            <ac:spMk id="15" creationId="{054B3F04-9EAC-45C0-B3CE-0387EEA10A0C}"/>
          </ac:spMkLst>
        </pc:spChg>
        <pc:graphicFrameChg chg="del">
          <ac:chgData name="Savard, Louis" userId="067cba2d-e3a0-4a51-a127-0f899cdb9097" providerId="ADAL" clId="{7C64D642-9731-4BDE-A0D5-E6619B3B9581}" dt="2020-12-08T21:37:28.790" v="5613" actId="478"/>
          <ac:graphicFrameMkLst>
            <pc:docMk/>
            <pc:sldMk cId="654544360" sldId="365"/>
            <ac:graphicFrameMk id="4" creationId="{71877B8B-7AEB-42CC-B214-A40173D868A9}"/>
          </ac:graphicFrameMkLst>
        </pc:graphicFrameChg>
        <pc:graphicFrameChg chg="add del mod modGraphic">
          <ac:chgData name="Savard, Louis" userId="067cba2d-e3a0-4a51-a127-0f899cdb9097" providerId="ADAL" clId="{7C64D642-9731-4BDE-A0D5-E6619B3B9581}" dt="2020-12-08T21:43:49.834" v="5798" actId="14100"/>
          <ac:graphicFrameMkLst>
            <pc:docMk/>
            <pc:sldMk cId="654544360" sldId="365"/>
            <ac:graphicFrameMk id="7" creationId="{F4DC4031-DE6B-483C-AD20-F10C981AC88C}"/>
          </ac:graphicFrameMkLst>
        </pc:graphicFrameChg>
      </pc:sldChg>
      <pc:sldChg chg="addSp delSp modSp add del mod">
        <pc:chgData name="Savard, Louis" userId="067cba2d-e3a0-4a51-a127-0f899cdb9097" providerId="ADAL" clId="{7C64D642-9731-4BDE-A0D5-E6619B3B9581}" dt="2020-12-10T13:58:13.832" v="18238" actId="47"/>
        <pc:sldMkLst>
          <pc:docMk/>
          <pc:sldMk cId="937968594" sldId="366"/>
        </pc:sldMkLst>
        <pc:spChg chg="mod">
          <ac:chgData name="Savard, Louis" userId="067cba2d-e3a0-4a51-a127-0f899cdb9097" providerId="ADAL" clId="{7C64D642-9731-4BDE-A0D5-E6619B3B9581}" dt="2020-12-08T21:53:53.672" v="6036" actId="20577"/>
          <ac:spMkLst>
            <pc:docMk/>
            <pc:sldMk cId="937968594" sldId="366"/>
            <ac:spMk id="3" creationId="{69893746-1E47-47EB-9AA7-33D855ED91FE}"/>
          </ac:spMkLst>
        </pc:spChg>
        <pc:graphicFrameChg chg="add del mod">
          <ac:chgData name="Savard, Louis" userId="067cba2d-e3a0-4a51-a127-0f899cdb9097" providerId="ADAL" clId="{7C64D642-9731-4BDE-A0D5-E6619B3B9581}" dt="2020-12-08T21:54:06.786" v="6038"/>
          <ac:graphicFrameMkLst>
            <pc:docMk/>
            <pc:sldMk cId="937968594" sldId="366"/>
            <ac:graphicFrameMk id="4" creationId="{D1FBF778-AC32-4E01-984A-A4C05EEF5B04}"/>
          </ac:graphicFrameMkLst>
        </pc:graphicFrameChg>
        <pc:graphicFrameChg chg="add mod modGraphic">
          <ac:chgData name="Savard, Louis" userId="067cba2d-e3a0-4a51-a127-0f899cdb9097" providerId="ADAL" clId="{7C64D642-9731-4BDE-A0D5-E6619B3B9581}" dt="2020-12-08T21:55:00.611" v="6186" actId="14100"/>
          <ac:graphicFrameMkLst>
            <pc:docMk/>
            <pc:sldMk cId="937968594" sldId="366"/>
            <ac:graphicFrameMk id="5" creationId="{E4842E04-5DB1-4086-855E-734C67DD10A4}"/>
          </ac:graphicFrameMkLst>
        </pc:graphicFrameChg>
      </pc:sldChg>
      <pc:sldChg chg="modSp add del mod">
        <pc:chgData name="Savard, Louis" userId="067cba2d-e3a0-4a51-a127-0f899cdb9097" providerId="ADAL" clId="{7C64D642-9731-4BDE-A0D5-E6619B3B9581}" dt="2020-12-10T13:58:13.832" v="18238" actId="47"/>
        <pc:sldMkLst>
          <pc:docMk/>
          <pc:sldMk cId="2838033946" sldId="367"/>
        </pc:sldMkLst>
        <pc:spChg chg="mod">
          <ac:chgData name="Savard, Louis" userId="067cba2d-e3a0-4a51-a127-0f899cdb9097" providerId="ADAL" clId="{7C64D642-9731-4BDE-A0D5-E6619B3B9581}" dt="2020-12-08T21:51:18.051" v="5905" actId="20577"/>
          <ac:spMkLst>
            <pc:docMk/>
            <pc:sldMk cId="2838033946" sldId="367"/>
            <ac:spMk id="3" creationId="{69893746-1E47-47EB-9AA7-33D855ED91FE}"/>
          </ac:spMkLst>
        </pc:spChg>
      </pc:sldChg>
      <pc:sldChg chg="addSp modSp add del mod">
        <pc:chgData name="Savard, Louis" userId="067cba2d-e3a0-4a51-a127-0f899cdb9097" providerId="ADAL" clId="{7C64D642-9731-4BDE-A0D5-E6619B3B9581}" dt="2020-12-10T13:58:13.832" v="18238" actId="47"/>
        <pc:sldMkLst>
          <pc:docMk/>
          <pc:sldMk cId="71865634" sldId="368"/>
        </pc:sldMkLst>
        <pc:spChg chg="mod">
          <ac:chgData name="Savard, Louis" userId="067cba2d-e3a0-4a51-a127-0f899cdb9097" providerId="ADAL" clId="{7C64D642-9731-4BDE-A0D5-E6619B3B9581}" dt="2020-12-08T21:58:50.334" v="6238" actId="20577"/>
          <ac:spMkLst>
            <pc:docMk/>
            <pc:sldMk cId="71865634" sldId="368"/>
            <ac:spMk id="3" creationId="{69893746-1E47-47EB-9AA7-33D855ED91FE}"/>
          </ac:spMkLst>
        </pc:spChg>
        <pc:picChg chg="add mod">
          <ac:chgData name="Savard, Louis" userId="067cba2d-e3a0-4a51-a127-0f899cdb9097" providerId="ADAL" clId="{7C64D642-9731-4BDE-A0D5-E6619B3B9581}" dt="2020-12-08T21:59:27.192" v="6319" actId="14100"/>
          <ac:picMkLst>
            <pc:docMk/>
            <pc:sldMk cId="71865634" sldId="368"/>
            <ac:picMk id="5" creationId="{7B9C9E6A-263A-45A2-9CFD-751354EDD80C}"/>
          </ac:picMkLst>
        </pc:picChg>
      </pc:sldChg>
      <pc:sldChg chg="modSp add del mod">
        <pc:chgData name="Savard, Louis" userId="067cba2d-e3a0-4a51-a127-0f899cdb9097" providerId="ADAL" clId="{7C64D642-9731-4BDE-A0D5-E6619B3B9581}" dt="2020-12-10T13:58:13.832" v="18238" actId="47"/>
        <pc:sldMkLst>
          <pc:docMk/>
          <pc:sldMk cId="438303034" sldId="369"/>
        </pc:sldMkLst>
        <pc:spChg chg="mod">
          <ac:chgData name="Savard, Louis" userId="067cba2d-e3a0-4a51-a127-0f899cdb9097" providerId="ADAL" clId="{7C64D642-9731-4BDE-A0D5-E6619B3B9581}" dt="2020-12-09T13:17:52.767" v="6887" actId="20577"/>
          <ac:spMkLst>
            <pc:docMk/>
            <pc:sldMk cId="438303034" sldId="369"/>
            <ac:spMk id="2" creationId="{62A52EA8-1409-4FF9-B1CB-8CF709005912}"/>
          </ac:spMkLst>
        </pc:spChg>
        <pc:spChg chg="mod">
          <ac:chgData name="Savard, Louis" userId="067cba2d-e3a0-4a51-a127-0f899cdb9097" providerId="ADAL" clId="{7C64D642-9731-4BDE-A0D5-E6619B3B9581}" dt="2020-12-09T13:11:24.486" v="6551" actId="6549"/>
          <ac:spMkLst>
            <pc:docMk/>
            <pc:sldMk cId="438303034" sldId="369"/>
            <ac:spMk id="3" creationId="{69893746-1E47-47EB-9AA7-33D855ED91FE}"/>
          </ac:spMkLst>
        </pc:spChg>
      </pc:sldChg>
      <pc:sldChg chg="add del">
        <pc:chgData name="Savard, Louis" userId="067cba2d-e3a0-4a51-a127-0f899cdb9097" providerId="ADAL" clId="{7C64D642-9731-4BDE-A0D5-E6619B3B9581}" dt="2020-12-09T13:01:50.852" v="6382" actId="47"/>
        <pc:sldMkLst>
          <pc:docMk/>
          <pc:sldMk cId="635471514" sldId="369"/>
        </pc:sldMkLst>
      </pc:sldChg>
      <pc:sldChg chg="modSp add del mod">
        <pc:chgData name="Savard, Louis" userId="067cba2d-e3a0-4a51-a127-0f899cdb9097" providerId="ADAL" clId="{7C64D642-9731-4BDE-A0D5-E6619B3B9581}" dt="2020-12-10T13:58:13.832" v="18238" actId="47"/>
        <pc:sldMkLst>
          <pc:docMk/>
          <pc:sldMk cId="2787521249" sldId="370"/>
        </pc:sldMkLst>
        <pc:spChg chg="mod">
          <ac:chgData name="Savard, Louis" userId="067cba2d-e3a0-4a51-a127-0f899cdb9097" providerId="ADAL" clId="{7C64D642-9731-4BDE-A0D5-E6619B3B9581}" dt="2020-12-09T13:17:41.412" v="6870" actId="20577"/>
          <ac:spMkLst>
            <pc:docMk/>
            <pc:sldMk cId="2787521249" sldId="370"/>
            <ac:spMk id="2" creationId="{62A52EA8-1409-4FF9-B1CB-8CF709005912}"/>
          </ac:spMkLst>
        </pc:spChg>
        <pc:spChg chg="mod">
          <ac:chgData name="Savard, Louis" userId="067cba2d-e3a0-4a51-a127-0f899cdb9097" providerId="ADAL" clId="{7C64D642-9731-4BDE-A0D5-E6619B3B9581}" dt="2020-12-09T13:13:17.943" v="6730" actId="207"/>
          <ac:spMkLst>
            <pc:docMk/>
            <pc:sldMk cId="2787521249" sldId="370"/>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323956297" sldId="371"/>
        </pc:sldMkLst>
        <pc:spChg chg="mod">
          <ac:chgData name="Savard, Louis" userId="067cba2d-e3a0-4a51-a127-0f899cdb9097" providerId="ADAL" clId="{7C64D642-9731-4BDE-A0D5-E6619B3B9581}" dt="2020-12-09T13:17:29.877" v="6856" actId="20577"/>
          <ac:spMkLst>
            <pc:docMk/>
            <pc:sldMk cId="3323956297" sldId="371"/>
            <ac:spMk id="2" creationId="{62A52EA8-1409-4FF9-B1CB-8CF709005912}"/>
          </ac:spMkLst>
        </pc:spChg>
        <pc:spChg chg="mod">
          <ac:chgData name="Savard, Louis" userId="067cba2d-e3a0-4a51-a127-0f899cdb9097" providerId="ADAL" clId="{7C64D642-9731-4BDE-A0D5-E6619B3B9581}" dt="2020-12-09T13:24:01.279" v="6972" actId="207"/>
          <ac:spMkLst>
            <pc:docMk/>
            <pc:sldMk cId="3323956297" sldId="371"/>
            <ac:spMk id="3" creationId="{69893746-1E47-47EB-9AA7-33D855ED91FE}"/>
          </ac:spMkLst>
        </pc:spChg>
      </pc:sldChg>
      <pc:sldChg chg="modSp add del mod ord">
        <pc:chgData name="Savard, Louis" userId="067cba2d-e3a0-4a51-a127-0f899cdb9097" providerId="ADAL" clId="{7C64D642-9731-4BDE-A0D5-E6619B3B9581}" dt="2020-12-10T13:58:13.832" v="18238" actId="47"/>
        <pc:sldMkLst>
          <pc:docMk/>
          <pc:sldMk cId="4128416965" sldId="372"/>
        </pc:sldMkLst>
        <pc:spChg chg="mod">
          <ac:chgData name="Savard, Louis" userId="067cba2d-e3a0-4a51-a127-0f899cdb9097" providerId="ADAL" clId="{7C64D642-9731-4BDE-A0D5-E6619B3B9581}" dt="2020-12-09T13:23:01.618" v="6947" actId="20577"/>
          <ac:spMkLst>
            <pc:docMk/>
            <pc:sldMk cId="4128416965" sldId="372"/>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50768390" sldId="373"/>
        </pc:sldMkLst>
        <pc:spChg chg="mod">
          <ac:chgData name="Savard, Louis" userId="067cba2d-e3a0-4a51-a127-0f899cdb9097" providerId="ADAL" clId="{7C64D642-9731-4BDE-A0D5-E6619B3B9581}" dt="2020-12-09T13:25:11.191" v="7010" actId="108"/>
          <ac:spMkLst>
            <pc:docMk/>
            <pc:sldMk cId="150768390" sldId="373"/>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398878413" sldId="374"/>
        </pc:sldMkLst>
        <pc:spChg chg="mod">
          <ac:chgData name="Savard, Louis" userId="067cba2d-e3a0-4a51-a127-0f899cdb9097" providerId="ADAL" clId="{7C64D642-9731-4BDE-A0D5-E6619B3B9581}" dt="2020-12-09T13:37:05.620" v="7067" actId="108"/>
          <ac:spMkLst>
            <pc:docMk/>
            <pc:sldMk cId="1398878413" sldId="374"/>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82422938" sldId="375"/>
        </pc:sldMkLst>
        <pc:spChg chg="mod">
          <ac:chgData name="Savard, Louis" userId="067cba2d-e3a0-4a51-a127-0f899cdb9097" providerId="ADAL" clId="{7C64D642-9731-4BDE-A0D5-E6619B3B9581}" dt="2020-12-09T13:38:47.979" v="7087" actId="20577"/>
          <ac:spMkLst>
            <pc:docMk/>
            <pc:sldMk cId="82422938" sldId="375"/>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54203938" sldId="376"/>
        </pc:sldMkLst>
        <pc:spChg chg="mod">
          <ac:chgData name="Savard, Louis" userId="067cba2d-e3a0-4a51-a127-0f899cdb9097" providerId="ADAL" clId="{7C64D642-9731-4BDE-A0D5-E6619B3B9581}" dt="2020-12-09T13:41:05.762" v="7117" actId="20577"/>
          <ac:spMkLst>
            <pc:docMk/>
            <pc:sldMk cId="154203938" sldId="376"/>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684134612" sldId="377"/>
        </pc:sldMkLst>
        <pc:spChg chg="mod">
          <ac:chgData name="Savard, Louis" userId="067cba2d-e3a0-4a51-a127-0f899cdb9097" providerId="ADAL" clId="{7C64D642-9731-4BDE-A0D5-E6619B3B9581}" dt="2020-12-09T13:42:39.124" v="7140" actId="20577"/>
          <ac:spMkLst>
            <pc:docMk/>
            <pc:sldMk cId="3684134612" sldId="377"/>
            <ac:spMk id="2" creationId="{C1B453A4-FD8B-4E39-AAEC-1ACE6D2306A2}"/>
          </ac:spMkLst>
        </pc:spChg>
      </pc:sldChg>
      <pc:sldChg chg="modSp add del mod">
        <pc:chgData name="Savard, Louis" userId="067cba2d-e3a0-4a51-a127-0f899cdb9097" providerId="ADAL" clId="{7C64D642-9731-4BDE-A0D5-E6619B3B9581}" dt="2020-12-10T13:58:13.832" v="18238" actId="47"/>
        <pc:sldMkLst>
          <pc:docMk/>
          <pc:sldMk cId="1878577884" sldId="378"/>
        </pc:sldMkLst>
        <pc:spChg chg="mod">
          <ac:chgData name="Savard, Louis" userId="067cba2d-e3a0-4a51-a127-0f899cdb9097" providerId="ADAL" clId="{7C64D642-9731-4BDE-A0D5-E6619B3B9581}" dt="2020-12-09T13:51:48.385" v="7311" actId="108"/>
          <ac:spMkLst>
            <pc:docMk/>
            <pc:sldMk cId="1878577884" sldId="378"/>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868723984" sldId="379"/>
        </pc:sldMkLst>
        <pc:spChg chg="mod">
          <ac:chgData name="Savard, Louis" userId="067cba2d-e3a0-4a51-a127-0f899cdb9097" providerId="ADAL" clId="{7C64D642-9731-4BDE-A0D5-E6619B3B9581}" dt="2020-12-09T14:21:00.877" v="7551"/>
          <ac:spMkLst>
            <pc:docMk/>
            <pc:sldMk cId="868723984" sldId="379"/>
            <ac:spMk id="3" creationId="{69893746-1E47-47EB-9AA7-33D855ED91FE}"/>
          </ac:spMkLst>
        </pc:spChg>
      </pc:sldChg>
      <pc:sldChg chg="modSp add del mod ord">
        <pc:chgData name="Savard, Louis" userId="067cba2d-e3a0-4a51-a127-0f899cdb9097" providerId="ADAL" clId="{7C64D642-9731-4BDE-A0D5-E6619B3B9581}" dt="2020-12-10T13:58:13.832" v="18238" actId="47"/>
        <pc:sldMkLst>
          <pc:docMk/>
          <pc:sldMk cId="3504104513" sldId="380"/>
        </pc:sldMkLst>
        <pc:spChg chg="mod">
          <ac:chgData name="Savard, Louis" userId="067cba2d-e3a0-4a51-a127-0f899cdb9097" providerId="ADAL" clId="{7C64D642-9731-4BDE-A0D5-E6619B3B9581}" dt="2020-12-09T13:54:39.830" v="7374" actId="20577"/>
          <ac:spMkLst>
            <pc:docMk/>
            <pc:sldMk cId="3504104513" sldId="380"/>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693558948" sldId="381"/>
        </pc:sldMkLst>
        <pc:spChg chg="mod">
          <ac:chgData name="Savard, Louis" userId="067cba2d-e3a0-4a51-a127-0f899cdb9097" providerId="ADAL" clId="{7C64D642-9731-4BDE-A0D5-E6619B3B9581}" dt="2020-12-09T14:23:35.628" v="7618" actId="20577"/>
          <ac:spMkLst>
            <pc:docMk/>
            <pc:sldMk cId="693558948" sldId="381"/>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505190318" sldId="382"/>
        </pc:sldMkLst>
        <pc:spChg chg="mod">
          <ac:chgData name="Savard, Louis" userId="067cba2d-e3a0-4a51-a127-0f899cdb9097" providerId="ADAL" clId="{7C64D642-9731-4BDE-A0D5-E6619B3B9581}" dt="2020-12-09T14:24:06.110" v="7624" actId="108"/>
          <ac:spMkLst>
            <pc:docMk/>
            <pc:sldMk cId="505190318" sldId="382"/>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89954760" sldId="383"/>
        </pc:sldMkLst>
        <pc:spChg chg="mod">
          <ac:chgData name="Savard, Louis" userId="067cba2d-e3a0-4a51-a127-0f899cdb9097" providerId="ADAL" clId="{7C64D642-9731-4BDE-A0D5-E6619B3B9581}" dt="2020-12-09T14:27:48.425" v="7703" actId="108"/>
          <ac:spMkLst>
            <pc:docMk/>
            <pc:sldMk cId="89954760" sldId="383"/>
            <ac:spMk id="3" creationId="{69893746-1E47-47EB-9AA7-33D855ED91FE}"/>
          </ac:spMkLst>
        </pc:spChg>
      </pc:sldChg>
      <pc:sldChg chg="addSp delSp modSp add del mod">
        <pc:chgData name="Savard, Louis" userId="067cba2d-e3a0-4a51-a127-0f899cdb9097" providerId="ADAL" clId="{7C64D642-9731-4BDE-A0D5-E6619B3B9581}" dt="2020-12-10T13:58:13.832" v="18238" actId="47"/>
        <pc:sldMkLst>
          <pc:docMk/>
          <pc:sldMk cId="1573560723" sldId="384"/>
        </pc:sldMkLst>
        <pc:spChg chg="mod">
          <ac:chgData name="Savard, Louis" userId="067cba2d-e3a0-4a51-a127-0f899cdb9097" providerId="ADAL" clId="{7C64D642-9731-4BDE-A0D5-E6619B3B9581}" dt="2020-12-09T14:29:49.347" v="7841" actId="20577"/>
          <ac:spMkLst>
            <pc:docMk/>
            <pc:sldMk cId="1573560723" sldId="384"/>
            <ac:spMk id="3" creationId="{69893746-1E47-47EB-9AA7-33D855ED91FE}"/>
          </ac:spMkLst>
        </pc:spChg>
        <pc:graphicFrameChg chg="add del mod modGraphic">
          <ac:chgData name="Savard, Louis" userId="067cba2d-e3a0-4a51-a127-0f899cdb9097" providerId="ADAL" clId="{7C64D642-9731-4BDE-A0D5-E6619B3B9581}" dt="2020-12-09T14:32:13.227" v="7980" actId="478"/>
          <ac:graphicFrameMkLst>
            <pc:docMk/>
            <pc:sldMk cId="1573560723" sldId="384"/>
            <ac:graphicFrameMk id="4" creationId="{5A6B7D05-7B0F-4013-994E-0E6A9A658AD6}"/>
          </ac:graphicFrameMkLst>
        </pc:graphicFrameChg>
        <pc:graphicFrameChg chg="add mod modGraphic">
          <ac:chgData name="Savard, Louis" userId="067cba2d-e3a0-4a51-a127-0f899cdb9097" providerId="ADAL" clId="{7C64D642-9731-4BDE-A0D5-E6619B3B9581}" dt="2020-12-09T14:32:42.277" v="8127" actId="403"/>
          <ac:graphicFrameMkLst>
            <pc:docMk/>
            <pc:sldMk cId="1573560723" sldId="384"/>
            <ac:graphicFrameMk id="5" creationId="{CC52C003-C8E0-4F5A-99F7-D278724623C9}"/>
          </ac:graphicFrameMkLst>
        </pc:graphicFrameChg>
      </pc:sldChg>
      <pc:sldChg chg="add del">
        <pc:chgData name="Savard, Louis" userId="067cba2d-e3a0-4a51-a127-0f899cdb9097" providerId="ADAL" clId="{7C64D642-9731-4BDE-A0D5-E6619B3B9581}" dt="2020-12-10T13:58:13.832" v="18238" actId="47"/>
        <pc:sldMkLst>
          <pc:docMk/>
          <pc:sldMk cId="3803861193" sldId="385"/>
        </pc:sldMkLst>
      </pc:sldChg>
      <pc:sldChg chg="modSp add del mod">
        <pc:chgData name="Savard, Louis" userId="067cba2d-e3a0-4a51-a127-0f899cdb9097" providerId="ADAL" clId="{7C64D642-9731-4BDE-A0D5-E6619B3B9581}" dt="2020-12-10T13:58:13.832" v="18238" actId="47"/>
        <pc:sldMkLst>
          <pc:docMk/>
          <pc:sldMk cId="620282951" sldId="386"/>
        </pc:sldMkLst>
        <pc:spChg chg="mod">
          <ac:chgData name="Savard, Louis" userId="067cba2d-e3a0-4a51-a127-0f899cdb9097" providerId="ADAL" clId="{7C64D642-9731-4BDE-A0D5-E6619B3B9581}" dt="2020-12-09T14:33:30.900" v="8135" actId="20577"/>
          <ac:spMkLst>
            <pc:docMk/>
            <pc:sldMk cId="620282951" sldId="386"/>
            <ac:spMk id="2" creationId="{C1B453A4-FD8B-4E39-AAEC-1ACE6D2306A2}"/>
          </ac:spMkLst>
        </pc:spChg>
      </pc:sldChg>
      <pc:sldChg chg="modSp add del mod">
        <pc:chgData name="Savard, Louis" userId="067cba2d-e3a0-4a51-a127-0f899cdb9097" providerId="ADAL" clId="{7C64D642-9731-4BDE-A0D5-E6619B3B9581}" dt="2020-12-10T13:58:13.832" v="18238" actId="47"/>
        <pc:sldMkLst>
          <pc:docMk/>
          <pc:sldMk cId="2385272224" sldId="387"/>
        </pc:sldMkLst>
        <pc:spChg chg="mod">
          <ac:chgData name="Savard, Louis" userId="067cba2d-e3a0-4a51-a127-0f899cdb9097" providerId="ADAL" clId="{7C64D642-9731-4BDE-A0D5-E6619B3B9581}" dt="2020-12-09T14:42:29.445" v="8262" actId="20577"/>
          <ac:spMkLst>
            <pc:docMk/>
            <pc:sldMk cId="2385272224" sldId="387"/>
            <ac:spMk id="2" creationId="{62A52EA8-1409-4FF9-B1CB-8CF709005912}"/>
          </ac:spMkLst>
        </pc:spChg>
        <pc:spChg chg="mod">
          <ac:chgData name="Savard, Louis" userId="067cba2d-e3a0-4a51-a127-0f899cdb9097" providerId="ADAL" clId="{7C64D642-9731-4BDE-A0D5-E6619B3B9581}" dt="2020-12-09T14:35:07.932" v="8155" actId="108"/>
          <ac:spMkLst>
            <pc:docMk/>
            <pc:sldMk cId="2385272224" sldId="387"/>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637918372" sldId="388"/>
        </pc:sldMkLst>
        <pc:spChg chg="mod">
          <ac:chgData name="Savard, Louis" userId="067cba2d-e3a0-4a51-a127-0f899cdb9097" providerId="ADAL" clId="{7C64D642-9731-4BDE-A0D5-E6619B3B9581}" dt="2020-12-09T14:42:34.441" v="8269" actId="20577"/>
          <ac:spMkLst>
            <pc:docMk/>
            <pc:sldMk cId="2637918372" sldId="388"/>
            <ac:spMk id="2" creationId="{62A52EA8-1409-4FF9-B1CB-8CF709005912}"/>
          </ac:spMkLst>
        </pc:spChg>
        <pc:spChg chg="mod">
          <ac:chgData name="Savard, Louis" userId="067cba2d-e3a0-4a51-a127-0f899cdb9097" providerId="ADAL" clId="{7C64D642-9731-4BDE-A0D5-E6619B3B9581}" dt="2020-12-09T14:37:43.984" v="8189" actId="20577"/>
          <ac:spMkLst>
            <pc:docMk/>
            <pc:sldMk cId="2637918372" sldId="388"/>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046005059" sldId="389"/>
        </pc:sldMkLst>
        <pc:spChg chg="mod">
          <ac:chgData name="Savard, Louis" userId="067cba2d-e3a0-4a51-a127-0f899cdb9097" providerId="ADAL" clId="{7C64D642-9731-4BDE-A0D5-E6619B3B9581}" dt="2020-12-09T14:42:39.268" v="8276" actId="20577"/>
          <ac:spMkLst>
            <pc:docMk/>
            <pc:sldMk cId="1046005059" sldId="389"/>
            <ac:spMk id="2" creationId="{62A52EA8-1409-4FF9-B1CB-8CF709005912}"/>
          </ac:spMkLst>
        </pc:spChg>
        <pc:spChg chg="mod">
          <ac:chgData name="Savard, Louis" userId="067cba2d-e3a0-4a51-a127-0f899cdb9097" providerId="ADAL" clId="{7C64D642-9731-4BDE-A0D5-E6619B3B9581}" dt="2020-12-09T14:38:51.718" v="8201" actId="207"/>
          <ac:spMkLst>
            <pc:docMk/>
            <pc:sldMk cId="1046005059" sldId="389"/>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502997477" sldId="390"/>
        </pc:sldMkLst>
        <pc:spChg chg="mod">
          <ac:chgData name="Savard, Louis" userId="067cba2d-e3a0-4a51-a127-0f899cdb9097" providerId="ADAL" clId="{7C64D642-9731-4BDE-A0D5-E6619B3B9581}" dt="2020-12-09T14:42:45.692" v="8283" actId="20577"/>
          <ac:spMkLst>
            <pc:docMk/>
            <pc:sldMk cId="502997477" sldId="390"/>
            <ac:spMk id="2" creationId="{62A52EA8-1409-4FF9-B1CB-8CF709005912}"/>
          </ac:spMkLst>
        </pc:spChg>
        <pc:spChg chg="mod">
          <ac:chgData name="Savard, Louis" userId="067cba2d-e3a0-4a51-a127-0f899cdb9097" providerId="ADAL" clId="{7C64D642-9731-4BDE-A0D5-E6619B3B9581}" dt="2020-12-09T14:45:14.307" v="8351" actId="20577"/>
          <ac:spMkLst>
            <pc:docMk/>
            <pc:sldMk cId="502997477" sldId="390"/>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011198163" sldId="391"/>
        </pc:sldMkLst>
        <pc:spChg chg="mod">
          <ac:chgData name="Savard, Louis" userId="067cba2d-e3a0-4a51-a127-0f899cdb9097" providerId="ADAL" clId="{7C64D642-9731-4BDE-A0D5-E6619B3B9581}" dt="2020-12-09T14:42:50.606" v="8290" actId="20577"/>
          <ac:spMkLst>
            <pc:docMk/>
            <pc:sldMk cId="2011198163" sldId="391"/>
            <ac:spMk id="2" creationId="{62A52EA8-1409-4FF9-B1CB-8CF709005912}"/>
          </ac:spMkLst>
        </pc:spChg>
        <pc:spChg chg="mod">
          <ac:chgData name="Savard, Louis" userId="067cba2d-e3a0-4a51-a127-0f899cdb9097" providerId="ADAL" clId="{7C64D642-9731-4BDE-A0D5-E6619B3B9581}" dt="2020-12-09T14:45:23.030" v="8353" actId="20577"/>
          <ac:spMkLst>
            <pc:docMk/>
            <pc:sldMk cId="2011198163" sldId="391"/>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566467627" sldId="392"/>
        </pc:sldMkLst>
        <pc:spChg chg="mod">
          <ac:chgData name="Savard, Louis" userId="067cba2d-e3a0-4a51-a127-0f899cdb9097" providerId="ADAL" clId="{7C64D642-9731-4BDE-A0D5-E6619B3B9581}" dt="2020-12-09T14:45:29.365" v="8355" actId="20577"/>
          <ac:spMkLst>
            <pc:docMk/>
            <pc:sldMk cId="1566467627" sldId="392"/>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004179217" sldId="393"/>
        </pc:sldMkLst>
        <pc:spChg chg="mod">
          <ac:chgData name="Savard, Louis" userId="067cba2d-e3a0-4a51-a127-0f899cdb9097" providerId="ADAL" clId="{7C64D642-9731-4BDE-A0D5-E6619B3B9581}" dt="2020-12-09T14:46:18.658" v="8366" actId="108"/>
          <ac:spMkLst>
            <pc:docMk/>
            <pc:sldMk cId="2004179217" sldId="393"/>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528408885" sldId="394"/>
        </pc:sldMkLst>
        <pc:spChg chg="mod">
          <ac:chgData name="Savard, Louis" userId="067cba2d-e3a0-4a51-a127-0f899cdb9097" providerId="ADAL" clId="{7C64D642-9731-4BDE-A0D5-E6619B3B9581}" dt="2020-12-09T14:47:37.022" v="8378" actId="108"/>
          <ac:spMkLst>
            <pc:docMk/>
            <pc:sldMk cId="2528408885" sldId="394"/>
            <ac:spMk id="3" creationId="{69893746-1E47-47EB-9AA7-33D855ED91FE}"/>
          </ac:spMkLst>
        </pc:spChg>
      </pc:sldChg>
      <pc:sldChg chg="addSp modSp add del mod">
        <pc:chgData name="Savard, Louis" userId="067cba2d-e3a0-4a51-a127-0f899cdb9097" providerId="ADAL" clId="{7C64D642-9731-4BDE-A0D5-E6619B3B9581}" dt="2020-12-10T13:58:13.832" v="18238" actId="47"/>
        <pc:sldMkLst>
          <pc:docMk/>
          <pc:sldMk cId="498660263" sldId="395"/>
        </pc:sldMkLst>
        <pc:spChg chg="mod">
          <ac:chgData name="Savard, Louis" userId="067cba2d-e3a0-4a51-a127-0f899cdb9097" providerId="ADAL" clId="{7C64D642-9731-4BDE-A0D5-E6619B3B9581}" dt="2020-12-09T14:48:02.452" v="8392" actId="20577"/>
          <ac:spMkLst>
            <pc:docMk/>
            <pc:sldMk cId="498660263" sldId="395"/>
            <ac:spMk id="3" creationId="{69893746-1E47-47EB-9AA7-33D855ED91FE}"/>
          </ac:spMkLst>
        </pc:spChg>
        <pc:picChg chg="add mod">
          <ac:chgData name="Savard, Louis" userId="067cba2d-e3a0-4a51-a127-0f899cdb9097" providerId="ADAL" clId="{7C64D642-9731-4BDE-A0D5-E6619B3B9581}" dt="2020-12-09T14:48:21.786" v="8455" actId="1036"/>
          <ac:picMkLst>
            <pc:docMk/>
            <pc:sldMk cId="498660263" sldId="395"/>
            <ac:picMk id="7" creationId="{27E2918C-0F3D-41F1-8619-D3C0E7CA011A}"/>
          </ac:picMkLst>
        </pc:picChg>
      </pc:sldChg>
      <pc:sldChg chg="modSp add del mod">
        <pc:chgData name="Savard, Louis" userId="067cba2d-e3a0-4a51-a127-0f899cdb9097" providerId="ADAL" clId="{7C64D642-9731-4BDE-A0D5-E6619B3B9581}" dt="2020-12-10T13:58:13.832" v="18238" actId="47"/>
        <pc:sldMkLst>
          <pc:docMk/>
          <pc:sldMk cId="1524568852" sldId="396"/>
        </pc:sldMkLst>
        <pc:spChg chg="mod">
          <ac:chgData name="Savard, Louis" userId="067cba2d-e3a0-4a51-a127-0f899cdb9097" providerId="ADAL" clId="{7C64D642-9731-4BDE-A0D5-E6619B3B9581}" dt="2020-12-09T14:49:28.838" v="8464" actId="108"/>
          <ac:spMkLst>
            <pc:docMk/>
            <pc:sldMk cId="1524568852" sldId="396"/>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568312085" sldId="397"/>
        </pc:sldMkLst>
        <pc:spChg chg="mod">
          <ac:chgData name="Savard, Louis" userId="067cba2d-e3a0-4a51-a127-0f899cdb9097" providerId="ADAL" clId="{7C64D642-9731-4BDE-A0D5-E6619B3B9581}" dt="2020-12-09T15:00:57.837" v="8575" actId="6549"/>
          <ac:spMkLst>
            <pc:docMk/>
            <pc:sldMk cId="3568312085" sldId="397"/>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44821473" sldId="398"/>
        </pc:sldMkLst>
        <pc:spChg chg="mod">
          <ac:chgData name="Savard, Louis" userId="067cba2d-e3a0-4a51-a127-0f899cdb9097" providerId="ADAL" clId="{7C64D642-9731-4BDE-A0D5-E6619B3B9581}" dt="2020-12-09T15:04:32.453" v="8631" actId="207"/>
          <ac:spMkLst>
            <pc:docMk/>
            <pc:sldMk cId="44821473" sldId="398"/>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570980549" sldId="399"/>
        </pc:sldMkLst>
        <pc:spChg chg="mod">
          <ac:chgData name="Savard, Louis" userId="067cba2d-e3a0-4a51-a127-0f899cdb9097" providerId="ADAL" clId="{7C64D642-9731-4BDE-A0D5-E6619B3B9581}" dt="2020-12-09T15:17:05.035" v="8898" actId="108"/>
          <ac:spMkLst>
            <pc:docMk/>
            <pc:sldMk cId="3570980549" sldId="399"/>
            <ac:spMk id="3" creationId="{69893746-1E47-47EB-9AA7-33D855ED91FE}"/>
          </ac:spMkLst>
        </pc:spChg>
      </pc:sldChg>
      <pc:sldChg chg="modSp add del mod ord">
        <pc:chgData name="Savard, Louis" userId="067cba2d-e3a0-4a51-a127-0f899cdb9097" providerId="ADAL" clId="{7C64D642-9731-4BDE-A0D5-E6619B3B9581}" dt="2020-12-10T13:58:13.832" v="18238" actId="47"/>
        <pc:sldMkLst>
          <pc:docMk/>
          <pc:sldMk cId="572235385" sldId="400"/>
        </pc:sldMkLst>
        <pc:spChg chg="mod">
          <ac:chgData name="Savard, Louis" userId="067cba2d-e3a0-4a51-a127-0f899cdb9097" providerId="ADAL" clId="{7C64D642-9731-4BDE-A0D5-E6619B3B9581}" dt="2020-12-09T15:15:32.943" v="8877" actId="108"/>
          <ac:spMkLst>
            <pc:docMk/>
            <pc:sldMk cId="572235385" sldId="400"/>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447064716" sldId="401"/>
        </pc:sldMkLst>
        <pc:spChg chg="mod">
          <ac:chgData name="Savard, Louis" userId="067cba2d-e3a0-4a51-a127-0f899cdb9097" providerId="ADAL" clId="{7C64D642-9731-4BDE-A0D5-E6619B3B9581}" dt="2020-12-09T15:19:51.982" v="8911" actId="108"/>
          <ac:spMkLst>
            <pc:docMk/>
            <pc:sldMk cId="447064716" sldId="401"/>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021917164" sldId="402"/>
        </pc:sldMkLst>
        <pc:spChg chg="mod">
          <ac:chgData name="Savard, Louis" userId="067cba2d-e3a0-4a51-a127-0f899cdb9097" providerId="ADAL" clId="{7C64D642-9731-4BDE-A0D5-E6619B3B9581}" dt="2020-12-09T15:36:36.886" v="8961" actId="207"/>
          <ac:spMkLst>
            <pc:docMk/>
            <pc:sldMk cId="3021917164" sldId="402"/>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904300495" sldId="403"/>
        </pc:sldMkLst>
        <pc:spChg chg="mod">
          <ac:chgData name="Savard, Louis" userId="067cba2d-e3a0-4a51-a127-0f899cdb9097" providerId="ADAL" clId="{7C64D642-9731-4BDE-A0D5-E6619B3B9581}" dt="2020-12-09T15:55:38.936" v="9048" actId="313"/>
          <ac:spMkLst>
            <pc:docMk/>
            <pc:sldMk cId="1904300495" sldId="403"/>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624285307" sldId="404"/>
        </pc:sldMkLst>
        <pc:spChg chg="mod">
          <ac:chgData name="Savard, Louis" userId="067cba2d-e3a0-4a51-a127-0f899cdb9097" providerId="ADAL" clId="{7C64D642-9731-4BDE-A0D5-E6619B3B9581}" dt="2020-12-09T15:52:52.389" v="9022" actId="207"/>
          <ac:spMkLst>
            <pc:docMk/>
            <pc:sldMk cId="3624285307" sldId="404"/>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036492663" sldId="405"/>
        </pc:sldMkLst>
        <pc:spChg chg="mod">
          <ac:chgData name="Savard, Louis" userId="067cba2d-e3a0-4a51-a127-0f899cdb9097" providerId="ADAL" clId="{7C64D642-9731-4BDE-A0D5-E6619B3B9581}" dt="2020-12-09T15:57:23.046" v="9063" actId="20577"/>
          <ac:spMkLst>
            <pc:docMk/>
            <pc:sldMk cId="3036492663" sldId="405"/>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403816855" sldId="406"/>
        </pc:sldMkLst>
        <pc:spChg chg="mod">
          <ac:chgData name="Savard, Louis" userId="067cba2d-e3a0-4a51-a127-0f899cdb9097" providerId="ADAL" clId="{7C64D642-9731-4BDE-A0D5-E6619B3B9581}" dt="2020-12-09T16:12:30.160" v="9314" actId="113"/>
          <ac:spMkLst>
            <pc:docMk/>
            <pc:sldMk cId="3403816855" sldId="406"/>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22843605" sldId="407"/>
        </pc:sldMkLst>
        <pc:spChg chg="mod">
          <ac:chgData name="Savard, Louis" userId="067cba2d-e3a0-4a51-a127-0f899cdb9097" providerId="ADAL" clId="{7C64D642-9731-4BDE-A0D5-E6619B3B9581}" dt="2020-12-09T16:33:59.223" v="9685" actId="207"/>
          <ac:spMkLst>
            <pc:docMk/>
            <pc:sldMk cId="222843605" sldId="407"/>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771174525" sldId="408"/>
        </pc:sldMkLst>
        <pc:spChg chg="mod">
          <ac:chgData name="Savard, Louis" userId="067cba2d-e3a0-4a51-a127-0f899cdb9097" providerId="ADAL" clId="{7C64D642-9731-4BDE-A0D5-E6619B3B9581}" dt="2020-12-09T16:21:53.392" v="9544" actId="20577"/>
          <ac:spMkLst>
            <pc:docMk/>
            <pc:sldMk cId="2771174525" sldId="408"/>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540735894" sldId="409"/>
        </pc:sldMkLst>
        <pc:spChg chg="mod">
          <ac:chgData name="Savard, Louis" userId="067cba2d-e3a0-4a51-a127-0f899cdb9097" providerId="ADAL" clId="{7C64D642-9731-4BDE-A0D5-E6619B3B9581}" dt="2020-12-09T16:26:37.880" v="9575" actId="108"/>
          <ac:spMkLst>
            <pc:docMk/>
            <pc:sldMk cId="1540735894" sldId="409"/>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4126966590" sldId="410"/>
        </pc:sldMkLst>
        <pc:spChg chg="mod">
          <ac:chgData name="Savard, Louis" userId="067cba2d-e3a0-4a51-a127-0f899cdb9097" providerId="ADAL" clId="{7C64D642-9731-4BDE-A0D5-E6619B3B9581}" dt="2020-12-09T16:34:19.370" v="9689" actId="207"/>
          <ac:spMkLst>
            <pc:docMk/>
            <pc:sldMk cId="4126966590" sldId="410"/>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86652551" sldId="411"/>
        </pc:sldMkLst>
        <pc:spChg chg="mod">
          <ac:chgData name="Savard, Louis" userId="067cba2d-e3a0-4a51-a127-0f899cdb9097" providerId="ADAL" clId="{7C64D642-9731-4BDE-A0D5-E6619B3B9581}" dt="2020-12-09T16:34:53.741" v="9701" actId="20577"/>
          <ac:spMkLst>
            <pc:docMk/>
            <pc:sldMk cId="86652551" sldId="411"/>
            <ac:spMk id="3" creationId="{69893746-1E47-47EB-9AA7-33D855ED91FE}"/>
          </ac:spMkLst>
        </pc:spChg>
      </pc:sldChg>
      <pc:sldChg chg="modSp add del mod">
        <pc:chgData name="Savard, Louis" userId="067cba2d-e3a0-4a51-a127-0f899cdb9097" providerId="ADAL" clId="{7C64D642-9731-4BDE-A0D5-E6619B3B9581}" dt="2020-12-09T16:37:54.596" v="9749" actId="47"/>
        <pc:sldMkLst>
          <pc:docMk/>
          <pc:sldMk cId="1541889454" sldId="412"/>
        </pc:sldMkLst>
        <pc:spChg chg="mod">
          <ac:chgData name="Savard, Louis" userId="067cba2d-e3a0-4a51-a127-0f899cdb9097" providerId="ADAL" clId="{7C64D642-9731-4BDE-A0D5-E6619B3B9581}" dt="2020-12-09T16:34:59.812" v="9712" actId="20577"/>
          <ac:spMkLst>
            <pc:docMk/>
            <pc:sldMk cId="1541889454" sldId="412"/>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409783636" sldId="413"/>
        </pc:sldMkLst>
        <pc:spChg chg="mod">
          <ac:chgData name="Savard, Louis" userId="067cba2d-e3a0-4a51-a127-0f899cdb9097" providerId="ADAL" clId="{7C64D642-9731-4BDE-A0D5-E6619B3B9581}" dt="2020-12-09T16:37:11.254" v="9740" actId="20577"/>
          <ac:spMkLst>
            <pc:docMk/>
            <pc:sldMk cId="3409783636" sldId="413"/>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686948497" sldId="414"/>
        </pc:sldMkLst>
        <pc:spChg chg="mod">
          <ac:chgData name="Savard, Louis" userId="067cba2d-e3a0-4a51-a127-0f899cdb9097" providerId="ADAL" clId="{7C64D642-9731-4BDE-A0D5-E6619B3B9581}" dt="2020-12-09T16:42:32.829" v="9787" actId="108"/>
          <ac:spMkLst>
            <pc:docMk/>
            <pc:sldMk cId="2686948497" sldId="414"/>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566975241" sldId="415"/>
        </pc:sldMkLst>
        <pc:spChg chg="mod">
          <ac:chgData name="Savard, Louis" userId="067cba2d-e3a0-4a51-a127-0f899cdb9097" providerId="ADAL" clId="{7C64D642-9731-4BDE-A0D5-E6619B3B9581}" dt="2020-12-09T16:45:39.035" v="9821" actId="6549"/>
          <ac:spMkLst>
            <pc:docMk/>
            <pc:sldMk cId="1566975241" sldId="415"/>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518844417" sldId="416"/>
        </pc:sldMkLst>
        <pc:spChg chg="mod">
          <ac:chgData name="Savard, Louis" userId="067cba2d-e3a0-4a51-a127-0f899cdb9097" providerId="ADAL" clId="{7C64D642-9731-4BDE-A0D5-E6619B3B9581}" dt="2020-12-09T16:47:58.479" v="9874" actId="20577"/>
          <ac:spMkLst>
            <pc:docMk/>
            <pc:sldMk cId="1518844417" sldId="416"/>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931994976" sldId="417"/>
        </pc:sldMkLst>
        <pc:spChg chg="mod">
          <ac:chgData name="Savard, Louis" userId="067cba2d-e3a0-4a51-a127-0f899cdb9097" providerId="ADAL" clId="{7C64D642-9731-4BDE-A0D5-E6619B3B9581}" dt="2020-12-09T16:51:19.085" v="9922" actId="20577"/>
          <ac:spMkLst>
            <pc:docMk/>
            <pc:sldMk cId="3931994976" sldId="417"/>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448531779" sldId="418"/>
        </pc:sldMkLst>
        <pc:spChg chg="mod">
          <ac:chgData name="Savard, Louis" userId="067cba2d-e3a0-4a51-a127-0f899cdb9097" providerId="ADAL" clId="{7C64D642-9731-4BDE-A0D5-E6619B3B9581}" dt="2020-12-09T16:53:43.913" v="9947" actId="20577"/>
          <ac:spMkLst>
            <pc:docMk/>
            <pc:sldMk cId="1448531779" sldId="418"/>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979832035" sldId="419"/>
        </pc:sldMkLst>
        <pc:spChg chg="mod">
          <ac:chgData name="Savard, Louis" userId="067cba2d-e3a0-4a51-a127-0f899cdb9097" providerId="ADAL" clId="{7C64D642-9731-4BDE-A0D5-E6619B3B9581}" dt="2020-12-09T19:03:30.699" v="9991" actId="6549"/>
          <ac:spMkLst>
            <pc:docMk/>
            <pc:sldMk cId="1979832035" sldId="419"/>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650890242" sldId="420"/>
        </pc:sldMkLst>
        <pc:spChg chg="mod">
          <ac:chgData name="Savard, Louis" userId="067cba2d-e3a0-4a51-a127-0f899cdb9097" providerId="ADAL" clId="{7C64D642-9731-4BDE-A0D5-E6619B3B9581}" dt="2020-12-09T19:15:49.871" v="10051" actId="20577"/>
          <ac:spMkLst>
            <pc:docMk/>
            <pc:sldMk cId="3650890242" sldId="420"/>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825894725" sldId="421"/>
        </pc:sldMkLst>
        <pc:spChg chg="mod">
          <ac:chgData name="Savard, Louis" userId="067cba2d-e3a0-4a51-a127-0f899cdb9097" providerId="ADAL" clId="{7C64D642-9731-4BDE-A0D5-E6619B3B9581}" dt="2020-12-09T19:18:34.990" v="10107" actId="6549"/>
          <ac:spMkLst>
            <pc:docMk/>
            <pc:sldMk cId="2825894725" sldId="421"/>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848001440" sldId="422"/>
        </pc:sldMkLst>
        <pc:spChg chg="mod">
          <ac:chgData name="Savard, Louis" userId="067cba2d-e3a0-4a51-a127-0f899cdb9097" providerId="ADAL" clId="{7C64D642-9731-4BDE-A0D5-E6619B3B9581}" dt="2020-12-09T19:19:30.459" v="10118" actId="20577"/>
          <ac:spMkLst>
            <pc:docMk/>
            <pc:sldMk cId="2848001440" sldId="422"/>
            <ac:spMk id="2" creationId="{C1B453A4-FD8B-4E39-AAEC-1ACE6D2306A2}"/>
          </ac:spMkLst>
        </pc:spChg>
      </pc:sldChg>
      <pc:sldChg chg="modSp add del mod">
        <pc:chgData name="Savard, Louis" userId="067cba2d-e3a0-4a51-a127-0f899cdb9097" providerId="ADAL" clId="{7C64D642-9731-4BDE-A0D5-E6619B3B9581}" dt="2020-12-10T13:58:13.832" v="18238" actId="47"/>
        <pc:sldMkLst>
          <pc:docMk/>
          <pc:sldMk cId="2471831661" sldId="423"/>
        </pc:sldMkLst>
        <pc:spChg chg="mod">
          <ac:chgData name="Savard, Louis" userId="067cba2d-e3a0-4a51-a127-0f899cdb9097" providerId="ADAL" clId="{7C64D642-9731-4BDE-A0D5-E6619B3B9581}" dt="2020-12-09T19:19:40.431" v="10129" actId="20577"/>
          <ac:spMkLst>
            <pc:docMk/>
            <pc:sldMk cId="2471831661" sldId="423"/>
            <ac:spMk id="2" creationId="{62A52EA8-1409-4FF9-B1CB-8CF709005912}"/>
          </ac:spMkLst>
        </pc:spChg>
        <pc:spChg chg="mod">
          <ac:chgData name="Savard, Louis" userId="067cba2d-e3a0-4a51-a127-0f899cdb9097" providerId="ADAL" clId="{7C64D642-9731-4BDE-A0D5-E6619B3B9581}" dt="2020-12-09T19:21:03.629" v="10145" actId="20577"/>
          <ac:spMkLst>
            <pc:docMk/>
            <pc:sldMk cId="2471831661" sldId="423"/>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190933369" sldId="424"/>
        </pc:sldMkLst>
        <pc:spChg chg="mod">
          <ac:chgData name="Savard, Louis" userId="067cba2d-e3a0-4a51-a127-0f899cdb9097" providerId="ADAL" clId="{7C64D642-9731-4BDE-A0D5-E6619B3B9581}" dt="2020-12-09T19:25:01.151" v="10195" actId="108"/>
          <ac:spMkLst>
            <pc:docMk/>
            <pc:sldMk cId="2190933369" sldId="424"/>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238403107" sldId="425"/>
        </pc:sldMkLst>
        <pc:spChg chg="mod">
          <ac:chgData name="Savard, Louis" userId="067cba2d-e3a0-4a51-a127-0f899cdb9097" providerId="ADAL" clId="{7C64D642-9731-4BDE-A0D5-E6619B3B9581}" dt="2020-12-09T19:25:45.217" v="10209" actId="108"/>
          <ac:spMkLst>
            <pc:docMk/>
            <pc:sldMk cId="2238403107" sldId="425"/>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4089163971" sldId="426"/>
        </pc:sldMkLst>
        <pc:spChg chg="mod">
          <ac:chgData name="Savard, Louis" userId="067cba2d-e3a0-4a51-a127-0f899cdb9097" providerId="ADAL" clId="{7C64D642-9731-4BDE-A0D5-E6619B3B9581}" dt="2020-12-09T19:26:23.023" v="10216" actId="108"/>
          <ac:spMkLst>
            <pc:docMk/>
            <pc:sldMk cId="4089163971" sldId="426"/>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335635510" sldId="427"/>
        </pc:sldMkLst>
        <pc:spChg chg="mod">
          <ac:chgData name="Savard, Louis" userId="067cba2d-e3a0-4a51-a127-0f899cdb9097" providerId="ADAL" clId="{7C64D642-9731-4BDE-A0D5-E6619B3B9581}" dt="2020-12-09T19:31:40.054" v="10257" actId="6549"/>
          <ac:spMkLst>
            <pc:docMk/>
            <pc:sldMk cId="1335635510" sldId="427"/>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4064129420" sldId="428"/>
        </pc:sldMkLst>
        <pc:spChg chg="mod">
          <ac:chgData name="Savard, Louis" userId="067cba2d-e3a0-4a51-a127-0f899cdb9097" providerId="ADAL" clId="{7C64D642-9731-4BDE-A0D5-E6619B3B9581}" dt="2020-12-09T19:39:05.341" v="10313" actId="20577"/>
          <ac:spMkLst>
            <pc:docMk/>
            <pc:sldMk cId="4064129420" sldId="428"/>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0433726" sldId="429"/>
        </pc:sldMkLst>
        <pc:spChg chg="mod">
          <ac:chgData name="Savard, Louis" userId="067cba2d-e3a0-4a51-a127-0f899cdb9097" providerId="ADAL" clId="{7C64D642-9731-4BDE-A0D5-E6619B3B9581}" dt="2020-12-09T19:41:34.566" v="10336" actId="108"/>
          <ac:spMkLst>
            <pc:docMk/>
            <pc:sldMk cId="20433726" sldId="429"/>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56187177" sldId="430"/>
        </pc:sldMkLst>
        <pc:spChg chg="mod">
          <ac:chgData name="Savard, Louis" userId="067cba2d-e3a0-4a51-a127-0f899cdb9097" providerId="ADAL" clId="{7C64D642-9731-4BDE-A0D5-E6619B3B9581}" dt="2020-12-09T19:44:38.998" v="10395" actId="6549"/>
          <ac:spMkLst>
            <pc:docMk/>
            <pc:sldMk cId="256187177" sldId="430"/>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455444888" sldId="431"/>
        </pc:sldMkLst>
        <pc:spChg chg="mod">
          <ac:chgData name="Savard, Louis" userId="067cba2d-e3a0-4a51-a127-0f899cdb9097" providerId="ADAL" clId="{7C64D642-9731-4BDE-A0D5-E6619B3B9581}" dt="2020-12-09T19:46:22.248" v="10412" actId="20577"/>
          <ac:spMkLst>
            <pc:docMk/>
            <pc:sldMk cId="2455444888" sldId="431"/>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538492090" sldId="432"/>
        </pc:sldMkLst>
        <pc:spChg chg="mod">
          <ac:chgData name="Savard, Louis" userId="067cba2d-e3a0-4a51-a127-0f899cdb9097" providerId="ADAL" clId="{7C64D642-9731-4BDE-A0D5-E6619B3B9581}" dt="2020-12-09T19:48:35.048" v="10436" actId="20577"/>
          <ac:spMkLst>
            <pc:docMk/>
            <pc:sldMk cId="538492090" sldId="432"/>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4162904087" sldId="433"/>
        </pc:sldMkLst>
        <pc:spChg chg="mod">
          <ac:chgData name="Savard, Louis" userId="067cba2d-e3a0-4a51-a127-0f899cdb9097" providerId="ADAL" clId="{7C64D642-9731-4BDE-A0D5-E6619B3B9581}" dt="2020-12-09T19:50:00.575" v="10455" actId="108"/>
          <ac:spMkLst>
            <pc:docMk/>
            <pc:sldMk cId="4162904087" sldId="433"/>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199853741" sldId="434"/>
        </pc:sldMkLst>
        <pc:spChg chg="mod">
          <ac:chgData name="Savard, Louis" userId="067cba2d-e3a0-4a51-a127-0f899cdb9097" providerId="ADAL" clId="{7C64D642-9731-4BDE-A0D5-E6619B3B9581}" dt="2020-12-09T19:52:01.269" v="10486" actId="108"/>
          <ac:spMkLst>
            <pc:docMk/>
            <pc:sldMk cId="2199853741" sldId="434"/>
            <ac:spMk id="3" creationId="{69893746-1E47-47EB-9AA7-33D855ED91FE}"/>
          </ac:spMkLst>
        </pc:spChg>
      </pc:sldChg>
      <pc:sldChg chg="addSp modSp add del mod">
        <pc:chgData name="Savard, Louis" userId="067cba2d-e3a0-4a51-a127-0f899cdb9097" providerId="ADAL" clId="{7C64D642-9731-4BDE-A0D5-E6619B3B9581}" dt="2020-12-10T13:58:13.832" v="18238" actId="47"/>
        <pc:sldMkLst>
          <pc:docMk/>
          <pc:sldMk cId="3400491453" sldId="435"/>
        </pc:sldMkLst>
        <pc:spChg chg="mod">
          <ac:chgData name="Savard, Louis" userId="067cba2d-e3a0-4a51-a127-0f899cdb9097" providerId="ADAL" clId="{7C64D642-9731-4BDE-A0D5-E6619B3B9581}" dt="2020-12-09T19:52:32.460" v="10500" actId="20577"/>
          <ac:spMkLst>
            <pc:docMk/>
            <pc:sldMk cId="3400491453" sldId="435"/>
            <ac:spMk id="3" creationId="{69893746-1E47-47EB-9AA7-33D855ED91FE}"/>
          </ac:spMkLst>
        </pc:spChg>
        <pc:graphicFrameChg chg="add mod modGraphic">
          <ac:chgData name="Savard, Louis" userId="067cba2d-e3a0-4a51-a127-0f899cdb9097" providerId="ADAL" clId="{7C64D642-9731-4BDE-A0D5-E6619B3B9581}" dt="2020-12-09T19:53:54.005" v="10515" actId="21"/>
          <ac:graphicFrameMkLst>
            <pc:docMk/>
            <pc:sldMk cId="3400491453" sldId="435"/>
            <ac:graphicFrameMk id="4" creationId="{57404AA9-662F-4B0C-A5F9-EA21DC56CD62}"/>
          </ac:graphicFrameMkLst>
        </pc:graphicFrameChg>
      </pc:sldChg>
      <pc:sldChg chg="addSp delSp modSp add del mod">
        <pc:chgData name="Savard, Louis" userId="067cba2d-e3a0-4a51-a127-0f899cdb9097" providerId="ADAL" clId="{7C64D642-9731-4BDE-A0D5-E6619B3B9581}" dt="2020-12-10T13:58:13.832" v="18238" actId="47"/>
        <pc:sldMkLst>
          <pc:docMk/>
          <pc:sldMk cId="1285759295" sldId="436"/>
        </pc:sldMkLst>
        <pc:graphicFrameChg chg="del">
          <ac:chgData name="Savard, Louis" userId="067cba2d-e3a0-4a51-a127-0f899cdb9097" providerId="ADAL" clId="{7C64D642-9731-4BDE-A0D5-E6619B3B9581}" dt="2020-12-09T19:54:36.260" v="10517" actId="478"/>
          <ac:graphicFrameMkLst>
            <pc:docMk/>
            <pc:sldMk cId="1285759295" sldId="436"/>
            <ac:graphicFrameMk id="4" creationId="{57404AA9-662F-4B0C-A5F9-EA21DC56CD62}"/>
          </ac:graphicFrameMkLst>
        </pc:graphicFrameChg>
        <pc:graphicFrameChg chg="add mod modGraphic">
          <ac:chgData name="Savard, Louis" userId="067cba2d-e3a0-4a51-a127-0f899cdb9097" providerId="ADAL" clId="{7C64D642-9731-4BDE-A0D5-E6619B3B9581}" dt="2020-12-09T19:56:50.584" v="10746" actId="14100"/>
          <ac:graphicFrameMkLst>
            <pc:docMk/>
            <pc:sldMk cId="1285759295" sldId="436"/>
            <ac:graphicFrameMk id="5" creationId="{CA51E5D3-2390-4C8A-85FC-CBB8F9F7B8C3}"/>
          </ac:graphicFrameMkLst>
        </pc:graphicFrameChg>
      </pc:sldChg>
      <pc:sldChg chg="addSp delSp modSp add del mod">
        <pc:chgData name="Savard, Louis" userId="067cba2d-e3a0-4a51-a127-0f899cdb9097" providerId="ADAL" clId="{7C64D642-9731-4BDE-A0D5-E6619B3B9581}" dt="2020-12-10T13:58:13.832" v="18238" actId="47"/>
        <pc:sldMkLst>
          <pc:docMk/>
          <pc:sldMk cId="3078726891" sldId="437"/>
        </pc:sldMkLst>
        <pc:graphicFrameChg chg="add mod modGraphic">
          <ac:chgData name="Savard, Louis" userId="067cba2d-e3a0-4a51-a127-0f899cdb9097" providerId="ADAL" clId="{7C64D642-9731-4BDE-A0D5-E6619B3B9581}" dt="2020-12-09T19:56:45.194" v="10745" actId="403"/>
          <ac:graphicFrameMkLst>
            <pc:docMk/>
            <pc:sldMk cId="3078726891" sldId="437"/>
            <ac:graphicFrameMk id="4" creationId="{0B550E2B-5845-4E41-96DC-85A914E723EF}"/>
          </ac:graphicFrameMkLst>
        </pc:graphicFrameChg>
        <pc:graphicFrameChg chg="del">
          <ac:chgData name="Savard, Louis" userId="067cba2d-e3a0-4a51-a127-0f899cdb9097" providerId="ADAL" clId="{7C64D642-9731-4BDE-A0D5-E6619B3B9581}" dt="2020-12-09T19:55:32.470" v="10629" actId="478"/>
          <ac:graphicFrameMkLst>
            <pc:docMk/>
            <pc:sldMk cId="3078726891" sldId="437"/>
            <ac:graphicFrameMk id="5" creationId="{CA51E5D3-2390-4C8A-85FC-CBB8F9F7B8C3}"/>
          </ac:graphicFrameMkLst>
        </pc:graphicFrameChg>
      </pc:sldChg>
      <pc:sldChg chg="addSp delSp modSp add del mod">
        <pc:chgData name="Savard, Louis" userId="067cba2d-e3a0-4a51-a127-0f899cdb9097" providerId="ADAL" clId="{7C64D642-9731-4BDE-A0D5-E6619B3B9581}" dt="2020-12-10T13:58:13.832" v="18238" actId="47"/>
        <pc:sldMkLst>
          <pc:docMk/>
          <pc:sldMk cId="3922244268" sldId="438"/>
        </pc:sldMkLst>
        <pc:graphicFrameChg chg="del modGraphic">
          <ac:chgData name="Savard, Louis" userId="067cba2d-e3a0-4a51-a127-0f899cdb9097" providerId="ADAL" clId="{7C64D642-9731-4BDE-A0D5-E6619B3B9581}" dt="2020-12-09T19:57:29.674" v="10749" actId="478"/>
          <ac:graphicFrameMkLst>
            <pc:docMk/>
            <pc:sldMk cId="3922244268" sldId="438"/>
            <ac:graphicFrameMk id="4" creationId="{0B550E2B-5845-4E41-96DC-85A914E723EF}"/>
          </ac:graphicFrameMkLst>
        </pc:graphicFrameChg>
        <pc:graphicFrameChg chg="add mod modGraphic">
          <ac:chgData name="Savard, Louis" userId="067cba2d-e3a0-4a51-a127-0f899cdb9097" providerId="ADAL" clId="{7C64D642-9731-4BDE-A0D5-E6619B3B9581}" dt="2020-12-09T19:57:51.183" v="10858" actId="403"/>
          <ac:graphicFrameMkLst>
            <pc:docMk/>
            <pc:sldMk cId="3922244268" sldId="438"/>
            <ac:graphicFrameMk id="5" creationId="{3A4CE085-9C1C-4C52-ADFC-13D4B9EF0D09}"/>
          </ac:graphicFrameMkLst>
        </pc:graphicFrameChg>
      </pc:sldChg>
      <pc:sldChg chg="addSp delSp modSp add del mod">
        <pc:chgData name="Savard, Louis" userId="067cba2d-e3a0-4a51-a127-0f899cdb9097" providerId="ADAL" clId="{7C64D642-9731-4BDE-A0D5-E6619B3B9581}" dt="2020-12-10T13:58:13.832" v="18238" actId="47"/>
        <pc:sldMkLst>
          <pc:docMk/>
          <pc:sldMk cId="3868486414" sldId="439"/>
        </pc:sldMkLst>
        <pc:graphicFrameChg chg="add del mod">
          <ac:chgData name="Savard, Louis" userId="067cba2d-e3a0-4a51-a127-0f899cdb9097" providerId="ADAL" clId="{7C64D642-9731-4BDE-A0D5-E6619B3B9581}" dt="2020-12-09T19:58:22.980" v="10862"/>
          <ac:graphicFrameMkLst>
            <pc:docMk/>
            <pc:sldMk cId="3868486414" sldId="439"/>
            <ac:graphicFrameMk id="4" creationId="{E4B3B719-3AFC-40BE-8523-F4B7D920432C}"/>
          </ac:graphicFrameMkLst>
        </pc:graphicFrameChg>
        <pc:graphicFrameChg chg="del">
          <ac:chgData name="Savard, Louis" userId="067cba2d-e3a0-4a51-a127-0f899cdb9097" providerId="ADAL" clId="{7C64D642-9731-4BDE-A0D5-E6619B3B9581}" dt="2020-12-09T19:58:19.305" v="10860" actId="478"/>
          <ac:graphicFrameMkLst>
            <pc:docMk/>
            <pc:sldMk cId="3868486414" sldId="439"/>
            <ac:graphicFrameMk id="5" creationId="{3A4CE085-9C1C-4C52-ADFC-13D4B9EF0D09}"/>
          </ac:graphicFrameMkLst>
        </pc:graphicFrameChg>
        <pc:graphicFrameChg chg="add mod modGraphic">
          <ac:chgData name="Savard, Louis" userId="067cba2d-e3a0-4a51-a127-0f899cdb9097" providerId="ADAL" clId="{7C64D642-9731-4BDE-A0D5-E6619B3B9581}" dt="2020-12-09T19:58:48.810" v="10998" actId="403"/>
          <ac:graphicFrameMkLst>
            <pc:docMk/>
            <pc:sldMk cId="3868486414" sldId="439"/>
            <ac:graphicFrameMk id="6" creationId="{B2944F1C-6CC4-4410-97FE-1F4E2D87B387}"/>
          </ac:graphicFrameMkLst>
        </pc:graphicFrameChg>
      </pc:sldChg>
      <pc:sldChg chg="modSp add del mod">
        <pc:chgData name="Savard, Louis" userId="067cba2d-e3a0-4a51-a127-0f899cdb9097" providerId="ADAL" clId="{7C64D642-9731-4BDE-A0D5-E6619B3B9581}" dt="2020-12-10T07:55:06.317" v="17209" actId="47"/>
        <pc:sldMkLst>
          <pc:docMk/>
          <pc:sldMk cId="2892810292" sldId="440"/>
        </pc:sldMkLst>
        <pc:spChg chg="mod">
          <ac:chgData name="Savard, Louis" userId="067cba2d-e3a0-4a51-a127-0f899cdb9097" providerId="ADAL" clId="{7C64D642-9731-4BDE-A0D5-E6619B3B9581}" dt="2020-12-09T20:02:35.001" v="11054" actId="207"/>
          <ac:spMkLst>
            <pc:docMk/>
            <pc:sldMk cId="2892810292" sldId="440"/>
            <ac:spMk id="3" creationId="{69893746-1E47-47EB-9AA7-33D855ED91FE}"/>
          </ac:spMkLst>
        </pc:spChg>
      </pc:sldChg>
      <pc:sldChg chg="modSp add del mod addCm delCm">
        <pc:chgData name="Savard, Louis" userId="067cba2d-e3a0-4a51-a127-0f899cdb9097" providerId="ADAL" clId="{7C64D642-9731-4BDE-A0D5-E6619B3B9581}" dt="2020-12-10T13:58:13.832" v="18238" actId="47"/>
        <pc:sldMkLst>
          <pc:docMk/>
          <pc:sldMk cId="3427988878" sldId="441"/>
        </pc:sldMkLst>
        <pc:spChg chg="mod">
          <ac:chgData name="Savard, Louis" userId="067cba2d-e3a0-4a51-a127-0f899cdb9097" providerId="ADAL" clId="{7C64D642-9731-4BDE-A0D5-E6619B3B9581}" dt="2020-12-10T07:58:43.275" v="17464" actId="113"/>
          <ac:spMkLst>
            <pc:docMk/>
            <pc:sldMk cId="3427988878" sldId="441"/>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42175607" sldId="442"/>
        </pc:sldMkLst>
        <pc:spChg chg="mod">
          <ac:chgData name="Savard, Louis" userId="067cba2d-e3a0-4a51-a127-0f899cdb9097" providerId="ADAL" clId="{7C64D642-9731-4BDE-A0D5-E6619B3B9581}" dt="2020-12-09T21:32:00.417" v="12382" actId="20577"/>
          <ac:spMkLst>
            <pc:docMk/>
            <pc:sldMk cId="42175607" sldId="442"/>
            <ac:spMk id="2" creationId="{C1B453A4-FD8B-4E39-AAEC-1ACE6D2306A2}"/>
          </ac:spMkLst>
        </pc:spChg>
      </pc:sldChg>
      <pc:sldChg chg="modSp add del mod">
        <pc:chgData name="Savard, Louis" userId="067cba2d-e3a0-4a51-a127-0f899cdb9097" providerId="ADAL" clId="{7C64D642-9731-4BDE-A0D5-E6619B3B9581}" dt="2020-12-10T13:58:13.832" v="18238" actId="47"/>
        <pc:sldMkLst>
          <pc:docMk/>
          <pc:sldMk cId="3627577198" sldId="443"/>
        </pc:sldMkLst>
        <pc:spChg chg="mod">
          <ac:chgData name="Savard, Louis" userId="067cba2d-e3a0-4a51-a127-0f899cdb9097" providerId="ADAL" clId="{7C64D642-9731-4BDE-A0D5-E6619B3B9581}" dt="2020-12-09T20:08:01.446" v="11200" actId="6549"/>
          <ac:spMkLst>
            <pc:docMk/>
            <pc:sldMk cId="3627577198" sldId="443"/>
            <ac:spMk id="2" creationId="{62A52EA8-1409-4FF9-B1CB-8CF709005912}"/>
          </ac:spMkLst>
        </pc:spChg>
        <pc:spChg chg="mod">
          <ac:chgData name="Savard, Louis" userId="067cba2d-e3a0-4a51-a127-0f899cdb9097" providerId="ADAL" clId="{7C64D642-9731-4BDE-A0D5-E6619B3B9581}" dt="2020-12-09T20:22:21.657" v="11489" actId="108"/>
          <ac:spMkLst>
            <pc:docMk/>
            <pc:sldMk cId="3627577198" sldId="443"/>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261840131" sldId="444"/>
        </pc:sldMkLst>
        <pc:spChg chg="mod">
          <ac:chgData name="Savard, Louis" userId="067cba2d-e3a0-4a51-a127-0f899cdb9097" providerId="ADAL" clId="{7C64D642-9731-4BDE-A0D5-E6619B3B9581}" dt="2020-12-09T20:22:52.008" v="11518" actId="20577"/>
          <ac:spMkLst>
            <pc:docMk/>
            <pc:sldMk cId="2261840131" sldId="444"/>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809700397" sldId="445"/>
        </pc:sldMkLst>
        <pc:spChg chg="mod">
          <ac:chgData name="Savard, Louis" userId="067cba2d-e3a0-4a51-a127-0f899cdb9097" providerId="ADAL" clId="{7C64D642-9731-4BDE-A0D5-E6619B3B9581}" dt="2020-12-09T20:23:53.966" v="11572" actId="20577"/>
          <ac:spMkLst>
            <pc:docMk/>
            <pc:sldMk cId="3809700397" sldId="445"/>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520221685" sldId="446"/>
        </pc:sldMkLst>
        <pc:spChg chg="mod">
          <ac:chgData name="Savard, Louis" userId="067cba2d-e3a0-4a51-a127-0f899cdb9097" providerId="ADAL" clId="{7C64D642-9731-4BDE-A0D5-E6619B3B9581}" dt="2020-12-09T20:24:48.090" v="11592" actId="20577"/>
          <ac:spMkLst>
            <pc:docMk/>
            <pc:sldMk cId="520221685" sldId="446"/>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4266255208" sldId="447"/>
        </pc:sldMkLst>
        <pc:spChg chg="mod">
          <ac:chgData name="Savard, Louis" userId="067cba2d-e3a0-4a51-a127-0f899cdb9097" providerId="ADAL" clId="{7C64D642-9731-4BDE-A0D5-E6619B3B9581}" dt="2020-12-09T20:19:58.624" v="11420" actId="108"/>
          <ac:spMkLst>
            <pc:docMk/>
            <pc:sldMk cId="4266255208" sldId="447"/>
            <ac:spMk id="3" creationId="{69893746-1E47-47EB-9AA7-33D855ED91FE}"/>
          </ac:spMkLst>
        </pc:spChg>
      </pc:sldChg>
      <pc:sldChg chg="addSp modSp add del mod">
        <pc:chgData name="Savard, Louis" userId="067cba2d-e3a0-4a51-a127-0f899cdb9097" providerId="ADAL" clId="{7C64D642-9731-4BDE-A0D5-E6619B3B9581}" dt="2020-12-10T13:58:13.832" v="18238" actId="47"/>
        <pc:sldMkLst>
          <pc:docMk/>
          <pc:sldMk cId="715529703" sldId="448"/>
        </pc:sldMkLst>
        <pc:spChg chg="mod">
          <ac:chgData name="Savard, Louis" userId="067cba2d-e3a0-4a51-a127-0f899cdb9097" providerId="ADAL" clId="{7C64D642-9731-4BDE-A0D5-E6619B3B9581}" dt="2020-12-09T20:20:42.512" v="11438" actId="20577"/>
          <ac:spMkLst>
            <pc:docMk/>
            <pc:sldMk cId="715529703" sldId="448"/>
            <ac:spMk id="3" creationId="{69893746-1E47-47EB-9AA7-33D855ED91FE}"/>
          </ac:spMkLst>
        </pc:spChg>
        <pc:picChg chg="add mod">
          <ac:chgData name="Savard, Louis" userId="067cba2d-e3a0-4a51-a127-0f899cdb9097" providerId="ADAL" clId="{7C64D642-9731-4BDE-A0D5-E6619B3B9581}" dt="2020-12-09T20:20:59.500" v="11442" actId="14100"/>
          <ac:picMkLst>
            <pc:docMk/>
            <pc:sldMk cId="715529703" sldId="448"/>
            <ac:picMk id="7" creationId="{1247F68D-6082-48EA-A0AA-EB0124B91D70}"/>
          </ac:picMkLst>
        </pc:picChg>
      </pc:sldChg>
      <pc:sldChg chg="modSp add del mod">
        <pc:chgData name="Savard, Louis" userId="067cba2d-e3a0-4a51-a127-0f899cdb9097" providerId="ADAL" clId="{7C64D642-9731-4BDE-A0D5-E6619B3B9581}" dt="2020-12-10T13:58:13.832" v="18238" actId="47"/>
        <pc:sldMkLst>
          <pc:docMk/>
          <pc:sldMk cId="3387512616" sldId="449"/>
        </pc:sldMkLst>
        <pc:spChg chg="mod">
          <ac:chgData name="Savard, Louis" userId="067cba2d-e3a0-4a51-a127-0f899cdb9097" providerId="ADAL" clId="{7C64D642-9731-4BDE-A0D5-E6619B3B9581}" dt="2020-12-09T20:29:26.078" v="11703" actId="20577"/>
          <ac:spMkLst>
            <pc:docMk/>
            <pc:sldMk cId="3387512616" sldId="449"/>
            <ac:spMk id="3" creationId="{69893746-1E47-47EB-9AA7-33D855ED91FE}"/>
          </ac:spMkLst>
        </pc:spChg>
      </pc:sldChg>
      <pc:sldChg chg="add del">
        <pc:chgData name="Savard, Louis" userId="067cba2d-e3a0-4a51-a127-0f899cdb9097" providerId="ADAL" clId="{7C64D642-9731-4BDE-A0D5-E6619B3B9581}" dt="2020-12-09T20:29:35.181" v="11704" actId="47"/>
        <pc:sldMkLst>
          <pc:docMk/>
          <pc:sldMk cId="2665353473" sldId="450"/>
        </pc:sldMkLst>
      </pc:sldChg>
      <pc:sldChg chg="modSp add del mod">
        <pc:chgData name="Savard, Louis" userId="067cba2d-e3a0-4a51-a127-0f899cdb9097" providerId="ADAL" clId="{7C64D642-9731-4BDE-A0D5-E6619B3B9581}" dt="2020-12-10T13:58:13.832" v="18238" actId="47"/>
        <pc:sldMkLst>
          <pc:docMk/>
          <pc:sldMk cId="2612877081" sldId="451"/>
        </pc:sldMkLst>
        <pc:spChg chg="mod">
          <ac:chgData name="Savard, Louis" userId="067cba2d-e3a0-4a51-a127-0f899cdb9097" providerId="ADAL" clId="{7C64D642-9731-4BDE-A0D5-E6619B3B9581}" dt="2020-12-09T20:48:24.356" v="12093" actId="6549"/>
          <ac:spMkLst>
            <pc:docMk/>
            <pc:sldMk cId="2612877081" sldId="451"/>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873069937" sldId="452"/>
        </pc:sldMkLst>
        <pc:spChg chg="mod">
          <ac:chgData name="Savard, Louis" userId="067cba2d-e3a0-4a51-a127-0f899cdb9097" providerId="ADAL" clId="{7C64D642-9731-4BDE-A0D5-E6619B3B9581}" dt="2020-12-09T20:48:21.422" v="12092" actId="6549"/>
          <ac:spMkLst>
            <pc:docMk/>
            <pc:sldMk cId="3873069937" sldId="452"/>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438798779" sldId="453"/>
        </pc:sldMkLst>
        <pc:spChg chg="mod">
          <ac:chgData name="Savard, Louis" userId="067cba2d-e3a0-4a51-a127-0f899cdb9097" providerId="ADAL" clId="{7C64D642-9731-4BDE-A0D5-E6619B3B9581}" dt="2020-12-09T20:48:15.829" v="12091" actId="6549"/>
          <ac:spMkLst>
            <pc:docMk/>
            <pc:sldMk cId="438798779" sldId="453"/>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761762870" sldId="454"/>
        </pc:sldMkLst>
        <pc:spChg chg="mod">
          <ac:chgData name="Savard, Louis" userId="067cba2d-e3a0-4a51-a127-0f899cdb9097" providerId="ADAL" clId="{7C64D642-9731-4BDE-A0D5-E6619B3B9581}" dt="2020-12-09T21:24:37.682" v="12182" actId="20577"/>
          <ac:spMkLst>
            <pc:docMk/>
            <pc:sldMk cId="1761762870" sldId="454"/>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639699287" sldId="455"/>
        </pc:sldMkLst>
        <pc:spChg chg="mod">
          <ac:chgData name="Savard, Louis" userId="067cba2d-e3a0-4a51-a127-0f899cdb9097" providerId="ADAL" clId="{7C64D642-9731-4BDE-A0D5-E6619B3B9581}" dt="2020-12-09T21:22:29.601" v="12173" actId="20577"/>
          <ac:spMkLst>
            <pc:docMk/>
            <pc:sldMk cId="2639699287" sldId="455"/>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292441705" sldId="456"/>
        </pc:sldMkLst>
        <pc:spChg chg="mod">
          <ac:chgData name="Savard, Louis" userId="067cba2d-e3a0-4a51-a127-0f899cdb9097" providerId="ADAL" clId="{7C64D642-9731-4BDE-A0D5-E6619B3B9581}" dt="2020-12-09T21:25:56.527" v="12196" actId="113"/>
          <ac:spMkLst>
            <pc:docMk/>
            <pc:sldMk cId="1292441705" sldId="456"/>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285043994" sldId="457"/>
        </pc:sldMkLst>
        <pc:spChg chg="mod">
          <ac:chgData name="Savard, Louis" userId="067cba2d-e3a0-4a51-a127-0f899cdb9097" providerId="ADAL" clId="{7C64D642-9731-4BDE-A0D5-E6619B3B9581}" dt="2020-12-09T21:28:24.524" v="12256" actId="6549"/>
          <ac:spMkLst>
            <pc:docMk/>
            <pc:sldMk cId="1285043994" sldId="457"/>
            <ac:spMk id="3" creationId="{69893746-1E47-47EB-9AA7-33D855ED91FE}"/>
          </ac:spMkLst>
        </pc:spChg>
      </pc:sldChg>
      <pc:sldChg chg="addSp modSp add del mod">
        <pc:chgData name="Savard, Louis" userId="067cba2d-e3a0-4a51-a127-0f899cdb9097" providerId="ADAL" clId="{7C64D642-9731-4BDE-A0D5-E6619B3B9581}" dt="2020-12-10T13:58:13.832" v="18238" actId="47"/>
        <pc:sldMkLst>
          <pc:docMk/>
          <pc:sldMk cId="926197597" sldId="458"/>
        </pc:sldMkLst>
        <pc:spChg chg="mod">
          <ac:chgData name="Savard, Louis" userId="067cba2d-e3a0-4a51-a127-0f899cdb9097" providerId="ADAL" clId="{7C64D642-9731-4BDE-A0D5-E6619B3B9581}" dt="2020-12-09T21:30:46.133" v="12331" actId="20577"/>
          <ac:spMkLst>
            <pc:docMk/>
            <pc:sldMk cId="926197597" sldId="458"/>
            <ac:spMk id="3" creationId="{69893746-1E47-47EB-9AA7-33D855ED91FE}"/>
          </ac:spMkLst>
        </pc:spChg>
        <pc:graphicFrameChg chg="add mod modGraphic">
          <ac:chgData name="Savard, Louis" userId="067cba2d-e3a0-4a51-a127-0f899cdb9097" providerId="ADAL" clId="{7C64D642-9731-4BDE-A0D5-E6619B3B9581}" dt="2020-12-09T21:31:19.023" v="12366" actId="14734"/>
          <ac:graphicFrameMkLst>
            <pc:docMk/>
            <pc:sldMk cId="926197597" sldId="458"/>
            <ac:graphicFrameMk id="4" creationId="{CABA7B3B-548F-4293-81E7-E0979EB8FE61}"/>
          </ac:graphicFrameMkLst>
        </pc:graphicFrameChg>
      </pc:sldChg>
      <pc:sldChg chg="add del">
        <pc:chgData name="Savard, Louis" userId="067cba2d-e3a0-4a51-a127-0f899cdb9097" providerId="ADAL" clId="{7C64D642-9731-4BDE-A0D5-E6619B3B9581}" dt="2020-12-10T13:58:13.832" v="18238" actId="47"/>
        <pc:sldMkLst>
          <pc:docMk/>
          <pc:sldMk cId="1841564404" sldId="459"/>
        </pc:sldMkLst>
      </pc:sldChg>
      <pc:sldChg chg="modSp add del mod">
        <pc:chgData name="Savard, Louis" userId="067cba2d-e3a0-4a51-a127-0f899cdb9097" providerId="ADAL" clId="{7C64D642-9731-4BDE-A0D5-E6619B3B9581}" dt="2020-12-10T13:58:13.832" v="18238" actId="47"/>
        <pc:sldMkLst>
          <pc:docMk/>
          <pc:sldMk cId="3318050828" sldId="460"/>
        </pc:sldMkLst>
        <pc:spChg chg="mod">
          <ac:chgData name="Savard, Louis" userId="067cba2d-e3a0-4a51-a127-0f899cdb9097" providerId="ADAL" clId="{7C64D642-9731-4BDE-A0D5-E6619B3B9581}" dt="2020-12-09T21:34:46.247" v="12396" actId="20577"/>
          <ac:spMkLst>
            <pc:docMk/>
            <pc:sldMk cId="3318050828" sldId="460"/>
            <ac:spMk id="2" creationId="{62A52EA8-1409-4FF9-B1CB-8CF709005912}"/>
          </ac:spMkLst>
        </pc:spChg>
        <pc:spChg chg="mod">
          <ac:chgData name="Savard, Louis" userId="067cba2d-e3a0-4a51-a127-0f899cdb9097" providerId="ADAL" clId="{7C64D642-9731-4BDE-A0D5-E6619B3B9581}" dt="2020-12-09T21:39:39.176" v="12462" actId="108"/>
          <ac:spMkLst>
            <pc:docMk/>
            <pc:sldMk cId="3318050828" sldId="460"/>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600072315" sldId="461"/>
        </pc:sldMkLst>
        <pc:spChg chg="mod">
          <ac:chgData name="Savard, Louis" userId="067cba2d-e3a0-4a51-a127-0f899cdb9097" providerId="ADAL" clId="{7C64D642-9731-4BDE-A0D5-E6619B3B9581}" dt="2020-12-09T21:43:09.507" v="12516" actId="20577"/>
          <ac:spMkLst>
            <pc:docMk/>
            <pc:sldMk cId="600072315" sldId="461"/>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114828993" sldId="462"/>
        </pc:sldMkLst>
        <pc:spChg chg="mod">
          <ac:chgData name="Savard, Louis" userId="067cba2d-e3a0-4a51-a127-0f899cdb9097" providerId="ADAL" clId="{7C64D642-9731-4BDE-A0D5-E6619B3B9581}" dt="2020-12-09T21:46:16.381" v="12556" actId="108"/>
          <ac:spMkLst>
            <pc:docMk/>
            <pc:sldMk cId="1114828993" sldId="462"/>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486301983" sldId="463"/>
        </pc:sldMkLst>
        <pc:spChg chg="mod">
          <ac:chgData name="Savard, Louis" userId="067cba2d-e3a0-4a51-a127-0f899cdb9097" providerId="ADAL" clId="{7C64D642-9731-4BDE-A0D5-E6619B3B9581}" dt="2020-12-09T21:47:58.505" v="12573" actId="113"/>
          <ac:spMkLst>
            <pc:docMk/>
            <pc:sldMk cId="2486301983" sldId="463"/>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710420476" sldId="464"/>
        </pc:sldMkLst>
        <pc:spChg chg="mod">
          <ac:chgData name="Savard, Louis" userId="067cba2d-e3a0-4a51-a127-0f899cdb9097" providerId="ADAL" clId="{7C64D642-9731-4BDE-A0D5-E6619B3B9581}" dt="2020-12-09T21:50:51.889" v="12607" actId="108"/>
          <ac:spMkLst>
            <pc:docMk/>
            <pc:sldMk cId="1710420476" sldId="464"/>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533650063" sldId="465"/>
        </pc:sldMkLst>
        <pc:spChg chg="mod">
          <ac:chgData name="Savard, Louis" userId="067cba2d-e3a0-4a51-a127-0f899cdb9097" providerId="ADAL" clId="{7C64D642-9731-4BDE-A0D5-E6619B3B9581}" dt="2020-12-09T21:52:40.320" v="12661" actId="207"/>
          <ac:spMkLst>
            <pc:docMk/>
            <pc:sldMk cId="2533650063" sldId="465"/>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224282401" sldId="466"/>
        </pc:sldMkLst>
        <pc:spChg chg="mod">
          <ac:chgData name="Savard, Louis" userId="067cba2d-e3a0-4a51-a127-0f899cdb9097" providerId="ADAL" clId="{7C64D642-9731-4BDE-A0D5-E6619B3B9581}" dt="2020-12-09T21:54:00.579" v="12677" actId="20577"/>
          <ac:spMkLst>
            <pc:docMk/>
            <pc:sldMk cId="3224282401" sldId="466"/>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722553734" sldId="467"/>
        </pc:sldMkLst>
        <pc:spChg chg="mod">
          <ac:chgData name="Savard, Louis" userId="067cba2d-e3a0-4a51-a127-0f899cdb9097" providerId="ADAL" clId="{7C64D642-9731-4BDE-A0D5-E6619B3B9581}" dt="2020-12-09T21:58:07.279" v="12746" actId="6549"/>
          <ac:spMkLst>
            <pc:docMk/>
            <pc:sldMk cId="722553734" sldId="467"/>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794042804" sldId="468"/>
        </pc:sldMkLst>
        <pc:spChg chg="mod">
          <ac:chgData name="Savard, Louis" userId="067cba2d-e3a0-4a51-a127-0f899cdb9097" providerId="ADAL" clId="{7C64D642-9731-4BDE-A0D5-E6619B3B9581}" dt="2020-12-09T22:01:26.314" v="12797" actId="20577"/>
          <ac:spMkLst>
            <pc:docMk/>
            <pc:sldMk cId="2794042804" sldId="468"/>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48399498" sldId="469"/>
        </pc:sldMkLst>
        <pc:spChg chg="mod">
          <ac:chgData name="Savard, Louis" userId="067cba2d-e3a0-4a51-a127-0f899cdb9097" providerId="ADAL" clId="{7C64D642-9731-4BDE-A0D5-E6619B3B9581}" dt="2020-12-09T22:04:17.123" v="12828" actId="108"/>
          <ac:spMkLst>
            <pc:docMk/>
            <pc:sldMk cId="248399498" sldId="469"/>
            <ac:spMk id="3" creationId="{69893746-1E47-47EB-9AA7-33D855ED91FE}"/>
          </ac:spMkLst>
        </pc:spChg>
      </pc:sldChg>
      <pc:sldChg chg="addSp delSp modSp add del mod">
        <pc:chgData name="Savard, Louis" userId="067cba2d-e3a0-4a51-a127-0f899cdb9097" providerId="ADAL" clId="{7C64D642-9731-4BDE-A0D5-E6619B3B9581}" dt="2020-12-10T13:58:13.832" v="18238" actId="47"/>
        <pc:sldMkLst>
          <pc:docMk/>
          <pc:sldMk cId="453800101" sldId="470"/>
        </pc:sldMkLst>
        <pc:spChg chg="mod">
          <ac:chgData name="Savard, Louis" userId="067cba2d-e3a0-4a51-a127-0f899cdb9097" providerId="ADAL" clId="{7C64D642-9731-4BDE-A0D5-E6619B3B9581}" dt="2020-12-09T22:04:41.045" v="12845" actId="6549"/>
          <ac:spMkLst>
            <pc:docMk/>
            <pc:sldMk cId="453800101" sldId="470"/>
            <ac:spMk id="2" creationId="{C1B453A4-FD8B-4E39-AAEC-1ACE6D2306A2}"/>
          </ac:spMkLst>
        </pc:spChg>
        <pc:picChg chg="add mod">
          <ac:chgData name="Savard, Louis" userId="067cba2d-e3a0-4a51-a127-0f899cdb9097" providerId="ADAL" clId="{7C64D642-9731-4BDE-A0D5-E6619B3B9581}" dt="2020-12-09T22:05:22.679" v="12912" actId="1036"/>
          <ac:picMkLst>
            <pc:docMk/>
            <pc:sldMk cId="453800101" sldId="470"/>
            <ac:picMk id="4" creationId="{57431601-5273-4BD1-A78E-BF1EDCDA6C76}"/>
          </ac:picMkLst>
        </pc:picChg>
        <pc:picChg chg="del">
          <ac:chgData name="Savard, Louis" userId="067cba2d-e3a0-4a51-a127-0f899cdb9097" providerId="ADAL" clId="{7C64D642-9731-4BDE-A0D5-E6619B3B9581}" dt="2020-12-09T22:04:59.666" v="12848" actId="478"/>
          <ac:picMkLst>
            <pc:docMk/>
            <pc:sldMk cId="453800101" sldId="470"/>
            <ac:picMk id="8" creationId="{C00203C9-71A1-4E2C-857E-8338498BF1B2}"/>
          </ac:picMkLst>
        </pc:picChg>
      </pc:sldChg>
      <pc:sldChg chg="modSp add del mod">
        <pc:chgData name="Savard, Louis" userId="067cba2d-e3a0-4a51-a127-0f899cdb9097" providerId="ADAL" clId="{7C64D642-9731-4BDE-A0D5-E6619B3B9581}" dt="2020-12-10T13:58:13.832" v="18238" actId="47"/>
        <pc:sldMkLst>
          <pc:docMk/>
          <pc:sldMk cId="128531566" sldId="471"/>
        </pc:sldMkLst>
        <pc:spChg chg="mod">
          <ac:chgData name="Savard, Louis" userId="067cba2d-e3a0-4a51-a127-0f899cdb9097" providerId="ADAL" clId="{7C64D642-9731-4BDE-A0D5-E6619B3B9581}" dt="2020-12-10T04:37:09.220" v="12958" actId="20577"/>
          <ac:spMkLst>
            <pc:docMk/>
            <pc:sldMk cId="128531566" sldId="471"/>
            <ac:spMk id="2" creationId="{62A52EA8-1409-4FF9-B1CB-8CF709005912}"/>
          </ac:spMkLst>
        </pc:spChg>
        <pc:spChg chg="mod">
          <ac:chgData name="Savard, Louis" userId="067cba2d-e3a0-4a51-a127-0f899cdb9097" providerId="ADAL" clId="{7C64D642-9731-4BDE-A0D5-E6619B3B9581}" dt="2020-12-10T04:52:05.464" v="13090" actId="108"/>
          <ac:spMkLst>
            <pc:docMk/>
            <pc:sldMk cId="128531566" sldId="471"/>
            <ac:spMk id="3" creationId="{69893746-1E47-47EB-9AA7-33D855ED91FE}"/>
          </ac:spMkLst>
        </pc:spChg>
      </pc:sldChg>
      <pc:sldChg chg="delSp add del mod">
        <pc:chgData name="Savard, Louis" userId="067cba2d-e3a0-4a51-a127-0f899cdb9097" providerId="ADAL" clId="{7C64D642-9731-4BDE-A0D5-E6619B3B9581}" dt="2020-12-09T22:05:42.769" v="12914" actId="47"/>
        <pc:sldMkLst>
          <pc:docMk/>
          <pc:sldMk cId="2990071295" sldId="471"/>
        </pc:sldMkLst>
        <pc:graphicFrameChg chg="del">
          <ac:chgData name="Savard, Louis" userId="067cba2d-e3a0-4a51-a127-0f899cdb9097" providerId="ADAL" clId="{7C64D642-9731-4BDE-A0D5-E6619B3B9581}" dt="2020-12-09T22:05:38.836" v="12913" actId="478"/>
          <ac:graphicFrameMkLst>
            <pc:docMk/>
            <pc:sldMk cId="2990071295" sldId="471"/>
            <ac:graphicFrameMk id="4" creationId="{CABA7B3B-548F-4293-81E7-E0979EB8FE61}"/>
          </ac:graphicFrameMkLst>
        </pc:graphicFrameChg>
      </pc:sldChg>
      <pc:sldChg chg="modSp add del mod">
        <pc:chgData name="Savard, Louis" userId="067cba2d-e3a0-4a51-a127-0f899cdb9097" providerId="ADAL" clId="{7C64D642-9731-4BDE-A0D5-E6619B3B9581}" dt="2020-12-10T13:58:13.832" v="18238" actId="47"/>
        <pc:sldMkLst>
          <pc:docMk/>
          <pc:sldMk cId="201611975" sldId="472"/>
        </pc:sldMkLst>
        <pc:spChg chg="mod">
          <ac:chgData name="Savard, Louis" userId="067cba2d-e3a0-4a51-a127-0f899cdb9097" providerId="ADAL" clId="{7C64D642-9731-4BDE-A0D5-E6619B3B9581}" dt="2020-12-10T05:21:38.088" v="13682" actId="6549"/>
          <ac:spMkLst>
            <pc:docMk/>
            <pc:sldMk cId="201611975" sldId="472"/>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070690872" sldId="473"/>
        </pc:sldMkLst>
        <pc:spChg chg="mod">
          <ac:chgData name="Savard, Louis" userId="067cba2d-e3a0-4a51-a127-0f899cdb9097" providerId="ADAL" clId="{7C64D642-9731-4BDE-A0D5-E6619B3B9581}" dt="2020-12-10T05:21:59.410" v="13691" actId="6549"/>
          <ac:spMkLst>
            <pc:docMk/>
            <pc:sldMk cId="2070690872" sldId="473"/>
            <ac:spMk id="3" creationId="{69893746-1E47-47EB-9AA7-33D855ED91FE}"/>
          </ac:spMkLst>
        </pc:spChg>
      </pc:sldChg>
      <pc:sldChg chg="modSp add del mod ord">
        <pc:chgData name="Savard, Louis" userId="067cba2d-e3a0-4a51-a127-0f899cdb9097" providerId="ADAL" clId="{7C64D642-9731-4BDE-A0D5-E6619B3B9581}" dt="2020-12-10T13:58:13.832" v="18238" actId="47"/>
        <pc:sldMkLst>
          <pc:docMk/>
          <pc:sldMk cId="2361167645" sldId="474"/>
        </pc:sldMkLst>
        <pc:spChg chg="mod">
          <ac:chgData name="Savard, Louis" userId="067cba2d-e3a0-4a51-a127-0f899cdb9097" providerId="ADAL" clId="{7C64D642-9731-4BDE-A0D5-E6619B3B9581}" dt="2020-12-10T05:21:44.538" v="13684" actId="6549"/>
          <ac:spMkLst>
            <pc:docMk/>
            <pc:sldMk cId="2361167645" sldId="474"/>
            <ac:spMk id="3" creationId="{69893746-1E47-47EB-9AA7-33D855ED91FE}"/>
          </ac:spMkLst>
        </pc:spChg>
      </pc:sldChg>
      <pc:sldChg chg="modSp add del mod">
        <pc:chgData name="Savard, Louis" userId="067cba2d-e3a0-4a51-a127-0f899cdb9097" providerId="ADAL" clId="{7C64D642-9731-4BDE-A0D5-E6619B3B9581}" dt="2020-12-10T05:04:17.233" v="13355" actId="47"/>
        <pc:sldMkLst>
          <pc:docMk/>
          <pc:sldMk cId="1982597611" sldId="475"/>
        </pc:sldMkLst>
        <pc:spChg chg="mod">
          <ac:chgData name="Savard, Louis" userId="067cba2d-e3a0-4a51-a127-0f899cdb9097" providerId="ADAL" clId="{7C64D642-9731-4BDE-A0D5-E6619B3B9581}" dt="2020-12-10T04:59:43.030" v="13206" actId="6549"/>
          <ac:spMkLst>
            <pc:docMk/>
            <pc:sldMk cId="1982597611" sldId="475"/>
            <ac:spMk id="3" creationId="{69893746-1E47-47EB-9AA7-33D855ED91FE}"/>
          </ac:spMkLst>
        </pc:spChg>
      </pc:sldChg>
      <pc:sldChg chg="modSp add del mod">
        <pc:chgData name="Savard, Louis" userId="067cba2d-e3a0-4a51-a127-0f899cdb9097" providerId="ADAL" clId="{7C64D642-9731-4BDE-A0D5-E6619B3B9581}" dt="2020-12-10T05:07:54.318" v="13484" actId="47"/>
        <pc:sldMkLst>
          <pc:docMk/>
          <pc:sldMk cId="3383682060" sldId="476"/>
        </pc:sldMkLst>
        <pc:spChg chg="mod">
          <ac:chgData name="Savard, Louis" userId="067cba2d-e3a0-4a51-a127-0f899cdb9097" providerId="ADAL" clId="{7C64D642-9731-4BDE-A0D5-E6619B3B9581}" dt="2020-12-10T05:04:27.323" v="13357" actId="6549"/>
          <ac:spMkLst>
            <pc:docMk/>
            <pc:sldMk cId="3383682060" sldId="476"/>
            <ac:spMk id="3" creationId="{69893746-1E47-47EB-9AA7-33D855ED91FE}"/>
          </ac:spMkLst>
        </pc:spChg>
      </pc:sldChg>
      <pc:sldChg chg="modSp add del mod ord">
        <pc:chgData name="Savard, Louis" userId="067cba2d-e3a0-4a51-a127-0f899cdb9097" providerId="ADAL" clId="{7C64D642-9731-4BDE-A0D5-E6619B3B9581}" dt="2020-12-10T13:58:13.832" v="18238" actId="47"/>
        <pc:sldMkLst>
          <pc:docMk/>
          <pc:sldMk cId="3668242895" sldId="477"/>
        </pc:sldMkLst>
        <pc:spChg chg="mod">
          <ac:chgData name="Savard, Louis" userId="067cba2d-e3a0-4a51-a127-0f899cdb9097" providerId="ADAL" clId="{7C64D642-9731-4BDE-A0D5-E6619B3B9581}" dt="2020-12-10T05:21:41.318" v="13683" actId="6549"/>
          <ac:spMkLst>
            <pc:docMk/>
            <pc:sldMk cId="3668242895" sldId="477"/>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4184377026" sldId="478"/>
        </pc:sldMkLst>
        <pc:spChg chg="mod">
          <ac:chgData name="Savard, Louis" userId="067cba2d-e3a0-4a51-a127-0f899cdb9097" providerId="ADAL" clId="{7C64D642-9731-4BDE-A0D5-E6619B3B9581}" dt="2020-12-10T05:21:33.823" v="13681" actId="6549"/>
          <ac:spMkLst>
            <pc:docMk/>
            <pc:sldMk cId="4184377026" sldId="478"/>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85049695" sldId="479"/>
        </pc:sldMkLst>
        <pc:spChg chg="mod">
          <ac:chgData name="Savard, Louis" userId="067cba2d-e3a0-4a51-a127-0f899cdb9097" providerId="ADAL" clId="{7C64D642-9731-4BDE-A0D5-E6619B3B9581}" dt="2020-12-10T05:26:24.886" v="13735" actId="20577"/>
          <ac:spMkLst>
            <pc:docMk/>
            <pc:sldMk cId="85049695" sldId="479"/>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4026711920" sldId="480"/>
        </pc:sldMkLst>
        <pc:spChg chg="mod">
          <ac:chgData name="Savard, Louis" userId="067cba2d-e3a0-4a51-a127-0f899cdb9097" providerId="ADAL" clId="{7C64D642-9731-4BDE-A0D5-E6619B3B9581}" dt="2020-12-10T05:29:25.438" v="13841" actId="108"/>
          <ac:spMkLst>
            <pc:docMk/>
            <pc:sldMk cId="4026711920" sldId="480"/>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874040597" sldId="481"/>
        </pc:sldMkLst>
        <pc:spChg chg="mod">
          <ac:chgData name="Savard, Louis" userId="067cba2d-e3a0-4a51-a127-0f899cdb9097" providerId="ADAL" clId="{7C64D642-9731-4BDE-A0D5-E6619B3B9581}" dt="2020-12-10T05:29:54.238" v="13860" actId="6549"/>
          <ac:spMkLst>
            <pc:docMk/>
            <pc:sldMk cId="874040597" sldId="481"/>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299646055" sldId="482"/>
        </pc:sldMkLst>
        <pc:spChg chg="mod">
          <ac:chgData name="Savard, Louis" userId="067cba2d-e3a0-4a51-a127-0f899cdb9097" providerId="ADAL" clId="{7C64D642-9731-4BDE-A0D5-E6619B3B9581}" dt="2020-12-10T06:15:55.858" v="15644" actId="313"/>
          <ac:spMkLst>
            <pc:docMk/>
            <pc:sldMk cId="1299646055" sldId="482"/>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81276753" sldId="483"/>
        </pc:sldMkLst>
        <pc:spChg chg="mod">
          <ac:chgData name="Savard, Louis" userId="067cba2d-e3a0-4a51-a127-0f899cdb9097" providerId="ADAL" clId="{7C64D642-9731-4BDE-A0D5-E6619B3B9581}" dt="2020-12-10T05:44:32.215" v="14662" actId="20577"/>
          <ac:spMkLst>
            <pc:docMk/>
            <pc:sldMk cId="81276753" sldId="483"/>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250142525" sldId="484"/>
        </pc:sldMkLst>
        <pc:spChg chg="mod">
          <ac:chgData name="Savard, Louis" userId="067cba2d-e3a0-4a51-a127-0f899cdb9097" providerId="ADAL" clId="{7C64D642-9731-4BDE-A0D5-E6619B3B9581}" dt="2020-12-10T06:23:04.748" v="15755" actId="20577"/>
          <ac:spMkLst>
            <pc:docMk/>
            <pc:sldMk cId="3250142525" sldId="484"/>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867794087" sldId="485"/>
        </pc:sldMkLst>
        <pc:spChg chg="mod">
          <ac:chgData name="Savard, Louis" userId="067cba2d-e3a0-4a51-a127-0f899cdb9097" providerId="ADAL" clId="{7C64D642-9731-4BDE-A0D5-E6619B3B9581}" dt="2020-12-10T06:23:28.700" v="15801" actId="20577"/>
          <ac:spMkLst>
            <pc:docMk/>
            <pc:sldMk cId="2867794087" sldId="485"/>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351717392" sldId="486"/>
        </pc:sldMkLst>
        <pc:spChg chg="mod">
          <ac:chgData name="Savard, Louis" userId="067cba2d-e3a0-4a51-a127-0f899cdb9097" providerId="ADAL" clId="{7C64D642-9731-4BDE-A0D5-E6619B3B9581}" dt="2020-12-10T06:24:12.925" v="15898" actId="313"/>
          <ac:spMkLst>
            <pc:docMk/>
            <pc:sldMk cId="1351717392" sldId="486"/>
            <ac:spMk id="3" creationId="{69893746-1E47-47EB-9AA7-33D855ED91FE}"/>
          </ac:spMkLst>
        </pc:spChg>
      </pc:sldChg>
      <pc:sldChg chg="modSp add del mod ord">
        <pc:chgData name="Savard, Louis" userId="067cba2d-e3a0-4a51-a127-0f899cdb9097" providerId="ADAL" clId="{7C64D642-9731-4BDE-A0D5-E6619B3B9581}" dt="2020-12-10T13:58:13.832" v="18238" actId="47"/>
        <pc:sldMkLst>
          <pc:docMk/>
          <pc:sldMk cId="1568321229" sldId="487"/>
        </pc:sldMkLst>
        <pc:spChg chg="mod">
          <ac:chgData name="Savard, Louis" userId="067cba2d-e3a0-4a51-a127-0f899cdb9097" providerId="ADAL" clId="{7C64D642-9731-4BDE-A0D5-E6619B3B9581}" dt="2020-12-10T06:43:10.637" v="16266" actId="20577"/>
          <ac:spMkLst>
            <pc:docMk/>
            <pc:sldMk cId="1568321229" sldId="487"/>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299512074" sldId="488"/>
        </pc:sldMkLst>
        <pc:spChg chg="mod">
          <ac:chgData name="Savard, Louis" userId="067cba2d-e3a0-4a51-a127-0f899cdb9097" providerId="ADAL" clId="{7C64D642-9731-4BDE-A0D5-E6619B3B9581}" dt="2020-12-10T06:29:16.132" v="16125" actId="20577"/>
          <ac:spMkLst>
            <pc:docMk/>
            <pc:sldMk cId="1299512074" sldId="488"/>
            <ac:spMk id="3" creationId="{69893746-1E47-47EB-9AA7-33D855ED91FE}"/>
          </ac:spMkLst>
        </pc:spChg>
      </pc:sldChg>
      <pc:sldChg chg="add del">
        <pc:chgData name="Savard, Louis" userId="067cba2d-e3a0-4a51-a127-0f899cdb9097" providerId="ADAL" clId="{7C64D642-9731-4BDE-A0D5-E6619B3B9581}" dt="2020-12-10T13:58:13.832" v="18238" actId="47"/>
        <pc:sldMkLst>
          <pc:docMk/>
          <pc:sldMk cId="4105335301" sldId="489"/>
        </pc:sldMkLst>
      </pc:sldChg>
      <pc:sldChg chg="modSp add del mod">
        <pc:chgData name="Savard, Louis" userId="067cba2d-e3a0-4a51-a127-0f899cdb9097" providerId="ADAL" clId="{7C64D642-9731-4BDE-A0D5-E6619B3B9581}" dt="2020-12-10T13:58:13.832" v="18238" actId="47"/>
        <pc:sldMkLst>
          <pc:docMk/>
          <pc:sldMk cId="833031206" sldId="490"/>
        </pc:sldMkLst>
        <pc:spChg chg="mod">
          <ac:chgData name="Savard, Louis" userId="067cba2d-e3a0-4a51-a127-0f899cdb9097" providerId="ADAL" clId="{7C64D642-9731-4BDE-A0D5-E6619B3B9581}" dt="2020-12-10T06:32:23.173" v="16263" actId="207"/>
          <ac:spMkLst>
            <pc:docMk/>
            <pc:sldMk cId="833031206" sldId="490"/>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447997756" sldId="491"/>
        </pc:sldMkLst>
        <pc:spChg chg="mod">
          <ac:chgData name="Savard, Louis" userId="067cba2d-e3a0-4a51-a127-0f899cdb9097" providerId="ADAL" clId="{7C64D642-9731-4BDE-A0D5-E6619B3B9581}" dt="2020-12-10T06:53:52.937" v="16360" actId="6549"/>
          <ac:spMkLst>
            <pc:docMk/>
            <pc:sldMk cId="2447997756" sldId="491"/>
            <ac:spMk id="3" creationId="{69893746-1E47-47EB-9AA7-33D855ED91FE}"/>
          </ac:spMkLst>
        </pc:spChg>
      </pc:sldChg>
      <pc:sldChg chg="modSp add del mod ord">
        <pc:chgData name="Savard, Louis" userId="067cba2d-e3a0-4a51-a127-0f899cdb9097" providerId="ADAL" clId="{7C64D642-9731-4BDE-A0D5-E6619B3B9581}" dt="2020-12-10T13:58:13.832" v="18238" actId="47"/>
        <pc:sldMkLst>
          <pc:docMk/>
          <pc:sldMk cId="2126468570" sldId="492"/>
        </pc:sldMkLst>
        <pc:spChg chg="mod">
          <ac:chgData name="Savard, Louis" userId="067cba2d-e3a0-4a51-a127-0f899cdb9097" providerId="ADAL" clId="{7C64D642-9731-4BDE-A0D5-E6619B3B9581}" dt="2020-12-10T06:59:53.761" v="16410" actId="6549"/>
          <ac:spMkLst>
            <pc:docMk/>
            <pc:sldMk cId="2126468570" sldId="492"/>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851404089" sldId="493"/>
        </pc:sldMkLst>
        <pc:spChg chg="mod">
          <ac:chgData name="Savard, Louis" userId="067cba2d-e3a0-4a51-a127-0f899cdb9097" providerId="ADAL" clId="{7C64D642-9731-4BDE-A0D5-E6619B3B9581}" dt="2020-12-10T07:09:49.489" v="16661" actId="207"/>
          <ac:spMkLst>
            <pc:docMk/>
            <pc:sldMk cId="3851404089" sldId="493"/>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736577578" sldId="494"/>
        </pc:sldMkLst>
        <pc:spChg chg="mod">
          <ac:chgData name="Savard, Louis" userId="067cba2d-e3a0-4a51-a127-0f899cdb9097" providerId="ADAL" clId="{7C64D642-9731-4BDE-A0D5-E6619B3B9581}" dt="2020-12-10T07:06:56.159" v="16639" actId="20577"/>
          <ac:spMkLst>
            <pc:docMk/>
            <pc:sldMk cId="3736577578" sldId="494"/>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952681422" sldId="495"/>
        </pc:sldMkLst>
        <pc:spChg chg="mod">
          <ac:chgData name="Savard, Louis" userId="067cba2d-e3a0-4a51-a127-0f899cdb9097" providerId="ADAL" clId="{7C64D642-9731-4BDE-A0D5-E6619B3B9581}" dt="2020-12-10T07:08:23.470" v="16650" actId="20577"/>
          <ac:spMkLst>
            <pc:docMk/>
            <pc:sldMk cId="1952681422" sldId="495"/>
            <ac:spMk id="2" creationId="{C1B453A4-FD8B-4E39-AAEC-1ACE6D2306A2}"/>
          </ac:spMkLst>
        </pc:spChg>
      </pc:sldChg>
      <pc:sldChg chg="modSp add del mod">
        <pc:chgData name="Savard, Louis" userId="067cba2d-e3a0-4a51-a127-0f899cdb9097" providerId="ADAL" clId="{7C64D642-9731-4BDE-A0D5-E6619B3B9581}" dt="2020-12-10T13:58:13.832" v="18238" actId="47"/>
        <pc:sldMkLst>
          <pc:docMk/>
          <pc:sldMk cId="1001704185" sldId="496"/>
        </pc:sldMkLst>
        <pc:spChg chg="mod">
          <ac:chgData name="Savard, Louis" userId="067cba2d-e3a0-4a51-a127-0f899cdb9097" providerId="ADAL" clId="{7C64D642-9731-4BDE-A0D5-E6619B3B9581}" dt="2020-12-10T07:12:33.308" v="16710" actId="20577"/>
          <ac:spMkLst>
            <pc:docMk/>
            <pc:sldMk cId="1001704185" sldId="496"/>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13253650" sldId="497"/>
        </pc:sldMkLst>
        <pc:spChg chg="mod">
          <ac:chgData name="Savard, Louis" userId="067cba2d-e3a0-4a51-a127-0f899cdb9097" providerId="ADAL" clId="{7C64D642-9731-4BDE-A0D5-E6619B3B9581}" dt="2020-12-10T07:13:51.164" v="16727" actId="108"/>
          <ac:spMkLst>
            <pc:docMk/>
            <pc:sldMk cId="13253650" sldId="497"/>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993845639" sldId="498"/>
        </pc:sldMkLst>
        <pc:spChg chg="mod">
          <ac:chgData name="Savard, Louis" userId="067cba2d-e3a0-4a51-a127-0f899cdb9097" providerId="ADAL" clId="{7C64D642-9731-4BDE-A0D5-E6619B3B9581}" dt="2020-12-10T07:50:49.254" v="17163"/>
          <ac:spMkLst>
            <pc:docMk/>
            <pc:sldMk cId="2993845639" sldId="498"/>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4224747149" sldId="499"/>
        </pc:sldMkLst>
        <pc:spChg chg="mod">
          <ac:chgData name="Savard, Louis" userId="067cba2d-e3a0-4a51-a127-0f899cdb9097" providerId="ADAL" clId="{7C64D642-9731-4BDE-A0D5-E6619B3B9581}" dt="2020-12-10T07:40:04.442" v="16889" actId="20577"/>
          <ac:spMkLst>
            <pc:docMk/>
            <pc:sldMk cId="4224747149" sldId="499"/>
            <ac:spMk id="3" creationId="{69893746-1E47-47EB-9AA7-33D855ED91FE}"/>
          </ac:spMkLst>
        </pc:spChg>
      </pc:sldChg>
      <pc:sldChg chg="addSp delSp modSp add del mod ord">
        <pc:chgData name="Savard, Louis" userId="067cba2d-e3a0-4a51-a127-0f899cdb9097" providerId="ADAL" clId="{7C64D642-9731-4BDE-A0D5-E6619B3B9581}" dt="2020-12-10T13:58:13.832" v="18238" actId="47"/>
        <pc:sldMkLst>
          <pc:docMk/>
          <pc:sldMk cId="274389914" sldId="500"/>
        </pc:sldMkLst>
        <pc:spChg chg="mod">
          <ac:chgData name="Savard, Louis" userId="067cba2d-e3a0-4a51-a127-0f899cdb9097" providerId="ADAL" clId="{7C64D642-9731-4BDE-A0D5-E6619B3B9581}" dt="2020-12-10T07:19:26.103" v="16843" actId="20577"/>
          <ac:spMkLst>
            <pc:docMk/>
            <pc:sldMk cId="274389914" sldId="500"/>
            <ac:spMk id="3" creationId="{69893746-1E47-47EB-9AA7-33D855ED91FE}"/>
          </ac:spMkLst>
        </pc:spChg>
        <pc:graphicFrameChg chg="add del mod">
          <ac:chgData name="Savard, Louis" userId="067cba2d-e3a0-4a51-a127-0f899cdb9097" providerId="ADAL" clId="{7C64D642-9731-4BDE-A0D5-E6619B3B9581}" dt="2020-12-10T07:19:41.438" v="16845"/>
          <ac:graphicFrameMkLst>
            <pc:docMk/>
            <pc:sldMk cId="274389914" sldId="500"/>
            <ac:graphicFrameMk id="4" creationId="{3712CE30-B425-4688-8185-00AF8FC05C00}"/>
          </ac:graphicFrameMkLst>
        </pc:graphicFrameChg>
        <pc:graphicFrameChg chg="add mod modGraphic">
          <ac:chgData name="Savard, Louis" userId="067cba2d-e3a0-4a51-a127-0f899cdb9097" providerId="ADAL" clId="{7C64D642-9731-4BDE-A0D5-E6619B3B9581}" dt="2020-12-10T07:41:59.512" v="16948" actId="20577"/>
          <ac:graphicFrameMkLst>
            <pc:docMk/>
            <pc:sldMk cId="274389914" sldId="500"/>
            <ac:graphicFrameMk id="5" creationId="{EEBD9956-9164-4A8E-B48A-9631115FCD9F}"/>
          </ac:graphicFrameMkLst>
        </pc:graphicFrameChg>
      </pc:sldChg>
      <pc:sldChg chg="addSp modSp add del mod">
        <pc:chgData name="Savard, Louis" userId="067cba2d-e3a0-4a51-a127-0f899cdb9097" providerId="ADAL" clId="{7C64D642-9731-4BDE-A0D5-E6619B3B9581}" dt="2020-12-10T13:58:13.832" v="18238" actId="47"/>
        <pc:sldMkLst>
          <pc:docMk/>
          <pc:sldMk cId="761957988" sldId="501"/>
        </pc:sldMkLst>
        <pc:spChg chg="mod">
          <ac:chgData name="Savard, Louis" userId="067cba2d-e3a0-4a51-a127-0f899cdb9097" providerId="ADAL" clId="{7C64D642-9731-4BDE-A0D5-E6619B3B9581}" dt="2020-12-10T07:39:07.261" v="16880" actId="20577"/>
          <ac:spMkLst>
            <pc:docMk/>
            <pc:sldMk cId="761957988" sldId="501"/>
            <ac:spMk id="3" creationId="{69893746-1E47-47EB-9AA7-33D855ED91FE}"/>
          </ac:spMkLst>
        </pc:spChg>
        <pc:picChg chg="add mod">
          <ac:chgData name="Savard, Louis" userId="067cba2d-e3a0-4a51-a127-0f899cdb9097" providerId="ADAL" clId="{7C64D642-9731-4BDE-A0D5-E6619B3B9581}" dt="2020-12-10T07:39:20.417" v="16882" actId="14100"/>
          <ac:picMkLst>
            <pc:docMk/>
            <pc:sldMk cId="761957988" sldId="501"/>
            <ac:picMk id="5" creationId="{DB95A8CC-C35F-45EA-BBF0-1B068E820E81}"/>
          </ac:picMkLst>
        </pc:picChg>
      </pc:sldChg>
      <pc:sldChg chg="delSp modSp add del mod">
        <pc:chgData name="Savard, Louis" userId="067cba2d-e3a0-4a51-a127-0f899cdb9097" providerId="ADAL" clId="{7C64D642-9731-4BDE-A0D5-E6619B3B9581}" dt="2020-12-10T13:58:13.832" v="18238" actId="47"/>
        <pc:sldMkLst>
          <pc:docMk/>
          <pc:sldMk cId="3485819742" sldId="502"/>
        </pc:sldMkLst>
        <pc:spChg chg="mod">
          <ac:chgData name="Savard, Louis" userId="067cba2d-e3a0-4a51-a127-0f899cdb9097" providerId="ADAL" clId="{7C64D642-9731-4BDE-A0D5-E6619B3B9581}" dt="2020-12-10T07:48:55.078" v="17129" actId="20577"/>
          <ac:spMkLst>
            <pc:docMk/>
            <pc:sldMk cId="3485819742" sldId="502"/>
            <ac:spMk id="3" creationId="{69893746-1E47-47EB-9AA7-33D855ED91FE}"/>
          </ac:spMkLst>
        </pc:spChg>
        <pc:graphicFrameChg chg="del">
          <ac:chgData name="Savard, Louis" userId="067cba2d-e3a0-4a51-a127-0f899cdb9097" providerId="ADAL" clId="{7C64D642-9731-4BDE-A0D5-E6619B3B9581}" dt="2020-12-10T07:42:25.798" v="16950" actId="478"/>
          <ac:graphicFrameMkLst>
            <pc:docMk/>
            <pc:sldMk cId="3485819742" sldId="502"/>
            <ac:graphicFrameMk id="5" creationId="{EEBD9956-9164-4A8E-B48A-9631115FCD9F}"/>
          </ac:graphicFrameMkLst>
        </pc:graphicFrameChg>
      </pc:sldChg>
      <pc:sldChg chg="modSp add del mod">
        <pc:chgData name="Savard, Louis" userId="067cba2d-e3a0-4a51-a127-0f899cdb9097" providerId="ADAL" clId="{7C64D642-9731-4BDE-A0D5-E6619B3B9581}" dt="2020-12-10T13:58:13.832" v="18238" actId="47"/>
        <pc:sldMkLst>
          <pc:docMk/>
          <pc:sldMk cId="2049819527" sldId="503"/>
        </pc:sldMkLst>
        <pc:spChg chg="mod">
          <ac:chgData name="Savard, Louis" userId="067cba2d-e3a0-4a51-a127-0f899cdb9097" providerId="ADAL" clId="{7C64D642-9731-4BDE-A0D5-E6619B3B9581}" dt="2020-12-10T07:51:28.168" v="17178" actId="20577"/>
          <ac:spMkLst>
            <pc:docMk/>
            <pc:sldMk cId="2049819527" sldId="503"/>
            <ac:spMk id="3" creationId="{69893746-1E47-47EB-9AA7-33D855ED91FE}"/>
          </ac:spMkLst>
        </pc:spChg>
      </pc:sldChg>
      <pc:sldChg chg="addSp delSp add del setBg delDesignElem">
        <pc:chgData name="Savard, Louis" userId="067cba2d-e3a0-4a51-a127-0f899cdb9097" providerId="ADAL" clId="{7C64D642-9731-4BDE-A0D5-E6619B3B9581}" dt="2020-12-10T07:55:11.389" v="17212"/>
        <pc:sldMkLst>
          <pc:docMk/>
          <pc:sldMk cId="1287967051" sldId="504"/>
        </pc:sldMkLst>
        <pc:spChg chg="add del">
          <ac:chgData name="Savard, Louis" userId="067cba2d-e3a0-4a51-a127-0f899cdb9097" providerId="ADAL" clId="{7C64D642-9731-4BDE-A0D5-E6619B3B9581}" dt="2020-12-10T07:55:11.389" v="17212"/>
          <ac:spMkLst>
            <pc:docMk/>
            <pc:sldMk cId="1287967051" sldId="504"/>
            <ac:spMk id="13" creationId="{3741B58E-3B65-4A01-A276-975AB2CF8A08}"/>
          </ac:spMkLst>
        </pc:spChg>
        <pc:spChg chg="add del">
          <ac:chgData name="Savard, Louis" userId="067cba2d-e3a0-4a51-a127-0f899cdb9097" providerId="ADAL" clId="{7C64D642-9731-4BDE-A0D5-E6619B3B9581}" dt="2020-12-10T07:55:11.389" v="17212"/>
          <ac:spMkLst>
            <pc:docMk/>
            <pc:sldMk cId="1287967051" sldId="504"/>
            <ac:spMk id="14" creationId="{7AAC67C3-831B-4AB1-A259-DFB839CAFAFC}"/>
          </ac:spMkLst>
        </pc:spChg>
        <pc:spChg chg="add del">
          <ac:chgData name="Savard, Louis" userId="067cba2d-e3a0-4a51-a127-0f899cdb9097" providerId="ADAL" clId="{7C64D642-9731-4BDE-A0D5-E6619B3B9581}" dt="2020-12-10T07:55:11.389" v="17212"/>
          <ac:spMkLst>
            <pc:docMk/>
            <pc:sldMk cId="1287967051" sldId="504"/>
            <ac:spMk id="15" creationId="{054B3F04-9EAC-45C0-B3CE-0387EEA10A0C}"/>
          </ac:spMkLst>
        </pc:spChg>
      </pc:sldChg>
      <pc:sldChg chg="addSp delSp add del setBg delDesignElem">
        <pc:chgData name="Savard, Louis" userId="067cba2d-e3a0-4a51-a127-0f899cdb9097" providerId="ADAL" clId="{7C64D642-9731-4BDE-A0D5-E6619B3B9581}" dt="2020-12-10T07:55:28.756" v="17218"/>
        <pc:sldMkLst>
          <pc:docMk/>
          <pc:sldMk cId="3264261434" sldId="504"/>
        </pc:sldMkLst>
        <pc:spChg chg="add del">
          <ac:chgData name="Savard, Louis" userId="067cba2d-e3a0-4a51-a127-0f899cdb9097" providerId="ADAL" clId="{7C64D642-9731-4BDE-A0D5-E6619B3B9581}" dt="2020-12-10T07:55:28.756" v="17218"/>
          <ac:spMkLst>
            <pc:docMk/>
            <pc:sldMk cId="3264261434" sldId="504"/>
            <ac:spMk id="13" creationId="{3741B58E-3B65-4A01-A276-975AB2CF8A08}"/>
          </ac:spMkLst>
        </pc:spChg>
        <pc:spChg chg="add del">
          <ac:chgData name="Savard, Louis" userId="067cba2d-e3a0-4a51-a127-0f899cdb9097" providerId="ADAL" clId="{7C64D642-9731-4BDE-A0D5-E6619B3B9581}" dt="2020-12-10T07:55:28.756" v="17218"/>
          <ac:spMkLst>
            <pc:docMk/>
            <pc:sldMk cId="3264261434" sldId="504"/>
            <ac:spMk id="14" creationId="{7AAC67C3-831B-4AB1-A259-DFB839CAFAFC}"/>
          </ac:spMkLst>
        </pc:spChg>
        <pc:spChg chg="add del">
          <ac:chgData name="Savard, Louis" userId="067cba2d-e3a0-4a51-a127-0f899cdb9097" providerId="ADAL" clId="{7C64D642-9731-4BDE-A0D5-E6619B3B9581}" dt="2020-12-10T07:55:28.756" v="17218"/>
          <ac:spMkLst>
            <pc:docMk/>
            <pc:sldMk cId="3264261434" sldId="504"/>
            <ac:spMk id="15" creationId="{054B3F04-9EAC-45C0-B3CE-0387EEA10A0C}"/>
          </ac:spMkLst>
        </pc:spChg>
      </pc:sldChg>
      <pc:sldChg chg="delSp modSp add del mod">
        <pc:chgData name="Savard, Louis" userId="067cba2d-e3a0-4a51-a127-0f899cdb9097" providerId="ADAL" clId="{7C64D642-9731-4BDE-A0D5-E6619B3B9581}" dt="2020-12-10T07:54:30.830" v="17208" actId="2696"/>
        <pc:sldMkLst>
          <pc:docMk/>
          <pc:sldMk cId="3307349003" sldId="504"/>
        </pc:sldMkLst>
        <pc:spChg chg="mod">
          <ac:chgData name="Savard, Louis" userId="067cba2d-e3a0-4a51-a127-0f899cdb9097" providerId="ADAL" clId="{7C64D642-9731-4BDE-A0D5-E6619B3B9581}" dt="2020-12-10T07:54:12.927" v="17207" actId="20577"/>
          <ac:spMkLst>
            <pc:docMk/>
            <pc:sldMk cId="3307349003" sldId="504"/>
            <ac:spMk id="3" creationId="{69893746-1E47-47EB-9AA7-33D855ED91FE}"/>
          </ac:spMkLst>
        </pc:spChg>
        <pc:graphicFrameChg chg="del">
          <ac:chgData name="Savard, Louis" userId="067cba2d-e3a0-4a51-a127-0f899cdb9097" providerId="ADAL" clId="{7C64D642-9731-4BDE-A0D5-E6619B3B9581}" dt="2020-12-10T07:53:33.890" v="17183" actId="478"/>
          <ac:graphicFrameMkLst>
            <pc:docMk/>
            <pc:sldMk cId="3307349003" sldId="504"/>
            <ac:graphicFrameMk id="5" creationId="{E4842E04-5DB1-4086-855E-734C67DD10A4}"/>
          </ac:graphicFrameMkLst>
        </pc:graphicFrameChg>
      </pc:sldChg>
      <pc:sldChg chg="addSp delSp add del setBg delDesignElem">
        <pc:chgData name="Savard, Louis" userId="067cba2d-e3a0-4a51-a127-0f899cdb9097" providerId="ADAL" clId="{7C64D642-9731-4BDE-A0D5-E6619B3B9581}" dt="2020-12-10T07:55:18.958" v="17215"/>
        <pc:sldMkLst>
          <pc:docMk/>
          <pc:sldMk cId="3488557758" sldId="504"/>
        </pc:sldMkLst>
        <pc:spChg chg="add del">
          <ac:chgData name="Savard, Louis" userId="067cba2d-e3a0-4a51-a127-0f899cdb9097" providerId="ADAL" clId="{7C64D642-9731-4BDE-A0D5-E6619B3B9581}" dt="2020-12-10T07:55:18.958" v="17215"/>
          <ac:spMkLst>
            <pc:docMk/>
            <pc:sldMk cId="3488557758" sldId="504"/>
            <ac:spMk id="13" creationId="{3741B58E-3B65-4A01-A276-975AB2CF8A08}"/>
          </ac:spMkLst>
        </pc:spChg>
        <pc:spChg chg="add del">
          <ac:chgData name="Savard, Louis" userId="067cba2d-e3a0-4a51-a127-0f899cdb9097" providerId="ADAL" clId="{7C64D642-9731-4BDE-A0D5-E6619B3B9581}" dt="2020-12-10T07:55:18.958" v="17215"/>
          <ac:spMkLst>
            <pc:docMk/>
            <pc:sldMk cId="3488557758" sldId="504"/>
            <ac:spMk id="14" creationId="{7AAC67C3-831B-4AB1-A259-DFB839CAFAFC}"/>
          </ac:spMkLst>
        </pc:spChg>
        <pc:spChg chg="add del">
          <ac:chgData name="Savard, Louis" userId="067cba2d-e3a0-4a51-a127-0f899cdb9097" providerId="ADAL" clId="{7C64D642-9731-4BDE-A0D5-E6619B3B9581}" dt="2020-12-10T07:55:18.958" v="17215"/>
          <ac:spMkLst>
            <pc:docMk/>
            <pc:sldMk cId="3488557758" sldId="504"/>
            <ac:spMk id="15" creationId="{054B3F04-9EAC-45C0-B3CE-0387EEA10A0C}"/>
          </ac:spMkLst>
        </pc:spChg>
      </pc:sldChg>
      <pc:sldChg chg="modSp add del mod">
        <pc:chgData name="Savard, Louis" userId="067cba2d-e3a0-4a51-a127-0f899cdb9097" providerId="ADAL" clId="{7C64D642-9731-4BDE-A0D5-E6619B3B9581}" dt="2020-12-10T13:58:13.832" v="18238" actId="47"/>
        <pc:sldMkLst>
          <pc:docMk/>
          <pc:sldMk cId="3801437052" sldId="504"/>
        </pc:sldMkLst>
        <pc:spChg chg="mod">
          <ac:chgData name="Savard, Louis" userId="067cba2d-e3a0-4a51-a127-0f899cdb9097" providerId="ADAL" clId="{7C64D642-9731-4BDE-A0D5-E6619B3B9581}" dt="2020-12-10T08:00:13.244" v="17516" actId="20577"/>
          <ac:spMkLst>
            <pc:docMk/>
            <pc:sldMk cId="3801437052" sldId="504"/>
            <ac:spMk id="2" creationId="{C1B453A4-FD8B-4E39-AAEC-1ACE6D2306A2}"/>
          </ac:spMkLst>
        </pc:spChg>
      </pc:sldChg>
      <pc:sldChg chg="modSp add del mod">
        <pc:chgData name="Savard, Louis" userId="067cba2d-e3a0-4a51-a127-0f899cdb9097" providerId="ADAL" clId="{7C64D642-9731-4BDE-A0D5-E6619B3B9581}" dt="2020-12-10T13:58:13.832" v="18238" actId="47"/>
        <pc:sldMkLst>
          <pc:docMk/>
          <pc:sldMk cId="1457148799" sldId="505"/>
        </pc:sldMkLst>
        <pc:spChg chg="mod">
          <ac:chgData name="Savard, Louis" userId="067cba2d-e3a0-4a51-a127-0f899cdb9097" providerId="ADAL" clId="{7C64D642-9731-4BDE-A0D5-E6619B3B9581}" dt="2020-12-10T08:00:44.814" v="17538" actId="20577"/>
          <ac:spMkLst>
            <pc:docMk/>
            <pc:sldMk cId="1457148799" sldId="505"/>
            <ac:spMk id="2" creationId="{62A52EA8-1409-4FF9-B1CB-8CF709005912}"/>
          </ac:spMkLst>
        </pc:spChg>
        <pc:spChg chg="mod">
          <ac:chgData name="Savard, Louis" userId="067cba2d-e3a0-4a51-a127-0f899cdb9097" providerId="ADAL" clId="{7C64D642-9731-4BDE-A0D5-E6619B3B9581}" dt="2020-12-10T08:09:51.092" v="17782" actId="207"/>
          <ac:spMkLst>
            <pc:docMk/>
            <pc:sldMk cId="1457148799" sldId="505"/>
            <ac:spMk id="3" creationId="{69893746-1E47-47EB-9AA7-33D855ED91FE}"/>
          </ac:spMkLst>
        </pc:spChg>
      </pc:sldChg>
      <pc:sldChg chg="modSp add del mod ord">
        <pc:chgData name="Savard, Louis" userId="067cba2d-e3a0-4a51-a127-0f899cdb9097" providerId="ADAL" clId="{7C64D642-9731-4BDE-A0D5-E6619B3B9581}" dt="2020-12-10T13:58:13.832" v="18238" actId="47"/>
        <pc:sldMkLst>
          <pc:docMk/>
          <pc:sldMk cId="3451064448" sldId="506"/>
        </pc:sldMkLst>
        <pc:spChg chg="mod">
          <ac:chgData name="Savard, Louis" userId="067cba2d-e3a0-4a51-a127-0f899cdb9097" providerId="ADAL" clId="{7C64D642-9731-4BDE-A0D5-E6619B3B9581}" dt="2020-12-10T08:05:38.256" v="17740" actId="20577"/>
          <ac:spMkLst>
            <pc:docMk/>
            <pc:sldMk cId="3451064448" sldId="506"/>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611769256" sldId="507"/>
        </pc:sldMkLst>
        <pc:spChg chg="mod">
          <ac:chgData name="Savard, Louis" userId="067cba2d-e3a0-4a51-a127-0f899cdb9097" providerId="ADAL" clId="{7C64D642-9731-4BDE-A0D5-E6619B3B9581}" dt="2020-12-10T08:12:41.144" v="17812" actId="108"/>
          <ac:spMkLst>
            <pc:docMk/>
            <pc:sldMk cId="611769256" sldId="507"/>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2941302143" sldId="508"/>
        </pc:sldMkLst>
        <pc:spChg chg="mod">
          <ac:chgData name="Savard, Louis" userId="067cba2d-e3a0-4a51-a127-0f899cdb9097" providerId="ADAL" clId="{7C64D642-9731-4BDE-A0D5-E6619B3B9581}" dt="2020-12-10T08:15:39.806" v="17875" actId="6549"/>
          <ac:spMkLst>
            <pc:docMk/>
            <pc:sldMk cId="2941302143" sldId="508"/>
            <ac:spMk id="3" creationId="{69893746-1E47-47EB-9AA7-33D855ED91FE}"/>
          </ac:spMkLst>
        </pc:spChg>
      </pc:sldChg>
      <pc:sldChg chg="modSp add del mod">
        <pc:chgData name="Savard, Louis" userId="067cba2d-e3a0-4a51-a127-0f899cdb9097" providerId="ADAL" clId="{7C64D642-9731-4BDE-A0D5-E6619B3B9581}" dt="2020-12-10T13:58:13.832" v="18238" actId="47"/>
        <pc:sldMkLst>
          <pc:docMk/>
          <pc:sldMk cId="3443854423" sldId="509"/>
        </pc:sldMkLst>
        <pc:spChg chg="mod">
          <ac:chgData name="Savard, Louis" userId="067cba2d-e3a0-4a51-a127-0f899cdb9097" providerId="ADAL" clId="{7C64D642-9731-4BDE-A0D5-E6619B3B9581}" dt="2020-12-10T08:22:03.500" v="18194" actId="108"/>
          <ac:spMkLst>
            <pc:docMk/>
            <pc:sldMk cId="3443854423" sldId="509"/>
            <ac:spMk id="3" creationId="{69893746-1E47-47EB-9AA7-33D855ED91FE}"/>
          </ac:spMkLst>
        </pc:spChg>
      </pc:sldChg>
    </pc:docChg>
  </pc:docChgLst>
  <pc:docChgLst>
    <pc:chgData name="Savard, Louis" userId="067cba2d-e3a0-4a51-a127-0f899cdb9097" providerId="ADAL" clId="{F68756F2-F6F8-48FD-BA9B-AB093E6A7864}"/>
    <pc:docChg chg="undo custSel addSld delSld modSld sldOrd">
      <pc:chgData name="Savard, Louis" userId="067cba2d-e3a0-4a51-a127-0f899cdb9097" providerId="ADAL" clId="{F68756F2-F6F8-48FD-BA9B-AB093E6A7864}" dt="2020-11-28T18:31:42.429" v="2553" actId="20577"/>
      <pc:docMkLst>
        <pc:docMk/>
      </pc:docMkLst>
      <pc:sldChg chg="modSp mod">
        <pc:chgData name="Savard, Louis" userId="067cba2d-e3a0-4a51-a127-0f899cdb9097" providerId="ADAL" clId="{F68756F2-F6F8-48FD-BA9B-AB093E6A7864}" dt="2020-11-24T19:08:50.584" v="2425" actId="20577"/>
        <pc:sldMkLst>
          <pc:docMk/>
          <pc:sldMk cId="1516200619" sldId="256"/>
        </pc:sldMkLst>
        <pc:spChg chg="mod">
          <ac:chgData name="Savard, Louis" userId="067cba2d-e3a0-4a51-a127-0f899cdb9097" providerId="ADAL" clId="{F68756F2-F6F8-48FD-BA9B-AB093E6A7864}" dt="2020-11-20T13:46:53.129" v="7" actId="20577"/>
          <ac:spMkLst>
            <pc:docMk/>
            <pc:sldMk cId="1516200619" sldId="256"/>
            <ac:spMk id="2" creationId="{C1B453A4-FD8B-4E39-AAEC-1ACE6D2306A2}"/>
          </ac:spMkLst>
        </pc:spChg>
        <pc:spChg chg="mod">
          <ac:chgData name="Savard, Louis" userId="067cba2d-e3a0-4a51-a127-0f899cdb9097" providerId="ADAL" clId="{F68756F2-F6F8-48FD-BA9B-AB093E6A7864}" dt="2020-11-24T19:08:50.584" v="2425" actId="20577"/>
          <ac:spMkLst>
            <pc:docMk/>
            <pc:sldMk cId="1516200619" sldId="256"/>
            <ac:spMk id="3" creationId="{051AE9C0-9154-4FBE-AE25-F2BC18B272ED}"/>
          </ac:spMkLst>
        </pc:spChg>
      </pc:sldChg>
      <pc:sldChg chg="modSp mod">
        <pc:chgData name="Savard, Louis" userId="067cba2d-e3a0-4a51-a127-0f899cdb9097" providerId="ADAL" clId="{F68756F2-F6F8-48FD-BA9B-AB093E6A7864}" dt="2020-11-20T13:47:18.887" v="25" actId="20577"/>
        <pc:sldMkLst>
          <pc:docMk/>
          <pc:sldMk cId="929565550" sldId="257"/>
        </pc:sldMkLst>
        <pc:spChg chg="mod">
          <ac:chgData name="Savard, Louis" userId="067cba2d-e3a0-4a51-a127-0f899cdb9097" providerId="ADAL" clId="{F68756F2-F6F8-48FD-BA9B-AB093E6A7864}" dt="2020-11-20T13:47:18.887" v="25" actId="20577"/>
          <ac:spMkLst>
            <pc:docMk/>
            <pc:sldMk cId="929565550" sldId="257"/>
            <ac:spMk id="16" creationId="{EEF79DDD-30EC-4AB3-80DA-D522440F487C}"/>
          </ac:spMkLst>
        </pc:spChg>
      </pc:sldChg>
      <pc:sldChg chg="del">
        <pc:chgData name="Savard, Louis" userId="067cba2d-e3a0-4a51-a127-0f899cdb9097" providerId="ADAL" clId="{F68756F2-F6F8-48FD-BA9B-AB093E6A7864}" dt="2020-11-24T11:44:49.228" v="2412" actId="47"/>
        <pc:sldMkLst>
          <pc:docMk/>
          <pc:sldMk cId="166358504" sldId="262"/>
        </pc:sldMkLst>
      </pc:sldChg>
      <pc:sldChg chg="modSp mod">
        <pc:chgData name="Savard, Louis" userId="067cba2d-e3a0-4a51-a127-0f899cdb9097" providerId="ADAL" clId="{F68756F2-F6F8-48FD-BA9B-AB093E6A7864}" dt="2020-11-28T14:50:51.745" v="2499" actId="5793"/>
        <pc:sldMkLst>
          <pc:docMk/>
          <pc:sldMk cId="4020154833" sldId="272"/>
        </pc:sldMkLst>
        <pc:spChg chg="mod">
          <ac:chgData name="Savard, Louis" userId="067cba2d-e3a0-4a51-a127-0f899cdb9097" providerId="ADAL" clId="{F68756F2-F6F8-48FD-BA9B-AB093E6A7864}" dt="2020-11-28T14:50:51.745" v="2499" actId="5793"/>
          <ac:spMkLst>
            <pc:docMk/>
            <pc:sldMk cId="4020154833" sldId="272"/>
            <ac:spMk id="3" creationId="{69893746-1E47-47EB-9AA7-33D855ED91FE}"/>
          </ac:spMkLst>
        </pc:spChg>
      </pc:sldChg>
      <pc:sldChg chg="modSp mod ord">
        <pc:chgData name="Savard, Louis" userId="067cba2d-e3a0-4a51-a127-0f899cdb9097" providerId="ADAL" clId="{F68756F2-F6F8-48FD-BA9B-AB093E6A7864}" dt="2020-11-28T14:58:12.085" v="2502" actId="108"/>
        <pc:sldMkLst>
          <pc:docMk/>
          <pc:sldMk cId="786831024" sldId="273"/>
        </pc:sldMkLst>
        <pc:spChg chg="mod">
          <ac:chgData name="Savard, Louis" userId="067cba2d-e3a0-4a51-a127-0f899cdb9097" providerId="ADAL" clId="{F68756F2-F6F8-48FD-BA9B-AB093E6A7864}" dt="2020-11-20T13:58:01.521" v="202" actId="20577"/>
          <ac:spMkLst>
            <pc:docMk/>
            <pc:sldMk cId="786831024" sldId="273"/>
            <ac:spMk id="2" creationId="{62A52EA8-1409-4FF9-B1CB-8CF709005912}"/>
          </ac:spMkLst>
        </pc:spChg>
        <pc:spChg chg="mod">
          <ac:chgData name="Savard, Louis" userId="067cba2d-e3a0-4a51-a127-0f899cdb9097" providerId="ADAL" clId="{F68756F2-F6F8-48FD-BA9B-AB093E6A7864}" dt="2020-11-28T14:58:12.085" v="2502" actId="108"/>
          <ac:spMkLst>
            <pc:docMk/>
            <pc:sldMk cId="786831024" sldId="273"/>
            <ac:spMk id="3" creationId="{69893746-1E47-47EB-9AA7-33D855ED91FE}"/>
          </ac:spMkLst>
        </pc:spChg>
      </pc:sldChg>
      <pc:sldChg chg="modSp mod">
        <pc:chgData name="Savard, Louis" userId="067cba2d-e3a0-4a51-a127-0f899cdb9097" providerId="ADAL" clId="{F68756F2-F6F8-48FD-BA9B-AB093E6A7864}" dt="2020-11-20T13:48:16.566" v="42" actId="20577"/>
        <pc:sldMkLst>
          <pc:docMk/>
          <pc:sldMk cId="1167410613" sldId="274"/>
        </pc:sldMkLst>
        <pc:spChg chg="mod">
          <ac:chgData name="Savard, Louis" userId="067cba2d-e3a0-4a51-a127-0f899cdb9097" providerId="ADAL" clId="{F68756F2-F6F8-48FD-BA9B-AB093E6A7864}" dt="2020-11-20T13:48:16.566" v="42" actId="20577"/>
          <ac:spMkLst>
            <pc:docMk/>
            <pc:sldMk cId="1167410613" sldId="274"/>
            <ac:spMk id="2" creationId="{C1B453A4-FD8B-4E39-AAEC-1ACE6D2306A2}"/>
          </ac:spMkLst>
        </pc:spChg>
      </pc:sldChg>
      <pc:sldChg chg="modSp mod">
        <pc:chgData name="Savard, Louis" userId="067cba2d-e3a0-4a51-a127-0f899cdb9097" providerId="ADAL" clId="{F68756F2-F6F8-48FD-BA9B-AB093E6A7864}" dt="2020-11-28T16:56:26.314" v="2543" actId="108"/>
        <pc:sldMkLst>
          <pc:docMk/>
          <pc:sldMk cId="3636152699" sldId="275"/>
        </pc:sldMkLst>
        <pc:spChg chg="mod">
          <ac:chgData name="Savard, Louis" userId="067cba2d-e3a0-4a51-a127-0f899cdb9097" providerId="ADAL" clId="{F68756F2-F6F8-48FD-BA9B-AB093E6A7864}" dt="2020-11-28T16:56:26.314" v="2543" actId="108"/>
          <ac:spMkLst>
            <pc:docMk/>
            <pc:sldMk cId="3636152699" sldId="275"/>
            <ac:spMk id="3" creationId="{69893746-1E47-47EB-9AA7-33D855ED91FE}"/>
          </ac:spMkLst>
        </pc:spChg>
      </pc:sldChg>
      <pc:sldChg chg="modSp mod">
        <pc:chgData name="Savard, Louis" userId="067cba2d-e3a0-4a51-a127-0f899cdb9097" providerId="ADAL" clId="{F68756F2-F6F8-48FD-BA9B-AB093E6A7864}" dt="2020-11-24T19:10:29.742" v="2466" actId="108"/>
        <pc:sldMkLst>
          <pc:docMk/>
          <pc:sldMk cId="3115381415" sldId="277"/>
        </pc:sldMkLst>
        <pc:spChg chg="mod">
          <ac:chgData name="Savard, Louis" userId="067cba2d-e3a0-4a51-a127-0f899cdb9097" providerId="ADAL" clId="{F68756F2-F6F8-48FD-BA9B-AB093E6A7864}" dt="2020-11-24T19:10:29.742" v="2466" actId="108"/>
          <ac:spMkLst>
            <pc:docMk/>
            <pc:sldMk cId="3115381415" sldId="277"/>
            <ac:spMk id="3" creationId="{69893746-1E47-47EB-9AA7-33D855ED91FE}"/>
          </ac:spMkLst>
        </pc:spChg>
      </pc:sldChg>
      <pc:sldChg chg="modSp mod">
        <pc:chgData name="Savard, Louis" userId="067cba2d-e3a0-4a51-a127-0f899cdb9097" providerId="ADAL" clId="{F68756F2-F6F8-48FD-BA9B-AB093E6A7864}" dt="2020-11-24T19:10:41.702" v="2472" actId="20577"/>
        <pc:sldMkLst>
          <pc:docMk/>
          <pc:sldMk cId="1580389319" sldId="280"/>
        </pc:sldMkLst>
        <pc:spChg chg="mod">
          <ac:chgData name="Savard, Louis" userId="067cba2d-e3a0-4a51-a127-0f899cdb9097" providerId="ADAL" clId="{F68756F2-F6F8-48FD-BA9B-AB093E6A7864}" dt="2020-11-24T19:10:41.702" v="2472" actId="20577"/>
          <ac:spMkLst>
            <pc:docMk/>
            <pc:sldMk cId="1580389319" sldId="280"/>
            <ac:spMk id="3" creationId="{69893746-1E47-47EB-9AA7-33D855ED91FE}"/>
          </ac:spMkLst>
        </pc:spChg>
      </pc:sldChg>
      <pc:sldChg chg="modSp mod">
        <pc:chgData name="Savard, Louis" userId="067cba2d-e3a0-4a51-a127-0f899cdb9097" providerId="ADAL" clId="{F68756F2-F6F8-48FD-BA9B-AB093E6A7864}" dt="2020-11-24T19:10:53.587" v="2473" actId="20577"/>
        <pc:sldMkLst>
          <pc:docMk/>
          <pc:sldMk cId="1072632937" sldId="282"/>
        </pc:sldMkLst>
        <pc:spChg chg="mod">
          <ac:chgData name="Savard, Louis" userId="067cba2d-e3a0-4a51-a127-0f899cdb9097" providerId="ADAL" clId="{F68756F2-F6F8-48FD-BA9B-AB093E6A7864}" dt="2020-11-24T19:10:53.587" v="2473" actId="20577"/>
          <ac:spMkLst>
            <pc:docMk/>
            <pc:sldMk cId="1072632937" sldId="282"/>
            <ac:spMk id="3" creationId="{69893746-1E47-47EB-9AA7-33D855ED91FE}"/>
          </ac:spMkLst>
        </pc:spChg>
      </pc:sldChg>
      <pc:sldChg chg="modSp mod">
        <pc:chgData name="Savard, Louis" userId="067cba2d-e3a0-4a51-a127-0f899cdb9097" providerId="ADAL" clId="{F68756F2-F6F8-48FD-BA9B-AB093E6A7864}" dt="2020-11-24T19:10:58.681" v="2474" actId="20577"/>
        <pc:sldMkLst>
          <pc:docMk/>
          <pc:sldMk cId="285624983" sldId="283"/>
        </pc:sldMkLst>
        <pc:spChg chg="mod">
          <ac:chgData name="Savard, Louis" userId="067cba2d-e3a0-4a51-a127-0f899cdb9097" providerId="ADAL" clId="{F68756F2-F6F8-48FD-BA9B-AB093E6A7864}" dt="2020-11-24T19:10:58.681" v="2474" actId="20577"/>
          <ac:spMkLst>
            <pc:docMk/>
            <pc:sldMk cId="285624983" sldId="283"/>
            <ac:spMk id="3" creationId="{69893746-1E47-47EB-9AA7-33D855ED91FE}"/>
          </ac:spMkLst>
        </pc:spChg>
      </pc:sldChg>
      <pc:sldChg chg="modSp mod">
        <pc:chgData name="Savard, Louis" userId="067cba2d-e3a0-4a51-a127-0f899cdb9097" providerId="ADAL" clId="{F68756F2-F6F8-48FD-BA9B-AB093E6A7864}" dt="2020-11-24T19:11:05.570" v="2482" actId="20577"/>
        <pc:sldMkLst>
          <pc:docMk/>
          <pc:sldMk cId="1512229679" sldId="284"/>
        </pc:sldMkLst>
        <pc:spChg chg="mod">
          <ac:chgData name="Savard, Louis" userId="067cba2d-e3a0-4a51-a127-0f899cdb9097" providerId="ADAL" clId="{F68756F2-F6F8-48FD-BA9B-AB093E6A7864}" dt="2020-11-24T19:11:05.570" v="2482" actId="20577"/>
          <ac:spMkLst>
            <pc:docMk/>
            <pc:sldMk cId="1512229679" sldId="284"/>
            <ac:spMk id="3" creationId="{69893746-1E47-47EB-9AA7-33D855ED91FE}"/>
          </ac:spMkLst>
        </pc:spChg>
      </pc:sldChg>
      <pc:sldChg chg="modSp mod">
        <pc:chgData name="Savard, Louis" userId="067cba2d-e3a0-4a51-a127-0f899cdb9097" providerId="ADAL" clId="{F68756F2-F6F8-48FD-BA9B-AB093E6A7864}" dt="2020-11-28T18:17:12.219" v="2548" actId="113"/>
        <pc:sldMkLst>
          <pc:docMk/>
          <pc:sldMk cId="2224628902" sldId="285"/>
        </pc:sldMkLst>
        <pc:spChg chg="mod">
          <ac:chgData name="Savard, Louis" userId="067cba2d-e3a0-4a51-a127-0f899cdb9097" providerId="ADAL" clId="{F68756F2-F6F8-48FD-BA9B-AB093E6A7864}" dt="2020-11-28T18:17:12.219" v="2548" actId="113"/>
          <ac:spMkLst>
            <pc:docMk/>
            <pc:sldMk cId="2224628902" sldId="285"/>
            <ac:spMk id="3" creationId="{69893746-1E47-47EB-9AA7-33D855ED91FE}"/>
          </ac:spMkLst>
        </pc:spChg>
      </pc:sldChg>
      <pc:sldChg chg="modSp mod">
        <pc:chgData name="Savard, Louis" userId="067cba2d-e3a0-4a51-a127-0f899cdb9097" providerId="ADAL" clId="{F68756F2-F6F8-48FD-BA9B-AB093E6A7864}" dt="2020-11-28T18:31:42.429" v="2553" actId="20577"/>
        <pc:sldMkLst>
          <pc:docMk/>
          <pc:sldMk cId="1257087221" sldId="294"/>
        </pc:sldMkLst>
        <pc:spChg chg="mod">
          <ac:chgData name="Savard, Louis" userId="067cba2d-e3a0-4a51-a127-0f899cdb9097" providerId="ADAL" clId="{F68756F2-F6F8-48FD-BA9B-AB093E6A7864}" dt="2020-11-28T18:31:42.429" v="2553" actId="20577"/>
          <ac:spMkLst>
            <pc:docMk/>
            <pc:sldMk cId="1257087221" sldId="294"/>
            <ac:spMk id="3" creationId="{69893746-1E47-47EB-9AA7-33D855ED91FE}"/>
          </ac:spMkLst>
        </pc:spChg>
      </pc:sldChg>
      <pc:sldChg chg="modSp mod">
        <pc:chgData name="Savard, Louis" userId="067cba2d-e3a0-4a51-a127-0f899cdb9097" providerId="ADAL" clId="{F68756F2-F6F8-48FD-BA9B-AB093E6A7864}" dt="2020-11-24T19:11:29.424" v="2483" actId="2711"/>
        <pc:sldMkLst>
          <pc:docMk/>
          <pc:sldMk cId="2785539419" sldId="296"/>
        </pc:sldMkLst>
        <pc:spChg chg="mod">
          <ac:chgData name="Savard, Louis" userId="067cba2d-e3a0-4a51-a127-0f899cdb9097" providerId="ADAL" clId="{F68756F2-F6F8-48FD-BA9B-AB093E6A7864}" dt="2020-11-24T19:11:29.424" v="2483" actId="2711"/>
          <ac:spMkLst>
            <pc:docMk/>
            <pc:sldMk cId="2785539419" sldId="296"/>
            <ac:spMk id="3" creationId="{69893746-1E47-47EB-9AA7-33D855ED91FE}"/>
          </ac:spMkLst>
        </pc:spChg>
      </pc:sldChg>
      <pc:sldChg chg="modSp mod">
        <pc:chgData name="Savard, Louis" userId="067cba2d-e3a0-4a51-a127-0f899cdb9097" providerId="ADAL" clId="{F68756F2-F6F8-48FD-BA9B-AB093E6A7864}" dt="2020-11-28T18:24:56.297" v="2549" actId="108"/>
        <pc:sldMkLst>
          <pc:docMk/>
          <pc:sldMk cId="637114596" sldId="297"/>
        </pc:sldMkLst>
        <pc:spChg chg="mod">
          <ac:chgData name="Savard, Louis" userId="067cba2d-e3a0-4a51-a127-0f899cdb9097" providerId="ADAL" clId="{F68756F2-F6F8-48FD-BA9B-AB093E6A7864}" dt="2020-11-28T18:24:56.297" v="2549" actId="108"/>
          <ac:spMkLst>
            <pc:docMk/>
            <pc:sldMk cId="637114596" sldId="297"/>
            <ac:spMk id="3" creationId="{69893746-1E47-47EB-9AA7-33D855ED91FE}"/>
          </ac:spMkLst>
        </pc:spChg>
      </pc:sldChg>
      <pc:sldChg chg="modSp mod">
        <pc:chgData name="Savard, Louis" userId="067cba2d-e3a0-4a51-a127-0f899cdb9097" providerId="ADAL" clId="{F68756F2-F6F8-48FD-BA9B-AB093E6A7864}" dt="2020-11-28T18:28:32.596" v="2550" actId="20577"/>
        <pc:sldMkLst>
          <pc:docMk/>
          <pc:sldMk cId="2382619547" sldId="298"/>
        </pc:sldMkLst>
        <pc:spChg chg="mod">
          <ac:chgData name="Savard, Louis" userId="067cba2d-e3a0-4a51-a127-0f899cdb9097" providerId="ADAL" clId="{F68756F2-F6F8-48FD-BA9B-AB093E6A7864}" dt="2020-11-28T18:28:32.596" v="2550" actId="20577"/>
          <ac:spMkLst>
            <pc:docMk/>
            <pc:sldMk cId="2382619547" sldId="298"/>
            <ac:spMk id="3" creationId="{69893746-1E47-47EB-9AA7-33D855ED91FE}"/>
          </ac:spMkLst>
        </pc:spChg>
      </pc:sldChg>
      <pc:sldChg chg="modSp mod">
        <pc:chgData name="Savard, Louis" userId="067cba2d-e3a0-4a51-a127-0f899cdb9097" providerId="ADAL" clId="{F68756F2-F6F8-48FD-BA9B-AB093E6A7864}" dt="2020-11-24T19:11:48.377" v="2486" actId="108"/>
        <pc:sldMkLst>
          <pc:docMk/>
          <pc:sldMk cId="2197057906" sldId="302"/>
        </pc:sldMkLst>
        <pc:spChg chg="mod">
          <ac:chgData name="Savard, Louis" userId="067cba2d-e3a0-4a51-a127-0f899cdb9097" providerId="ADAL" clId="{F68756F2-F6F8-48FD-BA9B-AB093E6A7864}" dt="2020-11-24T19:11:48.377" v="2486" actId="108"/>
          <ac:spMkLst>
            <pc:docMk/>
            <pc:sldMk cId="2197057906" sldId="302"/>
            <ac:spMk id="3" creationId="{69893746-1E47-47EB-9AA7-33D855ED91FE}"/>
          </ac:spMkLst>
        </pc:spChg>
      </pc:sldChg>
      <pc:sldChg chg="modSp mod">
        <pc:chgData name="Savard, Louis" userId="067cba2d-e3a0-4a51-a127-0f899cdb9097" providerId="ADAL" clId="{F68756F2-F6F8-48FD-BA9B-AB093E6A7864}" dt="2020-11-24T19:12:03.861" v="2489" actId="108"/>
        <pc:sldMkLst>
          <pc:docMk/>
          <pc:sldMk cId="3193754672" sldId="304"/>
        </pc:sldMkLst>
        <pc:spChg chg="mod">
          <ac:chgData name="Savard, Louis" userId="067cba2d-e3a0-4a51-a127-0f899cdb9097" providerId="ADAL" clId="{F68756F2-F6F8-48FD-BA9B-AB093E6A7864}" dt="2020-11-24T19:12:03.861" v="2489" actId="108"/>
          <ac:spMkLst>
            <pc:docMk/>
            <pc:sldMk cId="3193754672" sldId="304"/>
            <ac:spMk id="3" creationId="{69893746-1E47-47EB-9AA7-33D855ED91FE}"/>
          </ac:spMkLst>
        </pc:spChg>
      </pc:sldChg>
      <pc:sldChg chg="add">
        <pc:chgData name="Savard, Louis" userId="067cba2d-e3a0-4a51-a127-0f899cdb9097" providerId="ADAL" clId="{F68756F2-F6F8-48FD-BA9B-AB093E6A7864}" dt="2020-11-20T13:47:47.296" v="26"/>
        <pc:sldMkLst>
          <pc:docMk/>
          <pc:sldMk cId="1177834751" sldId="307"/>
        </pc:sldMkLst>
      </pc:sldChg>
      <pc:sldChg chg="add">
        <pc:chgData name="Savard, Louis" userId="067cba2d-e3a0-4a51-a127-0f899cdb9097" providerId="ADAL" clId="{F68756F2-F6F8-48FD-BA9B-AB093E6A7864}" dt="2020-11-20T13:47:51.693" v="27"/>
        <pc:sldMkLst>
          <pc:docMk/>
          <pc:sldMk cId="4216227890" sldId="308"/>
        </pc:sldMkLst>
      </pc:sldChg>
      <pc:sldChg chg="modSp add mod">
        <pc:chgData name="Savard, Louis" userId="067cba2d-e3a0-4a51-a127-0f899cdb9097" providerId="ADAL" clId="{F68756F2-F6F8-48FD-BA9B-AB093E6A7864}" dt="2020-11-28T14:57:54.361" v="2501" actId="114"/>
        <pc:sldMkLst>
          <pc:docMk/>
          <pc:sldMk cId="4135713901" sldId="309"/>
        </pc:sldMkLst>
        <pc:spChg chg="mod">
          <ac:chgData name="Savard, Louis" userId="067cba2d-e3a0-4a51-a127-0f899cdb9097" providerId="ADAL" clId="{F68756F2-F6F8-48FD-BA9B-AB093E6A7864}" dt="2020-11-20T13:58:12.099" v="217" actId="20577"/>
          <ac:spMkLst>
            <pc:docMk/>
            <pc:sldMk cId="4135713901" sldId="309"/>
            <ac:spMk id="2" creationId="{62A52EA8-1409-4FF9-B1CB-8CF709005912}"/>
          </ac:spMkLst>
        </pc:spChg>
        <pc:spChg chg="mod">
          <ac:chgData name="Savard, Louis" userId="067cba2d-e3a0-4a51-a127-0f899cdb9097" providerId="ADAL" clId="{F68756F2-F6F8-48FD-BA9B-AB093E6A7864}" dt="2020-11-28T14:57:54.361" v="2501" actId="114"/>
          <ac:spMkLst>
            <pc:docMk/>
            <pc:sldMk cId="4135713901" sldId="309"/>
            <ac:spMk id="3" creationId="{69893746-1E47-47EB-9AA7-33D855ED91FE}"/>
          </ac:spMkLst>
        </pc:spChg>
      </pc:sldChg>
      <pc:sldChg chg="modSp add mod">
        <pc:chgData name="Savard, Louis" userId="067cba2d-e3a0-4a51-a127-0f899cdb9097" providerId="ADAL" clId="{F68756F2-F6F8-48FD-BA9B-AB093E6A7864}" dt="2020-11-28T15:00:24.523" v="2503" actId="108"/>
        <pc:sldMkLst>
          <pc:docMk/>
          <pc:sldMk cId="2388730238" sldId="310"/>
        </pc:sldMkLst>
        <pc:spChg chg="mod">
          <ac:chgData name="Savard, Louis" userId="067cba2d-e3a0-4a51-a127-0f899cdb9097" providerId="ADAL" clId="{F68756F2-F6F8-48FD-BA9B-AB093E6A7864}" dt="2020-11-20T13:57:53.806" v="187" actId="20577"/>
          <ac:spMkLst>
            <pc:docMk/>
            <pc:sldMk cId="2388730238" sldId="310"/>
            <ac:spMk id="2" creationId="{62A52EA8-1409-4FF9-B1CB-8CF709005912}"/>
          </ac:spMkLst>
        </pc:spChg>
        <pc:spChg chg="mod">
          <ac:chgData name="Savard, Louis" userId="067cba2d-e3a0-4a51-a127-0f899cdb9097" providerId="ADAL" clId="{F68756F2-F6F8-48FD-BA9B-AB093E6A7864}" dt="2020-11-28T15:00:24.523" v="2503" actId="108"/>
          <ac:spMkLst>
            <pc:docMk/>
            <pc:sldMk cId="2388730238" sldId="310"/>
            <ac:spMk id="3" creationId="{69893746-1E47-47EB-9AA7-33D855ED91FE}"/>
          </ac:spMkLst>
        </pc:spChg>
      </pc:sldChg>
      <pc:sldChg chg="modSp add mod">
        <pc:chgData name="Savard, Louis" userId="067cba2d-e3a0-4a51-a127-0f899cdb9097" providerId="ADAL" clId="{F68756F2-F6F8-48FD-BA9B-AB093E6A7864}" dt="2020-11-28T15:00:56.759" v="2505" actId="114"/>
        <pc:sldMkLst>
          <pc:docMk/>
          <pc:sldMk cId="3284341637" sldId="311"/>
        </pc:sldMkLst>
        <pc:spChg chg="mod">
          <ac:chgData name="Savard, Louis" userId="067cba2d-e3a0-4a51-a127-0f899cdb9097" providerId="ADAL" clId="{F68756F2-F6F8-48FD-BA9B-AB093E6A7864}" dt="2020-11-20T17:15:12.849" v="472"/>
          <ac:spMkLst>
            <pc:docMk/>
            <pc:sldMk cId="3284341637" sldId="311"/>
            <ac:spMk id="2" creationId="{62A52EA8-1409-4FF9-B1CB-8CF709005912}"/>
          </ac:spMkLst>
        </pc:spChg>
        <pc:spChg chg="mod">
          <ac:chgData name="Savard, Louis" userId="067cba2d-e3a0-4a51-a127-0f899cdb9097" providerId="ADAL" clId="{F68756F2-F6F8-48FD-BA9B-AB093E6A7864}" dt="2020-11-28T15:00:56.759" v="2505" actId="114"/>
          <ac:spMkLst>
            <pc:docMk/>
            <pc:sldMk cId="3284341637" sldId="311"/>
            <ac:spMk id="3" creationId="{69893746-1E47-47EB-9AA7-33D855ED91FE}"/>
          </ac:spMkLst>
        </pc:spChg>
      </pc:sldChg>
      <pc:sldChg chg="modSp add mod">
        <pc:chgData name="Savard, Louis" userId="067cba2d-e3a0-4a51-a127-0f899cdb9097" providerId="ADAL" clId="{F68756F2-F6F8-48FD-BA9B-AB093E6A7864}" dt="2020-11-20T17:15:15.566" v="473"/>
        <pc:sldMkLst>
          <pc:docMk/>
          <pc:sldMk cId="1668164603" sldId="312"/>
        </pc:sldMkLst>
        <pc:spChg chg="mod">
          <ac:chgData name="Savard, Louis" userId="067cba2d-e3a0-4a51-a127-0f899cdb9097" providerId="ADAL" clId="{F68756F2-F6F8-48FD-BA9B-AB093E6A7864}" dt="2020-11-20T17:15:15.566" v="473"/>
          <ac:spMkLst>
            <pc:docMk/>
            <pc:sldMk cId="1668164603" sldId="312"/>
            <ac:spMk id="2" creationId="{62A52EA8-1409-4FF9-B1CB-8CF709005912}"/>
          </ac:spMkLst>
        </pc:spChg>
        <pc:spChg chg="mod">
          <ac:chgData name="Savard, Louis" userId="067cba2d-e3a0-4a51-a127-0f899cdb9097" providerId="ADAL" clId="{F68756F2-F6F8-48FD-BA9B-AB093E6A7864}" dt="2020-11-20T14:02:46.192" v="347" actId="108"/>
          <ac:spMkLst>
            <pc:docMk/>
            <pc:sldMk cId="1668164603" sldId="312"/>
            <ac:spMk id="3" creationId="{69893746-1E47-47EB-9AA7-33D855ED91FE}"/>
          </ac:spMkLst>
        </pc:spChg>
      </pc:sldChg>
      <pc:sldChg chg="modSp add mod">
        <pc:chgData name="Savard, Louis" userId="067cba2d-e3a0-4a51-a127-0f899cdb9097" providerId="ADAL" clId="{F68756F2-F6F8-48FD-BA9B-AB093E6A7864}" dt="2020-11-28T15:08:00.292" v="2507" actId="6549"/>
        <pc:sldMkLst>
          <pc:docMk/>
          <pc:sldMk cId="28356484" sldId="313"/>
        </pc:sldMkLst>
        <pc:spChg chg="mod">
          <ac:chgData name="Savard, Louis" userId="067cba2d-e3a0-4a51-a127-0f899cdb9097" providerId="ADAL" clId="{F68756F2-F6F8-48FD-BA9B-AB093E6A7864}" dt="2020-11-20T17:15:18.231" v="474"/>
          <ac:spMkLst>
            <pc:docMk/>
            <pc:sldMk cId="28356484" sldId="313"/>
            <ac:spMk id="2" creationId="{62A52EA8-1409-4FF9-B1CB-8CF709005912}"/>
          </ac:spMkLst>
        </pc:spChg>
        <pc:spChg chg="mod">
          <ac:chgData name="Savard, Louis" userId="067cba2d-e3a0-4a51-a127-0f899cdb9097" providerId="ADAL" clId="{F68756F2-F6F8-48FD-BA9B-AB093E6A7864}" dt="2020-11-28T15:08:00.292" v="2507" actId="6549"/>
          <ac:spMkLst>
            <pc:docMk/>
            <pc:sldMk cId="28356484" sldId="313"/>
            <ac:spMk id="3" creationId="{69893746-1E47-47EB-9AA7-33D855ED91FE}"/>
          </ac:spMkLst>
        </pc:spChg>
      </pc:sldChg>
      <pc:sldChg chg="modSp add mod addCm delCm">
        <pc:chgData name="Savard, Louis" userId="067cba2d-e3a0-4a51-a127-0f899cdb9097" providerId="ADAL" clId="{F68756F2-F6F8-48FD-BA9B-AB093E6A7864}" dt="2020-11-28T15:32:27.235" v="2516" actId="20577"/>
        <pc:sldMkLst>
          <pc:docMk/>
          <pc:sldMk cId="955425095" sldId="314"/>
        </pc:sldMkLst>
        <pc:spChg chg="mod">
          <ac:chgData name="Savard, Louis" userId="067cba2d-e3a0-4a51-a127-0f899cdb9097" providerId="ADAL" clId="{F68756F2-F6F8-48FD-BA9B-AB093E6A7864}" dt="2020-11-20T17:15:20.770" v="475"/>
          <ac:spMkLst>
            <pc:docMk/>
            <pc:sldMk cId="955425095" sldId="314"/>
            <ac:spMk id="2" creationId="{62A52EA8-1409-4FF9-B1CB-8CF709005912}"/>
          </ac:spMkLst>
        </pc:spChg>
        <pc:spChg chg="mod">
          <ac:chgData name="Savard, Louis" userId="067cba2d-e3a0-4a51-a127-0f899cdb9097" providerId="ADAL" clId="{F68756F2-F6F8-48FD-BA9B-AB093E6A7864}" dt="2020-11-28T15:32:27.235" v="2516" actId="20577"/>
          <ac:spMkLst>
            <pc:docMk/>
            <pc:sldMk cId="955425095" sldId="314"/>
            <ac:spMk id="3" creationId="{69893746-1E47-47EB-9AA7-33D855ED91FE}"/>
          </ac:spMkLst>
        </pc:spChg>
      </pc:sldChg>
      <pc:sldChg chg="modSp add mod">
        <pc:chgData name="Savard, Louis" userId="067cba2d-e3a0-4a51-a127-0f899cdb9097" providerId="ADAL" clId="{F68756F2-F6F8-48FD-BA9B-AB093E6A7864}" dt="2020-11-28T16:13:49.763" v="2527" actId="108"/>
        <pc:sldMkLst>
          <pc:docMk/>
          <pc:sldMk cId="219329706" sldId="315"/>
        </pc:sldMkLst>
        <pc:spChg chg="mod">
          <ac:chgData name="Savard, Louis" userId="067cba2d-e3a0-4a51-a127-0f899cdb9097" providerId="ADAL" clId="{F68756F2-F6F8-48FD-BA9B-AB093E6A7864}" dt="2020-11-20T17:15:23.214" v="476"/>
          <ac:spMkLst>
            <pc:docMk/>
            <pc:sldMk cId="219329706" sldId="315"/>
            <ac:spMk id="2" creationId="{62A52EA8-1409-4FF9-B1CB-8CF709005912}"/>
          </ac:spMkLst>
        </pc:spChg>
        <pc:spChg chg="mod">
          <ac:chgData name="Savard, Louis" userId="067cba2d-e3a0-4a51-a127-0f899cdb9097" providerId="ADAL" clId="{F68756F2-F6F8-48FD-BA9B-AB093E6A7864}" dt="2020-11-28T16:13:49.763" v="2527" actId="108"/>
          <ac:spMkLst>
            <pc:docMk/>
            <pc:sldMk cId="219329706" sldId="315"/>
            <ac:spMk id="3" creationId="{69893746-1E47-47EB-9AA7-33D855ED91FE}"/>
          </ac:spMkLst>
        </pc:spChg>
      </pc:sldChg>
      <pc:sldChg chg="modSp add mod">
        <pc:chgData name="Savard, Louis" userId="067cba2d-e3a0-4a51-a127-0f899cdb9097" providerId="ADAL" clId="{F68756F2-F6F8-48FD-BA9B-AB093E6A7864}" dt="2020-11-28T16:14:13.248" v="2536" actId="20577"/>
        <pc:sldMkLst>
          <pc:docMk/>
          <pc:sldMk cId="898461695" sldId="316"/>
        </pc:sldMkLst>
        <pc:spChg chg="mod">
          <ac:chgData name="Savard, Louis" userId="067cba2d-e3a0-4a51-a127-0f899cdb9097" providerId="ADAL" clId="{F68756F2-F6F8-48FD-BA9B-AB093E6A7864}" dt="2020-11-20T17:15:25.950" v="477"/>
          <ac:spMkLst>
            <pc:docMk/>
            <pc:sldMk cId="898461695" sldId="316"/>
            <ac:spMk id="2" creationId="{62A52EA8-1409-4FF9-B1CB-8CF709005912}"/>
          </ac:spMkLst>
        </pc:spChg>
        <pc:spChg chg="mod">
          <ac:chgData name="Savard, Louis" userId="067cba2d-e3a0-4a51-a127-0f899cdb9097" providerId="ADAL" clId="{F68756F2-F6F8-48FD-BA9B-AB093E6A7864}" dt="2020-11-28T16:14:13.248" v="2536" actId="20577"/>
          <ac:spMkLst>
            <pc:docMk/>
            <pc:sldMk cId="898461695" sldId="316"/>
            <ac:spMk id="3" creationId="{69893746-1E47-47EB-9AA7-33D855ED91FE}"/>
          </ac:spMkLst>
        </pc:spChg>
      </pc:sldChg>
      <pc:sldChg chg="modSp add mod">
        <pc:chgData name="Savard, Louis" userId="067cba2d-e3a0-4a51-a127-0f899cdb9097" providerId="ADAL" clId="{F68756F2-F6F8-48FD-BA9B-AB093E6A7864}" dt="2020-11-24T19:09:29.636" v="2430" actId="108"/>
        <pc:sldMkLst>
          <pc:docMk/>
          <pc:sldMk cId="1368272460" sldId="317"/>
        </pc:sldMkLst>
        <pc:spChg chg="mod">
          <ac:chgData name="Savard, Louis" userId="067cba2d-e3a0-4a51-a127-0f899cdb9097" providerId="ADAL" clId="{F68756F2-F6F8-48FD-BA9B-AB093E6A7864}" dt="2020-11-24T19:09:29.636" v="2430" actId="108"/>
          <ac:spMkLst>
            <pc:docMk/>
            <pc:sldMk cId="1368272460" sldId="317"/>
            <ac:spMk id="3" creationId="{69893746-1E47-47EB-9AA7-33D855ED91FE}"/>
          </ac:spMkLst>
        </pc:spChg>
      </pc:sldChg>
      <pc:sldChg chg="modSp add mod ord">
        <pc:chgData name="Savard, Louis" userId="067cba2d-e3a0-4a51-a127-0f899cdb9097" providerId="ADAL" clId="{F68756F2-F6F8-48FD-BA9B-AB093E6A7864}" dt="2020-11-24T19:09:31.392" v="2431" actId="108"/>
        <pc:sldMkLst>
          <pc:docMk/>
          <pc:sldMk cId="3520200654" sldId="318"/>
        </pc:sldMkLst>
        <pc:spChg chg="mod">
          <ac:chgData name="Savard, Louis" userId="067cba2d-e3a0-4a51-a127-0f899cdb9097" providerId="ADAL" clId="{F68756F2-F6F8-48FD-BA9B-AB093E6A7864}" dt="2020-11-24T19:09:31.392" v="2431" actId="108"/>
          <ac:spMkLst>
            <pc:docMk/>
            <pc:sldMk cId="3520200654" sldId="318"/>
            <ac:spMk id="3" creationId="{69893746-1E47-47EB-9AA7-33D855ED91FE}"/>
          </ac:spMkLst>
        </pc:spChg>
      </pc:sldChg>
      <pc:sldChg chg="modSp add mod">
        <pc:chgData name="Savard, Louis" userId="067cba2d-e3a0-4a51-a127-0f899cdb9097" providerId="ADAL" clId="{F68756F2-F6F8-48FD-BA9B-AB093E6A7864}" dt="2020-11-24T19:09:33.090" v="2432" actId="108"/>
        <pc:sldMkLst>
          <pc:docMk/>
          <pc:sldMk cId="2290911753" sldId="319"/>
        </pc:sldMkLst>
        <pc:spChg chg="mod">
          <ac:chgData name="Savard, Louis" userId="067cba2d-e3a0-4a51-a127-0f899cdb9097" providerId="ADAL" clId="{F68756F2-F6F8-48FD-BA9B-AB093E6A7864}" dt="2020-11-24T19:09:33.090" v="2432" actId="108"/>
          <ac:spMkLst>
            <pc:docMk/>
            <pc:sldMk cId="2290911753" sldId="319"/>
            <ac:spMk id="3" creationId="{69893746-1E47-47EB-9AA7-33D855ED91FE}"/>
          </ac:spMkLst>
        </pc:spChg>
      </pc:sldChg>
      <pc:sldChg chg="modSp add mod">
        <pc:chgData name="Savard, Louis" userId="067cba2d-e3a0-4a51-a127-0f899cdb9097" providerId="ADAL" clId="{F68756F2-F6F8-48FD-BA9B-AB093E6A7864}" dt="2020-11-24T19:09:34.713" v="2433" actId="108"/>
        <pc:sldMkLst>
          <pc:docMk/>
          <pc:sldMk cId="4166159706" sldId="320"/>
        </pc:sldMkLst>
        <pc:spChg chg="mod">
          <ac:chgData name="Savard, Louis" userId="067cba2d-e3a0-4a51-a127-0f899cdb9097" providerId="ADAL" clId="{F68756F2-F6F8-48FD-BA9B-AB093E6A7864}" dt="2020-11-24T19:09:34.713" v="2433" actId="108"/>
          <ac:spMkLst>
            <pc:docMk/>
            <pc:sldMk cId="4166159706" sldId="320"/>
            <ac:spMk id="3" creationId="{69893746-1E47-47EB-9AA7-33D855ED91FE}"/>
          </ac:spMkLst>
        </pc:spChg>
      </pc:sldChg>
      <pc:sldChg chg="modSp add mod">
        <pc:chgData name="Savard, Louis" userId="067cba2d-e3a0-4a51-a127-0f899cdb9097" providerId="ADAL" clId="{F68756F2-F6F8-48FD-BA9B-AB093E6A7864}" dt="2020-11-28T16:27:02.376" v="2538"/>
        <pc:sldMkLst>
          <pc:docMk/>
          <pc:sldMk cId="1248556452" sldId="321"/>
        </pc:sldMkLst>
        <pc:spChg chg="mod">
          <ac:chgData name="Savard, Louis" userId="067cba2d-e3a0-4a51-a127-0f899cdb9097" providerId="ADAL" clId="{F68756F2-F6F8-48FD-BA9B-AB093E6A7864}" dt="2020-11-28T16:27:02.376" v="2538"/>
          <ac:spMkLst>
            <pc:docMk/>
            <pc:sldMk cId="1248556452" sldId="321"/>
            <ac:spMk id="3" creationId="{69893746-1E47-47EB-9AA7-33D855ED91FE}"/>
          </ac:spMkLst>
        </pc:spChg>
      </pc:sldChg>
      <pc:sldChg chg="modSp add mod">
        <pc:chgData name="Savard, Louis" userId="067cba2d-e3a0-4a51-a127-0f899cdb9097" providerId="ADAL" clId="{F68756F2-F6F8-48FD-BA9B-AB093E6A7864}" dt="2020-11-20T17:44:40.920" v="1059" actId="114"/>
        <pc:sldMkLst>
          <pc:docMk/>
          <pc:sldMk cId="3606326369" sldId="322"/>
        </pc:sldMkLst>
        <pc:spChg chg="mod">
          <ac:chgData name="Savard, Louis" userId="067cba2d-e3a0-4a51-a127-0f899cdb9097" providerId="ADAL" clId="{F68756F2-F6F8-48FD-BA9B-AB093E6A7864}" dt="2020-11-20T17:29:22.463" v="984" actId="6549"/>
          <ac:spMkLst>
            <pc:docMk/>
            <pc:sldMk cId="3606326369" sldId="322"/>
            <ac:spMk id="2" creationId="{62A52EA8-1409-4FF9-B1CB-8CF709005912}"/>
          </ac:spMkLst>
        </pc:spChg>
        <pc:spChg chg="mod">
          <ac:chgData name="Savard, Louis" userId="067cba2d-e3a0-4a51-a127-0f899cdb9097" providerId="ADAL" clId="{F68756F2-F6F8-48FD-BA9B-AB093E6A7864}" dt="2020-11-20T17:44:40.920" v="1059" actId="114"/>
          <ac:spMkLst>
            <pc:docMk/>
            <pc:sldMk cId="3606326369" sldId="322"/>
            <ac:spMk id="3" creationId="{69893746-1E47-47EB-9AA7-33D855ED91FE}"/>
          </ac:spMkLst>
        </pc:spChg>
      </pc:sldChg>
      <pc:sldChg chg="modSp add mod">
        <pc:chgData name="Savard, Louis" userId="067cba2d-e3a0-4a51-a127-0f899cdb9097" providerId="ADAL" clId="{F68756F2-F6F8-48FD-BA9B-AB093E6A7864}" dt="2020-11-20T17:48:32.394" v="1118" actId="108"/>
        <pc:sldMkLst>
          <pc:docMk/>
          <pc:sldMk cId="2873270585" sldId="323"/>
        </pc:sldMkLst>
        <pc:spChg chg="mod">
          <ac:chgData name="Savard, Louis" userId="067cba2d-e3a0-4a51-a127-0f899cdb9097" providerId="ADAL" clId="{F68756F2-F6F8-48FD-BA9B-AB093E6A7864}" dt="2020-11-20T17:48:32.394" v="1118" actId="108"/>
          <ac:spMkLst>
            <pc:docMk/>
            <pc:sldMk cId="2873270585" sldId="323"/>
            <ac:spMk id="3" creationId="{69893746-1E47-47EB-9AA7-33D855ED91FE}"/>
          </ac:spMkLst>
        </pc:spChg>
      </pc:sldChg>
      <pc:sldChg chg="addSp modSp add mod">
        <pc:chgData name="Savard, Louis" userId="067cba2d-e3a0-4a51-a127-0f899cdb9097" providerId="ADAL" clId="{F68756F2-F6F8-48FD-BA9B-AB093E6A7864}" dt="2020-11-20T17:49:53.565" v="1259" actId="1036"/>
        <pc:sldMkLst>
          <pc:docMk/>
          <pc:sldMk cId="574226763" sldId="324"/>
        </pc:sldMkLst>
        <pc:spChg chg="mod">
          <ac:chgData name="Savard, Louis" userId="067cba2d-e3a0-4a51-a127-0f899cdb9097" providerId="ADAL" clId="{F68756F2-F6F8-48FD-BA9B-AB093E6A7864}" dt="2020-11-20T17:49:44.458" v="1240" actId="207"/>
          <ac:spMkLst>
            <pc:docMk/>
            <pc:sldMk cId="574226763" sldId="324"/>
            <ac:spMk id="3" creationId="{69893746-1E47-47EB-9AA7-33D855ED91FE}"/>
          </ac:spMkLst>
        </pc:spChg>
        <pc:picChg chg="add mod">
          <ac:chgData name="Savard, Louis" userId="067cba2d-e3a0-4a51-a127-0f899cdb9097" providerId="ADAL" clId="{F68756F2-F6F8-48FD-BA9B-AB093E6A7864}" dt="2020-11-20T17:49:53.565" v="1259" actId="1036"/>
          <ac:picMkLst>
            <pc:docMk/>
            <pc:sldMk cId="574226763" sldId="324"/>
            <ac:picMk id="7" creationId="{50D96B86-2F68-473D-ADD7-DCDD9E1D0574}"/>
          </ac:picMkLst>
        </pc:picChg>
      </pc:sldChg>
      <pc:sldChg chg="modSp add mod">
        <pc:chgData name="Savard, Louis" userId="067cba2d-e3a0-4a51-a127-0f899cdb9097" providerId="ADAL" clId="{F68756F2-F6F8-48FD-BA9B-AB093E6A7864}" dt="2020-11-24T19:09:42.030" v="2436" actId="27636"/>
        <pc:sldMkLst>
          <pc:docMk/>
          <pc:sldMk cId="1277234981" sldId="325"/>
        </pc:sldMkLst>
        <pc:spChg chg="mod">
          <ac:chgData name="Savard, Louis" userId="067cba2d-e3a0-4a51-a127-0f899cdb9097" providerId="ADAL" clId="{F68756F2-F6F8-48FD-BA9B-AB093E6A7864}" dt="2020-11-24T19:09:42.030" v="2436" actId="27636"/>
          <ac:spMkLst>
            <pc:docMk/>
            <pc:sldMk cId="1277234981" sldId="325"/>
            <ac:spMk id="3" creationId="{69893746-1E47-47EB-9AA7-33D855ED91FE}"/>
          </ac:spMkLst>
        </pc:spChg>
      </pc:sldChg>
      <pc:sldChg chg="modSp add mod">
        <pc:chgData name="Savard, Louis" userId="067cba2d-e3a0-4a51-a127-0f899cdb9097" providerId="ADAL" clId="{F68756F2-F6F8-48FD-BA9B-AB093E6A7864}" dt="2020-11-24T19:09:44.161" v="2437" actId="108"/>
        <pc:sldMkLst>
          <pc:docMk/>
          <pc:sldMk cId="2542987136" sldId="326"/>
        </pc:sldMkLst>
        <pc:spChg chg="mod">
          <ac:chgData name="Savard, Louis" userId="067cba2d-e3a0-4a51-a127-0f899cdb9097" providerId="ADAL" clId="{F68756F2-F6F8-48FD-BA9B-AB093E6A7864}" dt="2020-11-24T19:09:44.161" v="2437" actId="108"/>
          <ac:spMkLst>
            <pc:docMk/>
            <pc:sldMk cId="2542987136" sldId="326"/>
            <ac:spMk id="3" creationId="{69893746-1E47-47EB-9AA7-33D855ED91FE}"/>
          </ac:spMkLst>
        </pc:spChg>
      </pc:sldChg>
      <pc:sldChg chg="modSp add mod">
        <pc:chgData name="Savard, Louis" userId="067cba2d-e3a0-4a51-a127-0f899cdb9097" providerId="ADAL" clId="{F68756F2-F6F8-48FD-BA9B-AB093E6A7864}" dt="2020-11-24T19:09:45.830" v="2438" actId="108"/>
        <pc:sldMkLst>
          <pc:docMk/>
          <pc:sldMk cId="3651838238" sldId="327"/>
        </pc:sldMkLst>
        <pc:spChg chg="mod">
          <ac:chgData name="Savard, Louis" userId="067cba2d-e3a0-4a51-a127-0f899cdb9097" providerId="ADAL" clId="{F68756F2-F6F8-48FD-BA9B-AB093E6A7864}" dt="2020-11-24T19:09:45.830" v="2438" actId="108"/>
          <ac:spMkLst>
            <pc:docMk/>
            <pc:sldMk cId="3651838238" sldId="327"/>
            <ac:spMk id="3" creationId="{69893746-1E47-47EB-9AA7-33D855ED91FE}"/>
          </ac:spMkLst>
        </pc:spChg>
      </pc:sldChg>
      <pc:sldChg chg="modSp add mod">
        <pc:chgData name="Savard, Louis" userId="067cba2d-e3a0-4a51-a127-0f899cdb9097" providerId="ADAL" clId="{F68756F2-F6F8-48FD-BA9B-AB093E6A7864}" dt="2020-11-24T19:09:47.368" v="2439" actId="108"/>
        <pc:sldMkLst>
          <pc:docMk/>
          <pc:sldMk cId="2988404217" sldId="328"/>
        </pc:sldMkLst>
        <pc:spChg chg="mod">
          <ac:chgData name="Savard, Louis" userId="067cba2d-e3a0-4a51-a127-0f899cdb9097" providerId="ADAL" clId="{F68756F2-F6F8-48FD-BA9B-AB093E6A7864}" dt="2020-11-24T19:09:47.368" v="2439" actId="108"/>
          <ac:spMkLst>
            <pc:docMk/>
            <pc:sldMk cId="2988404217" sldId="328"/>
            <ac:spMk id="3" creationId="{69893746-1E47-47EB-9AA7-33D855ED91FE}"/>
          </ac:spMkLst>
        </pc:spChg>
      </pc:sldChg>
      <pc:sldChg chg="modSp add mod">
        <pc:chgData name="Savard, Louis" userId="067cba2d-e3a0-4a51-a127-0f899cdb9097" providerId="ADAL" clId="{F68756F2-F6F8-48FD-BA9B-AB093E6A7864}" dt="2020-11-24T19:09:48.807" v="2440" actId="108"/>
        <pc:sldMkLst>
          <pc:docMk/>
          <pc:sldMk cId="818771" sldId="329"/>
        </pc:sldMkLst>
        <pc:spChg chg="mod">
          <ac:chgData name="Savard, Louis" userId="067cba2d-e3a0-4a51-a127-0f899cdb9097" providerId="ADAL" clId="{F68756F2-F6F8-48FD-BA9B-AB093E6A7864}" dt="2020-11-24T19:09:48.807" v="2440" actId="108"/>
          <ac:spMkLst>
            <pc:docMk/>
            <pc:sldMk cId="818771" sldId="329"/>
            <ac:spMk id="3" creationId="{69893746-1E47-47EB-9AA7-33D855ED91FE}"/>
          </ac:spMkLst>
        </pc:spChg>
      </pc:sldChg>
      <pc:sldChg chg="modSp add mod">
        <pc:chgData name="Savard, Louis" userId="067cba2d-e3a0-4a51-a127-0f899cdb9097" providerId="ADAL" clId="{F68756F2-F6F8-48FD-BA9B-AB093E6A7864}" dt="2020-11-28T16:41:12.597" v="2540" actId="6549"/>
        <pc:sldMkLst>
          <pc:docMk/>
          <pc:sldMk cId="3055008825" sldId="330"/>
        </pc:sldMkLst>
        <pc:spChg chg="mod">
          <ac:chgData name="Savard, Louis" userId="067cba2d-e3a0-4a51-a127-0f899cdb9097" providerId="ADAL" clId="{F68756F2-F6F8-48FD-BA9B-AB093E6A7864}" dt="2020-11-28T16:41:12.597" v="2540" actId="6549"/>
          <ac:spMkLst>
            <pc:docMk/>
            <pc:sldMk cId="3055008825" sldId="330"/>
            <ac:spMk id="3" creationId="{69893746-1E47-47EB-9AA7-33D855ED91FE}"/>
          </ac:spMkLst>
        </pc:spChg>
      </pc:sldChg>
      <pc:sldChg chg="modSp add mod">
        <pc:chgData name="Savard, Louis" userId="067cba2d-e3a0-4a51-a127-0f899cdb9097" providerId="ADAL" clId="{F68756F2-F6F8-48FD-BA9B-AB093E6A7864}" dt="2020-11-24T19:09:51.715" v="2442" actId="108"/>
        <pc:sldMkLst>
          <pc:docMk/>
          <pc:sldMk cId="4212649042" sldId="331"/>
        </pc:sldMkLst>
        <pc:spChg chg="mod">
          <ac:chgData name="Savard, Louis" userId="067cba2d-e3a0-4a51-a127-0f899cdb9097" providerId="ADAL" clId="{F68756F2-F6F8-48FD-BA9B-AB093E6A7864}" dt="2020-11-24T19:09:51.715" v="2442" actId="108"/>
          <ac:spMkLst>
            <pc:docMk/>
            <pc:sldMk cId="4212649042" sldId="331"/>
            <ac:spMk id="3" creationId="{69893746-1E47-47EB-9AA7-33D855ED91FE}"/>
          </ac:spMkLst>
        </pc:spChg>
      </pc:sldChg>
      <pc:sldChg chg="modSp add del mod">
        <pc:chgData name="Savard, Louis" userId="067cba2d-e3a0-4a51-a127-0f899cdb9097" providerId="ADAL" clId="{F68756F2-F6F8-48FD-BA9B-AB093E6A7864}" dt="2020-11-20T18:34:27.773" v="1643" actId="47"/>
        <pc:sldMkLst>
          <pc:docMk/>
          <pc:sldMk cId="2087922320" sldId="332"/>
        </pc:sldMkLst>
        <pc:spChg chg="mod">
          <ac:chgData name="Savard, Louis" userId="067cba2d-e3a0-4a51-a127-0f899cdb9097" providerId="ADAL" clId="{F68756F2-F6F8-48FD-BA9B-AB093E6A7864}" dt="2020-11-20T18:33:53.468" v="1636" actId="27636"/>
          <ac:spMkLst>
            <pc:docMk/>
            <pc:sldMk cId="2087922320" sldId="332"/>
            <ac:spMk id="3" creationId="{69893746-1E47-47EB-9AA7-33D855ED91FE}"/>
          </ac:spMkLst>
        </pc:spChg>
      </pc:sldChg>
      <pc:sldChg chg="modSp add mod ord">
        <pc:chgData name="Savard, Louis" userId="067cba2d-e3a0-4a51-a127-0f899cdb9097" providerId="ADAL" clId="{F68756F2-F6F8-48FD-BA9B-AB093E6A7864}" dt="2020-11-24T19:09:53.036" v="2443" actId="108"/>
        <pc:sldMkLst>
          <pc:docMk/>
          <pc:sldMk cId="4263788825" sldId="333"/>
        </pc:sldMkLst>
        <pc:spChg chg="mod">
          <ac:chgData name="Savard, Louis" userId="067cba2d-e3a0-4a51-a127-0f899cdb9097" providerId="ADAL" clId="{F68756F2-F6F8-48FD-BA9B-AB093E6A7864}" dt="2020-11-24T19:09:53.036" v="2443" actId="108"/>
          <ac:spMkLst>
            <pc:docMk/>
            <pc:sldMk cId="4263788825" sldId="333"/>
            <ac:spMk id="3" creationId="{69893746-1E47-47EB-9AA7-33D855ED91FE}"/>
          </ac:spMkLst>
        </pc:spChg>
      </pc:sldChg>
      <pc:sldChg chg="modSp add mod">
        <pc:chgData name="Savard, Louis" userId="067cba2d-e3a0-4a51-a127-0f899cdb9097" providerId="ADAL" clId="{F68756F2-F6F8-48FD-BA9B-AB093E6A7864}" dt="2020-11-24T19:09:54.438" v="2444" actId="108"/>
        <pc:sldMkLst>
          <pc:docMk/>
          <pc:sldMk cId="1245810546" sldId="334"/>
        </pc:sldMkLst>
        <pc:spChg chg="mod">
          <ac:chgData name="Savard, Louis" userId="067cba2d-e3a0-4a51-a127-0f899cdb9097" providerId="ADAL" clId="{F68756F2-F6F8-48FD-BA9B-AB093E6A7864}" dt="2020-11-24T19:09:54.438" v="2444" actId="108"/>
          <ac:spMkLst>
            <pc:docMk/>
            <pc:sldMk cId="1245810546" sldId="334"/>
            <ac:spMk id="3" creationId="{69893746-1E47-47EB-9AA7-33D855ED91FE}"/>
          </ac:spMkLst>
        </pc:spChg>
      </pc:sldChg>
      <pc:sldChg chg="modSp add mod">
        <pc:chgData name="Savard, Louis" userId="067cba2d-e3a0-4a51-a127-0f899cdb9097" providerId="ADAL" clId="{F68756F2-F6F8-48FD-BA9B-AB093E6A7864}" dt="2020-11-24T19:09:55.754" v="2445" actId="108"/>
        <pc:sldMkLst>
          <pc:docMk/>
          <pc:sldMk cId="1356474720" sldId="335"/>
        </pc:sldMkLst>
        <pc:spChg chg="mod">
          <ac:chgData name="Savard, Louis" userId="067cba2d-e3a0-4a51-a127-0f899cdb9097" providerId="ADAL" clId="{F68756F2-F6F8-48FD-BA9B-AB093E6A7864}" dt="2020-11-24T19:09:55.754" v="2445" actId="108"/>
          <ac:spMkLst>
            <pc:docMk/>
            <pc:sldMk cId="1356474720" sldId="335"/>
            <ac:spMk id="3" creationId="{69893746-1E47-47EB-9AA7-33D855ED91FE}"/>
          </ac:spMkLst>
        </pc:spChg>
      </pc:sldChg>
      <pc:sldChg chg="modSp add mod">
        <pc:chgData name="Savard, Louis" userId="067cba2d-e3a0-4a51-a127-0f899cdb9097" providerId="ADAL" clId="{F68756F2-F6F8-48FD-BA9B-AB093E6A7864}" dt="2020-11-24T19:09:57.206" v="2446" actId="108"/>
        <pc:sldMkLst>
          <pc:docMk/>
          <pc:sldMk cId="1532156291" sldId="336"/>
        </pc:sldMkLst>
        <pc:spChg chg="mod">
          <ac:chgData name="Savard, Louis" userId="067cba2d-e3a0-4a51-a127-0f899cdb9097" providerId="ADAL" clId="{F68756F2-F6F8-48FD-BA9B-AB093E6A7864}" dt="2020-11-24T19:09:57.206" v="2446" actId="108"/>
          <ac:spMkLst>
            <pc:docMk/>
            <pc:sldMk cId="1532156291" sldId="336"/>
            <ac:spMk id="3" creationId="{69893746-1E47-47EB-9AA7-33D855ED91FE}"/>
          </ac:spMkLst>
        </pc:spChg>
      </pc:sldChg>
      <pc:sldChg chg="addSp modSp add mod ord">
        <pc:chgData name="Savard, Louis" userId="067cba2d-e3a0-4a51-a127-0f899cdb9097" providerId="ADAL" clId="{F68756F2-F6F8-48FD-BA9B-AB093E6A7864}" dt="2020-11-28T16:47:04.909" v="2541" actId="9405"/>
        <pc:sldMkLst>
          <pc:docMk/>
          <pc:sldMk cId="2505374762" sldId="337"/>
        </pc:sldMkLst>
        <pc:spChg chg="mod">
          <ac:chgData name="Savard, Louis" userId="067cba2d-e3a0-4a51-a127-0f899cdb9097" providerId="ADAL" clId="{F68756F2-F6F8-48FD-BA9B-AB093E6A7864}" dt="2020-11-24T19:10:00.268" v="2448" actId="108"/>
          <ac:spMkLst>
            <pc:docMk/>
            <pc:sldMk cId="2505374762" sldId="337"/>
            <ac:spMk id="3" creationId="{69893746-1E47-47EB-9AA7-33D855ED91FE}"/>
          </ac:spMkLst>
        </pc:spChg>
        <pc:inkChg chg="add">
          <ac:chgData name="Savard, Louis" userId="067cba2d-e3a0-4a51-a127-0f899cdb9097" providerId="ADAL" clId="{F68756F2-F6F8-48FD-BA9B-AB093E6A7864}" dt="2020-11-28T16:47:04.909" v="2541" actId="9405"/>
          <ac:inkMkLst>
            <pc:docMk/>
            <pc:sldMk cId="2505374762" sldId="337"/>
            <ac:inkMk id="4" creationId="{BB307C0E-8912-4A26-A8CF-42953EADDEBE}"/>
          </ac:inkMkLst>
        </pc:inkChg>
      </pc:sldChg>
      <pc:sldChg chg="modSp add mod">
        <pc:chgData name="Savard, Louis" userId="067cba2d-e3a0-4a51-a127-0f899cdb9097" providerId="ADAL" clId="{F68756F2-F6F8-48FD-BA9B-AB093E6A7864}" dt="2020-11-24T19:09:58.680" v="2447" actId="108"/>
        <pc:sldMkLst>
          <pc:docMk/>
          <pc:sldMk cId="1312840437" sldId="338"/>
        </pc:sldMkLst>
        <pc:spChg chg="mod">
          <ac:chgData name="Savard, Louis" userId="067cba2d-e3a0-4a51-a127-0f899cdb9097" providerId="ADAL" clId="{F68756F2-F6F8-48FD-BA9B-AB093E6A7864}" dt="2020-11-24T19:09:58.680" v="2447" actId="108"/>
          <ac:spMkLst>
            <pc:docMk/>
            <pc:sldMk cId="1312840437" sldId="338"/>
            <ac:spMk id="3" creationId="{69893746-1E47-47EB-9AA7-33D855ED91FE}"/>
          </ac:spMkLst>
        </pc:spChg>
      </pc:sldChg>
      <pc:sldChg chg="modSp add mod">
        <pc:chgData name="Savard, Louis" userId="067cba2d-e3a0-4a51-a127-0f899cdb9097" providerId="ADAL" clId="{F68756F2-F6F8-48FD-BA9B-AB093E6A7864}" dt="2020-11-24T19:10:01.768" v="2449" actId="108"/>
        <pc:sldMkLst>
          <pc:docMk/>
          <pc:sldMk cId="3154936762" sldId="339"/>
        </pc:sldMkLst>
        <pc:spChg chg="mod">
          <ac:chgData name="Savard, Louis" userId="067cba2d-e3a0-4a51-a127-0f899cdb9097" providerId="ADAL" clId="{F68756F2-F6F8-48FD-BA9B-AB093E6A7864}" dt="2020-11-24T19:10:01.768" v="2449" actId="108"/>
          <ac:spMkLst>
            <pc:docMk/>
            <pc:sldMk cId="3154936762" sldId="339"/>
            <ac:spMk id="3" creationId="{69893746-1E47-47EB-9AA7-33D855ED91FE}"/>
          </ac:spMkLst>
        </pc:spChg>
      </pc:sldChg>
      <pc:sldChg chg="modSp add mod">
        <pc:chgData name="Savard, Louis" userId="067cba2d-e3a0-4a51-a127-0f899cdb9097" providerId="ADAL" clId="{F68756F2-F6F8-48FD-BA9B-AB093E6A7864}" dt="2020-11-24T19:10:03.328" v="2450" actId="108"/>
        <pc:sldMkLst>
          <pc:docMk/>
          <pc:sldMk cId="1544159994" sldId="340"/>
        </pc:sldMkLst>
        <pc:spChg chg="mod">
          <ac:chgData name="Savard, Louis" userId="067cba2d-e3a0-4a51-a127-0f899cdb9097" providerId="ADAL" clId="{F68756F2-F6F8-48FD-BA9B-AB093E6A7864}" dt="2020-11-24T19:10:03.328" v="2450" actId="108"/>
          <ac:spMkLst>
            <pc:docMk/>
            <pc:sldMk cId="1544159994" sldId="340"/>
            <ac:spMk id="3" creationId="{69893746-1E47-47EB-9AA7-33D855ED91FE}"/>
          </ac:spMkLst>
        </pc:spChg>
      </pc:sldChg>
      <pc:sldChg chg="modSp add mod">
        <pc:chgData name="Savard, Louis" userId="067cba2d-e3a0-4a51-a127-0f899cdb9097" providerId="ADAL" clId="{F68756F2-F6F8-48FD-BA9B-AB093E6A7864}" dt="2020-11-24T19:10:05.680" v="2451" actId="108"/>
        <pc:sldMkLst>
          <pc:docMk/>
          <pc:sldMk cId="1980810255" sldId="341"/>
        </pc:sldMkLst>
        <pc:spChg chg="mod">
          <ac:chgData name="Savard, Louis" userId="067cba2d-e3a0-4a51-a127-0f899cdb9097" providerId="ADAL" clId="{F68756F2-F6F8-48FD-BA9B-AB093E6A7864}" dt="2020-11-24T19:10:05.680" v="2451" actId="108"/>
          <ac:spMkLst>
            <pc:docMk/>
            <pc:sldMk cId="1980810255" sldId="341"/>
            <ac:spMk id="3" creationId="{69893746-1E47-47EB-9AA7-33D855ED91FE}"/>
          </ac:spMkLst>
        </pc:spChg>
      </pc:sldChg>
      <pc:sldChg chg="modSp add mod">
        <pc:chgData name="Savard, Louis" userId="067cba2d-e3a0-4a51-a127-0f899cdb9097" providerId="ADAL" clId="{F68756F2-F6F8-48FD-BA9B-AB093E6A7864}" dt="2020-11-24T19:10:07.269" v="2452" actId="108"/>
        <pc:sldMkLst>
          <pc:docMk/>
          <pc:sldMk cId="3550137398" sldId="342"/>
        </pc:sldMkLst>
        <pc:spChg chg="mod">
          <ac:chgData name="Savard, Louis" userId="067cba2d-e3a0-4a51-a127-0f899cdb9097" providerId="ADAL" clId="{F68756F2-F6F8-48FD-BA9B-AB093E6A7864}" dt="2020-11-24T19:10:07.269" v="2452" actId="108"/>
          <ac:spMkLst>
            <pc:docMk/>
            <pc:sldMk cId="3550137398" sldId="342"/>
            <ac:spMk id="3" creationId="{69893746-1E47-47EB-9AA7-33D855ED91FE}"/>
          </ac:spMkLst>
        </pc:spChg>
      </pc:sldChg>
      <pc:sldChg chg="modSp add mod">
        <pc:chgData name="Savard, Louis" userId="067cba2d-e3a0-4a51-a127-0f899cdb9097" providerId="ADAL" clId="{F68756F2-F6F8-48FD-BA9B-AB093E6A7864}" dt="2020-11-24T19:10:12.723" v="2456" actId="108"/>
        <pc:sldMkLst>
          <pc:docMk/>
          <pc:sldMk cId="2538527250" sldId="343"/>
        </pc:sldMkLst>
        <pc:spChg chg="mod">
          <ac:chgData name="Savard, Louis" userId="067cba2d-e3a0-4a51-a127-0f899cdb9097" providerId="ADAL" clId="{F68756F2-F6F8-48FD-BA9B-AB093E6A7864}" dt="2020-11-24T19:10:12.723" v="2456" actId="108"/>
          <ac:spMkLst>
            <pc:docMk/>
            <pc:sldMk cId="2538527250" sldId="343"/>
            <ac:spMk id="3" creationId="{69893746-1E47-47EB-9AA7-33D855ED91FE}"/>
          </ac:spMkLst>
        </pc:spChg>
      </pc:sldChg>
      <pc:sldChg chg="modSp add mod">
        <pc:chgData name="Savard, Louis" userId="067cba2d-e3a0-4a51-a127-0f899cdb9097" providerId="ADAL" clId="{F68756F2-F6F8-48FD-BA9B-AB093E6A7864}" dt="2020-11-24T19:10:15.892" v="2459" actId="108"/>
        <pc:sldMkLst>
          <pc:docMk/>
          <pc:sldMk cId="2628414845" sldId="344"/>
        </pc:sldMkLst>
        <pc:spChg chg="mod">
          <ac:chgData name="Savard, Louis" userId="067cba2d-e3a0-4a51-a127-0f899cdb9097" providerId="ADAL" clId="{F68756F2-F6F8-48FD-BA9B-AB093E6A7864}" dt="2020-11-24T19:10:15.892" v="2459" actId="108"/>
          <ac:spMkLst>
            <pc:docMk/>
            <pc:sldMk cId="2628414845" sldId="344"/>
            <ac:spMk id="3" creationId="{69893746-1E47-47EB-9AA7-33D855ED91FE}"/>
          </ac:spMkLst>
        </pc:spChg>
      </pc:sldChg>
      <pc:sldChg chg="modSp add mod">
        <pc:chgData name="Savard, Louis" userId="067cba2d-e3a0-4a51-a127-0f899cdb9097" providerId="ADAL" clId="{F68756F2-F6F8-48FD-BA9B-AB093E6A7864}" dt="2020-11-24T19:10:09.045" v="2453" actId="108"/>
        <pc:sldMkLst>
          <pc:docMk/>
          <pc:sldMk cId="2076114444" sldId="345"/>
        </pc:sldMkLst>
        <pc:spChg chg="mod">
          <ac:chgData name="Savard, Louis" userId="067cba2d-e3a0-4a51-a127-0f899cdb9097" providerId="ADAL" clId="{F68756F2-F6F8-48FD-BA9B-AB093E6A7864}" dt="2020-11-24T19:10:09.045" v="2453" actId="108"/>
          <ac:spMkLst>
            <pc:docMk/>
            <pc:sldMk cId="2076114444" sldId="345"/>
            <ac:spMk id="3" creationId="{69893746-1E47-47EB-9AA7-33D855ED91FE}"/>
          </ac:spMkLst>
        </pc:spChg>
      </pc:sldChg>
      <pc:sldChg chg="modSp add mod">
        <pc:chgData name="Savard, Louis" userId="067cba2d-e3a0-4a51-a127-0f899cdb9097" providerId="ADAL" clId="{F68756F2-F6F8-48FD-BA9B-AB093E6A7864}" dt="2020-11-24T19:10:18.994" v="2462" actId="108"/>
        <pc:sldMkLst>
          <pc:docMk/>
          <pc:sldMk cId="273614252" sldId="346"/>
        </pc:sldMkLst>
        <pc:spChg chg="mod">
          <ac:chgData name="Savard, Louis" userId="067cba2d-e3a0-4a51-a127-0f899cdb9097" providerId="ADAL" clId="{F68756F2-F6F8-48FD-BA9B-AB093E6A7864}" dt="2020-11-24T19:10:18.994" v="2462" actId="108"/>
          <ac:spMkLst>
            <pc:docMk/>
            <pc:sldMk cId="273614252" sldId="346"/>
            <ac:spMk id="3" creationId="{69893746-1E47-47EB-9AA7-33D855ED91FE}"/>
          </ac:spMkLst>
        </pc:spChg>
      </pc:sldChg>
      <pc:sldChg chg="modSp add mod">
        <pc:chgData name="Savard, Louis" userId="067cba2d-e3a0-4a51-a127-0f899cdb9097" providerId="ADAL" clId="{F68756F2-F6F8-48FD-BA9B-AB093E6A7864}" dt="2020-11-24T19:10:20.681" v="2463" actId="108"/>
        <pc:sldMkLst>
          <pc:docMk/>
          <pc:sldMk cId="3104027134" sldId="347"/>
        </pc:sldMkLst>
        <pc:spChg chg="mod">
          <ac:chgData name="Savard, Louis" userId="067cba2d-e3a0-4a51-a127-0f899cdb9097" providerId="ADAL" clId="{F68756F2-F6F8-48FD-BA9B-AB093E6A7864}" dt="2020-11-24T19:10:20.681" v="2463" actId="108"/>
          <ac:spMkLst>
            <pc:docMk/>
            <pc:sldMk cId="3104027134" sldId="347"/>
            <ac:spMk id="3" creationId="{69893746-1E47-47EB-9AA7-33D855ED91FE}"/>
          </ac:spMkLst>
        </pc:spChg>
      </pc:sldChg>
      <pc:sldChg chg="modSp add mod">
        <pc:chgData name="Savard, Louis" userId="067cba2d-e3a0-4a51-a127-0f899cdb9097" providerId="ADAL" clId="{F68756F2-F6F8-48FD-BA9B-AB093E6A7864}" dt="2020-11-24T19:10:22.132" v="2464" actId="108"/>
        <pc:sldMkLst>
          <pc:docMk/>
          <pc:sldMk cId="3975056354" sldId="348"/>
        </pc:sldMkLst>
        <pc:spChg chg="mod">
          <ac:chgData name="Savard, Louis" userId="067cba2d-e3a0-4a51-a127-0f899cdb9097" providerId="ADAL" clId="{F68756F2-F6F8-48FD-BA9B-AB093E6A7864}" dt="2020-11-24T19:10:22.132" v="2464" actId="108"/>
          <ac:spMkLst>
            <pc:docMk/>
            <pc:sldMk cId="3975056354" sldId="348"/>
            <ac:spMk id="3" creationId="{69893746-1E47-47EB-9AA7-33D855ED91FE}"/>
          </ac:spMkLst>
        </pc:spChg>
      </pc:sldChg>
      <pc:sldChg chg="add">
        <pc:chgData name="Savard, Louis" userId="067cba2d-e3a0-4a51-a127-0f899cdb9097" providerId="ADAL" clId="{F68756F2-F6F8-48FD-BA9B-AB093E6A7864}" dt="2020-11-24T11:44:38.374" v="2410"/>
        <pc:sldMkLst>
          <pc:docMk/>
          <pc:sldMk cId="4033718583" sldId="349"/>
        </pc:sldMkLst>
      </pc:sldChg>
      <pc:sldChg chg="add del">
        <pc:chgData name="Savard, Louis" userId="067cba2d-e3a0-4a51-a127-0f899cdb9097" providerId="ADAL" clId="{F68756F2-F6F8-48FD-BA9B-AB093E6A7864}" dt="2020-11-24T11:44:56.531" v="2413" actId="47"/>
        <pc:sldMkLst>
          <pc:docMk/>
          <pc:sldMk cId="240364499" sldId="350"/>
        </pc:sldMkLst>
      </pc:sldChg>
    </pc:docChg>
  </pc:docChgLst>
  <pc:docChgLst>
    <pc:chgData name="Louis" userId="067cba2d-e3a0-4a51-a127-0f899cdb9097" providerId="ADAL" clId="{82098A06-CE6D-46AC-B224-9B0D51E8F3DC}"/>
    <pc:docChg chg="undo redo custSel modSld">
      <pc:chgData name="Louis" userId="067cba2d-e3a0-4a51-a127-0f899cdb9097" providerId="ADAL" clId="{82098A06-CE6D-46AC-B224-9B0D51E8F3DC}" dt="2021-10-08T16:04:29.171" v="23" actId="108"/>
      <pc:docMkLst>
        <pc:docMk/>
      </pc:docMkLst>
      <pc:sldChg chg="modSp mod">
        <pc:chgData name="Louis" userId="067cba2d-e3a0-4a51-a127-0f899cdb9097" providerId="ADAL" clId="{82098A06-CE6D-46AC-B224-9B0D51E8F3DC}" dt="2021-09-24T12:29:16.618" v="1" actId="1076"/>
        <pc:sldMkLst>
          <pc:docMk/>
          <pc:sldMk cId="1099859735" sldId="286"/>
        </pc:sldMkLst>
        <pc:picChg chg="mod">
          <ac:chgData name="Louis" userId="067cba2d-e3a0-4a51-a127-0f899cdb9097" providerId="ADAL" clId="{82098A06-CE6D-46AC-B224-9B0D51E8F3DC}" dt="2021-09-24T12:29:16.618" v="1" actId="1076"/>
          <ac:picMkLst>
            <pc:docMk/>
            <pc:sldMk cId="1099859735" sldId="286"/>
            <ac:picMk id="7" creationId="{35065761-684F-4ECB-BBEC-6A4E1174BACF}"/>
          </ac:picMkLst>
        </pc:picChg>
      </pc:sldChg>
      <pc:sldChg chg="modSp mod">
        <pc:chgData name="Louis" userId="067cba2d-e3a0-4a51-a127-0f899cdb9097" providerId="ADAL" clId="{82098A06-CE6D-46AC-B224-9B0D51E8F3DC}" dt="2021-09-24T12:49:46.445" v="6" actId="114"/>
        <pc:sldMkLst>
          <pc:docMk/>
          <pc:sldMk cId="1182520241" sldId="311"/>
        </pc:sldMkLst>
        <pc:spChg chg="mod">
          <ac:chgData name="Louis" userId="067cba2d-e3a0-4a51-a127-0f899cdb9097" providerId="ADAL" clId="{82098A06-CE6D-46AC-B224-9B0D51E8F3DC}" dt="2021-09-24T12:49:46.445" v="6" actId="114"/>
          <ac:spMkLst>
            <pc:docMk/>
            <pc:sldMk cId="1182520241" sldId="311"/>
            <ac:spMk id="3" creationId="{69893746-1E47-47EB-9AA7-33D855ED91FE}"/>
          </ac:spMkLst>
        </pc:spChg>
      </pc:sldChg>
      <pc:sldChg chg="modSp mod">
        <pc:chgData name="Louis" userId="067cba2d-e3a0-4a51-a127-0f899cdb9097" providerId="ADAL" clId="{82098A06-CE6D-46AC-B224-9B0D51E8F3DC}" dt="2021-09-24T12:49:41.374" v="4" actId="1076"/>
        <pc:sldMkLst>
          <pc:docMk/>
          <pc:sldMk cId="3263313737" sldId="317"/>
        </pc:sldMkLst>
        <pc:picChg chg="mod">
          <ac:chgData name="Louis" userId="067cba2d-e3a0-4a51-a127-0f899cdb9097" providerId="ADAL" clId="{82098A06-CE6D-46AC-B224-9B0D51E8F3DC}" dt="2021-09-24T12:49:41.374" v="4" actId="1076"/>
          <ac:picMkLst>
            <pc:docMk/>
            <pc:sldMk cId="3263313737" sldId="317"/>
            <ac:picMk id="7" creationId="{58488FFC-354B-488D-850B-14923D5FCA2C}"/>
          </ac:picMkLst>
        </pc:picChg>
      </pc:sldChg>
      <pc:sldChg chg="modSp mod">
        <pc:chgData name="Louis" userId="067cba2d-e3a0-4a51-a127-0f899cdb9097" providerId="ADAL" clId="{82098A06-CE6D-46AC-B224-9B0D51E8F3DC}" dt="2021-09-24T12:51:44.715" v="8" actId="20577"/>
        <pc:sldMkLst>
          <pc:docMk/>
          <pc:sldMk cId="4096626686" sldId="328"/>
        </pc:sldMkLst>
        <pc:graphicFrameChg chg="modGraphic">
          <ac:chgData name="Louis" userId="067cba2d-e3a0-4a51-a127-0f899cdb9097" providerId="ADAL" clId="{82098A06-CE6D-46AC-B224-9B0D51E8F3DC}" dt="2021-09-24T12:51:44.715" v="8" actId="20577"/>
          <ac:graphicFrameMkLst>
            <pc:docMk/>
            <pc:sldMk cId="4096626686" sldId="328"/>
            <ac:graphicFrameMk id="4" creationId="{5D1BCDE5-289F-43C7-AE91-376D4C803F0B}"/>
          </ac:graphicFrameMkLst>
        </pc:graphicFrameChg>
      </pc:sldChg>
      <pc:sldChg chg="modSp">
        <pc:chgData name="Louis" userId="067cba2d-e3a0-4a51-a127-0f899cdb9097" providerId="ADAL" clId="{82098A06-CE6D-46AC-B224-9B0D51E8F3DC}" dt="2021-09-24T12:53:28.445" v="9" actId="20578"/>
        <pc:sldMkLst>
          <pc:docMk/>
          <pc:sldMk cId="947351193" sldId="331"/>
        </pc:sldMkLst>
        <pc:spChg chg="mod">
          <ac:chgData name="Louis" userId="067cba2d-e3a0-4a51-a127-0f899cdb9097" providerId="ADAL" clId="{82098A06-CE6D-46AC-B224-9B0D51E8F3DC}" dt="2021-09-24T12:53:28.445" v="9" actId="20578"/>
          <ac:spMkLst>
            <pc:docMk/>
            <pc:sldMk cId="947351193" sldId="331"/>
            <ac:spMk id="3" creationId="{69893746-1E47-47EB-9AA7-33D855ED91FE}"/>
          </ac:spMkLst>
        </pc:spChg>
      </pc:sldChg>
      <pc:sldChg chg="modSp mod">
        <pc:chgData name="Louis" userId="067cba2d-e3a0-4a51-a127-0f899cdb9097" providerId="ADAL" clId="{82098A06-CE6D-46AC-B224-9B0D51E8F3DC}" dt="2021-10-08T16:04:29.171" v="23" actId="108"/>
        <pc:sldMkLst>
          <pc:docMk/>
          <pc:sldMk cId="1367049344" sldId="338"/>
        </pc:sldMkLst>
        <pc:spChg chg="mod">
          <ac:chgData name="Louis" userId="067cba2d-e3a0-4a51-a127-0f899cdb9097" providerId="ADAL" clId="{82098A06-CE6D-46AC-B224-9B0D51E8F3DC}" dt="2021-10-08T16:04:29.171" v="23" actId="108"/>
          <ac:spMkLst>
            <pc:docMk/>
            <pc:sldMk cId="1367049344" sldId="338"/>
            <ac:spMk id="3" creationId="{69893746-1E47-47EB-9AA7-33D855ED91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6DFF08F-DC6B-4601-B491-B0F83F6DD2DA}" type="datetimeFigureOut">
              <a:rPr lang="en-US" dirty="0"/>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5"/>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10/8/2021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10/8/2021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6DFF08F-DC6B-4601-B491-B0F83F6DD2DA}" type="datetimeFigureOut">
              <a:rPr lang="en-US" dirty="0"/>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10/8/2021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2.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Layout" Target="../slideLayouts/slideLayout1.xml"/><Relationship Id="rId5" Type="http://schemas.openxmlformats.org/officeDocument/2006/relationships/tags" Target="../tags/tag51.xml"/><Relationship Id="rId4" Type="http://schemas.openxmlformats.org/officeDocument/2006/relationships/tags" Target="../tags/tag50.xml"/></Relationships>
</file>

<file path=ppt/slides/_rels/slide11.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2.xml"/><Relationship Id="rId5" Type="http://schemas.openxmlformats.org/officeDocument/2006/relationships/tags" Target="../tags/tag56.xml"/><Relationship Id="rId4" Type="http://schemas.openxmlformats.org/officeDocument/2006/relationships/tags" Target="../tags/tag55.xml"/></Relationships>
</file>

<file path=ppt/slides/_rels/slide12.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Layout" Target="../slideLayouts/slideLayout2.xml"/><Relationship Id="rId5" Type="http://schemas.openxmlformats.org/officeDocument/2006/relationships/tags" Target="../tags/tag61.xml"/><Relationship Id="rId4" Type="http://schemas.openxmlformats.org/officeDocument/2006/relationships/tags" Target="../tags/tag60.xml"/></Relationships>
</file>

<file path=ppt/slides/_rels/slide13.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3.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Layout" Target="../slideLayouts/slideLayout2.xml"/><Relationship Id="rId5" Type="http://schemas.openxmlformats.org/officeDocument/2006/relationships/tags" Target="../tags/tag66.xml"/><Relationship Id="rId4" Type="http://schemas.openxmlformats.org/officeDocument/2006/relationships/tags" Target="../tags/tag65.xml"/></Relationships>
</file>

<file path=ppt/slides/_rels/slide14.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2.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1.xml"/><Relationship Id="rId5" Type="http://schemas.openxmlformats.org/officeDocument/2006/relationships/tags" Target="../tags/tag71.xml"/><Relationship Id="rId4" Type="http://schemas.openxmlformats.org/officeDocument/2006/relationships/tags" Target="../tags/tag70.xml"/></Relationships>
</file>

<file path=ppt/slides/_rels/slide15.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2.xml"/><Relationship Id="rId5" Type="http://schemas.openxmlformats.org/officeDocument/2006/relationships/tags" Target="../tags/tag76.xml"/><Relationship Id="rId4" Type="http://schemas.openxmlformats.org/officeDocument/2006/relationships/tags" Target="../tags/tag75.xml"/></Relationships>
</file>

<file path=ppt/slides/_rels/slide16.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2.xml"/><Relationship Id="rId5" Type="http://schemas.openxmlformats.org/officeDocument/2006/relationships/tags" Target="../tags/tag81.xml"/><Relationship Id="rId4" Type="http://schemas.openxmlformats.org/officeDocument/2006/relationships/tags" Target="../tags/tag80.xml"/></Relationships>
</file>

<file path=ppt/slides/_rels/slide17.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slideLayout" Target="../slideLayouts/slideLayout2.xml"/><Relationship Id="rId5" Type="http://schemas.openxmlformats.org/officeDocument/2006/relationships/tags" Target="../tags/tag86.xml"/><Relationship Id="rId4" Type="http://schemas.openxmlformats.org/officeDocument/2006/relationships/tags" Target="../tags/tag85.xml"/></Relationships>
</file>

<file path=ppt/slides/_rels/slide18.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4.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slideLayout" Target="../slideLayouts/slideLayout2.xml"/><Relationship Id="rId5" Type="http://schemas.openxmlformats.org/officeDocument/2006/relationships/tags" Target="../tags/tag91.xml"/><Relationship Id="rId4" Type="http://schemas.openxmlformats.org/officeDocument/2006/relationships/tags" Target="../tags/tag90.xml"/></Relationships>
</file>

<file path=ppt/slides/_rels/slide19.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Layout" Target="../slideLayouts/slideLayout2.xml"/><Relationship Id="rId5" Type="http://schemas.openxmlformats.org/officeDocument/2006/relationships/tags" Target="../tags/tag96.xml"/><Relationship Id="rId4" Type="http://schemas.openxmlformats.org/officeDocument/2006/relationships/tags" Target="../tags/tag95.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tags" Target="../tags/tag10.xml"/></Relationships>
</file>

<file path=ppt/slides/_rels/slide20.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slideLayout" Target="../slideLayouts/slideLayout2.xml"/><Relationship Id="rId5" Type="http://schemas.openxmlformats.org/officeDocument/2006/relationships/tags" Target="../tags/tag101.xml"/><Relationship Id="rId4" Type="http://schemas.openxmlformats.org/officeDocument/2006/relationships/tags" Target="../tags/tag100.xml"/></Relationships>
</file>

<file path=ppt/slides/_rels/slide21.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slideLayout" Target="../slideLayouts/slideLayout2.xml"/><Relationship Id="rId5" Type="http://schemas.openxmlformats.org/officeDocument/2006/relationships/tags" Target="../tags/tag106.xml"/><Relationship Id="rId4" Type="http://schemas.openxmlformats.org/officeDocument/2006/relationships/tags" Target="../tags/tag105.xml"/></Relationships>
</file>

<file path=ppt/slides/_rels/slide22.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slideLayout" Target="../slideLayouts/slideLayout2.xml"/><Relationship Id="rId5" Type="http://schemas.openxmlformats.org/officeDocument/2006/relationships/tags" Target="../tags/tag111.xml"/><Relationship Id="rId4" Type="http://schemas.openxmlformats.org/officeDocument/2006/relationships/tags" Target="../tags/tag110.xml"/></Relationships>
</file>

<file path=ppt/slides/_rels/slide23.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slideLayout" Target="../slideLayouts/slideLayout2.xml"/><Relationship Id="rId5" Type="http://schemas.openxmlformats.org/officeDocument/2006/relationships/tags" Target="../tags/tag116.xml"/><Relationship Id="rId4" Type="http://schemas.openxmlformats.org/officeDocument/2006/relationships/tags" Target="../tags/tag115.xml"/></Relationships>
</file>

<file path=ppt/slides/_rels/slide24.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Layout" Target="../slideLayouts/slideLayout2.xml"/><Relationship Id="rId5" Type="http://schemas.openxmlformats.org/officeDocument/2006/relationships/tags" Target="../tags/tag121.xml"/><Relationship Id="rId4" Type="http://schemas.openxmlformats.org/officeDocument/2006/relationships/tags" Target="../tags/tag120.xml"/></Relationships>
</file>

<file path=ppt/slides/_rels/slide25.xml.rels><?xml version="1.0" encoding="UTF-8" standalone="yes"?>
<Relationships xmlns="http://schemas.openxmlformats.org/package/2006/relationships"><Relationship Id="rId3" Type="http://schemas.openxmlformats.org/officeDocument/2006/relationships/tags" Target="../tags/tag124.xml"/><Relationship Id="rId7" Type="http://schemas.openxmlformats.org/officeDocument/2006/relationships/image" Target="../media/image5.pn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slideLayout" Target="../slideLayouts/slideLayout2.xml"/><Relationship Id="rId5" Type="http://schemas.openxmlformats.org/officeDocument/2006/relationships/tags" Target="../tags/tag126.xml"/><Relationship Id="rId4" Type="http://schemas.openxmlformats.org/officeDocument/2006/relationships/tags" Target="../tags/tag125.xml"/></Relationships>
</file>

<file path=ppt/slides/_rels/slide26.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slideLayout" Target="../slideLayouts/slideLayout2.xml"/><Relationship Id="rId5" Type="http://schemas.openxmlformats.org/officeDocument/2006/relationships/tags" Target="../tags/tag131.xml"/><Relationship Id="rId4" Type="http://schemas.openxmlformats.org/officeDocument/2006/relationships/tags" Target="../tags/tag130.xml"/></Relationships>
</file>

<file path=ppt/slides/_rels/slide27.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slideLayout" Target="../slideLayouts/slideLayout2.xml"/><Relationship Id="rId5" Type="http://schemas.openxmlformats.org/officeDocument/2006/relationships/tags" Target="../tags/tag136.xml"/><Relationship Id="rId4" Type="http://schemas.openxmlformats.org/officeDocument/2006/relationships/tags" Target="../tags/tag135.xml"/></Relationships>
</file>

<file path=ppt/slides/_rels/slide28.xml.rels><?xml version="1.0" encoding="UTF-8" standalone="yes"?>
<Relationships xmlns="http://schemas.openxmlformats.org/package/2006/relationships"><Relationship Id="rId3" Type="http://schemas.openxmlformats.org/officeDocument/2006/relationships/tags" Target="../tags/tag139.xml"/><Relationship Id="rId7" Type="http://schemas.openxmlformats.org/officeDocument/2006/relationships/image" Target="../media/image6.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slideLayout" Target="../slideLayouts/slideLayout2.xml"/><Relationship Id="rId5" Type="http://schemas.openxmlformats.org/officeDocument/2006/relationships/tags" Target="../tags/tag141.xml"/><Relationship Id="rId4" Type="http://schemas.openxmlformats.org/officeDocument/2006/relationships/tags" Target="../tags/tag140.xml"/></Relationships>
</file>

<file path=ppt/slides/_rels/slide29.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slideLayout" Target="../slideLayouts/slideLayout2.xml"/><Relationship Id="rId5" Type="http://schemas.openxmlformats.org/officeDocument/2006/relationships/tags" Target="../tags/tag146.xml"/><Relationship Id="rId4" Type="http://schemas.openxmlformats.org/officeDocument/2006/relationships/tags" Target="../tags/tag145.xml"/></Relationships>
</file>

<file path=ppt/slides/_rels/slide3.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2.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1.xml"/><Relationship Id="rId5" Type="http://schemas.openxmlformats.org/officeDocument/2006/relationships/tags" Target="../tags/tag16.xml"/><Relationship Id="rId4" Type="http://schemas.openxmlformats.org/officeDocument/2006/relationships/tags" Target="../tags/tag15.xml"/></Relationships>
</file>

<file path=ppt/slides/_rels/slide30.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slideLayout" Target="../slideLayouts/slideLayout2.xml"/><Relationship Id="rId5" Type="http://schemas.openxmlformats.org/officeDocument/2006/relationships/tags" Target="../tags/tag151.xml"/><Relationship Id="rId4" Type="http://schemas.openxmlformats.org/officeDocument/2006/relationships/tags" Target="../tags/tag150.xml"/></Relationships>
</file>

<file path=ppt/slides/_rels/slide31.xml.rels><?xml version="1.0" encoding="UTF-8" standalone="yes"?>
<Relationships xmlns="http://schemas.openxmlformats.org/package/2006/relationships"><Relationship Id="rId3" Type="http://schemas.openxmlformats.org/officeDocument/2006/relationships/tags" Target="../tags/tag154.xml"/><Relationship Id="rId7" Type="http://schemas.openxmlformats.org/officeDocument/2006/relationships/image" Target="../media/image7.png"/><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slideLayout" Target="../slideLayouts/slideLayout2.xml"/><Relationship Id="rId5" Type="http://schemas.openxmlformats.org/officeDocument/2006/relationships/tags" Target="../tags/tag156.xml"/><Relationship Id="rId4" Type="http://schemas.openxmlformats.org/officeDocument/2006/relationships/tags" Target="../tags/tag155.xml"/></Relationships>
</file>

<file path=ppt/slides/_rels/slide32.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slideLayout" Target="../slideLayouts/slideLayout2.xml"/><Relationship Id="rId5" Type="http://schemas.openxmlformats.org/officeDocument/2006/relationships/tags" Target="../tags/tag161.xml"/><Relationship Id="rId4" Type="http://schemas.openxmlformats.org/officeDocument/2006/relationships/tags" Target="../tags/tag160.xml"/></Relationships>
</file>

<file path=ppt/slides/_rels/slide33.xml.rels><?xml version="1.0" encoding="UTF-8" standalone="yes"?>
<Relationships xmlns="http://schemas.openxmlformats.org/package/2006/relationships"><Relationship Id="rId3" Type="http://schemas.openxmlformats.org/officeDocument/2006/relationships/tags" Target="../tags/tag164.xml"/><Relationship Id="rId7" Type="http://schemas.openxmlformats.org/officeDocument/2006/relationships/image" Target="../media/image8.png"/><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slideLayout" Target="../slideLayouts/slideLayout2.xml"/><Relationship Id="rId5" Type="http://schemas.openxmlformats.org/officeDocument/2006/relationships/tags" Target="../tags/tag166.xml"/><Relationship Id="rId4" Type="http://schemas.openxmlformats.org/officeDocument/2006/relationships/tags" Target="../tags/tag165.xml"/></Relationships>
</file>

<file path=ppt/slides/_rels/slide34.xml.rels><?xml version="1.0" encoding="UTF-8" standalone="yes"?>
<Relationships xmlns="http://schemas.openxmlformats.org/package/2006/relationships"><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slideLayout" Target="../slideLayouts/slideLayout2.xml"/><Relationship Id="rId5" Type="http://schemas.openxmlformats.org/officeDocument/2006/relationships/tags" Target="../tags/tag171.xml"/><Relationship Id="rId4" Type="http://schemas.openxmlformats.org/officeDocument/2006/relationships/tags" Target="../tags/tag170.xml"/></Relationships>
</file>

<file path=ppt/slides/_rels/slide35.xml.rels><?xml version="1.0" encoding="UTF-8" standalone="yes"?>
<Relationships xmlns="http://schemas.openxmlformats.org/package/2006/relationships"><Relationship Id="rId3" Type="http://schemas.openxmlformats.org/officeDocument/2006/relationships/tags" Target="../tags/tag174.xml"/><Relationship Id="rId7" Type="http://schemas.openxmlformats.org/officeDocument/2006/relationships/image" Target="../media/image2.png"/><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slideLayout" Target="../slideLayouts/slideLayout1.xml"/><Relationship Id="rId5" Type="http://schemas.openxmlformats.org/officeDocument/2006/relationships/tags" Target="../tags/tag176.xml"/><Relationship Id="rId4" Type="http://schemas.openxmlformats.org/officeDocument/2006/relationships/tags" Target="../tags/tag175.xml"/></Relationships>
</file>

<file path=ppt/slides/_rels/slide36.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slideLayout" Target="../slideLayouts/slideLayout2.xml"/><Relationship Id="rId5" Type="http://schemas.openxmlformats.org/officeDocument/2006/relationships/tags" Target="../tags/tag181.xml"/><Relationship Id="rId4" Type="http://schemas.openxmlformats.org/officeDocument/2006/relationships/tags" Target="../tags/tag180.xml"/></Relationships>
</file>

<file path=ppt/slides/_rels/slide37.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slideLayout" Target="../slideLayouts/slideLayout2.xml"/><Relationship Id="rId5" Type="http://schemas.openxmlformats.org/officeDocument/2006/relationships/tags" Target="../tags/tag186.xml"/><Relationship Id="rId4" Type="http://schemas.openxmlformats.org/officeDocument/2006/relationships/tags" Target="../tags/tag185.xml"/></Relationships>
</file>

<file path=ppt/slides/_rels/slide38.xml.rels><?xml version="1.0" encoding="UTF-8" standalone="yes"?>
<Relationships xmlns="http://schemas.openxmlformats.org/package/2006/relationships"><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slideLayout" Target="../slideLayouts/slideLayout2.xml"/><Relationship Id="rId5" Type="http://schemas.openxmlformats.org/officeDocument/2006/relationships/tags" Target="../tags/tag191.xml"/><Relationship Id="rId4" Type="http://schemas.openxmlformats.org/officeDocument/2006/relationships/tags" Target="../tags/tag190.xml"/></Relationships>
</file>

<file path=ppt/slides/_rels/slide39.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slideLayout" Target="../slideLayouts/slideLayout2.xml"/><Relationship Id="rId5" Type="http://schemas.openxmlformats.org/officeDocument/2006/relationships/tags" Target="../tags/tag196.xml"/><Relationship Id="rId4" Type="http://schemas.openxmlformats.org/officeDocument/2006/relationships/tags" Target="../tags/tag195.xml"/></Relationships>
</file>

<file path=ppt/slides/_rels/slide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2.xml"/><Relationship Id="rId5" Type="http://schemas.openxmlformats.org/officeDocument/2006/relationships/tags" Target="../tags/tag21.xml"/><Relationship Id="rId4" Type="http://schemas.openxmlformats.org/officeDocument/2006/relationships/tags" Target="../tags/tag20.xml"/></Relationships>
</file>

<file path=ppt/slides/_rels/slide40.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slideLayout" Target="../slideLayouts/slideLayout2.xml"/><Relationship Id="rId5" Type="http://schemas.openxmlformats.org/officeDocument/2006/relationships/tags" Target="../tags/tag201.xml"/><Relationship Id="rId4" Type="http://schemas.openxmlformats.org/officeDocument/2006/relationships/tags" Target="../tags/tag200.xml"/></Relationships>
</file>

<file path=ppt/slides/_rels/slide41.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slideLayout" Target="../slideLayouts/slideLayout2.xml"/><Relationship Id="rId5" Type="http://schemas.openxmlformats.org/officeDocument/2006/relationships/tags" Target="../tags/tag206.xml"/><Relationship Id="rId4" Type="http://schemas.openxmlformats.org/officeDocument/2006/relationships/tags" Target="../tags/tag205.xml"/></Relationships>
</file>

<file path=ppt/slides/_rels/slide42.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slideLayout" Target="../slideLayouts/slideLayout2.xml"/><Relationship Id="rId5" Type="http://schemas.openxmlformats.org/officeDocument/2006/relationships/tags" Target="../tags/tag211.xml"/><Relationship Id="rId4" Type="http://schemas.openxmlformats.org/officeDocument/2006/relationships/tags" Target="../tags/tag210.xml"/></Relationships>
</file>

<file path=ppt/slides/_rels/slide43.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slideLayout" Target="../slideLayouts/slideLayout2.xml"/><Relationship Id="rId5" Type="http://schemas.openxmlformats.org/officeDocument/2006/relationships/tags" Target="../tags/tag216.xml"/><Relationship Id="rId4" Type="http://schemas.openxmlformats.org/officeDocument/2006/relationships/tags" Target="../tags/tag215.xml"/></Relationships>
</file>

<file path=ppt/slides/_rels/slide44.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slideLayout" Target="../slideLayouts/slideLayout2.xml"/><Relationship Id="rId5" Type="http://schemas.openxmlformats.org/officeDocument/2006/relationships/tags" Target="../tags/tag221.xml"/><Relationship Id="rId4" Type="http://schemas.openxmlformats.org/officeDocument/2006/relationships/tags" Target="../tags/tag220.xml"/></Relationships>
</file>

<file path=ppt/slides/_rels/slide45.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slideLayout" Target="../slideLayouts/slideLayout2.xml"/><Relationship Id="rId5" Type="http://schemas.openxmlformats.org/officeDocument/2006/relationships/tags" Target="../tags/tag226.xml"/><Relationship Id="rId4" Type="http://schemas.openxmlformats.org/officeDocument/2006/relationships/tags" Target="../tags/tag225.xml"/></Relationships>
</file>

<file path=ppt/slides/_rels/slide46.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slideLayout" Target="../slideLayouts/slideLayout2.xml"/><Relationship Id="rId5" Type="http://schemas.openxmlformats.org/officeDocument/2006/relationships/tags" Target="../tags/tag231.xml"/><Relationship Id="rId4" Type="http://schemas.openxmlformats.org/officeDocument/2006/relationships/tags" Target="../tags/tag230.xml"/></Relationships>
</file>

<file path=ppt/slides/_rels/slide47.xml.rels><?xml version="1.0" encoding="UTF-8" standalone="yes"?>
<Relationships xmlns="http://schemas.openxmlformats.org/package/2006/relationships"><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slideLayout" Target="../slideLayouts/slideLayout2.xml"/><Relationship Id="rId5" Type="http://schemas.openxmlformats.org/officeDocument/2006/relationships/tags" Target="../tags/tag236.xml"/><Relationship Id="rId4" Type="http://schemas.openxmlformats.org/officeDocument/2006/relationships/tags" Target="../tags/tag235.xml"/></Relationships>
</file>

<file path=ppt/slides/_rels/slide48.xml.rels><?xml version="1.0" encoding="UTF-8" standalone="yes"?>
<Relationships xmlns="http://schemas.openxmlformats.org/package/2006/relationships"><Relationship Id="rId3" Type="http://schemas.openxmlformats.org/officeDocument/2006/relationships/tags" Target="../tags/tag239.xml"/><Relationship Id="rId7" Type="http://schemas.openxmlformats.org/officeDocument/2006/relationships/image" Target="../media/image9.png"/><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slideLayout" Target="../slideLayouts/slideLayout2.xml"/><Relationship Id="rId5" Type="http://schemas.openxmlformats.org/officeDocument/2006/relationships/tags" Target="../tags/tag241.xml"/><Relationship Id="rId4" Type="http://schemas.openxmlformats.org/officeDocument/2006/relationships/tags" Target="../tags/tag240.xml"/></Relationships>
</file>

<file path=ppt/slides/_rels/slide49.xml.rels><?xml version="1.0" encoding="UTF-8" standalone="yes"?>
<Relationships xmlns="http://schemas.openxmlformats.org/package/2006/relationships"><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slideLayout" Target="../slideLayouts/slideLayout2.xml"/><Relationship Id="rId5" Type="http://schemas.openxmlformats.org/officeDocument/2006/relationships/tags" Target="../tags/tag246.xml"/><Relationship Id="rId4" Type="http://schemas.openxmlformats.org/officeDocument/2006/relationships/tags" Target="../tags/tag245.xml"/></Relationships>
</file>

<file path=ppt/slides/_rels/slide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2.xml"/><Relationship Id="rId5" Type="http://schemas.openxmlformats.org/officeDocument/2006/relationships/tags" Target="../tags/tag26.xml"/><Relationship Id="rId4" Type="http://schemas.openxmlformats.org/officeDocument/2006/relationships/tags" Target="../tags/tag25.xml"/></Relationships>
</file>

<file path=ppt/slides/_rels/slide50.xml.rels><?xml version="1.0" encoding="UTF-8" standalone="yes"?>
<Relationships xmlns="http://schemas.openxmlformats.org/package/2006/relationships"><Relationship Id="rId3" Type="http://schemas.openxmlformats.org/officeDocument/2006/relationships/tags" Target="../tags/tag249.xml"/><Relationship Id="rId7" Type="http://schemas.openxmlformats.org/officeDocument/2006/relationships/image" Target="../media/image10.png"/><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slideLayout" Target="../slideLayouts/slideLayout2.xml"/><Relationship Id="rId5" Type="http://schemas.openxmlformats.org/officeDocument/2006/relationships/tags" Target="../tags/tag251.xml"/><Relationship Id="rId4" Type="http://schemas.openxmlformats.org/officeDocument/2006/relationships/tags" Target="../tags/tag250.xml"/></Relationships>
</file>

<file path=ppt/slides/_rels/slide51.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slideLayout" Target="../slideLayouts/slideLayout2.xml"/><Relationship Id="rId5" Type="http://schemas.openxmlformats.org/officeDocument/2006/relationships/tags" Target="../tags/tag256.xml"/><Relationship Id="rId4" Type="http://schemas.openxmlformats.org/officeDocument/2006/relationships/tags" Target="../tags/tag255.xml"/></Relationships>
</file>

<file path=ppt/slides/_rels/slide52.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slideLayout" Target="../slideLayouts/slideLayout2.xml"/><Relationship Id="rId5" Type="http://schemas.openxmlformats.org/officeDocument/2006/relationships/tags" Target="../tags/tag261.xml"/><Relationship Id="rId4" Type="http://schemas.openxmlformats.org/officeDocument/2006/relationships/tags" Target="../tags/tag260.xml"/></Relationships>
</file>

<file path=ppt/slides/_rels/slide53.xml.rels><?xml version="1.0" encoding="UTF-8" standalone="yes"?>
<Relationships xmlns="http://schemas.openxmlformats.org/package/2006/relationships"><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 Id="rId6" Type="http://schemas.openxmlformats.org/officeDocument/2006/relationships/slideLayout" Target="../slideLayouts/slideLayout2.xml"/><Relationship Id="rId5" Type="http://schemas.openxmlformats.org/officeDocument/2006/relationships/tags" Target="../tags/tag266.xml"/><Relationship Id="rId4" Type="http://schemas.openxmlformats.org/officeDocument/2006/relationships/tags" Target="../tags/tag265.xml"/></Relationships>
</file>

<file path=ppt/slides/_rels/slide54.xml.rels><?xml version="1.0" encoding="UTF-8" standalone="yes"?>
<Relationships xmlns="http://schemas.openxmlformats.org/package/2006/relationships"><Relationship Id="rId3" Type="http://schemas.openxmlformats.org/officeDocument/2006/relationships/tags" Target="../tags/tag269.xml"/><Relationship Id="rId7" Type="http://schemas.openxmlformats.org/officeDocument/2006/relationships/image" Target="../media/image11.png"/><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slideLayout" Target="../slideLayouts/slideLayout2.xml"/><Relationship Id="rId5" Type="http://schemas.openxmlformats.org/officeDocument/2006/relationships/tags" Target="../tags/tag271.xml"/><Relationship Id="rId4" Type="http://schemas.openxmlformats.org/officeDocument/2006/relationships/tags" Target="../tags/tag270.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72.xml"/></Relationships>
</file>

<file path=ppt/slides/_rels/slide56.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slideLayout" Target="../slideLayouts/slideLayout2.xml"/><Relationship Id="rId5" Type="http://schemas.openxmlformats.org/officeDocument/2006/relationships/tags" Target="../tags/tag277.xml"/><Relationship Id="rId4" Type="http://schemas.openxmlformats.org/officeDocument/2006/relationships/tags" Target="../tags/tag276.xml"/></Relationships>
</file>

<file path=ppt/slides/_rels/slide57.xml.rels><?xml version="1.0" encoding="UTF-8" standalone="yes"?>
<Relationships xmlns="http://schemas.openxmlformats.org/package/2006/relationships"><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slideLayout" Target="../slideLayouts/slideLayout2.xml"/><Relationship Id="rId5" Type="http://schemas.openxmlformats.org/officeDocument/2006/relationships/tags" Target="../tags/tag282.xml"/><Relationship Id="rId4" Type="http://schemas.openxmlformats.org/officeDocument/2006/relationships/tags" Target="../tags/tag281.xml"/></Relationships>
</file>

<file path=ppt/slides/_rels/slide58.xml.rels><?xml version="1.0" encoding="UTF-8" standalone="yes"?>
<Relationships xmlns="http://schemas.openxmlformats.org/package/2006/relationships"><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slideLayout" Target="../slideLayouts/slideLayout2.xml"/><Relationship Id="rId5" Type="http://schemas.openxmlformats.org/officeDocument/2006/relationships/tags" Target="../tags/tag287.xml"/><Relationship Id="rId4" Type="http://schemas.openxmlformats.org/officeDocument/2006/relationships/tags" Target="../tags/tag286.xml"/></Relationships>
</file>

<file path=ppt/slides/_rels/slide59.xml.rels><?xml version="1.0" encoding="UTF-8" standalone="yes"?>
<Relationships xmlns="http://schemas.openxmlformats.org/package/2006/relationships"><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 Id="rId6" Type="http://schemas.openxmlformats.org/officeDocument/2006/relationships/slideLayout" Target="../slideLayouts/slideLayout2.xml"/><Relationship Id="rId5" Type="http://schemas.openxmlformats.org/officeDocument/2006/relationships/tags" Target="../tags/tag292.xml"/><Relationship Id="rId4" Type="http://schemas.openxmlformats.org/officeDocument/2006/relationships/tags" Target="../tags/tag291.xml"/></Relationships>
</file>

<file path=ppt/slides/_rels/slide6.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tags" Target="../tags/tag30.xml"/></Relationships>
</file>

<file path=ppt/slides/_rels/slide60.xml.rels><?xml version="1.0" encoding="UTF-8" standalone="yes"?>
<Relationships xmlns="http://schemas.openxmlformats.org/package/2006/relationships"><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slideLayout" Target="../slideLayouts/slideLayout2.xml"/><Relationship Id="rId5" Type="http://schemas.openxmlformats.org/officeDocument/2006/relationships/tags" Target="../tags/tag297.xml"/><Relationship Id="rId4" Type="http://schemas.openxmlformats.org/officeDocument/2006/relationships/tags" Target="../tags/tag296.xml"/></Relationships>
</file>

<file path=ppt/slides/_rels/slide61.xml.rels><?xml version="1.0" encoding="UTF-8" standalone="yes"?>
<Relationships xmlns="http://schemas.openxmlformats.org/package/2006/relationships"><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tags" Target="../tags/tag298.xml"/><Relationship Id="rId6" Type="http://schemas.openxmlformats.org/officeDocument/2006/relationships/slideLayout" Target="../slideLayouts/slideLayout2.xml"/><Relationship Id="rId5" Type="http://schemas.openxmlformats.org/officeDocument/2006/relationships/tags" Target="../tags/tag302.xml"/><Relationship Id="rId4" Type="http://schemas.openxmlformats.org/officeDocument/2006/relationships/tags" Target="../tags/tag301.xml"/></Relationships>
</file>

<file path=ppt/slides/_rels/slide62.xml.rels><?xml version="1.0" encoding="UTF-8" standalone="yes"?>
<Relationships xmlns="http://schemas.openxmlformats.org/package/2006/relationships"><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slideLayout" Target="../slideLayouts/slideLayout2.xml"/><Relationship Id="rId5" Type="http://schemas.openxmlformats.org/officeDocument/2006/relationships/tags" Target="../tags/tag307.xml"/><Relationship Id="rId4" Type="http://schemas.openxmlformats.org/officeDocument/2006/relationships/tags" Target="../tags/tag306.xml"/></Relationships>
</file>

<file path=ppt/slides/_rels/slide63.xml.rels><?xml version="1.0" encoding="UTF-8" standalone="yes"?>
<Relationships xmlns="http://schemas.openxmlformats.org/package/2006/relationships"><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 Id="rId6" Type="http://schemas.openxmlformats.org/officeDocument/2006/relationships/slideLayout" Target="../slideLayouts/slideLayout2.xml"/><Relationship Id="rId5" Type="http://schemas.openxmlformats.org/officeDocument/2006/relationships/tags" Target="../tags/tag312.xml"/><Relationship Id="rId4" Type="http://schemas.openxmlformats.org/officeDocument/2006/relationships/tags" Target="../tags/tag311.xml"/></Relationships>
</file>

<file path=ppt/slides/_rels/slide64.xml.rels><?xml version="1.0" encoding="UTF-8" standalone="yes"?>
<Relationships xmlns="http://schemas.openxmlformats.org/package/2006/relationships"><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tags" Target="../tags/tag313.xml"/><Relationship Id="rId6" Type="http://schemas.openxmlformats.org/officeDocument/2006/relationships/slideLayout" Target="../slideLayouts/slideLayout2.xml"/><Relationship Id="rId5" Type="http://schemas.openxmlformats.org/officeDocument/2006/relationships/tags" Target="../tags/tag317.xml"/><Relationship Id="rId4" Type="http://schemas.openxmlformats.org/officeDocument/2006/relationships/tags" Target="../tags/tag316.xml"/></Relationships>
</file>

<file path=ppt/slides/_rels/slide65.xml.rels><?xml version="1.0" encoding="UTF-8" standalone="yes"?>
<Relationships xmlns="http://schemas.openxmlformats.org/package/2006/relationships"><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slideLayout" Target="../slideLayouts/slideLayout2.xml"/><Relationship Id="rId5" Type="http://schemas.openxmlformats.org/officeDocument/2006/relationships/tags" Target="../tags/tag322.xml"/><Relationship Id="rId4" Type="http://schemas.openxmlformats.org/officeDocument/2006/relationships/tags" Target="../tags/tag321.xml"/></Relationships>
</file>

<file path=ppt/slides/_rels/slide66.xml.rels><?xml version="1.0" encoding="UTF-8" standalone="yes"?>
<Relationships xmlns="http://schemas.openxmlformats.org/package/2006/relationships"><Relationship Id="rId3" Type="http://schemas.openxmlformats.org/officeDocument/2006/relationships/tags" Target="../tags/tag325.xml"/><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slideLayout" Target="../slideLayouts/slideLayout2.xml"/><Relationship Id="rId5" Type="http://schemas.openxmlformats.org/officeDocument/2006/relationships/tags" Target="../tags/tag327.xml"/><Relationship Id="rId4" Type="http://schemas.openxmlformats.org/officeDocument/2006/relationships/tags" Target="../tags/tag326.xml"/></Relationships>
</file>

<file path=ppt/slides/_rels/slide67.xml.rels><?xml version="1.0" encoding="UTF-8" standalone="yes"?>
<Relationships xmlns="http://schemas.openxmlformats.org/package/2006/relationships"><Relationship Id="rId3" Type="http://schemas.openxmlformats.org/officeDocument/2006/relationships/tags" Target="../tags/tag330.xml"/><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slideLayout" Target="../slideLayouts/slideLayout2.xml"/><Relationship Id="rId5" Type="http://schemas.openxmlformats.org/officeDocument/2006/relationships/tags" Target="../tags/tag332.xml"/><Relationship Id="rId4" Type="http://schemas.openxmlformats.org/officeDocument/2006/relationships/tags" Target="../tags/tag331.xml"/></Relationships>
</file>

<file path=ppt/slides/_rels/slide68.xml.rels><?xml version="1.0" encoding="UTF-8" standalone="yes"?>
<Relationships xmlns="http://schemas.openxmlformats.org/package/2006/relationships"><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tags" Target="../tags/tag333.xml"/><Relationship Id="rId6" Type="http://schemas.openxmlformats.org/officeDocument/2006/relationships/slideLayout" Target="../slideLayouts/slideLayout2.xml"/><Relationship Id="rId5" Type="http://schemas.openxmlformats.org/officeDocument/2006/relationships/tags" Target="../tags/tag337.xml"/><Relationship Id="rId4" Type="http://schemas.openxmlformats.org/officeDocument/2006/relationships/tags" Target="../tags/tag336.xml"/></Relationships>
</file>

<file path=ppt/slides/_rels/slide7.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Layout" Target="../slideLayouts/slideLayout2.xml"/><Relationship Id="rId5" Type="http://schemas.openxmlformats.org/officeDocument/2006/relationships/tags" Target="../tags/tag36.xml"/><Relationship Id="rId4" Type="http://schemas.openxmlformats.org/officeDocument/2006/relationships/tags" Target="../tags/tag35.xml"/></Relationships>
</file>

<file path=ppt/slides/_rels/slide8.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Layout" Target="../slideLayouts/slideLayout2.xml"/><Relationship Id="rId5" Type="http://schemas.openxmlformats.org/officeDocument/2006/relationships/tags" Target="../tags/tag41.xml"/><Relationship Id="rId4" Type="http://schemas.openxmlformats.org/officeDocument/2006/relationships/tags" Target="../tags/tag40.xml"/></Relationships>
</file>

<file path=ppt/slides/_rels/slide9.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Layout" Target="../slideLayouts/slideLayout2.xml"/><Relationship Id="rId5" Type="http://schemas.openxmlformats.org/officeDocument/2006/relationships/tags" Target="../tags/tag46.xml"/><Relationship Id="rId4" Type="http://schemas.openxmlformats.org/officeDocument/2006/relationships/tags" Target="../tags/tag4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1B453A4-FD8B-4E39-AAEC-1ACE6D2306A2}"/>
              </a:ext>
            </a:extLst>
          </p:cNvPr>
          <p:cNvSpPr>
            <a:spLocks noGrp="1"/>
          </p:cNvSpPr>
          <p:nvPr>
            <p:ph type="ctrTitle"/>
            <p:custDataLst>
              <p:tags r:id="rId2"/>
            </p:custDataLst>
          </p:nvPr>
        </p:nvSpPr>
        <p:spPr>
          <a:xfrm>
            <a:off x="965201" y="643467"/>
            <a:ext cx="6255026" cy="5054008"/>
          </a:xfrm>
        </p:spPr>
        <p:txBody>
          <a:bodyPr anchor="ctr">
            <a:normAutofit/>
          </a:bodyPr>
          <a:lstStyle/>
          <a:p>
            <a:pPr algn="r"/>
            <a:r>
              <a:rPr lang="fr-CA" sz="7400" dirty="0">
                <a:solidFill>
                  <a:srgbClr val="002060"/>
                </a:solidFill>
                <a:latin typeface="Arial Black"/>
              </a:rPr>
              <a:t>Docker</a:t>
            </a:r>
          </a:p>
        </p:txBody>
      </p:sp>
      <p:sp>
        <p:nvSpPr>
          <p:cNvPr id="3" name="Sous-titre 2">
            <a:extLst>
              <a:ext uri="{FF2B5EF4-FFF2-40B4-BE49-F238E27FC236}">
                <a16:creationId xmlns:a16="http://schemas.microsoft.com/office/drawing/2014/main" id="{051AE9C0-9154-4FBE-AE25-F2BC18B272ED}"/>
              </a:ext>
            </a:extLst>
          </p:cNvPr>
          <p:cNvSpPr>
            <a:spLocks noGrp="1"/>
          </p:cNvSpPr>
          <p:nvPr>
            <p:ph type="subTitle" idx="1"/>
            <p:custDataLst>
              <p:tags r:id="rId3"/>
            </p:custDataLst>
          </p:nvPr>
        </p:nvSpPr>
        <p:spPr>
          <a:xfrm>
            <a:off x="7870995" y="643467"/>
            <a:ext cx="3341488" cy="5054008"/>
          </a:xfrm>
        </p:spPr>
        <p:txBody>
          <a:bodyPr vert="horz" lIns="91440" tIns="45720" rIns="91440" bIns="45720" rtlCol="0" anchor="ctr">
            <a:normAutofit/>
          </a:bodyPr>
          <a:lstStyle/>
          <a:p>
            <a:r>
              <a:rPr lang="fr-CA" dirty="0">
                <a:solidFill>
                  <a:srgbClr val="002060"/>
                </a:solidFill>
                <a:latin typeface="Arial Black"/>
              </a:rPr>
              <a:t>MODULE 01</a:t>
            </a:r>
            <a:br>
              <a:rPr lang="fr-CA" dirty="0">
                <a:solidFill>
                  <a:srgbClr val="002060"/>
                </a:solidFill>
                <a:latin typeface="Arial Black"/>
              </a:rPr>
            </a:br>
            <a:br>
              <a:rPr lang="fr-CA" dirty="0">
                <a:solidFill>
                  <a:srgbClr val="002060"/>
                </a:solidFill>
                <a:latin typeface="Arial Black"/>
              </a:rPr>
            </a:br>
            <a:r>
              <a:rPr lang="fr-CA" dirty="0">
                <a:solidFill>
                  <a:srgbClr val="002060"/>
                </a:solidFill>
                <a:latin typeface="Arial Black"/>
              </a:rPr>
              <a:t>Introduction</a:t>
            </a:r>
            <a:endParaRPr lang="fr-FR" dirty="0">
              <a:solidFill>
                <a:srgbClr val="002060"/>
              </a:solidFill>
            </a:endParaRPr>
          </a:p>
        </p:txBody>
      </p:sp>
      <p:cxnSp>
        <p:nvCxnSpPr>
          <p:cNvPr id="23" name="Straight Connector 2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mag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2153" y="190417"/>
            <a:ext cx="3124200" cy="1219200"/>
          </a:xfrm>
          <a:prstGeom prst="rect">
            <a:avLst/>
          </a:prstGeom>
        </p:spPr>
      </p:pic>
    </p:spTree>
    <p:extLst>
      <p:ext uri="{BB962C8B-B14F-4D97-AF65-F5344CB8AC3E}">
        <p14:creationId xmlns:p14="http://schemas.microsoft.com/office/powerpoint/2010/main" val="1516200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1B453A4-FD8B-4E39-AAEC-1ACE6D2306A2}"/>
              </a:ext>
            </a:extLst>
          </p:cNvPr>
          <p:cNvSpPr>
            <a:spLocks noGrp="1"/>
          </p:cNvSpPr>
          <p:nvPr>
            <p:ph type="ctrTitle"/>
            <p:custDataLst>
              <p:tags r:id="rId2"/>
            </p:custDataLst>
          </p:nvPr>
        </p:nvSpPr>
        <p:spPr>
          <a:xfrm>
            <a:off x="965201" y="643467"/>
            <a:ext cx="6255026" cy="5054008"/>
          </a:xfrm>
        </p:spPr>
        <p:txBody>
          <a:bodyPr anchor="ctr">
            <a:normAutofit/>
          </a:bodyPr>
          <a:lstStyle/>
          <a:p>
            <a:pPr algn="r"/>
            <a:r>
              <a:rPr lang="fr-CA" sz="4800" dirty="0">
                <a:solidFill>
                  <a:srgbClr val="0070C0"/>
                </a:solidFill>
                <a:latin typeface="Arial Black"/>
              </a:rPr>
              <a:t>Extensions et services en ligne </a:t>
            </a:r>
            <a:endParaRPr lang="fr-FR" sz="4800" dirty="0">
              <a:solidFill>
                <a:srgbClr val="0070C0"/>
              </a:solidFill>
              <a:cs typeface="Calibri Light" panose="020F0302020204030204"/>
            </a:endParaRPr>
          </a:p>
        </p:txBody>
      </p:sp>
      <p:cxnSp>
        <p:nvCxnSpPr>
          <p:cNvPr id="9" name="Straight Connector 8">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Image 7" descr="docker0">
            <a:extLst>
              <a:ext uri="{FF2B5EF4-FFF2-40B4-BE49-F238E27FC236}">
                <a16:creationId xmlns:a16="http://schemas.microsoft.com/office/drawing/2014/main" id="{C00203C9-71A1-4E2C-857E-8338498BF1B2}"/>
              </a:ext>
            </a:extLst>
          </p:cNvPr>
          <p:cNvPicPr/>
          <p:nvPr/>
        </p:nvPicPr>
        <p:blipFill rotWithShape="1">
          <a:blip r:embed="rId7">
            <a:extLst>
              <a:ext uri="{28A0092B-C50C-407E-A947-70E740481C1C}">
                <a14:useLocalDpi xmlns:a14="http://schemas.microsoft.com/office/drawing/2010/main" val="0"/>
              </a:ext>
            </a:extLst>
          </a:blip>
          <a:srcRect b="34477"/>
          <a:stretch/>
        </p:blipFill>
        <p:spPr>
          <a:xfrm>
            <a:off x="7808975" y="1290660"/>
            <a:ext cx="4083507" cy="2549820"/>
          </a:xfrm>
          <a:prstGeom prst="rect">
            <a:avLst/>
          </a:prstGeom>
        </p:spPr>
      </p:pic>
    </p:spTree>
    <p:extLst>
      <p:ext uri="{BB962C8B-B14F-4D97-AF65-F5344CB8AC3E}">
        <p14:creationId xmlns:p14="http://schemas.microsoft.com/office/powerpoint/2010/main" val="1609450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Extensions </a:t>
            </a:r>
            <a:br>
              <a:rPr lang="fr-CA" sz="3600" dirty="0">
                <a:solidFill>
                  <a:srgbClr val="FFFFFF"/>
                </a:solidFill>
                <a:latin typeface="Arial Black"/>
              </a:rPr>
            </a:br>
            <a:r>
              <a:rPr lang="fr-CA" sz="3600" dirty="0">
                <a:solidFill>
                  <a:srgbClr val="FFFFFF"/>
                </a:solidFill>
                <a:latin typeface="Arial Black"/>
              </a:rPr>
              <a:t>et services en ligne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42016" y="605896"/>
            <a:ext cx="7090863" cy="5646208"/>
          </a:xfrm>
        </p:spPr>
        <p:txBody>
          <a:bodyPr anchor="ctr">
            <a:noAutofit/>
          </a:bodyPr>
          <a:lstStyle/>
          <a:p>
            <a:pPr marL="0" indent="0">
              <a:lnSpc>
                <a:spcPct val="100000"/>
              </a:lnSpc>
              <a:spcBef>
                <a:spcPts val="600"/>
              </a:spcBef>
              <a:spcAft>
                <a:spcPts val="600"/>
              </a:spcAft>
              <a:buNone/>
            </a:pPr>
            <a:r>
              <a:rPr lang="fr-CA" dirty="0">
                <a:solidFill>
                  <a:srgbClr val="002060"/>
                </a:solidFill>
                <a:ea typeface="+mn-lt"/>
                <a:cs typeface="+mn-lt"/>
              </a:rPr>
              <a:t>Docker est aujourd’hui bien plus qu’une simple plateforme pour l’exploitation de programmes basés sur des conteneurs. Pour </a:t>
            </a:r>
            <a:r>
              <a:rPr lang="fr-CA" b="1" dirty="0">
                <a:solidFill>
                  <a:srgbClr val="0070C0"/>
                </a:solidFill>
                <a:ea typeface="+mn-lt"/>
                <a:cs typeface="+mn-lt"/>
              </a:rPr>
              <a:t>simplifier le déploiement des applications vers</a:t>
            </a:r>
            <a:r>
              <a:rPr lang="fr-CA" dirty="0">
                <a:solidFill>
                  <a:srgbClr val="002060"/>
                </a:solidFill>
                <a:ea typeface="+mn-lt"/>
                <a:cs typeface="+mn-lt"/>
              </a:rPr>
              <a:t> </a:t>
            </a:r>
            <a:r>
              <a:rPr lang="fr-CA" b="1" dirty="0">
                <a:solidFill>
                  <a:srgbClr val="0070C0"/>
                </a:solidFill>
                <a:ea typeface="+mn-lt"/>
                <a:cs typeface="+mn-lt"/>
              </a:rPr>
              <a:t>des</a:t>
            </a:r>
            <a:r>
              <a:rPr lang="fr-CA" dirty="0">
                <a:solidFill>
                  <a:srgbClr val="002060"/>
                </a:solidFill>
                <a:ea typeface="+mn-lt"/>
                <a:cs typeface="+mn-lt"/>
              </a:rPr>
              <a:t> </a:t>
            </a:r>
            <a:r>
              <a:rPr lang="fr-CA" b="1" dirty="0">
                <a:solidFill>
                  <a:srgbClr val="0070C0"/>
                </a:solidFill>
                <a:ea typeface="+mn-lt"/>
                <a:cs typeface="+mn-lt"/>
              </a:rPr>
              <a:t>infrastructures distribuées </a:t>
            </a:r>
            <a:r>
              <a:rPr lang="fr-CA" dirty="0">
                <a:solidFill>
                  <a:srgbClr val="002060"/>
                </a:solidFill>
                <a:ea typeface="+mn-lt"/>
                <a:cs typeface="+mn-lt"/>
              </a:rPr>
              <a:t>et des </a:t>
            </a:r>
            <a:r>
              <a:rPr lang="fr-CA" b="1" dirty="0">
                <a:solidFill>
                  <a:srgbClr val="0070C0"/>
                </a:solidFill>
                <a:ea typeface="+mn-lt"/>
                <a:cs typeface="+mn-lt"/>
              </a:rPr>
              <a:t>environnements cloud</a:t>
            </a:r>
            <a:r>
              <a:rPr lang="fr-CA" dirty="0">
                <a:solidFill>
                  <a:srgbClr val="002060"/>
                </a:solidFill>
                <a:ea typeface="+mn-lt"/>
                <a:cs typeface="+mn-lt"/>
              </a:rPr>
              <a:t>, on y a ajouté </a:t>
            </a:r>
            <a:r>
              <a:rPr lang="fr-CA" b="1" dirty="0">
                <a:solidFill>
                  <a:srgbClr val="0070C0"/>
                </a:solidFill>
                <a:ea typeface="+mn-lt"/>
                <a:cs typeface="+mn-lt"/>
              </a:rPr>
              <a:t>plusieurs extensions </a:t>
            </a:r>
            <a:r>
              <a:rPr lang="fr-CA" dirty="0">
                <a:solidFill>
                  <a:srgbClr val="002060"/>
                </a:solidFill>
                <a:ea typeface="+mn-lt"/>
                <a:cs typeface="+mn-lt"/>
              </a:rPr>
              <a:t>et </a:t>
            </a:r>
            <a:r>
              <a:rPr lang="fr-CA" b="1" dirty="0">
                <a:solidFill>
                  <a:srgbClr val="0070C0"/>
                </a:solidFill>
                <a:ea typeface="+mn-lt"/>
                <a:cs typeface="+mn-lt"/>
              </a:rPr>
              <a:t>services en ligne</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Outre la </a:t>
            </a:r>
            <a:r>
              <a:rPr lang="fr-CA" b="1" dirty="0">
                <a:solidFill>
                  <a:srgbClr val="0070C0"/>
                </a:solidFill>
                <a:ea typeface="+mn-lt"/>
                <a:cs typeface="+mn-lt"/>
              </a:rPr>
              <a:t>gestion des clusters </a:t>
            </a:r>
            <a:r>
              <a:rPr lang="fr-CA" dirty="0">
                <a:solidFill>
                  <a:srgbClr val="002060"/>
                </a:solidFill>
                <a:ea typeface="+mn-lt"/>
                <a:cs typeface="+mn-lt"/>
              </a:rPr>
              <a:t>et l’</a:t>
            </a:r>
            <a:r>
              <a:rPr lang="fr-CA" b="1" dirty="0">
                <a:solidFill>
                  <a:srgbClr val="0070C0"/>
                </a:solidFill>
                <a:ea typeface="+mn-lt"/>
                <a:cs typeface="+mn-lt"/>
              </a:rPr>
              <a:t>orchestration</a:t>
            </a:r>
            <a:r>
              <a:rPr lang="fr-CA" dirty="0">
                <a:solidFill>
                  <a:srgbClr val="002060"/>
                </a:solidFill>
                <a:ea typeface="+mn-lt"/>
                <a:cs typeface="+mn-lt"/>
              </a:rPr>
              <a:t>, ils proposent aux utilisateurs une </a:t>
            </a:r>
            <a:r>
              <a:rPr lang="fr-CA" b="1" dirty="0">
                <a:solidFill>
                  <a:srgbClr val="0070C0"/>
                </a:solidFill>
                <a:ea typeface="+mn-lt"/>
                <a:cs typeface="+mn-lt"/>
              </a:rPr>
              <a:t>plateforme commerciale centralisée </a:t>
            </a:r>
            <a:r>
              <a:rPr lang="fr-CA" dirty="0">
                <a:solidFill>
                  <a:srgbClr val="002060"/>
                </a:solidFill>
                <a:ea typeface="+mn-lt"/>
                <a:cs typeface="+mn-lt"/>
              </a:rPr>
              <a:t>et un </a:t>
            </a:r>
            <a:r>
              <a:rPr lang="fr-CA" b="1" dirty="0">
                <a:solidFill>
                  <a:srgbClr val="0070C0"/>
                </a:solidFill>
                <a:ea typeface="+mn-lt"/>
                <a:cs typeface="+mn-lt"/>
              </a:rPr>
              <a:t>outil de gestion des ressources du cloud</a:t>
            </a:r>
            <a:r>
              <a:rPr lang="fr-CA" dirty="0">
                <a:solidFill>
                  <a:srgbClr val="002060"/>
                </a:solidFill>
                <a:ea typeface="+mn-lt"/>
                <a:cs typeface="+mn-lt"/>
              </a:rPr>
              <a:t>. </a:t>
            </a:r>
          </a:p>
        </p:txBody>
      </p:sp>
    </p:spTree>
    <p:extLst>
      <p:ext uri="{BB962C8B-B14F-4D97-AF65-F5344CB8AC3E}">
        <p14:creationId xmlns:p14="http://schemas.microsoft.com/office/powerpoint/2010/main" val="296790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Extensions </a:t>
            </a:r>
            <a:br>
              <a:rPr lang="fr-CA" sz="3600" dirty="0">
                <a:solidFill>
                  <a:srgbClr val="FFFFFF"/>
                </a:solidFill>
                <a:latin typeface="Arial Black"/>
              </a:rPr>
            </a:br>
            <a:r>
              <a:rPr lang="fr-CA" sz="3600" dirty="0">
                <a:solidFill>
                  <a:srgbClr val="FFFFFF"/>
                </a:solidFill>
                <a:latin typeface="Arial Black"/>
              </a:rPr>
              <a:t>et services en ligne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42016" y="605896"/>
            <a:ext cx="7108970"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Moteur Docker </a:t>
            </a:r>
          </a:p>
          <a:p>
            <a:pPr marL="0" indent="0">
              <a:lnSpc>
                <a:spcPct val="100000"/>
              </a:lnSpc>
              <a:spcBef>
                <a:spcPts val="600"/>
              </a:spcBef>
              <a:spcAft>
                <a:spcPts val="600"/>
              </a:spcAft>
              <a:buNone/>
            </a:pPr>
            <a:r>
              <a:rPr lang="fr-CA" dirty="0">
                <a:solidFill>
                  <a:srgbClr val="002060"/>
                </a:solidFill>
                <a:ea typeface="+mn-lt"/>
                <a:cs typeface="+mn-lt"/>
              </a:rPr>
              <a:t>Lorsque les utilisateurs parlent de Docker, il s’agit en général de l’</a:t>
            </a:r>
            <a:r>
              <a:rPr lang="fr-CA" b="1" dirty="0">
                <a:solidFill>
                  <a:srgbClr val="0070C0"/>
                </a:solidFill>
                <a:ea typeface="+mn-lt"/>
                <a:cs typeface="+mn-lt"/>
              </a:rPr>
              <a:t>application</a:t>
            </a:r>
            <a:r>
              <a:rPr lang="fr-CA" dirty="0">
                <a:solidFill>
                  <a:srgbClr val="002060"/>
                </a:solidFill>
                <a:ea typeface="+mn-lt"/>
                <a:cs typeface="+mn-lt"/>
              </a:rPr>
              <a:t> </a:t>
            </a:r>
            <a:r>
              <a:rPr lang="fr-CA" b="1" dirty="0">
                <a:solidFill>
                  <a:srgbClr val="0070C0"/>
                </a:solidFill>
                <a:ea typeface="+mn-lt"/>
                <a:cs typeface="+mn-lt"/>
              </a:rPr>
              <a:t>client-serveur open source</a:t>
            </a:r>
            <a:r>
              <a:rPr lang="fr-CA" dirty="0">
                <a:solidFill>
                  <a:srgbClr val="002060"/>
                </a:solidFill>
                <a:ea typeface="+mn-lt"/>
                <a:cs typeface="+mn-lt"/>
              </a:rPr>
              <a:t>, qui constitue la base de la plateforme de conteneur. </a:t>
            </a:r>
          </a:p>
          <a:p>
            <a:pPr marL="0" indent="0">
              <a:lnSpc>
                <a:spcPct val="100000"/>
              </a:lnSpc>
              <a:spcBef>
                <a:spcPts val="600"/>
              </a:spcBef>
              <a:spcAft>
                <a:spcPts val="600"/>
              </a:spcAft>
              <a:buNone/>
            </a:pPr>
            <a:r>
              <a:rPr lang="fr-CA" dirty="0">
                <a:solidFill>
                  <a:srgbClr val="002060"/>
                </a:solidFill>
                <a:ea typeface="+mn-lt"/>
                <a:cs typeface="+mn-lt"/>
              </a:rPr>
              <a:t>Dans la terminologie Docker, ceci est communément appelé le </a:t>
            </a:r>
            <a:r>
              <a:rPr lang="fr-CA" b="1" dirty="0">
                <a:solidFill>
                  <a:srgbClr val="0070C0"/>
                </a:solidFill>
                <a:ea typeface="+mn-lt"/>
                <a:cs typeface="+mn-lt"/>
              </a:rPr>
              <a:t>moteur Docker ou </a:t>
            </a:r>
            <a:r>
              <a:rPr lang="fr-CA" b="1" i="1" dirty="0">
                <a:solidFill>
                  <a:srgbClr val="0070C0"/>
                </a:solidFill>
                <a:ea typeface="+mn-lt"/>
                <a:cs typeface="+mn-lt"/>
              </a:rPr>
              <a:t>Docker Engine</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Le moteur Docker est </a:t>
            </a:r>
            <a:r>
              <a:rPr lang="fr-CA" b="1" dirty="0">
                <a:solidFill>
                  <a:srgbClr val="0070C0"/>
                </a:solidFill>
                <a:ea typeface="+mn-lt"/>
                <a:cs typeface="+mn-lt"/>
              </a:rPr>
              <a:t>basé sur le démon Docker</a:t>
            </a:r>
            <a:r>
              <a:rPr lang="fr-CA" dirty="0">
                <a:solidFill>
                  <a:srgbClr val="002060"/>
                </a:solidFill>
                <a:ea typeface="+mn-lt"/>
                <a:cs typeface="+mn-lt"/>
              </a:rPr>
              <a:t>, une </a:t>
            </a:r>
            <a:r>
              <a:rPr lang="fr-CA" b="1" dirty="0">
                <a:solidFill>
                  <a:srgbClr val="0070C0"/>
                </a:solidFill>
                <a:ea typeface="+mn-lt"/>
                <a:cs typeface="+mn-lt"/>
              </a:rPr>
              <a:t>API REST </a:t>
            </a:r>
            <a:r>
              <a:rPr lang="fr-CA" dirty="0">
                <a:solidFill>
                  <a:srgbClr val="002060"/>
                </a:solidFill>
                <a:ea typeface="+mn-lt"/>
                <a:cs typeface="+mn-lt"/>
              </a:rPr>
              <a:t>et une </a:t>
            </a:r>
            <a:r>
              <a:rPr lang="fr-CA" b="1" dirty="0">
                <a:solidFill>
                  <a:srgbClr val="0070C0"/>
                </a:solidFill>
                <a:ea typeface="+mn-lt"/>
                <a:cs typeface="+mn-lt"/>
              </a:rPr>
              <a:t>interface en ligne de commande </a:t>
            </a:r>
            <a:br>
              <a:rPr lang="fr-CA" b="1" dirty="0">
                <a:solidFill>
                  <a:srgbClr val="0070C0"/>
                </a:solidFill>
                <a:ea typeface="+mn-lt"/>
                <a:cs typeface="+mn-lt"/>
              </a:rPr>
            </a:br>
            <a:r>
              <a:rPr lang="fr-CA" dirty="0">
                <a:solidFill>
                  <a:srgbClr val="002060"/>
                </a:solidFill>
                <a:ea typeface="+mn-lt"/>
                <a:cs typeface="+mn-lt"/>
              </a:rPr>
              <a:t>(CLI ou </a:t>
            </a:r>
            <a:r>
              <a:rPr lang="fr-CA" i="1" dirty="0">
                <a:solidFill>
                  <a:srgbClr val="002060"/>
                </a:solidFill>
                <a:ea typeface="+mn-lt"/>
                <a:cs typeface="+mn-lt"/>
              </a:rPr>
              <a:t>Command Line Interface</a:t>
            </a:r>
            <a:r>
              <a:rPr lang="fr-CA" dirty="0">
                <a:solidFill>
                  <a:srgbClr val="002060"/>
                </a:solidFill>
                <a:ea typeface="+mn-lt"/>
                <a:cs typeface="+mn-lt"/>
              </a:rPr>
              <a:t>) pour l’interface utilisateur. </a:t>
            </a:r>
          </a:p>
          <a:p>
            <a:pPr marL="0" indent="0">
              <a:lnSpc>
                <a:spcPct val="100000"/>
              </a:lnSpc>
              <a:spcBef>
                <a:spcPts val="600"/>
              </a:spcBef>
              <a:spcAft>
                <a:spcPts val="600"/>
              </a:spcAft>
              <a:buNone/>
            </a:pPr>
            <a:r>
              <a:rPr lang="fr-CA" dirty="0">
                <a:solidFill>
                  <a:srgbClr val="002060"/>
                </a:solidFill>
                <a:ea typeface="+mn-lt"/>
                <a:cs typeface="+mn-lt"/>
              </a:rPr>
              <a:t>Cette construction permet de </a:t>
            </a:r>
            <a:r>
              <a:rPr lang="fr-CA" b="1" dirty="0">
                <a:solidFill>
                  <a:srgbClr val="0070C0"/>
                </a:solidFill>
                <a:ea typeface="+mn-lt"/>
                <a:cs typeface="+mn-lt"/>
              </a:rPr>
              <a:t>traiter avec le moteur grâce à la ligne de commande </a:t>
            </a:r>
            <a:r>
              <a:rPr lang="fr-CA" dirty="0">
                <a:solidFill>
                  <a:srgbClr val="002060"/>
                </a:solidFill>
                <a:ea typeface="+mn-lt"/>
                <a:cs typeface="+mn-lt"/>
              </a:rPr>
              <a:t>et de </a:t>
            </a:r>
            <a:r>
              <a:rPr lang="fr-CA" b="1" dirty="0">
                <a:solidFill>
                  <a:srgbClr val="0070C0"/>
                </a:solidFill>
                <a:ea typeface="+mn-lt"/>
                <a:cs typeface="+mn-lt"/>
              </a:rPr>
              <a:t>gérer facilement les images</a:t>
            </a:r>
            <a:r>
              <a:rPr lang="fr-CA" dirty="0">
                <a:solidFill>
                  <a:srgbClr val="002060"/>
                </a:solidFill>
                <a:ea typeface="+mn-lt"/>
                <a:cs typeface="+mn-lt"/>
              </a:rPr>
              <a:t>, les </a:t>
            </a:r>
            <a:r>
              <a:rPr lang="fr-CA" b="1" dirty="0">
                <a:solidFill>
                  <a:srgbClr val="0070C0"/>
                </a:solidFill>
                <a:ea typeface="+mn-lt"/>
                <a:cs typeface="+mn-lt"/>
              </a:rPr>
              <a:t>fichiers Docker </a:t>
            </a:r>
            <a:r>
              <a:rPr lang="fr-CA" dirty="0">
                <a:solidFill>
                  <a:srgbClr val="002060"/>
                </a:solidFill>
                <a:ea typeface="+mn-lt"/>
                <a:cs typeface="+mn-lt"/>
              </a:rPr>
              <a:t>(</a:t>
            </a:r>
            <a:r>
              <a:rPr lang="fr-CA" i="1" dirty="0" err="1">
                <a:solidFill>
                  <a:srgbClr val="002060"/>
                </a:solidFill>
                <a:ea typeface="+mn-lt"/>
                <a:cs typeface="+mn-lt"/>
              </a:rPr>
              <a:t>Dockerfiles</a:t>
            </a:r>
            <a:r>
              <a:rPr lang="fr-CA" dirty="0">
                <a:solidFill>
                  <a:srgbClr val="002060"/>
                </a:solidFill>
                <a:ea typeface="+mn-lt"/>
                <a:cs typeface="+mn-lt"/>
              </a:rPr>
              <a:t>) et les </a:t>
            </a:r>
            <a:r>
              <a:rPr lang="fr-CA" b="1" dirty="0">
                <a:solidFill>
                  <a:srgbClr val="0070C0"/>
                </a:solidFill>
                <a:ea typeface="+mn-lt"/>
                <a:cs typeface="+mn-lt"/>
              </a:rPr>
              <a:t>conteneurs</a:t>
            </a:r>
            <a:r>
              <a:rPr lang="fr-CA" dirty="0">
                <a:solidFill>
                  <a:srgbClr val="002060"/>
                </a:solidFill>
                <a:ea typeface="+mn-lt"/>
                <a:cs typeface="+mn-lt"/>
              </a:rPr>
              <a:t> </a:t>
            </a:r>
            <a:r>
              <a:rPr lang="fr-CA" b="1" dirty="0">
                <a:solidFill>
                  <a:srgbClr val="0070C0"/>
                </a:solidFill>
                <a:ea typeface="+mn-lt"/>
                <a:cs typeface="+mn-lt"/>
              </a:rPr>
              <a:t>depuis</a:t>
            </a:r>
            <a:r>
              <a:rPr lang="fr-CA" dirty="0">
                <a:solidFill>
                  <a:srgbClr val="002060"/>
                </a:solidFill>
                <a:ea typeface="+mn-lt"/>
                <a:cs typeface="+mn-lt"/>
              </a:rPr>
              <a:t> </a:t>
            </a:r>
            <a:r>
              <a:rPr lang="fr-CA" b="1" dirty="0">
                <a:solidFill>
                  <a:srgbClr val="0070C0"/>
                </a:solidFill>
                <a:ea typeface="+mn-lt"/>
                <a:cs typeface="+mn-lt"/>
              </a:rPr>
              <a:t>un</a:t>
            </a:r>
            <a:r>
              <a:rPr lang="fr-CA" dirty="0">
                <a:solidFill>
                  <a:srgbClr val="002060"/>
                </a:solidFill>
                <a:ea typeface="+mn-lt"/>
                <a:cs typeface="+mn-lt"/>
              </a:rPr>
              <a:t> </a:t>
            </a:r>
            <a:r>
              <a:rPr lang="fr-CA" b="1" dirty="0">
                <a:solidFill>
                  <a:srgbClr val="0070C0"/>
                </a:solidFill>
                <a:ea typeface="+mn-lt"/>
                <a:cs typeface="+mn-lt"/>
              </a:rPr>
              <a:t>terminal</a:t>
            </a:r>
            <a:r>
              <a:rPr lang="fr-CA" dirty="0">
                <a:solidFill>
                  <a:srgbClr val="002060"/>
                </a:solidFill>
                <a:ea typeface="+mn-lt"/>
                <a:cs typeface="+mn-lt"/>
              </a:rPr>
              <a:t>.</a:t>
            </a:r>
          </a:p>
        </p:txBody>
      </p:sp>
    </p:spTree>
    <p:extLst>
      <p:ext uri="{BB962C8B-B14F-4D97-AF65-F5344CB8AC3E}">
        <p14:creationId xmlns:p14="http://schemas.microsoft.com/office/powerpoint/2010/main" val="1500379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Extensions </a:t>
            </a:r>
            <a:br>
              <a:rPr lang="fr-CA" sz="3600" dirty="0">
                <a:solidFill>
                  <a:srgbClr val="FFFFFF"/>
                </a:solidFill>
                <a:latin typeface="Arial Black"/>
              </a:rPr>
            </a:br>
            <a:r>
              <a:rPr lang="fr-CA" sz="3600" dirty="0">
                <a:solidFill>
                  <a:srgbClr val="FFFFFF"/>
                </a:solidFill>
                <a:latin typeface="Arial Black"/>
              </a:rPr>
              <a:t>et services en ligne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42016" y="605896"/>
            <a:ext cx="6413663"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Moteur Docker </a:t>
            </a:r>
          </a:p>
          <a:p>
            <a:pPr marL="0" indent="0">
              <a:lnSpc>
                <a:spcPct val="110000"/>
              </a:lnSpc>
              <a:spcBef>
                <a:spcPts val="200"/>
              </a:spcBef>
              <a:buNone/>
            </a:pPr>
            <a:endParaRPr lang="fr-CA" b="1" dirty="0">
              <a:solidFill>
                <a:srgbClr val="00B050"/>
              </a:solidFill>
              <a:ea typeface="+mn-lt"/>
              <a:cs typeface="+mn-lt"/>
            </a:endParaRPr>
          </a:p>
          <a:p>
            <a:pPr marL="0" indent="0">
              <a:lnSpc>
                <a:spcPct val="110000"/>
              </a:lnSpc>
              <a:spcBef>
                <a:spcPts val="200"/>
              </a:spcBef>
              <a:buNone/>
            </a:pPr>
            <a:endParaRPr lang="fr-CA" b="1" dirty="0">
              <a:solidFill>
                <a:srgbClr val="00B050"/>
              </a:solidFill>
              <a:ea typeface="+mn-lt"/>
              <a:cs typeface="+mn-lt"/>
            </a:endParaRPr>
          </a:p>
          <a:p>
            <a:pPr marL="0" indent="0">
              <a:lnSpc>
                <a:spcPct val="110000"/>
              </a:lnSpc>
              <a:spcBef>
                <a:spcPts val="200"/>
              </a:spcBef>
              <a:buNone/>
            </a:pPr>
            <a:endParaRPr lang="fr-CA" b="1" dirty="0">
              <a:solidFill>
                <a:srgbClr val="00B050"/>
              </a:solidFill>
              <a:ea typeface="+mn-lt"/>
              <a:cs typeface="+mn-lt"/>
            </a:endParaRPr>
          </a:p>
          <a:p>
            <a:pPr marL="0" indent="0">
              <a:lnSpc>
                <a:spcPct val="110000"/>
              </a:lnSpc>
              <a:spcBef>
                <a:spcPts val="200"/>
              </a:spcBef>
              <a:buNone/>
            </a:pPr>
            <a:endParaRPr lang="fr-CA" b="1" dirty="0">
              <a:solidFill>
                <a:srgbClr val="00B050"/>
              </a:solidFill>
              <a:ea typeface="+mn-lt"/>
              <a:cs typeface="+mn-lt"/>
            </a:endParaRPr>
          </a:p>
          <a:p>
            <a:pPr marL="0" indent="0">
              <a:lnSpc>
                <a:spcPct val="110000"/>
              </a:lnSpc>
              <a:spcBef>
                <a:spcPts val="200"/>
              </a:spcBef>
              <a:buNone/>
            </a:pPr>
            <a:endParaRPr lang="fr-CA" b="1" dirty="0">
              <a:solidFill>
                <a:srgbClr val="00B050"/>
              </a:solidFill>
              <a:ea typeface="+mn-lt"/>
              <a:cs typeface="+mn-lt"/>
            </a:endParaRPr>
          </a:p>
          <a:p>
            <a:pPr marL="0" indent="0">
              <a:lnSpc>
                <a:spcPct val="110000"/>
              </a:lnSpc>
              <a:spcBef>
                <a:spcPts val="200"/>
              </a:spcBef>
              <a:buNone/>
            </a:pPr>
            <a:endParaRPr lang="fr-CA" b="1" dirty="0">
              <a:solidFill>
                <a:srgbClr val="00B050"/>
              </a:solidFill>
              <a:ea typeface="+mn-lt"/>
              <a:cs typeface="+mn-lt"/>
            </a:endParaRPr>
          </a:p>
          <a:p>
            <a:pPr marL="0" indent="0">
              <a:lnSpc>
                <a:spcPct val="110000"/>
              </a:lnSpc>
              <a:spcBef>
                <a:spcPts val="200"/>
              </a:spcBef>
              <a:buNone/>
            </a:pPr>
            <a:endParaRPr lang="fr-CA" b="1" dirty="0">
              <a:solidFill>
                <a:srgbClr val="00B050"/>
              </a:solidFill>
              <a:ea typeface="+mn-lt"/>
              <a:cs typeface="+mn-lt"/>
            </a:endParaRPr>
          </a:p>
          <a:p>
            <a:pPr marL="0" indent="0">
              <a:lnSpc>
                <a:spcPct val="110000"/>
              </a:lnSpc>
              <a:spcBef>
                <a:spcPts val="200"/>
              </a:spcBef>
              <a:buNone/>
            </a:pPr>
            <a:endParaRPr lang="fr-CA" b="1" dirty="0">
              <a:solidFill>
                <a:srgbClr val="00B050"/>
              </a:solidFill>
              <a:ea typeface="+mn-lt"/>
              <a:cs typeface="+mn-lt"/>
            </a:endParaRPr>
          </a:p>
          <a:p>
            <a:pPr marL="0" indent="0">
              <a:lnSpc>
                <a:spcPct val="110000"/>
              </a:lnSpc>
              <a:spcBef>
                <a:spcPts val="200"/>
              </a:spcBef>
              <a:buNone/>
            </a:pPr>
            <a:endParaRPr lang="fr-CA" b="1" dirty="0">
              <a:solidFill>
                <a:srgbClr val="00B050"/>
              </a:solidFill>
              <a:ea typeface="+mn-lt"/>
              <a:cs typeface="+mn-lt"/>
            </a:endParaRPr>
          </a:p>
          <a:p>
            <a:pPr marL="0" indent="0">
              <a:lnSpc>
                <a:spcPct val="110000"/>
              </a:lnSpc>
              <a:spcBef>
                <a:spcPts val="200"/>
              </a:spcBef>
              <a:buNone/>
            </a:pPr>
            <a:endParaRPr lang="fr-CA" b="1" dirty="0">
              <a:solidFill>
                <a:srgbClr val="00B050"/>
              </a:solidFill>
              <a:ea typeface="+mn-lt"/>
              <a:cs typeface="+mn-lt"/>
            </a:endParaRPr>
          </a:p>
          <a:p>
            <a:pPr marL="0" indent="0">
              <a:lnSpc>
                <a:spcPct val="110000"/>
              </a:lnSpc>
              <a:spcBef>
                <a:spcPts val="200"/>
              </a:spcBef>
              <a:buNone/>
            </a:pPr>
            <a:endParaRPr lang="fr-CA" b="1" dirty="0">
              <a:solidFill>
                <a:srgbClr val="00B050"/>
              </a:solidFill>
              <a:ea typeface="+mn-lt"/>
              <a:cs typeface="+mn-lt"/>
            </a:endParaRPr>
          </a:p>
        </p:txBody>
      </p:sp>
      <p:pic>
        <p:nvPicPr>
          <p:cNvPr id="7" name="Image 6" descr="Représentation schématique du moteur Docker">
            <a:extLst>
              <a:ext uri="{FF2B5EF4-FFF2-40B4-BE49-F238E27FC236}">
                <a16:creationId xmlns:a16="http://schemas.microsoft.com/office/drawing/2014/main" id="{EA5F6DF1-44BF-4073-A1FA-7862139376AC}"/>
              </a:ext>
            </a:extLst>
          </p:cNvPr>
          <p:cNvPicPr/>
          <p:nvPr/>
        </p:nvPicPr>
        <p:blipFill rotWithShape="1">
          <a:blip r:embed="rId7" cstate="print">
            <a:extLst>
              <a:ext uri="{28A0092B-C50C-407E-A947-70E740481C1C}">
                <a14:useLocalDpi xmlns:a14="http://schemas.microsoft.com/office/drawing/2010/main" val="0"/>
              </a:ext>
            </a:extLst>
          </a:blip>
          <a:srcRect l="9964" r="12641"/>
          <a:stretch/>
        </p:blipFill>
        <p:spPr bwMode="auto">
          <a:xfrm>
            <a:off x="4750751" y="1662556"/>
            <a:ext cx="4024643" cy="414388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6764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1B453A4-FD8B-4E39-AAEC-1ACE6D2306A2}"/>
              </a:ext>
            </a:extLst>
          </p:cNvPr>
          <p:cNvSpPr>
            <a:spLocks noGrp="1"/>
          </p:cNvSpPr>
          <p:nvPr>
            <p:ph type="ctrTitle"/>
            <p:custDataLst>
              <p:tags r:id="rId2"/>
            </p:custDataLst>
          </p:nvPr>
        </p:nvSpPr>
        <p:spPr>
          <a:xfrm>
            <a:off x="965201" y="643467"/>
            <a:ext cx="6255026" cy="5054008"/>
          </a:xfrm>
        </p:spPr>
        <p:txBody>
          <a:bodyPr anchor="ctr">
            <a:normAutofit/>
          </a:bodyPr>
          <a:lstStyle/>
          <a:p>
            <a:pPr algn="r"/>
            <a:r>
              <a:rPr lang="fr-CA" sz="4800" dirty="0">
                <a:solidFill>
                  <a:srgbClr val="0070C0"/>
                </a:solidFill>
                <a:latin typeface="Arial Black"/>
              </a:rPr>
              <a:t>Notions de base</a:t>
            </a:r>
            <a:endParaRPr lang="fr-FR" sz="4800" dirty="0">
              <a:solidFill>
                <a:srgbClr val="0070C0"/>
              </a:solidFill>
              <a:cs typeface="Calibri Light" panose="020F0302020204030204"/>
            </a:endParaRPr>
          </a:p>
        </p:txBody>
      </p:sp>
      <p:cxnSp>
        <p:nvCxnSpPr>
          <p:cNvPr id="9" name="Straight Connector 8">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Image 7" descr="docker0">
            <a:extLst>
              <a:ext uri="{FF2B5EF4-FFF2-40B4-BE49-F238E27FC236}">
                <a16:creationId xmlns:a16="http://schemas.microsoft.com/office/drawing/2014/main" id="{C00203C9-71A1-4E2C-857E-8338498BF1B2}"/>
              </a:ext>
            </a:extLst>
          </p:cNvPr>
          <p:cNvPicPr/>
          <p:nvPr/>
        </p:nvPicPr>
        <p:blipFill rotWithShape="1">
          <a:blip r:embed="rId7">
            <a:extLst>
              <a:ext uri="{28A0092B-C50C-407E-A947-70E740481C1C}">
                <a14:useLocalDpi xmlns:a14="http://schemas.microsoft.com/office/drawing/2010/main" val="0"/>
              </a:ext>
            </a:extLst>
          </a:blip>
          <a:srcRect b="34477"/>
          <a:stretch/>
        </p:blipFill>
        <p:spPr>
          <a:xfrm>
            <a:off x="7808975" y="1290660"/>
            <a:ext cx="4083507" cy="2549820"/>
          </a:xfrm>
          <a:prstGeom prst="rect">
            <a:avLst/>
          </a:prstGeom>
        </p:spPr>
      </p:pic>
    </p:spTree>
    <p:extLst>
      <p:ext uri="{BB962C8B-B14F-4D97-AF65-F5344CB8AC3E}">
        <p14:creationId xmlns:p14="http://schemas.microsoft.com/office/powerpoint/2010/main" val="1152869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42016" y="605896"/>
            <a:ext cx="711802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Moteur Docker </a:t>
            </a:r>
          </a:p>
          <a:p>
            <a:pPr marL="0" indent="0">
              <a:lnSpc>
                <a:spcPct val="100000"/>
              </a:lnSpc>
              <a:spcBef>
                <a:spcPts val="600"/>
              </a:spcBef>
              <a:spcAft>
                <a:spcPts val="600"/>
              </a:spcAft>
              <a:buNone/>
            </a:pPr>
            <a:r>
              <a:rPr lang="fr-CA" dirty="0">
                <a:solidFill>
                  <a:srgbClr val="002060"/>
                </a:solidFill>
                <a:ea typeface="+mn-lt"/>
                <a:cs typeface="+mn-lt"/>
              </a:rPr>
              <a:t>En général, la </a:t>
            </a:r>
            <a:r>
              <a:rPr lang="fr-CA" b="1" dirty="0">
                <a:solidFill>
                  <a:srgbClr val="0070C0"/>
                </a:solidFill>
                <a:ea typeface="+mn-lt"/>
                <a:cs typeface="+mn-lt"/>
              </a:rPr>
              <a:t>machine Docker est utilisée sur le système local</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L’outil Docker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70C0"/>
                </a:solidFill>
                <a:ea typeface="+mn-lt"/>
                <a:cs typeface="+mn-lt"/>
              </a:rPr>
              <a:t>crée automatiquement de nouveaux hôtes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70C0"/>
                </a:solidFill>
                <a:ea typeface="+mn-lt"/>
                <a:cs typeface="+mn-lt"/>
              </a:rPr>
              <a:t>installe le moteur Docker</a:t>
            </a:r>
            <a:br>
              <a:rPr lang="fr-CA" dirty="0">
                <a:solidFill>
                  <a:srgbClr val="002060"/>
                </a:solidFill>
                <a:ea typeface="+mn-lt"/>
                <a:cs typeface="+mn-lt"/>
              </a:rPr>
            </a:br>
            <a:r>
              <a:rPr lang="fr-CA" dirty="0">
                <a:solidFill>
                  <a:srgbClr val="002060"/>
                </a:solidFill>
                <a:ea typeface="+mn-lt"/>
                <a:cs typeface="+mn-lt"/>
              </a:rPr>
              <a:t>et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70C0"/>
                </a:solidFill>
                <a:ea typeface="+mn-lt"/>
                <a:cs typeface="+mn-lt"/>
              </a:rPr>
              <a:t>configure la ligne de commande installée</a:t>
            </a:r>
            <a:r>
              <a:rPr lang="fr-CA" dirty="0">
                <a:solidFill>
                  <a:srgbClr val="002060"/>
                </a:solidFill>
                <a:ea typeface="+mn-lt"/>
                <a:cs typeface="+mn-lt"/>
              </a:rPr>
              <a:t> </a:t>
            </a:r>
            <a:r>
              <a:rPr lang="fr-CA" b="1" dirty="0">
                <a:solidFill>
                  <a:srgbClr val="0070C0"/>
                </a:solidFill>
                <a:ea typeface="+mn-lt"/>
                <a:cs typeface="+mn-lt"/>
              </a:rPr>
              <a:t>localement</a:t>
            </a:r>
            <a:r>
              <a:rPr lang="fr-CA" dirty="0">
                <a:solidFill>
                  <a:srgbClr val="002060"/>
                </a:solidFill>
                <a:ea typeface="+mn-lt"/>
                <a:cs typeface="+mn-lt"/>
              </a:rPr>
              <a:t> </a:t>
            </a:r>
            <a:r>
              <a:rPr lang="fr-CA" b="1" dirty="0">
                <a:solidFill>
                  <a:srgbClr val="0070C0"/>
                </a:solidFill>
                <a:ea typeface="+mn-lt"/>
                <a:cs typeface="+mn-lt"/>
              </a:rPr>
              <a:t>pour un contrôle à distance</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Ceci permet de </a:t>
            </a:r>
            <a:r>
              <a:rPr lang="fr-CA" b="1" dirty="0">
                <a:solidFill>
                  <a:srgbClr val="0070C0"/>
                </a:solidFill>
                <a:ea typeface="+mn-lt"/>
                <a:cs typeface="+mn-lt"/>
              </a:rPr>
              <a:t>traiter avec les hôtes dans le cloud </a:t>
            </a:r>
            <a:r>
              <a:rPr lang="fr-CA" dirty="0">
                <a:solidFill>
                  <a:srgbClr val="002060"/>
                </a:solidFill>
                <a:ea typeface="+mn-lt"/>
                <a:cs typeface="+mn-lt"/>
              </a:rPr>
              <a:t>grâce au système local, afin de </a:t>
            </a:r>
            <a:r>
              <a:rPr lang="fr-CA" b="1" dirty="0">
                <a:solidFill>
                  <a:srgbClr val="0070C0"/>
                </a:solidFill>
                <a:ea typeface="+mn-lt"/>
                <a:cs typeface="+mn-lt"/>
              </a:rPr>
              <a:t>gérer ces commandes Docker à distance</a:t>
            </a:r>
            <a:r>
              <a:rPr lang="fr-CA" dirty="0">
                <a:solidFill>
                  <a:srgbClr val="002060"/>
                </a:solidFill>
                <a:ea typeface="+mn-lt"/>
                <a:cs typeface="+mn-lt"/>
              </a:rPr>
              <a:t>.</a:t>
            </a:r>
          </a:p>
          <a:p>
            <a:pPr marL="0" indent="0">
              <a:lnSpc>
                <a:spcPct val="100000"/>
              </a:lnSpc>
              <a:spcBef>
                <a:spcPts val="600"/>
              </a:spcBef>
              <a:spcAft>
                <a:spcPts val="600"/>
              </a:spcAft>
              <a:buNone/>
            </a:pPr>
            <a:r>
              <a:rPr lang="fr-CA" dirty="0">
                <a:solidFill>
                  <a:srgbClr val="002060"/>
                </a:solidFill>
                <a:ea typeface="+mn-lt"/>
                <a:cs typeface="+mn-lt"/>
              </a:rPr>
              <a:t>La plate-forme Docker propose </a:t>
            </a:r>
            <a:r>
              <a:rPr lang="fr-CA" b="1" dirty="0">
                <a:solidFill>
                  <a:srgbClr val="0070C0"/>
                </a:solidFill>
                <a:ea typeface="+mn-lt"/>
                <a:cs typeface="+mn-lt"/>
              </a:rPr>
              <a:t>deux composants distincts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le </a:t>
            </a:r>
            <a:r>
              <a:rPr lang="fr-CA" b="1" dirty="0">
                <a:solidFill>
                  <a:srgbClr val="0070C0"/>
                </a:solidFill>
                <a:ea typeface="+mn-lt"/>
                <a:cs typeface="+mn-lt"/>
              </a:rPr>
              <a:t>Docker Engine</a:t>
            </a:r>
            <a:r>
              <a:rPr lang="fr-CA" dirty="0">
                <a:solidFill>
                  <a:srgbClr val="002060"/>
                </a:solidFill>
                <a:ea typeface="+mn-lt"/>
                <a:cs typeface="+mn-lt"/>
              </a:rPr>
              <a:t>, qui est responsable de la </a:t>
            </a:r>
            <a:r>
              <a:rPr lang="fr-CA" b="1" dirty="0">
                <a:solidFill>
                  <a:srgbClr val="0070C0"/>
                </a:solidFill>
                <a:ea typeface="+mn-lt"/>
                <a:cs typeface="+mn-lt"/>
              </a:rPr>
              <a:t>création et l'exécution de conteneurs</a:t>
            </a:r>
            <a:r>
              <a:rPr lang="fr-CA" dirty="0">
                <a:solidFill>
                  <a:srgbClr val="002060"/>
                </a:solidFill>
                <a:ea typeface="+mn-lt"/>
                <a:cs typeface="+mn-lt"/>
              </a:rPr>
              <a:t> ;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le </a:t>
            </a:r>
            <a:r>
              <a:rPr lang="fr-CA" b="1" dirty="0">
                <a:solidFill>
                  <a:srgbClr val="0070C0"/>
                </a:solidFill>
                <a:ea typeface="+mn-lt"/>
                <a:cs typeface="+mn-lt"/>
              </a:rPr>
              <a:t>Docker Hub</a:t>
            </a:r>
            <a:r>
              <a:rPr lang="fr-CA" dirty="0">
                <a:solidFill>
                  <a:srgbClr val="002060"/>
                </a:solidFill>
                <a:ea typeface="+mn-lt"/>
                <a:cs typeface="+mn-lt"/>
              </a:rPr>
              <a:t>, un service en nuage pour la </a:t>
            </a:r>
            <a:r>
              <a:rPr lang="fr-CA" b="1" dirty="0">
                <a:solidFill>
                  <a:srgbClr val="0070C0"/>
                </a:solidFill>
                <a:ea typeface="+mn-lt"/>
                <a:cs typeface="+mn-lt"/>
              </a:rPr>
              <a:t>distribution des conteneurs</a:t>
            </a:r>
            <a:r>
              <a:rPr lang="fr-CA" dirty="0">
                <a:solidFill>
                  <a:srgbClr val="002060"/>
                </a:solidFill>
                <a:ea typeface="+mn-lt"/>
                <a:cs typeface="+mn-lt"/>
              </a:rPr>
              <a:t>.</a:t>
            </a:r>
          </a:p>
        </p:txBody>
      </p:sp>
    </p:spTree>
    <p:extLst>
      <p:ext uri="{BB962C8B-B14F-4D97-AF65-F5344CB8AC3E}">
        <p14:creationId xmlns:p14="http://schemas.microsoft.com/office/powerpoint/2010/main" val="2536665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42016"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Virtualisation et conteneurisation</a:t>
            </a:r>
          </a:p>
          <a:p>
            <a:pPr marL="0" indent="0">
              <a:lnSpc>
                <a:spcPct val="100000"/>
              </a:lnSpc>
              <a:spcBef>
                <a:spcPts val="600"/>
              </a:spcBef>
              <a:spcAft>
                <a:spcPts val="600"/>
              </a:spcAft>
              <a:buNone/>
            </a:pPr>
            <a:r>
              <a:rPr lang="fr-CA" dirty="0">
                <a:solidFill>
                  <a:srgbClr val="002060"/>
                </a:solidFill>
                <a:ea typeface="+mn-lt"/>
                <a:cs typeface="+mn-lt"/>
              </a:rPr>
              <a:t>De nos jours, les machines virtuelles sont très répandues et de nombreux logiciels (hyperviseurs) de virtualisation existent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B050"/>
                </a:solidFill>
                <a:ea typeface="+mn-lt"/>
                <a:cs typeface="+mn-lt"/>
              </a:rPr>
              <a:t>Hyper-V</a:t>
            </a:r>
            <a:r>
              <a:rPr lang="fr-CA" b="1" dirty="0">
                <a:solidFill>
                  <a:srgbClr val="0070C0"/>
                </a:solidFill>
                <a:ea typeface="+mn-lt"/>
                <a:cs typeface="+mn-lt"/>
              </a:rPr>
              <a:t> ;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B050"/>
                </a:solidFill>
                <a:ea typeface="+mn-lt"/>
                <a:cs typeface="+mn-lt"/>
              </a:rPr>
              <a:t>VMware</a:t>
            </a:r>
            <a:r>
              <a:rPr lang="fr-CA" b="1" dirty="0">
                <a:solidFill>
                  <a:srgbClr val="0070C0"/>
                </a:solidFill>
                <a:ea typeface="+mn-lt"/>
                <a:cs typeface="+mn-lt"/>
              </a:rPr>
              <a:t> ;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B050"/>
                </a:solidFill>
                <a:ea typeface="+mn-lt"/>
                <a:cs typeface="+mn-lt"/>
              </a:rPr>
              <a:t>VirtualBox</a:t>
            </a:r>
            <a:r>
              <a:rPr lang="fr-CA" b="1" dirty="0">
                <a:solidFill>
                  <a:srgbClr val="0070C0"/>
                </a:solidFill>
                <a:ea typeface="+mn-lt"/>
                <a:cs typeface="+mn-lt"/>
              </a:rPr>
              <a:t> ;</a:t>
            </a:r>
          </a:p>
          <a:p>
            <a:pPr marL="360363" indent="-360363">
              <a:lnSpc>
                <a:spcPct val="100000"/>
              </a:lnSpc>
              <a:spcBef>
                <a:spcPts val="200"/>
              </a:spcBef>
              <a:buFont typeface="Wingdings" panose="05000000000000000000" pitchFamily="2" charset="2"/>
              <a:buChar char="§"/>
              <a:tabLst>
                <a:tab pos="360363" algn="l"/>
              </a:tabLst>
            </a:pPr>
            <a:r>
              <a:rPr lang="fr-CA" b="1" dirty="0" err="1">
                <a:solidFill>
                  <a:srgbClr val="00B050"/>
                </a:solidFill>
                <a:ea typeface="+mn-lt"/>
                <a:cs typeface="+mn-lt"/>
              </a:rPr>
              <a:t>XenServer</a:t>
            </a:r>
            <a:r>
              <a:rPr lang="fr-CA" b="1" dirty="0">
                <a:solidFill>
                  <a:srgbClr val="0070C0"/>
                </a:solidFill>
                <a:ea typeface="+mn-lt"/>
                <a:cs typeface="+mn-lt"/>
              </a:rPr>
              <a:t>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B050"/>
                </a:solidFill>
                <a:ea typeface="+mn-lt"/>
                <a:cs typeface="+mn-lt"/>
              </a:rPr>
              <a:t>...</a:t>
            </a:r>
          </a:p>
          <a:p>
            <a:pPr marL="0" indent="0">
              <a:lnSpc>
                <a:spcPct val="100000"/>
              </a:lnSpc>
              <a:spcBef>
                <a:spcPts val="600"/>
              </a:spcBef>
              <a:spcAft>
                <a:spcPts val="600"/>
              </a:spcAft>
              <a:buNone/>
            </a:pPr>
            <a:r>
              <a:rPr lang="fr-CA" dirty="0">
                <a:solidFill>
                  <a:srgbClr val="002060"/>
                </a:solidFill>
                <a:ea typeface="+mn-lt"/>
                <a:cs typeface="+mn-lt"/>
              </a:rPr>
              <a:t>Une </a:t>
            </a:r>
            <a:r>
              <a:rPr lang="fr-CA" b="1" dirty="0">
                <a:solidFill>
                  <a:srgbClr val="0070C0"/>
                </a:solidFill>
                <a:ea typeface="+mn-lt"/>
                <a:cs typeface="+mn-lt"/>
              </a:rPr>
              <a:t>machine virtuelle propose une couche d’abstraction au-dessus</a:t>
            </a:r>
            <a:r>
              <a:rPr lang="fr-CA" dirty="0">
                <a:solidFill>
                  <a:srgbClr val="002060"/>
                </a:solidFill>
                <a:ea typeface="+mn-lt"/>
                <a:cs typeface="+mn-lt"/>
              </a:rPr>
              <a:t> d’un </a:t>
            </a:r>
            <a:r>
              <a:rPr lang="fr-CA" b="1" dirty="0">
                <a:solidFill>
                  <a:srgbClr val="0070C0"/>
                </a:solidFill>
                <a:ea typeface="+mn-lt"/>
                <a:cs typeface="+mn-lt"/>
              </a:rPr>
              <a:t>système d’exploitation existant</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Il s’agit de </a:t>
            </a:r>
            <a:r>
              <a:rPr lang="fr-CA" b="1" dirty="0">
                <a:solidFill>
                  <a:srgbClr val="0070C0"/>
                </a:solidFill>
                <a:ea typeface="+mn-lt"/>
                <a:cs typeface="+mn-lt"/>
              </a:rPr>
              <a:t>simuler l’exécution de très bas </a:t>
            </a:r>
            <a:r>
              <a:rPr lang="fr-CA" dirty="0">
                <a:solidFill>
                  <a:srgbClr val="002060"/>
                </a:solidFill>
                <a:ea typeface="+mn-lt"/>
                <a:cs typeface="+mn-lt"/>
              </a:rPr>
              <a:t>niveau d’un système d’exploitation </a:t>
            </a:r>
            <a:r>
              <a:rPr lang="fr-CA" b="1" dirty="0">
                <a:solidFill>
                  <a:srgbClr val="0070C0"/>
                </a:solidFill>
                <a:ea typeface="+mn-lt"/>
                <a:cs typeface="+mn-lt"/>
              </a:rPr>
              <a:t>par-dessus un système d’exploitation existant</a:t>
            </a:r>
            <a:r>
              <a:rPr lang="fr-CA" dirty="0">
                <a:solidFill>
                  <a:srgbClr val="002060"/>
                </a:solidFill>
                <a:ea typeface="+mn-lt"/>
                <a:cs typeface="+mn-lt"/>
              </a:rPr>
              <a:t>, </a:t>
            </a:r>
            <a:r>
              <a:rPr lang="fr-CA" b="1" dirty="0">
                <a:solidFill>
                  <a:srgbClr val="0070C0"/>
                </a:solidFill>
                <a:ea typeface="+mn-lt"/>
                <a:cs typeface="+mn-lt"/>
              </a:rPr>
              <a:t>sans</a:t>
            </a:r>
            <a:r>
              <a:rPr lang="fr-CA" dirty="0">
                <a:solidFill>
                  <a:srgbClr val="002060"/>
                </a:solidFill>
                <a:ea typeface="+mn-lt"/>
                <a:cs typeface="+mn-lt"/>
              </a:rPr>
              <a:t> </a:t>
            </a:r>
            <a:r>
              <a:rPr lang="fr-CA" b="1" dirty="0">
                <a:solidFill>
                  <a:srgbClr val="0070C0"/>
                </a:solidFill>
                <a:ea typeface="+mn-lt"/>
                <a:cs typeface="+mn-lt"/>
              </a:rPr>
              <a:t>créer de liaison entre les deux</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Une machine virtuelle est tout simplement la </a:t>
            </a:r>
            <a:r>
              <a:rPr lang="fr-CA" b="1" dirty="0">
                <a:solidFill>
                  <a:srgbClr val="0070C0"/>
                </a:solidFill>
                <a:ea typeface="+mn-lt"/>
                <a:cs typeface="+mn-lt"/>
              </a:rPr>
              <a:t>simulation d’une machine physique sur une machine physique déjà installée</a:t>
            </a:r>
            <a:r>
              <a:rPr lang="fr-CA" dirty="0">
                <a:solidFill>
                  <a:srgbClr val="002060"/>
                </a:solidFill>
                <a:ea typeface="+mn-lt"/>
                <a:cs typeface="+mn-lt"/>
              </a:rPr>
              <a:t>, et ce grâce à un hyperviseur.</a:t>
            </a:r>
          </a:p>
        </p:txBody>
      </p:sp>
    </p:spTree>
    <p:extLst>
      <p:ext uri="{BB962C8B-B14F-4D97-AF65-F5344CB8AC3E}">
        <p14:creationId xmlns:p14="http://schemas.microsoft.com/office/powerpoint/2010/main" val="3749836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Virtualisation et conteneurisation</a:t>
            </a:r>
          </a:p>
          <a:p>
            <a:pPr marL="0" indent="0">
              <a:lnSpc>
                <a:spcPct val="100000"/>
              </a:lnSpc>
              <a:spcBef>
                <a:spcPts val="600"/>
              </a:spcBef>
              <a:spcAft>
                <a:spcPts val="600"/>
              </a:spcAft>
              <a:buNone/>
            </a:pPr>
            <a:r>
              <a:rPr lang="fr-CA" dirty="0">
                <a:solidFill>
                  <a:srgbClr val="002060"/>
                </a:solidFill>
                <a:ea typeface="+mn-lt"/>
                <a:cs typeface="+mn-lt"/>
              </a:rPr>
              <a:t>Au contraire, un </a:t>
            </a:r>
            <a:r>
              <a:rPr lang="fr-CA" b="1" dirty="0">
                <a:solidFill>
                  <a:srgbClr val="0070C0"/>
                </a:solidFill>
                <a:ea typeface="+mn-lt"/>
                <a:cs typeface="+mn-lt"/>
              </a:rPr>
              <a:t>conteneur s’appuie sur le système d’exploitation de l’hôte pour fonctionner</a:t>
            </a:r>
            <a:r>
              <a:rPr lang="fr-CA" dirty="0">
                <a:solidFill>
                  <a:srgbClr val="002060"/>
                </a:solidFill>
                <a:ea typeface="+mn-lt"/>
                <a:cs typeface="+mn-lt"/>
              </a:rPr>
              <a:t>. Il s’agit de </a:t>
            </a:r>
            <a:r>
              <a:rPr lang="fr-CA" b="1" dirty="0">
                <a:solidFill>
                  <a:srgbClr val="0070C0"/>
                </a:solidFill>
                <a:ea typeface="+mn-lt"/>
                <a:cs typeface="+mn-lt"/>
              </a:rPr>
              <a:t>simuler un ensemble applicatif au sein du système d’exploitation de l’hôte</a:t>
            </a:r>
            <a:r>
              <a:rPr lang="fr-CA" dirty="0">
                <a:solidFill>
                  <a:srgbClr val="002060"/>
                </a:solidFill>
                <a:ea typeface="+mn-lt"/>
                <a:cs typeface="+mn-lt"/>
              </a:rPr>
              <a:t>, cela de façon </a:t>
            </a:r>
            <a:r>
              <a:rPr lang="fr-CA" b="1" dirty="0">
                <a:solidFill>
                  <a:srgbClr val="0070C0"/>
                </a:solidFill>
                <a:ea typeface="+mn-lt"/>
                <a:cs typeface="+mn-lt"/>
              </a:rPr>
              <a:t>isolée au sein d’un conteneur</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Un </a:t>
            </a:r>
            <a:r>
              <a:rPr lang="fr-CA" b="1" dirty="0">
                <a:solidFill>
                  <a:srgbClr val="0070C0"/>
                </a:solidFill>
                <a:ea typeface="+mn-lt"/>
                <a:cs typeface="+mn-lt"/>
              </a:rPr>
              <a:t>conteneur est léger</a:t>
            </a:r>
            <a:r>
              <a:rPr lang="fr-CA" dirty="0">
                <a:solidFill>
                  <a:srgbClr val="002060"/>
                </a:solidFill>
                <a:ea typeface="+mn-lt"/>
                <a:cs typeface="+mn-lt"/>
              </a:rPr>
              <a:t>, </a:t>
            </a:r>
            <a:r>
              <a:rPr lang="fr-CA" b="1" dirty="0">
                <a:solidFill>
                  <a:srgbClr val="0070C0"/>
                </a:solidFill>
                <a:ea typeface="+mn-lt"/>
                <a:cs typeface="+mn-lt"/>
              </a:rPr>
              <a:t>performant</a:t>
            </a:r>
            <a:r>
              <a:rPr lang="fr-CA" dirty="0">
                <a:solidFill>
                  <a:srgbClr val="002060"/>
                </a:solidFill>
                <a:ea typeface="+mn-lt"/>
                <a:cs typeface="+mn-lt"/>
              </a:rPr>
              <a:t> et peut être </a:t>
            </a:r>
            <a:r>
              <a:rPr lang="fr-CA" b="1" dirty="0">
                <a:solidFill>
                  <a:srgbClr val="0070C0"/>
                </a:solidFill>
                <a:ea typeface="+mn-lt"/>
                <a:cs typeface="+mn-lt"/>
              </a:rPr>
              <a:t>déployé</a:t>
            </a:r>
            <a:r>
              <a:rPr lang="fr-CA" dirty="0">
                <a:solidFill>
                  <a:srgbClr val="002060"/>
                </a:solidFill>
                <a:ea typeface="+mn-lt"/>
                <a:cs typeface="+mn-lt"/>
              </a:rPr>
              <a:t> </a:t>
            </a:r>
            <a:r>
              <a:rPr lang="fr-CA" b="1" dirty="0">
                <a:solidFill>
                  <a:srgbClr val="0070C0"/>
                </a:solidFill>
                <a:ea typeface="+mn-lt"/>
                <a:cs typeface="+mn-lt"/>
              </a:rPr>
              <a:t>rapidement</a:t>
            </a:r>
            <a:r>
              <a:rPr lang="fr-CA" dirty="0">
                <a:solidFill>
                  <a:srgbClr val="002060"/>
                </a:solidFill>
                <a:ea typeface="+mn-lt"/>
                <a:cs typeface="+mn-lt"/>
              </a:rPr>
              <a:t>, car il </a:t>
            </a:r>
            <a:r>
              <a:rPr lang="fr-CA" b="1" dirty="0">
                <a:solidFill>
                  <a:srgbClr val="0070C0"/>
                </a:solidFill>
                <a:ea typeface="+mn-lt"/>
                <a:cs typeface="+mn-lt"/>
              </a:rPr>
              <a:t>partage ses ressources avec</a:t>
            </a:r>
            <a:r>
              <a:rPr lang="fr-CA" dirty="0">
                <a:solidFill>
                  <a:srgbClr val="002060"/>
                </a:solidFill>
                <a:ea typeface="+mn-lt"/>
                <a:cs typeface="+mn-lt"/>
              </a:rPr>
              <a:t> </a:t>
            </a:r>
            <a:r>
              <a:rPr lang="fr-CA" b="1" dirty="0">
                <a:solidFill>
                  <a:srgbClr val="0070C0"/>
                </a:solidFill>
                <a:ea typeface="+mn-lt"/>
                <a:cs typeface="+mn-lt"/>
              </a:rPr>
              <a:t>le système d’exploitation</a:t>
            </a:r>
            <a:r>
              <a:rPr lang="fr-CA" dirty="0">
                <a:solidFill>
                  <a:srgbClr val="002060"/>
                </a:solidFill>
                <a:ea typeface="+mn-lt"/>
                <a:cs typeface="+mn-lt"/>
              </a:rPr>
              <a:t> de l’hôte physique : </a:t>
            </a:r>
            <a:br>
              <a:rPr lang="fr-CA" dirty="0">
                <a:solidFill>
                  <a:srgbClr val="002060"/>
                </a:solidFill>
                <a:ea typeface="+mn-lt"/>
                <a:cs typeface="+mn-lt"/>
              </a:rPr>
            </a:br>
            <a:r>
              <a:rPr lang="fr-CA" b="1" dirty="0">
                <a:solidFill>
                  <a:srgbClr val="0070C0"/>
                </a:solidFill>
                <a:ea typeface="+mn-lt"/>
                <a:cs typeface="+mn-lt"/>
              </a:rPr>
              <a:t>noyau</a:t>
            </a:r>
            <a:r>
              <a:rPr lang="fr-CA" dirty="0">
                <a:solidFill>
                  <a:srgbClr val="002060"/>
                </a:solidFill>
                <a:ea typeface="+mn-lt"/>
                <a:cs typeface="+mn-lt"/>
              </a:rPr>
              <a:t>, </a:t>
            </a:r>
            <a:r>
              <a:rPr lang="fr-CA" b="1" dirty="0">
                <a:solidFill>
                  <a:srgbClr val="0070C0"/>
                </a:solidFill>
                <a:ea typeface="+mn-lt"/>
                <a:cs typeface="+mn-lt"/>
              </a:rPr>
              <a:t>périphériques</a:t>
            </a:r>
            <a:r>
              <a:rPr lang="fr-CA" dirty="0">
                <a:solidFill>
                  <a:srgbClr val="002060"/>
                </a:solidFill>
                <a:ea typeface="+mn-lt"/>
                <a:cs typeface="+mn-lt"/>
              </a:rPr>
              <a:t>, </a:t>
            </a:r>
            <a:r>
              <a:rPr lang="fr-CA" b="1" dirty="0">
                <a:solidFill>
                  <a:srgbClr val="0070C0"/>
                </a:solidFill>
                <a:ea typeface="+mn-lt"/>
                <a:cs typeface="+mn-lt"/>
              </a:rPr>
              <a:t>processeur</a:t>
            </a:r>
            <a:r>
              <a:rPr lang="fr-CA" dirty="0">
                <a:solidFill>
                  <a:srgbClr val="002060"/>
                </a:solidFill>
                <a:ea typeface="+mn-lt"/>
                <a:cs typeface="+mn-lt"/>
              </a:rPr>
              <a:t>, </a:t>
            </a:r>
            <a:r>
              <a:rPr lang="fr-CA" b="1" dirty="0">
                <a:solidFill>
                  <a:srgbClr val="0070C0"/>
                </a:solidFill>
                <a:ea typeface="+mn-lt"/>
                <a:cs typeface="+mn-lt"/>
              </a:rPr>
              <a:t>mémoire vive</a:t>
            </a:r>
            <a:r>
              <a:rPr lang="fr-CA" dirty="0">
                <a:solidFill>
                  <a:srgbClr val="002060"/>
                </a:solidFill>
                <a:ea typeface="+mn-lt"/>
                <a:cs typeface="+mn-lt"/>
              </a:rPr>
              <a:t>, ...</a:t>
            </a:r>
          </a:p>
        </p:txBody>
      </p:sp>
    </p:spTree>
    <p:extLst>
      <p:ext uri="{BB962C8B-B14F-4D97-AF65-F5344CB8AC3E}">
        <p14:creationId xmlns:p14="http://schemas.microsoft.com/office/powerpoint/2010/main" val="1170286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Virtualisation et conteneur</a:t>
            </a:r>
            <a:br>
              <a:rPr lang="fr-CA" b="1" dirty="0">
                <a:solidFill>
                  <a:srgbClr val="00B050"/>
                </a:solidFill>
                <a:ea typeface="+mn-lt"/>
                <a:cs typeface="+mn-lt"/>
              </a:rPr>
            </a:br>
            <a:r>
              <a:rPr lang="fr-CA" b="1" dirty="0">
                <a:solidFill>
                  <a:srgbClr val="0070C0"/>
                </a:solidFill>
                <a:ea typeface="+mn-lt"/>
                <a:cs typeface="+mn-lt"/>
              </a:rPr>
              <a:t>Commandes de base de docker</a:t>
            </a:r>
          </a:p>
          <a:p>
            <a:pPr marL="0" indent="0">
              <a:lnSpc>
                <a:spcPct val="100000"/>
              </a:lnSpc>
              <a:spcBef>
                <a:spcPts val="200"/>
              </a:spcBef>
              <a:buNone/>
            </a:pPr>
            <a:endParaRPr lang="fr-CA" b="1" dirty="0">
              <a:solidFill>
                <a:srgbClr val="0070C0"/>
              </a:solidFill>
              <a:ea typeface="+mn-lt"/>
              <a:cs typeface="+mn-lt"/>
            </a:endParaRPr>
          </a:p>
          <a:p>
            <a:pPr marL="0" indent="0">
              <a:lnSpc>
                <a:spcPct val="100000"/>
              </a:lnSpc>
              <a:spcBef>
                <a:spcPts val="200"/>
              </a:spcBef>
              <a:buNone/>
            </a:pPr>
            <a:endParaRPr lang="fr-CA" b="1" dirty="0">
              <a:solidFill>
                <a:srgbClr val="0070C0"/>
              </a:solidFill>
              <a:ea typeface="+mn-lt"/>
              <a:cs typeface="+mn-lt"/>
            </a:endParaRPr>
          </a:p>
          <a:p>
            <a:pPr marL="0" indent="0">
              <a:lnSpc>
                <a:spcPct val="100000"/>
              </a:lnSpc>
              <a:spcBef>
                <a:spcPts val="200"/>
              </a:spcBef>
              <a:buNone/>
            </a:pPr>
            <a:endParaRPr lang="fr-CA" b="1" dirty="0">
              <a:solidFill>
                <a:srgbClr val="0070C0"/>
              </a:solidFill>
              <a:ea typeface="+mn-lt"/>
              <a:cs typeface="+mn-lt"/>
            </a:endParaRPr>
          </a:p>
          <a:p>
            <a:pPr marL="0" indent="0">
              <a:lnSpc>
                <a:spcPct val="100000"/>
              </a:lnSpc>
              <a:spcBef>
                <a:spcPts val="200"/>
              </a:spcBef>
              <a:buNone/>
            </a:pPr>
            <a:endParaRPr lang="fr-CA" b="1" dirty="0">
              <a:solidFill>
                <a:srgbClr val="0070C0"/>
              </a:solidFill>
              <a:ea typeface="+mn-lt"/>
              <a:cs typeface="+mn-lt"/>
            </a:endParaRPr>
          </a:p>
          <a:p>
            <a:pPr marL="0" indent="0">
              <a:lnSpc>
                <a:spcPct val="100000"/>
              </a:lnSpc>
              <a:spcBef>
                <a:spcPts val="200"/>
              </a:spcBef>
              <a:buNone/>
            </a:pPr>
            <a:endParaRPr lang="fr-CA" b="1" dirty="0">
              <a:solidFill>
                <a:srgbClr val="0070C0"/>
              </a:solidFill>
              <a:ea typeface="+mn-lt"/>
              <a:cs typeface="+mn-lt"/>
            </a:endParaRPr>
          </a:p>
          <a:p>
            <a:pPr marL="0" indent="0">
              <a:lnSpc>
                <a:spcPct val="100000"/>
              </a:lnSpc>
              <a:spcBef>
                <a:spcPts val="200"/>
              </a:spcBef>
              <a:buNone/>
            </a:pPr>
            <a:endParaRPr lang="fr-CA" b="1" dirty="0">
              <a:solidFill>
                <a:srgbClr val="0070C0"/>
              </a:solidFill>
              <a:ea typeface="+mn-lt"/>
              <a:cs typeface="+mn-lt"/>
            </a:endParaRPr>
          </a:p>
          <a:p>
            <a:pPr marL="0" indent="0">
              <a:lnSpc>
                <a:spcPct val="100000"/>
              </a:lnSpc>
              <a:spcBef>
                <a:spcPts val="200"/>
              </a:spcBef>
              <a:buNone/>
            </a:pPr>
            <a:endParaRPr lang="fr-CA" b="1" dirty="0">
              <a:solidFill>
                <a:srgbClr val="0070C0"/>
              </a:solidFill>
              <a:ea typeface="+mn-lt"/>
              <a:cs typeface="+mn-lt"/>
            </a:endParaRPr>
          </a:p>
          <a:p>
            <a:pPr marL="0" indent="0">
              <a:lnSpc>
                <a:spcPct val="100000"/>
              </a:lnSpc>
              <a:spcBef>
                <a:spcPts val="200"/>
              </a:spcBef>
              <a:buNone/>
            </a:pPr>
            <a:endParaRPr lang="fr-CA" b="1" dirty="0">
              <a:solidFill>
                <a:srgbClr val="0070C0"/>
              </a:solidFill>
              <a:ea typeface="+mn-lt"/>
              <a:cs typeface="+mn-lt"/>
            </a:endParaRPr>
          </a:p>
        </p:txBody>
      </p:sp>
      <p:pic>
        <p:nvPicPr>
          <p:cNvPr id="7" name="Image 6">
            <a:extLst>
              <a:ext uri="{FF2B5EF4-FFF2-40B4-BE49-F238E27FC236}">
                <a16:creationId xmlns:a16="http://schemas.microsoft.com/office/drawing/2014/main" id="{35065761-684F-4ECB-BBEC-6A4E1174BACF}"/>
              </a:ext>
            </a:extLst>
          </p:cNvPr>
          <p:cNvPicPr/>
          <p:nvPr/>
        </p:nvPicPr>
        <p:blipFill>
          <a:blip r:embed="rId7">
            <a:extLst>
              <a:ext uri="{28A0092B-C50C-407E-A947-70E740481C1C}">
                <a14:useLocalDpi xmlns:a14="http://schemas.microsoft.com/office/drawing/2010/main" val="0"/>
              </a:ext>
            </a:extLst>
          </a:blip>
          <a:stretch>
            <a:fillRect/>
          </a:stretch>
        </p:blipFill>
        <p:spPr>
          <a:xfrm>
            <a:off x="4774331" y="2847696"/>
            <a:ext cx="5995139" cy="2258450"/>
          </a:xfrm>
          <a:prstGeom prst="rect">
            <a:avLst/>
          </a:prstGeom>
        </p:spPr>
      </p:pic>
    </p:spTree>
    <p:extLst>
      <p:ext uri="{BB962C8B-B14F-4D97-AF65-F5344CB8AC3E}">
        <p14:creationId xmlns:p14="http://schemas.microsoft.com/office/powerpoint/2010/main" val="1099859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Virtualisation et conteneur</a:t>
            </a:r>
          </a:p>
          <a:p>
            <a:pPr marL="0" indent="0">
              <a:lnSpc>
                <a:spcPct val="100000"/>
              </a:lnSpc>
              <a:spcBef>
                <a:spcPts val="600"/>
              </a:spcBef>
              <a:spcAft>
                <a:spcPts val="600"/>
              </a:spcAft>
              <a:buNone/>
            </a:pPr>
            <a:r>
              <a:rPr lang="fr-CA" dirty="0">
                <a:solidFill>
                  <a:srgbClr val="002060"/>
                </a:solidFill>
                <a:ea typeface="+mn-lt"/>
                <a:cs typeface="+mn-lt"/>
              </a:rPr>
              <a:t>En quelques mots on pourrait, de manière générale, conclure que </a:t>
            </a:r>
            <a:r>
              <a:rPr lang="fr-CA" b="1" dirty="0">
                <a:solidFill>
                  <a:srgbClr val="0070C0"/>
                </a:solidFill>
                <a:ea typeface="+mn-lt"/>
                <a:cs typeface="+mn-lt"/>
              </a:rPr>
              <a:t>docker permet de créer des conteneurs légers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B050"/>
                </a:solidFill>
                <a:ea typeface="+mn-lt"/>
                <a:cs typeface="+mn-lt"/>
              </a:rPr>
              <a:t>en terme d’espace disque …</a:t>
            </a:r>
            <a:br>
              <a:rPr lang="fr-CA" b="1" dirty="0">
                <a:solidFill>
                  <a:srgbClr val="00B050"/>
                </a:solidFill>
                <a:ea typeface="+mn-lt"/>
                <a:cs typeface="+mn-lt"/>
              </a:rPr>
            </a:br>
            <a:r>
              <a:rPr lang="fr-CA" dirty="0">
                <a:solidFill>
                  <a:srgbClr val="002060"/>
                </a:solidFill>
                <a:ea typeface="+mn-lt"/>
                <a:cs typeface="+mn-lt"/>
              </a:rPr>
              <a:t>L’image du conteneur n’embarque pas tout le système d’exploitation et le découpage en couche des images permet de réduire l’espace occupé pour leur stockage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B050"/>
                </a:solidFill>
                <a:ea typeface="+mn-lt"/>
                <a:cs typeface="+mn-lt"/>
              </a:rPr>
              <a:t>pour la rapidité de démarrage …</a:t>
            </a:r>
            <a:br>
              <a:rPr lang="fr-CA" b="1" dirty="0">
                <a:solidFill>
                  <a:srgbClr val="00B050"/>
                </a:solidFill>
                <a:ea typeface="+mn-lt"/>
                <a:cs typeface="+mn-lt"/>
              </a:rPr>
            </a:br>
            <a:r>
              <a:rPr lang="fr-CA" dirty="0">
                <a:solidFill>
                  <a:srgbClr val="002060"/>
                </a:solidFill>
                <a:ea typeface="+mn-lt"/>
                <a:cs typeface="+mn-lt"/>
              </a:rPr>
              <a:t>Un conteneur démarre en quelques secondes (c’est l’applicatif qui prend le plus de temps à démarrer)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B050"/>
                </a:solidFill>
                <a:ea typeface="+mn-lt"/>
                <a:cs typeface="+mn-lt"/>
              </a:rPr>
              <a:t>avec une performance accrue …</a:t>
            </a:r>
            <a:br>
              <a:rPr lang="fr-CA" b="1" dirty="0">
                <a:solidFill>
                  <a:srgbClr val="00B050"/>
                </a:solidFill>
                <a:ea typeface="+mn-lt"/>
                <a:cs typeface="+mn-lt"/>
              </a:rPr>
            </a:br>
            <a:r>
              <a:rPr lang="fr-CA" dirty="0">
                <a:solidFill>
                  <a:srgbClr val="002060"/>
                </a:solidFill>
                <a:ea typeface="+mn-lt"/>
                <a:cs typeface="+mn-lt"/>
              </a:rPr>
              <a:t>Il n’y a plus d’émulation de système d’exploitation, la surcharge est donc réduite et les performances disque et réseaux semblent au rendez-vous.</a:t>
            </a:r>
          </a:p>
        </p:txBody>
      </p:sp>
    </p:spTree>
    <p:extLst>
      <p:ext uri="{BB962C8B-B14F-4D97-AF65-F5344CB8AC3E}">
        <p14:creationId xmlns:p14="http://schemas.microsoft.com/office/powerpoint/2010/main" val="74312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2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492370" y="605896"/>
            <a:ext cx="3084844" cy="5646208"/>
          </a:xfrm>
        </p:spPr>
        <p:txBody>
          <a:bodyPr anchor="ctr">
            <a:normAutofit/>
          </a:bodyPr>
          <a:lstStyle/>
          <a:p>
            <a:r>
              <a:rPr lang="fr-CA" sz="3600" dirty="0">
                <a:solidFill>
                  <a:srgbClr val="FFFFFF"/>
                </a:solidFill>
                <a:latin typeface="Arial Black" panose="020B0A04020102020204" pitchFamily="34" charset="0"/>
              </a:rPr>
              <a:t>Plan de la séance</a:t>
            </a:r>
          </a:p>
        </p:txBody>
      </p:sp>
      <p:sp>
        <p:nvSpPr>
          <p:cNvPr id="20" name="Rectangle 2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Espace réservé du contenu 15">
            <a:extLst>
              <a:ext uri="{FF2B5EF4-FFF2-40B4-BE49-F238E27FC236}">
                <a16:creationId xmlns:a16="http://schemas.microsoft.com/office/drawing/2014/main" id="{EEF79DDD-30EC-4AB3-80DA-D522440F487C}"/>
              </a:ext>
            </a:extLst>
          </p:cNvPr>
          <p:cNvSpPr>
            <a:spLocks noGrp="1"/>
          </p:cNvSpPr>
          <p:nvPr>
            <p:ph idx="1"/>
            <p:custDataLst>
              <p:tags r:id="rId5"/>
            </p:custDataLst>
          </p:nvPr>
        </p:nvSpPr>
        <p:spPr>
          <a:xfrm>
            <a:off x="4742016" y="605896"/>
            <a:ext cx="6413663" cy="5646208"/>
          </a:xfrm>
        </p:spPr>
        <p:txBody>
          <a:bodyPr anchor="ctr">
            <a:normAutofit/>
          </a:bodyPr>
          <a:lstStyle/>
          <a:p>
            <a:pPr marL="0" indent="0">
              <a:buNone/>
            </a:pPr>
            <a:r>
              <a:rPr lang="fr-CA" b="1" dirty="0">
                <a:solidFill>
                  <a:srgbClr val="7030A0"/>
                </a:solidFill>
                <a:cs typeface="Calibri"/>
              </a:rPr>
              <a:t>Présentation</a:t>
            </a:r>
          </a:p>
          <a:p>
            <a:pPr marL="0" indent="0">
              <a:buNone/>
            </a:pPr>
            <a:r>
              <a:rPr lang="fr-CA" b="1" dirty="0">
                <a:solidFill>
                  <a:srgbClr val="7030A0"/>
                </a:solidFill>
                <a:cs typeface="Calibri"/>
              </a:rPr>
              <a:t>Extensions et services en ligne </a:t>
            </a:r>
          </a:p>
          <a:p>
            <a:pPr marL="0" indent="0">
              <a:buNone/>
            </a:pPr>
            <a:r>
              <a:rPr lang="fr-CA" b="1" dirty="0">
                <a:solidFill>
                  <a:srgbClr val="7030A0"/>
                </a:solidFill>
                <a:cs typeface="Calibri"/>
              </a:rPr>
              <a:t>Notions de base</a:t>
            </a:r>
          </a:p>
          <a:p>
            <a:pPr marL="0" indent="0">
              <a:buNone/>
            </a:pPr>
            <a:r>
              <a:rPr lang="fr-CA" b="1" dirty="0">
                <a:solidFill>
                  <a:srgbClr val="7030A0"/>
                </a:solidFill>
                <a:cs typeface="Calibri"/>
              </a:rPr>
              <a:t>Installation</a:t>
            </a:r>
          </a:p>
        </p:txBody>
      </p:sp>
    </p:spTree>
    <p:extLst>
      <p:ext uri="{BB962C8B-B14F-4D97-AF65-F5344CB8AC3E}">
        <p14:creationId xmlns:p14="http://schemas.microsoft.com/office/powerpoint/2010/main" val="92956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Définitions importantes</a:t>
            </a:r>
          </a:p>
          <a:p>
            <a:pPr marL="0" indent="0">
              <a:lnSpc>
                <a:spcPct val="100000"/>
              </a:lnSpc>
              <a:spcBef>
                <a:spcPts val="600"/>
              </a:spcBef>
              <a:spcAft>
                <a:spcPts val="600"/>
              </a:spcAft>
              <a:buNone/>
            </a:pPr>
            <a:r>
              <a:rPr lang="fr-CA" dirty="0">
                <a:solidFill>
                  <a:srgbClr val="002060"/>
                </a:solidFill>
                <a:ea typeface="+mn-lt"/>
                <a:cs typeface="+mn-lt"/>
              </a:rPr>
              <a:t>Voici quelques </a:t>
            </a:r>
            <a:r>
              <a:rPr lang="fr-CA" b="1" dirty="0">
                <a:solidFill>
                  <a:srgbClr val="0070C0"/>
                </a:solidFill>
                <a:ea typeface="+mn-lt"/>
                <a:cs typeface="+mn-lt"/>
              </a:rPr>
              <a:t>termes utiles </a:t>
            </a:r>
            <a:r>
              <a:rPr lang="fr-CA" dirty="0">
                <a:solidFill>
                  <a:srgbClr val="002060"/>
                </a:solidFill>
                <a:ea typeface="+mn-lt"/>
                <a:cs typeface="+mn-lt"/>
              </a:rPr>
              <a:t>à comprendre pour la gestion des conteneurs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B050"/>
                </a:solidFill>
                <a:ea typeface="+mn-lt"/>
                <a:cs typeface="+mn-lt"/>
              </a:rPr>
              <a:t>Conteneurs</a:t>
            </a:r>
            <a:br>
              <a:rPr lang="fr-CA" b="1" dirty="0">
                <a:solidFill>
                  <a:srgbClr val="0070C0"/>
                </a:solidFill>
                <a:ea typeface="+mn-lt"/>
                <a:cs typeface="+mn-lt"/>
              </a:rPr>
            </a:br>
            <a:r>
              <a:rPr lang="fr-CA" dirty="0">
                <a:solidFill>
                  <a:srgbClr val="002060"/>
                </a:solidFill>
                <a:ea typeface="+mn-lt"/>
                <a:cs typeface="+mn-lt"/>
              </a:rPr>
              <a:t>Un conteneur Docker n’a besoin d’</a:t>
            </a:r>
            <a:r>
              <a:rPr lang="fr-CA" b="1" dirty="0">
                <a:solidFill>
                  <a:srgbClr val="0070C0"/>
                </a:solidFill>
                <a:ea typeface="+mn-lt"/>
                <a:cs typeface="+mn-lt"/>
              </a:rPr>
              <a:t>aucun</a:t>
            </a:r>
            <a:r>
              <a:rPr lang="fr-CA" dirty="0">
                <a:solidFill>
                  <a:srgbClr val="002060"/>
                </a:solidFill>
                <a:ea typeface="+mn-lt"/>
                <a:cs typeface="+mn-lt"/>
              </a:rPr>
              <a:t> </a:t>
            </a:r>
            <a:r>
              <a:rPr lang="fr-CA" b="1" dirty="0">
                <a:solidFill>
                  <a:srgbClr val="0070C0"/>
                </a:solidFill>
                <a:ea typeface="+mn-lt"/>
                <a:cs typeface="+mn-lt"/>
              </a:rPr>
              <a:t>système</a:t>
            </a:r>
            <a:r>
              <a:rPr lang="fr-CA" dirty="0">
                <a:solidFill>
                  <a:srgbClr val="002060"/>
                </a:solidFill>
                <a:ea typeface="+mn-lt"/>
                <a:cs typeface="+mn-lt"/>
              </a:rPr>
              <a:t> </a:t>
            </a:r>
            <a:r>
              <a:rPr lang="fr-CA" b="1" dirty="0">
                <a:solidFill>
                  <a:srgbClr val="0070C0"/>
                </a:solidFill>
                <a:ea typeface="+mn-lt"/>
                <a:cs typeface="+mn-lt"/>
              </a:rPr>
              <a:t>d’exploitation</a:t>
            </a:r>
            <a:r>
              <a:rPr lang="fr-CA" dirty="0">
                <a:solidFill>
                  <a:srgbClr val="002060"/>
                </a:solidFill>
                <a:ea typeface="+mn-lt"/>
                <a:cs typeface="+mn-lt"/>
              </a:rPr>
              <a:t> </a:t>
            </a:r>
            <a:r>
              <a:rPr lang="fr-CA" b="1" dirty="0">
                <a:solidFill>
                  <a:srgbClr val="0070C0"/>
                </a:solidFill>
                <a:ea typeface="+mn-lt"/>
                <a:cs typeface="+mn-lt"/>
              </a:rPr>
              <a:t>séparé</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Il se </a:t>
            </a:r>
            <a:r>
              <a:rPr lang="fr-CA" b="1" dirty="0">
                <a:solidFill>
                  <a:srgbClr val="0070C0"/>
                </a:solidFill>
                <a:ea typeface="+mn-lt"/>
                <a:cs typeface="+mn-lt"/>
              </a:rPr>
              <a:t>sert de fonctionnalités du noyau du système d’exploitation</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Ainsi il utilise l’</a:t>
            </a:r>
            <a:r>
              <a:rPr lang="fr-CA" b="1" dirty="0">
                <a:solidFill>
                  <a:srgbClr val="0070C0"/>
                </a:solidFill>
                <a:ea typeface="+mn-lt"/>
                <a:cs typeface="+mn-lt"/>
              </a:rPr>
              <a:t>isolation</a:t>
            </a:r>
            <a:r>
              <a:rPr lang="fr-CA" dirty="0">
                <a:solidFill>
                  <a:srgbClr val="002060"/>
                </a:solidFill>
                <a:ea typeface="+mn-lt"/>
                <a:cs typeface="+mn-lt"/>
              </a:rPr>
              <a:t> </a:t>
            </a:r>
            <a:r>
              <a:rPr lang="fr-CA" b="1" dirty="0">
                <a:solidFill>
                  <a:srgbClr val="0070C0"/>
                </a:solidFill>
                <a:ea typeface="+mn-lt"/>
                <a:cs typeface="+mn-lt"/>
              </a:rPr>
              <a:t>de ressources</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(processeur, mémoire, E/S (I/O), connexions réseau, …)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B050"/>
                </a:solidFill>
                <a:ea typeface="+mn-lt"/>
                <a:cs typeface="+mn-lt"/>
              </a:rPr>
              <a:t>Images</a:t>
            </a:r>
            <a:br>
              <a:rPr lang="fr-CA" b="1" dirty="0">
                <a:solidFill>
                  <a:srgbClr val="0070C0"/>
                </a:solidFill>
                <a:ea typeface="+mn-lt"/>
                <a:cs typeface="+mn-lt"/>
              </a:rPr>
            </a:br>
            <a:r>
              <a:rPr lang="fr-CA" dirty="0">
                <a:solidFill>
                  <a:srgbClr val="002060"/>
                </a:solidFill>
                <a:ea typeface="+mn-lt"/>
                <a:cs typeface="+mn-lt"/>
              </a:rPr>
              <a:t>Une image Docker </a:t>
            </a:r>
            <a:r>
              <a:rPr lang="fr-CA" b="1" dirty="0">
                <a:solidFill>
                  <a:srgbClr val="0070C0"/>
                </a:solidFill>
                <a:ea typeface="+mn-lt"/>
                <a:cs typeface="+mn-lt"/>
              </a:rPr>
              <a:t>représente le système de fichiers sans les processus</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Cette </a:t>
            </a:r>
            <a:r>
              <a:rPr lang="fr-CA" b="1" dirty="0">
                <a:solidFill>
                  <a:srgbClr val="0070C0"/>
                </a:solidFill>
                <a:ea typeface="+mn-lt"/>
                <a:cs typeface="+mn-lt"/>
              </a:rPr>
              <a:t>image contient ce qui est installé. </a:t>
            </a:r>
            <a:r>
              <a:rPr lang="fr-CA" dirty="0">
                <a:solidFill>
                  <a:srgbClr val="002060"/>
                </a:solidFill>
                <a:ea typeface="+mn-lt"/>
                <a:cs typeface="+mn-lt"/>
              </a:rPr>
              <a:t>(tel qu’une base de données (MySQL), Java, PHP, un script, …) mais en </a:t>
            </a:r>
            <a:r>
              <a:rPr lang="fr-CA" b="1" dirty="0">
                <a:solidFill>
                  <a:srgbClr val="0070C0"/>
                </a:solidFill>
                <a:ea typeface="+mn-lt"/>
                <a:cs typeface="+mn-lt"/>
              </a:rPr>
              <a:t>étant inactif</a:t>
            </a:r>
            <a:r>
              <a:rPr lang="fr-CA" dirty="0">
                <a:solidFill>
                  <a:srgbClr val="002060"/>
                </a:solidFill>
                <a:ea typeface="+mn-lt"/>
                <a:cs typeface="+mn-lt"/>
              </a:rPr>
              <a:t>. Elles sont </a:t>
            </a:r>
            <a:r>
              <a:rPr lang="fr-CA" b="1" dirty="0">
                <a:solidFill>
                  <a:srgbClr val="0070C0"/>
                </a:solidFill>
                <a:ea typeface="+mn-lt"/>
                <a:cs typeface="+mn-lt"/>
              </a:rPr>
              <a:t>créées à partir de fichiers de configuration </a:t>
            </a:r>
            <a:r>
              <a:rPr lang="fr-CA" b="1" dirty="0" err="1">
                <a:solidFill>
                  <a:srgbClr val="0070C0"/>
                </a:solidFill>
                <a:ea typeface="+mn-lt"/>
                <a:cs typeface="+mn-lt"/>
              </a:rPr>
              <a:t>Dockerfiles</a:t>
            </a:r>
            <a:r>
              <a:rPr lang="fr-CA" dirty="0">
                <a:solidFill>
                  <a:srgbClr val="002060"/>
                </a:solidFill>
                <a:ea typeface="+mn-lt"/>
                <a:cs typeface="+mn-lt"/>
              </a:rPr>
              <a:t>.</a:t>
            </a:r>
            <a:br>
              <a:rPr lang="fr-CA" dirty="0">
                <a:solidFill>
                  <a:srgbClr val="002060"/>
                </a:solidFill>
                <a:ea typeface="+mn-lt"/>
                <a:cs typeface="+mn-lt"/>
              </a:rPr>
            </a:br>
            <a:r>
              <a:rPr lang="fr-CA" dirty="0">
                <a:solidFill>
                  <a:srgbClr val="002060"/>
                </a:solidFill>
                <a:ea typeface="+mn-lt"/>
                <a:cs typeface="+mn-lt"/>
              </a:rPr>
              <a:t>Un </a:t>
            </a:r>
            <a:r>
              <a:rPr lang="fr-CA" b="1" dirty="0">
                <a:solidFill>
                  <a:srgbClr val="0070C0"/>
                </a:solidFill>
                <a:ea typeface="+mn-lt"/>
                <a:cs typeface="+mn-lt"/>
              </a:rPr>
              <a:t>fichier </a:t>
            </a:r>
            <a:r>
              <a:rPr lang="fr-CA" b="1" dirty="0" err="1">
                <a:solidFill>
                  <a:srgbClr val="0070C0"/>
                </a:solidFill>
                <a:ea typeface="+mn-lt"/>
                <a:cs typeface="+mn-lt"/>
              </a:rPr>
              <a:t>Dockerfiles</a:t>
            </a:r>
            <a:r>
              <a:rPr lang="fr-CA" b="1" dirty="0">
                <a:solidFill>
                  <a:srgbClr val="0070C0"/>
                </a:solidFill>
                <a:ea typeface="+mn-lt"/>
                <a:cs typeface="+mn-lt"/>
              </a:rPr>
              <a:t> </a:t>
            </a:r>
            <a:r>
              <a:rPr lang="fr-CA" dirty="0">
                <a:solidFill>
                  <a:srgbClr val="002060"/>
                </a:solidFill>
                <a:ea typeface="+mn-lt"/>
                <a:cs typeface="+mn-lt"/>
              </a:rPr>
              <a:t>déc</a:t>
            </a:r>
            <a:r>
              <a:rPr lang="fr-CA" b="1" dirty="0">
                <a:solidFill>
                  <a:srgbClr val="0070C0"/>
                </a:solidFill>
                <a:ea typeface="+mn-lt"/>
                <a:cs typeface="+mn-lt"/>
              </a:rPr>
              <a:t>rit exactement ce qui doit être installé </a:t>
            </a:r>
            <a:r>
              <a:rPr lang="fr-CA" dirty="0">
                <a:solidFill>
                  <a:srgbClr val="002060"/>
                </a:solidFill>
                <a:ea typeface="+mn-lt"/>
                <a:cs typeface="+mn-lt"/>
              </a:rPr>
              <a:t>sur le système. </a:t>
            </a:r>
            <a:br>
              <a:rPr lang="fr-CA" dirty="0">
                <a:solidFill>
                  <a:srgbClr val="002060"/>
                </a:solidFill>
                <a:ea typeface="+mn-lt"/>
                <a:cs typeface="+mn-lt"/>
              </a:rPr>
            </a:br>
            <a:r>
              <a:rPr lang="fr-CA" dirty="0">
                <a:solidFill>
                  <a:srgbClr val="002060"/>
                </a:solidFill>
                <a:ea typeface="+mn-lt"/>
                <a:cs typeface="+mn-lt"/>
              </a:rPr>
              <a:t>Le </a:t>
            </a:r>
            <a:r>
              <a:rPr lang="fr-CA" b="1" dirty="0">
                <a:solidFill>
                  <a:srgbClr val="0070C0"/>
                </a:solidFill>
                <a:ea typeface="+mn-lt"/>
                <a:cs typeface="+mn-lt"/>
              </a:rPr>
              <a:t>conteneur est l’exécution d’une image </a:t>
            </a:r>
            <a:r>
              <a:rPr lang="fr-CA" dirty="0">
                <a:solidFill>
                  <a:srgbClr val="002060"/>
                </a:solidFill>
                <a:ea typeface="+mn-lt"/>
                <a:cs typeface="+mn-lt"/>
              </a:rPr>
              <a:t>;</a:t>
            </a:r>
          </a:p>
        </p:txBody>
      </p:sp>
    </p:spTree>
    <p:extLst>
      <p:ext uri="{BB962C8B-B14F-4D97-AF65-F5344CB8AC3E}">
        <p14:creationId xmlns:p14="http://schemas.microsoft.com/office/powerpoint/2010/main" val="574280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Définitions importantes</a:t>
            </a:r>
          </a:p>
          <a:p>
            <a:pPr marL="0" indent="0">
              <a:lnSpc>
                <a:spcPct val="100000"/>
              </a:lnSpc>
              <a:spcBef>
                <a:spcPts val="600"/>
              </a:spcBef>
              <a:spcAft>
                <a:spcPts val="600"/>
              </a:spcAft>
              <a:buNone/>
            </a:pPr>
            <a:r>
              <a:rPr lang="fr-CA" dirty="0">
                <a:solidFill>
                  <a:srgbClr val="002060"/>
                </a:solidFill>
                <a:ea typeface="+mn-lt"/>
                <a:cs typeface="+mn-lt"/>
              </a:rPr>
              <a:t>Voici quelques </a:t>
            </a:r>
            <a:r>
              <a:rPr lang="fr-CA" b="1" dirty="0">
                <a:solidFill>
                  <a:srgbClr val="0070C0"/>
                </a:solidFill>
                <a:ea typeface="+mn-lt"/>
                <a:cs typeface="+mn-lt"/>
              </a:rPr>
              <a:t>termes utiles </a:t>
            </a:r>
            <a:r>
              <a:rPr lang="fr-CA" dirty="0">
                <a:solidFill>
                  <a:srgbClr val="002060"/>
                </a:solidFill>
                <a:ea typeface="+mn-lt"/>
                <a:cs typeface="+mn-lt"/>
              </a:rPr>
              <a:t>à comprendre pour la gestion des conteneurs …</a:t>
            </a:r>
          </a:p>
          <a:p>
            <a:pPr marL="360363" indent="-360363">
              <a:lnSpc>
                <a:spcPct val="100000"/>
              </a:lnSpc>
              <a:spcBef>
                <a:spcPts val="200"/>
              </a:spcBef>
              <a:buFont typeface="Wingdings" panose="05000000000000000000" pitchFamily="2" charset="2"/>
              <a:buChar char="§"/>
              <a:tabLst>
                <a:tab pos="360363" algn="l"/>
              </a:tabLst>
            </a:pPr>
            <a:r>
              <a:rPr lang="fr-CA" b="1" dirty="0" err="1">
                <a:solidFill>
                  <a:srgbClr val="00B050"/>
                </a:solidFill>
                <a:ea typeface="+mn-lt"/>
                <a:cs typeface="+mn-lt"/>
              </a:rPr>
              <a:t>Dockerfiles</a:t>
            </a:r>
            <a:br>
              <a:rPr lang="fr-CA" b="1" dirty="0">
                <a:solidFill>
                  <a:srgbClr val="0070C0"/>
                </a:solidFill>
                <a:ea typeface="+mn-lt"/>
                <a:cs typeface="+mn-lt"/>
              </a:rPr>
            </a:br>
            <a:r>
              <a:rPr lang="fr-CA" dirty="0">
                <a:solidFill>
                  <a:srgbClr val="002060"/>
                </a:solidFill>
                <a:ea typeface="+mn-lt"/>
                <a:cs typeface="+mn-lt"/>
              </a:rPr>
              <a:t>Un fichier </a:t>
            </a:r>
            <a:r>
              <a:rPr lang="fr-CA" dirty="0" err="1">
                <a:solidFill>
                  <a:srgbClr val="002060"/>
                </a:solidFill>
                <a:ea typeface="+mn-lt"/>
                <a:cs typeface="+mn-lt"/>
              </a:rPr>
              <a:t>Dockerfile</a:t>
            </a:r>
            <a:r>
              <a:rPr lang="fr-CA" dirty="0">
                <a:solidFill>
                  <a:srgbClr val="002060"/>
                </a:solidFill>
                <a:ea typeface="+mn-lt"/>
                <a:cs typeface="+mn-lt"/>
              </a:rPr>
              <a:t> </a:t>
            </a:r>
            <a:r>
              <a:rPr lang="fr-CA" b="1" dirty="0">
                <a:solidFill>
                  <a:srgbClr val="0070C0"/>
                </a:solidFill>
                <a:ea typeface="+mn-lt"/>
                <a:cs typeface="+mn-lt"/>
              </a:rPr>
              <a:t>produit une image une fois qu’il est compilé</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Il peut être inclus dans un autre </a:t>
            </a:r>
            <a:r>
              <a:rPr lang="fr-CA" dirty="0" err="1">
                <a:solidFill>
                  <a:srgbClr val="002060"/>
                </a:solidFill>
                <a:ea typeface="+mn-lt"/>
                <a:cs typeface="+mn-lt"/>
              </a:rPr>
              <a:t>Dockerfile</a:t>
            </a:r>
            <a:r>
              <a:rPr lang="fr-CA" dirty="0">
                <a:solidFill>
                  <a:srgbClr val="002060"/>
                </a:solidFill>
                <a:ea typeface="+mn-lt"/>
                <a:cs typeface="+mn-lt"/>
              </a:rPr>
              <a:t> et </a:t>
            </a:r>
            <a:r>
              <a:rPr lang="fr-CA" b="1" dirty="0">
                <a:solidFill>
                  <a:srgbClr val="0070C0"/>
                </a:solidFill>
                <a:ea typeface="+mn-lt"/>
                <a:cs typeface="+mn-lt"/>
              </a:rPr>
              <a:t>être à la base de plusieurs images différentes</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On a le choix d’utiliser des </a:t>
            </a:r>
            <a:r>
              <a:rPr lang="fr-CA" b="1" dirty="0">
                <a:solidFill>
                  <a:srgbClr val="0070C0"/>
                </a:solidFill>
                <a:ea typeface="+mn-lt"/>
                <a:cs typeface="+mn-lt"/>
              </a:rPr>
              <a:t>images officielles ou des images modifiées présentes sur le Docker Hub</a:t>
            </a:r>
            <a:br>
              <a:rPr lang="fr-CA" b="1" dirty="0">
                <a:solidFill>
                  <a:srgbClr val="0070C0"/>
                </a:solidFill>
                <a:ea typeface="+mn-lt"/>
                <a:cs typeface="+mn-lt"/>
              </a:rPr>
            </a:br>
            <a:r>
              <a:rPr lang="fr-CA" dirty="0">
                <a:solidFill>
                  <a:srgbClr val="002060"/>
                </a:solidFill>
                <a:ea typeface="+mn-lt"/>
                <a:cs typeface="+mn-lt"/>
              </a:rPr>
              <a:t>(https://hub.docker.com/) </a:t>
            </a:r>
            <a:br>
              <a:rPr lang="fr-CA" dirty="0">
                <a:solidFill>
                  <a:srgbClr val="002060"/>
                </a:solidFill>
                <a:ea typeface="+mn-lt"/>
                <a:cs typeface="+mn-lt"/>
              </a:rPr>
            </a:br>
            <a:r>
              <a:rPr lang="fr-CA" dirty="0">
                <a:solidFill>
                  <a:srgbClr val="002060"/>
                </a:solidFill>
                <a:ea typeface="+mn-lt"/>
                <a:cs typeface="+mn-lt"/>
              </a:rPr>
              <a:t>ou, si on le souhaite, de </a:t>
            </a:r>
            <a:r>
              <a:rPr lang="fr-CA" b="1" dirty="0">
                <a:solidFill>
                  <a:srgbClr val="0070C0"/>
                </a:solidFill>
                <a:ea typeface="+mn-lt"/>
                <a:cs typeface="+mn-lt"/>
              </a:rPr>
              <a:t>personnaliser ses propres images </a:t>
            </a:r>
            <a:r>
              <a:rPr lang="fr-CA" dirty="0">
                <a:solidFill>
                  <a:srgbClr val="002060"/>
                </a:solidFill>
                <a:ea typeface="+mn-lt"/>
                <a:cs typeface="+mn-lt"/>
              </a:rPr>
              <a:t>en écrivant son propre </a:t>
            </a:r>
            <a:r>
              <a:rPr lang="fr-CA" dirty="0" err="1">
                <a:solidFill>
                  <a:srgbClr val="002060"/>
                </a:solidFill>
                <a:ea typeface="+mn-lt"/>
                <a:cs typeface="+mn-lt"/>
              </a:rPr>
              <a:t>Dockerfile</a:t>
            </a:r>
            <a:r>
              <a:rPr lang="fr-CA" dirty="0">
                <a:solidFill>
                  <a:srgbClr val="002060"/>
                </a:solidFill>
                <a:ea typeface="+mn-lt"/>
                <a:cs typeface="+mn-lt"/>
              </a:rPr>
              <a:t> ;</a:t>
            </a:r>
          </a:p>
        </p:txBody>
      </p:sp>
    </p:spTree>
    <p:extLst>
      <p:ext uri="{BB962C8B-B14F-4D97-AF65-F5344CB8AC3E}">
        <p14:creationId xmlns:p14="http://schemas.microsoft.com/office/powerpoint/2010/main" val="1083052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Définitions importantes</a:t>
            </a:r>
          </a:p>
          <a:p>
            <a:pPr marL="0" indent="0">
              <a:lnSpc>
                <a:spcPct val="100000"/>
              </a:lnSpc>
              <a:spcBef>
                <a:spcPts val="200"/>
              </a:spcBef>
              <a:buNone/>
            </a:pPr>
            <a:r>
              <a:rPr lang="fr-CA" dirty="0">
                <a:solidFill>
                  <a:srgbClr val="002060"/>
                </a:solidFill>
                <a:ea typeface="+mn-lt"/>
                <a:cs typeface="+mn-lt"/>
              </a:rPr>
              <a:t>Voici quelques </a:t>
            </a:r>
            <a:r>
              <a:rPr lang="fr-CA" b="1" dirty="0">
                <a:solidFill>
                  <a:srgbClr val="0070C0"/>
                </a:solidFill>
                <a:ea typeface="+mn-lt"/>
                <a:cs typeface="+mn-lt"/>
              </a:rPr>
              <a:t>termes utiles </a:t>
            </a:r>
            <a:r>
              <a:rPr lang="fr-CA" dirty="0">
                <a:solidFill>
                  <a:srgbClr val="002060"/>
                </a:solidFill>
                <a:ea typeface="+mn-lt"/>
                <a:cs typeface="+mn-lt"/>
              </a:rPr>
              <a:t>à comprendre pour la gestion des conteneurs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B050"/>
                </a:solidFill>
                <a:ea typeface="+mn-lt"/>
                <a:cs typeface="+mn-lt"/>
              </a:rPr>
              <a:t>Compose</a:t>
            </a:r>
            <a:br>
              <a:rPr lang="fr-CA" b="1" dirty="0">
                <a:solidFill>
                  <a:srgbClr val="0070C0"/>
                </a:solidFill>
                <a:ea typeface="+mn-lt"/>
                <a:cs typeface="+mn-lt"/>
              </a:rPr>
            </a:br>
            <a:r>
              <a:rPr lang="fr-CA" dirty="0" err="1">
                <a:solidFill>
                  <a:srgbClr val="002060"/>
                </a:solidFill>
                <a:ea typeface="+mn-lt"/>
                <a:cs typeface="+mn-lt"/>
              </a:rPr>
              <a:t>Compose</a:t>
            </a:r>
            <a:r>
              <a:rPr lang="fr-CA" dirty="0">
                <a:solidFill>
                  <a:srgbClr val="002060"/>
                </a:solidFill>
                <a:ea typeface="+mn-lt"/>
                <a:cs typeface="+mn-lt"/>
              </a:rPr>
              <a:t> est un outil qui permet de </a:t>
            </a:r>
            <a:r>
              <a:rPr lang="fr-CA" b="1" dirty="0">
                <a:solidFill>
                  <a:srgbClr val="0070C0"/>
                </a:solidFill>
                <a:ea typeface="+mn-lt"/>
                <a:cs typeface="+mn-lt"/>
              </a:rPr>
              <a:t>définir et exécuter des applications multi-conteneurs</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Les conteneurs sont idéaux pour des </a:t>
            </a:r>
            <a:r>
              <a:rPr lang="fr-CA" b="1" dirty="0">
                <a:solidFill>
                  <a:srgbClr val="0070C0"/>
                </a:solidFill>
                <a:ea typeface="+mn-lt"/>
                <a:cs typeface="+mn-lt"/>
              </a:rPr>
              <a:t>applications pour de simple micro-services</a:t>
            </a:r>
            <a:r>
              <a:rPr lang="fr-CA" dirty="0">
                <a:solidFill>
                  <a:srgbClr val="002060"/>
                </a:solidFill>
                <a:ea typeface="+mn-lt"/>
                <a:cs typeface="+mn-lt"/>
              </a:rPr>
              <a:t>. C’est pour cela qu’il est idéal de </a:t>
            </a:r>
            <a:r>
              <a:rPr lang="fr-CA" b="1" dirty="0">
                <a:solidFill>
                  <a:srgbClr val="0070C0"/>
                </a:solidFill>
                <a:ea typeface="+mn-lt"/>
                <a:cs typeface="+mn-lt"/>
              </a:rPr>
              <a:t>faire une interconnexion entre plusieurs conteneurs</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L’exemple le plus parlant et celui d’un </a:t>
            </a:r>
            <a:r>
              <a:rPr lang="fr-CA" b="1" dirty="0">
                <a:solidFill>
                  <a:srgbClr val="0070C0"/>
                </a:solidFill>
                <a:ea typeface="+mn-lt"/>
                <a:cs typeface="+mn-lt"/>
              </a:rPr>
              <a:t>serveur web</a:t>
            </a:r>
            <a:r>
              <a:rPr lang="fr-CA" dirty="0">
                <a:solidFill>
                  <a:srgbClr val="002060"/>
                </a:solidFill>
                <a:ea typeface="+mn-lt"/>
                <a:cs typeface="+mn-lt"/>
              </a:rPr>
              <a:t> </a:t>
            </a:r>
            <a:r>
              <a:rPr lang="fr-CA" b="1" dirty="0">
                <a:solidFill>
                  <a:srgbClr val="0070C0"/>
                </a:solidFill>
                <a:ea typeface="+mn-lt"/>
                <a:cs typeface="+mn-lt"/>
              </a:rPr>
              <a:t>LAMP</a:t>
            </a:r>
            <a:r>
              <a:rPr lang="fr-CA" dirty="0">
                <a:solidFill>
                  <a:srgbClr val="002060"/>
                </a:solidFill>
                <a:ea typeface="+mn-lt"/>
                <a:cs typeface="+mn-lt"/>
              </a:rPr>
              <a:t> contenant les services Apache2, </a:t>
            </a:r>
            <a:r>
              <a:rPr lang="fr-CA" dirty="0" err="1">
                <a:solidFill>
                  <a:srgbClr val="002060"/>
                </a:solidFill>
                <a:ea typeface="+mn-lt"/>
                <a:cs typeface="+mn-lt"/>
              </a:rPr>
              <a:t>mysql</a:t>
            </a:r>
            <a:r>
              <a:rPr lang="fr-CA" dirty="0">
                <a:solidFill>
                  <a:srgbClr val="002060"/>
                </a:solidFill>
                <a:ea typeface="+mn-lt"/>
                <a:cs typeface="+mn-lt"/>
              </a:rPr>
              <a:t> et </a:t>
            </a:r>
            <a:r>
              <a:rPr lang="fr-CA" b="1" dirty="0">
                <a:solidFill>
                  <a:srgbClr val="0070C0"/>
                </a:solidFill>
                <a:ea typeface="+mn-lt"/>
                <a:cs typeface="+mn-lt"/>
              </a:rPr>
              <a:t>dans des containeurs différents</a:t>
            </a:r>
            <a:r>
              <a:rPr lang="fr-CA" dirty="0">
                <a:solidFill>
                  <a:srgbClr val="002060"/>
                </a:solidFill>
                <a:ea typeface="+mn-lt"/>
                <a:cs typeface="+mn-lt"/>
              </a:rPr>
              <a:t>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B050"/>
                </a:solidFill>
                <a:ea typeface="+mn-lt"/>
                <a:cs typeface="+mn-lt"/>
              </a:rPr>
              <a:t>Volumes</a:t>
            </a:r>
            <a:br>
              <a:rPr lang="fr-CA" b="1" dirty="0">
                <a:solidFill>
                  <a:srgbClr val="0070C0"/>
                </a:solidFill>
                <a:ea typeface="+mn-lt"/>
                <a:cs typeface="+mn-lt"/>
              </a:rPr>
            </a:br>
            <a:r>
              <a:rPr lang="fr-CA" dirty="0">
                <a:solidFill>
                  <a:srgbClr val="002060"/>
                </a:solidFill>
                <a:ea typeface="+mn-lt"/>
                <a:cs typeface="+mn-lt"/>
              </a:rPr>
              <a:t>Un volume est le </a:t>
            </a:r>
            <a:r>
              <a:rPr lang="fr-CA" b="1" dirty="0">
                <a:solidFill>
                  <a:srgbClr val="0070C0"/>
                </a:solidFill>
                <a:ea typeface="+mn-lt"/>
                <a:cs typeface="+mn-lt"/>
              </a:rPr>
              <a:t>mécanisme le plus adapté pour la persistance des données </a:t>
            </a:r>
            <a:r>
              <a:rPr lang="fr-CA" dirty="0">
                <a:solidFill>
                  <a:srgbClr val="002060"/>
                </a:solidFill>
                <a:ea typeface="+mn-lt"/>
                <a:cs typeface="+mn-lt"/>
              </a:rPr>
              <a:t>qui sont générés et </a:t>
            </a:r>
            <a:r>
              <a:rPr lang="fr-CA" b="1" dirty="0">
                <a:solidFill>
                  <a:srgbClr val="0070C0"/>
                </a:solidFill>
                <a:ea typeface="+mn-lt"/>
                <a:cs typeface="+mn-lt"/>
              </a:rPr>
              <a:t>utilisées par les conteneurs </a:t>
            </a:r>
            <a:r>
              <a:rPr lang="fr-CA" dirty="0">
                <a:solidFill>
                  <a:srgbClr val="002060"/>
                </a:solidFill>
                <a:ea typeface="+mn-lt"/>
                <a:cs typeface="+mn-lt"/>
              </a:rPr>
              <a:t>de Docker. </a:t>
            </a:r>
            <a:br>
              <a:rPr lang="fr-CA" dirty="0">
                <a:solidFill>
                  <a:srgbClr val="002060"/>
                </a:solidFill>
                <a:ea typeface="+mn-lt"/>
                <a:cs typeface="+mn-lt"/>
              </a:rPr>
            </a:br>
            <a:r>
              <a:rPr lang="fr-CA" dirty="0">
                <a:solidFill>
                  <a:srgbClr val="002060"/>
                </a:solidFill>
                <a:ea typeface="+mn-lt"/>
                <a:cs typeface="+mn-lt"/>
              </a:rPr>
              <a:t>Les volumes de Docker ont </a:t>
            </a:r>
            <a:r>
              <a:rPr lang="fr-CA" b="1" dirty="0">
                <a:solidFill>
                  <a:srgbClr val="0070C0"/>
                </a:solidFill>
                <a:ea typeface="+mn-lt"/>
                <a:cs typeface="+mn-lt"/>
              </a:rPr>
              <a:t>différents avantages </a:t>
            </a:r>
            <a:r>
              <a:rPr lang="fr-CA" dirty="0">
                <a:solidFill>
                  <a:srgbClr val="002060"/>
                </a:solidFill>
                <a:ea typeface="+mn-lt"/>
                <a:cs typeface="+mn-lt"/>
              </a:rPr>
              <a:t>tels qu’une </a:t>
            </a:r>
            <a:r>
              <a:rPr lang="fr-CA" b="1" dirty="0">
                <a:solidFill>
                  <a:srgbClr val="0070C0"/>
                </a:solidFill>
                <a:ea typeface="+mn-lt"/>
                <a:cs typeface="+mn-lt"/>
              </a:rPr>
              <a:t>simplicité de sauvegarde ou de migration </a:t>
            </a:r>
            <a:r>
              <a:rPr lang="fr-CA" dirty="0">
                <a:solidFill>
                  <a:srgbClr val="002060"/>
                </a:solidFill>
                <a:ea typeface="+mn-lt"/>
                <a:cs typeface="+mn-lt"/>
              </a:rPr>
              <a:t>ou encore leurs </a:t>
            </a:r>
            <a:r>
              <a:rPr lang="fr-CA" b="1" dirty="0">
                <a:solidFill>
                  <a:srgbClr val="0070C0"/>
                </a:solidFill>
                <a:ea typeface="+mn-lt"/>
                <a:cs typeface="+mn-lt"/>
              </a:rPr>
              <a:t>gestions facilités grâce aux outils </a:t>
            </a:r>
            <a:r>
              <a:rPr lang="fr-CA" dirty="0">
                <a:solidFill>
                  <a:srgbClr val="002060"/>
                </a:solidFill>
                <a:ea typeface="+mn-lt"/>
                <a:cs typeface="+mn-lt"/>
              </a:rPr>
              <a:t>et </a:t>
            </a:r>
            <a:r>
              <a:rPr lang="fr-CA" b="1" dirty="0">
                <a:solidFill>
                  <a:srgbClr val="0070C0"/>
                </a:solidFill>
                <a:ea typeface="+mn-lt"/>
                <a:cs typeface="+mn-lt"/>
              </a:rPr>
              <a:t>commandes</a:t>
            </a:r>
            <a:r>
              <a:rPr lang="fr-CA" dirty="0">
                <a:solidFill>
                  <a:srgbClr val="002060"/>
                </a:solidFill>
                <a:ea typeface="+mn-lt"/>
                <a:cs typeface="+mn-lt"/>
              </a:rPr>
              <a:t> </a:t>
            </a:r>
            <a:r>
              <a:rPr lang="fr-CA" b="1" dirty="0">
                <a:solidFill>
                  <a:srgbClr val="0070C0"/>
                </a:solidFill>
                <a:ea typeface="+mn-lt"/>
                <a:cs typeface="+mn-lt"/>
              </a:rPr>
              <a:t>Docker</a:t>
            </a:r>
            <a:r>
              <a:rPr lang="fr-CA" dirty="0">
                <a:solidFill>
                  <a:srgbClr val="002060"/>
                </a:solidFill>
                <a:ea typeface="+mn-lt"/>
                <a:cs typeface="+mn-lt"/>
              </a:rPr>
              <a:t> ;</a:t>
            </a:r>
          </a:p>
          <a:p>
            <a:pPr marL="360363" indent="-360363">
              <a:lnSpc>
                <a:spcPct val="100000"/>
              </a:lnSpc>
              <a:spcBef>
                <a:spcPts val="200"/>
              </a:spcBef>
              <a:buFont typeface="Wingdings" panose="05000000000000000000" pitchFamily="2" charset="2"/>
              <a:buChar char="§"/>
              <a:tabLst>
                <a:tab pos="360363" algn="l"/>
              </a:tabLst>
            </a:pPr>
            <a:endParaRPr lang="fr-CA" dirty="0">
              <a:solidFill>
                <a:srgbClr val="002060"/>
              </a:solidFill>
              <a:ea typeface="+mn-lt"/>
              <a:cs typeface="+mn-lt"/>
            </a:endParaRPr>
          </a:p>
        </p:txBody>
      </p:sp>
    </p:spTree>
    <p:extLst>
      <p:ext uri="{BB962C8B-B14F-4D97-AF65-F5344CB8AC3E}">
        <p14:creationId xmlns:p14="http://schemas.microsoft.com/office/powerpoint/2010/main" val="1937343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Définitions importantes</a:t>
            </a:r>
          </a:p>
          <a:p>
            <a:pPr marL="0" indent="0">
              <a:lnSpc>
                <a:spcPct val="100000"/>
              </a:lnSpc>
              <a:spcBef>
                <a:spcPts val="600"/>
              </a:spcBef>
              <a:spcAft>
                <a:spcPts val="600"/>
              </a:spcAft>
              <a:buNone/>
            </a:pPr>
            <a:r>
              <a:rPr lang="fr-CA" dirty="0">
                <a:solidFill>
                  <a:srgbClr val="002060"/>
                </a:solidFill>
                <a:ea typeface="+mn-lt"/>
                <a:cs typeface="+mn-lt"/>
              </a:rPr>
              <a:t>Voici quelques </a:t>
            </a:r>
            <a:r>
              <a:rPr lang="fr-CA" b="1" dirty="0">
                <a:solidFill>
                  <a:srgbClr val="0070C0"/>
                </a:solidFill>
                <a:ea typeface="+mn-lt"/>
                <a:cs typeface="+mn-lt"/>
              </a:rPr>
              <a:t>termes utiles </a:t>
            </a:r>
            <a:r>
              <a:rPr lang="fr-CA" dirty="0">
                <a:solidFill>
                  <a:srgbClr val="002060"/>
                </a:solidFill>
                <a:ea typeface="+mn-lt"/>
                <a:cs typeface="+mn-lt"/>
              </a:rPr>
              <a:t>à comprendre pour la gestion des conteneurs …</a:t>
            </a:r>
          </a:p>
          <a:p>
            <a:pPr marL="360363" indent="-360363">
              <a:lnSpc>
                <a:spcPct val="100000"/>
              </a:lnSpc>
              <a:spcBef>
                <a:spcPts val="200"/>
              </a:spcBef>
              <a:buFont typeface="Wingdings" panose="05000000000000000000" pitchFamily="2" charset="2"/>
              <a:buChar char="§"/>
              <a:tabLst>
                <a:tab pos="360363" algn="l"/>
              </a:tabLst>
            </a:pPr>
            <a:r>
              <a:rPr lang="fr-CA" b="1" dirty="0" err="1">
                <a:solidFill>
                  <a:srgbClr val="00B050"/>
                </a:solidFill>
                <a:ea typeface="+mn-lt"/>
                <a:cs typeface="+mn-lt"/>
              </a:rPr>
              <a:t>Swarm</a:t>
            </a:r>
            <a:r>
              <a:rPr lang="fr-CA" b="1" dirty="0">
                <a:solidFill>
                  <a:srgbClr val="00B050"/>
                </a:solidFill>
                <a:ea typeface="+mn-lt"/>
                <a:cs typeface="+mn-lt"/>
              </a:rPr>
              <a:t> Mode</a:t>
            </a:r>
            <a:br>
              <a:rPr lang="fr-CA" b="1" dirty="0">
                <a:solidFill>
                  <a:srgbClr val="0070C0"/>
                </a:solidFill>
                <a:ea typeface="+mn-lt"/>
                <a:cs typeface="+mn-lt"/>
              </a:rPr>
            </a:br>
            <a:r>
              <a:rPr lang="fr-CA" dirty="0">
                <a:solidFill>
                  <a:srgbClr val="002060"/>
                </a:solidFill>
                <a:ea typeface="+mn-lt"/>
                <a:cs typeface="+mn-lt"/>
              </a:rPr>
              <a:t>Le mode </a:t>
            </a:r>
            <a:r>
              <a:rPr lang="fr-CA" dirty="0" err="1">
                <a:solidFill>
                  <a:srgbClr val="002060"/>
                </a:solidFill>
                <a:ea typeface="+mn-lt"/>
                <a:cs typeface="+mn-lt"/>
              </a:rPr>
              <a:t>Swarm</a:t>
            </a:r>
            <a:r>
              <a:rPr lang="fr-CA" dirty="0">
                <a:solidFill>
                  <a:srgbClr val="002060"/>
                </a:solidFill>
                <a:ea typeface="+mn-lt"/>
                <a:cs typeface="+mn-lt"/>
              </a:rPr>
              <a:t> </a:t>
            </a:r>
            <a:r>
              <a:rPr lang="fr-CA" b="1" dirty="0">
                <a:solidFill>
                  <a:srgbClr val="0070C0"/>
                </a:solidFill>
                <a:ea typeface="+mn-lt"/>
                <a:cs typeface="+mn-lt"/>
              </a:rPr>
              <a:t>coordonne l’exécution de plusieurs conteneurs </a:t>
            </a:r>
            <a:r>
              <a:rPr lang="fr-CA" dirty="0">
                <a:solidFill>
                  <a:srgbClr val="002060"/>
                </a:solidFill>
                <a:ea typeface="+mn-lt"/>
                <a:cs typeface="+mn-lt"/>
              </a:rPr>
              <a:t>et que l’on souhaite </a:t>
            </a:r>
            <a:r>
              <a:rPr lang="fr-CA" b="1" dirty="0">
                <a:solidFill>
                  <a:srgbClr val="0070C0"/>
                </a:solidFill>
                <a:ea typeface="+mn-lt"/>
                <a:cs typeface="+mn-lt"/>
              </a:rPr>
              <a:t>combiner les opérations entre eux</a:t>
            </a:r>
            <a:r>
              <a:rPr lang="fr-CA" dirty="0">
                <a:solidFill>
                  <a:srgbClr val="002060"/>
                </a:solidFill>
                <a:ea typeface="+mn-lt"/>
                <a:cs typeface="+mn-lt"/>
              </a:rPr>
              <a:t>. </a:t>
            </a:r>
            <a:br>
              <a:rPr lang="fr-CA" b="1" dirty="0">
                <a:solidFill>
                  <a:srgbClr val="0070C0"/>
                </a:solidFill>
                <a:ea typeface="+mn-lt"/>
                <a:cs typeface="+mn-lt"/>
              </a:rPr>
            </a:br>
            <a:r>
              <a:rPr lang="fr-CA" dirty="0">
                <a:solidFill>
                  <a:srgbClr val="002060"/>
                </a:solidFill>
                <a:ea typeface="+mn-lt"/>
                <a:cs typeface="+mn-lt"/>
              </a:rPr>
              <a:t>Il agit comme une sorte d’orchestrateur.</a:t>
            </a:r>
            <a:br>
              <a:rPr lang="fr-CA" dirty="0">
                <a:solidFill>
                  <a:srgbClr val="002060"/>
                </a:solidFill>
                <a:ea typeface="+mn-lt"/>
                <a:cs typeface="+mn-lt"/>
              </a:rPr>
            </a:br>
            <a:r>
              <a:rPr lang="fr-CA" dirty="0">
                <a:solidFill>
                  <a:srgbClr val="002060"/>
                </a:solidFill>
                <a:ea typeface="+mn-lt"/>
                <a:cs typeface="+mn-lt"/>
              </a:rPr>
              <a:t>Il combine la possibilité de </a:t>
            </a:r>
            <a:r>
              <a:rPr lang="fr-CA" b="1" dirty="0">
                <a:solidFill>
                  <a:srgbClr val="0070C0"/>
                </a:solidFill>
                <a:ea typeface="+mn-lt"/>
                <a:cs typeface="+mn-lt"/>
              </a:rPr>
              <a:t>définir non seulement l’architecture de l’application</a:t>
            </a:r>
            <a:r>
              <a:rPr lang="fr-CA" dirty="0">
                <a:solidFill>
                  <a:srgbClr val="002060"/>
                </a:solidFill>
                <a:ea typeface="+mn-lt"/>
                <a:cs typeface="+mn-lt"/>
              </a:rPr>
              <a:t>, comme Compose, mais aussi de déf</a:t>
            </a:r>
            <a:r>
              <a:rPr lang="fr-CA" b="1" dirty="0">
                <a:solidFill>
                  <a:srgbClr val="0070C0"/>
                </a:solidFill>
                <a:ea typeface="+mn-lt"/>
                <a:cs typeface="+mn-lt"/>
              </a:rPr>
              <a:t>inir et de maintenir des niveaux de haute disponibilité</a:t>
            </a:r>
            <a:r>
              <a:rPr lang="fr-CA" dirty="0">
                <a:solidFill>
                  <a:srgbClr val="002060"/>
                </a:solidFill>
                <a:ea typeface="+mn-lt"/>
                <a:cs typeface="+mn-lt"/>
              </a:rPr>
              <a:t>, la </a:t>
            </a:r>
            <a:r>
              <a:rPr lang="fr-CA" b="1" dirty="0">
                <a:solidFill>
                  <a:srgbClr val="0070C0"/>
                </a:solidFill>
                <a:ea typeface="+mn-lt"/>
                <a:cs typeface="+mn-lt"/>
              </a:rPr>
              <a:t>mise à l’échelle</a:t>
            </a:r>
            <a:r>
              <a:rPr lang="fr-CA" dirty="0">
                <a:solidFill>
                  <a:srgbClr val="002060"/>
                </a:solidFill>
                <a:ea typeface="+mn-lt"/>
                <a:cs typeface="+mn-lt"/>
              </a:rPr>
              <a:t>, l’</a:t>
            </a:r>
            <a:r>
              <a:rPr lang="fr-CA" b="1" dirty="0">
                <a:solidFill>
                  <a:srgbClr val="0070C0"/>
                </a:solidFill>
                <a:ea typeface="+mn-lt"/>
                <a:cs typeface="+mn-lt"/>
              </a:rPr>
              <a:t>équilibrage</a:t>
            </a:r>
            <a:r>
              <a:rPr lang="fr-CA" dirty="0">
                <a:solidFill>
                  <a:srgbClr val="002060"/>
                </a:solidFill>
                <a:ea typeface="+mn-lt"/>
                <a:cs typeface="+mn-lt"/>
              </a:rPr>
              <a:t> </a:t>
            </a:r>
            <a:r>
              <a:rPr lang="fr-CA" b="1" dirty="0">
                <a:solidFill>
                  <a:srgbClr val="0070C0"/>
                </a:solidFill>
                <a:ea typeface="+mn-lt"/>
                <a:cs typeface="+mn-lt"/>
              </a:rPr>
              <a:t>de</a:t>
            </a:r>
            <a:r>
              <a:rPr lang="fr-CA" dirty="0">
                <a:solidFill>
                  <a:srgbClr val="002060"/>
                </a:solidFill>
                <a:ea typeface="+mn-lt"/>
                <a:cs typeface="+mn-lt"/>
              </a:rPr>
              <a:t> </a:t>
            </a:r>
            <a:r>
              <a:rPr lang="fr-CA" b="1" dirty="0">
                <a:solidFill>
                  <a:srgbClr val="0070C0"/>
                </a:solidFill>
                <a:ea typeface="+mn-lt"/>
                <a:cs typeface="+mn-lt"/>
              </a:rPr>
              <a:t>charge</a:t>
            </a:r>
            <a:r>
              <a:rPr lang="fr-CA" dirty="0">
                <a:solidFill>
                  <a:srgbClr val="002060"/>
                </a:solidFill>
                <a:ea typeface="+mn-lt"/>
                <a:cs typeface="+mn-lt"/>
              </a:rPr>
              <a:t>, …. </a:t>
            </a:r>
          </a:p>
          <a:p>
            <a:pPr marL="360363" indent="-360363">
              <a:lnSpc>
                <a:spcPct val="100000"/>
              </a:lnSpc>
              <a:spcBef>
                <a:spcPts val="200"/>
              </a:spcBef>
              <a:buFont typeface="Wingdings" panose="05000000000000000000" pitchFamily="2" charset="2"/>
              <a:buChar char="§"/>
              <a:tabLst>
                <a:tab pos="360363" algn="l"/>
              </a:tabLst>
            </a:pPr>
            <a:endParaRPr lang="fr-CA" dirty="0">
              <a:solidFill>
                <a:srgbClr val="002060"/>
              </a:solidFill>
              <a:ea typeface="+mn-lt"/>
              <a:cs typeface="+mn-lt"/>
            </a:endParaRPr>
          </a:p>
        </p:txBody>
      </p:sp>
    </p:spTree>
    <p:extLst>
      <p:ext uri="{BB962C8B-B14F-4D97-AF65-F5344CB8AC3E}">
        <p14:creationId xmlns:p14="http://schemas.microsoft.com/office/powerpoint/2010/main" val="4068104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Micro-services vs approche monolithique</a:t>
            </a:r>
          </a:p>
          <a:p>
            <a:pPr marL="0" indent="0">
              <a:lnSpc>
                <a:spcPct val="100000"/>
              </a:lnSpc>
              <a:spcBef>
                <a:spcPts val="600"/>
              </a:spcBef>
              <a:spcAft>
                <a:spcPts val="600"/>
              </a:spcAft>
              <a:buNone/>
            </a:pPr>
            <a:r>
              <a:rPr lang="fr-CA" dirty="0">
                <a:solidFill>
                  <a:srgbClr val="002060"/>
                </a:solidFill>
                <a:ea typeface="+mn-lt"/>
                <a:cs typeface="+mn-lt"/>
              </a:rPr>
              <a:t>Les micro-services sont à la </a:t>
            </a:r>
            <a:r>
              <a:rPr lang="fr-CA" b="1" dirty="0">
                <a:solidFill>
                  <a:srgbClr val="0070C0"/>
                </a:solidFill>
                <a:ea typeface="+mn-lt"/>
                <a:cs typeface="+mn-lt"/>
              </a:rPr>
              <a:t>base d’une architecture Docker</a:t>
            </a:r>
            <a:r>
              <a:rPr lang="fr-CA" dirty="0">
                <a:solidFill>
                  <a:srgbClr val="002060"/>
                </a:solidFill>
                <a:ea typeface="+mn-lt"/>
                <a:cs typeface="+mn-lt"/>
              </a:rPr>
              <a:t>.</a:t>
            </a:r>
            <a:br>
              <a:rPr lang="fr-CA" dirty="0">
                <a:solidFill>
                  <a:srgbClr val="002060"/>
                </a:solidFill>
                <a:ea typeface="+mn-lt"/>
                <a:cs typeface="+mn-lt"/>
              </a:rPr>
            </a:br>
            <a:r>
              <a:rPr lang="fr-CA" dirty="0">
                <a:solidFill>
                  <a:srgbClr val="002060"/>
                </a:solidFill>
                <a:ea typeface="+mn-lt"/>
                <a:cs typeface="+mn-lt"/>
              </a:rPr>
              <a:t>Les micro-services sont un </a:t>
            </a:r>
            <a:r>
              <a:rPr lang="fr-CA" b="1" dirty="0">
                <a:solidFill>
                  <a:srgbClr val="0070C0"/>
                </a:solidFill>
                <a:ea typeface="+mn-lt"/>
                <a:cs typeface="+mn-lt"/>
              </a:rPr>
              <a:t>moyen de développer et de composer des systèmes logiciels </a:t>
            </a:r>
            <a:r>
              <a:rPr lang="fr-CA" dirty="0">
                <a:solidFill>
                  <a:srgbClr val="002060"/>
                </a:solidFill>
                <a:ea typeface="+mn-lt"/>
                <a:cs typeface="+mn-lt"/>
              </a:rPr>
              <a:t>tels qu'ils sont construits </a:t>
            </a:r>
            <a:r>
              <a:rPr lang="fr-CA" b="1" dirty="0">
                <a:solidFill>
                  <a:srgbClr val="0070C0"/>
                </a:solidFill>
                <a:ea typeface="+mn-lt"/>
                <a:cs typeface="+mn-lt"/>
              </a:rPr>
              <a:t>à partir de petits composants indépendants qui interagissent les uns avec les autres </a:t>
            </a:r>
            <a:r>
              <a:rPr lang="fr-CA" dirty="0">
                <a:solidFill>
                  <a:srgbClr val="002060"/>
                </a:solidFill>
                <a:ea typeface="+mn-lt"/>
                <a:cs typeface="+mn-lt"/>
              </a:rPr>
              <a:t>sur le réseau. </a:t>
            </a:r>
          </a:p>
          <a:p>
            <a:pPr marL="0" indent="0">
              <a:lnSpc>
                <a:spcPct val="100000"/>
              </a:lnSpc>
              <a:spcBef>
                <a:spcPts val="600"/>
              </a:spcBef>
              <a:spcAft>
                <a:spcPts val="600"/>
              </a:spcAft>
              <a:buNone/>
            </a:pPr>
            <a:r>
              <a:rPr lang="fr-CA" dirty="0">
                <a:solidFill>
                  <a:srgbClr val="002060"/>
                </a:solidFill>
                <a:ea typeface="+mn-lt"/>
                <a:cs typeface="+mn-lt"/>
              </a:rPr>
              <a:t>Les micro-services sont </a:t>
            </a:r>
            <a:r>
              <a:rPr lang="fr-CA" b="1" dirty="0">
                <a:solidFill>
                  <a:srgbClr val="0070C0"/>
                </a:solidFill>
                <a:ea typeface="+mn-lt"/>
                <a:cs typeface="+mn-lt"/>
              </a:rPr>
              <a:t>conçus pour évoluer</a:t>
            </a:r>
            <a:r>
              <a:rPr lang="fr-CA" dirty="0">
                <a:solidFill>
                  <a:srgbClr val="002060"/>
                </a:solidFill>
                <a:ea typeface="+mn-lt"/>
                <a:cs typeface="+mn-lt"/>
              </a:rPr>
              <a:t>, où la </a:t>
            </a:r>
            <a:r>
              <a:rPr lang="fr-CA" b="1" dirty="0">
                <a:solidFill>
                  <a:srgbClr val="0070C0"/>
                </a:solidFill>
                <a:ea typeface="+mn-lt"/>
                <a:cs typeface="+mn-lt"/>
              </a:rPr>
              <a:t>demande supplémentaire est gérée par le provisionnement de plusieurs machines </a:t>
            </a:r>
            <a:r>
              <a:rPr lang="fr-CA" dirty="0">
                <a:solidFill>
                  <a:srgbClr val="002060"/>
                </a:solidFill>
                <a:ea typeface="+mn-lt"/>
                <a:cs typeface="+mn-lt"/>
              </a:rPr>
              <a:t>sur lesquelles la charge peut être répartie. </a:t>
            </a:r>
          </a:p>
          <a:p>
            <a:pPr marL="0" indent="0">
              <a:lnSpc>
                <a:spcPct val="100000"/>
              </a:lnSpc>
              <a:spcBef>
                <a:spcPts val="600"/>
              </a:spcBef>
              <a:spcAft>
                <a:spcPts val="600"/>
              </a:spcAft>
              <a:buNone/>
            </a:pPr>
            <a:r>
              <a:rPr lang="fr-CA" dirty="0">
                <a:solidFill>
                  <a:srgbClr val="002060"/>
                </a:solidFill>
                <a:ea typeface="+mn-lt"/>
                <a:cs typeface="+mn-lt"/>
              </a:rPr>
              <a:t>Dans une architecture de micro-service, il est </a:t>
            </a:r>
            <a:r>
              <a:rPr lang="fr-CA" b="1" dirty="0">
                <a:solidFill>
                  <a:srgbClr val="0070C0"/>
                </a:solidFill>
                <a:ea typeface="+mn-lt"/>
                <a:cs typeface="+mn-lt"/>
              </a:rPr>
              <a:t>possible d'étaler seulement les ressources requises</a:t>
            </a:r>
            <a:r>
              <a:rPr lang="fr-CA" dirty="0">
                <a:solidFill>
                  <a:srgbClr val="002060"/>
                </a:solidFill>
                <a:ea typeface="+mn-lt"/>
                <a:cs typeface="+mn-lt"/>
              </a:rPr>
              <a:t> pour un service particulier, en </a:t>
            </a:r>
            <a:r>
              <a:rPr lang="fr-CA" b="1" dirty="0">
                <a:solidFill>
                  <a:srgbClr val="0070C0"/>
                </a:solidFill>
                <a:ea typeface="+mn-lt"/>
                <a:cs typeface="+mn-lt"/>
              </a:rPr>
              <a:t>se concentrant sur les goulets d'étranglement dans le système</a:t>
            </a:r>
            <a:r>
              <a:rPr lang="fr-CA" dirty="0">
                <a:solidFill>
                  <a:srgbClr val="002060"/>
                </a:solidFill>
                <a:ea typeface="+mn-lt"/>
                <a:cs typeface="+mn-lt"/>
              </a:rPr>
              <a:t>. </a:t>
            </a:r>
          </a:p>
        </p:txBody>
      </p:sp>
    </p:spTree>
    <p:extLst>
      <p:ext uri="{BB962C8B-B14F-4D97-AF65-F5344CB8AC3E}">
        <p14:creationId xmlns:p14="http://schemas.microsoft.com/office/powerpoint/2010/main" val="1071362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Micro-services vs approche monolithique</a:t>
            </a: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sz="1200" dirty="0">
              <a:solidFill>
                <a:srgbClr val="1B3745"/>
              </a:solidFill>
              <a:ea typeface="+mn-lt"/>
              <a:cs typeface="+mn-lt"/>
            </a:endParaRPr>
          </a:p>
          <a:p>
            <a:pPr marL="0" indent="0">
              <a:lnSpc>
                <a:spcPct val="100000"/>
              </a:lnSpc>
              <a:spcBef>
                <a:spcPts val="200"/>
              </a:spcBef>
              <a:buNone/>
            </a:pPr>
            <a:endParaRPr lang="fr-CA" sz="1200" dirty="0">
              <a:solidFill>
                <a:srgbClr val="1B3745"/>
              </a:solidFill>
              <a:ea typeface="+mn-lt"/>
              <a:cs typeface="+mn-lt"/>
            </a:endParaRPr>
          </a:p>
          <a:p>
            <a:pPr marL="0" indent="0">
              <a:lnSpc>
                <a:spcPct val="100000"/>
              </a:lnSpc>
              <a:spcBef>
                <a:spcPts val="200"/>
              </a:spcBef>
              <a:buNone/>
            </a:pPr>
            <a:endParaRPr lang="fr-CA" sz="1200" dirty="0">
              <a:solidFill>
                <a:srgbClr val="1B3745"/>
              </a:solidFill>
              <a:ea typeface="+mn-lt"/>
              <a:cs typeface="+mn-lt"/>
            </a:endParaRPr>
          </a:p>
          <a:p>
            <a:pPr marL="0" indent="0">
              <a:lnSpc>
                <a:spcPct val="100000"/>
              </a:lnSpc>
              <a:spcBef>
                <a:spcPts val="200"/>
              </a:spcBef>
              <a:buNone/>
            </a:pPr>
            <a:endParaRPr lang="fr-CA" sz="1200" dirty="0">
              <a:solidFill>
                <a:srgbClr val="1B3745"/>
              </a:solidFill>
              <a:ea typeface="+mn-lt"/>
              <a:cs typeface="+mn-lt"/>
            </a:endParaRPr>
          </a:p>
          <a:p>
            <a:pPr marL="0" indent="0">
              <a:lnSpc>
                <a:spcPct val="100000"/>
              </a:lnSpc>
              <a:spcBef>
                <a:spcPts val="200"/>
              </a:spcBef>
              <a:buNone/>
            </a:pPr>
            <a:r>
              <a:rPr lang="fr-CA" sz="1200" dirty="0">
                <a:solidFill>
                  <a:srgbClr val="1B3745"/>
                </a:solidFill>
                <a:ea typeface="+mn-lt"/>
                <a:cs typeface="+mn-lt"/>
              </a:rPr>
              <a:t>Image provenant du site …</a:t>
            </a:r>
          </a:p>
          <a:p>
            <a:pPr marL="0" indent="0">
              <a:lnSpc>
                <a:spcPct val="100000"/>
              </a:lnSpc>
              <a:spcBef>
                <a:spcPts val="200"/>
              </a:spcBef>
              <a:buNone/>
            </a:pPr>
            <a:r>
              <a:rPr lang="fr-CA" sz="1200" dirty="0">
                <a:solidFill>
                  <a:srgbClr val="1B3745"/>
                </a:solidFill>
                <a:ea typeface="+mn-lt"/>
                <a:cs typeface="+mn-lt"/>
              </a:rPr>
              <a:t>https://www.ionos.fr/digitalguide/serveur/configuration/tutoriel-docker-installation-et-premiers-pas/</a:t>
            </a:r>
            <a:endParaRPr lang="fr-CA" dirty="0">
              <a:solidFill>
                <a:srgbClr val="002060"/>
              </a:solidFill>
              <a:ea typeface="+mn-lt"/>
              <a:cs typeface="+mn-lt"/>
            </a:endParaRPr>
          </a:p>
        </p:txBody>
      </p:sp>
      <p:pic>
        <p:nvPicPr>
          <p:cNvPr id="7" name="Image 6">
            <a:extLst>
              <a:ext uri="{FF2B5EF4-FFF2-40B4-BE49-F238E27FC236}">
                <a16:creationId xmlns:a16="http://schemas.microsoft.com/office/drawing/2014/main" id="{0A102691-0E00-442B-8DEC-205FD55ADA7B}"/>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4689931" y="1334285"/>
            <a:ext cx="6713228" cy="3775598"/>
          </a:xfrm>
          <a:prstGeom prst="rect">
            <a:avLst/>
          </a:prstGeom>
        </p:spPr>
      </p:pic>
    </p:spTree>
    <p:extLst>
      <p:ext uri="{BB962C8B-B14F-4D97-AF65-F5344CB8AC3E}">
        <p14:creationId xmlns:p14="http://schemas.microsoft.com/office/powerpoint/2010/main" val="3280781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Micro-services vs approche monolithique</a:t>
            </a:r>
          </a:p>
          <a:p>
            <a:pPr marL="0" indent="0">
              <a:lnSpc>
                <a:spcPct val="100000"/>
              </a:lnSpc>
              <a:spcBef>
                <a:spcPts val="600"/>
              </a:spcBef>
              <a:spcAft>
                <a:spcPts val="600"/>
              </a:spcAft>
              <a:buNone/>
            </a:pPr>
            <a:r>
              <a:rPr lang="fr-CA" dirty="0">
                <a:solidFill>
                  <a:srgbClr val="002060"/>
                </a:solidFill>
                <a:ea typeface="+mn-lt"/>
                <a:cs typeface="+mn-lt"/>
              </a:rPr>
              <a:t>Dans un </a:t>
            </a:r>
            <a:r>
              <a:rPr lang="fr-CA" b="1" dirty="0">
                <a:solidFill>
                  <a:srgbClr val="0070C0"/>
                </a:solidFill>
                <a:ea typeface="+mn-lt"/>
                <a:cs typeface="+mn-lt"/>
              </a:rPr>
              <a:t>environnement monolithique</a:t>
            </a:r>
            <a:r>
              <a:rPr lang="fr-CA" dirty="0">
                <a:solidFill>
                  <a:srgbClr val="002060"/>
                </a:solidFill>
                <a:ea typeface="+mn-lt"/>
                <a:cs typeface="+mn-lt"/>
              </a:rPr>
              <a:t>, c'est l'</a:t>
            </a:r>
            <a:r>
              <a:rPr lang="fr-CA" b="1" dirty="0">
                <a:solidFill>
                  <a:srgbClr val="0070C0"/>
                </a:solidFill>
                <a:ea typeface="+mn-lt"/>
                <a:cs typeface="+mn-lt"/>
              </a:rPr>
              <a:t>échelle</a:t>
            </a:r>
            <a:r>
              <a:rPr lang="fr-CA" dirty="0">
                <a:solidFill>
                  <a:srgbClr val="002060"/>
                </a:solidFill>
                <a:ea typeface="+mn-lt"/>
                <a:cs typeface="+mn-lt"/>
              </a:rPr>
              <a:t> </a:t>
            </a:r>
            <a:r>
              <a:rPr lang="fr-CA" b="1" dirty="0">
                <a:solidFill>
                  <a:srgbClr val="0070C0"/>
                </a:solidFill>
                <a:ea typeface="+mn-lt"/>
                <a:cs typeface="+mn-lt"/>
              </a:rPr>
              <a:t>tout ou rien</a:t>
            </a:r>
            <a:r>
              <a:rPr lang="fr-CA" dirty="0">
                <a:solidFill>
                  <a:srgbClr val="002060"/>
                </a:solidFill>
                <a:ea typeface="+mn-lt"/>
                <a:cs typeface="+mn-lt"/>
              </a:rPr>
              <a:t>, ce qui entraîne le </a:t>
            </a:r>
            <a:r>
              <a:rPr lang="fr-CA" b="1" dirty="0">
                <a:solidFill>
                  <a:srgbClr val="0070C0"/>
                </a:solidFill>
                <a:ea typeface="+mn-lt"/>
                <a:cs typeface="+mn-lt"/>
              </a:rPr>
              <a:t>gaspillage de de ressources</a:t>
            </a:r>
            <a:r>
              <a:rPr lang="fr-CA" dirty="0">
                <a:solidFill>
                  <a:srgbClr val="002060"/>
                </a:solidFill>
                <a:ea typeface="+mn-lt"/>
                <a:cs typeface="+mn-lt"/>
              </a:rPr>
              <a:t>.</a:t>
            </a:r>
          </a:p>
          <a:p>
            <a:pPr marL="0" indent="0">
              <a:lnSpc>
                <a:spcPct val="100000"/>
              </a:lnSpc>
              <a:spcBef>
                <a:spcPts val="600"/>
              </a:spcBef>
              <a:spcAft>
                <a:spcPts val="600"/>
              </a:spcAft>
              <a:buNone/>
            </a:pPr>
            <a:r>
              <a:rPr lang="fr-CA" dirty="0">
                <a:solidFill>
                  <a:srgbClr val="002060"/>
                </a:solidFill>
                <a:ea typeface="+mn-lt"/>
                <a:cs typeface="+mn-lt"/>
              </a:rPr>
              <a:t>Chaque </a:t>
            </a:r>
            <a:r>
              <a:rPr lang="fr-CA" b="1" dirty="0">
                <a:solidFill>
                  <a:srgbClr val="0070C0"/>
                </a:solidFill>
                <a:ea typeface="+mn-lt"/>
                <a:cs typeface="+mn-lt"/>
              </a:rPr>
              <a:t>micro-service doit être facile à comprendre et à modifier</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Toutefois, dans un système composé de dizaines ou de centaines de tels services, la </a:t>
            </a:r>
            <a:r>
              <a:rPr lang="fr-CA" b="1" dirty="0">
                <a:solidFill>
                  <a:srgbClr val="0070C0"/>
                </a:solidFill>
                <a:ea typeface="+mn-lt"/>
                <a:cs typeface="+mn-lt"/>
              </a:rPr>
              <a:t>complexité globale augmente en raison de l'interaction entre les composants individuels</a:t>
            </a:r>
            <a:r>
              <a:rPr lang="fr-CA" dirty="0">
                <a:solidFill>
                  <a:srgbClr val="002060"/>
                </a:solidFill>
                <a:ea typeface="+mn-lt"/>
                <a:cs typeface="+mn-lt"/>
              </a:rPr>
              <a:t>.</a:t>
            </a:r>
          </a:p>
          <a:p>
            <a:pPr marL="0" indent="0">
              <a:lnSpc>
                <a:spcPct val="100000"/>
              </a:lnSpc>
              <a:spcBef>
                <a:spcPts val="600"/>
              </a:spcBef>
              <a:spcAft>
                <a:spcPts val="600"/>
              </a:spcAft>
              <a:buNone/>
            </a:pPr>
            <a:r>
              <a:rPr lang="fr-CA" dirty="0">
                <a:solidFill>
                  <a:srgbClr val="002060"/>
                </a:solidFill>
                <a:ea typeface="+mn-lt"/>
                <a:cs typeface="+mn-lt"/>
              </a:rPr>
              <a:t>La </a:t>
            </a:r>
            <a:r>
              <a:rPr lang="fr-CA" b="1" dirty="0">
                <a:solidFill>
                  <a:srgbClr val="0070C0"/>
                </a:solidFill>
                <a:ea typeface="+mn-lt"/>
                <a:cs typeface="+mn-lt"/>
              </a:rPr>
              <a:t>nature légère </a:t>
            </a:r>
            <a:r>
              <a:rPr lang="fr-CA" dirty="0">
                <a:solidFill>
                  <a:srgbClr val="002060"/>
                </a:solidFill>
                <a:ea typeface="+mn-lt"/>
                <a:cs typeface="+mn-lt"/>
              </a:rPr>
              <a:t>et la </a:t>
            </a:r>
            <a:r>
              <a:rPr lang="fr-CA" b="1" dirty="0">
                <a:solidFill>
                  <a:srgbClr val="0070C0"/>
                </a:solidFill>
                <a:ea typeface="+mn-lt"/>
                <a:cs typeface="+mn-lt"/>
              </a:rPr>
              <a:t>vitesse des conteneurs </a:t>
            </a:r>
            <a:r>
              <a:rPr lang="fr-CA" dirty="0">
                <a:solidFill>
                  <a:srgbClr val="002060"/>
                </a:solidFill>
                <a:ea typeface="+mn-lt"/>
                <a:cs typeface="+mn-lt"/>
              </a:rPr>
              <a:t>signifient qu'ils sont particulièrement </a:t>
            </a:r>
            <a:r>
              <a:rPr lang="fr-CA" b="1" dirty="0">
                <a:solidFill>
                  <a:srgbClr val="0070C0"/>
                </a:solidFill>
                <a:ea typeface="+mn-lt"/>
                <a:cs typeface="+mn-lt"/>
              </a:rPr>
              <a:t>bien adaptés pour exécuter une architecture de micro-service</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Par rapport aux </a:t>
            </a:r>
            <a:r>
              <a:rPr lang="fr-CA" b="1" dirty="0">
                <a:solidFill>
                  <a:srgbClr val="0070C0"/>
                </a:solidFill>
                <a:ea typeface="+mn-lt"/>
                <a:cs typeface="+mn-lt"/>
              </a:rPr>
              <a:t>machines virtuelles</a:t>
            </a:r>
            <a:r>
              <a:rPr lang="fr-CA" dirty="0">
                <a:solidFill>
                  <a:srgbClr val="002060"/>
                </a:solidFill>
                <a:ea typeface="+mn-lt"/>
                <a:cs typeface="+mn-lt"/>
              </a:rPr>
              <a:t>, les </a:t>
            </a:r>
            <a:r>
              <a:rPr lang="fr-CA" b="1" dirty="0">
                <a:solidFill>
                  <a:srgbClr val="0070C0"/>
                </a:solidFill>
                <a:ea typeface="+mn-lt"/>
                <a:cs typeface="+mn-lt"/>
              </a:rPr>
              <a:t>conteneurs</a:t>
            </a:r>
            <a:r>
              <a:rPr lang="fr-CA" dirty="0">
                <a:solidFill>
                  <a:srgbClr val="002060"/>
                </a:solidFill>
                <a:ea typeface="+mn-lt"/>
                <a:cs typeface="+mn-lt"/>
              </a:rPr>
              <a:t> </a:t>
            </a:r>
            <a:r>
              <a:rPr lang="fr-CA" b="1" dirty="0">
                <a:solidFill>
                  <a:srgbClr val="0070C0"/>
                </a:solidFill>
                <a:ea typeface="+mn-lt"/>
                <a:cs typeface="+mn-lt"/>
              </a:rPr>
              <a:t>sont beaucoup plus petits et plus rapides à déployer</a:t>
            </a:r>
            <a:r>
              <a:rPr lang="fr-CA" dirty="0">
                <a:solidFill>
                  <a:srgbClr val="002060"/>
                </a:solidFill>
                <a:ea typeface="+mn-lt"/>
                <a:cs typeface="+mn-lt"/>
              </a:rPr>
              <a:t>, permettant aux architectures de micro-services d'</a:t>
            </a:r>
            <a:r>
              <a:rPr lang="fr-CA" b="1" dirty="0">
                <a:solidFill>
                  <a:srgbClr val="0070C0"/>
                </a:solidFill>
                <a:ea typeface="+mn-lt"/>
                <a:cs typeface="+mn-lt"/>
              </a:rPr>
              <a:t>utiliser</a:t>
            </a:r>
            <a:r>
              <a:rPr lang="fr-CA" dirty="0">
                <a:solidFill>
                  <a:srgbClr val="002060"/>
                </a:solidFill>
                <a:ea typeface="+mn-lt"/>
                <a:cs typeface="+mn-lt"/>
              </a:rPr>
              <a:t> </a:t>
            </a:r>
            <a:r>
              <a:rPr lang="fr-CA" b="1" dirty="0">
                <a:solidFill>
                  <a:srgbClr val="0070C0"/>
                </a:solidFill>
                <a:ea typeface="+mn-lt"/>
                <a:cs typeface="+mn-lt"/>
              </a:rPr>
              <a:t>le</a:t>
            </a:r>
            <a:r>
              <a:rPr lang="fr-CA" dirty="0">
                <a:solidFill>
                  <a:srgbClr val="002060"/>
                </a:solidFill>
                <a:ea typeface="+mn-lt"/>
                <a:cs typeface="+mn-lt"/>
              </a:rPr>
              <a:t> </a:t>
            </a:r>
            <a:r>
              <a:rPr lang="fr-CA" b="1" dirty="0">
                <a:solidFill>
                  <a:srgbClr val="0070C0"/>
                </a:solidFill>
                <a:ea typeface="+mn-lt"/>
                <a:cs typeface="+mn-lt"/>
              </a:rPr>
              <a:t>minimum de ressources </a:t>
            </a:r>
            <a:r>
              <a:rPr lang="fr-CA" dirty="0">
                <a:solidFill>
                  <a:srgbClr val="002060"/>
                </a:solidFill>
                <a:ea typeface="+mn-lt"/>
                <a:cs typeface="+mn-lt"/>
              </a:rPr>
              <a:t>et de </a:t>
            </a:r>
            <a:r>
              <a:rPr lang="fr-CA" b="1" dirty="0">
                <a:solidFill>
                  <a:srgbClr val="0070C0"/>
                </a:solidFill>
                <a:ea typeface="+mn-lt"/>
                <a:cs typeface="+mn-lt"/>
              </a:rPr>
              <a:t>réagir rapidement aux changements de la demande</a:t>
            </a:r>
            <a:r>
              <a:rPr lang="fr-CA" dirty="0">
                <a:solidFill>
                  <a:srgbClr val="002060"/>
                </a:solidFill>
                <a:ea typeface="+mn-lt"/>
                <a:cs typeface="+mn-lt"/>
              </a:rPr>
              <a:t>.</a:t>
            </a:r>
          </a:p>
        </p:txBody>
      </p:sp>
    </p:spTree>
    <p:extLst>
      <p:ext uri="{BB962C8B-B14F-4D97-AF65-F5344CB8AC3E}">
        <p14:creationId xmlns:p14="http://schemas.microsoft.com/office/powerpoint/2010/main" val="3942036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Conteneurs ou machines virtuelles</a:t>
            </a:r>
          </a:p>
          <a:p>
            <a:pPr marL="0" indent="0">
              <a:lnSpc>
                <a:spcPct val="100000"/>
              </a:lnSpc>
              <a:spcBef>
                <a:spcPts val="600"/>
              </a:spcBef>
              <a:spcAft>
                <a:spcPts val="600"/>
              </a:spcAft>
              <a:buNone/>
            </a:pPr>
            <a:r>
              <a:rPr lang="fr-CA" dirty="0">
                <a:solidFill>
                  <a:srgbClr val="002060"/>
                </a:solidFill>
                <a:ea typeface="+mn-lt"/>
                <a:cs typeface="+mn-lt"/>
              </a:rPr>
              <a:t>Une </a:t>
            </a:r>
            <a:r>
              <a:rPr lang="fr-CA" b="1" dirty="0">
                <a:solidFill>
                  <a:srgbClr val="0070C0"/>
                </a:solidFill>
                <a:ea typeface="+mn-lt"/>
                <a:cs typeface="+mn-lt"/>
              </a:rPr>
              <a:t>image est un paquetage exécutable léger et autonome </a:t>
            </a:r>
            <a:r>
              <a:rPr lang="fr-CA" dirty="0">
                <a:solidFill>
                  <a:srgbClr val="002060"/>
                </a:solidFill>
                <a:ea typeface="+mn-lt"/>
                <a:cs typeface="+mn-lt"/>
              </a:rPr>
              <a:t>qui inclut </a:t>
            </a:r>
            <a:r>
              <a:rPr lang="fr-CA" b="1" dirty="0">
                <a:solidFill>
                  <a:srgbClr val="0070C0"/>
                </a:solidFill>
                <a:ea typeface="+mn-lt"/>
                <a:cs typeface="+mn-lt"/>
              </a:rPr>
              <a:t>tout ce qu’il faut afin d’exécuter un logiciel</a:t>
            </a:r>
            <a:r>
              <a:rPr lang="fr-CA" dirty="0">
                <a:solidFill>
                  <a:srgbClr val="002060"/>
                </a:solidFill>
                <a:ea typeface="+mn-lt"/>
                <a:cs typeface="+mn-lt"/>
              </a:rPr>
              <a:t>, y compris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70C0"/>
                </a:solidFill>
                <a:ea typeface="+mn-lt"/>
                <a:cs typeface="+mn-lt"/>
              </a:rPr>
              <a:t>le</a:t>
            </a:r>
            <a:r>
              <a:rPr lang="fr-CA" dirty="0">
                <a:solidFill>
                  <a:srgbClr val="002060"/>
                </a:solidFill>
                <a:ea typeface="+mn-lt"/>
                <a:cs typeface="+mn-lt"/>
              </a:rPr>
              <a:t> </a:t>
            </a:r>
            <a:r>
              <a:rPr lang="fr-CA" b="1" dirty="0">
                <a:solidFill>
                  <a:srgbClr val="00B050"/>
                </a:solidFill>
                <a:ea typeface="+mn-lt"/>
                <a:cs typeface="+mn-lt"/>
              </a:rPr>
              <a:t>code</a:t>
            </a:r>
            <a:r>
              <a:rPr lang="fr-CA" b="1" dirty="0">
                <a:solidFill>
                  <a:srgbClr val="0070C0"/>
                </a:solidFill>
                <a:ea typeface="+mn-lt"/>
                <a:cs typeface="+mn-lt"/>
              </a:rPr>
              <a:t> </a:t>
            </a:r>
            <a:r>
              <a:rPr lang="fr-CA" dirty="0">
                <a:solidFill>
                  <a:srgbClr val="002060"/>
                </a:solidFill>
                <a:ea typeface="+mn-lt"/>
                <a:cs typeface="+mn-lt"/>
              </a:rPr>
              <a:t>;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70C0"/>
                </a:solidFill>
                <a:ea typeface="+mn-lt"/>
                <a:cs typeface="+mn-lt"/>
              </a:rPr>
              <a:t>son </a:t>
            </a:r>
            <a:r>
              <a:rPr lang="fr-CA" b="1" dirty="0">
                <a:solidFill>
                  <a:srgbClr val="00B050"/>
                </a:solidFill>
                <a:ea typeface="+mn-lt"/>
                <a:cs typeface="+mn-lt"/>
              </a:rPr>
              <a:t>exécution</a:t>
            </a:r>
            <a:r>
              <a:rPr lang="fr-CA" dirty="0">
                <a:solidFill>
                  <a:srgbClr val="002060"/>
                </a:solidFill>
                <a:ea typeface="+mn-lt"/>
                <a:cs typeface="+mn-lt"/>
              </a:rPr>
              <a:t> ;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70C0"/>
                </a:solidFill>
                <a:ea typeface="+mn-lt"/>
                <a:cs typeface="+mn-lt"/>
              </a:rPr>
              <a:t>des </a:t>
            </a:r>
            <a:r>
              <a:rPr lang="fr-CA" b="1" dirty="0">
                <a:solidFill>
                  <a:srgbClr val="00B050"/>
                </a:solidFill>
                <a:ea typeface="+mn-lt"/>
                <a:cs typeface="+mn-lt"/>
              </a:rPr>
              <a:t>bibliothèques</a:t>
            </a:r>
            <a:r>
              <a:rPr lang="fr-CA" b="1" dirty="0">
                <a:solidFill>
                  <a:srgbClr val="0070C0"/>
                </a:solidFill>
                <a:ea typeface="+mn-lt"/>
                <a:cs typeface="+mn-lt"/>
              </a:rPr>
              <a:t> ;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70C0"/>
                </a:solidFill>
                <a:ea typeface="+mn-lt"/>
                <a:cs typeface="+mn-lt"/>
              </a:rPr>
              <a:t>des </a:t>
            </a:r>
            <a:r>
              <a:rPr lang="fr-CA" b="1" dirty="0">
                <a:solidFill>
                  <a:srgbClr val="00B050"/>
                </a:solidFill>
                <a:ea typeface="+mn-lt"/>
                <a:cs typeface="+mn-lt"/>
              </a:rPr>
              <a:t>variables d'environnement </a:t>
            </a:r>
            <a:br>
              <a:rPr lang="fr-CA" b="1" dirty="0">
                <a:solidFill>
                  <a:srgbClr val="0070C0"/>
                </a:solidFill>
                <a:ea typeface="+mn-lt"/>
                <a:cs typeface="+mn-lt"/>
              </a:rPr>
            </a:br>
            <a:r>
              <a:rPr lang="fr-CA" dirty="0">
                <a:solidFill>
                  <a:srgbClr val="002060"/>
                </a:solidFill>
                <a:ea typeface="+mn-lt"/>
                <a:cs typeface="+mn-lt"/>
              </a:rPr>
              <a:t>et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70C0"/>
                </a:solidFill>
                <a:ea typeface="+mn-lt"/>
                <a:cs typeface="+mn-lt"/>
              </a:rPr>
              <a:t>des </a:t>
            </a:r>
            <a:r>
              <a:rPr lang="fr-CA" b="1" dirty="0">
                <a:solidFill>
                  <a:srgbClr val="00B050"/>
                </a:solidFill>
                <a:ea typeface="+mn-lt"/>
                <a:cs typeface="+mn-lt"/>
              </a:rPr>
              <a:t>fichiers de configuration</a:t>
            </a:r>
            <a:r>
              <a:rPr lang="fr-CA" dirty="0">
                <a:solidFill>
                  <a:srgbClr val="002060"/>
                </a:solidFill>
                <a:ea typeface="+mn-lt"/>
                <a:cs typeface="+mn-lt"/>
              </a:rPr>
              <a:t>.</a:t>
            </a:r>
          </a:p>
          <a:p>
            <a:pPr marL="0" indent="0">
              <a:lnSpc>
                <a:spcPct val="100000"/>
              </a:lnSpc>
              <a:spcBef>
                <a:spcPts val="600"/>
              </a:spcBef>
              <a:spcAft>
                <a:spcPts val="600"/>
              </a:spcAft>
              <a:buNone/>
            </a:pPr>
            <a:r>
              <a:rPr lang="fr-CA" dirty="0">
                <a:solidFill>
                  <a:srgbClr val="002060"/>
                </a:solidFill>
                <a:ea typeface="+mn-lt"/>
                <a:cs typeface="+mn-lt"/>
              </a:rPr>
              <a:t>Un </a:t>
            </a:r>
            <a:r>
              <a:rPr lang="fr-CA" b="1" dirty="0">
                <a:solidFill>
                  <a:srgbClr val="0070C0"/>
                </a:solidFill>
                <a:ea typeface="+mn-lt"/>
                <a:cs typeface="+mn-lt"/>
              </a:rPr>
              <a:t>conteneur est une instance d'exécution d'une image </a:t>
            </a:r>
            <a:r>
              <a:rPr lang="fr-CA" dirty="0">
                <a:solidFill>
                  <a:srgbClr val="002060"/>
                </a:solidFill>
                <a:ea typeface="+mn-lt"/>
                <a:cs typeface="+mn-lt"/>
              </a:rPr>
              <a:t>- ce que l'</a:t>
            </a:r>
            <a:r>
              <a:rPr lang="fr-CA" b="1" dirty="0">
                <a:solidFill>
                  <a:srgbClr val="0070C0"/>
                </a:solidFill>
                <a:ea typeface="+mn-lt"/>
                <a:cs typeface="+mn-lt"/>
              </a:rPr>
              <a:t>image devient en mémoire </a:t>
            </a:r>
            <a:r>
              <a:rPr lang="fr-CA" dirty="0">
                <a:solidFill>
                  <a:srgbClr val="002060"/>
                </a:solidFill>
                <a:ea typeface="+mn-lt"/>
                <a:cs typeface="+mn-lt"/>
              </a:rPr>
              <a:t>lorsqu'elle est </a:t>
            </a:r>
            <a:r>
              <a:rPr lang="fr-CA" b="1" dirty="0">
                <a:solidFill>
                  <a:srgbClr val="0070C0"/>
                </a:solidFill>
                <a:ea typeface="+mn-lt"/>
                <a:cs typeface="+mn-lt"/>
              </a:rPr>
              <a:t>réellement exécutée</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Il est </a:t>
            </a:r>
            <a:r>
              <a:rPr lang="fr-CA" b="1" dirty="0">
                <a:solidFill>
                  <a:srgbClr val="0070C0"/>
                </a:solidFill>
                <a:ea typeface="+mn-lt"/>
                <a:cs typeface="+mn-lt"/>
              </a:rPr>
              <a:t>complètement isolé de l'environnement hôte par défaut</a:t>
            </a:r>
            <a:r>
              <a:rPr lang="fr-CA" dirty="0">
                <a:solidFill>
                  <a:srgbClr val="002060"/>
                </a:solidFill>
                <a:ea typeface="+mn-lt"/>
                <a:cs typeface="+mn-lt"/>
              </a:rPr>
              <a:t>, en </a:t>
            </a:r>
            <a:r>
              <a:rPr lang="fr-CA" b="1" dirty="0">
                <a:solidFill>
                  <a:srgbClr val="0070C0"/>
                </a:solidFill>
                <a:ea typeface="+mn-lt"/>
                <a:cs typeface="+mn-lt"/>
              </a:rPr>
              <a:t>accédant uniquement aux fichiers hôtes et aux ports </a:t>
            </a:r>
            <a:r>
              <a:rPr lang="fr-CA" dirty="0">
                <a:solidFill>
                  <a:srgbClr val="002060"/>
                </a:solidFill>
                <a:ea typeface="+mn-lt"/>
                <a:cs typeface="+mn-lt"/>
              </a:rPr>
              <a:t>auxquels il est paramétré.</a:t>
            </a:r>
          </a:p>
        </p:txBody>
      </p:sp>
    </p:spTree>
    <p:extLst>
      <p:ext uri="{BB962C8B-B14F-4D97-AF65-F5344CB8AC3E}">
        <p14:creationId xmlns:p14="http://schemas.microsoft.com/office/powerpoint/2010/main" val="844552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Conteneurs ou machines virtuelles</a:t>
            </a:r>
            <a:br>
              <a:rPr lang="fr-CA" b="1" dirty="0">
                <a:solidFill>
                  <a:srgbClr val="00B050"/>
                </a:solidFill>
                <a:ea typeface="+mn-lt"/>
                <a:cs typeface="+mn-lt"/>
              </a:rPr>
            </a:br>
            <a:r>
              <a:rPr lang="fr-CA" b="1" dirty="0">
                <a:solidFill>
                  <a:schemeClr val="accent3">
                    <a:lumMod val="75000"/>
                  </a:schemeClr>
                </a:solidFill>
                <a:ea typeface="+mn-lt"/>
                <a:cs typeface="+mn-lt"/>
              </a:rPr>
              <a:t>Différences entre virtualisation et conteneurisation</a:t>
            </a:r>
            <a:br>
              <a:rPr lang="fr-CA" b="1" dirty="0">
                <a:solidFill>
                  <a:srgbClr val="00B050"/>
                </a:solidFill>
                <a:ea typeface="+mn-lt"/>
                <a:cs typeface="+mn-lt"/>
              </a:rPr>
            </a:b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a:p>
            <a:pPr marL="0" indent="0">
              <a:lnSpc>
                <a:spcPct val="100000"/>
              </a:lnSpc>
              <a:spcBef>
                <a:spcPts val="200"/>
              </a:spcBef>
              <a:buNone/>
            </a:pPr>
            <a:endParaRPr lang="fr-CA" b="1" dirty="0">
              <a:solidFill>
                <a:srgbClr val="00B050"/>
              </a:solidFill>
              <a:ea typeface="+mn-lt"/>
              <a:cs typeface="+mn-lt"/>
            </a:endParaRPr>
          </a:p>
        </p:txBody>
      </p:sp>
      <p:pic>
        <p:nvPicPr>
          <p:cNvPr id="7" name="Image 6">
            <a:extLst>
              <a:ext uri="{FF2B5EF4-FFF2-40B4-BE49-F238E27FC236}">
                <a16:creationId xmlns:a16="http://schemas.microsoft.com/office/drawing/2014/main" id="{50E3845F-C812-4EEC-9093-8CEC0BB9EC0C}"/>
              </a:ext>
            </a:extLst>
          </p:cNvPr>
          <p:cNvPicPr/>
          <p:nvPr/>
        </p:nvPicPr>
        <p:blipFill>
          <a:blip r:embed="rId7">
            <a:extLst>
              <a:ext uri="{28A0092B-C50C-407E-A947-70E740481C1C}">
                <a14:useLocalDpi xmlns:a14="http://schemas.microsoft.com/office/drawing/2010/main" val="0"/>
              </a:ext>
            </a:extLst>
          </a:blip>
          <a:stretch>
            <a:fillRect/>
          </a:stretch>
        </p:blipFill>
        <p:spPr>
          <a:xfrm>
            <a:off x="4708154" y="1490665"/>
            <a:ext cx="6690617" cy="3615489"/>
          </a:xfrm>
          <a:prstGeom prst="rect">
            <a:avLst/>
          </a:prstGeom>
        </p:spPr>
      </p:pic>
    </p:spTree>
    <p:extLst>
      <p:ext uri="{BB962C8B-B14F-4D97-AF65-F5344CB8AC3E}">
        <p14:creationId xmlns:p14="http://schemas.microsoft.com/office/powerpoint/2010/main" val="395706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Conteneurs ou machines virtuelles</a:t>
            </a:r>
          </a:p>
          <a:p>
            <a:pPr marL="0" indent="0">
              <a:lnSpc>
                <a:spcPct val="100000"/>
              </a:lnSpc>
              <a:spcBef>
                <a:spcPts val="600"/>
              </a:spcBef>
              <a:spcAft>
                <a:spcPts val="600"/>
              </a:spcAft>
              <a:buNone/>
            </a:pPr>
            <a:r>
              <a:rPr lang="fr-CA" dirty="0">
                <a:solidFill>
                  <a:srgbClr val="002060"/>
                </a:solidFill>
                <a:ea typeface="+mn-lt"/>
                <a:cs typeface="+mn-lt"/>
              </a:rPr>
              <a:t>Les conteneurs exécutent les </a:t>
            </a:r>
            <a:r>
              <a:rPr lang="fr-CA" b="1" dirty="0">
                <a:solidFill>
                  <a:srgbClr val="0070C0"/>
                </a:solidFill>
                <a:ea typeface="+mn-lt"/>
                <a:cs typeface="+mn-lt"/>
              </a:rPr>
              <a:t>applications en mode natif sur le noyau </a:t>
            </a:r>
            <a:r>
              <a:rPr lang="fr-CA" dirty="0">
                <a:solidFill>
                  <a:srgbClr val="002060"/>
                </a:solidFill>
                <a:ea typeface="+mn-lt"/>
                <a:cs typeface="+mn-lt"/>
              </a:rPr>
              <a:t>de la machine hôte. </a:t>
            </a:r>
          </a:p>
          <a:p>
            <a:pPr marL="0" indent="0">
              <a:lnSpc>
                <a:spcPct val="100000"/>
              </a:lnSpc>
              <a:spcBef>
                <a:spcPts val="600"/>
              </a:spcBef>
              <a:spcAft>
                <a:spcPts val="600"/>
              </a:spcAft>
              <a:buNone/>
            </a:pPr>
            <a:r>
              <a:rPr lang="fr-CA" dirty="0">
                <a:solidFill>
                  <a:srgbClr val="002060"/>
                </a:solidFill>
                <a:ea typeface="+mn-lt"/>
                <a:cs typeface="+mn-lt"/>
              </a:rPr>
              <a:t>Ils possèdent des </a:t>
            </a:r>
            <a:r>
              <a:rPr lang="fr-CA" b="1" dirty="0">
                <a:solidFill>
                  <a:srgbClr val="0070C0"/>
                </a:solidFill>
                <a:ea typeface="+mn-lt"/>
                <a:cs typeface="+mn-lt"/>
              </a:rPr>
              <a:t>meilleures caractéristiques de performances</a:t>
            </a:r>
            <a:r>
              <a:rPr lang="fr-CA" dirty="0">
                <a:solidFill>
                  <a:srgbClr val="002060"/>
                </a:solidFill>
                <a:ea typeface="+mn-lt"/>
                <a:cs typeface="+mn-lt"/>
              </a:rPr>
              <a:t> que les </a:t>
            </a:r>
            <a:r>
              <a:rPr lang="fr-CA" b="1" dirty="0">
                <a:solidFill>
                  <a:srgbClr val="0070C0"/>
                </a:solidFill>
                <a:ea typeface="+mn-lt"/>
                <a:cs typeface="+mn-lt"/>
              </a:rPr>
              <a:t>machines virtuelles qui n'obtiennent</a:t>
            </a:r>
            <a:r>
              <a:rPr lang="fr-CA" dirty="0">
                <a:solidFill>
                  <a:srgbClr val="002060"/>
                </a:solidFill>
                <a:ea typeface="+mn-lt"/>
                <a:cs typeface="+mn-lt"/>
              </a:rPr>
              <a:t> </a:t>
            </a:r>
            <a:r>
              <a:rPr lang="fr-CA" b="1" dirty="0">
                <a:solidFill>
                  <a:srgbClr val="0070C0"/>
                </a:solidFill>
                <a:ea typeface="+mn-lt"/>
                <a:cs typeface="+mn-lt"/>
              </a:rPr>
              <a:t>un</a:t>
            </a:r>
            <a:r>
              <a:rPr lang="fr-CA" dirty="0">
                <a:solidFill>
                  <a:srgbClr val="002060"/>
                </a:solidFill>
                <a:ea typeface="+mn-lt"/>
                <a:cs typeface="+mn-lt"/>
              </a:rPr>
              <a:t> </a:t>
            </a:r>
            <a:r>
              <a:rPr lang="fr-CA" b="1" dirty="0">
                <a:solidFill>
                  <a:srgbClr val="0070C0"/>
                </a:solidFill>
                <a:ea typeface="+mn-lt"/>
                <a:cs typeface="+mn-lt"/>
              </a:rPr>
              <a:t>accès</a:t>
            </a:r>
            <a:r>
              <a:rPr lang="fr-CA" dirty="0">
                <a:solidFill>
                  <a:srgbClr val="002060"/>
                </a:solidFill>
                <a:ea typeface="+mn-lt"/>
                <a:cs typeface="+mn-lt"/>
              </a:rPr>
              <a:t> </a:t>
            </a:r>
            <a:r>
              <a:rPr lang="fr-CA" b="1" dirty="0">
                <a:solidFill>
                  <a:srgbClr val="0070C0"/>
                </a:solidFill>
                <a:ea typeface="+mn-lt"/>
                <a:cs typeface="+mn-lt"/>
              </a:rPr>
              <a:t>virtuel aux ressources hôtes </a:t>
            </a:r>
            <a:r>
              <a:rPr lang="fr-CA" dirty="0">
                <a:solidFill>
                  <a:srgbClr val="002060"/>
                </a:solidFill>
                <a:ea typeface="+mn-lt"/>
                <a:cs typeface="+mn-lt"/>
              </a:rPr>
              <a:t>qu’à partir d’un </a:t>
            </a:r>
            <a:r>
              <a:rPr lang="fr-CA" b="1" dirty="0">
                <a:solidFill>
                  <a:srgbClr val="0070C0"/>
                </a:solidFill>
                <a:ea typeface="+mn-lt"/>
                <a:cs typeface="+mn-lt"/>
              </a:rPr>
              <a:t>hyperviseur</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Les conteneurs peuvent </a:t>
            </a:r>
            <a:r>
              <a:rPr lang="fr-CA" b="1" dirty="0">
                <a:solidFill>
                  <a:srgbClr val="0070C0"/>
                </a:solidFill>
                <a:ea typeface="+mn-lt"/>
                <a:cs typeface="+mn-lt"/>
              </a:rPr>
              <a:t>obtenir un accès natif</a:t>
            </a:r>
            <a:r>
              <a:rPr lang="fr-CA" dirty="0">
                <a:solidFill>
                  <a:srgbClr val="002060"/>
                </a:solidFill>
                <a:ea typeface="+mn-lt"/>
                <a:cs typeface="+mn-lt"/>
              </a:rPr>
              <a:t>, chacun s'exécutant dans un </a:t>
            </a:r>
            <a:r>
              <a:rPr lang="fr-CA" b="1" dirty="0">
                <a:solidFill>
                  <a:srgbClr val="0070C0"/>
                </a:solidFill>
                <a:ea typeface="+mn-lt"/>
                <a:cs typeface="+mn-lt"/>
              </a:rPr>
              <a:t>processus discret</a:t>
            </a:r>
            <a:r>
              <a:rPr lang="fr-CA" dirty="0">
                <a:solidFill>
                  <a:srgbClr val="002060"/>
                </a:solidFill>
                <a:ea typeface="+mn-lt"/>
                <a:cs typeface="+mn-lt"/>
              </a:rPr>
              <a:t>, </a:t>
            </a:r>
            <a:r>
              <a:rPr lang="fr-CA" b="1" dirty="0">
                <a:solidFill>
                  <a:srgbClr val="0070C0"/>
                </a:solidFill>
                <a:ea typeface="+mn-lt"/>
                <a:cs typeface="+mn-lt"/>
              </a:rPr>
              <a:t>ne prenant pas plus de mémoire </a:t>
            </a:r>
            <a:r>
              <a:rPr lang="fr-CA" dirty="0">
                <a:solidFill>
                  <a:srgbClr val="002060"/>
                </a:solidFill>
                <a:ea typeface="+mn-lt"/>
                <a:cs typeface="+mn-lt"/>
              </a:rPr>
              <a:t>que tout autre exécutable.</a:t>
            </a:r>
          </a:p>
        </p:txBody>
      </p:sp>
    </p:spTree>
    <p:extLst>
      <p:ext uri="{BB962C8B-B14F-4D97-AF65-F5344CB8AC3E}">
        <p14:creationId xmlns:p14="http://schemas.microsoft.com/office/powerpoint/2010/main" val="149566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1B453A4-FD8B-4E39-AAEC-1ACE6D2306A2}"/>
              </a:ext>
            </a:extLst>
          </p:cNvPr>
          <p:cNvSpPr>
            <a:spLocks noGrp="1"/>
          </p:cNvSpPr>
          <p:nvPr>
            <p:ph type="ctrTitle"/>
            <p:custDataLst>
              <p:tags r:id="rId2"/>
            </p:custDataLst>
          </p:nvPr>
        </p:nvSpPr>
        <p:spPr>
          <a:xfrm>
            <a:off x="965201" y="643467"/>
            <a:ext cx="6255026" cy="5054008"/>
          </a:xfrm>
        </p:spPr>
        <p:txBody>
          <a:bodyPr anchor="ctr">
            <a:normAutofit/>
          </a:bodyPr>
          <a:lstStyle/>
          <a:p>
            <a:pPr algn="r"/>
            <a:r>
              <a:rPr lang="fr-CA" sz="4800" dirty="0">
                <a:solidFill>
                  <a:srgbClr val="0070C0"/>
                </a:solidFill>
                <a:latin typeface="Arial Black"/>
              </a:rPr>
              <a:t>Présentation</a:t>
            </a:r>
            <a:endParaRPr lang="fr-FR" sz="4800" dirty="0">
              <a:solidFill>
                <a:srgbClr val="0070C0"/>
              </a:solidFill>
              <a:cs typeface="Calibri Light" panose="020F0302020204030204"/>
            </a:endParaRPr>
          </a:p>
        </p:txBody>
      </p:sp>
      <p:cxnSp>
        <p:nvCxnSpPr>
          <p:cNvPr id="9" name="Straight Connector 8">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Image 7" descr="docker0">
            <a:extLst>
              <a:ext uri="{FF2B5EF4-FFF2-40B4-BE49-F238E27FC236}">
                <a16:creationId xmlns:a16="http://schemas.microsoft.com/office/drawing/2014/main" id="{C00203C9-71A1-4E2C-857E-8338498BF1B2}"/>
              </a:ext>
            </a:extLst>
          </p:cNvPr>
          <p:cNvPicPr/>
          <p:nvPr/>
        </p:nvPicPr>
        <p:blipFill rotWithShape="1">
          <a:blip r:embed="rId7">
            <a:extLst>
              <a:ext uri="{28A0092B-C50C-407E-A947-70E740481C1C}">
                <a14:useLocalDpi xmlns:a14="http://schemas.microsoft.com/office/drawing/2010/main" val="0"/>
              </a:ext>
            </a:extLst>
          </a:blip>
          <a:srcRect b="34477"/>
          <a:stretch/>
        </p:blipFill>
        <p:spPr>
          <a:xfrm>
            <a:off x="7808975" y="1290660"/>
            <a:ext cx="4083507" cy="2549820"/>
          </a:xfrm>
          <a:prstGeom prst="rect">
            <a:avLst/>
          </a:prstGeom>
        </p:spPr>
      </p:pic>
    </p:spTree>
    <p:extLst>
      <p:ext uri="{BB962C8B-B14F-4D97-AF65-F5344CB8AC3E}">
        <p14:creationId xmlns:p14="http://schemas.microsoft.com/office/powerpoint/2010/main" val="1596633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Conteneurs ou machines virtuelles</a:t>
            </a:r>
          </a:p>
          <a:p>
            <a:pPr marL="0" indent="0">
              <a:lnSpc>
                <a:spcPct val="100000"/>
              </a:lnSpc>
              <a:spcBef>
                <a:spcPts val="600"/>
              </a:spcBef>
              <a:spcAft>
                <a:spcPts val="600"/>
              </a:spcAft>
              <a:buNone/>
            </a:pPr>
            <a:r>
              <a:rPr lang="fr-CA" dirty="0">
                <a:solidFill>
                  <a:srgbClr val="002060"/>
                </a:solidFill>
                <a:ea typeface="+mn-lt"/>
                <a:cs typeface="+mn-lt"/>
              </a:rPr>
              <a:t>Les </a:t>
            </a:r>
            <a:r>
              <a:rPr lang="fr-CA" b="1" dirty="0">
                <a:solidFill>
                  <a:srgbClr val="0070C0"/>
                </a:solidFill>
                <a:ea typeface="+mn-lt"/>
                <a:cs typeface="+mn-lt"/>
              </a:rPr>
              <a:t>machines virtuelles exécutent des systèmes d'exploitation invités</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Chaque couche du système d'exploitation </a:t>
            </a:r>
            <a:r>
              <a:rPr lang="fr-CA" b="1" dirty="0">
                <a:solidFill>
                  <a:srgbClr val="0070C0"/>
                </a:solidFill>
                <a:ea typeface="+mn-lt"/>
                <a:cs typeface="+mn-lt"/>
              </a:rPr>
              <a:t>se situe dans une boîte</a:t>
            </a:r>
            <a:r>
              <a:rPr lang="fr-CA" dirty="0">
                <a:solidFill>
                  <a:srgbClr val="002060"/>
                </a:solidFill>
                <a:ea typeface="+mn-lt"/>
                <a:cs typeface="+mn-lt"/>
              </a:rPr>
              <a:t>. Cela </a:t>
            </a:r>
            <a:r>
              <a:rPr lang="fr-CA" b="1" dirty="0">
                <a:solidFill>
                  <a:srgbClr val="0070C0"/>
                </a:solidFill>
                <a:ea typeface="+mn-lt"/>
                <a:cs typeface="+mn-lt"/>
              </a:rPr>
              <a:t>nécessite beaucoup de ressources </a:t>
            </a:r>
            <a:r>
              <a:rPr lang="fr-CA" dirty="0">
                <a:solidFill>
                  <a:srgbClr val="002060"/>
                </a:solidFill>
                <a:ea typeface="+mn-lt"/>
                <a:cs typeface="+mn-lt"/>
              </a:rPr>
              <a:t>et l'</a:t>
            </a:r>
            <a:r>
              <a:rPr lang="fr-CA" b="1" dirty="0">
                <a:solidFill>
                  <a:srgbClr val="0070C0"/>
                </a:solidFill>
                <a:ea typeface="+mn-lt"/>
                <a:cs typeface="+mn-lt"/>
              </a:rPr>
              <a:t>image</a:t>
            </a:r>
            <a:r>
              <a:rPr lang="fr-CA" dirty="0">
                <a:solidFill>
                  <a:srgbClr val="002060"/>
                </a:solidFill>
                <a:ea typeface="+mn-lt"/>
                <a:cs typeface="+mn-lt"/>
              </a:rPr>
              <a:t> </a:t>
            </a:r>
            <a:r>
              <a:rPr lang="fr-CA" b="1" dirty="0">
                <a:solidFill>
                  <a:srgbClr val="0070C0"/>
                </a:solidFill>
                <a:ea typeface="+mn-lt"/>
                <a:cs typeface="+mn-lt"/>
              </a:rPr>
              <a:t>disque</a:t>
            </a:r>
            <a:r>
              <a:rPr lang="fr-CA" dirty="0">
                <a:solidFill>
                  <a:srgbClr val="002060"/>
                </a:solidFill>
                <a:ea typeface="+mn-lt"/>
                <a:cs typeface="+mn-lt"/>
              </a:rPr>
              <a:t> et l'</a:t>
            </a:r>
            <a:r>
              <a:rPr lang="fr-CA" b="1" dirty="0">
                <a:solidFill>
                  <a:srgbClr val="0070C0"/>
                </a:solidFill>
                <a:ea typeface="+mn-lt"/>
                <a:cs typeface="+mn-lt"/>
              </a:rPr>
              <a:t>état</a:t>
            </a:r>
            <a:r>
              <a:rPr lang="fr-CA" dirty="0">
                <a:solidFill>
                  <a:srgbClr val="002060"/>
                </a:solidFill>
                <a:ea typeface="+mn-lt"/>
                <a:cs typeface="+mn-lt"/>
              </a:rPr>
              <a:t> </a:t>
            </a:r>
            <a:r>
              <a:rPr lang="fr-CA" b="1" dirty="0">
                <a:solidFill>
                  <a:srgbClr val="0070C0"/>
                </a:solidFill>
                <a:ea typeface="+mn-lt"/>
                <a:cs typeface="+mn-lt"/>
              </a:rPr>
              <a:t>de</a:t>
            </a:r>
            <a:r>
              <a:rPr lang="fr-CA" dirty="0">
                <a:solidFill>
                  <a:srgbClr val="002060"/>
                </a:solidFill>
                <a:ea typeface="+mn-lt"/>
                <a:cs typeface="+mn-lt"/>
              </a:rPr>
              <a:t> </a:t>
            </a:r>
            <a:r>
              <a:rPr lang="fr-CA" b="1" dirty="0">
                <a:solidFill>
                  <a:srgbClr val="0070C0"/>
                </a:solidFill>
                <a:ea typeface="+mn-lt"/>
                <a:cs typeface="+mn-lt"/>
              </a:rPr>
              <a:t>l'application</a:t>
            </a:r>
            <a:r>
              <a:rPr lang="fr-CA" dirty="0">
                <a:solidFill>
                  <a:srgbClr val="002060"/>
                </a:solidFill>
                <a:ea typeface="+mn-lt"/>
                <a:cs typeface="+mn-lt"/>
              </a:rPr>
              <a:t> résultants sont une </a:t>
            </a:r>
            <a:r>
              <a:rPr lang="fr-CA" b="1" dirty="0">
                <a:solidFill>
                  <a:srgbClr val="0070C0"/>
                </a:solidFill>
                <a:ea typeface="+mn-lt"/>
                <a:cs typeface="+mn-lt"/>
              </a:rPr>
              <a:t>intrication</a:t>
            </a:r>
            <a:r>
              <a:rPr lang="fr-CA" dirty="0">
                <a:solidFill>
                  <a:srgbClr val="002060"/>
                </a:solidFill>
                <a:ea typeface="+mn-lt"/>
                <a:cs typeface="+mn-lt"/>
              </a:rPr>
              <a:t>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de</a:t>
            </a:r>
            <a:r>
              <a:rPr lang="fr-CA" b="1" dirty="0">
                <a:solidFill>
                  <a:srgbClr val="0070C0"/>
                </a:solidFill>
                <a:ea typeface="+mn-lt"/>
                <a:cs typeface="+mn-lt"/>
              </a:rPr>
              <a:t> </a:t>
            </a:r>
            <a:r>
              <a:rPr lang="fr-CA" b="1" dirty="0">
                <a:solidFill>
                  <a:srgbClr val="00B050"/>
                </a:solidFill>
                <a:ea typeface="+mn-lt"/>
                <a:cs typeface="+mn-lt"/>
              </a:rPr>
              <a:t>paramètres du système d'exploitation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de</a:t>
            </a:r>
            <a:r>
              <a:rPr lang="fr-CA" b="1" dirty="0">
                <a:solidFill>
                  <a:srgbClr val="0070C0"/>
                </a:solidFill>
                <a:ea typeface="+mn-lt"/>
                <a:cs typeface="+mn-lt"/>
              </a:rPr>
              <a:t> </a:t>
            </a:r>
            <a:r>
              <a:rPr lang="fr-CA" b="1" dirty="0">
                <a:solidFill>
                  <a:srgbClr val="00B050"/>
                </a:solidFill>
                <a:ea typeface="+mn-lt"/>
                <a:cs typeface="+mn-lt"/>
              </a:rPr>
              <a:t>dépendances installées par le système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de</a:t>
            </a:r>
            <a:r>
              <a:rPr lang="fr-CA" b="1" dirty="0">
                <a:solidFill>
                  <a:srgbClr val="0070C0"/>
                </a:solidFill>
                <a:ea typeface="+mn-lt"/>
                <a:cs typeface="+mn-lt"/>
              </a:rPr>
              <a:t> </a:t>
            </a:r>
            <a:r>
              <a:rPr lang="fr-CA" b="1" dirty="0">
                <a:solidFill>
                  <a:srgbClr val="00B050"/>
                </a:solidFill>
                <a:ea typeface="+mn-lt"/>
                <a:cs typeface="+mn-lt"/>
              </a:rPr>
              <a:t>correctifs de sécurité du système d'exploitation </a:t>
            </a:r>
            <a:br>
              <a:rPr lang="fr-CA" b="1" dirty="0">
                <a:solidFill>
                  <a:srgbClr val="0070C0"/>
                </a:solidFill>
                <a:ea typeface="+mn-lt"/>
                <a:cs typeface="+mn-lt"/>
              </a:rPr>
            </a:br>
            <a:r>
              <a:rPr lang="fr-CA" dirty="0">
                <a:solidFill>
                  <a:srgbClr val="002060"/>
                </a:solidFill>
                <a:ea typeface="+mn-lt"/>
                <a:cs typeface="+mn-lt"/>
              </a:rPr>
              <a:t>et</a:t>
            </a:r>
            <a:r>
              <a:rPr lang="fr-CA" b="1" dirty="0">
                <a:solidFill>
                  <a:srgbClr val="0070C0"/>
                </a:solidFill>
                <a:ea typeface="+mn-lt"/>
                <a:cs typeface="+mn-lt"/>
              </a:rPr>
              <a:t>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d'</a:t>
            </a:r>
            <a:r>
              <a:rPr lang="fr-CA" b="1" dirty="0">
                <a:solidFill>
                  <a:srgbClr val="00B050"/>
                </a:solidFill>
                <a:ea typeface="+mn-lt"/>
                <a:cs typeface="+mn-lt"/>
              </a:rPr>
              <a:t>autres</a:t>
            </a:r>
            <a:r>
              <a:rPr lang="fr-CA" b="1" dirty="0">
                <a:solidFill>
                  <a:srgbClr val="0070C0"/>
                </a:solidFill>
                <a:ea typeface="+mn-lt"/>
                <a:cs typeface="+mn-lt"/>
              </a:rPr>
              <a:t> </a:t>
            </a:r>
            <a:r>
              <a:rPr lang="fr-CA" b="1" dirty="0">
                <a:solidFill>
                  <a:srgbClr val="00B050"/>
                </a:solidFill>
                <a:ea typeface="+mn-lt"/>
                <a:cs typeface="+mn-lt"/>
              </a:rPr>
              <a:t>éléments éphémères faciles à perdre</a:t>
            </a:r>
            <a:r>
              <a:rPr lang="fr-CA" dirty="0">
                <a:solidFill>
                  <a:srgbClr val="002060"/>
                </a:solidFill>
                <a:ea typeface="+mn-lt"/>
                <a:cs typeface="+mn-lt"/>
              </a:rPr>
              <a:t>.</a:t>
            </a:r>
          </a:p>
        </p:txBody>
      </p:sp>
    </p:spTree>
    <p:extLst>
      <p:ext uri="{BB962C8B-B14F-4D97-AF65-F5344CB8AC3E}">
        <p14:creationId xmlns:p14="http://schemas.microsoft.com/office/powerpoint/2010/main" val="1589298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Conteneurs ou machines virtuelles</a:t>
            </a:r>
            <a:br>
              <a:rPr lang="fr-CA" b="1" dirty="0">
                <a:solidFill>
                  <a:srgbClr val="00B050"/>
                </a:solidFill>
                <a:ea typeface="+mn-lt"/>
                <a:cs typeface="+mn-lt"/>
              </a:rPr>
            </a:br>
            <a:r>
              <a:rPr lang="fr-CA" b="1" dirty="0">
                <a:solidFill>
                  <a:schemeClr val="accent3">
                    <a:lumMod val="75000"/>
                  </a:schemeClr>
                </a:solidFill>
                <a:ea typeface="+mn-lt"/>
                <a:cs typeface="+mn-lt"/>
              </a:rPr>
              <a:t>Diagramme d’une machine virtuelle</a:t>
            </a: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p:txBody>
      </p:sp>
      <p:pic>
        <p:nvPicPr>
          <p:cNvPr id="9" name="Image 8" descr="Virtual machine stack example">
            <a:extLst>
              <a:ext uri="{FF2B5EF4-FFF2-40B4-BE49-F238E27FC236}">
                <a16:creationId xmlns:a16="http://schemas.microsoft.com/office/drawing/2014/main" id="{5BCDC9AB-083B-4068-A7CC-4BF21BF4C79B}"/>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28750" y="1628800"/>
            <a:ext cx="4889124" cy="3842199"/>
          </a:xfrm>
          <a:prstGeom prst="rect">
            <a:avLst/>
          </a:prstGeom>
          <a:noFill/>
          <a:ln>
            <a:noFill/>
          </a:ln>
        </p:spPr>
      </p:pic>
    </p:spTree>
    <p:extLst>
      <p:ext uri="{BB962C8B-B14F-4D97-AF65-F5344CB8AC3E}">
        <p14:creationId xmlns:p14="http://schemas.microsoft.com/office/powerpoint/2010/main" val="2060467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Conteneurs ou machines virtuelles</a:t>
            </a:r>
          </a:p>
          <a:p>
            <a:pPr marL="0" indent="0">
              <a:lnSpc>
                <a:spcPct val="100000"/>
              </a:lnSpc>
              <a:spcBef>
                <a:spcPts val="600"/>
              </a:spcBef>
              <a:spcAft>
                <a:spcPts val="600"/>
              </a:spcAft>
              <a:buNone/>
            </a:pPr>
            <a:r>
              <a:rPr lang="fr-CA" dirty="0">
                <a:solidFill>
                  <a:srgbClr val="002060"/>
                </a:solidFill>
                <a:ea typeface="+mn-lt"/>
                <a:cs typeface="+mn-lt"/>
              </a:rPr>
              <a:t>Les </a:t>
            </a:r>
            <a:r>
              <a:rPr lang="fr-CA" b="1" dirty="0">
                <a:solidFill>
                  <a:srgbClr val="0070C0"/>
                </a:solidFill>
                <a:ea typeface="+mn-lt"/>
                <a:cs typeface="+mn-lt"/>
              </a:rPr>
              <a:t>conteneurs peuvent partager un seul noyau </a:t>
            </a:r>
            <a:r>
              <a:rPr lang="fr-CA" dirty="0">
                <a:solidFill>
                  <a:srgbClr val="002060"/>
                </a:solidFill>
                <a:ea typeface="+mn-lt"/>
                <a:cs typeface="+mn-lt"/>
              </a:rPr>
              <a:t>et la seule information qui doit figurer dans une </a:t>
            </a:r>
            <a:r>
              <a:rPr lang="fr-CA" b="1" dirty="0">
                <a:solidFill>
                  <a:srgbClr val="0070C0"/>
                </a:solidFill>
                <a:ea typeface="+mn-lt"/>
                <a:cs typeface="+mn-lt"/>
              </a:rPr>
              <a:t>image de conteneur est l'exécutable et ses dépendances de paquet</a:t>
            </a:r>
            <a:r>
              <a:rPr lang="fr-CA" dirty="0">
                <a:solidFill>
                  <a:srgbClr val="002060"/>
                </a:solidFill>
                <a:ea typeface="+mn-lt"/>
                <a:cs typeface="+mn-lt"/>
              </a:rPr>
              <a:t>, qui n'ont </a:t>
            </a:r>
            <a:r>
              <a:rPr lang="fr-CA" b="1" dirty="0">
                <a:solidFill>
                  <a:srgbClr val="0070C0"/>
                </a:solidFill>
                <a:ea typeface="+mn-lt"/>
                <a:cs typeface="+mn-lt"/>
              </a:rPr>
              <a:t>jamais besoin d'être installés sur le système hôte</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Ces </a:t>
            </a:r>
            <a:r>
              <a:rPr lang="fr-CA" b="1" dirty="0">
                <a:solidFill>
                  <a:srgbClr val="0070C0"/>
                </a:solidFill>
                <a:ea typeface="+mn-lt"/>
                <a:cs typeface="+mn-lt"/>
              </a:rPr>
              <a:t>processus s'exécutent comme des processus natifs </a:t>
            </a:r>
            <a:r>
              <a:rPr lang="fr-CA" dirty="0">
                <a:solidFill>
                  <a:srgbClr val="002060"/>
                </a:solidFill>
                <a:ea typeface="+mn-lt"/>
                <a:cs typeface="+mn-lt"/>
              </a:rPr>
              <a:t>et il est possible de les gérer individuellement en exécutant des commandes telles que </a:t>
            </a:r>
            <a:r>
              <a:rPr lang="fr-CA" b="1" dirty="0">
                <a:solidFill>
                  <a:srgbClr val="0070C0"/>
                </a:solidFill>
                <a:ea typeface="+mn-lt"/>
                <a:cs typeface="+mn-lt"/>
              </a:rPr>
              <a:t>docker </a:t>
            </a:r>
            <a:r>
              <a:rPr lang="fr-CA" b="1" dirty="0" err="1">
                <a:solidFill>
                  <a:srgbClr val="0070C0"/>
                </a:solidFill>
                <a:ea typeface="+mn-lt"/>
                <a:cs typeface="+mn-lt"/>
              </a:rPr>
              <a:t>ps</a:t>
            </a:r>
            <a:r>
              <a:rPr lang="fr-CA" dirty="0">
                <a:solidFill>
                  <a:srgbClr val="002060"/>
                </a:solidFill>
                <a:ea typeface="+mn-lt"/>
                <a:cs typeface="+mn-lt"/>
              </a:rPr>
              <a:t>, tout comme l’exécution de la commande </a:t>
            </a:r>
            <a:r>
              <a:rPr lang="fr-CA" dirty="0" err="1">
                <a:solidFill>
                  <a:srgbClr val="002060"/>
                </a:solidFill>
                <a:ea typeface="+mn-lt"/>
                <a:cs typeface="+mn-lt"/>
              </a:rPr>
              <a:t>ps</a:t>
            </a:r>
            <a:r>
              <a:rPr lang="fr-CA" dirty="0">
                <a:solidFill>
                  <a:srgbClr val="002060"/>
                </a:solidFill>
                <a:ea typeface="+mn-lt"/>
                <a:cs typeface="+mn-lt"/>
              </a:rPr>
              <a:t> sur un système Linux afin d’afficher les </a:t>
            </a:r>
            <a:r>
              <a:rPr lang="fr-CA" b="1" dirty="0">
                <a:solidFill>
                  <a:srgbClr val="0070C0"/>
                </a:solidFill>
                <a:ea typeface="+mn-lt"/>
                <a:cs typeface="+mn-lt"/>
              </a:rPr>
              <a:t>processus actifs</a:t>
            </a:r>
            <a:r>
              <a:rPr lang="fr-CA" dirty="0">
                <a:solidFill>
                  <a:srgbClr val="002060"/>
                </a:solidFill>
                <a:ea typeface="+mn-lt"/>
                <a:cs typeface="+mn-lt"/>
              </a:rPr>
              <a:t>.</a:t>
            </a:r>
          </a:p>
          <a:p>
            <a:pPr marL="0" indent="0">
              <a:lnSpc>
                <a:spcPct val="100000"/>
              </a:lnSpc>
              <a:spcBef>
                <a:spcPts val="600"/>
              </a:spcBef>
              <a:spcAft>
                <a:spcPts val="600"/>
              </a:spcAft>
              <a:buNone/>
            </a:pPr>
            <a:r>
              <a:rPr lang="fr-CA" dirty="0">
                <a:solidFill>
                  <a:srgbClr val="002060"/>
                </a:solidFill>
                <a:ea typeface="+mn-lt"/>
                <a:cs typeface="+mn-lt"/>
              </a:rPr>
              <a:t>Enfin, comme ils </a:t>
            </a:r>
            <a:r>
              <a:rPr lang="fr-CA" b="1" dirty="0">
                <a:solidFill>
                  <a:srgbClr val="0070C0"/>
                </a:solidFill>
                <a:ea typeface="+mn-lt"/>
                <a:cs typeface="+mn-lt"/>
              </a:rPr>
              <a:t>contiennent toutes leurs dépendances</a:t>
            </a:r>
            <a:r>
              <a:rPr lang="fr-CA" dirty="0">
                <a:solidFill>
                  <a:srgbClr val="002060"/>
                </a:solidFill>
                <a:ea typeface="+mn-lt"/>
                <a:cs typeface="+mn-lt"/>
              </a:rPr>
              <a:t>, il n'y a </a:t>
            </a:r>
            <a:r>
              <a:rPr lang="fr-CA" b="1" dirty="0">
                <a:solidFill>
                  <a:srgbClr val="0070C0"/>
                </a:solidFill>
                <a:ea typeface="+mn-lt"/>
                <a:cs typeface="+mn-lt"/>
              </a:rPr>
              <a:t>pas</a:t>
            </a:r>
            <a:r>
              <a:rPr lang="fr-CA" dirty="0">
                <a:solidFill>
                  <a:srgbClr val="002060"/>
                </a:solidFill>
                <a:ea typeface="+mn-lt"/>
                <a:cs typeface="+mn-lt"/>
              </a:rPr>
              <a:t> </a:t>
            </a:r>
            <a:r>
              <a:rPr lang="fr-CA" b="1" dirty="0">
                <a:solidFill>
                  <a:srgbClr val="0070C0"/>
                </a:solidFill>
                <a:ea typeface="+mn-lt"/>
                <a:cs typeface="+mn-lt"/>
              </a:rPr>
              <a:t>d'intrication de configuration </a:t>
            </a:r>
            <a:r>
              <a:rPr lang="fr-CA" dirty="0">
                <a:solidFill>
                  <a:srgbClr val="002060"/>
                </a:solidFill>
                <a:ea typeface="+mn-lt"/>
                <a:cs typeface="+mn-lt"/>
              </a:rPr>
              <a:t>; une </a:t>
            </a:r>
            <a:r>
              <a:rPr lang="fr-CA" b="1" dirty="0">
                <a:solidFill>
                  <a:srgbClr val="0070C0"/>
                </a:solidFill>
                <a:ea typeface="+mn-lt"/>
                <a:cs typeface="+mn-lt"/>
              </a:rPr>
              <a:t>application conteneurisée peut s'exécuter n'importe où</a:t>
            </a:r>
            <a:r>
              <a:rPr lang="fr-CA" dirty="0">
                <a:solidFill>
                  <a:srgbClr val="002060"/>
                </a:solidFill>
                <a:ea typeface="+mn-lt"/>
                <a:cs typeface="+mn-lt"/>
              </a:rPr>
              <a:t>.</a:t>
            </a:r>
          </a:p>
        </p:txBody>
      </p:sp>
    </p:spTree>
    <p:extLst>
      <p:ext uri="{BB962C8B-B14F-4D97-AF65-F5344CB8AC3E}">
        <p14:creationId xmlns:p14="http://schemas.microsoft.com/office/powerpoint/2010/main" val="4075783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Conteneurs ou machines virtuelles</a:t>
            </a:r>
            <a:br>
              <a:rPr lang="fr-CA" b="1" dirty="0">
                <a:solidFill>
                  <a:srgbClr val="00B050"/>
                </a:solidFill>
                <a:ea typeface="+mn-lt"/>
                <a:cs typeface="+mn-lt"/>
              </a:rPr>
            </a:br>
            <a:r>
              <a:rPr lang="fr-CA" b="1" dirty="0">
                <a:solidFill>
                  <a:schemeClr val="accent3">
                    <a:lumMod val="75000"/>
                  </a:schemeClr>
                </a:solidFill>
                <a:ea typeface="+mn-lt"/>
                <a:cs typeface="+mn-lt"/>
              </a:rPr>
              <a:t>Diagramme d’un conteneur</a:t>
            </a:r>
          </a:p>
          <a:p>
            <a:pPr marL="0" indent="0">
              <a:lnSpc>
                <a:spcPct val="100000"/>
              </a:lnSpc>
              <a:spcBef>
                <a:spcPts val="200"/>
              </a:spcBef>
              <a:buNone/>
            </a:pPr>
            <a:endParaRPr lang="fr-CA" b="1" dirty="0">
              <a:solidFill>
                <a:srgbClr val="0070C0"/>
              </a:solidFill>
              <a:ea typeface="+mn-lt"/>
              <a:cs typeface="+mn-lt"/>
            </a:endParaRPr>
          </a:p>
          <a:p>
            <a:pPr marL="0" indent="0">
              <a:lnSpc>
                <a:spcPct val="100000"/>
              </a:lnSpc>
              <a:spcBef>
                <a:spcPts val="200"/>
              </a:spcBef>
              <a:buNone/>
            </a:pPr>
            <a:endParaRPr lang="fr-CA" b="1" dirty="0">
              <a:solidFill>
                <a:srgbClr val="0070C0"/>
              </a:solidFill>
              <a:ea typeface="+mn-lt"/>
              <a:cs typeface="+mn-lt"/>
            </a:endParaRPr>
          </a:p>
          <a:p>
            <a:pPr marL="0" indent="0">
              <a:lnSpc>
                <a:spcPct val="100000"/>
              </a:lnSpc>
              <a:spcBef>
                <a:spcPts val="200"/>
              </a:spcBef>
              <a:buNone/>
            </a:pPr>
            <a:endParaRPr lang="fr-CA" b="1" dirty="0">
              <a:solidFill>
                <a:srgbClr val="0070C0"/>
              </a:solidFill>
              <a:ea typeface="+mn-lt"/>
              <a:cs typeface="+mn-lt"/>
            </a:endParaRPr>
          </a:p>
          <a:p>
            <a:pPr marL="0" indent="0">
              <a:lnSpc>
                <a:spcPct val="100000"/>
              </a:lnSpc>
              <a:spcBef>
                <a:spcPts val="200"/>
              </a:spcBef>
              <a:buNone/>
            </a:pPr>
            <a:endParaRPr lang="fr-CA" b="1" dirty="0">
              <a:solidFill>
                <a:srgbClr val="0070C0"/>
              </a:solidFill>
              <a:ea typeface="+mn-lt"/>
              <a:cs typeface="+mn-lt"/>
            </a:endParaRPr>
          </a:p>
          <a:p>
            <a:pPr marL="0" indent="0">
              <a:lnSpc>
                <a:spcPct val="100000"/>
              </a:lnSpc>
              <a:spcBef>
                <a:spcPts val="200"/>
              </a:spcBef>
              <a:buNone/>
            </a:pPr>
            <a:endParaRPr lang="fr-CA" b="1" dirty="0">
              <a:solidFill>
                <a:srgbClr val="0070C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p:txBody>
      </p:sp>
      <p:pic>
        <p:nvPicPr>
          <p:cNvPr id="11" name="Image 10" descr="Container stack example">
            <a:extLst>
              <a:ext uri="{FF2B5EF4-FFF2-40B4-BE49-F238E27FC236}">
                <a16:creationId xmlns:a16="http://schemas.microsoft.com/office/drawing/2014/main" id="{22397CC7-F2E8-4EB6-BEA6-150A82945620}"/>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4728750" y="1565425"/>
            <a:ext cx="4283515" cy="3842198"/>
          </a:xfrm>
          <a:prstGeom prst="rect">
            <a:avLst/>
          </a:prstGeom>
        </p:spPr>
      </p:pic>
    </p:spTree>
    <p:extLst>
      <p:ext uri="{BB962C8B-B14F-4D97-AF65-F5344CB8AC3E}">
        <p14:creationId xmlns:p14="http://schemas.microsoft.com/office/powerpoint/2010/main" val="125005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Notions </a:t>
            </a:r>
            <a:br>
              <a:rPr lang="fr-CA" sz="3600" dirty="0">
                <a:solidFill>
                  <a:srgbClr val="FFFFFF"/>
                </a:solidFill>
                <a:latin typeface="Arial Black"/>
              </a:rPr>
            </a:br>
            <a:r>
              <a:rPr lang="fr-CA" sz="3600" dirty="0">
                <a:solidFill>
                  <a:srgbClr val="FFFFFF"/>
                </a:solidFill>
                <a:latin typeface="Arial Black"/>
              </a:rPr>
              <a:t>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Conteneurs ou machines virtuelles</a:t>
            </a:r>
          </a:p>
          <a:p>
            <a:pPr marL="0" indent="0">
              <a:lnSpc>
                <a:spcPct val="100000"/>
              </a:lnSpc>
              <a:spcBef>
                <a:spcPts val="200"/>
              </a:spcBef>
              <a:buNone/>
            </a:pPr>
            <a:r>
              <a:rPr lang="fr-CA" b="1" dirty="0">
                <a:solidFill>
                  <a:srgbClr val="002060"/>
                </a:solidFill>
                <a:ea typeface="+mn-lt"/>
                <a:cs typeface="+mn-lt"/>
              </a:rPr>
              <a:t>Remarque</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Bien que le fonctionnement des conteneurs et des machines virtuelles soient très proches, </a:t>
            </a:r>
            <a:r>
              <a:rPr lang="fr-CA" b="1" dirty="0">
                <a:solidFill>
                  <a:srgbClr val="0070C0"/>
                </a:solidFill>
                <a:ea typeface="+mn-lt"/>
                <a:cs typeface="+mn-lt"/>
              </a:rPr>
              <a:t>l'un ne remplace pas l'autre</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Pour </a:t>
            </a:r>
            <a:r>
              <a:rPr lang="fr-CA" b="1" dirty="0">
                <a:solidFill>
                  <a:srgbClr val="0070C0"/>
                </a:solidFill>
                <a:ea typeface="+mn-lt"/>
                <a:cs typeface="+mn-lt"/>
              </a:rPr>
              <a:t>faire tourner un conteneur</a:t>
            </a:r>
            <a:r>
              <a:rPr lang="fr-CA" dirty="0">
                <a:solidFill>
                  <a:srgbClr val="002060"/>
                </a:solidFill>
                <a:ea typeface="+mn-lt"/>
                <a:cs typeface="+mn-lt"/>
              </a:rPr>
              <a:t>, il </a:t>
            </a:r>
            <a:r>
              <a:rPr lang="fr-CA" b="1" dirty="0">
                <a:solidFill>
                  <a:srgbClr val="0070C0"/>
                </a:solidFill>
                <a:ea typeface="+mn-lt"/>
                <a:cs typeface="+mn-lt"/>
              </a:rPr>
              <a:t>faut toujours une machine </a:t>
            </a:r>
            <a:r>
              <a:rPr lang="fr-CA" dirty="0">
                <a:solidFill>
                  <a:srgbClr val="002060"/>
                </a:solidFill>
                <a:ea typeface="+mn-lt"/>
                <a:cs typeface="+mn-lt"/>
              </a:rPr>
              <a:t>(virtuelle ou non). </a:t>
            </a:r>
          </a:p>
          <a:p>
            <a:pPr marL="0" indent="0">
              <a:lnSpc>
                <a:spcPct val="100000"/>
              </a:lnSpc>
              <a:spcBef>
                <a:spcPts val="600"/>
              </a:spcBef>
              <a:spcAft>
                <a:spcPts val="600"/>
              </a:spcAft>
              <a:buNone/>
            </a:pPr>
            <a:r>
              <a:rPr lang="fr-CA" dirty="0">
                <a:solidFill>
                  <a:srgbClr val="002060"/>
                </a:solidFill>
                <a:ea typeface="+mn-lt"/>
                <a:cs typeface="+mn-lt"/>
              </a:rPr>
              <a:t>Ce sont donc </a:t>
            </a:r>
            <a:r>
              <a:rPr lang="fr-CA" b="1" dirty="0">
                <a:solidFill>
                  <a:srgbClr val="0070C0"/>
                </a:solidFill>
                <a:ea typeface="+mn-lt"/>
                <a:cs typeface="+mn-lt"/>
              </a:rPr>
              <a:t>deux outils complémentaires </a:t>
            </a:r>
            <a:r>
              <a:rPr lang="fr-CA" dirty="0">
                <a:solidFill>
                  <a:srgbClr val="002060"/>
                </a:solidFill>
                <a:ea typeface="+mn-lt"/>
                <a:cs typeface="+mn-lt"/>
              </a:rPr>
              <a:t>à utiliser en connaissance de cause.</a:t>
            </a:r>
          </a:p>
        </p:txBody>
      </p:sp>
    </p:spTree>
    <p:extLst>
      <p:ext uri="{BB962C8B-B14F-4D97-AF65-F5344CB8AC3E}">
        <p14:creationId xmlns:p14="http://schemas.microsoft.com/office/powerpoint/2010/main" val="4035040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1B453A4-FD8B-4E39-AAEC-1ACE6D2306A2}"/>
              </a:ext>
            </a:extLst>
          </p:cNvPr>
          <p:cNvSpPr>
            <a:spLocks noGrp="1"/>
          </p:cNvSpPr>
          <p:nvPr>
            <p:ph type="ctrTitle"/>
            <p:custDataLst>
              <p:tags r:id="rId2"/>
            </p:custDataLst>
          </p:nvPr>
        </p:nvSpPr>
        <p:spPr>
          <a:xfrm>
            <a:off x="965201" y="643467"/>
            <a:ext cx="6255026" cy="5054008"/>
          </a:xfrm>
        </p:spPr>
        <p:txBody>
          <a:bodyPr anchor="ctr">
            <a:normAutofit/>
          </a:bodyPr>
          <a:lstStyle/>
          <a:p>
            <a:pPr algn="r"/>
            <a:r>
              <a:rPr lang="fr-CA" sz="4800" dirty="0">
                <a:solidFill>
                  <a:srgbClr val="0070C0"/>
                </a:solidFill>
                <a:latin typeface="Arial Black"/>
              </a:rPr>
              <a:t>Linux, </a:t>
            </a:r>
            <a:br>
              <a:rPr lang="fr-CA" sz="4800" dirty="0">
                <a:solidFill>
                  <a:srgbClr val="0070C0"/>
                </a:solidFill>
                <a:latin typeface="Arial Black"/>
              </a:rPr>
            </a:br>
            <a:r>
              <a:rPr lang="fr-CA" sz="4800" dirty="0" err="1">
                <a:solidFill>
                  <a:srgbClr val="0070C0"/>
                </a:solidFill>
                <a:latin typeface="Arial Black"/>
              </a:rPr>
              <a:t>cgroups</a:t>
            </a:r>
            <a:r>
              <a:rPr lang="fr-CA" sz="4800" dirty="0">
                <a:solidFill>
                  <a:srgbClr val="0070C0"/>
                </a:solidFill>
                <a:latin typeface="Arial Black"/>
              </a:rPr>
              <a:t>, </a:t>
            </a:r>
            <a:r>
              <a:rPr lang="fr-CA" sz="4800" dirty="0" err="1">
                <a:solidFill>
                  <a:srgbClr val="0070C0"/>
                </a:solidFill>
                <a:latin typeface="Arial Black"/>
              </a:rPr>
              <a:t>namespaces</a:t>
            </a:r>
            <a:r>
              <a:rPr lang="fr-CA" sz="4800" dirty="0">
                <a:solidFill>
                  <a:srgbClr val="0070C0"/>
                </a:solidFill>
                <a:latin typeface="Arial Black"/>
              </a:rPr>
              <a:t> </a:t>
            </a:r>
            <a:br>
              <a:rPr lang="fr-CA" sz="4800" dirty="0">
                <a:solidFill>
                  <a:srgbClr val="0070C0"/>
                </a:solidFill>
                <a:latin typeface="Arial Black"/>
              </a:rPr>
            </a:br>
            <a:r>
              <a:rPr lang="fr-CA" sz="4800" dirty="0">
                <a:solidFill>
                  <a:srgbClr val="0070C0"/>
                </a:solidFill>
                <a:latin typeface="Arial Black"/>
              </a:rPr>
              <a:t>et UFS</a:t>
            </a:r>
            <a:endParaRPr lang="fr-FR" sz="4800" dirty="0">
              <a:solidFill>
                <a:srgbClr val="0070C0"/>
              </a:solidFill>
              <a:cs typeface="Calibri Light" panose="020F0302020204030204"/>
            </a:endParaRPr>
          </a:p>
        </p:txBody>
      </p:sp>
      <p:cxnSp>
        <p:nvCxnSpPr>
          <p:cNvPr id="9" name="Straight Connector 8">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Image 7" descr="docker0">
            <a:extLst>
              <a:ext uri="{FF2B5EF4-FFF2-40B4-BE49-F238E27FC236}">
                <a16:creationId xmlns:a16="http://schemas.microsoft.com/office/drawing/2014/main" id="{C00203C9-71A1-4E2C-857E-8338498BF1B2}"/>
              </a:ext>
            </a:extLst>
          </p:cNvPr>
          <p:cNvPicPr/>
          <p:nvPr/>
        </p:nvPicPr>
        <p:blipFill rotWithShape="1">
          <a:blip r:embed="rId7">
            <a:extLst>
              <a:ext uri="{28A0092B-C50C-407E-A947-70E740481C1C}">
                <a14:useLocalDpi xmlns:a14="http://schemas.microsoft.com/office/drawing/2010/main" val="0"/>
              </a:ext>
            </a:extLst>
          </a:blip>
          <a:srcRect b="34477"/>
          <a:stretch/>
        </p:blipFill>
        <p:spPr>
          <a:xfrm>
            <a:off x="7808975" y="1290660"/>
            <a:ext cx="4083507" cy="2549820"/>
          </a:xfrm>
          <a:prstGeom prst="rect">
            <a:avLst/>
          </a:prstGeom>
        </p:spPr>
      </p:pic>
    </p:spTree>
    <p:extLst>
      <p:ext uri="{BB962C8B-B14F-4D97-AF65-F5344CB8AC3E}">
        <p14:creationId xmlns:p14="http://schemas.microsoft.com/office/powerpoint/2010/main" val="2271500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600"/>
              </a:spcBef>
              <a:spcAft>
                <a:spcPts val="600"/>
              </a:spcAft>
              <a:buNone/>
            </a:pPr>
            <a:r>
              <a:rPr lang="fr-CA" dirty="0">
                <a:solidFill>
                  <a:srgbClr val="002060"/>
                </a:solidFill>
                <a:ea typeface="+mn-lt"/>
                <a:cs typeface="+mn-lt"/>
              </a:rPr>
              <a:t>Afin de bien comprendre le fonctionnement des conteneurs, il est utile de présenter les </a:t>
            </a:r>
            <a:r>
              <a:rPr lang="fr-CA" b="1" dirty="0">
                <a:solidFill>
                  <a:srgbClr val="0070C0"/>
                </a:solidFill>
                <a:ea typeface="+mn-lt"/>
                <a:cs typeface="+mn-lt"/>
              </a:rPr>
              <a:t>services Linux de base sur lesquels s'appuie la librairie </a:t>
            </a:r>
            <a:r>
              <a:rPr lang="fr-CA" b="1" dirty="0" err="1">
                <a:solidFill>
                  <a:srgbClr val="0070C0"/>
                </a:solidFill>
                <a:ea typeface="+mn-lt"/>
                <a:cs typeface="+mn-lt"/>
              </a:rPr>
              <a:t>libcontainer</a:t>
            </a:r>
            <a:r>
              <a:rPr lang="fr-CA" dirty="0">
                <a:solidFill>
                  <a:srgbClr val="002060"/>
                </a:solidFill>
                <a:ea typeface="+mn-lt"/>
                <a:cs typeface="+mn-lt"/>
              </a:rPr>
              <a:t> de Docker. </a:t>
            </a:r>
          </a:p>
          <a:p>
            <a:pPr marL="0" indent="0">
              <a:lnSpc>
                <a:spcPct val="100000"/>
              </a:lnSpc>
              <a:spcBef>
                <a:spcPts val="600"/>
              </a:spcBef>
              <a:spcAft>
                <a:spcPts val="600"/>
              </a:spcAft>
              <a:buNone/>
            </a:pPr>
            <a:r>
              <a:rPr lang="fr-CA" dirty="0">
                <a:solidFill>
                  <a:srgbClr val="002060"/>
                </a:solidFill>
                <a:ea typeface="+mn-lt"/>
                <a:cs typeface="+mn-lt"/>
              </a:rPr>
              <a:t>Docker, tout comme la plupart des implémentations qui gèrent des conteneurs, est basé sur </a:t>
            </a:r>
            <a:r>
              <a:rPr lang="fr-CA" b="1" dirty="0">
                <a:solidFill>
                  <a:srgbClr val="0070C0"/>
                </a:solidFill>
                <a:ea typeface="+mn-lt"/>
                <a:cs typeface="+mn-lt"/>
              </a:rPr>
              <a:t>deux extensions du noyau de Linux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les </a:t>
            </a:r>
            <a:r>
              <a:rPr lang="fr-CA" b="1" dirty="0" err="1">
                <a:solidFill>
                  <a:srgbClr val="00B050"/>
                </a:solidFill>
                <a:ea typeface="+mn-lt"/>
                <a:cs typeface="+mn-lt"/>
              </a:rPr>
              <a:t>cgroups</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(extension qui </a:t>
            </a:r>
            <a:r>
              <a:rPr lang="fr-CA" b="1" dirty="0">
                <a:solidFill>
                  <a:srgbClr val="0070C0"/>
                </a:solidFill>
                <a:ea typeface="+mn-lt"/>
                <a:cs typeface="+mn-lt"/>
              </a:rPr>
              <a:t>gère la distribution des ressources </a:t>
            </a:r>
            <a:r>
              <a:rPr lang="fr-CA" dirty="0">
                <a:solidFill>
                  <a:srgbClr val="002060"/>
                </a:solidFill>
                <a:ea typeface="+mn-lt"/>
                <a:cs typeface="+mn-lt"/>
              </a:rPr>
              <a:t>afin que  les </a:t>
            </a:r>
            <a:r>
              <a:rPr lang="fr-CA" b="1" dirty="0">
                <a:solidFill>
                  <a:srgbClr val="0070C0"/>
                </a:solidFill>
                <a:ea typeface="+mn-lt"/>
                <a:cs typeface="+mn-lt"/>
              </a:rPr>
              <a:t>processus ne voient pas les ressources utilisées par d'autres</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et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les </a:t>
            </a:r>
            <a:r>
              <a:rPr lang="fr-CA" b="1" dirty="0" err="1">
                <a:solidFill>
                  <a:srgbClr val="00B050"/>
                </a:solidFill>
                <a:ea typeface="+mn-lt"/>
                <a:cs typeface="+mn-lt"/>
              </a:rPr>
              <a:t>namespaces</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(extension qui apporte l'</a:t>
            </a:r>
            <a:r>
              <a:rPr lang="fr-CA" b="1" dirty="0">
                <a:solidFill>
                  <a:srgbClr val="0070C0"/>
                </a:solidFill>
                <a:ea typeface="+mn-lt"/>
                <a:cs typeface="+mn-lt"/>
              </a:rPr>
              <a:t>isolation</a:t>
            </a:r>
            <a:r>
              <a:rPr lang="fr-CA" dirty="0">
                <a:solidFill>
                  <a:srgbClr val="002060"/>
                </a:solidFill>
                <a:ea typeface="+mn-lt"/>
                <a:cs typeface="+mn-lt"/>
              </a:rPr>
              <a:t> </a:t>
            </a:r>
            <a:r>
              <a:rPr lang="fr-CA" b="1" dirty="0">
                <a:solidFill>
                  <a:srgbClr val="0070C0"/>
                </a:solidFill>
                <a:ea typeface="+mn-lt"/>
                <a:cs typeface="+mn-lt"/>
              </a:rPr>
              <a:t>nécessaire</a:t>
            </a:r>
            <a:r>
              <a:rPr lang="fr-CA" dirty="0">
                <a:solidFill>
                  <a:srgbClr val="002060"/>
                </a:solidFill>
                <a:ea typeface="+mn-lt"/>
                <a:cs typeface="+mn-lt"/>
              </a:rPr>
              <a:t> </a:t>
            </a:r>
            <a:r>
              <a:rPr lang="fr-CA" b="1" dirty="0">
                <a:solidFill>
                  <a:srgbClr val="0070C0"/>
                </a:solidFill>
                <a:ea typeface="+mn-lt"/>
                <a:cs typeface="+mn-lt"/>
              </a:rPr>
              <a:t>à la gestion de conteneurs</a:t>
            </a:r>
            <a:r>
              <a:rPr lang="fr-CA" dirty="0">
                <a:solidFill>
                  <a:srgbClr val="002060"/>
                </a:solidFill>
                <a:ea typeface="+mn-lt"/>
                <a:cs typeface="+mn-lt"/>
              </a:rPr>
              <a:t>).</a:t>
            </a:r>
          </a:p>
        </p:txBody>
      </p:sp>
    </p:spTree>
    <p:extLst>
      <p:ext uri="{BB962C8B-B14F-4D97-AF65-F5344CB8AC3E}">
        <p14:creationId xmlns:p14="http://schemas.microsoft.com/office/powerpoint/2010/main" val="5959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err="1">
                <a:solidFill>
                  <a:schemeClr val="accent3">
                    <a:lumMod val="75000"/>
                  </a:schemeClr>
                </a:solidFill>
                <a:ea typeface="+mn-lt"/>
                <a:cs typeface="+mn-lt"/>
              </a:rPr>
              <a:t>cgroups</a:t>
            </a:r>
            <a:endParaRPr lang="fr-CA" b="1" dirty="0">
              <a:solidFill>
                <a:schemeClr val="accent3">
                  <a:lumMod val="75000"/>
                </a:schemeClr>
              </a:solidFill>
              <a:ea typeface="+mn-lt"/>
              <a:cs typeface="+mn-lt"/>
            </a:endParaRPr>
          </a:p>
          <a:p>
            <a:pPr marL="0" indent="0">
              <a:lnSpc>
                <a:spcPct val="100000"/>
              </a:lnSpc>
              <a:spcBef>
                <a:spcPts val="600"/>
              </a:spcBef>
              <a:spcAft>
                <a:spcPts val="600"/>
              </a:spcAft>
              <a:buNone/>
            </a:pPr>
            <a:r>
              <a:rPr lang="fr-CA" dirty="0">
                <a:solidFill>
                  <a:srgbClr val="002060"/>
                </a:solidFill>
                <a:ea typeface="+mn-lt"/>
                <a:cs typeface="+mn-lt"/>
              </a:rPr>
              <a:t>Les </a:t>
            </a:r>
            <a:r>
              <a:rPr lang="fr-CA" dirty="0" err="1">
                <a:solidFill>
                  <a:srgbClr val="002060"/>
                </a:solidFill>
                <a:ea typeface="+mn-lt"/>
                <a:cs typeface="+mn-lt"/>
              </a:rPr>
              <a:t>cgroups</a:t>
            </a:r>
            <a:r>
              <a:rPr lang="fr-CA" dirty="0">
                <a:solidFill>
                  <a:srgbClr val="002060"/>
                </a:solidFill>
                <a:ea typeface="+mn-lt"/>
                <a:cs typeface="+mn-lt"/>
              </a:rPr>
              <a:t> (ou </a:t>
            </a:r>
            <a:r>
              <a:rPr lang="fr-CA" i="1" dirty="0">
                <a:solidFill>
                  <a:srgbClr val="002060"/>
                </a:solidFill>
                <a:ea typeface="+mn-lt"/>
                <a:cs typeface="+mn-lt"/>
              </a:rPr>
              <a:t>control groups</a:t>
            </a:r>
            <a:r>
              <a:rPr lang="fr-CA" dirty="0">
                <a:solidFill>
                  <a:srgbClr val="002060"/>
                </a:solidFill>
                <a:ea typeface="+mn-lt"/>
                <a:cs typeface="+mn-lt"/>
              </a:rPr>
              <a:t>) sont des </a:t>
            </a:r>
            <a:r>
              <a:rPr lang="fr-CA" b="1" dirty="0">
                <a:solidFill>
                  <a:srgbClr val="0070C0"/>
                </a:solidFill>
                <a:ea typeface="+mn-lt"/>
                <a:cs typeface="+mn-lt"/>
              </a:rPr>
              <a:t>fonctionnalités du noyau Linux</a:t>
            </a:r>
            <a:r>
              <a:rPr lang="fr-CA" dirty="0">
                <a:solidFill>
                  <a:srgbClr val="002060"/>
                </a:solidFill>
                <a:ea typeface="+mn-lt"/>
                <a:cs typeface="+mn-lt"/>
              </a:rPr>
              <a:t> qui permettent de </a:t>
            </a:r>
            <a:r>
              <a:rPr lang="fr-CA" b="1" dirty="0">
                <a:solidFill>
                  <a:srgbClr val="0070C0"/>
                </a:solidFill>
                <a:ea typeface="+mn-lt"/>
                <a:cs typeface="+mn-lt"/>
              </a:rPr>
              <a:t>limiter, compter et isoler les ressources </a:t>
            </a:r>
            <a:r>
              <a:rPr lang="fr-CA" dirty="0">
                <a:solidFill>
                  <a:srgbClr val="002060"/>
                </a:solidFill>
                <a:ea typeface="+mn-lt"/>
                <a:cs typeface="+mn-lt"/>
              </a:rPr>
              <a:t>(processeur, mémoire vive, ...) </a:t>
            </a:r>
            <a:r>
              <a:rPr lang="fr-CA" b="1" dirty="0">
                <a:solidFill>
                  <a:srgbClr val="0070C0"/>
                </a:solidFill>
                <a:ea typeface="+mn-lt"/>
                <a:cs typeface="+mn-lt"/>
              </a:rPr>
              <a:t>utilisées par un groupe de processus</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Les </a:t>
            </a:r>
            <a:r>
              <a:rPr lang="fr-CA" dirty="0" err="1">
                <a:solidFill>
                  <a:srgbClr val="002060"/>
                </a:solidFill>
                <a:ea typeface="+mn-lt"/>
                <a:cs typeface="+mn-lt"/>
              </a:rPr>
              <a:t>cgroups</a:t>
            </a:r>
            <a:r>
              <a:rPr lang="fr-CA" dirty="0">
                <a:solidFill>
                  <a:srgbClr val="002060"/>
                </a:solidFill>
                <a:ea typeface="+mn-lt"/>
                <a:cs typeface="+mn-lt"/>
              </a:rPr>
              <a:t> ont comme objectif de de </a:t>
            </a:r>
            <a:r>
              <a:rPr lang="fr-CA" b="1" dirty="0">
                <a:solidFill>
                  <a:srgbClr val="0070C0"/>
                </a:solidFill>
                <a:ea typeface="+mn-lt"/>
                <a:cs typeface="+mn-lt"/>
              </a:rPr>
              <a:t>partitionner les ressources d'un hôte</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Sa finalité est de </a:t>
            </a:r>
            <a:r>
              <a:rPr lang="fr-CA" b="1" dirty="0">
                <a:solidFill>
                  <a:srgbClr val="0070C0"/>
                </a:solidFill>
                <a:ea typeface="+mn-lt"/>
                <a:cs typeface="+mn-lt"/>
              </a:rPr>
              <a:t>contrôler la consommation de ces ressources par processus</a:t>
            </a:r>
            <a:r>
              <a:rPr lang="fr-CA" dirty="0">
                <a:solidFill>
                  <a:srgbClr val="002060"/>
                </a:solidFill>
                <a:ea typeface="+mn-lt"/>
                <a:cs typeface="+mn-lt"/>
              </a:rPr>
              <a:t>.</a:t>
            </a:r>
          </a:p>
        </p:txBody>
      </p:sp>
    </p:spTree>
    <p:extLst>
      <p:ext uri="{BB962C8B-B14F-4D97-AF65-F5344CB8AC3E}">
        <p14:creationId xmlns:p14="http://schemas.microsoft.com/office/powerpoint/2010/main" val="3377828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err="1">
                <a:solidFill>
                  <a:schemeClr val="accent3">
                    <a:lumMod val="75000"/>
                  </a:schemeClr>
                </a:solidFill>
                <a:ea typeface="+mn-lt"/>
                <a:cs typeface="+mn-lt"/>
              </a:rPr>
              <a:t>cgroups</a:t>
            </a:r>
            <a:endParaRPr lang="fr-CA" b="1" dirty="0">
              <a:solidFill>
                <a:schemeClr val="accent3">
                  <a:lumMod val="75000"/>
                </a:schemeClr>
              </a:solidFill>
              <a:ea typeface="+mn-lt"/>
              <a:cs typeface="+mn-lt"/>
            </a:endParaRPr>
          </a:p>
          <a:p>
            <a:pPr marL="0" indent="0">
              <a:lnSpc>
                <a:spcPct val="100000"/>
              </a:lnSpc>
              <a:spcBef>
                <a:spcPts val="600"/>
              </a:spcBef>
              <a:spcAft>
                <a:spcPts val="600"/>
              </a:spcAft>
              <a:buNone/>
            </a:pPr>
            <a:r>
              <a:rPr lang="fr-CA" dirty="0">
                <a:solidFill>
                  <a:srgbClr val="002060"/>
                </a:solidFill>
                <a:ea typeface="+mn-lt"/>
                <a:cs typeface="+mn-lt"/>
              </a:rPr>
              <a:t>Les </a:t>
            </a:r>
            <a:r>
              <a:rPr lang="fr-CA" b="1" dirty="0" err="1">
                <a:solidFill>
                  <a:srgbClr val="0070C0"/>
                </a:solidFill>
                <a:ea typeface="+mn-lt"/>
                <a:cs typeface="+mn-lt"/>
              </a:rPr>
              <a:t>cgroups</a:t>
            </a:r>
            <a:r>
              <a:rPr lang="fr-CA" b="1" dirty="0">
                <a:solidFill>
                  <a:srgbClr val="0070C0"/>
                </a:solidFill>
                <a:ea typeface="+mn-lt"/>
                <a:cs typeface="+mn-lt"/>
              </a:rPr>
              <a:t> fournissent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une </a:t>
            </a:r>
            <a:r>
              <a:rPr lang="fr-CA" b="1" dirty="0">
                <a:solidFill>
                  <a:srgbClr val="00B050"/>
                </a:solidFill>
                <a:ea typeface="+mn-lt"/>
                <a:cs typeface="+mn-lt"/>
              </a:rPr>
              <a:t>limitation des ressources</a:t>
            </a:r>
            <a:br>
              <a:rPr lang="fr-CA" dirty="0">
                <a:solidFill>
                  <a:srgbClr val="002060"/>
                </a:solidFill>
                <a:ea typeface="+mn-lt"/>
                <a:cs typeface="+mn-lt"/>
              </a:rPr>
            </a:br>
            <a:r>
              <a:rPr lang="fr-CA" dirty="0">
                <a:solidFill>
                  <a:srgbClr val="002060"/>
                </a:solidFill>
                <a:ea typeface="+mn-lt"/>
                <a:cs typeface="+mn-lt"/>
              </a:rPr>
              <a:t>Des </a:t>
            </a:r>
            <a:r>
              <a:rPr lang="fr-CA" b="1" dirty="0">
                <a:solidFill>
                  <a:srgbClr val="0070C0"/>
                </a:solidFill>
                <a:ea typeface="+mn-lt"/>
                <a:cs typeface="+mn-lt"/>
              </a:rPr>
              <a:t>groupes peuvent être mis en place afin de ne pas dépasser une limite de mémoire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une </a:t>
            </a:r>
            <a:r>
              <a:rPr lang="fr-CA" b="1" dirty="0">
                <a:solidFill>
                  <a:srgbClr val="00B050"/>
                </a:solidFill>
                <a:ea typeface="+mn-lt"/>
                <a:cs typeface="+mn-lt"/>
              </a:rPr>
              <a:t>priorisation</a:t>
            </a:r>
            <a:br>
              <a:rPr lang="fr-CA" dirty="0">
                <a:solidFill>
                  <a:srgbClr val="002060"/>
                </a:solidFill>
                <a:ea typeface="+mn-lt"/>
                <a:cs typeface="+mn-lt"/>
              </a:rPr>
            </a:br>
            <a:r>
              <a:rPr lang="fr-CA" dirty="0">
                <a:solidFill>
                  <a:srgbClr val="002060"/>
                </a:solidFill>
                <a:ea typeface="+mn-lt"/>
                <a:cs typeface="+mn-lt"/>
              </a:rPr>
              <a:t>Certains groupes peuvent </a:t>
            </a:r>
            <a:r>
              <a:rPr lang="fr-CA" b="1" dirty="0">
                <a:solidFill>
                  <a:srgbClr val="0070C0"/>
                </a:solidFill>
                <a:ea typeface="+mn-lt"/>
                <a:cs typeface="+mn-lt"/>
              </a:rPr>
              <a:t>obtenir une plus grande part de ressources processeur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la </a:t>
            </a:r>
            <a:r>
              <a:rPr lang="fr-CA" b="1" dirty="0">
                <a:solidFill>
                  <a:srgbClr val="00B050"/>
                </a:solidFill>
                <a:ea typeface="+mn-lt"/>
                <a:cs typeface="+mn-lt"/>
              </a:rPr>
              <a:t>comptabilité</a:t>
            </a:r>
            <a:br>
              <a:rPr lang="fr-CA" dirty="0">
                <a:solidFill>
                  <a:srgbClr val="002060"/>
                </a:solidFill>
                <a:ea typeface="+mn-lt"/>
                <a:cs typeface="+mn-lt"/>
              </a:rPr>
            </a:br>
            <a:r>
              <a:rPr lang="fr-CA" dirty="0">
                <a:solidFill>
                  <a:srgbClr val="002060"/>
                </a:solidFill>
                <a:ea typeface="+mn-lt"/>
                <a:cs typeface="+mn-lt"/>
              </a:rPr>
              <a:t>Les </a:t>
            </a:r>
            <a:r>
              <a:rPr lang="fr-CA" dirty="0" err="1">
                <a:solidFill>
                  <a:srgbClr val="002060"/>
                </a:solidFill>
                <a:ea typeface="+mn-lt"/>
                <a:cs typeface="+mn-lt"/>
              </a:rPr>
              <a:t>cgroups</a:t>
            </a:r>
            <a:r>
              <a:rPr lang="fr-CA" dirty="0">
                <a:solidFill>
                  <a:srgbClr val="002060"/>
                </a:solidFill>
                <a:ea typeface="+mn-lt"/>
                <a:cs typeface="+mn-lt"/>
              </a:rPr>
              <a:t> permettent de </a:t>
            </a:r>
            <a:r>
              <a:rPr lang="fr-CA" b="1" dirty="0">
                <a:solidFill>
                  <a:srgbClr val="0070C0"/>
                </a:solidFill>
                <a:ea typeface="+mn-lt"/>
                <a:cs typeface="+mn-lt"/>
              </a:rPr>
              <a:t>mesurer la quantité de ressources consommées par certains systèmes </a:t>
            </a:r>
            <a:r>
              <a:rPr lang="fr-CA" dirty="0">
                <a:solidFill>
                  <a:srgbClr val="002060"/>
                </a:solidFill>
                <a:ea typeface="+mn-lt"/>
                <a:cs typeface="+mn-lt"/>
              </a:rPr>
              <a:t>;</a:t>
            </a:r>
          </a:p>
        </p:txBody>
      </p:sp>
    </p:spTree>
    <p:extLst>
      <p:ext uri="{BB962C8B-B14F-4D97-AF65-F5344CB8AC3E}">
        <p14:creationId xmlns:p14="http://schemas.microsoft.com/office/powerpoint/2010/main" val="3304482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err="1">
                <a:solidFill>
                  <a:schemeClr val="accent3">
                    <a:lumMod val="75000"/>
                  </a:schemeClr>
                </a:solidFill>
                <a:ea typeface="+mn-lt"/>
                <a:cs typeface="+mn-lt"/>
              </a:rPr>
              <a:t>cgroups</a:t>
            </a:r>
            <a:endParaRPr lang="fr-CA" b="1" dirty="0">
              <a:solidFill>
                <a:schemeClr val="accent3">
                  <a:lumMod val="75000"/>
                </a:schemeClr>
              </a:solidFill>
              <a:ea typeface="+mn-lt"/>
              <a:cs typeface="+mn-lt"/>
            </a:endParaRPr>
          </a:p>
          <a:p>
            <a:pPr marL="0" indent="0">
              <a:lnSpc>
                <a:spcPct val="100000"/>
              </a:lnSpc>
              <a:spcBef>
                <a:spcPts val="600"/>
              </a:spcBef>
              <a:spcAft>
                <a:spcPts val="600"/>
              </a:spcAft>
              <a:buNone/>
            </a:pPr>
            <a:r>
              <a:rPr lang="fr-CA" dirty="0">
                <a:solidFill>
                  <a:srgbClr val="002060"/>
                </a:solidFill>
                <a:ea typeface="+mn-lt"/>
                <a:cs typeface="+mn-lt"/>
              </a:rPr>
              <a:t>Les </a:t>
            </a:r>
            <a:r>
              <a:rPr lang="fr-CA" dirty="0" err="1">
                <a:solidFill>
                  <a:srgbClr val="002060"/>
                </a:solidFill>
                <a:ea typeface="+mn-lt"/>
                <a:cs typeface="+mn-lt"/>
              </a:rPr>
              <a:t>cgroups</a:t>
            </a:r>
            <a:r>
              <a:rPr lang="fr-CA" dirty="0">
                <a:solidFill>
                  <a:srgbClr val="002060"/>
                </a:solidFill>
                <a:ea typeface="+mn-lt"/>
                <a:cs typeface="+mn-lt"/>
              </a:rPr>
              <a:t> fournissent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une </a:t>
            </a:r>
            <a:r>
              <a:rPr lang="fr-CA" b="1" dirty="0">
                <a:solidFill>
                  <a:srgbClr val="00B050"/>
                </a:solidFill>
                <a:ea typeface="+mn-lt"/>
                <a:cs typeface="+mn-lt"/>
              </a:rPr>
              <a:t>isolation</a:t>
            </a:r>
            <a:br>
              <a:rPr lang="fr-CA" dirty="0">
                <a:solidFill>
                  <a:srgbClr val="002060"/>
                </a:solidFill>
                <a:ea typeface="+mn-lt"/>
                <a:cs typeface="+mn-lt"/>
              </a:rPr>
            </a:br>
            <a:r>
              <a:rPr lang="fr-CA" dirty="0">
                <a:solidFill>
                  <a:srgbClr val="002060"/>
                </a:solidFill>
                <a:ea typeface="+mn-lt"/>
                <a:cs typeface="+mn-lt"/>
              </a:rPr>
              <a:t>L’utilisation des groupes offrent une </a:t>
            </a:r>
            <a:r>
              <a:rPr lang="fr-CA" b="1" dirty="0">
                <a:solidFill>
                  <a:srgbClr val="0070C0"/>
                </a:solidFill>
                <a:ea typeface="+mn-lt"/>
                <a:cs typeface="+mn-lt"/>
              </a:rPr>
              <a:t>séparation par espace de nommage pour les groupes</a:t>
            </a:r>
            <a:r>
              <a:rPr lang="fr-CA" dirty="0">
                <a:solidFill>
                  <a:srgbClr val="002060"/>
                </a:solidFill>
                <a:ea typeface="+mn-lt"/>
                <a:cs typeface="+mn-lt"/>
              </a:rPr>
              <a:t>, afin qu'ils </a:t>
            </a:r>
            <a:r>
              <a:rPr lang="fr-CA" b="1" dirty="0">
                <a:solidFill>
                  <a:srgbClr val="0070C0"/>
                </a:solidFill>
                <a:ea typeface="+mn-lt"/>
                <a:cs typeface="+mn-lt"/>
              </a:rPr>
              <a:t>ne puissent pas voir les processus des autres</a:t>
            </a:r>
            <a:r>
              <a:rPr lang="fr-CA" dirty="0">
                <a:solidFill>
                  <a:srgbClr val="002060"/>
                </a:solidFill>
                <a:ea typeface="+mn-lt"/>
                <a:cs typeface="+mn-lt"/>
              </a:rPr>
              <a:t>, leurs </a:t>
            </a:r>
            <a:r>
              <a:rPr lang="fr-CA" b="1" dirty="0">
                <a:solidFill>
                  <a:srgbClr val="0070C0"/>
                </a:solidFill>
                <a:ea typeface="+mn-lt"/>
                <a:cs typeface="+mn-lt"/>
              </a:rPr>
              <a:t>connexions réseaux </a:t>
            </a:r>
            <a:r>
              <a:rPr lang="fr-CA" dirty="0">
                <a:solidFill>
                  <a:srgbClr val="002060"/>
                </a:solidFill>
                <a:ea typeface="+mn-lt"/>
                <a:cs typeface="+mn-lt"/>
              </a:rPr>
              <a:t>ou leurs </a:t>
            </a:r>
            <a:r>
              <a:rPr lang="fr-CA" b="1" dirty="0">
                <a:solidFill>
                  <a:srgbClr val="0070C0"/>
                </a:solidFill>
                <a:ea typeface="+mn-lt"/>
                <a:cs typeface="+mn-lt"/>
              </a:rPr>
              <a:t>fichiers</a:t>
            </a:r>
            <a:r>
              <a:rPr lang="fr-CA" dirty="0">
                <a:solidFill>
                  <a:srgbClr val="002060"/>
                </a:solidFill>
                <a:ea typeface="+mn-lt"/>
                <a:cs typeface="+mn-lt"/>
              </a:rPr>
              <a:t>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un </a:t>
            </a:r>
            <a:r>
              <a:rPr lang="fr-CA" b="1" dirty="0">
                <a:solidFill>
                  <a:srgbClr val="00B050"/>
                </a:solidFill>
                <a:ea typeface="+mn-lt"/>
                <a:cs typeface="+mn-lt"/>
              </a:rPr>
              <a:t>contrôle</a:t>
            </a:r>
            <a:br>
              <a:rPr lang="fr-CA" dirty="0">
                <a:solidFill>
                  <a:srgbClr val="002060"/>
                </a:solidFill>
                <a:ea typeface="+mn-lt"/>
                <a:cs typeface="+mn-lt"/>
              </a:rPr>
            </a:br>
            <a:r>
              <a:rPr lang="fr-CA" dirty="0">
                <a:solidFill>
                  <a:srgbClr val="002060"/>
                </a:solidFill>
                <a:ea typeface="+mn-lt"/>
                <a:cs typeface="+mn-lt"/>
              </a:rPr>
              <a:t>Les </a:t>
            </a:r>
            <a:r>
              <a:rPr lang="fr-CA" dirty="0" err="1">
                <a:solidFill>
                  <a:srgbClr val="002060"/>
                </a:solidFill>
                <a:ea typeface="+mn-lt"/>
                <a:cs typeface="+mn-lt"/>
              </a:rPr>
              <a:t>cgroups</a:t>
            </a:r>
            <a:r>
              <a:rPr lang="fr-CA" dirty="0">
                <a:solidFill>
                  <a:srgbClr val="002060"/>
                </a:solidFill>
                <a:ea typeface="+mn-lt"/>
                <a:cs typeface="+mn-lt"/>
              </a:rPr>
              <a:t> permettent …</a:t>
            </a:r>
            <a:br>
              <a:rPr lang="fr-CA" dirty="0">
                <a:solidFill>
                  <a:srgbClr val="002060"/>
                </a:solidFill>
                <a:ea typeface="+mn-lt"/>
                <a:cs typeface="+mn-lt"/>
              </a:rPr>
            </a:br>
            <a:r>
              <a:rPr lang="fr-CA" dirty="0">
                <a:solidFill>
                  <a:srgbClr val="002060"/>
                </a:solidFill>
                <a:ea typeface="+mn-lt"/>
                <a:cs typeface="+mn-lt"/>
              </a:rPr>
              <a:t>de </a:t>
            </a:r>
            <a:r>
              <a:rPr lang="fr-CA" b="1" dirty="0">
                <a:solidFill>
                  <a:srgbClr val="0070C0"/>
                </a:solidFill>
                <a:ea typeface="+mn-lt"/>
                <a:cs typeface="+mn-lt"/>
              </a:rPr>
              <a:t>figer les groupes</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de </a:t>
            </a:r>
            <a:r>
              <a:rPr lang="fr-CA" b="1" dirty="0">
                <a:solidFill>
                  <a:srgbClr val="0070C0"/>
                </a:solidFill>
                <a:ea typeface="+mn-lt"/>
                <a:cs typeface="+mn-lt"/>
              </a:rPr>
              <a:t>créer des points de sauvegarde </a:t>
            </a:r>
            <a:br>
              <a:rPr lang="fr-CA" dirty="0">
                <a:solidFill>
                  <a:srgbClr val="002060"/>
                </a:solidFill>
                <a:ea typeface="+mn-lt"/>
                <a:cs typeface="+mn-lt"/>
              </a:rPr>
            </a:br>
            <a:r>
              <a:rPr lang="fr-CA" dirty="0">
                <a:solidFill>
                  <a:srgbClr val="002060"/>
                </a:solidFill>
                <a:ea typeface="+mn-lt"/>
                <a:cs typeface="+mn-lt"/>
              </a:rPr>
              <a:t>et </a:t>
            </a:r>
            <a:br>
              <a:rPr lang="fr-CA" dirty="0">
                <a:solidFill>
                  <a:srgbClr val="002060"/>
                </a:solidFill>
                <a:ea typeface="+mn-lt"/>
                <a:cs typeface="+mn-lt"/>
              </a:rPr>
            </a:br>
            <a:r>
              <a:rPr lang="fr-CA" dirty="0">
                <a:solidFill>
                  <a:srgbClr val="002060"/>
                </a:solidFill>
                <a:ea typeface="+mn-lt"/>
                <a:cs typeface="+mn-lt"/>
              </a:rPr>
              <a:t>de </a:t>
            </a:r>
            <a:r>
              <a:rPr lang="fr-CA" b="1" dirty="0">
                <a:solidFill>
                  <a:srgbClr val="0070C0"/>
                </a:solidFill>
                <a:ea typeface="+mn-lt"/>
                <a:cs typeface="+mn-lt"/>
              </a:rPr>
              <a:t>redémarrer</a:t>
            </a:r>
            <a:r>
              <a:rPr lang="fr-CA" dirty="0">
                <a:solidFill>
                  <a:srgbClr val="002060"/>
                </a:solidFill>
                <a:ea typeface="+mn-lt"/>
                <a:cs typeface="+mn-lt"/>
              </a:rPr>
              <a:t>.</a:t>
            </a:r>
          </a:p>
        </p:txBody>
      </p:sp>
    </p:spTree>
    <p:extLst>
      <p:ext uri="{BB962C8B-B14F-4D97-AF65-F5344CB8AC3E}">
        <p14:creationId xmlns:p14="http://schemas.microsoft.com/office/powerpoint/2010/main" val="1126930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2232" cy="5646208"/>
          </a:xfrm>
        </p:spPr>
        <p:txBody>
          <a:bodyPr anchor="ctr">
            <a:normAutofit/>
          </a:bodyPr>
          <a:lstStyle/>
          <a:p>
            <a:r>
              <a:rPr lang="fr-CA" sz="3600" dirty="0">
                <a:solidFill>
                  <a:srgbClr val="FFFFFF"/>
                </a:solidFill>
                <a:latin typeface="Arial Black"/>
              </a:rPr>
              <a:t>Présentation</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42016" y="605896"/>
            <a:ext cx="7118024" cy="5646208"/>
          </a:xfrm>
        </p:spPr>
        <p:txBody>
          <a:bodyPr anchor="ctr">
            <a:noAutofit/>
          </a:bodyPr>
          <a:lstStyle/>
          <a:p>
            <a:pPr marL="0" indent="0">
              <a:lnSpc>
                <a:spcPct val="100000"/>
              </a:lnSpc>
              <a:spcBef>
                <a:spcPts val="600"/>
              </a:spcBef>
              <a:spcAft>
                <a:spcPts val="600"/>
              </a:spcAft>
              <a:buNone/>
            </a:pPr>
            <a:r>
              <a:rPr lang="fr-CA" dirty="0">
                <a:solidFill>
                  <a:srgbClr val="002060"/>
                </a:solidFill>
                <a:ea typeface="+mn-lt"/>
                <a:cs typeface="+mn-lt"/>
              </a:rPr>
              <a:t>Les mots-clés de Docker sont développer, expédier et exécuter n'importe où. L'idée même de Docker est que les développeurs développent facilement des applications, les expédient dans des conteneurs qui peuvent ensuite être déployés n'importe où.</a:t>
            </a:r>
          </a:p>
          <a:p>
            <a:pPr marL="0" indent="0">
              <a:lnSpc>
                <a:spcPct val="100000"/>
              </a:lnSpc>
              <a:spcBef>
                <a:spcPts val="600"/>
              </a:spcBef>
              <a:spcAft>
                <a:spcPts val="600"/>
              </a:spcAft>
              <a:buNone/>
            </a:pPr>
            <a:r>
              <a:rPr lang="fr-CA" dirty="0">
                <a:solidFill>
                  <a:srgbClr val="002060"/>
                </a:solidFill>
                <a:ea typeface="+mn-lt"/>
                <a:cs typeface="+mn-lt"/>
              </a:rPr>
              <a:t>La version initiale de Docker remonte à mars 2013 et depuis lors, il est devenu le mot à la mode pour le développement du monde moderne, en particulier face aux projets basés sur Agile.</a:t>
            </a:r>
          </a:p>
          <a:p>
            <a:pPr marL="0" indent="0">
              <a:lnSpc>
                <a:spcPct val="100000"/>
              </a:lnSpc>
              <a:spcBef>
                <a:spcPts val="600"/>
              </a:spcBef>
              <a:spcAft>
                <a:spcPts val="600"/>
              </a:spcAft>
              <a:buNone/>
            </a:pPr>
            <a:r>
              <a:rPr lang="fr-CA" dirty="0">
                <a:solidFill>
                  <a:srgbClr val="002060"/>
                </a:solidFill>
                <a:ea typeface="+mn-lt"/>
                <a:cs typeface="+mn-lt"/>
              </a:rPr>
              <a:t>En l’espace de quelques années, le nom de Docker est quasiment devenu </a:t>
            </a:r>
            <a:r>
              <a:rPr lang="fr-CA" b="1" dirty="0">
                <a:solidFill>
                  <a:srgbClr val="0070C0"/>
                </a:solidFill>
                <a:ea typeface="+mn-lt"/>
                <a:cs typeface="+mn-lt"/>
              </a:rPr>
              <a:t>synonyme de technologie de conteneurs </a:t>
            </a:r>
            <a:r>
              <a:rPr lang="fr-CA" dirty="0">
                <a:solidFill>
                  <a:srgbClr val="002060"/>
                </a:solidFill>
                <a:ea typeface="+mn-lt"/>
                <a:cs typeface="+mn-lt"/>
              </a:rPr>
              <a:t>dans le monde des logiciels. </a:t>
            </a:r>
          </a:p>
          <a:p>
            <a:pPr marL="0" indent="0">
              <a:lnSpc>
                <a:spcPct val="100000"/>
              </a:lnSpc>
              <a:spcBef>
                <a:spcPts val="600"/>
              </a:spcBef>
              <a:spcAft>
                <a:spcPts val="600"/>
              </a:spcAft>
              <a:buNone/>
            </a:pPr>
            <a:r>
              <a:rPr lang="fr-CA" dirty="0">
                <a:solidFill>
                  <a:srgbClr val="002060"/>
                </a:solidFill>
                <a:ea typeface="+mn-lt"/>
                <a:cs typeface="+mn-lt"/>
              </a:rPr>
              <a:t>L’entreprise est parvenue à </a:t>
            </a:r>
            <a:r>
              <a:rPr lang="fr-CA" b="1" dirty="0">
                <a:solidFill>
                  <a:srgbClr val="0070C0"/>
                </a:solidFill>
                <a:ea typeface="+mn-lt"/>
                <a:cs typeface="+mn-lt"/>
              </a:rPr>
              <a:t>revitaliser les fonctions de base du noyau Linux pour virtualiser le système d’exploitation </a:t>
            </a:r>
            <a:r>
              <a:rPr lang="fr-CA" dirty="0">
                <a:solidFill>
                  <a:srgbClr val="002060"/>
                </a:solidFill>
                <a:ea typeface="+mn-lt"/>
                <a:cs typeface="+mn-lt"/>
              </a:rPr>
              <a:t>et, à l’aide d’un modèle auto-développé, à établir une </a:t>
            </a:r>
            <a:r>
              <a:rPr lang="fr-CA" b="1" dirty="0">
                <a:solidFill>
                  <a:srgbClr val="0070C0"/>
                </a:solidFill>
                <a:ea typeface="+mn-lt"/>
                <a:cs typeface="+mn-lt"/>
              </a:rPr>
              <a:t>alternative multiplateforme aux programmes de virtualisation basés</a:t>
            </a:r>
            <a:r>
              <a:rPr lang="fr-CA" dirty="0">
                <a:solidFill>
                  <a:srgbClr val="002060"/>
                </a:solidFill>
                <a:ea typeface="+mn-lt"/>
                <a:cs typeface="+mn-lt"/>
              </a:rPr>
              <a:t> sur les hyperviseurs.</a:t>
            </a:r>
          </a:p>
        </p:txBody>
      </p:sp>
    </p:spTree>
    <p:extLst>
      <p:ext uri="{BB962C8B-B14F-4D97-AF65-F5344CB8AC3E}">
        <p14:creationId xmlns:p14="http://schemas.microsoft.com/office/powerpoint/2010/main" val="516994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err="1">
                <a:solidFill>
                  <a:schemeClr val="accent3">
                    <a:lumMod val="75000"/>
                  </a:schemeClr>
                </a:solidFill>
                <a:ea typeface="+mn-lt"/>
                <a:cs typeface="+mn-lt"/>
              </a:rPr>
              <a:t>namespaces</a:t>
            </a:r>
            <a:endParaRPr lang="fr-CA" b="1" dirty="0">
              <a:solidFill>
                <a:schemeClr val="accent3">
                  <a:lumMod val="75000"/>
                </a:schemeClr>
              </a:solidFill>
              <a:ea typeface="+mn-lt"/>
              <a:cs typeface="+mn-lt"/>
            </a:endParaRPr>
          </a:p>
          <a:p>
            <a:pPr marL="0" indent="0">
              <a:lnSpc>
                <a:spcPct val="100000"/>
              </a:lnSpc>
              <a:spcBef>
                <a:spcPts val="600"/>
              </a:spcBef>
              <a:spcAft>
                <a:spcPts val="600"/>
              </a:spcAft>
              <a:buNone/>
            </a:pPr>
            <a:r>
              <a:rPr lang="fr-CA" dirty="0">
                <a:solidFill>
                  <a:srgbClr val="002060"/>
                </a:solidFill>
                <a:ea typeface="+mn-lt"/>
                <a:cs typeface="+mn-lt"/>
              </a:rPr>
              <a:t>Les espaces de noms (</a:t>
            </a:r>
            <a:r>
              <a:rPr lang="fr-CA" i="1" dirty="0" err="1">
                <a:solidFill>
                  <a:srgbClr val="002060"/>
                </a:solidFill>
                <a:ea typeface="+mn-lt"/>
                <a:cs typeface="+mn-lt"/>
              </a:rPr>
              <a:t>namespace</a:t>
            </a:r>
            <a:r>
              <a:rPr lang="fr-CA" dirty="0">
                <a:solidFill>
                  <a:srgbClr val="002060"/>
                </a:solidFill>
                <a:ea typeface="+mn-lt"/>
                <a:cs typeface="+mn-lt"/>
              </a:rPr>
              <a:t>) sont </a:t>
            </a:r>
            <a:r>
              <a:rPr lang="fr-CA" b="1" dirty="0">
                <a:solidFill>
                  <a:srgbClr val="0070C0"/>
                </a:solidFill>
                <a:ea typeface="+mn-lt"/>
                <a:cs typeface="+mn-lt"/>
              </a:rPr>
              <a:t>indépendants des </a:t>
            </a:r>
            <a:r>
              <a:rPr lang="fr-CA" b="1" dirty="0" err="1">
                <a:solidFill>
                  <a:srgbClr val="0070C0"/>
                </a:solidFill>
                <a:ea typeface="+mn-lt"/>
                <a:cs typeface="+mn-lt"/>
              </a:rPr>
              <a:t>cgroups</a:t>
            </a:r>
            <a:r>
              <a:rPr lang="fr-CA" b="1" dirty="0">
                <a:solidFill>
                  <a:srgbClr val="0070C0"/>
                </a:solidFill>
                <a:ea typeface="+mn-lt"/>
                <a:cs typeface="+mn-lt"/>
              </a:rPr>
              <a:t>, mais fonctionnent de concert</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Ils </a:t>
            </a:r>
            <a:r>
              <a:rPr lang="fr-CA" b="1" dirty="0">
                <a:solidFill>
                  <a:srgbClr val="0070C0"/>
                </a:solidFill>
                <a:ea typeface="+mn-lt"/>
                <a:cs typeface="+mn-lt"/>
              </a:rPr>
              <a:t>ajoutent un niveau supplémentaire de sécurité</a:t>
            </a:r>
            <a:r>
              <a:rPr lang="fr-CA" dirty="0">
                <a:solidFill>
                  <a:srgbClr val="002060"/>
                </a:solidFill>
                <a:ea typeface="+mn-lt"/>
                <a:cs typeface="+mn-lt"/>
              </a:rPr>
              <a:t>, la </a:t>
            </a:r>
            <a:r>
              <a:rPr lang="fr-CA" b="1" dirty="0">
                <a:solidFill>
                  <a:srgbClr val="0070C0"/>
                </a:solidFill>
                <a:ea typeface="+mn-lt"/>
                <a:cs typeface="+mn-lt"/>
              </a:rPr>
              <a:t>vulnérabilité d’un processus ne pouvant contaminer pas les autres conteneurs </a:t>
            </a:r>
            <a:r>
              <a:rPr lang="fr-CA" dirty="0">
                <a:solidFill>
                  <a:srgbClr val="002060"/>
                </a:solidFill>
                <a:ea typeface="+mn-lt"/>
                <a:cs typeface="+mn-lt"/>
              </a:rPr>
              <a:t>ou l’</a:t>
            </a:r>
            <a:r>
              <a:rPr lang="fr-CA" b="1" dirty="0">
                <a:solidFill>
                  <a:srgbClr val="0070C0"/>
                </a:solidFill>
                <a:ea typeface="+mn-lt"/>
                <a:cs typeface="+mn-lt"/>
              </a:rPr>
              <a:t>hôte sous-jacent</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Ils permettent que les </a:t>
            </a:r>
            <a:r>
              <a:rPr lang="fr-CA" b="1" dirty="0">
                <a:solidFill>
                  <a:srgbClr val="0070C0"/>
                </a:solidFill>
                <a:ea typeface="+mn-lt"/>
                <a:cs typeface="+mn-lt"/>
              </a:rPr>
              <a:t>processus ne voient pas les ressources utilisées par les autres</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Si les …</a:t>
            </a:r>
          </a:p>
          <a:p>
            <a:pPr marL="361950" indent="-361950">
              <a:lnSpc>
                <a:spcPct val="100000"/>
              </a:lnSpc>
              <a:spcBef>
                <a:spcPts val="200"/>
              </a:spcBef>
              <a:buFont typeface="Wingdings" panose="05000000000000000000" pitchFamily="2" charset="2"/>
              <a:buChar char="§"/>
            </a:pPr>
            <a:r>
              <a:rPr lang="fr-CA" b="1" dirty="0" err="1">
                <a:solidFill>
                  <a:srgbClr val="00B050"/>
                </a:solidFill>
                <a:ea typeface="+mn-lt"/>
                <a:cs typeface="+mn-lt"/>
              </a:rPr>
              <a:t>cgroups</a:t>
            </a:r>
            <a:r>
              <a:rPr lang="fr-CA" b="1" dirty="0">
                <a:solidFill>
                  <a:srgbClr val="00B050"/>
                </a:solidFill>
                <a:ea typeface="+mn-lt"/>
                <a:cs typeface="+mn-lt"/>
              </a:rPr>
              <a:t> gèrent la distribution des ressources </a:t>
            </a:r>
            <a:r>
              <a:rPr lang="fr-CA" dirty="0">
                <a:solidFill>
                  <a:srgbClr val="002060"/>
                </a:solidFill>
                <a:ea typeface="+mn-lt"/>
                <a:cs typeface="+mn-lt"/>
              </a:rPr>
              <a:t>; </a:t>
            </a:r>
          </a:p>
          <a:p>
            <a:pPr marL="361950" indent="-361950">
              <a:lnSpc>
                <a:spcPct val="100000"/>
              </a:lnSpc>
              <a:spcBef>
                <a:spcPts val="200"/>
              </a:spcBef>
              <a:buFont typeface="Wingdings" panose="05000000000000000000" pitchFamily="2" charset="2"/>
              <a:buChar char="§"/>
            </a:pPr>
            <a:r>
              <a:rPr lang="fr-CA" b="1" dirty="0" err="1">
                <a:solidFill>
                  <a:srgbClr val="00B050"/>
                </a:solidFill>
                <a:ea typeface="+mn-lt"/>
                <a:cs typeface="+mn-lt"/>
              </a:rPr>
              <a:t>namespaces</a:t>
            </a:r>
            <a:r>
              <a:rPr lang="fr-CA" b="1" dirty="0">
                <a:solidFill>
                  <a:srgbClr val="00B050"/>
                </a:solidFill>
                <a:ea typeface="+mn-lt"/>
                <a:cs typeface="+mn-lt"/>
              </a:rPr>
              <a:t> apporte l'isolation nécessaire à la création de conteneurs</a:t>
            </a:r>
            <a:r>
              <a:rPr lang="fr-CA" dirty="0">
                <a:solidFill>
                  <a:srgbClr val="002060"/>
                </a:solidFill>
                <a:ea typeface="+mn-lt"/>
                <a:cs typeface="+mn-lt"/>
              </a:rPr>
              <a:t>.</a:t>
            </a:r>
          </a:p>
        </p:txBody>
      </p:sp>
    </p:spTree>
    <p:extLst>
      <p:ext uri="{BB962C8B-B14F-4D97-AF65-F5344CB8AC3E}">
        <p14:creationId xmlns:p14="http://schemas.microsoft.com/office/powerpoint/2010/main" val="3631315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err="1">
                <a:solidFill>
                  <a:schemeClr val="accent3">
                    <a:lumMod val="75000"/>
                  </a:schemeClr>
                </a:solidFill>
                <a:ea typeface="+mn-lt"/>
                <a:cs typeface="+mn-lt"/>
              </a:rPr>
              <a:t>namespaces</a:t>
            </a:r>
            <a:endParaRPr lang="fr-CA" b="1" dirty="0">
              <a:solidFill>
                <a:schemeClr val="accent3">
                  <a:lumMod val="75000"/>
                </a:schemeClr>
              </a:solidFill>
              <a:ea typeface="+mn-lt"/>
              <a:cs typeface="+mn-lt"/>
            </a:endParaRPr>
          </a:p>
          <a:p>
            <a:pPr marL="0" indent="0">
              <a:lnSpc>
                <a:spcPct val="100000"/>
              </a:lnSpc>
              <a:spcBef>
                <a:spcPts val="600"/>
              </a:spcBef>
              <a:spcAft>
                <a:spcPts val="600"/>
              </a:spcAft>
              <a:buNone/>
            </a:pPr>
            <a:r>
              <a:rPr lang="fr-CA" dirty="0">
                <a:solidFill>
                  <a:srgbClr val="002060"/>
                </a:solidFill>
                <a:ea typeface="+mn-lt"/>
                <a:cs typeface="+mn-lt"/>
              </a:rPr>
              <a:t>La commande </a:t>
            </a:r>
            <a:r>
              <a:rPr lang="fr-CA" dirty="0" err="1">
                <a:solidFill>
                  <a:srgbClr val="002060"/>
                </a:solidFill>
                <a:ea typeface="+mn-lt"/>
                <a:cs typeface="+mn-lt"/>
              </a:rPr>
              <a:t>chroot</a:t>
            </a:r>
            <a:r>
              <a:rPr lang="fr-CA" dirty="0">
                <a:solidFill>
                  <a:srgbClr val="002060"/>
                </a:solidFill>
                <a:ea typeface="+mn-lt"/>
                <a:cs typeface="+mn-lt"/>
              </a:rPr>
              <a:t> est l’</a:t>
            </a:r>
            <a:r>
              <a:rPr lang="fr-CA" b="1" dirty="0">
                <a:solidFill>
                  <a:srgbClr val="0070C0"/>
                </a:solidFill>
                <a:ea typeface="+mn-lt"/>
                <a:cs typeface="+mn-lt"/>
              </a:rPr>
              <a:t>ancêtre</a:t>
            </a:r>
            <a:r>
              <a:rPr lang="fr-CA" dirty="0">
                <a:solidFill>
                  <a:srgbClr val="002060"/>
                </a:solidFill>
                <a:ea typeface="+mn-lt"/>
                <a:cs typeface="+mn-lt"/>
              </a:rPr>
              <a:t> </a:t>
            </a:r>
            <a:r>
              <a:rPr lang="fr-CA" b="1" dirty="0">
                <a:solidFill>
                  <a:srgbClr val="0070C0"/>
                </a:solidFill>
                <a:ea typeface="+mn-lt"/>
                <a:cs typeface="+mn-lt"/>
              </a:rPr>
              <a:t>des </a:t>
            </a:r>
            <a:r>
              <a:rPr lang="fr-CA" b="1" dirty="0" err="1">
                <a:solidFill>
                  <a:srgbClr val="0070C0"/>
                </a:solidFill>
                <a:ea typeface="+mn-lt"/>
                <a:cs typeface="+mn-lt"/>
              </a:rPr>
              <a:t>namesspaces</a:t>
            </a:r>
            <a:r>
              <a:rPr lang="fr-CA" dirty="0">
                <a:solidFill>
                  <a:srgbClr val="002060"/>
                </a:solidFill>
                <a:ea typeface="+mn-lt"/>
                <a:cs typeface="+mn-lt"/>
              </a:rPr>
              <a:t>.</a:t>
            </a:r>
          </a:p>
          <a:p>
            <a:pPr marL="0" indent="0">
              <a:lnSpc>
                <a:spcPct val="100000"/>
              </a:lnSpc>
              <a:spcBef>
                <a:spcPts val="600"/>
              </a:spcBef>
              <a:spcAft>
                <a:spcPts val="600"/>
              </a:spcAft>
              <a:buNone/>
            </a:pPr>
            <a:r>
              <a:rPr lang="fr-CA" dirty="0">
                <a:solidFill>
                  <a:srgbClr val="002060"/>
                </a:solidFill>
                <a:ea typeface="+mn-lt"/>
                <a:cs typeface="+mn-lt"/>
              </a:rPr>
              <a:t>La fonction de la commande </a:t>
            </a:r>
            <a:r>
              <a:rPr lang="fr-CA" dirty="0" err="1">
                <a:solidFill>
                  <a:srgbClr val="002060"/>
                </a:solidFill>
                <a:ea typeface="+mn-lt"/>
                <a:cs typeface="+mn-lt"/>
              </a:rPr>
              <a:t>chroot</a:t>
            </a:r>
            <a:r>
              <a:rPr lang="fr-CA" dirty="0">
                <a:solidFill>
                  <a:srgbClr val="002060"/>
                </a:solidFill>
                <a:ea typeface="+mn-lt"/>
                <a:cs typeface="+mn-lt"/>
              </a:rPr>
              <a:t> est de </a:t>
            </a:r>
            <a:r>
              <a:rPr lang="fr-CA" b="1" dirty="0">
                <a:solidFill>
                  <a:srgbClr val="0070C0"/>
                </a:solidFill>
                <a:ea typeface="+mn-lt"/>
                <a:cs typeface="+mn-lt"/>
              </a:rPr>
              <a:t>rediriger pour un processus donné le répertoire racine du système de fichier courant</a:t>
            </a:r>
            <a:r>
              <a:rPr lang="fr-CA" dirty="0">
                <a:solidFill>
                  <a:srgbClr val="002060"/>
                </a:solidFill>
                <a:ea typeface="+mn-lt"/>
                <a:cs typeface="+mn-lt"/>
              </a:rPr>
              <a:t>. </a:t>
            </a:r>
            <a:r>
              <a:rPr lang="fr-CA" b="1" dirty="0" err="1">
                <a:solidFill>
                  <a:srgbClr val="0070C0"/>
                </a:solidFill>
                <a:ea typeface="+mn-lt"/>
                <a:cs typeface="+mn-lt"/>
              </a:rPr>
              <a:t>chroot</a:t>
            </a:r>
            <a:r>
              <a:rPr lang="fr-CA" b="1" dirty="0">
                <a:solidFill>
                  <a:srgbClr val="0070C0"/>
                </a:solidFill>
                <a:ea typeface="+mn-lt"/>
                <a:cs typeface="+mn-lt"/>
              </a:rPr>
              <a:t> modifie donc la racine </a:t>
            </a:r>
            <a:r>
              <a:rPr lang="fr-CA" dirty="0">
                <a:solidFill>
                  <a:srgbClr val="002060"/>
                </a:solidFill>
                <a:ea typeface="+mn-lt"/>
                <a:cs typeface="+mn-lt"/>
              </a:rPr>
              <a:t>(au root /) </a:t>
            </a:r>
            <a:r>
              <a:rPr lang="fr-CA" b="1" dirty="0">
                <a:solidFill>
                  <a:srgbClr val="0070C0"/>
                </a:solidFill>
                <a:ea typeface="+mn-lt"/>
                <a:cs typeface="+mn-lt"/>
              </a:rPr>
              <a:t>du système</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Ainsi, pour des raisons de sécurité, </a:t>
            </a:r>
            <a:r>
              <a:rPr lang="fr-CA" b="1" dirty="0">
                <a:solidFill>
                  <a:srgbClr val="0070C0"/>
                </a:solidFill>
                <a:ea typeface="+mn-lt"/>
                <a:cs typeface="+mn-lt"/>
              </a:rPr>
              <a:t>l'utilisateur</a:t>
            </a:r>
            <a:r>
              <a:rPr lang="fr-CA" dirty="0">
                <a:solidFill>
                  <a:srgbClr val="002060"/>
                </a:solidFill>
                <a:ea typeface="+mn-lt"/>
                <a:cs typeface="+mn-lt"/>
              </a:rPr>
              <a:t> (qui se trouve comme emprisonné) </a:t>
            </a:r>
            <a:r>
              <a:rPr lang="fr-CA" b="1" dirty="0">
                <a:solidFill>
                  <a:srgbClr val="0070C0"/>
                </a:solidFill>
                <a:ea typeface="+mn-lt"/>
                <a:cs typeface="+mn-lt"/>
              </a:rPr>
              <a:t>ne peut accéder qu’aux données incluse dans ce répertoire </a:t>
            </a:r>
            <a:r>
              <a:rPr lang="fr-CA" dirty="0">
                <a:solidFill>
                  <a:srgbClr val="002060"/>
                </a:solidFill>
                <a:ea typeface="+mn-lt"/>
                <a:cs typeface="+mn-lt"/>
              </a:rPr>
              <a:t>(et ses sous-répertoires).</a:t>
            </a:r>
          </a:p>
        </p:txBody>
      </p:sp>
    </p:spTree>
    <p:extLst>
      <p:ext uri="{BB962C8B-B14F-4D97-AF65-F5344CB8AC3E}">
        <p14:creationId xmlns:p14="http://schemas.microsoft.com/office/powerpoint/2010/main" val="2418758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err="1">
                <a:solidFill>
                  <a:schemeClr val="accent3">
                    <a:lumMod val="75000"/>
                  </a:schemeClr>
                </a:solidFill>
                <a:ea typeface="+mn-lt"/>
                <a:cs typeface="+mn-lt"/>
              </a:rPr>
              <a:t>namespaces</a:t>
            </a:r>
            <a:endParaRPr lang="fr-CA" b="1" dirty="0">
              <a:solidFill>
                <a:schemeClr val="accent3">
                  <a:lumMod val="75000"/>
                </a:schemeClr>
              </a:solidFill>
              <a:ea typeface="+mn-lt"/>
              <a:cs typeface="+mn-lt"/>
            </a:endParaRPr>
          </a:p>
          <a:p>
            <a:pPr marL="0" indent="0">
              <a:lnSpc>
                <a:spcPct val="100000"/>
              </a:lnSpc>
              <a:spcBef>
                <a:spcPts val="600"/>
              </a:spcBef>
              <a:spcAft>
                <a:spcPts val="600"/>
              </a:spcAft>
              <a:buNone/>
            </a:pPr>
            <a:r>
              <a:rPr lang="fr-CA" dirty="0" err="1">
                <a:solidFill>
                  <a:srgbClr val="002060"/>
                </a:solidFill>
                <a:ea typeface="+mn-lt"/>
                <a:cs typeface="+mn-lt"/>
              </a:rPr>
              <a:t>namespaces</a:t>
            </a:r>
            <a:r>
              <a:rPr lang="fr-CA" dirty="0">
                <a:solidFill>
                  <a:srgbClr val="002060"/>
                </a:solidFill>
                <a:ea typeface="+mn-lt"/>
                <a:cs typeface="+mn-lt"/>
              </a:rPr>
              <a:t> étend le </a:t>
            </a:r>
            <a:r>
              <a:rPr lang="fr-CA" b="1" dirty="0">
                <a:solidFill>
                  <a:srgbClr val="0070C0"/>
                </a:solidFill>
                <a:ea typeface="+mn-lt"/>
                <a:cs typeface="+mn-lt"/>
              </a:rPr>
              <a:t>concept de </a:t>
            </a:r>
            <a:r>
              <a:rPr lang="fr-CA" b="1" dirty="0" err="1">
                <a:solidFill>
                  <a:srgbClr val="0070C0"/>
                </a:solidFill>
                <a:ea typeface="+mn-lt"/>
                <a:cs typeface="+mn-lt"/>
              </a:rPr>
              <a:t>chroot</a:t>
            </a:r>
            <a:r>
              <a:rPr lang="fr-CA" b="1" dirty="0">
                <a:solidFill>
                  <a:srgbClr val="0070C0"/>
                </a:solidFill>
                <a:ea typeface="+mn-lt"/>
                <a:cs typeface="+mn-lt"/>
              </a:rPr>
              <a:t> à d'autres ressources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le </a:t>
            </a:r>
            <a:r>
              <a:rPr lang="fr-CA" b="1" dirty="0">
                <a:solidFill>
                  <a:srgbClr val="00B050"/>
                </a:solidFill>
                <a:ea typeface="+mn-lt"/>
                <a:cs typeface="+mn-lt"/>
              </a:rPr>
              <a:t>network </a:t>
            </a:r>
            <a:r>
              <a:rPr lang="fr-CA" b="1" dirty="0" err="1">
                <a:solidFill>
                  <a:srgbClr val="00B050"/>
                </a:solidFill>
                <a:ea typeface="+mn-lt"/>
                <a:cs typeface="+mn-lt"/>
              </a:rPr>
              <a:t>namespace</a:t>
            </a:r>
            <a:r>
              <a:rPr lang="fr-CA" b="1" dirty="0">
                <a:solidFill>
                  <a:srgbClr val="00B050"/>
                </a:solidFill>
                <a:ea typeface="+mn-lt"/>
                <a:cs typeface="+mn-lt"/>
              </a:rPr>
              <a:t> </a:t>
            </a:r>
            <a:r>
              <a:rPr lang="fr-CA" dirty="0">
                <a:solidFill>
                  <a:srgbClr val="002060"/>
                </a:solidFill>
                <a:ea typeface="+mn-lt"/>
                <a:cs typeface="+mn-lt"/>
              </a:rPr>
              <a:t>afin de </a:t>
            </a:r>
            <a:r>
              <a:rPr lang="fr-CA" b="1" dirty="0">
                <a:solidFill>
                  <a:srgbClr val="0070C0"/>
                </a:solidFill>
                <a:ea typeface="+mn-lt"/>
                <a:cs typeface="+mn-lt"/>
              </a:rPr>
              <a:t>garantir que chaque conteneur possède sa propre interface réseau</a:t>
            </a:r>
            <a:r>
              <a:rPr lang="fr-CA" dirty="0">
                <a:solidFill>
                  <a:srgbClr val="002060"/>
                </a:solidFill>
                <a:ea typeface="+mn-lt"/>
                <a:cs typeface="+mn-lt"/>
              </a:rPr>
              <a:t>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le </a:t>
            </a:r>
            <a:r>
              <a:rPr lang="fr-CA" b="1" dirty="0">
                <a:solidFill>
                  <a:srgbClr val="00B050"/>
                </a:solidFill>
                <a:ea typeface="+mn-lt"/>
                <a:cs typeface="+mn-lt"/>
              </a:rPr>
              <a:t>user </a:t>
            </a:r>
            <a:r>
              <a:rPr lang="fr-CA" b="1" dirty="0" err="1">
                <a:solidFill>
                  <a:srgbClr val="00B050"/>
                </a:solidFill>
                <a:ea typeface="+mn-lt"/>
                <a:cs typeface="+mn-lt"/>
              </a:rPr>
              <a:t>namespace</a:t>
            </a:r>
            <a:r>
              <a:rPr lang="fr-CA" b="1" dirty="0">
                <a:solidFill>
                  <a:srgbClr val="00B050"/>
                </a:solidFill>
                <a:ea typeface="+mn-lt"/>
                <a:cs typeface="+mn-lt"/>
              </a:rPr>
              <a:t> </a:t>
            </a:r>
            <a:r>
              <a:rPr lang="fr-CA" dirty="0">
                <a:solidFill>
                  <a:srgbClr val="002060"/>
                </a:solidFill>
                <a:ea typeface="+mn-lt"/>
                <a:cs typeface="+mn-lt"/>
              </a:rPr>
              <a:t>qui fait que l’</a:t>
            </a:r>
            <a:r>
              <a:rPr lang="fr-CA" b="1" dirty="0">
                <a:solidFill>
                  <a:srgbClr val="0070C0"/>
                </a:solidFill>
                <a:ea typeface="+mn-lt"/>
                <a:cs typeface="+mn-lt"/>
              </a:rPr>
              <a:t>utilisateu</a:t>
            </a:r>
            <a:r>
              <a:rPr lang="fr-CA" dirty="0">
                <a:solidFill>
                  <a:srgbClr val="002060"/>
                </a:solidFill>
                <a:ea typeface="+mn-lt"/>
                <a:cs typeface="+mn-lt"/>
              </a:rPr>
              <a:t>r</a:t>
            </a:r>
            <a:r>
              <a:rPr lang="fr-CA" b="1" dirty="0">
                <a:solidFill>
                  <a:srgbClr val="0070C0"/>
                </a:solidFill>
                <a:ea typeface="+mn-lt"/>
                <a:cs typeface="+mn-lt"/>
              </a:rPr>
              <a:t> A du conteneur B </a:t>
            </a:r>
            <a:r>
              <a:rPr lang="fr-CA" dirty="0">
                <a:solidFill>
                  <a:srgbClr val="002060"/>
                </a:solidFill>
                <a:ea typeface="+mn-lt"/>
                <a:cs typeface="+mn-lt"/>
              </a:rPr>
              <a:t>soit </a:t>
            </a:r>
            <a:r>
              <a:rPr lang="fr-CA" b="1" dirty="0">
                <a:solidFill>
                  <a:srgbClr val="0070C0"/>
                </a:solidFill>
                <a:ea typeface="+mn-lt"/>
                <a:cs typeface="+mn-lt"/>
              </a:rPr>
              <a:t>différent l’utilisateur C du conteneur D </a:t>
            </a:r>
            <a:r>
              <a:rPr lang="fr-CA" dirty="0">
                <a:solidFill>
                  <a:srgbClr val="002060"/>
                </a:solidFill>
                <a:ea typeface="+mn-lt"/>
                <a:cs typeface="+mn-lt"/>
              </a:rPr>
              <a:t>;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le </a:t>
            </a:r>
            <a:r>
              <a:rPr lang="fr-CA" b="1" dirty="0">
                <a:solidFill>
                  <a:srgbClr val="00B050"/>
                </a:solidFill>
                <a:ea typeface="+mn-lt"/>
                <a:cs typeface="+mn-lt"/>
              </a:rPr>
              <a:t>PID </a:t>
            </a:r>
            <a:r>
              <a:rPr lang="fr-CA" b="1" dirty="0" err="1">
                <a:solidFill>
                  <a:srgbClr val="00B050"/>
                </a:solidFill>
                <a:ea typeface="+mn-lt"/>
                <a:cs typeface="+mn-lt"/>
              </a:rPr>
              <a:t>namespace</a:t>
            </a:r>
            <a:r>
              <a:rPr lang="fr-CA" b="1" dirty="0">
                <a:solidFill>
                  <a:srgbClr val="00B050"/>
                </a:solidFill>
                <a:ea typeface="+mn-lt"/>
                <a:cs typeface="+mn-lt"/>
              </a:rPr>
              <a:t> </a:t>
            </a:r>
            <a:r>
              <a:rPr lang="fr-CA" dirty="0">
                <a:solidFill>
                  <a:srgbClr val="002060"/>
                </a:solidFill>
                <a:ea typeface="+mn-lt"/>
                <a:cs typeface="+mn-lt"/>
              </a:rPr>
              <a:t>qui </a:t>
            </a:r>
            <a:r>
              <a:rPr lang="fr-CA" b="1" dirty="0">
                <a:solidFill>
                  <a:srgbClr val="0070C0"/>
                </a:solidFill>
                <a:ea typeface="+mn-lt"/>
                <a:cs typeface="+mn-lt"/>
              </a:rPr>
              <a:t>limite les fils </a:t>
            </a:r>
            <a:r>
              <a:rPr lang="fr-CA" dirty="0">
                <a:solidFill>
                  <a:srgbClr val="002060"/>
                </a:solidFill>
                <a:ea typeface="+mn-lt"/>
                <a:cs typeface="+mn-lt"/>
              </a:rPr>
              <a:t>(threads) </a:t>
            </a:r>
            <a:r>
              <a:rPr lang="fr-CA" b="1" dirty="0">
                <a:solidFill>
                  <a:srgbClr val="0070C0"/>
                </a:solidFill>
                <a:ea typeface="+mn-lt"/>
                <a:cs typeface="+mn-lt"/>
              </a:rPr>
              <a:t>dans l’espace de noms </a:t>
            </a:r>
            <a:r>
              <a:rPr lang="fr-CA" dirty="0">
                <a:solidFill>
                  <a:srgbClr val="002060"/>
                </a:solidFill>
                <a:ea typeface="+mn-lt"/>
                <a:cs typeface="+mn-lt"/>
              </a:rPr>
              <a:t>(</a:t>
            </a:r>
            <a:r>
              <a:rPr lang="fr-CA" dirty="0" err="1">
                <a:solidFill>
                  <a:srgbClr val="002060"/>
                </a:solidFill>
                <a:ea typeface="+mn-lt"/>
                <a:cs typeface="+mn-lt"/>
              </a:rPr>
              <a:t>namespaces</a:t>
            </a:r>
            <a:r>
              <a:rPr lang="fr-CA" dirty="0">
                <a:solidFill>
                  <a:srgbClr val="002060"/>
                </a:solidFill>
                <a:ea typeface="+mn-lt"/>
                <a:cs typeface="+mn-lt"/>
              </a:rPr>
              <a:t>) </a:t>
            </a:r>
            <a:r>
              <a:rPr lang="fr-CA" b="1" dirty="0">
                <a:solidFill>
                  <a:srgbClr val="0070C0"/>
                </a:solidFill>
                <a:ea typeface="+mn-lt"/>
                <a:cs typeface="+mn-lt"/>
              </a:rPr>
              <a:t>de leur parent</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a:t>
            </a:r>
            <a:r>
              <a:rPr lang="fr-CA" b="1" dirty="0">
                <a:solidFill>
                  <a:srgbClr val="00B050"/>
                </a:solidFill>
                <a:ea typeface="+mn-lt"/>
                <a:cs typeface="+mn-lt"/>
              </a:rPr>
              <a:t>IPC</a:t>
            </a:r>
            <a:r>
              <a:rPr lang="fr-CA" dirty="0">
                <a:solidFill>
                  <a:srgbClr val="002060"/>
                </a:solidFill>
                <a:ea typeface="+mn-lt"/>
                <a:cs typeface="+mn-lt"/>
              </a:rPr>
              <a:t> </a:t>
            </a:r>
            <a:r>
              <a:rPr lang="fr-CA" b="1" dirty="0" err="1">
                <a:solidFill>
                  <a:srgbClr val="00B050"/>
                </a:solidFill>
                <a:ea typeface="+mn-lt"/>
                <a:cs typeface="+mn-lt"/>
              </a:rPr>
              <a:t>namespace</a:t>
            </a:r>
            <a:r>
              <a:rPr lang="fr-CA" dirty="0">
                <a:solidFill>
                  <a:srgbClr val="002060"/>
                </a:solidFill>
                <a:ea typeface="+mn-lt"/>
                <a:cs typeface="+mn-lt"/>
              </a:rPr>
              <a:t> (</a:t>
            </a:r>
            <a:r>
              <a:rPr lang="fr-CA" i="1" dirty="0">
                <a:solidFill>
                  <a:srgbClr val="002060"/>
                </a:solidFill>
                <a:ea typeface="+mn-lt"/>
                <a:cs typeface="+mn-lt"/>
              </a:rPr>
              <a:t>inter-process call</a:t>
            </a:r>
            <a:r>
              <a:rPr lang="fr-CA" dirty="0">
                <a:solidFill>
                  <a:srgbClr val="002060"/>
                </a:solidFill>
                <a:ea typeface="+mn-lt"/>
                <a:cs typeface="+mn-lt"/>
              </a:rPr>
              <a:t>) permettent aux </a:t>
            </a:r>
            <a:r>
              <a:rPr lang="fr-CA" b="1" dirty="0">
                <a:solidFill>
                  <a:srgbClr val="0070C0"/>
                </a:solidFill>
                <a:ea typeface="+mn-lt"/>
                <a:cs typeface="+mn-lt"/>
              </a:rPr>
              <a:t>IPC de demeurer au sein du même </a:t>
            </a:r>
            <a:r>
              <a:rPr lang="fr-CA" b="1" dirty="0" err="1">
                <a:solidFill>
                  <a:srgbClr val="0070C0"/>
                </a:solidFill>
                <a:ea typeface="+mn-lt"/>
                <a:cs typeface="+mn-lt"/>
              </a:rPr>
              <a:t>namespace</a:t>
            </a:r>
            <a:r>
              <a:rPr lang="fr-CA" b="1" dirty="0">
                <a:solidFill>
                  <a:srgbClr val="0070C0"/>
                </a:solidFill>
                <a:ea typeface="+mn-lt"/>
                <a:cs typeface="+mn-lt"/>
              </a:rPr>
              <a:t>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le </a:t>
            </a:r>
            <a:r>
              <a:rPr lang="fr-CA" b="1" dirty="0" err="1">
                <a:solidFill>
                  <a:srgbClr val="00B050"/>
                </a:solidFill>
                <a:ea typeface="+mn-lt"/>
                <a:cs typeface="+mn-lt"/>
              </a:rPr>
              <a:t>mount</a:t>
            </a:r>
            <a:r>
              <a:rPr lang="fr-CA" b="1" dirty="0">
                <a:solidFill>
                  <a:srgbClr val="00B050"/>
                </a:solidFill>
                <a:ea typeface="+mn-lt"/>
                <a:cs typeface="+mn-lt"/>
              </a:rPr>
              <a:t> </a:t>
            </a:r>
            <a:r>
              <a:rPr lang="fr-CA" b="1" dirty="0" err="1">
                <a:solidFill>
                  <a:srgbClr val="00B050"/>
                </a:solidFill>
                <a:ea typeface="+mn-lt"/>
                <a:cs typeface="+mn-lt"/>
              </a:rPr>
              <a:t>namespaces</a:t>
            </a:r>
            <a:r>
              <a:rPr lang="fr-CA" b="1" dirty="0">
                <a:solidFill>
                  <a:srgbClr val="00B050"/>
                </a:solidFill>
                <a:ea typeface="+mn-lt"/>
                <a:cs typeface="+mn-lt"/>
              </a:rPr>
              <a:t> </a:t>
            </a:r>
            <a:r>
              <a:rPr lang="fr-CA" dirty="0">
                <a:solidFill>
                  <a:srgbClr val="002060"/>
                </a:solidFill>
                <a:ea typeface="+mn-lt"/>
                <a:cs typeface="+mn-lt"/>
              </a:rPr>
              <a:t>ne rend </a:t>
            </a:r>
            <a:r>
              <a:rPr lang="fr-CA" b="1" dirty="0">
                <a:solidFill>
                  <a:srgbClr val="0070C0"/>
                </a:solidFill>
                <a:ea typeface="+mn-lt"/>
                <a:cs typeface="+mn-lt"/>
              </a:rPr>
              <a:t>disponible les point de montage (</a:t>
            </a:r>
            <a:r>
              <a:rPr lang="fr-CA" b="1" dirty="0" err="1">
                <a:solidFill>
                  <a:srgbClr val="0070C0"/>
                </a:solidFill>
                <a:ea typeface="+mn-lt"/>
                <a:cs typeface="+mn-lt"/>
              </a:rPr>
              <a:t>mount</a:t>
            </a:r>
            <a:r>
              <a:rPr lang="fr-CA" b="1" dirty="0">
                <a:solidFill>
                  <a:srgbClr val="0070C0"/>
                </a:solidFill>
                <a:ea typeface="+mn-lt"/>
                <a:cs typeface="+mn-lt"/>
              </a:rPr>
              <a:t>) que dans leur conteneurs</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et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le </a:t>
            </a:r>
            <a:r>
              <a:rPr lang="fr-CA" b="1" dirty="0">
                <a:solidFill>
                  <a:srgbClr val="00B050"/>
                </a:solidFill>
                <a:ea typeface="+mn-lt"/>
                <a:cs typeface="+mn-lt"/>
              </a:rPr>
              <a:t>UTS </a:t>
            </a:r>
            <a:r>
              <a:rPr lang="fr-CA" b="1" dirty="0" err="1">
                <a:solidFill>
                  <a:srgbClr val="00B050"/>
                </a:solidFill>
                <a:ea typeface="+mn-lt"/>
                <a:cs typeface="+mn-lt"/>
              </a:rPr>
              <a:t>namaspaces</a:t>
            </a:r>
            <a:r>
              <a:rPr lang="fr-CA" b="1" dirty="0">
                <a:solidFill>
                  <a:srgbClr val="00B050"/>
                </a:solidFill>
                <a:ea typeface="+mn-lt"/>
                <a:cs typeface="+mn-lt"/>
              </a:rPr>
              <a:t> </a:t>
            </a:r>
            <a:r>
              <a:rPr lang="fr-CA" dirty="0">
                <a:solidFill>
                  <a:srgbClr val="002060"/>
                </a:solidFill>
                <a:ea typeface="+mn-lt"/>
                <a:cs typeface="+mn-lt"/>
              </a:rPr>
              <a:t>permet plus facilement l’</a:t>
            </a:r>
            <a:r>
              <a:rPr lang="fr-CA" b="1" dirty="0">
                <a:solidFill>
                  <a:srgbClr val="0070C0"/>
                </a:solidFill>
                <a:ea typeface="+mn-lt"/>
                <a:cs typeface="+mn-lt"/>
              </a:rPr>
              <a:t>utilisation</a:t>
            </a:r>
            <a:r>
              <a:rPr lang="fr-CA" dirty="0">
                <a:solidFill>
                  <a:srgbClr val="002060"/>
                </a:solidFill>
                <a:ea typeface="+mn-lt"/>
                <a:cs typeface="+mn-lt"/>
              </a:rPr>
              <a:t> de </a:t>
            </a:r>
            <a:r>
              <a:rPr lang="fr-CA" b="1" dirty="0">
                <a:solidFill>
                  <a:srgbClr val="0070C0"/>
                </a:solidFill>
                <a:ea typeface="+mn-lt"/>
                <a:cs typeface="+mn-lt"/>
              </a:rPr>
              <a:t>plusieurs noms d’hôte et de domaine</a:t>
            </a:r>
            <a:r>
              <a:rPr lang="fr-CA" dirty="0">
                <a:solidFill>
                  <a:srgbClr val="002060"/>
                </a:solidFill>
                <a:ea typeface="+mn-lt"/>
                <a:cs typeface="+mn-lt"/>
              </a:rPr>
              <a:t>. </a:t>
            </a:r>
          </a:p>
        </p:txBody>
      </p:sp>
    </p:spTree>
    <p:extLst>
      <p:ext uri="{BB962C8B-B14F-4D97-AF65-F5344CB8AC3E}">
        <p14:creationId xmlns:p14="http://schemas.microsoft.com/office/powerpoint/2010/main" val="1182520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err="1">
                <a:solidFill>
                  <a:schemeClr val="accent3">
                    <a:lumMod val="75000"/>
                  </a:schemeClr>
                </a:solidFill>
                <a:ea typeface="+mn-lt"/>
                <a:cs typeface="+mn-lt"/>
              </a:rPr>
              <a:t>namespaces</a:t>
            </a:r>
            <a:endParaRPr lang="fr-CA" b="1" dirty="0">
              <a:solidFill>
                <a:schemeClr val="accent3">
                  <a:lumMod val="75000"/>
                </a:schemeClr>
              </a:solidFill>
              <a:ea typeface="+mn-lt"/>
              <a:cs typeface="+mn-lt"/>
            </a:endParaRPr>
          </a:p>
          <a:p>
            <a:pPr marL="0" indent="0">
              <a:lnSpc>
                <a:spcPct val="100000"/>
              </a:lnSpc>
              <a:spcBef>
                <a:spcPts val="600"/>
              </a:spcBef>
              <a:spcAft>
                <a:spcPts val="600"/>
              </a:spcAft>
              <a:buNone/>
            </a:pPr>
            <a:r>
              <a:rPr lang="fr-CA" dirty="0">
                <a:solidFill>
                  <a:srgbClr val="002060"/>
                </a:solidFill>
                <a:ea typeface="+mn-lt"/>
                <a:cs typeface="+mn-lt"/>
              </a:rPr>
              <a:t>Le système d’exploitation Linux divisent la </a:t>
            </a:r>
            <a:r>
              <a:rPr lang="fr-CA" b="1" dirty="0">
                <a:solidFill>
                  <a:srgbClr val="0070C0"/>
                </a:solidFill>
                <a:ea typeface="+mn-lt"/>
                <a:cs typeface="+mn-lt"/>
              </a:rPr>
              <a:t>mémoire virtuelle en deux zones distinctes</a:t>
            </a:r>
            <a:r>
              <a:rPr lang="fr-CA" dirty="0">
                <a:solidFill>
                  <a:srgbClr val="002060"/>
                </a:solidFill>
                <a:ea typeface="+mn-lt"/>
                <a:cs typeface="+mn-lt"/>
              </a:rPr>
              <a:t> … </a:t>
            </a:r>
            <a:br>
              <a:rPr lang="fr-CA" dirty="0">
                <a:solidFill>
                  <a:srgbClr val="002060"/>
                </a:solidFill>
                <a:ea typeface="+mn-lt"/>
                <a:cs typeface="+mn-lt"/>
              </a:rPr>
            </a:br>
            <a:r>
              <a:rPr lang="fr-CA" b="1" dirty="0">
                <a:solidFill>
                  <a:srgbClr val="0070C0"/>
                </a:solidFill>
                <a:ea typeface="+mn-lt"/>
                <a:cs typeface="+mn-lt"/>
              </a:rPr>
              <a:t>espace noyau </a:t>
            </a:r>
            <a:r>
              <a:rPr lang="fr-CA" dirty="0">
                <a:solidFill>
                  <a:srgbClr val="002060"/>
                </a:solidFill>
                <a:ea typeface="+mn-lt"/>
                <a:cs typeface="+mn-lt"/>
              </a:rPr>
              <a:t>et </a:t>
            </a:r>
            <a:r>
              <a:rPr lang="fr-CA" b="1" dirty="0">
                <a:solidFill>
                  <a:srgbClr val="0070C0"/>
                </a:solidFill>
                <a:ea typeface="+mn-lt"/>
                <a:cs typeface="+mn-lt"/>
              </a:rPr>
              <a:t>espace utilisateur</a:t>
            </a:r>
            <a:r>
              <a:rPr lang="fr-CA" dirty="0">
                <a:solidFill>
                  <a:srgbClr val="002060"/>
                </a:solidFill>
                <a:ea typeface="+mn-lt"/>
                <a:cs typeface="+mn-lt"/>
              </a:rPr>
              <a:t>.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a:t>
            </a:r>
            <a:r>
              <a:rPr lang="fr-CA" b="1" dirty="0">
                <a:solidFill>
                  <a:srgbClr val="00B050"/>
                </a:solidFill>
                <a:ea typeface="+mn-lt"/>
                <a:cs typeface="+mn-lt"/>
              </a:rPr>
              <a:t>espace</a:t>
            </a:r>
            <a:r>
              <a:rPr lang="fr-CA" dirty="0">
                <a:solidFill>
                  <a:srgbClr val="00B050"/>
                </a:solidFill>
                <a:ea typeface="+mn-lt"/>
                <a:cs typeface="+mn-lt"/>
              </a:rPr>
              <a:t> </a:t>
            </a:r>
            <a:r>
              <a:rPr lang="fr-CA" b="1" dirty="0">
                <a:solidFill>
                  <a:srgbClr val="00B050"/>
                </a:solidFill>
                <a:ea typeface="+mn-lt"/>
                <a:cs typeface="+mn-lt"/>
              </a:rPr>
              <a:t>noyau</a:t>
            </a:r>
            <a:r>
              <a:rPr lang="fr-CA" dirty="0">
                <a:solidFill>
                  <a:srgbClr val="002060"/>
                </a:solidFill>
                <a:ea typeface="+mn-lt"/>
                <a:cs typeface="+mn-lt"/>
              </a:rPr>
              <a:t> (kernel) est </a:t>
            </a:r>
            <a:r>
              <a:rPr lang="fr-CA" b="1" dirty="0">
                <a:solidFill>
                  <a:srgbClr val="0070C0"/>
                </a:solidFill>
                <a:ea typeface="+mn-lt"/>
                <a:cs typeface="+mn-lt"/>
              </a:rPr>
              <a:t>réservé exclusivement à l’exploitation du noyau et d’autres composants centraux </a:t>
            </a:r>
            <a:r>
              <a:rPr lang="fr-CA" dirty="0">
                <a:solidFill>
                  <a:srgbClr val="002060"/>
                </a:solidFill>
                <a:ea typeface="+mn-lt"/>
                <a:cs typeface="+mn-lt"/>
              </a:rPr>
              <a:t>du système d’exploitation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a:t>
            </a:r>
            <a:r>
              <a:rPr lang="fr-CA" b="1" dirty="0">
                <a:solidFill>
                  <a:srgbClr val="00B050"/>
                </a:solidFill>
                <a:ea typeface="+mn-lt"/>
                <a:cs typeface="+mn-lt"/>
              </a:rPr>
              <a:t>espace</a:t>
            </a:r>
            <a:r>
              <a:rPr lang="fr-CA" dirty="0">
                <a:solidFill>
                  <a:srgbClr val="00B050"/>
                </a:solidFill>
                <a:ea typeface="+mn-lt"/>
                <a:cs typeface="+mn-lt"/>
              </a:rPr>
              <a:t> </a:t>
            </a:r>
            <a:r>
              <a:rPr lang="fr-CA" b="1" dirty="0">
                <a:solidFill>
                  <a:srgbClr val="00B050"/>
                </a:solidFill>
                <a:ea typeface="+mn-lt"/>
                <a:cs typeface="+mn-lt"/>
              </a:rPr>
              <a:t>utilisateur</a:t>
            </a:r>
            <a:r>
              <a:rPr lang="fr-CA" dirty="0">
                <a:solidFill>
                  <a:srgbClr val="002060"/>
                </a:solidFill>
                <a:ea typeface="+mn-lt"/>
                <a:cs typeface="+mn-lt"/>
              </a:rPr>
              <a:t> (</a:t>
            </a:r>
            <a:r>
              <a:rPr lang="fr-CA" i="1" dirty="0">
                <a:solidFill>
                  <a:srgbClr val="002060"/>
                </a:solidFill>
                <a:ea typeface="+mn-lt"/>
                <a:cs typeface="+mn-lt"/>
              </a:rPr>
              <a:t>user</a:t>
            </a:r>
            <a:r>
              <a:rPr lang="fr-CA" dirty="0">
                <a:solidFill>
                  <a:srgbClr val="002060"/>
                </a:solidFill>
                <a:ea typeface="+mn-lt"/>
                <a:cs typeface="+mn-lt"/>
              </a:rPr>
              <a:t>) correspond à la </a:t>
            </a:r>
            <a:r>
              <a:rPr lang="fr-CA" b="1" dirty="0">
                <a:solidFill>
                  <a:srgbClr val="0070C0"/>
                </a:solidFill>
                <a:ea typeface="+mn-lt"/>
                <a:cs typeface="+mn-lt"/>
              </a:rPr>
              <a:t>zone mémoire disponible pour les applications</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Il </a:t>
            </a:r>
            <a:r>
              <a:rPr lang="fr-CA" b="1" dirty="0">
                <a:solidFill>
                  <a:srgbClr val="0070C0"/>
                </a:solidFill>
                <a:ea typeface="+mn-lt"/>
                <a:cs typeface="+mn-lt"/>
              </a:rPr>
              <a:t>existe une stricte séparation </a:t>
            </a:r>
            <a:r>
              <a:rPr lang="fr-CA" dirty="0">
                <a:solidFill>
                  <a:srgbClr val="002060"/>
                </a:solidFill>
                <a:ea typeface="+mn-lt"/>
                <a:cs typeface="+mn-lt"/>
              </a:rPr>
              <a:t>entre le noyau et l’espace utilisateur. Ceci permet principalement la </a:t>
            </a:r>
            <a:r>
              <a:rPr lang="fr-CA" b="1" dirty="0">
                <a:solidFill>
                  <a:srgbClr val="0070C0"/>
                </a:solidFill>
                <a:ea typeface="+mn-lt"/>
                <a:cs typeface="+mn-lt"/>
              </a:rPr>
              <a:t>protection système contre les applications malveillantes ou défectueuses</a:t>
            </a:r>
            <a:r>
              <a:rPr lang="fr-CA" dirty="0">
                <a:solidFill>
                  <a:srgbClr val="002060"/>
                </a:solidFill>
                <a:ea typeface="+mn-lt"/>
                <a:cs typeface="+mn-lt"/>
              </a:rPr>
              <a:t>.</a:t>
            </a:r>
          </a:p>
        </p:txBody>
      </p:sp>
    </p:spTree>
    <p:extLst>
      <p:ext uri="{BB962C8B-B14F-4D97-AF65-F5344CB8AC3E}">
        <p14:creationId xmlns:p14="http://schemas.microsoft.com/office/powerpoint/2010/main" val="27221540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600"/>
              </a:spcBef>
              <a:spcAft>
                <a:spcPts val="600"/>
              </a:spcAft>
              <a:buNone/>
            </a:pPr>
            <a:r>
              <a:rPr lang="fr-CA" dirty="0">
                <a:solidFill>
                  <a:srgbClr val="002060"/>
                </a:solidFill>
                <a:ea typeface="+mn-lt"/>
                <a:cs typeface="+mn-lt"/>
              </a:rPr>
              <a:t>Un </a:t>
            </a:r>
            <a:r>
              <a:rPr lang="fr-CA" b="1" dirty="0">
                <a:solidFill>
                  <a:srgbClr val="0070C0"/>
                </a:solidFill>
                <a:ea typeface="+mn-lt"/>
                <a:cs typeface="+mn-lt"/>
              </a:rPr>
              <a:t>conteneur</a:t>
            </a:r>
            <a:r>
              <a:rPr lang="fr-CA" dirty="0">
                <a:solidFill>
                  <a:srgbClr val="002060"/>
                </a:solidFill>
                <a:ea typeface="+mn-lt"/>
                <a:cs typeface="+mn-lt"/>
              </a:rPr>
              <a:t> est donc tout simplement un </a:t>
            </a:r>
            <a:r>
              <a:rPr lang="fr-CA" b="1" dirty="0">
                <a:solidFill>
                  <a:srgbClr val="0070C0"/>
                </a:solidFill>
                <a:ea typeface="+mn-lt"/>
                <a:cs typeface="+mn-lt"/>
              </a:rPr>
              <a:t>système de fichiers dans lequel s'exécutent des processus</a:t>
            </a:r>
            <a:r>
              <a:rPr lang="fr-CA" dirty="0">
                <a:solidFill>
                  <a:srgbClr val="002060"/>
                </a:solidFill>
                <a:ea typeface="+mn-lt"/>
                <a:cs typeface="+mn-lt"/>
              </a:rPr>
              <a:t> (de préférence un par conteneur) </a:t>
            </a:r>
            <a:r>
              <a:rPr lang="fr-CA" b="1" dirty="0">
                <a:solidFill>
                  <a:srgbClr val="0070C0"/>
                </a:solidFill>
                <a:ea typeface="+mn-lt"/>
                <a:cs typeface="+mn-lt"/>
              </a:rPr>
              <a:t>de manière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B050"/>
                </a:solidFill>
                <a:ea typeface="+mn-lt"/>
                <a:cs typeface="+mn-lt"/>
              </a:rPr>
              <a:t>contraignante</a:t>
            </a:r>
            <a:r>
              <a:rPr lang="fr-CA" dirty="0">
                <a:solidFill>
                  <a:srgbClr val="002060"/>
                </a:solidFill>
                <a:ea typeface="+mn-lt"/>
                <a:cs typeface="+mn-lt"/>
              </a:rPr>
              <a:t> </a:t>
            </a:r>
            <a:br>
              <a:rPr lang="fr-CA" dirty="0">
                <a:solidFill>
                  <a:srgbClr val="002060"/>
                </a:solidFill>
                <a:ea typeface="+mn-lt"/>
                <a:cs typeface="+mn-lt"/>
              </a:rPr>
            </a:br>
            <a:r>
              <a:rPr lang="fr-CA" b="1" dirty="0">
                <a:solidFill>
                  <a:srgbClr val="0070C0"/>
                </a:solidFill>
                <a:ea typeface="+mn-lt"/>
                <a:cs typeface="+mn-lt"/>
              </a:rPr>
              <a:t>grâce aux </a:t>
            </a:r>
            <a:r>
              <a:rPr lang="fr-CA" b="1" dirty="0" err="1">
                <a:solidFill>
                  <a:srgbClr val="0070C0"/>
                </a:solidFill>
                <a:ea typeface="+mn-lt"/>
                <a:cs typeface="+mn-lt"/>
              </a:rPr>
              <a:t>cgroups</a:t>
            </a:r>
            <a:r>
              <a:rPr lang="fr-CA" b="1" dirty="0">
                <a:solidFill>
                  <a:srgbClr val="0070C0"/>
                </a:solidFill>
                <a:ea typeface="+mn-lt"/>
                <a:cs typeface="+mn-lt"/>
              </a:rPr>
              <a:t> </a:t>
            </a:r>
            <a:r>
              <a:rPr lang="fr-CA" dirty="0">
                <a:solidFill>
                  <a:srgbClr val="002060"/>
                </a:solidFill>
                <a:ea typeface="+mn-lt"/>
                <a:cs typeface="+mn-lt"/>
              </a:rPr>
              <a:t>qui établit les limites en termes de ressources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B050"/>
                </a:solidFill>
                <a:ea typeface="+mn-lt"/>
                <a:cs typeface="+mn-lt"/>
              </a:rPr>
              <a:t>isolée</a:t>
            </a:r>
            <a:br>
              <a:rPr lang="fr-CA" dirty="0">
                <a:solidFill>
                  <a:srgbClr val="002060"/>
                </a:solidFill>
                <a:ea typeface="+mn-lt"/>
                <a:cs typeface="+mn-lt"/>
              </a:rPr>
            </a:br>
            <a:r>
              <a:rPr lang="fr-CA" b="1" dirty="0">
                <a:solidFill>
                  <a:srgbClr val="0070C0"/>
                </a:solidFill>
                <a:ea typeface="+mn-lt"/>
                <a:cs typeface="+mn-lt"/>
              </a:rPr>
              <a:t>grâce aux </a:t>
            </a:r>
            <a:r>
              <a:rPr lang="fr-CA" b="1" dirty="0" err="1">
                <a:solidFill>
                  <a:srgbClr val="0070C0"/>
                </a:solidFill>
                <a:ea typeface="+mn-lt"/>
                <a:cs typeface="+mn-lt"/>
              </a:rPr>
              <a:t>namespaces</a:t>
            </a:r>
            <a:r>
              <a:rPr lang="fr-CA" b="1" dirty="0">
                <a:solidFill>
                  <a:srgbClr val="0070C0"/>
                </a:solidFill>
                <a:ea typeface="+mn-lt"/>
                <a:cs typeface="+mn-lt"/>
              </a:rPr>
              <a:t> </a:t>
            </a:r>
            <a:r>
              <a:rPr lang="fr-CA" dirty="0">
                <a:solidFill>
                  <a:srgbClr val="002060"/>
                </a:solidFill>
                <a:ea typeface="+mn-lt"/>
                <a:cs typeface="+mn-lt"/>
              </a:rPr>
              <a:t>qui fait en sorte que les conteneurs ne se voient pas les uns les autres.</a:t>
            </a:r>
          </a:p>
        </p:txBody>
      </p:sp>
    </p:spTree>
    <p:extLst>
      <p:ext uri="{BB962C8B-B14F-4D97-AF65-F5344CB8AC3E}">
        <p14:creationId xmlns:p14="http://schemas.microsoft.com/office/powerpoint/2010/main" val="2753805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Union File System</a:t>
            </a:r>
          </a:p>
          <a:p>
            <a:pPr marL="0" indent="0">
              <a:lnSpc>
                <a:spcPct val="100000"/>
              </a:lnSpc>
              <a:spcBef>
                <a:spcPts val="600"/>
              </a:spcBef>
              <a:spcAft>
                <a:spcPts val="600"/>
              </a:spcAft>
              <a:buNone/>
            </a:pPr>
            <a:r>
              <a:rPr lang="fr-CA" dirty="0">
                <a:solidFill>
                  <a:srgbClr val="002060"/>
                </a:solidFill>
                <a:ea typeface="+mn-lt"/>
                <a:cs typeface="+mn-lt"/>
              </a:rPr>
              <a:t>Les conteneurs docker sont des </a:t>
            </a:r>
            <a:r>
              <a:rPr lang="fr-CA" b="1" dirty="0">
                <a:solidFill>
                  <a:srgbClr val="0070C0"/>
                </a:solidFill>
                <a:ea typeface="+mn-lt"/>
                <a:cs typeface="+mn-lt"/>
              </a:rPr>
              <a:t>ensembles constitués d’une accumulation agencée d'images</a:t>
            </a:r>
            <a:r>
              <a:rPr lang="fr-CA" dirty="0">
                <a:solidFill>
                  <a:srgbClr val="002060"/>
                </a:solidFill>
                <a:ea typeface="+mn-lt"/>
                <a:cs typeface="+mn-lt"/>
              </a:rPr>
              <a:t>. </a:t>
            </a:r>
          </a:p>
          <a:p>
            <a:pPr marL="0" indent="0">
              <a:lnSpc>
                <a:spcPct val="100000"/>
              </a:lnSpc>
              <a:spcBef>
                <a:spcPts val="600"/>
              </a:spcBef>
              <a:spcAft>
                <a:spcPts val="600"/>
              </a:spcAft>
              <a:buNone/>
            </a:pPr>
            <a:r>
              <a:rPr lang="fr-CA" b="1" dirty="0">
                <a:solidFill>
                  <a:srgbClr val="0070C0"/>
                </a:solidFill>
                <a:ea typeface="+mn-lt"/>
                <a:cs typeface="+mn-lt"/>
              </a:rPr>
              <a:t>Chaque couche s’appuie sur la précédente </a:t>
            </a:r>
            <a:r>
              <a:rPr lang="fr-CA" dirty="0">
                <a:solidFill>
                  <a:srgbClr val="002060"/>
                </a:solidFill>
                <a:ea typeface="+mn-lt"/>
                <a:cs typeface="+mn-lt"/>
              </a:rPr>
              <a:t>en y apportant potentiellement des </a:t>
            </a:r>
            <a:r>
              <a:rPr lang="fr-CA" b="1" dirty="0">
                <a:solidFill>
                  <a:srgbClr val="0070C0"/>
                </a:solidFill>
                <a:ea typeface="+mn-lt"/>
                <a:cs typeface="+mn-lt"/>
              </a:rPr>
              <a:t>ajouts et des modifications</a:t>
            </a:r>
            <a:r>
              <a:rPr lang="fr-CA" dirty="0">
                <a:solidFill>
                  <a:srgbClr val="002060"/>
                </a:solidFill>
                <a:ea typeface="+mn-lt"/>
                <a:cs typeface="+mn-lt"/>
              </a:rPr>
              <a:t>.</a:t>
            </a:r>
          </a:p>
          <a:p>
            <a:pPr marL="0" indent="0">
              <a:lnSpc>
                <a:spcPct val="100000"/>
              </a:lnSpc>
              <a:spcBef>
                <a:spcPts val="600"/>
              </a:spcBef>
              <a:spcAft>
                <a:spcPts val="600"/>
              </a:spcAft>
              <a:buNone/>
            </a:pPr>
            <a:r>
              <a:rPr lang="fr-CA" dirty="0">
                <a:solidFill>
                  <a:srgbClr val="002060"/>
                </a:solidFill>
                <a:ea typeface="+mn-lt"/>
                <a:cs typeface="+mn-lt"/>
              </a:rPr>
              <a:t>Docker s’appuie sur le </a:t>
            </a:r>
            <a:r>
              <a:rPr lang="fr-CA" b="1" dirty="0">
                <a:solidFill>
                  <a:srgbClr val="0070C0"/>
                </a:solidFill>
                <a:ea typeface="+mn-lt"/>
                <a:cs typeface="+mn-lt"/>
              </a:rPr>
              <a:t>système de fichiers Linux nommé Union File System </a:t>
            </a:r>
            <a:r>
              <a:rPr lang="fr-CA" dirty="0">
                <a:solidFill>
                  <a:srgbClr val="002060"/>
                </a:solidFill>
                <a:ea typeface="+mn-lt"/>
                <a:cs typeface="+mn-lt"/>
              </a:rPr>
              <a:t>permettant à ces </a:t>
            </a:r>
            <a:r>
              <a:rPr lang="fr-CA" b="1" dirty="0">
                <a:solidFill>
                  <a:srgbClr val="0070C0"/>
                </a:solidFill>
                <a:ea typeface="+mn-lt"/>
                <a:cs typeface="+mn-lt"/>
              </a:rPr>
              <a:t>différentes couches de s'associer </a:t>
            </a:r>
            <a:r>
              <a:rPr lang="fr-CA" dirty="0">
                <a:solidFill>
                  <a:srgbClr val="002060"/>
                </a:solidFill>
                <a:ea typeface="+mn-lt"/>
                <a:cs typeface="+mn-lt"/>
              </a:rPr>
              <a:t>en un tout.</a:t>
            </a:r>
          </a:p>
        </p:txBody>
      </p:sp>
    </p:spTree>
    <p:extLst>
      <p:ext uri="{BB962C8B-B14F-4D97-AF65-F5344CB8AC3E}">
        <p14:creationId xmlns:p14="http://schemas.microsoft.com/office/powerpoint/2010/main" val="3922729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spcAft>
                <a:spcPts val="1200"/>
              </a:spcAft>
              <a:buNone/>
            </a:pPr>
            <a:r>
              <a:rPr lang="fr-CA" b="1" dirty="0">
                <a:solidFill>
                  <a:schemeClr val="accent3">
                    <a:lumMod val="75000"/>
                  </a:schemeClr>
                </a:solidFill>
                <a:ea typeface="+mn-lt"/>
                <a:cs typeface="+mn-lt"/>
              </a:rPr>
              <a:t>Union File System</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Copy On Write et la persistance et volumes</a:t>
            </a:r>
          </a:p>
          <a:p>
            <a:pPr marL="0" indent="0">
              <a:lnSpc>
                <a:spcPct val="100000"/>
              </a:lnSpc>
              <a:spcBef>
                <a:spcPts val="600"/>
              </a:spcBef>
              <a:spcAft>
                <a:spcPts val="600"/>
              </a:spcAft>
              <a:buNone/>
            </a:pPr>
            <a:r>
              <a:rPr lang="fr-CA" dirty="0">
                <a:solidFill>
                  <a:srgbClr val="002060"/>
                </a:solidFill>
                <a:ea typeface="+mn-lt"/>
                <a:cs typeface="+mn-lt"/>
              </a:rPr>
              <a:t>Lorsqu’une </a:t>
            </a:r>
            <a:r>
              <a:rPr lang="fr-CA" b="1" dirty="0">
                <a:solidFill>
                  <a:srgbClr val="0070C0"/>
                </a:solidFill>
                <a:ea typeface="+mn-lt"/>
                <a:cs typeface="+mn-lt"/>
              </a:rPr>
              <a:t>image est mise en route</a:t>
            </a:r>
            <a:r>
              <a:rPr lang="fr-CA" dirty="0">
                <a:solidFill>
                  <a:srgbClr val="002060"/>
                </a:solidFill>
                <a:ea typeface="+mn-lt"/>
                <a:cs typeface="+mn-lt"/>
              </a:rPr>
              <a:t>, le conteneur va exécuter des </a:t>
            </a:r>
            <a:r>
              <a:rPr lang="fr-CA" b="1" dirty="0">
                <a:solidFill>
                  <a:srgbClr val="0070C0"/>
                </a:solidFill>
                <a:ea typeface="+mn-lt"/>
                <a:cs typeface="+mn-lt"/>
              </a:rPr>
              <a:t>processus qui auront besoin de mémoire</a:t>
            </a:r>
            <a:r>
              <a:rPr lang="fr-CA" dirty="0">
                <a:solidFill>
                  <a:srgbClr val="002060"/>
                </a:solidFill>
                <a:ea typeface="+mn-lt"/>
                <a:cs typeface="+mn-lt"/>
              </a:rPr>
              <a:t>, qui </a:t>
            </a:r>
            <a:r>
              <a:rPr lang="fr-CA" b="1" dirty="0">
                <a:solidFill>
                  <a:srgbClr val="0070C0"/>
                </a:solidFill>
                <a:ea typeface="+mn-lt"/>
                <a:cs typeface="+mn-lt"/>
              </a:rPr>
              <a:t>consommeront des ressources</a:t>
            </a:r>
            <a:r>
              <a:rPr lang="fr-CA" dirty="0">
                <a:solidFill>
                  <a:srgbClr val="002060"/>
                </a:solidFill>
                <a:ea typeface="+mn-lt"/>
                <a:cs typeface="+mn-lt"/>
              </a:rPr>
              <a:t> et qui </a:t>
            </a:r>
            <a:r>
              <a:rPr lang="fr-CA" b="1" dirty="0">
                <a:solidFill>
                  <a:srgbClr val="0070C0"/>
                </a:solidFill>
                <a:ea typeface="+mn-lt"/>
                <a:cs typeface="+mn-lt"/>
              </a:rPr>
              <a:t>vont écrire des données sur le système de fichiers</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Ces </a:t>
            </a:r>
            <a:r>
              <a:rPr lang="fr-CA" b="1" dirty="0">
                <a:solidFill>
                  <a:srgbClr val="0070C0"/>
                </a:solidFill>
                <a:ea typeface="+mn-lt"/>
                <a:cs typeface="+mn-lt"/>
              </a:rPr>
              <a:t>données sont créées et sont éventuellement préservées entre deux exécutions d'un conteneur</a:t>
            </a:r>
            <a:r>
              <a:rPr lang="fr-CA" dirty="0">
                <a:solidFill>
                  <a:srgbClr val="002060"/>
                </a:solidFill>
                <a:ea typeface="+mn-lt"/>
                <a:cs typeface="+mn-lt"/>
              </a:rPr>
              <a:t> (ou partagées entre plusieurs conteneurs).</a:t>
            </a:r>
          </a:p>
          <a:p>
            <a:pPr marL="0" indent="0">
              <a:lnSpc>
                <a:spcPct val="100000"/>
              </a:lnSpc>
              <a:spcBef>
                <a:spcPts val="600"/>
              </a:spcBef>
              <a:spcAft>
                <a:spcPts val="600"/>
              </a:spcAft>
              <a:buNone/>
            </a:pPr>
            <a:r>
              <a:rPr lang="fr-CA" dirty="0">
                <a:solidFill>
                  <a:srgbClr val="002060"/>
                </a:solidFill>
                <a:ea typeface="+mn-lt"/>
                <a:cs typeface="+mn-lt"/>
              </a:rPr>
              <a:t>Le Copy On Write est la </a:t>
            </a:r>
            <a:r>
              <a:rPr lang="fr-CA" b="1" dirty="0">
                <a:solidFill>
                  <a:srgbClr val="0070C0"/>
                </a:solidFill>
                <a:ea typeface="+mn-lt"/>
                <a:cs typeface="+mn-lt"/>
              </a:rPr>
              <a:t>capacité de maintenir 2 copies d'un ensemble de données</a:t>
            </a:r>
            <a:r>
              <a:rPr lang="fr-CA" dirty="0">
                <a:solidFill>
                  <a:srgbClr val="002060"/>
                </a:solidFill>
                <a:ea typeface="+mn-lt"/>
                <a:cs typeface="+mn-lt"/>
              </a:rPr>
              <a:t> tout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en </a:t>
            </a:r>
            <a:r>
              <a:rPr lang="fr-CA" b="1" dirty="0">
                <a:solidFill>
                  <a:srgbClr val="0070C0"/>
                </a:solidFill>
                <a:ea typeface="+mn-lt"/>
                <a:cs typeface="+mn-lt"/>
              </a:rPr>
              <a:t>gardant une seule copie de ce qui est commun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en </a:t>
            </a:r>
            <a:r>
              <a:rPr lang="fr-CA" b="1" dirty="0">
                <a:solidFill>
                  <a:srgbClr val="0070C0"/>
                </a:solidFill>
                <a:ea typeface="+mn-lt"/>
                <a:cs typeface="+mn-lt"/>
              </a:rPr>
              <a:t>dupliquant uniquement ce qui est modifié</a:t>
            </a:r>
            <a:r>
              <a:rPr lang="fr-CA" dirty="0">
                <a:solidFill>
                  <a:srgbClr val="002060"/>
                </a:solidFill>
                <a:ea typeface="+mn-lt"/>
                <a:cs typeface="+mn-lt"/>
              </a:rPr>
              <a:t>.</a:t>
            </a:r>
          </a:p>
        </p:txBody>
      </p:sp>
    </p:spTree>
    <p:extLst>
      <p:ext uri="{BB962C8B-B14F-4D97-AF65-F5344CB8AC3E}">
        <p14:creationId xmlns:p14="http://schemas.microsoft.com/office/powerpoint/2010/main" val="27350898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Union File System</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Couches d’un conteneur </a:t>
            </a:r>
            <a:r>
              <a:rPr lang="fr-CA" dirty="0">
                <a:solidFill>
                  <a:srgbClr val="002060"/>
                </a:solidFill>
                <a:ea typeface="+mn-lt"/>
                <a:cs typeface="+mn-lt"/>
              </a:rPr>
              <a:t>(</a:t>
            </a:r>
            <a:r>
              <a:rPr lang="fr-CA" i="1" dirty="0">
                <a:solidFill>
                  <a:srgbClr val="002060"/>
                </a:solidFill>
                <a:ea typeface="+mn-lt"/>
                <a:cs typeface="+mn-lt"/>
              </a:rPr>
              <a:t>container layer</a:t>
            </a:r>
            <a:r>
              <a:rPr lang="fr-CA" dirty="0">
                <a:solidFill>
                  <a:srgbClr val="002060"/>
                </a:solidFill>
                <a:ea typeface="+mn-lt"/>
                <a:cs typeface="+mn-lt"/>
              </a:rPr>
              <a:t>)</a:t>
            </a:r>
          </a:p>
          <a:p>
            <a:pPr marL="0" indent="0">
              <a:lnSpc>
                <a:spcPct val="100000"/>
              </a:lnSpc>
              <a:spcBef>
                <a:spcPts val="600"/>
              </a:spcBef>
              <a:spcAft>
                <a:spcPts val="600"/>
              </a:spcAft>
              <a:buNone/>
            </a:pPr>
            <a:r>
              <a:rPr lang="fr-CA" dirty="0">
                <a:solidFill>
                  <a:srgbClr val="002060"/>
                </a:solidFill>
                <a:ea typeface="+mn-lt"/>
                <a:cs typeface="+mn-lt"/>
              </a:rPr>
              <a:t>Les </a:t>
            </a:r>
            <a:r>
              <a:rPr lang="fr-CA" b="1" dirty="0">
                <a:solidFill>
                  <a:srgbClr val="0070C0"/>
                </a:solidFill>
                <a:ea typeface="+mn-lt"/>
                <a:cs typeface="+mn-lt"/>
              </a:rPr>
              <a:t>données</a:t>
            </a:r>
            <a:r>
              <a:rPr lang="fr-CA" dirty="0">
                <a:solidFill>
                  <a:srgbClr val="002060"/>
                </a:solidFill>
                <a:ea typeface="+mn-lt"/>
                <a:cs typeface="+mn-lt"/>
              </a:rPr>
              <a:t>, qui sont spécifiques à un conteneur en cours d'exécution, </a:t>
            </a:r>
            <a:r>
              <a:rPr lang="fr-CA" b="1" dirty="0">
                <a:solidFill>
                  <a:srgbClr val="0070C0"/>
                </a:solidFill>
                <a:ea typeface="+mn-lt"/>
                <a:cs typeface="+mn-lt"/>
              </a:rPr>
              <a:t>sont superposées sur des couches </a:t>
            </a:r>
            <a:r>
              <a:rPr lang="fr-CA" dirty="0">
                <a:solidFill>
                  <a:srgbClr val="002060"/>
                </a:solidFill>
                <a:ea typeface="+mn-lt"/>
                <a:cs typeface="+mn-lt"/>
              </a:rPr>
              <a:t>les unes au-dessus des autres, </a:t>
            </a:r>
          </a:p>
          <a:p>
            <a:pPr marL="0" indent="0">
              <a:lnSpc>
                <a:spcPct val="100000"/>
              </a:lnSpc>
              <a:spcBef>
                <a:spcPts val="600"/>
              </a:spcBef>
              <a:spcAft>
                <a:spcPts val="600"/>
              </a:spcAft>
              <a:buNone/>
            </a:pPr>
            <a:r>
              <a:rPr lang="fr-CA" dirty="0">
                <a:solidFill>
                  <a:srgbClr val="002060"/>
                </a:solidFill>
                <a:ea typeface="+mn-lt"/>
                <a:cs typeface="+mn-lt"/>
              </a:rPr>
              <a:t>Cet </a:t>
            </a:r>
            <a:r>
              <a:rPr lang="fr-CA" b="1" dirty="0">
                <a:solidFill>
                  <a:srgbClr val="0070C0"/>
                </a:solidFill>
                <a:ea typeface="+mn-lt"/>
                <a:cs typeface="+mn-lt"/>
              </a:rPr>
              <a:t>amalgame de couches se nomme la couche de conteneur</a:t>
            </a:r>
            <a:r>
              <a:rPr lang="fr-CA" dirty="0">
                <a:solidFill>
                  <a:srgbClr val="002060"/>
                </a:solidFill>
                <a:ea typeface="+mn-lt"/>
                <a:cs typeface="+mn-lt"/>
              </a:rPr>
              <a:t>.</a:t>
            </a:r>
          </a:p>
          <a:p>
            <a:pPr marL="0" indent="0">
              <a:lnSpc>
                <a:spcPct val="100000"/>
              </a:lnSpc>
              <a:spcBef>
                <a:spcPts val="600"/>
              </a:spcBef>
              <a:spcAft>
                <a:spcPts val="600"/>
              </a:spcAft>
              <a:buNone/>
            </a:pPr>
            <a:r>
              <a:rPr lang="fr-CA" dirty="0">
                <a:solidFill>
                  <a:srgbClr val="002060"/>
                </a:solidFill>
                <a:ea typeface="+mn-lt"/>
                <a:cs typeface="+mn-lt"/>
              </a:rPr>
              <a:t>Cette </a:t>
            </a:r>
            <a:r>
              <a:rPr lang="fr-CA" b="1" dirty="0">
                <a:solidFill>
                  <a:srgbClr val="0070C0"/>
                </a:solidFill>
                <a:ea typeface="+mn-lt"/>
                <a:cs typeface="+mn-lt"/>
              </a:rPr>
              <a:t>couche propre au conteneur est modifiable</a:t>
            </a:r>
            <a:r>
              <a:rPr lang="fr-CA" dirty="0">
                <a:solidFill>
                  <a:srgbClr val="002060"/>
                </a:solidFill>
                <a:ea typeface="+mn-lt"/>
                <a:cs typeface="+mn-lt"/>
              </a:rPr>
              <a:t>, au </a:t>
            </a:r>
            <a:r>
              <a:rPr lang="fr-CA" b="1" dirty="0">
                <a:solidFill>
                  <a:srgbClr val="0070C0"/>
                </a:solidFill>
                <a:ea typeface="+mn-lt"/>
                <a:cs typeface="+mn-lt"/>
              </a:rPr>
              <a:t>contraire des autres couches d'images qui elles ne le sont pas</a:t>
            </a:r>
            <a:r>
              <a:rPr lang="fr-CA" dirty="0">
                <a:solidFill>
                  <a:srgbClr val="002060"/>
                </a:solidFill>
                <a:ea typeface="+mn-lt"/>
                <a:cs typeface="+mn-lt"/>
              </a:rPr>
              <a:t>. </a:t>
            </a:r>
          </a:p>
          <a:p>
            <a:pPr marL="0" indent="0">
              <a:lnSpc>
                <a:spcPct val="100000"/>
              </a:lnSpc>
              <a:spcBef>
                <a:spcPts val="600"/>
              </a:spcBef>
              <a:spcAft>
                <a:spcPts val="600"/>
              </a:spcAft>
              <a:buNone/>
            </a:pPr>
            <a:r>
              <a:rPr lang="fr-CA" b="1" dirty="0">
                <a:solidFill>
                  <a:srgbClr val="0070C0"/>
                </a:solidFill>
                <a:ea typeface="+mn-lt"/>
                <a:cs typeface="+mn-lt"/>
              </a:rPr>
              <a:t>Si</a:t>
            </a:r>
            <a:r>
              <a:rPr lang="fr-CA" dirty="0">
                <a:solidFill>
                  <a:srgbClr val="002060"/>
                </a:solidFill>
                <a:ea typeface="+mn-lt"/>
                <a:cs typeface="+mn-lt"/>
              </a:rPr>
              <a:t> </a:t>
            </a:r>
            <a:r>
              <a:rPr lang="fr-CA" b="1" dirty="0">
                <a:solidFill>
                  <a:srgbClr val="0070C0"/>
                </a:solidFill>
                <a:ea typeface="+mn-lt"/>
                <a:cs typeface="+mn-lt"/>
              </a:rPr>
              <a:t>tel n’était pas le cas</a:t>
            </a:r>
            <a:r>
              <a:rPr lang="fr-CA" dirty="0">
                <a:solidFill>
                  <a:srgbClr val="002060"/>
                </a:solidFill>
                <a:ea typeface="+mn-lt"/>
                <a:cs typeface="+mn-lt"/>
              </a:rPr>
              <a:t>, chaque exécution d’un conteneur reviendrait à </a:t>
            </a:r>
            <a:r>
              <a:rPr lang="fr-CA" b="1" dirty="0">
                <a:solidFill>
                  <a:srgbClr val="0070C0"/>
                </a:solidFill>
                <a:ea typeface="+mn-lt"/>
                <a:cs typeface="+mn-lt"/>
              </a:rPr>
              <a:t>modifier potentiellement l'image sur laquelle il repose</a:t>
            </a:r>
            <a:r>
              <a:rPr lang="fr-CA" dirty="0">
                <a:solidFill>
                  <a:srgbClr val="002060"/>
                </a:solidFill>
                <a:ea typeface="+mn-lt"/>
                <a:cs typeface="+mn-lt"/>
              </a:rPr>
              <a:t>.</a:t>
            </a:r>
          </a:p>
          <a:p>
            <a:pPr marL="0" indent="0">
              <a:lnSpc>
                <a:spcPct val="100000"/>
              </a:lnSpc>
              <a:spcBef>
                <a:spcPts val="600"/>
              </a:spcBef>
              <a:spcAft>
                <a:spcPts val="600"/>
              </a:spcAft>
              <a:buNone/>
            </a:pPr>
            <a:r>
              <a:rPr lang="fr-CA" dirty="0">
                <a:solidFill>
                  <a:srgbClr val="002060"/>
                </a:solidFill>
                <a:ea typeface="+mn-lt"/>
                <a:cs typeface="+mn-lt"/>
              </a:rPr>
              <a:t>Ceci serait </a:t>
            </a:r>
            <a:r>
              <a:rPr lang="fr-CA" b="1" dirty="0">
                <a:solidFill>
                  <a:srgbClr val="0070C0"/>
                </a:solidFill>
                <a:ea typeface="+mn-lt"/>
                <a:cs typeface="+mn-lt"/>
              </a:rPr>
              <a:t>contre la logique de la conteneurisation car la finalité d'une image est de créer autant de conteneurs souhaités à partir de la même base</a:t>
            </a:r>
            <a:r>
              <a:rPr lang="fr-CA" dirty="0">
                <a:solidFill>
                  <a:srgbClr val="002060"/>
                </a:solidFill>
                <a:ea typeface="+mn-lt"/>
                <a:cs typeface="+mn-lt"/>
              </a:rPr>
              <a:t>.</a:t>
            </a:r>
          </a:p>
        </p:txBody>
      </p:sp>
    </p:spTree>
    <p:extLst>
      <p:ext uri="{BB962C8B-B14F-4D97-AF65-F5344CB8AC3E}">
        <p14:creationId xmlns:p14="http://schemas.microsoft.com/office/powerpoint/2010/main" val="16036465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a:solidFill>
                  <a:srgbClr val="FFFFFF"/>
                </a:solidFill>
                <a:latin typeface="Arial Black"/>
              </a:rPr>
              <a:t>Linux, cgroups, namespaces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Union File System</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Couches d’un conteneur </a:t>
            </a:r>
            <a:r>
              <a:rPr lang="fr-CA" dirty="0">
                <a:solidFill>
                  <a:srgbClr val="002060"/>
                </a:solidFill>
                <a:ea typeface="+mn-lt"/>
                <a:cs typeface="+mn-lt"/>
              </a:rPr>
              <a:t>(</a:t>
            </a:r>
            <a:r>
              <a:rPr lang="fr-CA" i="1" dirty="0">
                <a:solidFill>
                  <a:srgbClr val="002060"/>
                </a:solidFill>
                <a:ea typeface="+mn-lt"/>
                <a:cs typeface="+mn-lt"/>
              </a:rPr>
              <a:t>container layer</a:t>
            </a:r>
            <a:r>
              <a:rPr lang="fr-CA" dirty="0">
                <a:solidFill>
                  <a:srgbClr val="002060"/>
                </a:solidFill>
                <a:ea typeface="+mn-lt"/>
                <a:cs typeface="+mn-lt"/>
              </a:rPr>
              <a:t>)</a:t>
            </a: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p:txBody>
      </p:sp>
      <p:pic>
        <p:nvPicPr>
          <p:cNvPr id="7" name="Image 6">
            <a:extLst>
              <a:ext uri="{FF2B5EF4-FFF2-40B4-BE49-F238E27FC236}">
                <a16:creationId xmlns:a16="http://schemas.microsoft.com/office/drawing/2014/main" id="{58488FFC-354B-488D-850B-14923D5FCA2C}"/>
              </a:ext>
            </a:extLst>
          </p:cNvPr>
          <p:cNvPicPr/>
          <p:nvPr/>
        </p:nvPicPr>
        <p:blipFill>
          <a:blip r:embed="rId7">
            <a:extLst>
              <a:ext uri="{28A0092B-C50C-407E-A947-70E740481C1C}">
                <a14:useLocalDpi xmlns:a14="http://schemas.microsoft.com/office/drawing/2010/main" val="0"/>
              </a:ext>
            </a:extLst>
          </a:blip>
          <a:stretch>
            <a:fillRect/>
          </a:stretch>
        </p:blipFill>
        <p:spPr>
          <a:xfrm>
            <a:off x="4641213" y="1953026"/>
            <a:ext cx="6450388" cy="3630194"/>
          </a:xfrm>
          <a:prstGeom prst="rect">
            <a:avLst/>
          </a:prstGeom>
        </p:spPr>
      </p:pic>
    </p:spTree>
    <p:extLst>
      <p:ext uri="{BB962C8B-B14F-4D97-AF65-F5344CB8AC3E}">
        <p14:creationId xmlns:p14="http://schemas.microsoft.com/office/powerpoint/2010/main" val="3263313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Union File System</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Concept derrière le copy on </a:t>
            </a:r>
            <a:r>
              <a:rPr lang="fr-CA" b="1" dirty="0" err="1">
                <a:solidFill>
                  <a:schemeClr val="accent3">
                    <a:lumMod val="75000"/>
                  </a:schemeClr>
                </a:solidFill>
                <a:ea typeface="+mn-lt"/>
                <a:cs typeface="+mn-lt"/>
              </a:rPr>
              <a:t>write</a:t>
            </a:r>
            <a:r>
              <a:rPr lang="fr-CA" dirty="0">
                <a:solidFill>
                  <a:srgbClr val="002060"/>
                </a:solidFill>
                <a:ea typeface="+mn-lt"/>
                <a:cs typeface="+mn-lt"/>
              </a:rPr>
              <a:t> (COW)</a:t>
            </a:r>
          </a:p>
          <a:p>
            <a:pPr marL="0" indent="0">
              <a:lnSpc>
                <a:spcPct val="100000"/>
              </a:lnSpc>
              <a:spcBef>
                <a:spcPts val="600"/>
              </a:spcBef>
              <a:spcAft>
                <a:spcPts val="600"/>
              </a:spcAft>
              <a:buNone/>
            </a:pPr>
            <a:r>
              <a:rPr lang="fr-CA" dirty="0">
                <a:solidFill>
                  <a:srgbClr val="002060"/>
                </a:solidFill>
                <a:ea typeface="+mn-lt"/>
                <a:cs typeface="+mn-lt"/>
              </a:rPr>
              <a:t>L’objectif de COW est d’</a:t>
            </a:r>
            <a:r>
              <a:rPr lang="fr-CA" b="1" dirty="0">
                <a:solidFill>
                  <a:srgbClr val="0070C0"/>
                </a:solidFill>
                <a:ea typeface="+mn-lt"/>
                <a:cs typeface="+mn-lt"/>
              </a:rPr>
              <a:t>optimiser</a:t>
            </a:r>
            <a:r>
              <a:rPr lang="fr-CA" dirty="0">
                <a:solidFill>
                  <a:srgbClr val="002060"/>
                </a:solidFill>
                <a:ea typeface="+mn-lt"/>
                <a:cs typeface="+mn-lt"/>
              </a:rPr>
              <a:t> </a:t>
            </a:r>
            <a:r>
              <a:rPr lang="fr-CA" b="1" dirty="0">
                <a:solidFill>
                  <a:srgbClr val="0070C0"/>
                </a:solidFill>
                <a:ea typeface="+mn-lt"/>
                <a:cs typeface="+mn-lt"/>
              </a:rPr>
              <a:t>l’utilisation de l’espace mémoire/disque</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Quand une </a:t>
            </a:r>
            <a:r>
              <a:rPr lang="fr-CA" b="1" dirty="0">
                <a:solidFill>
                  <a:srgbClr val="0070C0"/>
                </a:solidFill>
                <a:ea typeface="+mn-lt"/>
                <a:cs typeface="+mn-lt"/>
              </a:rPr>
              <a:t>même donnée est utilisée par un nombre </a:t>
            </a:r>
            <a:r>
              <a:rPr lang="fr-CA" b="1" i="1" dirty="0">
                <a:solidFill>
                  <a:srgbClr val="0070C0"/>
                </a:solidFill>
                <a:ea typeface="+mn-lt"/>
                <a:cs typeface="+mn-lt"/>
              </a:rPr>
              <a:t>n</a:t>
            </a:r>
            <a:r>
              <a:rPr lang="fr-CA" b="1" dirty="0">
                <a:solidFill>
                  <a:srgbClr val="0070C0"/>
                </a:solidFill>
                <a:ea typeface="+mn-lt"/>
                <a:cs typeface="+mn-lt"/>
              </a:rPr>
              <a:t> de processus cette donnée n’est pas copiée </a:t>
            </a:r>
            <a:r>
              <a:rPr lang="fr-CA" b="1" i="1" dirty="0">
                <a:solidFill>
                  <a:srgbClr val="0070C0"/>
                </a:solidFill>
                <a:ea typeface="+mn-lt"/>
                <a:cs typeface="+mn-lt"/>
              </a:rPr>
              <a:t>n</a:t>
            </a:r>
            <a:r>
              <a:rPr lang="fr-CA" b="1" dirty="0">
                <a:solidFill>
                  <a:srgbClr val="0070C0"/>
                </a:solidFill>
                <a:ea typeface="+mn-lt"/>
                <a:cs typeface="+mn-lt"/>
              </a:rPr>
              <a:t> fois</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Une </a:t>
            </a:r>
            <a:r>
              <a:rPr lang="fr-CA" b="1" dirty="0">
                <a:solidFill>
                  <a:srgbClr val="0070C0"/>
                </a:solidFill>
                <a:ea typeface="+mn-lt"/>
                <a:cs typeface="+mn-lt"/>
              </a:rPr>
              <a:t>copie n’est faite qu’au moment où un processus tente de faire une modification</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La </a:t>
            </a:r>
            <a:r>
              <a:rPr lang="fr-CA" b="1" dirty="0">
                <a:solidFill>
                  <a:srgbClr val="0070C0"/>
                </a:solidFill>
                <a:ea typeface="+mn-lt"/>
                <a:cs typeface="+mn-lt"/>
              </a:rPr>
              <a:t>donnée initiale reste toujours inchangée</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Ce qui fait que 100 conteneurs d’une même image ne vont pas occuper un espace de 100 fois la taille de l’image. </a:t>
            </a:r>
          </a:p>
          <a:p>
            <a:pPr marL="0" indent="0">
              <a:lnSpc>
                <a:spcPct val="100000"/>
              </a:lnSpc>
              <a:spcBef>
                <a:spcPts val="600"/>
              </a:spcBef>
              <a:spcAft>
                <a:spcPts val="600"/>
              </a:spcAft>
              <a:buNone/>
            </a:pPr>
            <a:r>
              <a:rPr lang="fr-CA" dirty="0">
                <a:solidFill>
                  <a:srgbClr val="002060"/>
                </a:solidFill>
                <a:ea typeface="+mn-lt"/>
                <a:cs typeface="+mn-lt"/>
              </a:rPr>
              <a:t>Le système de fichier de type COW permet également d’</a:t>
            </a:r>
            <a:r>
              <a:rPr lang="fr-CA" b="1" dirty="0">
                <a:solidFill>
                  <a:srgbClr val="0070C0"/>
                </a:solidFill>
                <a:ea typeface="+mn-lt"/>
                <a:cs typeface="+mn-lt"/>
              </a:rPr>
              <a:t>avoir une</a:t>
            </a:r>
            <a:r>
              <a:rPr lang="fr-CA" dirty="0">
                <a:solidFill>
                  <a:srgbClr val="002060"/>
                </a:solidFill>
                <a:ea typeface="+mn-lt"/>
                <a:cs typeface="+mn-lt"/>
              </a:rPr>
              <a:t> </a:t>
            </a:r>
            <a:r>
              <a:rPr lang="fr-CA" b="1" dirty="0">
                <a:solidFill>
                  <a:srgbClr val="0070C0"/>
                </a:solidFill>
                <a:ea typeface="+mn-lt"/>
                <a:cs typeface="+mn-lt"/>
              </a:rPr>
              <a:t>structure de données en couche qui permet de faire un genre de cache</a:t>
            </a:r>
            <a:r>
              <a:rPr lang="fr-CA" dirty="0">
                <a:solidFill>
                  <a:srgbClr val="002060"/>
                </a:solidFill>
                <a:ea typeface="+mn-lt"/>
                <a:cs typeface="+mn-lt"/>
              </a:rPr>
              <a:t>.</a:t>
            </a:r>
          </a:p>
        </p:txBody>
      </p:sp>
    </p:spTree>
    <p:extLst>
      <p:ext uri="{BB962C8B-B14F-4D97-AF65-F5344CB8AC3E}">
        <p14:creationId xmlns:p14="http://schemas.microsoft.com/office/powerpoint/2010/main" val="229215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Présentation</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42016" y="605896"/>
            <a:ext cx="7136131" cy="5646208"/>
          </a:xfrm>
        </p:spPr>
        <p:txBody>
          <a:bodyPr anchor="ctr">
            <a:noAutofit/>
          </a:bodyPr>
          <a:lstStyle/>
          <a:p>
            <a:pPr marL="0" indent="0">
              <a:lnSpc>
                <a:spcPct val="100000"/>
              </a:lnSpc>
              <a:spcBef>
                <a:spcPts val="600"/>
              </a:spcBef>
              <a:spcAft>
                <a:spcPts val="600"/>
              </a:spcAft>
              <a:buNone/>
            </a:pPr>
            <a:r>
              <a:rPr lang="fr-CA" dirty="0">
                <a:solidFill>
                  <a:srgbClr val="002060"/>
                </a:solidFill>
                <a:ea typeface="+mn-lt"/>
                <a:cs typeface="+mn-lt"/>
              </a:rPr>
              <a:t>Docker utilise l’</a:t>
            </a:r>
            <a:r>
              <a:rPr lang="fr-CA" b="1" dirty="0">
                <a:solidFill>
                  <a:srgbClr val="0070C0"/>
                </a:solidFill>
                <a:ea typeface="+mn-lt"/>
                <a:cs typeface="+mn-lt"/>
              </a:rPr>
              <a:t>interface</a:t>
            </a:r>
            <a:r>
              <a:rPr lang="fr-CA" dirty="0">
                <a:solidFill>
                  <a:srgbClr val="002060"/>
                </a:solidFill>
                <a:ea typeface="+mn-lt"/>
                <a:cs typeface="+mn-lt"/>
              </a:rPr>
              <a:t> </a:t>
            </a:r>
            <a:r>
              <a:rPr lang="fr-CA" b="1" dirty="0">
                <a:solidFill>
                  <a:srgbClr val="0070C0"/>
                </a:solidFill>
                <a:ea typeface="+mn-lt"/>
                <a:cs typeface="+mn-lt"/>
              </a:rPr>
              <a:t>auto-développée </a:t>
            </a:r>
            <a:r>
              <a:rPr lang="fr-CA" b="1" dirty="0" err="1">
                <a:solidFill>
                  <a:srgbClr val="0070C0"/>
                </a:solidFill>
                <a:ea typeface="+mn-lt"/>
                <a:cs typeface="+mn-lt"/>
              </a:rPr>
              <a:t>LibContainer</a:t>
            </a:r>
            <a:r>
              <a:rPr lang="fr-CA" dirty="0">
                <a:solidFill>
                  <a:srgbClr val="002060"/>
                </a:solidFill>
                <a:ea typeface="+mn-lt"/>
                <a:cs typeface="+mn-lt"/>
              </a:rPr>
              <a:t>, qui combine un </a:t>
            </a:r>
            <a:r>
              <a:rPr lang="fr-CA" b="1" dirty="0">
                <a:solidFill>
                  <a:srgbClr val="0070C0"/>
                </a:solidFill>
                <a:ea typeface="+mn-lt"/>
                <a:cs typeface="+mn-lt"/>
              </a:rPr>
              <a:t>pilote et une bibliothèque</a:t>
            </a:r>
            <a:r>
              <a:rPr lang="fr-CA" dirty="0">
                <a:solidFill>
                  <a:srgbClr val="002060"/>
                </a:solidFill>
                <a:ea typeface="+mn-lt"/>
                <a:cs typeface="+mn-lt"/>
              </a:rPr>
              <a:t>, pour gérer les fonctions du noyau Linux et fournir un </a:t>
            </a:r>
            <a:r>
              <a:rPr lang="fr-CA" b="1" dirty="0">
                <a:solidFill>
                  <a:srgbClr val="0070C0"/>
                </a:solidFill>
                <a:ea typeface="+mn-lt"/>
                <a:cs typeface="+mn-lt"/>
              </a:rPr>
              <a:t>ensemble de technologies d’isolation </a:t>
            </a:r>
            <a:r>
              <a:rPr lang="fr-CA" dirty="0">
                <a:solidFill>
                  <a:srgbClr val="002060"/>
                </a:solidFill>
                <a:ea typeface="+mn-lt"/>
                <a:cs typeface="+mn-lt"/>
              </a:rPr>
              <a:t>telles que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des </a:t>
            </a:r>
            <a:r>
              <a:rPr lang="fr-CA" b="1" dirty="0">
                <a:solidFill>
                  <a:srgbClr val="0070C0"/>
                </a:solidFill>
                <a:ea typeface="+mn-lt"/>
                <a:cs typeface="+mn-lt"/>
              </a:rPr>
              <a:t>espaces de nom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des </a:t>
            </a:r>
            <a:r>
              <a:rPr lang="fr-CA" b="1" dirty="0">
                <a:solidFill>
                  <a:srgbClr val="0070C0"/>
                </a:solidFill>
                <a:ea typeface="+mn-lt"/>
                <a:cs typeface="+mn-lt"/>
              </a:rPr>
              <a:t>groupes de contrôle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des </a:t>
            </a:r>
            <a:r>
              <a:rPr lang="fr-CA" b="1" dirty="0">
                <a:solidFill>
                  <a:srgbClr val="0070C0"/>
                </a:solidFill>
                <a:ea typeface="+mn-lt"/>
                <a:cs typeface="+mn-lt"/>
              </a:rPr>
              <a:t>profils de sécurité (</a:t>
            </a:r>
            <a:r>
              <a:rPr lang="fr-CA" b="1" dirty="0" err="1">
                <a:solidFill>
                  <a:srgbClr val="0070C0"/>
                </a:solidFill>
                <a:ea typeface="+mn-lt"/>
                <a:cs typeface="+mn-lt"/>
              </a:rPr>
              <a:t>AppArmor</a:t>
            </a:r>
            <a:r>
              <a:rPr lang="fr-CA" b="1" dirty="0">
                <a:solidFill>
                  <a:srgbClr val="0070C0"/>
                </a:solidFill>
                <a:ea typeface="+mn-lt"/>
                <a:cs typeface="+mn-lt"/>
              </a:rPr>
              <a:t>)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des </a:t>
            </a:r>
            <a:r>
              <a:rPr lang="fr-CA" b="1" dirty="0">
                <a:solidFill>
                  <a:srgbClr val="0070C0"/>
                </a:solidFill>
                <a:ea typeface="+mn-lt"/>
                <a:cs typeface="+mn-lt"/>
              </a:rPr>
              <a:t>interfaces de réseaux </a:t>
            </a:r>
            <a:br>
              <a:rPr lang="fr-CA" dirty="0">
                <a:solidFill>
                  <a:srgbClr val="002060"/>
                </a:solidFill>
                <a:ea typeface="+mn-lt"/>
                <a:cs typeface="+mn-lt"/>
              </a:rPr>
            </a:br>
            <a:r>
              <a:rPr lang="fr-CA" dirty="0">
                <a:solidFill>
                  <a:srgbClr val="002060"/>
                </a:solidFill>
                <a:ea typeface="+mn-lt"/>
                <a:cs typeface="+mn-lt"/>
              </a:rPr>
              <a:t>et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des </a:t>
            </a:r>
            <a:r>
              <a:rPr lang="fr-CA" b="1" dirty="0">
                <a:solidFill>
                  <a:srgbClr val="0070C0"/>
                </a:solidFill>
                <a:ea typeface="+mn-lt"/>
                <a:cs typeface="+mn-lt"/>
              </a:rPr>
              <a:t>règles de pare-feu </a:t>
            </a:r>
          </a:p>
          <a:p>
            <a:pPr marL="0" indent="0">
              <a:lnSpc>
                <a:spcPct val="100000"/>
              </a:lnSpc>
              <a:spcBef>
                <a:spcPts val="200"/>
              </a:spcBef>
              <a:spcAft>
                <a:spcPts val="600"/>
              </a:spcAft>
              <a:buNone/>
            </a:pPr>
            <a:r>
              <a:rPr lang="fr-CA" dirty="0">
                <a:solidFill>
                  <a:srgbClr val="002060"/>
                </a:solidFill>
                <a:ea typeface="+mn-lt"/>
                <a:cs typeface="+mn-lt"/>
              </a:rPr>
              <a:t>pour l’</a:t>
            </a:r>
            <a:r>
              <a:rPr lang="fr-CA" b="1" dirty="0">
                <a:solidFill>
                  <a:srgbClr val="0070C0"/>
                </a:solidFill>
                <a:ea typeface="+mn-lt"/>
                <a:cs typeface="+mn-lt"/>
              </a:rPr>
              <a:t>exploitation</a:t>
            </a:r>
            <a:r>
              <a:rPr lang="fr-CA" dirty="0">
                <a:solidFill>
                  <a:srgbClr val="002060"/>
                </a:solidFill>
                <a:ea typeface="+mn-lt"/>
                <a:cs typeface="+mn-lt"/>
              </a:rPr>
              <a:t> </a:t>
            </a:r>
            <a:r>
              <a:rPr lang="fr-CA" b="1" dirty="0">
                <a:solidFill>
                  <a:srgbClr val="0070C0"/>
                </a:solidFill>
                <a:ea typeface="+mn-lt"/>
                <a:cs typeface="+mn-lt"/>
              </a:rPr>
              <a:t>des</a:t>
            </a:r>
            <a:r>
              <a:rPr lang="fr-CA" dirty="0">
                <a:solidFill>
                  <a:srgbClr val="002060"/>
                </a:solidFill>
                <a:ea typeface="+mn-lt"/>
                <a:cs typeface="+mn-lt"/>
              </a:rPr>
              <a:t> </a:t>
            </a:r>
            <a:r>
              <a:rPr lang="fr-CA" b="1" dirty="0">
                <a:solidFill>
                  <a:srgbClr val="0070C0"/>
                </a:solidFill>
                <a:ea typeface="+mn-lt"/>
                <a:cs typeface="+mn-lt"/>
              </a:rPr>
              <a:t>conteneurs</a:t>
            </a:r>
            <a:r>
              <a:rPr lang="fr-CA" dirty="0">
                <a:solidFill>
                  <a:srgbClr val="002060"/>
                </a:solidFill>
                <a:ea typeface="+mn-lt"/>
                <a:cs typeface="+mn-lt"/>
              </a:rPr>
              <a:t> </a:t>
            </a:r>
            <a:r>
              <a:rPr lang="fr-CA" b="1" dirty="0">
                <a:solidFill>
                  <a:srgbClr val="0070C0"/>
                </a:solidFill>
                <a:ea typeface="+mn-lt"/>
                <a:cs typeface="+mn-lt"/>
              </a:rPr>
              <a:t>de</a:t>
            </a:r>
            <a:r>
              <a:rPr lang="fr-CA" dirty="0">
                <a:solidFill>
                  <a:srgbClr val="002060"/>
                </a:solidFill>
                <a:ea typeface="+mn-lt"/>
                <a:cs typeface="+mn-lt"/>
              </a:rPr>
              <a:t> </a:t>
            </a:r>
            <a:r>
              <a:rPr lang="fr-CA" b="1" dirty="0">
                <a:solidFill>
                  <a:srgbClr val="0070C0"/>
                </a:solidFill>
                <a:ea typeface="+mn-lt"/>
                <a:cs typeface="+mn-lt"/>
              </a:rPr>
              <a:t>programmes</a:t>
            </a:r>
            <a:r>
              <a:rPr lang="fr-CA" dirty="0">
                <a:solidFill>
                  <a:srgbClr val="002060"/>
                </a:solidFill>
                <a:ea typeface="+mn-lt"/>
                <a:cs typeface="+mn-lt"/>
              </a:rPr>
              <a:t>. </a:t>
            </a:r>
            <a:endParaRPr lang="fr-CA" dirty="0">
              <a:solidFill>
                <a:srgbClr val="002060"/>
              </a:solidFill>
              <a:cs typeface="Calibri"/>
            </a:endParaRPr>
          </a:p>
        </p:txBody>
      </p:sp>
    </p:spTree>
    <p:extLst>
      <p:ext uri="{BB962C8B-B14F-4D97-AF65-F5344CB8AC3E}">
        <p14:creationId xmlns:p14="http://schemas.microsoft.com/office/powerpoint/2010/main" val="2381354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a:solidFill>
                  <a:srgbClr val="FFFFFF"/>
                </a:solidFill>
                <a:latin typeface="Arial Black"/>
              </a:rPr>
              <a:t>Linux, cgroups, namespaces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Union File System</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Concept derrière le copy on </a:t>
            </a:r>
            <a:r>
              <a:rPr lang="fr-CA" b="1" dirty="0" err="1">
                <a:solidFill>
                  <a:schemeClr val="accent3">
                    <a:lumMod val="75000"/>
                  </a:schemeClr>
                </a:solidFill>
                <a:ea typeface="+mn-lt"/>
                <a:cs typeface="+mn-lt"/>
              </a:rPr>
              <a:t>write</a:t>
            </a:r>
            <a:r>
              <a:rPr lang="fr-CA" dirty="0">
                <a:solidFill>
                  <a:srgbClr val="002060"/>
                </a:solidFill>
                <a:ea typeface="+mn-lt"/>
                <a:cs typeface="+mn-lt"/>
              </a:rPr>
              <a:t> (COW)</a:t>
            </a: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a:p>
            <a:pPr marL="0" indent="0">
              <a:lnSpc>
                <a:spcPct val="100000"/>
              </a:lnSpc>
              <a:spcBef>
                <a:spcPts val="200"/>
              </a:spcBef>
              <a:buNone/>
            </a:pPr>
            <a:endParaRPr lang="fr-CA" dirty="0">
              <a:solidFill>
                <a:srgbClr val="002060"/>
              </a:solidFill>
              <a:ea typeface="+mn-lt"/>
              <a:cs typeface="+mn-lt"/>
            </a:endParaRPr>
          </a:p>
        </p:txBody>
      </p:sp>
      <p:pic>
        <p:nvPicPr>
          <p:cNvPr id="8" name="Image 7">
            <a:extLst>
              <a:ext uri="{FF2B5EF4-FFF2-40B4-BE49-F238E27FC236}">
                <a16:creationId xmlns:a16="http://schemas.microsoft.com/office/drawing/2014/main" id="{67E7803E-7531-4470-AC6F-D54DB35377DD}"/>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4601217" y="2068225"/>
            <a:ext cx="5538664" cy="3412889"/>
          </a:xfrm>
          <a:prstGeom prst="rect">
            <a:avLst/>
          </a:prstGeom>
        </p:spPr>
      </p:pic>
    </p:spTree>
    <p:extLst>
      <p:ext uri="{BB962C8B-B14F-4D97-AF65-F5344CB8AC3E}">
        <p14:creationId xmlns:p14="http://schemas.microsoft.com/office/powerpoint/2010/main" val="3724177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Union File System</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Concept derrière le copy on </a:t>
            </a:r>
            <a:r>
              <a:rPr lang="fr-CA" b="1" dirty="0" err="1">
                <a:solidFill>
                  <a:schemeClr val="accent3">
                    <a:lumMod val="75000"/>
                  </a:schemeClr>
                </a:solidFill>
                <a:ea typeface="+mn-lt"/>
                <a:cs typeface="+mn-lt"/>
              </a:rPr>
              <a:t>write</a:t>
            </a:r>
            <a:r>
              <a:rPr lang="fr-CA" dirty="0">
                <a:solidFill>
                  <a:srgbClr val="002060"/>
                </a:solidFill>
                <a:ea typeface="+mn-lt"/>
                <a:cs typeface="+mn-lt"/>
              </a:rPr>
              <a:t> (COW)</a:t>
            </a:r>
          </a:p>
          <a:p>
            <a:pPr marL="0" indent="0">
              <a:lnSpc>
                <a:spcPct val="100000"/>
              </a:lnSpc>
              <a:spcBef>
                <a:spcPts val="600"/>
              </a:spcBef>
              <a:spcAft>
                <a:spcPts val="600"/>
              </a:spcAft>
              <a:buNone/>
            </a:pPr>
            <a:r>
              <a:rPr lang="fr-CA" dirty="0">
                <a:solidFill>
                  <a:srgbClr val="002060"/>
                </a:solidFill>
                <a:ea typeface="+mn-lt"/>
                <a:cs typeface="+mn-lt"/>
              </a:rPr>
              <a:t>En réalité, l'</a:t>
            </a:r>
            <a:r>
              <a:rPr lang="fr-CA" b="1" dirty="0">
                <a:solidFill>
                  <a:srgbClr val="0070C0"/>
                </a:solidFill>
                <a:ea typeface="+mn-lt"/>
                <a:cs typeface="+mn-lt"/>
              </a:rPr>
              <a:t>image</a:t>
            </a:r>
            <a:r>
              <a:rPr lang="fr-CA" dirty="0">
                <a:solidFill>
                  <a:srgbClr val="002060"/>
                </a:solidFill>
                <a:ea typeface="+mn-lt"/>
                <a:cs typeface="+mn-lt"/>
              </a:rPr>
              <a:t> </a:t>
            </a:r>
            <a:r>
              <a:rPr lang="fr-CA" b="1" dirty="0">
                <a:solidFill>
                  <a:srgbClr val="0070C0"/>
                </a:solidFill>
                <a:ea typeface="+mn-lt"/>
                <a:cs typeface="+mn-lt"/>
              </a:rPr>
              <a:t>de base n'est jamais modifiée</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Toutefois, lorsqu'une </a:t>
            </a:r>
            <a:r>
              <a:rPr lang="fr-CA" b="1" dirty="0">
                <a:solidFill>
                  <a:srgbClr val="0070C0"/>
                </a:solidFill>
                <a:ea typeface="+mn-lt"/>
                <a:cs typeface="+mn-lt"/>
              </a:rPr>
              <a:t>modification survient sur un objet d'une image, le fichier original est copié </a:t>
            </a:r>
            <a:r>
              <a:rPr lang="fr-CA" dirty="0">
                <a:solidFill>
                  <a:srgbClr val="002060"/>
                </a:solidFill>
                <a:ea typeface="+mn-lt"/>
                <a:cs typeface="+mn-lt"/>
              </a:rPr>
              <a:t>et la </a:t>
            </a:r>
            <a:r>
              <a:rPr lang="fr-CA" b="1" dirty="0">
                <a:solidFill>
                  <a:srgbClr val="0070C0"/>
                </a:solidFill>
                <a:ea typeface="+mn-lt"/>
                <a:cs typeface="+mn-lt"/>
              </a:rPr>
              <a:t>nouvelle version est placée dans un système de fichiers superposé à la version originale</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Les </a:t>
            </a:r>
            <a:r>
              <a:rPr lang="fr-CA" b="1" dirty="0">
                <a:solidFill>
                  <a:srgbClr val="0070C0"/>
                </a:solidFill>
                <a:ea typeface="+mn-lt"/>
                <a:cs typeface="+mn-lt"/>
              </a:rPr>
              <a:t>accès ne se font qu'en lecture </a:t>
            </a:r>
            <a:r>
              <a:rPr lang="fr-CA" dirty="0">
                <a:solidFill>
                  <a:srgbClr val="002060"/>
                </a:solidFill>
                <a:ea typeface="+mn-lt"/>
                <a:cs typeface="+mn-lt"/>
              </a:rPr>
              <a:t>et c'est la </a:t>
            </a:r>
            <a:r>
              <a:rPr lang="fr-CA" b="1" dirty="0">
                <a:solidFill>
                  <a:srgbClr val="0070C0"/>
                </a:solidFill>
                <a:ea typeface="+mn-lt"/>
                <a:cs typeface="+mn-lt"/>
              </a:rPr>
              <a:t>version originale </a:t>
            </a:r>
            <a:r>
              <a:rPr lang="fr-CA" dirty="0">
                <a:solidFill>
                  <a:srgbClr val="002060"/>
                </a:solidFill>
                <a:ea typeface="+mn-lt"/>
                <a:cs typeface="+mn-lt"/>
              </a:rPr>
              <a:t>(provenant de l'image) </a:t>
            </a:r>
            <a:r>
              <a:rPr lang="fr-CA" b="1" dirty="0">
                <a:solidFill>
                  <a:srgbClr val="0070C0"/>
                </a:solidFill>
                <a:ea typeface="+mn-lt"/>
                <a:cs typeface="+mn-lt"/>
              </a:rPr>
              <a:t>qui est utilisée</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Le </a:t>
            </a:r>
            <a:r>
              <a:rPr lang="fr-CA" b="1" dirty="0">
                <a:solidFill>
                  <a:srgbClr val="0070C0"/>
                </a:solidFill>
                <a:ea typeface="+mn-lt"/>
                <a:cs typeface="+mn-lt"/>
              </a:rPr>
              <a:t>COW n'est effectif que lors d'une modification</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Ceci optimise la taille de la couche du </a:t>
            </a:r>
            <a:r>
              <a:rPr lang="fr-CA" b="1" dirty="0">
                <a:solidFill>
                  <a:srgbClr val="0070C0"/>
                </a:solidFill>
                <a:ea typeface="+mn-lt"/>
                <a:cs typeface="+mn-lt"/>
              </a:rPr>
              <a:t>conteneur qui ne comprend que le différentiel par rapport à l'image</a:t>
            </a:r>
            <a:r>
              <a:rPr lang="fr-CA" dirty="0">
                <a:solidFill>
                  <a:srgbClr val="002060"/>
                </a:solidFill>
                <a:ea typeface="+mn-lt"/>
                <a:cs typeface="+mn-lt"/>
              </a:rPr>
              <a:t>.</a:t>
            </a:r>
          </a:p>
          <a:p>
            <a:pPr marL="0" indent="0">
              <a:lnSpc>
                <a:spcPct val="100000"/>
              </a:lnSpc>
              <a:spcBef>
                <a:spcPts val="600"/>
              </a:spcBef>
              <a:spcAft>
                <a:spcPts val="600"/>
              </a:spcAft>
              <a:buNone/>
            </a:pPr>
            <a:r>
              <a:rPr lang="fr-CA" dirty="0">
                <a:solidFill>
                  <a:srgbClr val="002060"/>
                </a:solidFill>
                <a:ea typeface="+mn-lt"/>
                <a:cs typeface="+mn-lt"/>
              </a:rPr>
              <a:t>Le </a:t>
            </a:r>
            <a:r>
              <a:rPr lang="fr-CA" b="1" dirty="0">
                <a:solidFill>
                  <a:srgbClr val="0070C0"/>
                </a:solidFill>
                <a:ea typeface="+mn-lt"/>
                <a:cs typeface="+mn-lt"/>
              </a:rPr>
              <a:t>principe est le même lors de la suppression de fichiers </a:t>
            </a:r>
            <a:r>
              <a:rPr lang="fr-CA" dirty="0">
                <a:solidFill>
                  <a:srgbClr val="002060"/>
                </a:solidFill>
                <a:ea typeface="+mn-lt"/>
                <a:cs typeface="+mn-lt"/>
              </a:rPr>
              <a:t>de l'image. La couche </a:t>
            </a:r>
            <a:r>
              <a:rPr lang="fr-CA" b="1" dirty="0">
                <a:solidFill>
                  <a:srgbClr val="0070C0"/>
                </a:solidFill>
                <a:ea typeface="+mn-lt"/>
                <a:cs typeface="+mn-lt"/>
              </a:rPr>
              <a:t>conteneur consigne la modification </a:t>
            </a:r>
            <a:r>
              <a:rPr lang="fr-CA" dirty="0">
                <a:solidFill>
                  <a:srgbClr val="002060"/>
                </a:solidFill>
                <a:ea typeface="+mn-lt"/>
                <a:cs typeface="+mn-lt"/>
              </a:rPr>
              <a:t>et </a:t>
            </a:r>
            <a:r>
              <a:rPr lang="fr-CA" b="1" dirty="0">
                <a:solidFill>
                  <a:srgbClr val="0070C0"/>
                </a:solidFill>
                <a:ea typeface="+mn-lt"/>
                <a:cs typeface="+mn-lt"/>
              </a:rPr>
              <a:t>cache le fichier original</a:t>
            </a:r>
            <a:r>
              <a:rPr lang="fr-CA" dirty="0">
                <a:solidFill>
                  <a:srgbClr val="002060"/>
                </a:solidFill>
                <a:ea typeface="+mn-lt"/>
                <a:cs typeface="+mn-lt"/>
              </a:rPr>
              <a:t>.</a:t>
            </a:r>
          </a:p>
        </p:txBody>
      </p:sp>
    </p:spTree>
    <p:extLst>
      <p:ext uri="{BB962C8B-B14F-4D97-AF65-F5344CB8AC3E}">
        <p14:creationId xmlns:p14="http://schemas.microsoft.com/office/powerpoint/2010/main" val="3579600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Union File System</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Persistance et volumes</a:t>
            </a:r>
          </a:p>
          <a:p>
            <a:pPr marL="0" indent="0">
              <a:lnSpc>
                <a:spcPct val="100000"/>
              </a:lnSpc>
              <a:spcBef>
                <a:spcPts val="600"/>
              </a:spcBef>
              <a:spcAft>
                <a:spcPts val="600"/>
              </a:spcAft>
              <a:buNone/>
            </a:pPr>
            <a:r>
              <a:rPr lang="fr-CA" b="1" dirty="0">
                <a:solidFill>
                  <a:srgbClr val="FF0000"/>
                </a:solidFill>
                <a:ea typeface="+mn-lt"/>
                <a:cs typeface="+mn-lt"/>
              </a:rPr>
              <a:t>Lors de l’arrêt d’un conteneur, </a:t>
            </a:r>
            <a:br>
              <a:rPr lang="fr-CA" b="1" dirty="0">
                <a:solidFill>
                  <a:srgbClr val="FF0000"/>
                </a:solidFill>
                <a:ea typeface="+mn-lt"/>
                <a:cs typeface="+mn-lt"/>
              </a:rPr>
            </a:br>
            <a:r>
              <a:rPr lang="fr-CA" b="1" dirty="0">
                <a:solidFill>
                  <a:srgbClr val="FF0000"/>
                </a:solidFill>
                <a:ea typeface="+mn-lt"/>
                <a:cs typeface="+mn-lt"/>
              </a:rPr>
              <a:t>la couche de conteneur est perdue. </a:t>
            </a:r>
          </a:p>
          <a:p>
            <a:pPr marL="0" indent="0">
              <a:lnSpc>
                <a:spcPct val="100000"/>
              </a:lnSpc>
              <a:spcBef>
                <a:spcPts val="600"/>
              </a:spcBef>
              <a:spcAft>
                <a:spcPts val="600"/>
              </a:spcAft>
              <a:buNone/>
            </a:pPr>
            <a:r>
              <a:rPr lang="fr-CA" b="1" dirty="0">
                <a:solidFill>
                  <a:srgbClr val="0070C0"/>
                </a:solidFill>
                <a:ea typeface="+mn-lt"/>
                <a:cs typeface="+mn-lt"/>
              </a:rPr>
              <a:t>Si cette couche comprend des données à conserver entre deux lancements </a:t>
            </a:r>
            <a:r>
              <a:rPr lang="fr-CA" dirty="0">
                <a:solidFill>
                  <a:srgbClr val="002060"/>
                </a:solidFill>
                <a:ea typeface="+mn-lt"/>
                <a:cs typeface="+mn-lt"/>
              </a:rPr>
              <a:t>d’un même conteneur ou bien à partager entre plusieurs conteneurs, </a:t>
            </a:r>
            <a:r>
              <a:rPr lang="fr-CA" b="1" dirty="0">
                <a:solidFill>
                  <a:srgbClr val="0070C0"/>
                </a:solidFill>
                <a:ea typeface="+mn-lt"/>
                <a:cs typeface="+mn-lt"/>
              </a:rPr>
              <a:t>l’utilisation d’un volume </a:t>
            </a:r>
            <a:r>
              <a:rPr lang="fr-CA" dirty="0">
                <a:solidFill>
                  <a:srgbClr val="002060"/>
                </a:solidFill>
                <a:ea typeface="+mn-lt"/>
                <a:cs typeface="+mn-lt"/>
              </a:rPr>
              <a:t>(ou data volume) </a:t>
            </a:r>
            <a:r>
              <a:rPr lang="fr-CA" b="1" dirty="0">
                <a:solidFill>
                  <a:srgbClr val="0070C0"/>
                </a:solidFill>
                <a:ea typeface="+mn-lt"/>
                <a:cs typeface="+mn-lt"/>
              </a:rPr>
              <a:t>est</a:t>
            </a:r>
            <a:r>
              <a:rPr lang="fr-CA" dirty="0">
                <a:solidFill>
                  <a:srgbClr val="002060"/>
                </a:solidFill>
                <a:ea typeface="+mn-lt"/>
                <a:cs typeface="+mn-lt"/>
              </a:rPr>
              <a:t> </a:t>
            </a:r>
            <a:r>
              <a:rPr lang="fr-CA" b="1" dirty="0">
                <a:solidFill>
                  <a:srgbClr val="0070C0"/>
                </a:solidFill>
                <a:ea typeface="+mn-lt"/>
                <a:cs typeface="+mn-lt"/>
              </a:rPr>
              <a:t>nécessaire</a:t>
            </a:r>
            <a:r>
              <a:rPr lang="fr-CA" dirty="0">
                <a:solidFill>
                  <a:srgbClr val="002060"/>
                </a:solidFill>
                <a:ea typeface="+mn-lt"/>
                <a:cs typeface="+mn-lt"/>
              </a:rPr>
              <a:t>.</a:t>
            </a:r>
          </a:p>
        </p:txBody>
      </p:sp>
    </p:spTree>
    <p:extLst>
      <p:ext uri="{BB962C8B-B14F-4D97-AF65-F5344CB8AC3E}">
        <p14:creationId xmlns:p14="http://schemas.microsoft.com/office/powerpoint/2010/main" val="24927516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Union File System</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Persistance et volumes</a:t>
            </a:r>
          </a:p>
          <a:p>
            <a:pPr marL="0" indent="0">
              <a:lnSpc>
                <a:spcPct val="100000"/>
              </a:lnSpc>
              <a:spcBef>
                <a:spcPts val="600"/>
              </a:spcBef>
              <a:spcAft>
                <a:spcPts val="600"/>
              </a:spcAft>
              <a:buNone/>
            </a:pPr>
            <a:r>
              <a:rPr lang="fr-CA" dirty="0">
                <a:solidFill>
                  <a:srgbClr val="002060"/>
                </a:solidFill>
                <a:ea typeface="+mn-lt"/>
                <a:cs typeface="+mn-lt"/>
              </a:rPr>
              <a:t>Les volumes sont des </a:t>
            </a:r>
            <a:r>
              <a:rPr lang="fr-CA" b="1" dirty="0">
                <a:solidFill>
                  <a:srgbClr val="0070C0"/>
                </a:solidFill>
                <a:ea typeface="+mn-lt"/>
                <a:cs typeface="+mn-lt"/>
              </a:rPr>
              <a:t>espaces de données qui ignorent l’UFS</a:t>
            </a:r>
            <a:r>
              <a:rPr lang="fr-CA" dirty="0">
                <a:solidFill>
                  <a:srgbClr val="002060"/>
                </a:solidFill>
                <a:ea typeface="+mn-lt"/>
                <a:cs typeface="+mn-lt"/>
              </a:rPr>
              <a:t>.</a:t>
            </a:r>
          </a:p>
          <a:p>
            <a:pPr marL="0" indent="0">
              <a:lnSpc>
                <a:spcPct val="100000"/>
              </a:lnSpc>
              <a:spcBef>
                <a:spcPts val="600"/>
              </a:spcBef>
              <a:spcAft>
                <a:spcPts val="600"/>
              </a:spcAft>
              <a:buNone/>
            </a:pPr>
            <a:r>
              <a:rPr lang="fr-CA" b="1" dirty="0">
                <a:solidFill>
                  <a:srgbClr val="0070C0"/>
                </a:solidFill>
                <a:ea typeface="+mn-lt"/>
                <a:cs typeface="+mn-lt"/>
              </a:rPr>
              <a:t>Ils sont modifiés directement et les données qui y sont inscrites survivent à l'arrêt du conteneur</a:t>
            </a:r>
            <a:r>
              <a:rPr lang="fr-CA" dirty="0">
                <a:solidFill>
                  <a:srgbClr val="002060"/>
                </a:solidFill>
                <a:ea typeface="+mn-lt"/>
                <a:cs typeface="+mn-lt"/>
              </a:rPr>
              <a:t>. Ce sont des systèmes de fichiers ayant des </a:t>
            </a:r>
            <a:r>
              <a:rPr lang="fr-CA" b="1" dirty="0">
                <a:solidFill>
                  <a:srgbClr val="0070C0"/>
                </a:solidFill>
                <a:ea typeface="+mn-lt"/>
                <a:cs typeface="+mn-lt"/>
              </a:rPr>
              <a:t>points de montage dans le conteneur </a:t>
            </a:r>
            <a:r>
              <a:rPr lang="fr-CA" dirty="0">
                <a:solidFill>
                  <a:srgbClr val="002060"/>
                </a:solidFill>
                <a:ea typeface="+mn-lt"/>
                <a:cs typeface="+mn-lt"/>
              </a:rPr>
              <a:t>qui, selon les implémentations, reposent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sur un </a:t>
            </a:r>
            <a:r>
              <a:rPr lang="fr-CA" b="1" dirty="0">
                <a:solidFill>
                  <a:srgbClr val="0070C0"/>
                </a:solidFill>
                <a:ea typeface="+mn-lt"/>
                <a:cs typeface="+mn-lt"/>
              </a:rPr>
              <a:t>espace disque de l'hôte géré par docker </a:t>
            </a:r>
            <a:br>
              <a:rPr lang="fr-CA" dirty="0">
                <a:solidFill>
                  <a:srgbClr val="002060"/>
                </a:solidFill>
                <a:ea typeface="+mn-lt"/>
                <a:cs typeface="+mn-lt"/>
              </a:rPr>
            </a:br>
            <a:r>
              <a:rPr lang="fr-CA" dirty="0">
                <a:solidFill>
                  <a:srgbClr val="002060"/>
                </a:solidFill>
                <a:ea typeface="+mn-lt"/>
                <a:cs typeface="+mn-lt"/>
              </a:rPr>
              <a:t>(relié au répertoire </a:t>
            </a:r>
            <a:r>
              <a:rPr lang="fr-CA" i="1" dirty="0">
                <a:solidFill>
                  <a:srgbClr val="002060"/>
                </a:solidFill>
                <a:ea typeface="+mn-lt"/>
                <a:cs typeface="+mn-lt"/>
              </a:rPr>
              <a:t>/var/lib/docker/volumes/ </a:t>
            </a:r>
            <a:r>
              <a:rPr lang="fr-CA" dirty="0">
                <a:solidFill>
                  <a:srgbClr val="002060"/>
                </a:solidFill>
                <a:ea typeface="+mn-lt"/>
                <a:cs typeface="+mn-lt"/>
              </a:rPr>
              <a:t>mais non modifiable de manière directe)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sur un </a:t>
            </a:r>
            <a:r>
              <a:rPr lang="fr-CA" b="1" dirty="0">
                <a:solidFill>
                  <a:srgbClr val="0070C0"/>
                </a:solidFill>
                <a:ea typeface="+mn-lt"/>
                <a:cs typeface="+mn-lt"/>
              </a:rPr>
              <a:t>répertoire de l'hôte directement relié par un point de montage au conteneur </a:t>
            </a:r>
            <a:br>
              <a:rPr lang="fr-CA" b="1" dirty="0">
                <a:solidFill>
                  <a:srgbClr val="0070C0"/>
                </a:solidFill>
                <a:ea typeface="+mn-lt"/>
                <a:cs typeface="+mn-lt"/>
              </a:rPr>
            </a:br>
            <a:r>
              <a:rPr lang="fr-CA" dirty="0">
                <a:solidFill>
                  <a:srgbClr val="002060"/>
                </a:solidFill>
                <a:ea typeface="+mn-lt"/>
                <a:cs typeface="+mn-lt"/>
              </a:rPr>
              <a:t>et qui permet de </a:t>
            </a:r>
            <a:r>
              <a:rPr lang="fr-CA" b="1" dirty="0">
                <a:solidFill>
                  <a:srgbClr val="0070C0"/>
                </a:solidFill>
                <a:ea typeface="+mn-lt"/>
                <a:cs typeface="+mn-lt"/>
              </a:rPr>
              <a:t>créer une passerelle entre l'hôte et le conteneur</a:t>
            </a:r>
            <a:r>
              <a:rPr lang="fr-CA" dirty="0">
                <a:solidFill>
                  <a:srgbClr val="002060"/>
                </a:solidFill>
                <a:ea typeface="+mn-lt"/>
                <a:cs typeface="+mn-lt"/>
              </a:rPr>
              <a:t>.</a:t>
            </a:r>
          </a:p>
          <a:p>
            <a:pPr marL="0" indent="0">
              <a:lnSpc>
                <a:spcPct val="100000"/>
              </a:lnSpc>
              <a:spcBef>
                <a:spcPts val="600"/>
              </a:spcBef>
              <a:spcAft>
                <a:spcPts val="600"/>
              </a:spcAft>
              <a:buNone/>
            </a:pPr>
            <a:endParaRPr lang="fr-CA" dirty="0">
              <a:solidFill>
                <a:srgbClr val="002060"/>
              </a:solidFill>
              <a:ea typeface="+mn-lt"/>
              <a:cs typeface="+mn-lt"/>
            </a:endParaRPr>
          </a:p>
        </p:txBody>
      </p:sp>
    </p:spTree>
    <p:extLst>
      <p:ext uri="{BB962C8B-B14F-4D97-AF65-F5344CB8AC3E}">
        <p14:creationId xmlns:p14="http://schemas.microsoft.com/office/powerpoint/2010/main" val="37258694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Linux, </a:t>
            </a:r>
            <a:r>
              <a:rPr lang="fr-CA" sz="3600" dirty="0" err="1">
                <a:solidFill>
                  <a:srgbClr val="FFFFFF"/>
                </a:solidFill>
                <a:latin typeface="Arial Black"/>
              </a:rPr>
              <a:t>cgroups</a:t>
            </a:r>
            <a:r>
              <a:rPr lang="fr-CA" sz="3600" dirty="0">
                <a:solidFill>
                  <a:srgbClr val="FFFFFF"/>
                </a:solidFill>
                <a:latin typeface="Arial Black"/>
              </a:rPr>
              <a:t>, </a:t>
            </a:r>
            <a:r>
              <a:rPr lang="fr-CA" sz="3600" dirty="0" err="1">
                <a:solidFill>
                  <a:srgbClr val="FFFFFF"/>
                </a:solidFill>
                <a:latin typeface="Arial Black"/>
              </a:rPr>
              <a:t>namespaces</a:t>
            </a:r>
            <a:r>
              <a:rPr lang="fr-CA" sz="3600" dirty="0">
                <a:solidFill>
                  <a:srgbClr val="FFFFFF"/>
                </a:solidFill>
                <a:latin typeface="Arial Black"/>
              </a:rPr>
              <a:t> et UFS</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200"/>
              </a:spcBef>
              <a:buNone/>
            </a:pPr>
            <a:r>
              <a:rPr lang="fr-CA" b="1" dirty="0">
                <a:solidFill>
                  <a:schemeClr val="accent3">
                    <a:lumMod val="75000"/>
                  </a:schemeClr>
                </a:solidFill>
                <a:ea typeface="+mn-lt"/>
                <a:cs typeface="+mn-lt"/>
              </a:rPr>
              <a:t>Union File System</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Persistance et volumes</a:t>
            </a: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p:txBody>
      </p:sp>
      <p:pic>
        <p:nvPicPr>
          <p:cNvPr id="7" name="Image 6">
            <a:extLst>
              <a:ext uri="{FF2B5EF4-FFF2-40B4-BE49-F238E27FC236}">
                <a16:creationId xmlns:a16="http://schemas.microsoft.com/office/drawing/2014/main" id="{6FC92D91-FDF8-4360-B6A9-77C5425A5CF8}"/>
              </a:ext>
            </a:extLst>
          </p:cNvPr>
          <p:cNvPicPr/>
          <p:nvPr/>
        </p:nvPicPr>
        <p:blipFill>
          <a:blip r:embed="rId7">
            <a:extLst>
              <a:ext uri="{28A0092B-C50C-407E-A947-70E740481C1C}">
                <a14:useLocalDpi xmlns:a14="http://schemas.microsoft.com/office/drawing/2010/main" val="0"/>
              </a:ext>
            </a:extLst>
          </a:blip>
          <a:stretch>
            <a:fillRect/>
          </a:stretch>
        </p:blipFill>
        <p:spPr>
          <a:xfrm>
            <a:off x="4679691" y="1409700"/>
            <a:ext cx="6494593" cy="3198514"/>
          </a:xfrm>
          <a:prstGeom prst="rect">
            <a:avLst/>
          </a:prstGeom>
        </p:spPr>
      </p:pic>
    </p:spTree>
    <p:extLst>
      <p:ext uri="{BB962C8B-B14F-4D97-AF65-F5344CB8AC3E}">
        <p14:creationId xmlns:p14="http://schemas.microsoft.com/office/powerpoint/2010/main" val="1573712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B453A4-FD8B-4E39-AAEC-1ACE6D2306A2}"/>
              </a:ext>
            </a:extLst>
          </p:cNvPr>
          <p:cNvSpPr>
            <a:spLocks noGrp="1"/>
          </p:cNvSpPr>
          <p:nvPr>
            <p:ph type="ctrTitle"/>
            <p:custDataLst>
              <p:tags r:id="rId1"/>
            </p:custDataLst>
          </p:nvPr>
        </p:nvSpPr>
        <p:spPr>
          <a:xfrm>
            <a:off x="965201" y="643467"/>
            <a:ext cx="6255026" cy="5054008"/>
          </a:xfrm>
        </p:spPr>
        <p:txBody>
          <a:bodyPr anchor="ctr">
            <a:normAutofit/>
          </a:bodyPr>
          <a:lstStyle/>
          <a:p>
            <a:pPr algn="r"/>
            <a:r>
              <a:rPr lang="fr-CA" sz="4800" dirty="0">
                <a:solidFill>
                  <a:srgbClr val="0070C0"/>
                </a:solidFill>
                <a:latin typeface="Arial Black"/>
              </a:rPr>
              <a:t>Mise en place</a:t>
            </a:r>
            <a:endParaRPr lang="fr-FR" sz="4800" dirty="0">
              <a:solidFill>
                <a:srgbClr val="0070C0"/>
              </a:solidFill>
              <a:cs typeface="Calibri Light" panose="020F0302020204030204"/>
            </a:endParaRPr>
          </a:p>
        </p:txBody>
      </p:sp>
      <p:pic>
        <p:nvPicPr>
          <p:cNvPr id="8" name="Image 7" descr="docker0">
            <a:extLst>
              <a:ext uri="{FF2B5EF4-FFF2-40B4-BE49-F238E27FC236}">
                <a16:creationId xmlns:a16="http://schemas.microsoft.com/office/drawing/2014/main" id="{C00203C9-71A1-4E2C-857E-8338498BF1B2}"/>
              </a:ext>
            </a:extLst>
          </p:cNvPr>
          <p:cNvPicPr/>
          <p:nvPr/>
        </p:nvPicPr>
        <p:blipFill rotWithShape="1">
          <a:blip r:embed="rId3">
            <a:extLst>
              <a:ext uri="{28A0092B-C50C-407E-A947-70E740481C1C}">
                <a14:useLocalDpi xmlns:a14="http://schemas.microsoft.com/office/drawing/2010/main" val="0"/>
              </a:ext>
            </a:extLst>
          </a:blip>
          <a:srcRect b="34477"/>
          <a:stretch/>
        </p:blipFill>
        <p:spPr>
          <a:xfrm>
            <a:off x="7808975" y="1290660"/>
            <a:ext cx="4083507" cy="2549820"/>
          </a:xfrm>
          <a:prstGeom prst="rect">
            <a:avLst/>
          </a:prstGeom>
        </p:spPr>
      </p:pic>
    </p:spTree>
    <p:extLst>
      <p:ext uri="{BB962C8B-B14F-4D97-AF65-F5344CB8AC3E}">
        <p14:creationId xmlns:p14="http://schemas.microsoft.com/office/powerpoint/2010/main" val="32040586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Installation</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600"/>
              </a:spcBef>
              <a:spcAft>
                <a:spcPts val="600"/>
              </a:spcAft>
              <a:buNone/>
            </a:pPr>
            <a:r>
              <a:rPr lang="fr-CA" dirty="0">
                <a:solidFill>
                  <a:srgbClr val="002060"/>
                </a:solidFill>
                <a:ea typeface="+mn-lt"/>
                <a:cs typeface="+mn-lt"/>
              </a:rPr>
              <a:t>Docker est </a:t>
            </a:r>
            <a:r>
              <a:rPr lang="fr-CA" b="1" dirty="0">
                <a:solidFill>
                  <a:srgbClr val="0070C0"/>
                </a:solidFill>
                <a:ea typeface="+mn-lt"/>
                <a:cs typeface="+mn-lt"/>
              </a:rPr>
              <a:t>disponible en deux éditions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B050"/>
                </a:solidFill>
                <a:ea typeface="+mn-lt"/>
                <a:cs typeface="+mn-lt"/>
              </a:rPr>
              <a:t>Community Edition </a:t>
            </a:r>
            <a:r>
              <a:rPr lang="fr-CA" dirty="0">
                <a:solidFill>
                  <a:srgbClr val="002060"/>
                </a:solidFill>
                <a:ea typeface="+mn-lt"/>
                <a:cs typeface="+mn-lt"/>
              </a:rPr>
              <a:t>(CE) </a:t>
            </a:r>
            <a:br>
              <a:rPr lang="fr-CA" dirty="0">
                <a:solidFill>
                  <a:srgbClr val="002060"/>
                </a:solidFill>
                <a:ea typeface="+mn-lt"/>
                <a:cs typeface="+mn-lt"/>
              </a:rPr>
            </a:br>
            <a:r>
              <a:rPr lang="fr-CA" dirty="0">
                <a:solidFill>
                  <a:srgbClr val="002060"/>
                </a:solidFill>
                <a:ea typeface="+mn-lt"/>
                <a:cs typeface="+mn-lt"/>
              </a:rPr>
              <a:t>et </a:t>
            </a:r>
          </a:p>
          <a:p>
            <a:pPr marL="360363" indent="-360363">
              <a:lnSpc>
                <a:spcPct val="100000"/>
              </a:lnSpc>
              <a:spcBef>
                <a:spcPts val="200"/>
              </a:spcBef>
              <a:buFont typeface="Wingdings" panose="05000000000000000000" pitchFamily="2" charset="2"/>
              <a:buChar char="§"/>
              <a:tabLst>
                <a:tab pos="360363" algn="l"/>
              </a:tabLst>
            </a:pPr>
            <a:r>
              <a:rPr lang="fr-CA" b="1" dirty="0">
                <a:solidFill>
                  <a:srgbClr val="00B050"/>
                </a:solidFill>
                <a:ea typeface="+mn-lt"/>
                <a:cs typeface="+mn-lt"/>
              </a:rPr>
              <a:t>Enterprise Edition </a:t>
            </a:r>
            <a:r>
              <a:rPr lang="fr-CA" dirty="0">
                <a:solidFill>
                  <a:srgbClr val="002060"/>
                </a:solidFill>
                <a:ea typeface="+mn-lt"/>
                <a:cs typeface="+mn-lt"/>
              </a:rPr>
              <a:t>(EE).</a:t>
            </a:r>
          </a:p>
          <a:p>
            <a:pPr marL="0" indent="0">
              <a:lnSpc>
                <a:spcPct val="100000"/>
              </a:lnSpc>
              <a:spcBef>
                <a:spcPts val="600"/>
              </a:spcBef>
              <a:spcAft>
                <a:spcPts val="600"/>
              </a:spcAft>
              <a:buNone/>
            </a:pPr>
            <a:r>
              <a:rPr lang="fr-CA" dirty="0">
                <a:solidFill>
                  <a:srgbClr val="002060"/>
                </a:solidFill>
                <a:ea typeface="+mn-lt"/>
                <a:cs typeface="+mn-lt"/>
              </a:rPr>
              <a:t>Docker Community Edition (CE) est </a:t>
            </a:r>
            <a:r>
              <a:rPr lang="fr-CA" b="1" dirty="0">
                <a:solidFill>
                  <a:srgbClr val="0070C0"/>
                </a:solidFill>
                <a:ea typeface="+mn-lt"/>
                <a:cs typeface="+mn-lt"/>
              </a:rPr>
              <a:t>idéal pour les développeurs et les petites équipes </a:t>
            </a:r>
            <a:r>
              <a:rPr lang="fr-CA" dirty="0">
                <a:solidFill>
                  <a:srgbClr val="002060"/>
                </a:solidFill>
                <a:ea typeface="+mn-lt"/>
                <a:cs typeface="+mn-lt"/>
              </a:rPr>
              <a:t>qui cherchent à une </a:t>
            </a:r>
            <a:r>
              <a:rPr lang="fr-CA" b="1" dirty="0">
                <a:solidFill>
                  <a:srgbClr val="0070C0"/>
                </a:solidFill>
                <a:ea typeface="+mn-lt"/>
                <a:cs typeface="+mn-lt"/>
              </a:rPr>
              <a:t>utilisation de base de Docker </a:t>
            </a:r>
            <a:r>
              <a:rPr lang="fr-CA" dirty="0">
                <a:solidFill>
                  <a:srgbClr val="002060"/>
                </a:solidFill>
                <a:ea typeface="+mn-lt"/>
                <a:cs typeface="+mn-lt"/>
              </a:rPr>
              <a:t>et à </a:t>
            </a:r>
            <a:r>
              <a:rPr lang="fr-CA" b="1" dirty="0">
                <a:solidFill>
                  <a:srgbClr val="0070C0"/>
                </a:solidFill>
                <a:ea typeface="+mn-lt"/>
                <a:cs typeface="+mn-lt"/>
              </a:rPr>
              <a:t>expérimenter des applications contenant des conteneurs</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Docker CE </a:t>
            </a:r>
            <a:r>
              <a:rPr lang="fr-CA" b="1" dirty="0">
                <a:solidFill>
                  <a:srgbClr val="0070C0"/>
                </a:solidFill>
                <a:ea typeface="+mn-lt"/>
                <a:cs typeface="+mn-lt"/>
              </a:rPr>
              <a:t>dispose de deux canaux de mise à jour </a:t>
            </a:r>
            <a:r>
              <a:rPr lang="fr-CA" dirty="0">
                <a:solidFill>
                  <a:srgbClr val="002060"/>
                </a:solidFill>
                <a:ea typeface="+mn-lt"/>
                <a:cs typeface="+mn-lt"/>
              </a:rPr>
              <a:t>: stable et </a:t>
            </a:r>
            <a:r>
              <a:rPr lang="fr-CA" dirty="0" err="1">
                <a:solidFill>
                  <a:srgbClr val="002060"/>
                </a:solidFill>
                <a:ea typeface="+mn-lt"/>
                <a:cs typeface="+mn-lt"/>
              </a:rPr>
              <a:t>edge</a:t>
            </a:r>
            <a:r>
              <a:rPr lang="fr-CA" dirty="0">
                <a:solidFill>
                  <a:srgbClr val="002060"/>
                </a:solidFill>
                <a:ea typeface="+mn-lt"/>
                <a:cs typeface="+mn-lt"/>
              </a:rPr>
              <a:t>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la </a:t>
            </a:r>
            <a:r>
              <a:rPr lang="fr-CA" b="1" dirty="0">
                <a:solidFill>
                  <a:srgbClr val="0070C0"/>
                </a:solidFill>
                <a:ea typeface="+mn-lt"/>
                <a:cs typeface="+mn-lt"/>
              </a:rPr>
              <a:t>version stable </a:t>
            </a:r>
            <a:r>
              <a:rPr lang="fr-CA" dirty="0">
                <a:solidFill>
                  <a:srgbClr val="002060"/>
                </a:solidFill>
                <a:ea typeface="+mn-lt"/>
                <a:cs typeface="+mn-lt"/>
              </a:rPr>
              <a:t>offre des </a:t>
            </a:r>
            <a:r>
              <a:rPr lang="fr-CA" b="1" dirty="0">
                <a:solidFill>
                  <a:srgbClr val="0070C0"/>
                </a:solidFill>
                <a:ea typeface="+mn-lt"/>
                <a:cs typeface="+mn-lt"/>
              </a:rPr>
              <a:t>mises à jour fiables chaque trimestre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la </a:t>
            </a:r>
            <a:r>
              <a:rPr lang="fr-CA" b="1" dirty="0">
                <a:solidFill>
                  <a:srgbClr val="0070C0"/>
                </a:solidFill>
                <a:ea typeface="+mn-lt"/>
                <a:cs typeface="+mn-lt"/>
              </a:rPr>
              <a:t>version </a:t>
            </a:r>
            <a:r>
              <a:rPr lang="fr-CA" b="1" dirty="0" err="1">
                <a:solidFill>
                  <a:srgbClr val="0070C0"/>
                </a:solidFill>
                <a:ea typeface="+mn-lt"/>
                <a:cs typeface="+mn-lt"/>
              </a:rPr>
              <a:t>edge</a:t>
            </a:r>
            <a:r>
              <a:rPr lang="fr-CA" b="1" dirty="0">
                <a:solidFill>
                  <a:srgbClr val="0070C0"/>
                </a:solidFill>
                <a:ea typeface="+mn-lt"/>
                <a:cs typeface="+mn-lt"/>
              </a:rPr>
              <a:t> </a:t>
            </a:r>
            <a:r>
              <a:rPr lang="fr-CA" dirty="0">
                <a:solidFill>
                  <a:srgbClr val="002060"/>
                </a:solidFill>
                <a:ea typeface="+mn-lt"/>
                <a:cs typeface="+mn-lt"/>
              </a:rPr>
              <a:t>offre de </a:t>
            </a:r>
            <a:r>
              <a:rPr lang="fr-CA" b="1" dirty="0">
                <a:solidFill>
                  <a:srgbClr val="0070C0"/>
                </a:solidFill>
                <a:ea typeface="+mn-lt"/>
                <a:cs typeface="+mn-lt"/>
              </a:rPr>
              <a:t>nouvelles fonctionnalités tous les mois</a:t>
            </a:r>
            <a:r>
              <a:rPr lang="fr-CA" dirty="0">
                <a:solidFill>
                  <a:srgbClr val="002060"/>
                </a:solidFill>
                <a:ea typeface="+mn-lt"/>
                <a:cs typeface="+mn-lt"/>
              </a:rPr>
              <a:t>.</a:t>
            </a:r>
          </a:p>
          <a:p>
            <a:pPr marL="0" indent="0">
              <a:lnSpc>
                <a:spcPct val="100000"/>
              </a:lnSpc>
              <a:spcBef>
                <a:spcPts val="600"/>
              </a:spcBef>
              <a:spcAft>
                <a:spcPts val="600"/>
              </a:spcAft>
              <a:buNone/>
            </a:pPr>
            <a:r>
              <a:rPr lang="fr-CA" dirty="0">
                <a:solidFill>
                  <a:srgbClr val="002060"/>
                </a:solidFill>
                <a:ea typeface="+mn-lt"/>
                <a:cs typeface="+mn-lt"/>
              </a:rPr>
              <a:t>Docker Enterprise Edition (EE) est </a:t>
            </a:r>
            <a:r>
              <a:rPr lang="fr-CA" b="1" dirty="0">
                <a:solidFill>
                  <a:srgbClr val="0070C0"/>
                </a:solidFill>
                <a:ea typeface="+mn-lt"/>
                <a:cs typeface="+mn-lt"/>
              </a:rPr>
              <a:t>conçue pour le développement d'entreprise </a:t>
            </a:r>
            <a:r>
              <a:rPr lang="fr-CA" dirty="0">
                <a:solidFill>
                  <a:srgbClr val="002060"/>
                </a:solidFill>
                <a:ea typeface="+mn-lt"/>
                <a:cs typeface="+mn-lt"/>
              </a:rPr>
              <a:t>et les </a:t>
            </a:r>
            <a:r>
              <a:rPr lang="fr-CA" b="1" dirty="0">
                <a:solidFill>
                  <a:srgbClr val="0070C0"/>
                </a:solidFill>
                <a:ea typeface="+mn-lt"/>
                <a:cs typeface="+mn-lt"/>
              </a:rPr>
              <a:t>équipes qui créent</a:t>
            </a:r>
            <a:r>
              <a:rPr lang="fr-CA" dirty="0">
                <a:solidFill>
                  <a:srgbClr val="002060"/>
                </a:solidFill>
                <a:ea typeface="+mn-lt"/>
                <a:cs typeface="+mn-lt"/>
              </a:rPr>
              <a:t>, </a:t>
            </a:r>
            <a:r>
              <a:rPr lang="fr-CA" b="1" dirty="0">
                <a:solidFill>
                  <a:srgbClr val="0070C0"/>
                </a:solidFill>
                <a:ea typeface="+mn-lt"/>
                <a:cs typeface="+mn-lt"/>
              </a:rPr>
              <a:t>expédient</a:t>
            </a:r>
            <a:r>
              <a:rPr lang="fr-CA" dirty="0">
                <a:solidFill>
                  <a:srgbClr val="002060"/>
                </a:solidFill>
                <a:ea typeface="+mn-lt"/>
                <a:cs typeface="+mn-lt"/>
              </a:rPr>
              <a:t> et </a:t>
            </a:r>
            <a:r>
              <a:rPr lang="fr-CA" b="1" dirty="0">
                <a:solidFill>
                  <a:srgbClr val="0070C0"/>
                </a:solidFill>
                <a:ea typeface="+mn-lt"/>
                <a:cs typeface="+mn-lt"/>
              </a:rPr>
              <a:t>exécutent</a:t>
            </a:r>
            <a:r>
              <a:rPr lang="fr-CA" dirty="0">
                <a:solidFill>
                  <a:srgbClr val="002060"/>
                </a:solidFill>
                <a:ea typeface="+mn-lt"/>
                <a:cs typeface="+mn-lt"/>
              </a:rPr>
              <a:t> des </a:t>
            </a:r>
            <a:r>
              <a:rPr lang="fr-CA" b="1" dirty="0">
                <a:solidFill>
                  <a:srgbClr val="0070C0"/>
                </a:solidFill>
                <a:ea typeface="+mn-lt"/>
                <a:cs typeface="+mn-lt"/>
              </a:rPr>
              <a:t>applications stratégiques en production </a:t>
            </a:r>
            <a:r>
              <a:rPr lang="fr-CA" dirty="0">
                <a:solidFill>
                  <a:srgbClr val="002060"/>
                </a:solidFill>
                <a:ea typeface="+mn-lt"/>
                <a:cs typeface="+mn-lt"/>
              </a:rPr>
              <a:t>à l'échelle d'une organisation. </a:t>
            </a:r>
          </a:p>
        </p:txBody>
      </p:sp>
    </p:spTree>
    <p:extLst>
      <p:ext uri="{BB962C8B-B14F-4D97-AF65-F5344CB8AC3E}">
        <p14:creationId xmlns:p14="http://schemas.microsoft.com/office/powerpoint/2010/main" val="1434082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Installation</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600"/>
              </a:spcBef>
              <a:spcAft>
                <a:spcPts val="600"/>
              </a:spcAft>
              <a:buNone/>
            </a:pPr>
            <a:r>
              <a:rPr lang="fr-CA" b="1" dirty="0">
                <a:solidFill>
                  <a:schemeClr val="accent3">
                    <a:lumMod val="75000"/>
                  </a:schemeClr>
                </a:solidFill>
                <a:ea typeface="+mn-lt"/>
                <a:cs typeface="+mn-lt"/>
              </a:rPr>
              <a:t>Installation à l'aide du dépôt</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Distributions Debian Stretch, Buster et </a:t>
            </a:r>
            <a:r>
              <a:rPr lang="fr-CA" b="1" dirty="0" err="1">
                <a:solidFill>
                  <a:schemeClr val="accent3">
                    <a:lumMod val="75000"/>
                  </a:schemeClr>
                </a:solidFill>
                <a:ea typeface="+mn-lt"/>
                <a:cs typeface="+mn-lt"/>
              </a:rPr>
              <a:t>Bullseye</a:t>
            </a:r>
            <a:endParaRPr lang="fr-CA" b="1" dirty="0">
              <a:solidFill>
                <a:schemeClr val="accent3">
                  <a:lumMod val="75000"/>
                </a:schemeClr>
              </a:solidFill>
              <a:ea typeface="+mn-lt"/>
              <a:cs typeface="+mn-lt"/>
            </a:endParaRPr>
          </a:p>
          <a:p>
            <a:pPr marL="0" indent="0">
              <a:lnSpc>
                <a:spcPct val="100000"/>
              </a:lnSpc>
              <a:spcBef>
                <a:spcPts val="600"/>
              </a:spcBef>
              <a:spcAft>
                <a:spcPts val="600"/>
              </a:spcAft>
              <a:buNone/>
            </a:pPr>
            <a:r>
              <a:rPr lang="fr-CA" dirty="0">
                <a:solidFill>
                  <a:srgbClr val="002060"/>
                </a:solidFill>
                <a:ea typeface="+mn-lt"/>
                <a:cs typeface="+mn-lt"/>
              </a:rPr>
              <a:t>Avant d'installer Docker CE pour la première fois sur un nouvel hôte, il faut </a:t>
            </a:r>
            <a:r>
              <a:rPr lang="fr-CA" b="1" dirty="0">
                <a:solidFill>
                  <a:srgbClr val="0070C0"/>
                </a:solidFill>
                <a:ea typeface="+mn-lt"/>
                <a:cs typeface="+mn-lt"/>
              </a:rPr>
              <a:t>configurer le dépôt Docker</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Par la suite, il sera </a:t>
            </a:r>
            <a:r>
              <a:rPr lang="fr-CA" b="1" dirty="0">
                <a:solidFill>
                  <a:srgbClr val="0070C0"/>
                </a:solidFill>
                <a:ea typeface="+mn-lt"/>
                <a:cs typeface="+mn-lt"/>
              </a:rPr>
              <a:t>possible d'installer et de mettre à jour Docker depuis le dépôt</a:t>
            </a:r>
            <a:r>
              <a:rPr lang="fr-CA" dirty="0">
                <a:solidFill>
                  <a:srgbClr val="002060"/>
                </a:solidFill>
                <a:ea typeface="+mn-lt"/>
                <a:cs typeface="+mn-lt"/>
              </a:rPr>
              <a:t>.</a:t>
            </a:r>
          </a:p>
          <a:p>
            <a:pPr marL="0" indent="0">
              <a:lnSpc>
                <a:spcPct val="100000"/>
              </a:lnSpc>
              <a:spcBef>
                <a:spcPts val="600"/>
              </a:spcBef>
              <a:spcAft>
                <a:spcPts val="600"/>
              </a:spcAft>
              <a:buNone/>
            </a:pPr>
            <a:r>
              <a:rPr lang="fr-CA" b="1" dirty="0">
                <a:solidFill>
                  <a:srgbClr val="002060"/>
                </a:solidFill>
                <a:ea typeface="+mn-lt"/>
                <a:cs typeface="+mn-lt"/>
              </a:rPr>
              <a:t>Remarque</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La grande majorité des </a:t>
            </a:r>
            <a:r>
              <a:rPr lang="fr-CA" b="1" dirty="0">
                <a:solidFill>
                  <a:srgbClr val="0070C0"/>
                </a:solidFill>
                <a:ea typeface="+mn-lt"/>
                <a:cs typeface="+mn-lt"/>
              </a:rPr>
              <a:t>commandes se font à l’aide de l’utilisateur root</a:t>
            </a:r>
            <a:r>
              <a:rPr lang="fr-CA" dirty="0">
                <a:solidFill>
                  <a:srgbClr val="002060"/>
                </a:solidFill>
                <a:ea typeface="+mn-lt"/>
                <a:cs typeface="+mn-lt"/>
              </a:rPr>
              <a:t>.</a:t>
            </a: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r>
              <a:rPr lang="fr-CA" b="1" dirty="0">
                <a:solidFill>
                  <a:schemeClr val="accent3">
                    <a:lumMod val="75000"/>
                  </a:schemeClr>
                </a:solidFill>
                <a:ea typeface="+mn-lt"/>
                <a:cs typeface="+mn-lt"/>
              </a:rPr>
              <a:t>Configuration du dépôt</a:t>
            </a:r>
          </a:p>
          <a:p>
            <a:pPr marL="0" indent="0">
              <a:lnSpc>
                <a:spcPct val="100000"/>
              </a:lnSpc>
              <a:spcBef>
                <a:spcPts val="600"/>
              </a:spcBef>
              <a:spcAft>
                <a:spcPts val="600"/>
              </a:spcAft>
              <a:buNone/>
            </a:pPr>
            <a:r>
              <a:rPr lang="fr-CA" b="1" dirty="0">
                <a:solidFill>
                  <a:srgbClr val="0070C0"/>
                </a:solidFill>
                <a:ea typeface="+mn-lt"/>
                <a:cs typeface="+mn-lt"/>
              </a:rPr>
              <a:t>Mise à jour de l'index du paquetage APT </a:t>
            </a:r>
            <a:r>
              <a:rPr lang="fr-CA" dirty="0">
                <a:solidFill>
                  <a:srgbClr val="002060"/>
                </a:solidFill>
                <a:ea typeface="+mn-lt"/>
                <a:cs typeface="+mn-lt"/>
              </a:rPr>
              <a:t>...</a:t>
            </a:r>
            <a:br>
              <a:rPr lang="fr-CA" dirty="0">
                <a:solidFill>
                  <a:srgbClr val="002060"/>
                </a:solidFill>
                <a:ea typeface="+mn-lt"/>
                <a:cs typeface="+mn-lt"/>
              </a:rPr>
            </a:br>
            <a:r>
              <a:rPr lang="fr-CA" b="1" dirty="0">
                <a:solidFill>
                  <a:srgbClr val="FFC000"/>
                </a:solidFill>
                <a:ea typeface="+mn-lt"/>
                <a:cs typeface="+mn-lt"/>
              </a:rPr>
              <a:t>&gt;&gt;</a:t>
            </a:r>
            <a:r>
              <a:rPr lang="fr-CA" dirty="0">
                <a:solidFill>
                  <a:srgbClr val="002060"/>
                </a:solidFill>
                <a:ea typeface="+mn-lt"/>
                <a:cs typeface="+mn-lt"/>
              </a:rPr>
              <a:t> </a:t>
            </a:r>
            <a:r>
              <a:rPr lang="fr-CA" b="1" dirty="0" err="1">
                <a:solidFill>
                  <a:srgbClr val="FF0000"/>
                </a:solidFill>
                <a:ea typeface="+mn-lt"/>
                <a:cs typeface="+mn-lt"/>
              </a:rPr>
              <a:t>sudo</a:t>
            </a:r>
            <a:r>
              <a:rPr lang="fr-CA" dirty="0">
                <a:solidFill>
                  <a:srgbClr val="002060"/>
                </a:solidFill>
                <a:ea typeface="+mn-lt"/>
                <a:cs typeface="+mn-lt"/>
              </a:rPr>
              <a:t> </a:t>
            </a:r>
            <a:r>
              <a:rPr lang="fr-CA" b="1" dirty="0" err="1">
                <a:solidFill>
                  <a:srgbClr val="FF0000"/>
                </a:solidFill>
                <a:ea typeface="+mn-lt"/>
                <a:cs typeface="+mn-lt"/>
              </a:rPr>
              <a:t>apt</a:t>
            </a:r>
            <a:r>
              <a:rPr lang="fr-CA" b="1" dirty="0">
                <a:solidFill>
                  <a:srgbClr val="FF0000"/>
                </a:solidFill>
                <a:ea typeface="+mn-lt"/>
                <a:cs typeface="+mn-lt"/>
              </a:rPr>
              <a:t> update</a:t>
            </a:r>
          </a:p>
        </p:txBody>
      </p:sp>
    </p:spTree>
    <p:extLst>
      <p:ext uri="{BB962C8B-B14F-4D97-AF65-F5344CB8AC3E}">
        <p14:creationId xmlns:p14="http://schemas.microsoft.com/office/powerpoint/2010/main" val="10257850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Installation</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600"/>
              </a:spcBef>
              <a:spcAft>
                <a:spcPts val="600"/>
              </a:spcAft>
              <a:buNone/>
            </a:pPr>
            <a:r>
              <a:rPr lang="fr-CA" b="1" dirty="0">
                <a:solidFill>
                  <a:schemeClr val="accent3">
                    <a:lumMod val="75000"/>
                  </a:schemeClr>
                </a:solidFill>
                <a:ea typeface="+mn-lt"/>
                <a:cs typeface="+mn-lt"/>
              </a:rPr>
              <a:t>Installation des paquets de base</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Distributions Debian Stretch, Buster et </a:t>
            </a:r>
            <a:r>
              <a:rPr lang="fr-CA" b="1" dirty="0" err="1">
                <a:solidFill>
                  <a:schemeClr val="accent3">
                    <a:lumMod val="75000"/>
                  </a:schemeClr>
                </a:solidFill>
                <a:ea typeface="+mn-lt"/>
                <a:cs typeface="+mn-lt"/>
              </a:rPr>
              <a:t>Bullseye</a:t>
            </a:r>
            <a:endParaRPr lang="fr-CA" b="1" dirty="0">
              <a:solidFill>
                <a:schemeClr val="accent3">
                  <a:lumMod val="75000"/>
                </a:schemeClr>
              </a:solidFill>
              <a:ea typeface="+mn-lt"/>
              <a:cs typeface="+mn-lt"/>
            </a:endParaRPr>
          </a:p>
          <a:p>
            <a:pPr marL="0" indent="0">
              <a:lnSpc>
                <a:spcPct val="100000"/>
              </a:lnSpc>
              <a:spcBef>
                <a:spcPts val="600"/>
              </a:spcBef>
              <a:spcAft>
                <a:spcPts val="600"/>
              </a:spcAft>
              <a:buNone/>
            </a:pPr>
            <a:r>
              <a:rPr lang="fr-CA" b="1" dirty="0">
                <a:solidFill>
                  <a:srgbClr val="0070C0"/>
                </a:solidFill>
                <a:ea typeface="+mn-lt"/>
                <a:cs typeface="+mn-lt"/>
              </a:rPr>
              <a:t>Installation du paquetage permettant l'installation à partir d'un dépôt avec HTTPS</a:t>
            </a:r>
            <a:endParaRPr lang="fr-CA" dirty="0">
              <a:solidFill>
                <a:srgbClr val="002060"/>
              </a:solidFill>
              <a:ea typeface="+mn-lt"/>
              <a:cs typeface="+mn-lt"/>
            </a:endParaRPr>
          </a:p>
          <a:p>
            <a:pPr marL="0" indent="0">
              <a:lnSpc>
                <a:spcPct val="100000"/>
              </a:lnSpc>
              <a:spcBef>
                <a:spcPts val="600"/>
              </a:spcBef>
              <a:spcAft>
                <a:spcPts val="600"/>
              </a:spcAft>
              <a:buNone/>
            </a:pPr>
            <a:r>
              <a:rPr lang="fr-CA" b="1" dirty="0">
                <a:solidFill>
                  <a:srgbClr val="002060"/>
                </a:solidFill>
                <a:ea typeface="+mn-lt"/>
                <a:cs typeface="+mn-lt"/>
              </a:rPr>
              <a:t>Remarque</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Le </a:t>
            </a:r>
            <a:r>
              <a:rPr lang="fr-CA" b="1" dirty="0">
                <a:solidFill>
                  <a:srgbClr val="0070C0"/>
                </a:solidFill>
                <a:ea typeface="+mn-lt"/>
                <a:cs typeface="+mn-lt"/>
              </a:rPr>
              <a:t>caractère \ à la fin d’une ligne </a:t>
            </a:r>
            <a:r>
              <a:rPr lang="fr-CA" dirty="0">
                <a:solidFill>
                  <a:srgbClr val="002060"/>
                </a:solidFill>
                <a:ea typeface="+mn-lt"/>
                <a:cs typeface="+mn-lt"/>
              </a:rPr>
              <a:t>indique que la </a:t>
            </a:r>
            <a:r>
              <a:rPr lang="fr-CA" b="1" dirty="0">
                <a:solidFill>
                  <a:srgbClr val="0070C0"/>
                </a:solidFill>
                <a:ea typeface="+mn-lt"/>
                <a:cs typeface="+mn-lt"/>
              </a:rPr>
              <a:t>commande se continue sur la ligne suivante</a:t>
            </a:r>
            <a:r>
              <a:rPr lang="fr-CA" dirty="0">
                <a:solidFill>
                  <a:srgbClr val="002060"/>
                </a:solidFill>
                <a:ea typeface="+mn-lt"/>
                <a:cs typeface="+mn-lt"/>
              </a:rPr>
              <a:t>.</a:t>
            </a:r>
            <a:br>
              <a:rPr lang="fr-CA" dirty="0">
                <a:solidFill>
                  <a:srgbClr val="002060"/>
                </a:solidFill>
                <a:ea typeface="+mn-lt"/>
                <a:cs typeface="+mn-lt"/>
              </a:rPr>
            </a:br>
            <a:r>
              <a:rPr lang="fr-CA" dirty="0">
                <a:solidFill>
                  <a:srgbClr val="002060"/>
                </a:solidFill>
                <a:ea typeface="+mn-lt"/>
                <a:cs typeface="+mn-lt"/>
              </a:rPr>
              <a:t>Si cela est nécessaire, ne pas l’inclure dans la commande.</a:t>
            </a:r>
          </a:p>
          <a:p>
            <a:pPr marL="0" indent="0">
              <a:lnSpc>
                <a:spcPct val="100000"/>
              </a:lnSpc>
              <a:spcBef>
                <a:spcPts val="600"/>
              </a:spcBef>
              <a:spcAft>
                <a:spcPts val="600"/>
              </a:spcAft>
              <a:buNone/>
              <a:tabLst>
                <a:tab pos="533400" algn="l"/>
              </a:tabLst>
            </a:pPr>
            <a:r>
              <a:rPr lang="fr-CA" b="1" dirty="0">
                <a:solidFill>
                  <a:srgbClr val="FFC000"/>
                </a:solidFill>
                <a:ea typeface="+mn-lt"/>
                <a:cs typeface="+mn-lt"/>
              </a:rPr>
              <a:t>&gt;&gt;</a:t>
            </a:r>
            <a:r>
              <a:rPr lang="fr-CA" dirty="0">
                <a:solidFill>
                  <a:srgbClr val="002060"/>
                </a:solidFill>
                <a:ea typeface="+mn-lt"/>
                <a:cs typeface="+mn-lt"/>
              </a:rPr>
              <a:t> </a:t>
            </a:r>
            <a:r>
              <a:rPr lang="fr-CA" b="1" dirty="0" err="1">
                <a:solidFill>
                  <a:srgbClr val="FF0000"/>
                </a:solidFill>
                <a:ea typeface="+mn-lt"/>
                <a:cs typeface="+mn-lt"/>
              </a:rPr>
              <a:t>sudo</a:t>
            </a:r>
            <a:r>
              <a:rPr lang="fr-CA" dirty="0">
                <a:solidFill>
                  <a:srgbClr val="002060"/>
                </a:solidFill>
                <a:ea typeface="+mn-lt"/>
                <a:cs typeface="+mn-lt"/>
              </a:rPr>
              <a:t> </a:t>
            </a:r>
            <a:r>
              <a:rPr lang="fr-CA" b="1" dirty="0" err="1">
                <a:solidFill>
                  <a:srgbClr val="FF0000"/>
                </a:solidFill>
                <a:ea typeface="+mn-lt"/>
                <a:cs typeface="+mn-lt"/>
              </a:rPr>
              <a:t>apt</a:t>
            </a:r>
            <a:r>
              <a:rPr lang="fr-CA" b="1" dirty="0">
                <a:solidFill>
                  <a:srgbClr val="FF0000"/>
                </a:solidFill>
                <a:ea typeface="+mn-lt"/>
                <a:cs typeface="+mn-lt"/>
              </a:rPr>
              <a:t> </a:t>
            </a:r>
            <a:r>
              <a:rPr lang="fr-CA" b="1" dirty="0" err="1">
                <a:solidFill>
                  <a:srgbClr val="FF0000"/>
                </a:solidFill>
                <a:ea typeface="+mn-lt"/>
                <a:cs typeface="+mn-lt"/>
              </a:rPr>
              <a:t>install</a:t>
            </a:r>
            <a:r>
              <a:rPr lang="fr-CA" b="1" dirty="0">
                <a:solidFill>
                  <a:srgbClr val="FF0000"/>
                </a:solidFill>
                <a:ea typeface="+mn-lt"/>
                <a:cs typeface="+mn-lt"/>
              </a:rPr>
              <a:t> </a:t>
            </a:r>
            <a:r>
              <a:rPr lang="fr-CA" b="1" dirty="0" err="1">
                <a:solidFill>
                  <a:srgbClr val="FF0000"/>
                </a:solidFill>
                <a:ea typeface="+mn-lt"/>
                <a:cs typeface="+mn-lt"/>
              </a:rPr>
              <a:t>apt</a:t>
            </a:r>
            <a:r>
              <a:rPr lang="fr-CA" b="1" dirty="0">
                <a:solidFill>
                  <a:srgbClr val="FF0000"/>
                </a:solidFill>
                <a:ea typeface="+mn-lt"/>
                <a:cs typeface="+mn-lt"/>
              </a:rPr>
              <a:t>-transport-https ca-</a:t>
            </a:r>
            <a:r>
              <a:rPr lang="fr-CA" b="1" dirty="0" err="1">
                <a:solidFill>
                  <a:srgbClr val="FF0000"/>
                </a:solidFill>
                <a:ea typeface="+mn-lt"/>
                <a:cs typeface="+mn-lt"/>
              </a:rPr>
              <a:t>certificates</a:t>
            </a:r>
            <a:r>
              <a:rPr lang="fr-CA" b="1" dirty="0">
                <a:solidFill>
                  <a:srgbClr val="FF0000"/>
                </a:solidFill>
                <a:ea typeface="+mn-lt"/>
                <a:cs typeface="+mn-lt"/>
              </a:rPr>
              <a:t> </a:t>
            </a:r>
            <a:r>
              <a:rPr lang="fr-CA" b="1" dirty="0" err="1">
                <a:solidFill>
                  <a:srgbClr val="FF0000"/>
                </a:solidFill>
                <a:ea typeface="+mn-lt"/>
                <a:cs typeface="+mn-lt"/>
              </a:rPr>
              <a:t>curl</a:t>
            </a:r>
            <a:r>
              <a:rPr lang="fr-CA" b="1" dirty="0">
                <a:solidFill>
                  <a:srgbClr val="FF0000"/>
                </a:solidFill>
                <a:ea typeface="+mn-lt"/>
                <a:cs typeface="+mn-lt"/>
              </a:rPr>
              <a:t> </a:t>
            </a:r>
            <a:r>
              <a:rPr lang="fr-CA" b="1" dirty="0">
                <a:solidFill>
                  <a:srgbClr val="0070C0"/>
                </a:solidFill>
                <a:ea typeface="+mn-lt"/>
                <a:cs typeface="+mn-lt"/>
              </a:rPr>
              <a:t>\</a:t>
            </a:r>
            <a:r>
              <a:rPr lang="fr-CA" b="1" dirty="0">
                <a:solidFill>
                  <a:srgbClr val="FF0000"/>
                </a:solidFill>
                <a:ea typeface="+mn-lt"/>
                <a:cs typeface="+mn-lt"/>
              </a:rPr>
              <a:t> </a:t>
            </a:r>
            <a:br>
              <a:rPr lang="fr-CA" b="1" dirty="0">
                <a:solidFill>
                  <a:srgbClr val="FF0000"/>
                </a:solidFill>
                <a:ea typeface="+mn-lt"/>
                <a:cs typeface="+mn-lt"/>
              </a:rPr>
            </a:br>
            <a:r>
              <a:rPr lang="fr-CA" b="1" dirty="0">
                <a:solidFill>
                  <a:srgbClr val="FF0000"/>
                </a:solidFill>
                <a:ea typeface="+mn-lt"/>
                <a:cs typeface="+mn-lt"/>
              </a:rPr>
              <a:t>	gnupg2 software-</a:t>
            </a:r>
            <a:r>
              <a:rPr lang="fr-CA" b="1" dirty="0" err="1">
                <a:solidFill>
                  <a:srgbClr val="FF0000"/>
                </a:solidFill>
                <a:ea typeface="+mn-lt"/>
                <a:cs typeface="+mn-lt"/>
              </a:rPr>
              <a:t>properties</a:t>
            </a:r>
            <a:r>
              <a:rPr lang="fr-CA" b="1" dirty="0">
                <a:solidFill>
                  <a:srgbClr val="FF0000"/>
                </a:solidFill>
                <a:ea typeface="+mn-lt"/>
                <a:cs typeface="+mn-lt"/>
              </a:rPr>
              <a:t>-</a:t>
            </a:r>
            <a:r>
              <a:rPr lang="fr-CA" b="1" dirty="0" err="1">
                <a:solidFill>
                  <a:srgbClr val="FF0000"/>
                </a:solidFill>
                <a:ea typeface="+mn-lt"/>
                <a:cs typeface="+mn-lt"/>
              </a:rPr>
              <a:t>common</a:t>
            </a:r>
            <a:endParaRPr lang="fr-CA" b="1" dirty="0">
              <a:solidFill>
                <a:srgbClr val="FF000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p:txBody>
      </p:sp>
    </p:spTree>
    <p:extLst>
      <p:ext uri="{BB962C8B-B14F-4D97-AF65-F5344CB8AC3E}">
        <p14:creationId xmlns:p14="http://schemas.microsoft.com/office/powerpoint/2010/main" val="40660672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Installation</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600"/>
              </a:spcBef>
              <a:spcAft>
                <a:spcPts val="600"/>
              </a:spcAft>
              <a:buNone/>
            </a:pPr>
            <a:r>
              <a:rPr lang="fr-CA" b="1" dirty="0">
                <a:solidFill>
                  <a:schemeClr val="accent3">
                    <a:lumMod val="75000"/>
                  </a:schemeClr>
                </a:solidFill>
                <a:ea typeface="+mn-lt"/>
                <a:cs typeface="+mn-lt"/>
              </a:rPr>
              <a:t>Installation des paquets de base</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Distributions Debian Stretch, Buster et </a:t>
            </a:r>
            <a:r>
              <a:rPr lang="fr-CA" b="1" dirty="0" err="1">
                <a:solidFill>
                  <a:schemeClr val="accent3">
                    <a:lumMod val="75000"/>
                  </a:schemeClr>
                </a:solidFill>
                <a:ea typeface="+mn-lt"/>
                <a:cs typeface="+mn-lt"/>
              </a:rPr>
              <a:t>Bullseye</a:t>
            </a:r>
            <a:endParaRPr lang="fr-CA" b="1" dirty="0">
              <a:solidFill>
                <a:schemeClr val="accent3">
                  <a:lumMod val="75000"/>
                </a:schemeClr>
              </a:solidFill>
              <a:ea typeface="+mn-lt"/>
              <a:cs typeface="+mn-lt"/>
            </a:endParaRPr>
          </a:p>
          <a:p>
            <a:pPr marL="0" indent="0">
              <a:lnSpc>
                <a:spcPct val="100000"/>
              </a:lnSpc>
              <a:spcBef>
                <a:spcPts val="600"/>
              </a:spcBef>
              <a:spcAft>
                <a:spcPts val="600"/>
              </a:spcAft>
              <a:buNone/>
            </a:pPr>
            <a:r>
              <a:rPr lang="fr-CA" dirty="0">
                <a:solidFill>
                  <a:srgbClr val="002060"/>
                </a:solidFill>
                <a:ea typeface="+mn-lt"/>
                <a:cs typeface="+mn-lt"/>
              </a:rPr>
              <a:t>Détails des paquetages installés …</a:t>
            </a: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p:txBody>
      </p:sp>
      <p:graphicFrame>
        <p:nvGraphicFramePr>
          <p:cNvPr id="4" name="Tableau 3">
            <a:extLst>
              <a:ext uri="{FF2B5EF4-FFF2-40B4-BE49-F238E27FC236}">
                <a16:creationId xmlns:a16="http://schemas.microsoft.com/office/drawing/2014/main" id="{5D1BCDE5-289F-43C7-AE91-376D4C803F0B}"/>
              </a:ext>
            </a:extLst>
          </p:cNvPr>
          <p:cNvGraphicFramePr>
            <a:graphicFrameLocks noGrp="1"/>
          </p:cNvGraphicFramePr>
          <p:nvPr>
            <p:extLst>
              <p:ext uri="{D42A27DB-BD31-4B8C-83A1-F6EECF244321}">
                <p14:modId xmlns:p14="http://schemas.microsoft.com/office/powerpoint/2010/main" val="3974565732"/>
              </p:ext>
            </p:extLst>
          </p:nvPr>
        </p:nvGraphicFramePr>
        <p:xfrm>
          <a:off x="4755471" y="2114073"/>
          <a:ext cx="6851650" cy="3413760"/>
        </p:xfrm>
        <a:graphic>
          <a:graphicData uri="http://schemas.openxmlformats.org/drawingml/2006/table">
            <a:tbl>
              <a:tblPr firstRow="1" firstCol="1" bandRow="1"/>
              <a:tblGrid>
                <a:gridCol w="2113915">
                  <a:extLst>
                    <a:ext uri="{9D8B030D-6E8A-4147-A177-3AD203B41FA5}">
                      <a16:colId xmlns:a16="http://schemas.microsoft.com/office/drawing/2014/main" val="3102209312"/>
                    </a:ext>
                  </a:extLst>
                </a:gridCol>
                <a:gridCol w="4737735">
                  <a:extLst>
                    <a:ext uri="{9D8B030D-6E8A-4147-A177-3AD203B41FA5}">
                      <a16:colId xmlns:a16="http://schemas.microsoft.com/office/drawing/2014/main" val="1660320463"/>
                    </a:ext>
                  </a:extLst>
                </a:gridCol>
              </a:tblGrid>
              <a:tr h="0">
                <a:tc>
                  <a:txBody>
                    <a:bodyPr/>
                    <a:lstStyle/>
                    <a:p>
                      <a:pPr algn="r">
                        <a:spcBef>
                          <a:spcPts val="600"/>
                        </a:spcBef>
                        <a:spcAft>
                          <a:spcPts val="600"/>
                        </a:spcAft>
                      </a:pPr>
                      <a:r>
                        <a:rPr lang="fr-CA" sz="1600" b="1" dirty="0">
                          <a:solidFill>
                            <a:srgbClr val="215868"/>
                          </a:solidFill>
                          <a:effectLst/>
                          <a:latin typeface="Calibri" panose="020F0502020204030204" pitchFamily="34" charset="0"/>
                          <a:ea typeface="Calibri" panose="020F0502020204030204" pitchFamily="34" charset="0"/>
                          <a:cs typeface="Times New Roman" panose="02020603050405020304" pitchFamily="18" charset="0"/>
                        </a:rPr>
                        <a:t>Paquetage</a:t>
                      </a:r>
                      <a:endParaRPr lang="fr-CA"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9050" cap="flat" cmpd="sng" algn="ctr">
                      <a:solidFill>
                        <a:srgbClr val="95B3D7"/>
                      </a:solidFill>
                      <a:prstDash val="solid"/>
                      <a:round/>
                      <a:headEnd type="none" w="med" len="med"/>
                      <a:tailEnd type="none" w="med" len="med"/>
                    </a:lnB>
                  </a:tcPr>
                </a:tc>
                <a:tc>
                  <a:txBody>
                    <a:bodyPr/>
                    <a:lstStyle/>
                    <a:p>
                      <a:pPr>
                        <a:spcBef>
                          <a:spcPts val="600"/>
                        </a:spcBef>
                        <a:spcAft>
                          <a:spcPts val="600"/>
                        </a:spcAft>
                      </a:pPr>
                      <a:r>
                        <a:rPr lang="fr-CA" sz="1600" b="1">
                          <a:solidFill>
                            <a:srgbClr val="215868"/>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fr-CA" sz="16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90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468359210"/>
                  </a:ext>
                </a:extLst>
              </a:tr>
              <a:tr h="0">
                <a:tc>
                  <a:txBody>
                    <a:bodyPr/>
                    <a:lstStyle/>
                    <a:p>
                      <a:pPr algn="r">
                        <a:spcBef>
                          <a:spcPts val="600"/>
                        </a:spcBef>
                        <a:spcAft>
                          <a:spcPts val="600"/>
                        </a:spcAft>
                      </a:pPr>
                      <a:r>
                        <a:rPr lang="en-CA" sz="1600" b="1" i="1" dirty="0">
                          <a:solidFill>
                            <a:srgbClr val="215868"/>
                          </a:solidFill>
                          <a:effectLst/>
                          <a:latin typeface="Calibri" panose="020F0502020204030204" pitchFamily="34" charset="0"/>
                          <a:ea typeface="Calibri" panose="020F0502020204030204" pitchFamily="34" charset="0"/>
                          <a:cs typeface="Times New Roman" panose="02020603050405020304" pitchFamily="18" charset="0"/>
                        </a:rPr>
                        <a:t>software-properties-common</a:t>
                      </a:r>
                      <a:endParaRPr lang="fr-CA"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r">
                        <a:spcBef>
                          <a:spcPts val="600"/>
                        </a:spcBef>
                        <a:spcAft>
                          <a:spcPts val="600"/>
                        </a:spcAft>
                      </a:pPr>
                      <a:r>
                        <a:rPr lang="en-CA" sz="1600" b="1" i="1" dirty="0">
                          <a:solidFill>
                            <a:srgbClr val="215868"/>
                          </a:solidFill>
                          <a:effectLst/>
                          <a:latin typeface="Calibri" panose="020F0502020204030204" pitchFamily="34" charset="0"/>
                          <a:ea typeface="Calibri" panose="020F0502020204030204" pitchFamily="34" charset="0"/>
                          <a:cs typeface="Times New Roman" panose="02020603050405020304" pitchFamily="18" charset="0"/>
                        </a:rPr>
                        <a:t>python-software-properties</a:t>
                      </a:r>
                      <a:endParaRPr lang="fr-CA"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9050" cap="flat" cmpd="sng" algn="ctr">
                      <a:solidFill>
                        <a:srgbClr val="95B3D7"/>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a:spcBef>
                          <a:spcPts val="600"/>
                        </a:spcBef>
                        <a:spcAft>
                          <a:spcPts val="600"/>
                        </a:spcAft>
                      </a:pPr>
                      <a:r>
                        <a:rPr lang="fr-CA"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Ces logiciels fournissent une abstraction des dépôts utilisés par </a:t>
                      </a:r>
                      <a:r>
                        <a:rPr lang="fr-CA" sz="160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apt</a:t>
                      </a:r>
                      <a:r>
                        <a:rPr lang="fr-CA"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br>
                        <a:rPr lang="fr-CA"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br>
                      <a:r>
                        <a:rPr lang="fr-CA"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Ils permettent de gérer facilement les sources logicielles de sa distribution ainsi que les dépôts indépendants</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9050" cap="flat" cmpd="sng" algn="ctr">
                      <a:solidFill>
                        <a:srgbClr val="95B3D7"/>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2559314525"/>
                  </a:ext>
                </a:extLst>
              </a:tr>
              <a:tr h="0">
                <a:tc>
                  <a:txBody>
                    <a:bodyPr/>
                    <a:lstStyle/>
                    <a:p>
                      <a:pPr algn="r">
                        <a:spcBef>
                          <a:spcPts val="600"/>
                        </a:spcBef>
                        <a:spcAft>
                          <a:spcPts val="600"/>
                        </a:spcAft>
                      </a:pPr>
                      <a:r>
                        <a:rPr lang="fr-CA" sz="1600" b="1" i="1">
                          <a:solidFill>
                            <a:srgbClr val="215868"/>
                          </a:solidFill>
                          <a:effectLst/>
                          <a:latin typeface="Calibri" panose="020F0502020204030204" pitchFamily="34" charset="0"/>
                          <a:ea typeface="Calibri" panose="020F0502020204030204" pitchFamily="34" charset="0"/>
                          <a:cs typeface="Times New Roman" panose="02020603050405020304" pitchFamily="18" charset="0"/>
                        </a:rPr>
                        <a:t>ca-certificates</a:t>
                      </a:r>
                      <a:endParaRPr lang="fr-CA" sz="16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gn="r">
                        <a:spcBef>
                          <a:spcPts val="600"/>
                        </a:spcBef>
                        <a:spcAft>
                          <a:spcPts val="600"/>
                        </a:spcAft>
                      </a:pPr>
                      <a:r>
                        <a:rPr lang="fr-CA" sz="1600" b="1" i="1">
                          <a:solidFill>
                            <a:srgbClr val="215868"/>
                          </a:solidFill>
                          <a:effectLst/>
                          <a:latin typeface="Calibri" panose="020F0502020204030204" pitchFamily="34" charset="0"/>
                          <a:ea typeface="Calibri" panose="020F0502020204030204" pitchFamily="34" charset="0"/>
                          <a:cs typeface="Times New Roman" panose="02020603050405020304" pitchFamily="18" charset="0"/>
                        </a:rPr>
                        <a:t> </a:t>
                      </a:r>
                      <a:endParaRPr lang="fr-CA" sz="16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a:spcBef>
                          <a:spcPts val="600"/>
                        </a:spcBef>
                        <a:spcAft>
                          <a:spcPts val="600"/>
                        </a:spcAft>
                      </a:pPr>
                      <a:r>
                        <a:rPr lang="fr-CA"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Ce paquet inclut les autorités de certifications livrées avec les fureteurs Mozilla afin de permettre aux applications basées sur SSL de vérifier l'authenticité des connexions SSL</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3131413200"/>
                  </a:ext>
                </a:extLst>
              </a:tr>
              <a:tr h="0">
                <a:tc>
                  <a:txBody>
                    <a:bodyPr/>
                    <a:lstStyle/>
                    <a:p>
                      <a:pPr algn="r">
                        <a:spcBef>
                          <a:spcPts val="600"/>
                        </a:spcBef>
                        <a:spcAft>
                          <a:spcPts val="600"/>
                        </a:spcAft>
                      </a:pPr>
                      <a:r>
                        <a:rPr lang="fr-CA" sz="1600" b="1" i="1" dirty="0">
                          <a:solidFill>
                            <a:srgbClr val="215868"/>
                          </a:solidFill>
                          <a:effectLst/>
                          <a:latin typeface="Calibri" panose="020F0502020204030204" pitchFamily="34" charset="0"/>
                          <a:ea typeface="Calibri" panose="020F0502020204030204" pitchFamily="34" charset="0"/>
                          <a:cs typeface="Times New Roman" panose="02020603050405020304" pitchFamily="18" charset="0"/>
                        </a:rPr>
                        <a:t>gnupg2</a:t>
                      </a:r>
                      <a:endParaRPr lang="fr-CA"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a:spcBef>
                          <a:spcPts val="600"/>
                        </a:spcBef>
                        <a:spcAft>
                          <a:spcPts val="600"/>
                        </a:spcAft>
                      </a:pPr>
                      <a:r>
                        <a:rPr lang="fr-CA" sz="160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GnuPG</a:t>
                      </a:r>
                      <a:r>
                        <a:rPr lang="fr-CA"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est l'outil GNU pour sécuriser les communications et le stockage de données</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968368338"/>
                  </a:ext>
                </a:extLst>
              </a:tr>
              <a:tr h="0">
                <a:tc>
                  <a:txBody>
                    <a:bodyPr/>
                    <a:lstStyle/>
                    <a:p>
                      <a:pPr algn="r">
                        <a:spcBef>
                          <a:spcPts val="600"/>
                        </a:spcBef>
                        <a:spcAft>
                          <a:spcPts val="600"/>
                        </a:spcAft>
                      </a:pPr>
                      <a:r>
                        <a:rPr lang="fr-CA" sz="1600" b="1" i="1">
                          <a:solidFill>
                            <a:srgbClr val="215868"/>
                          </a:solidFill>
                          <a:effectLst/>
                          <a:latin typeface="Calibri" panose="020F0502020204030204" pitchFamily="34" charset="0"/>
                          <a:ea typeface="Calibri" panose="020F0502020204030204" pitchFamily="34" charset="0"/>
                          <a:cs typeface="Times New Roman" panose="02020603050405020304" pitchFamily="18" charset="0"/>
                        </a:rPr>
                        <a:t>curl</a:t>
                      </a:r>
                      <a:endParaRPr lang="fr-CA" sz="16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a:spcBef>
                          <a:spcPts val="600"/>
                        </a:spcBef>
                        <a:spcAft>
                          <a:spcPts val="600"/>
                        </a:spcAft>
                      </a:pPr>
                      <a:r>
                        <a:rPr lang="fr-CA" sz="160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curl</a:t>
                      </a:r>
                      <a:r>
                        <a:rPr lang="fr-CA" sz="16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est un outil en ligne de commande pour transférer des données à l’aide d’URL</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297714485"/>
                  </a:ext>
                </a:extLst>
              </a:tr>
            </a:tbl>
          </a:graphicData>
        </a:graphic>
      </p:graphicFrame>
    </p:spTree>
    <p:extLst>
      <p:ext uri="{BB962C8B-B14F-4D97-AF65-F5344CB8AC3E}">
        <p14:creationId xmlns:p14="http://schemas.microsoft.com/office/powerpoint/2010/main" val="4096626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Présentation</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42016" y="605896"/>
            <a:ext cx="7099917" cy="5646208"/>
          </a:xfrm>
        </p:spPr>
        <p:txBody>
          <a:bodyPr anchor="ctr">
            <a:noAutofit/>
          </a:bodyPr>
          <a:lstStyle/>
          <a:p>
            <a:pPr marL="0" indent="0">
              <a:lnSpc>
                <a:spcPct val="100000"/>
              </a:lnSpc>
              <a:spcBef>
                <a:spcPts val="600"/>
              </a:spcBef>
              <a:spcAft>
                <a:spcPts val="600"/>
              </a:spcAft>
              <a:buNone/>
            </a:pPr>
            <a:r>
              <a:rPr lang="fr-CA" dirty="0">
                <a:solidFill>
                  <a:srgbClr val="002060"/>
                </a:solidFill>
                <a:ea typeface="+mn-lt"/>
                <a:cs typeface="+mn-lt"/>
              </a:rPr>
              <a:t>Le </a:t>
            </a:r>
            <a:r>
              <a:rPr lang="fr-CA" b="1" dirty="0">
                <a:solidFill>
                  <a:srgbClr val="0070C0"/>
                </a:solidFill>
                <a:ea typeface="+mn-lt"/>
                <a:cs typeface="+mn-lt"/>
              </a:rPr>
              <a:t>logiciel open source </a:t>
            </a:r>
            <a:r>
              <a:rPr lang="fr-CA" dirty="0">
                <a:solidFill>
                  <a:srgbClr val="002060"/>
                </a:solidFill>
                <a:ea typeface="+mn-lt"/>
                <a:cs typeface="+mn-lt"/>
              </a:rPr>
              <a:t>est la base de l’environnement d’exécution pour </a:t>
            </a:r>
            <a:r>
              <a:rPr lang="fr-CA" b="1" dirty="0">
                <a:solidFill>
                  <a:srgbClr val="0070C0"/>
                </a:solidFill>
                <a:ea typeface="+mn-lt"/>
                <a:cs typeface="+mn-lt"/>
              </a:rPr>
              <a:t>Docker </a:t>
            </a:r>
            <a:r>
              <a:rPr lang="fr-CA" b="1" dirty="0" err="1">
                <a:solidFill>
                  <a:srgbClr val="0070C0"/>
                </a:solidFill>
                <a:ea typeface="+mn-lt"/>
                <a:cs typeface="+mn-lt"/>
              </a:rPr>
              <a:t>RunC</a:t>
            </a:r>
            <a:r>
              <a:rPr lang="fr-CA" dirty="0">
                <a:solidFill>
                  <a:srgbClr val="002060"/>
                </a:solidFill>
                <a:ea typeface="+mn-lt"/>
                <a:cs typeface="+mn-lt"/>
              </a:rPr>
              <a:t>, et du programme démon </a:t>
            </a:r>
            <a:r>
              <a:rPr lang="fr-CA" b="1" dirty="0" err="1">
                <a:solidFill>
                  <a:srgbClr val="0070C0"/>
                </a:solidFill>
                <a:ea typeface="+mn-lt"/>
                <a:cs typeface="+mn-lt"/>
              </a:rPr>
              <a:t>ContainerD</a:t>
            </a:r>
            <a:r>
              <a:rPr lang="fr-CA" dirty="0">
                <a:solidFill>
                  <a:srgbClr val="002060"/>
                </a:solidFill>
                <a:ea typeface="+mn-lt"/>
                <a:cs typeface="+mn-lt"/>
              </a:rPr>
              <a:t>, qui sont tous deux basés sur les standards industriels de l’OCI (</a:t>
            </a:r>
            <a:r>
              <a:rPr lang="fr-CA" i="1" dirty="0">
                <a:solidFill>
                  <a:srgbClr val="002060"/>
                </a:solidFill>
                <a:ea typeface="+mn-lt"/>
                <a:cs typeface="+mn-lt"/>
              </a:rPr>
              <a:t>Open Container Initiative</a:t>
            </a:r>
            <a:r>
              <a:rPr lang="fr-CA" dirty="0">
                <a:solidFill>
                  <a:srgbClr val="002060"/>
                </a:solidFill>
                <a:ea typeface="+mn-lt"/>
                <a:cs typeface="+mn-lt"/>
              </a:rPr>
              <a:t>) et qui, en tant que projets open source, continuent d’être développés. </a:t>
            </a:r>
          </a:p>
          <a:p>
            <a:pPr marL="0" indent="0">
              <a:lnSpc>
                <a:spcPct val="100000"/>
              </a:lnSpc>
              <a:spcBef>
                <a:spcPts val="600"/>
              </a:spcBef>
              <a:spcAft>
                <a:spcPts val="600"/>
              </a:spcAft>
              <a:buNone/>
            </a:pPr>
            <a:r>
              <a:rPr lang="fr-CA" dirty="0">
                <a:solidFill>
                  <a:srgbClr val="002060"/>
                </a:solidFill>
                <a:ea typeface="+mn-lt"/>
                <a:cs typeface="+mn-lt"/>
              </a:rPr>
              <a:t>Docker marque des points grâce à un </a:t>
            </a:r>
            <a:r>
              <a:rPr lang="fr-CA" b="1" dirty="0">
                <a:solidFill>
                  <a:srgbClr val="0070C0"/>
                </a:solidFill>
                <a:ea typeface="+mn-lt"/>
                <a:cs typeface="+mn-lt"/>
              </a:rPr>
              <a:t>niveau d‘entrée très accessible</a:t>
            </a:r>
            <a:r>
              <a:rPr lang="fr-CA" dirty="0">
                <a:solidFill>
                  <a:srgbClr val="002060"/>
                </a:solidFill>
                <a:ea typeface="+mn-lt"/>
                <a:cs typeface="+mn-lt"/>
              </a:rPr>
              <a:t>. Avec ses services en ligne tels que </a:t>
            </a:r>
            <a:r>
              <a:rPr lang="fr-CA" b="1" dirty="0">
                <a:solidFill>
                  <a:srgbClr val="0070C0"/>
                </a:solidFill>
                <a:ea typeface="+mn-lt"/>
                <a:cs typeface="+mn-lt"/>
              </a:rPr>
              <a:t>Docker Hub ou Docker Cloud</a:t>
            </a:r>
            <a:r>
              <a:rPr lang="fr-CA" dirty="0">
                <a:solidFill>
                  <a:srgbClr val="002060"/>
                </a:solidFill>
                <a:ea typeface="+mn-lt"/>
                <a:cs typeface="+mn-lt"/>
              </a:rPr>
              <a:t>, il </a:t>
            </a:r>
            <a:r>
              <a:rPr lang="fr-CA" b="1" dirty="0">
                <a:solidFill>
                  <a:srgbClr val="0070C0"/>
                </a:solidFill>
                <a:ea typeface="+mn-lt"/>
                <a:cs typeface="+mn-lt"/>
              </a:rPr>
              <a:t>propose aux développeurs et aux administrateurs une solution complètement intégrée </a:t>
            </a:r>
            <a:r>
              <a:rPr lang="fr-CA" dirty="0">
                <a:solidFill>
                  <a:srgbClr val="002060"/>
                </a:solidFill>
                <a:ea typeface="+mn-lt"/>
                <a:cs typeface="+mn-lt"/>
              </a:rPr>
              <a:t>pour </a:t>
            </a:r>
            <a:r>
              <a:rPr lang="fr-CA" b="1" dirty="0">
                <a:solidFill>
                  <a:srgbClr val="0070C0"/>
                </a:solidFill>
                <a:ea typeface="+mn-lt"/>
                <a:cs typeface="+mn-lt"/>
              </a:rPr>
              <a:t>tester les logiciels</a:t>
            </a:r>
            <a:r>
              <a:rPr lang="fr-CA" dirty="0">
                <a:solidFill>
                  <a:srgbClr val="002060"/>
                </a:solidFill>
                <a:ea typeface="+mn-lt"/>
                <a:cs typeface="+mn-lt"/>
              </a:rPr>
              <a:t>, et </a:t>
            </a:r>
            <a:r>
              <a:rPr lang="fr-CA" b="1" dirty="0">
                <a:solidFill>
                  <a:srgbClr val="0070C0"/>
                </a:solidFill>
                <a:ea typeface="+mn-lt"/>
                <a:cs typeface="+mn-lt"/>
              </a:rPr>
              <a:t>déployer des solutions multiplateforme </a:t>
            </a:r>
            <a:r>
              <a:rPr lang="fr-CA" dirty="0">
                <a:solidFill>
                  <a:srgbClr val="002060"/>
                </a:solidFill>
                <a:ea typeface="+mn-lt"/>
                <a:cs typeface="+mn-lt"/>
              </a:rPr>
              <a:t>et des </a:t>
            </a:r>
            <a:r>
              <a:rPr lang="fr-CA" b="1" dirty="0">
                <a:solidFill>
                  <a:srgbClr val="0070C0"/>
                </a:solidFill>
                <a:ea typeface="+mn-lt"/>
                <a:cs typeface="+mn-lt"/>
              </a:rPr>
              <a:t>applications basées sur des conteneurs</a:t>
            </a:r>
            <a:r>
              <a:rPr lang="fr-CA" dirty="0">
                <a:solidFill>
                  <a:srgbClr val="002060"/>
                </a:solidFill>
                <a:ea typeface="+mn-lt"/>
                <a:cs typeface="+mn-lt"/>
              </a:rPr>
              <a:t>. </a:t>
            </a:r>
          </a:p>
          <a:p>
            <a:pPr marL="0" indent="0">
              <a:lnSpc>
                <a:spcPct val="100000"/>
              </a:lnSpc>
              <a:spcBef>
                <a:spcPts val="200"/>
              </a:spcBef>
              <a:buNone/>
            </a:pPr>
            <a:endParaRPr lang="fr-CA" dirty="0">
              <a:solidFill>
                <a:srgbClr val="002060"/>
              </a:solidFill>
              <a:cs typeface="Calibri"/>
            </a:endParaRPr>
          </a:p>
        </p:txBody>
      </p:sp>
    </p:spTree>
    <p:extLst>
      <p:ext uri="{BB962C8B-B14F-4D97-AF65-F5344CB8AC3E}">
        <p14:creationId xmlns:p14="http://schemas.microsoft.com/office/powerpoint/2010/main" val="36924507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Installation</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600"/>
              </a:spcBef>
              <a:spcAft>
                <a:spcPts val="600"/>
              </a:spcAft>
              <a:buNone/>
            </a:pPr>
            <a:r>
              <a:rPr lang="fr-CA" b="1" dirty="0">
                <a:solidFill>
                  <a:schemeClr val="accent3">
                    <a:lumMod val="75000"/>
                  </a:schemeClr>
                </a:solidFill>
                <a:ea typeface="+mn-lt"/>
                <a:cs typeface="+mn-lt"/>
              </a:rPr>
              <a:t>Installation des paquets de base</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Distributions Debian Stretch, Buster et </a:t>
            </a:r>
            <a:r>
              <a:rPr lang="fr-CA" b="1" dirty="0" err="1">
                <a:solidFill>
                  <a:schemeClr val="accent3">
                    <a:lumMod val="75000"/>
                  </a:schemeClr>
                </a:solidFill>
                <a:ea typeface="+mn-lt"/>
                <a:cs typeface="+mn-lt"/>
              </a:rPr>
              <a:t>Bullseye</a:t>
            </a:r>
            <a:endParaRPr lang="fr-CA" b="1" dirty="0">
              <a:solidFill>
                <a:schemeClr val="accent3">
                  <a:lumMod val="75000"/>
                </a:schemeClr>
              </a:solidFill>
              <a:ea typeface="+mn-lt"/>
              <a:cs typeface="+mn-lt"/>
            </a:endParaRPr>
          </a:p>
          <a:p>
            <a:pPr marL="0" indent="0">
              <a:lnSpc>
                <a:spcPct val="100000"/>
              </a:lnSpc>
              <a:spcBef>
                <a:spcPts val="600"/>
              </a:spcBef>
              <a:spcAft>
                <a:spcPts val="600"/>
              </a:spcAft>
              <a:buNone/>
            </a:pPr>
            <a:r>
              <a:rPr lang="fr-CA" b="1" dirty="0">
                <a:solidFill>
                  <a:srgbClr val="0070C0"/>
                </a:solidFill>
                <a:ea typeface="+mn-lt"/>
                <a:cs typeface="+mn-lt"/>
              </a:rPr>
              <a:t>Ajout de la clé GPG officielle de Docker</a:t>
            </a:r>
            <a:br>
              <a:rPr lang="fr-CA" b="1" dirty="0">
                <a:solidFill>
                  <a:srgbClr val="0070C0"/>
                </a:solidFill>
                <a:ea typeface="+mn-lt"/>
                <a:cs typeface="+mn-lt"/>
              </a:rPr>
            </a:br>
            <a:r>
              <a:rPr lang="fr-CA" b="1" dirty="0">
                <a:solidFill>
                  <a:srgbClr val="FFC000"/>
                </a:solidFill>
                <a:ea typeface="+mn-lt"/>
                <a:cs typeface="+mn-lt"/>
              </a:rPr>
              <a:t>&gt;&gt;</a:t>
            </a:r>
            <a:r>
              <a:rPr lang="fr-CA" b="1" dirty="0">
                <a:solidFill>
                  <a:srgbClr val="0070C0"/>
                </a:solidFill>
                <a:ea typeface="+mn-lt"/>
                <a:cs typeface="+mn-lt"/>
              </a:rPr>
              <a:t> </a:t>
            </a:r>
            <a:r>
              <a:rPr lang="fr-CA" b="1" dirty="0" err="1">
                <a:solidFill>
                  <a:srgbClr val="FF0000"/>
                </a:solidFill>
                <a:ea typeface="+mn-lt"/>
                <a:cs typeface="+mn-lt"/>
              </a:rPr>
              <a:t>curl</a:t>
            </a:r>
            <a:r>
              <a:rPr lang="fr-CA" b="1" dirty="0">
                <a:solidFill>
                  <a:srgbClr val="FF0000"/>
                </a:solidFill>
                <a:ea typeface="+mn-lt"/>
                <a:cs typeface="+mn-lt"/>
              </a:rPr>
              <a:t> -</a:t>
            </a:r>
            <a:r>
              <a:rPr lang="fr-CA" b="1" dirty="0" err="1">
                <a:solidFill>
                  <a:srgbClr val="FF0000"/>
                </a:solidFill>
                <a:ea typeface="+mn-lt"/>
                <a:cs typeface="+mn-lt"/>
              </a:rPr>
              <a:t>fsSL</a:t>
            </a:r>
            <a:r>
              <a:rPr lang="fr-CA" b="1" dirty="0">
                <a:solidFill>
                  <a:srgbClr val="FF0000"/>
                </a:solidFill>
                <a:ea typeface="+mn-lt"/>
                <a:cs typeface="+mn-lt"/>
              </a:rPr>
              <a:t> https://download.docker.com/linux/debian/gpg </a:t>
            </a:r>
            <a:r>
              <a:rPr lang="fr-CA" b="1" dirty="0">
                <a:solidFill>
                  <a:srgbClr val="0070C0"/>
                </a:solidFill>
                <a:ea typeface="+mn-lt"/>
                <a:cs typeface="+mn-lt"/>
              </a:rPr>
              <a:t>\ </a:t>
            </a:r>
            <a:br>
              <a:rPr lang="fr-CA" b="1" dirty="0">
                <a:solidFill>
                  <a:srgbClr val="0070C0"/>
                </a:solidFill>
                <a:ea typeface="+mn-lt"/>
                <a:cs typeface="+mn-lt"/>
              </a:rPr>
            </a:br>
            <a:r>
              <a:rPr lang="fr-CA" b="1" dirty="0">
                <a:solidFill>
                  <a:srgbClr val="0070C0"/>
                </a:solidFill>
                <a:ea typeface="+mn-lt"/>
                <a:cs typeface="+mn-lt"/>
              </a:rPr>
              <a:t>	</a:t>
            </a:r>
            <a:r>
              <a:rPr lang="fr-CA" b="1" dirty="0">
                <a:solidFill>
                  <a:srgbClr val="FF0000"/>
                </a:solidFill>
                <a:ea typeface="+mn-lt"/>
                <a:cs typeface="+mn-lt"/>
              </a:rPr>
              <a:t>| </a:t>
            </a:r>
            <a:r>
              <a:rPr lang="fr-CA" b="1" dirty="0" err="1">
                <a:solidFill>
                  <a:srgbClr val="FF0000"/>
                </a:solidFill>
                <a:ea typeface="+mn-lt"/>
                <a:cs typeface="+mn-lt"/>
              </a:rPr>
              <a:t>apt</a:t>
            </a:r>
            <a:r>
              <a:rPr lang="fr-CA" b="1" dirty="0">
                <a:solidFill>
                  <a:srgbClr val="FF0000"/>
                </a:solidFill>
                <a:ea typeface="+mn-lt"/>
                <a:cs typeface="+mn-lt"/>
              </a:rPr>
              <a:t>-key </a:t>
            </a:r>
            <a:r>
              <a:rPr lang="fr-CA" b="1" dirty="0" err="1">
                <a:solidFill>
                  <a:srgbClr val="FF0000"/>
                </a:solidFill>
                <a:ea typeface="+mn-lt"/>
                <a:cs typeface="+mn-lt"/>
              </a:rPr>
              <a:t>add</a:t>
            </a:r>
            <a:r>
              <a:rPr lang="fr-CA" b="1" dirty="0">
                <a:solidFill>
                  <a:srgbClr val="FF0000"/>
                </a:solidFill>
                <a:ea typeface="+mn-lt"/>
                <a:cs typeface="+mn-lt"/>
              </a:rPr>
              <a:t> -</a:t>
            </a:r>
            <a:br>
              <a:rPr lang="fr-CA" b="1" dirty="0">
                <a:solidFill>
                  <a:srgbClr val="0070C0"/>
                </a:solidFill>
                <a:ea typeface="+mn-lt"/>
                <a:cs typeface="+mn-lt"/>
              </a:rPr>
            </a:br>
            <a:r>
              <a:rPr lang="fr-CA" sz="1800" b="1" dirty="0" err="1">
                <a:solidFill>
                  <a:srgbClr val="7030A0"/>
                </a:solidFill>
                <a:ea typeface="+mn-lt"/>
                <a:cs typeface="+mn-lt"/>
              </a:rPr>
              <a:t>Verify</a:t>
            </a:r>
            <a:r>
              <a:rPr lang="fr-CA" sz="1800" b="1" dirty="0">
                <a:solidFill>
                  <a:srgbClr val="7030A0"/>
                </a:solidFill>
                <a:ea typeface="+mn-lt"/>
                <a:cs typeface="+mn-lt"/>
              </a:rPr>
              <a:t> </a:t>
            </a:r>
            <a:r>
              <a:rPr lang="fr-CA" sz="1800" b="1" dirty="0" err="1">
                <a:solidFill>
                  <a:srgbClr val="7030A0"/>
                </a:solidFill>
                <a:ea typeface="+mn-lt"/>
                <a:cs typeface="+mn-lt"/>
              </a:rPr>
              <a:t>that</a:t>
            </a:r>
            <a:r>
              <a:rPr lang="fr-CA" sz="1800" b="1" dirty="0">
                <a:solidFill>
                  <a:srgbClr val="7030A0"/>
                </a:solidFill>
                <a:ea typeface="+mn-lt"/>
                <a:cs typeface="+mn-lt"/>
              </a:rPr>
              <a:t> the key ID </a:t>
            </a:r>
            <a:r>
              <a:rPr lang="fr-CA" sz="1800" b="1" dirty="0" err="1">
                <a:solidFill>
                  <a:srgbClr val="7030A0"/>
                </a:solidFill>
                <a:ea typeface="+mn-lt"/>
                <a:cs typeface="+mn-lt"/>
              </a:rPr>
              <a:t>is</a:t>
            </a:r>
            <a:r>
              <a:rPr lang="fr-CA" sz="1800" b="1" dirty="0">
                <a:solidFill>
                  <a:srgbClr val="7030A0"/>
                </a:solidFill>
                <a:ea typeface="+mn-lt"/>
                <a:cs typeface="+mn-lt"/>
              </a:rPr>
              <a:t> 9DC8 5822 9FC7 DD38 854A E2D8 8D81 803C 0EBF CD88.</a:t>
            </a:r>
            <a:br>
              <a:rPr lang="fr-CA" sz="1800" b="1" dirty="0">
                <a:solidFill>
                  <a:srgbClr val="7030A0"/>
                </a:solidFill>
                <a:ea typeface="+mn-lt"/>
                <a:cs typeface="+mn-lt"/>
              </a:rPr>
            </a:br>
            <a:r>
              <a:rPr lang="fr-CA" sz="1800" b="1" dirty="0">
                <a:solidFill>
                  <a:srgbClr val="7030A0"/>
                </a:solidFill>
                <a:ea typeface="+mn-lt"/>
                <a:cs typeface="+mn-lt"/>
              </a:rPr>
              <a:t>OK</a:t>
            </a:r>
          </a:p>
          <a:p>
            <a:pPr marL="0" indent="0">
              <a:lnSpc>
                <a:spcPct val="100000"/>
              </a:lnSpc>
              <a:spcBef>
                <a:spcPts val="600"/>
              </a:spcBef>
              <a:spcAft>
                <a:spcPts val="600"/>
              </a:spcAft>
              <a:buNone/>
            </a:pPr>
            <a:r>
              <a:rPr lang="fr-CA" b="1" dirty="0">
                <a:solidFill>
                  <a:srgbClr val="FFC000"/>
                </a:solidFill>
                <a:ea typeface="+mn-lt"/>
                <a:cs typeface="+mn-lt"/>
              </a:rPr>
              <a:t>&gt;&gt;</a:t>
            </a:r>
            <a:r>
              <a:rPr lang="fr-CA" b="1" dirty="0">
                <a:solidFill>
                  <a:srgbClr val="0070C0"/>
                </a:solidFill>
                <a:ea typeface="+mn-lt"/>
                <a:cs typeface="+mn-lt"/>
              </a:rPr>
              <a:t> </a:t>
            </a:r>
            <a:r>
              <a:rPr lang="fr-CA" b="1" dirty="0" err="1">
                <a:solidFill>
                  <a:srgbClr val="FF0000"/>
                </a:solidFill>
                <a:ea typeface="+mn-lt"/>
                <a:cs typeface="+mn-lt"/>
              </a:rPr>
              <a:t>apt</a:t>
            </a:r>
            <a:r>
              <a:rPr lang="fr-CA" b="1" dirty="0">
                <a:solidFill>
                  <a:srgbClr val="FF0000"/>
                </a:solidFill>
                <a:ea typeface="+mn-lt"/>
                <a:cs typeface="+mn-lt"/>
              </a:rPr>
              <a:t>-key </a:t>
            </a:r>
            <a:r>
              <a:rPr lang="fr-CA" b="1" dirty="0" err="1">
                <a:solidFill>
                  <a:srgbClr val="FF0000"/>
                </a:solidFill>
                <a:ea typeface="+mn-lt"/>
                <a:cs typeface="+mn-lt"/>
              </a:rPr>
              <a:t>fingerprint</a:t>
            </a:r>
            <a:r>
              <a:rPr lang="fr-CA" b="1" dirty="0">
                <a:solidFill>
                  <a:srgbClr val="FF0000"/>
                </a:solidFill>
                <a:ea typeface="+mn-lt"/>
                <a:cs typeface="+mn-lt"/>
              </a:rPr>
              <a:t> 0EBFCD88</a:t>
            </a:r>
            <a:br>
              <a:rPr lang="fr-CA" b="1" dirty="0">
                <a:solidFill>
                  <a:srgbClr val="0070C0"/>
                </a:solidFill>
                <a:ea typeface="+mn-lt"/>
                <a:cs typeface="+mn-lt"/>
              </a:rPr>
            </a:br>
            <a:r>
              <a:rPr lang="fr-CA" sz="1800" b="1" dirty="0">
                <a:solidFill>
                  <a:srgbClr val="7030A0"/>
                </a:solidFill>
                <a:ea typeface="+mn-lt"/>
                <a:cs typeface="+mn-lt"/>
              </a:rPr>
              <a:t>Pub	rsa4096 2017-02-22 [SCEA]</a:t>
            </a:r>
            <a:br>
              <a:rPr lang="fr-CA" sz="1800" b="1" dirty="0">
                <a:solidFill>
                  <a:srgbClr val="7030A0"/>
                </a:solidFill>
                <a:ea typeface="+mn-lt"/>
                <a:cs typeface="+mn-lt"/>
              </a:rPr>
            </a:br>
            <a:r>
              <a:rPr lang="fr-CA" sz="1800" b="1" dirty="0">
                <a:solidFill>
                  <a:srgbClr val="7030A0"/>
                </a:solidFill>
                <a:ea typeface="+mn-lt"/>
                <a:cs typeface="+mn-lt"/>
              </a:rPr>
              <a:t>	9DC8 5822 9FC7 DD38 854A  E2D8 8D81 803C 0EBF CD88</a:t>
            </a:r>
            <a:br>
              <a:rPr lang="fr-CA" sz="1800" b="1" dirty="0">
                <a:solidFill>
                  <a:srgbClr val="7030A0"/>
                </a:solidFill>
                <a:ea typeface="+mn-lt"/>
                <a:cs typeface="+mn-lt"/>
              </a:rPr>
            </a:br>
            <a:r>
              <a:rPr lang="fr-CA" sz="1800" b="1" dirty="0" err="1">
                <a:solidFill>
                  <a:srgbClr val="7030A0"/>
                </a:solidFill>
                <a:ea typeface="+mn-lt"/>
                <a:cs typeface="+mn-lt"/>
              </a:rPr>
              <a:t>Uid</a:t>
            </a:r>
            <a:r>
              <a:rPr lang="fr-CA" sz="1800" b="1" dirty="0">
                <a:solidFill>
                  <a:srgbClr val="7030A0"/>
                </a:solidFill>
                <a:ea typeface="+mn-lt"/>
                <a:cs typeface="+mn-lt"/>
              </a:rPr>
              <a:t>		[ </a:t>
            </a:r>
            <a:r>
              <a:rPr lang="fr-CA" sz="1800" b="1" dirty="0" err="1">
                <a:solidFill>
                  <a:srgbClr val="7030A0"/>
                </a:solidFill>
                <a:ea typeface="+mn-lt"/>
                <a:cs typeface="+mn-lt"/>
              </a:rPr>
              <a:t>unknown</a:t>
            </a:r>
            <a:r>
              <a:rPr lang="fr-CA" sz="1800" b="1" dirty="0">
                <a:solidFill>
                  <a:srgbClr val="7030A0"/>
                </a:solidFill>
                <a:ea typeface="+mn-lt"/>
                <a:cs typeface="+mn-lt"/>
              </a:rPr>
              <a:t>] Docker Release (CE deb) </a:t>
            </a:r>
            <a:br>
              <a:rPr lang="fr-CA" sz="1800" b="1" dirty="0">
                <a:solidFill>
                  <a:srgbClr val="7030A0"/>
                </a:solidFill>
                <a:ea typeface="+mn-lt"/>
                <a:cs typeface="+mn-lt"/>
              </a:rPr>
            </a:br>
            <a:r>
              <a:rPr lang="fr-CA" sz="1800" b="1" dirty="0">
                <a:solidFill>
                  <a:srgbClr val="7030A0"/>
                </a:solidFill>
                <a:ea typeface="+mn-lt"/>
                <a:cs typeface="+mn-lt"/>
              </a:rPr>
              <a:t>docker@docker.com&gt;</a:t>
            </a:r>
            <a:br>
              <a:rPr lang="fr-CA" sz="1800" b="1" dirty="0">
                <a:solidFill>
                  <a:srgbClr val="7030A0"/>
                </a:solidFill>
                <a:ea typeface="+mn-lt"/>
                <a:cs typeface="+mn-lt"/>
              </a:rPr>
            </a:br>
            <a:r>
              <a:rPr lang="fr-CA" sz="1800" b="1" dirty="0" err="1">
                <a:solidFill>
                  <a:srgbClr val="7030A0"/>
                </a:solidFill>
                <a:ea typeface="+mn-lt"/>
                <a:cs typeface="+mn-lt"/>
              </a:rPr>
              <a:t>Sub</a:t>
            </a:r>
            <a:r>
              <a:rPr lang="fr-CA" sz="1800" b="1" dirty="0">
                <a:solidFill>
                  <a:srgbClr val="7030A0"/>
                </a:solidFill>
                <a:ea typeface="+mn-lt"/>
                <a:cs typeface="+mn-lt"/>
              </a:rPr>
              <a:t>	rsa4096 2017-02-22 [S]</a:t>
            </a:r>
          </a:p>
          <a:p>
            <a:pPr marL="0" indent="0">
              <a:lnSpc>
                <a:spcPct val="100000"/>
              </a:lnSpc>
              <a:spcBef>
                <a:spcPts val="600"/>
              </a:spcBef>
              <a:spcAft>
                <a:spcPts val="600"/>
              </a:spcAft>
              <a:buNone/>
            </a:pPr>
            <a:endParaRPr lang="fr-CA" b="1" dirty="0">
              <a:solidFill>
                <a:srgbClr val="0070C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p:txBody>
      </p:sp>
    </p:spTree>
    <p:extLst>
      <p:ext uri="{BB962C8B-B14F-4D97-AF65-F5344CB8AC3E}">
        <p14:creationId xmlns:p14="http://schemas.microsoft.com/office/powerpoint/2010/main" val="9203294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Installation</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600"/>
              </a:spcBef>
              <a:spcAft>
                <a:spcPts val="600"/>
              </a:spcAft>
              <a:buNone/>
            </a:pPr>
            <a:r>
              <a:rPr lang="fr-CA" b="1" dirty="0">
                <a:solidFill>
                  <a:schemeClr val="accent3">
                    <a:lumMod val="75000"/>
                  </a:schemeClr>
                </a:solidFill>
                <a:ea typeface="+mn-lt"/>
                <a:cs typeface="+mn-lt"/>
              </a:rPr>
              <a:t>Installation des paquets de base</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Distributions Debian Stretch, Buster et </a:t>
            </a:r>
            <a:r>
              <a:rPr lang="fr-CA" b="1" dirty="0" err="1">
                <a:solidFill>
                  <a:schemeClr val="accent3">
                    <a:lumMod val="75000"/>
                  </a:schemeClr>
                </a:solidFill>
                <a:ea typeface="+mn-lt"/>
                <a:cs typeface="+mn-lt"/>
              </a:rPr>
              <a:t>Bullseye</a:t>
            </a:r>
            <a:endParaRPr lang="fr-CA" b="1" dirty="0">
              <a:solidFill>
                <a:schemeClr val="accent3">
                  <a:lumMod val="75000"/>
                </a:schemeClr>
              </a:solidFill>
              <a:ea typeface="+mn-lt"/>
              <a:cs typeface="+mn-lt"/>
            </a:endParaRPr>
          </a:p>
          <a:p>
            <a:pPr marL="0" indent="0">
              <a:lnSpc>
                <a:spcPct val="100000"/>
              </a:lnSpc>
              <a:spcBef>
                <a:spcPts val="600"/>
              </a:spcBef>
              <a:spcAft>
                <a:spcPts val="600"/>
              </a:spcAft>
              <a:buNone/>
              <a:tabLst>
                <a:tab pos="533400" algn="l"/>
              </a:tabLst>
            </a:pPr>
            <a:r>
              <a:rPr lang="fr-CA" b="1" dirty="0">
                <a:solidFill>
                  <a:srgbClr val="0070C0"/>
                </a:solidFill>
                <a:ea typeface="+mn-lt"/>
                <a:cs typeface="+mn-lt"/>
              </a:rPr>
              <a:t>Ajout du dépôt de Docker à la configuration d’APT</a:t>
            </a:r>
            <a:br>
              <a:rPr lang="fr-CA" b="1" dirty="0">
                <a:solidFill>
                  <a:srgbClr val="0070C0"/>
                </a:solidFill>
                <a:ea typeface="+mn-lt"/>
                <a:cs typeface="+mn-lt"/>
              </a:rPr>
            </a:br>
            <a:r>
              <a:rPr lang="fr-CA" b="1" dirty="0">
                <a:solidFill>
                  <a:srgbClr val="FFC000"/>
                </a:solidFill>
                <a:ea typeface="+mn-lt"/>
                <a:cs typeface="+mn-lt"/>
              </a:rPr>
              <a:t>&gt;&gt;</a:t>
            </a:r>
            <a:r>
              <a:rPr lang="fr-CA" b="1" dirty="0">
                <a:solidFill>
                  <a:srgbClr val="0070C0"/>
                </a:solidFill>
                <a:ea typeface="+mn-lt"/>
                <a:cs typeface="+mn-lt"/>
              </a:rPr>
              <a:t> </a:t>
            </a:r>
            <a:r>
              <a:rPr lang="fr-CA" b="1" dirty="0" err="1">
                <a:solidFill>
                  <a:srgbClr val="FF0000"/>
                </a:solidFill>
                <a:ea typeface="+mn-lt"/>
                <a:cs typeface="+mn-lt"/>
              </a:rPr>
              <a:t>cp</a:t>
            </a:r>
            <a:r>
              <a:rPr lang="fr-CA" b="1" dirty="0">
                <a:solidFill>
                  <a:srgbClr val="FF0000"/>
                </a:solidFill>
                <a:ea typeface="+mn-lt"/>
                <a:cs typeface="+mn-lt"/>
              </a:rPr>
              <a:t> /</a:t>
            </a:r>
            <a:r>
              <a:rPr lang="fr-CA" b="1" dirty="0" err="1">
                <a:solidFill>
                  <a:srgbClr val="FF0000"/>
                </a:solidFill>
                <a:ea typeface="+mn-lt"/>
                <a:cs typeface="+mn-lt"/>
              </a:rPr>
              <a:t>etc</a:t>
            </a:r>
            <a:r>
              <a:rPr lang="fr-CA" b="1" dirty="0">
                <a:solidFill>
                  <a:srgbClr val="FF0000"/>
                </a:solidFill>
                <a:ea typeface="+mn-lt"/>
                <a:cs typeface="+mn-lt"/>
              </a:rPr>
              <a:t>/</a:t>
            </a:r>
            <a:r>
              <a:rPr lang="fr-CA" b="1" dirty="0" err="1">
                <a:solidFill>
                  <a:srgbClr val="FF0000"/>
                </a:solidFill>
                <a:ea typeface="+mn-lt"/>
                <a:cs typeface="+mn-lt"/>
              </a:rPr>
              <a:t>apt</a:t>
            </a:r>
            <a:r>
              <a:rPr lang="fr-CA" b="1" dirty="0">
                <a:solidFill>
                  <a:srgbClr val="FF0000"/>
                </a:solidFill>
                <a:ea typeface="+mn-lt"/>
                <a:cs typeface="+mn-lt"/>
              </a:rPr>
              <a:t>/</a:t>
            </a:r>
            <a:r>
              <a:rPr lang="fr-CA" b="1" dirty="0" err="1">
                <a:solidFill>
                  <a:srgbClr val="FF0000"/>
                </a:solidFill>
                <a:ea typeface="+mn-lt"/>
                <a:cs typeface="+mn-lt"/>
              </a:rPr>
              <a:t>sources.list</a:t>
            </a:r>
            <a:r>
              <a:rPr lang="fr-CA" b="1" dirty="0">
                <a:solidFill>
                  <a:srgbClr val="FF0000"/>
                </a:solidFill>
                <a:ea typeface="+mn-lt"/>
                <a:cs typeface="+mn-lt"/>
              </a:rPr>
              <a:t> </a:t>
            </a:r>
            <a:r>
              <a:rPr lang="fr-CA" b="1" dirty="0" err="1">
                <a:solidFill>
                  <a:srgbClr val="FF0000"/>
                </a:solidFill>
                <a:ea typeface="+mn-lt"/>
                <a:cs typeface="+mn-lt"/>
              </a:rPr>
              <a:t>sources.list.original</a:t>
            </a:r>
            <a:br>
              <a:rPr lang="fr-CA" b="1" dirty="0">
                <a:solidFill>
                  <a:srgbClr val="FF0000"/>
                </a:solidFill>
                <a:ea typeface="+mn-lt"/>
                <a:cs typeface="+mn-lt"/>
              </a:rPr>
            </a:br>
            <a:r>
              <a:rPr lang="fr-CA" b="1" dirty="0">
                <a:solidFill>
                  <a:srgbClr val="FFC000"/>
                </a:solidFill>
                <a:ea typeface="+mn-lt"/>
                <a:cs typeface="+mn-lt"/>
              </a:rPr>
              <a:t>&gt;&gt;</a:t>
            </a:r>
            <a:r>
              <a:rPr lang="fr-CA" b="1" dirty="0">
                <a:solidFill>
                  <a:srgbClr val="0070C0"/>
                </a:solidFill>
                <a:ea typeface="+mn-lt"/>
                <a:cs typeface="+mn-lt"/>
              </a:rPr>
              <a:t> </a:t>
            </a:r>
            <a:r>
              <a:rPr lang="fr-CA" b="1" dirty="0" err="1">
                <a:solidFill>
                  <a:srgbClr val="FF0000"/>
                </a:solidFill>
                <a:ea typeface="+mn-lt"/>
                <a:cs typeface="+mn-lt"/>
              </a:rPr>
              <a:t>add</a:t>
            </a:r>
            <a:r>
              <a:rPr lang="fr-CA" b="1" dirty="0">
                <a:solidFill>
                  <a:srgbClr val="FF0000"/>
                </a:solidFill>
                <a:ea typeface="+mn-lt"/>
                <a:cs typeface="+mn-lt"/>
              </a:rPr>
              <a:t>-</a:t>
            </a:r>
            <a:r>
              <a:rPr lang="fr-CA" b="1" dirty="0" err="1">
                <a:solidFill>
                  <a:srgbClr val="FF0000"/>
                </a:solidFill>
                <a:ea typeface="+mn-lt"/>
                <a:cs typeface="+mn-lt"/>
              </a:rPr>
              <a:t>apt</a:t>
            </a:r>
            <a:r>
              <a:rPr lang="fr-CA" b="1" dirty="0">
                <a:solidFill>
                  <a:srgbClr val="FF0000"/>
                </a:solidFill>
                <a:ea typeface="+mn-lt"/>
                <a:cs typeface="+mn-lt"/>
              </a:rPr>
              <a:t>-repository "deb </a:t>
            </a:r>
            <a:r>
              <a:rPr lang="fr-CA" b="1" dirty="0">
                <a:solidFill>
                  <a:srgbClr val="0070C0"/>
                </a:solidFill>
                <a:ea typeface="+mn-lt"/>
                <a:cs typeface="+mn-lt"/>
              </a:rPr>
              <a:t>\ </a:t>
            </a:r>
            <a:br>
              <a:rPr lang="fr-CA" b="1" dirty="0">
                <a:solidFill>
                  <a:srgbClr val="FF0000"/>
                </a:solidFill>
                <a:ea typeface="+mn-lt"/>
                <a:cs typeface="+mn-lt"/>
              </a:rPr>
            </a:br>
            <a:r>
              <a:rPr lang="fr-CA" b="1" dirty="0">
                <a:solidFill>
                  <a:srgbClr val="FF0000"/>
                </a:solidFill>
                <a:ea typeface="+mn-lt"/>
                <a:cs typeface="+mn-lt"/>
              </a:rPr>
              <a:t>	[</a:t>
            </a:r>
            <a:r>
              <a:rPr lang="fr-CA" b="1" dirty="0" err="1">
                <a:solidFill>
                  <a:srgbClr val="FF0000"/>
                </a:solidFill>
                <a:ea typeface="+mn-lt"/>
                <a:cs typeface="+mn-lt"/>
              </a:rPr>
              <a:t>arch</a:t>
            </a:r>
            <a:r>
              <a:rPr lang="fr-CA" b="1" dirty="0">
                <a:solidFill>
                  <a:srgbClr val="FF0000"/>
                </a:solidFill>
                <a:ea typeface="+mn-lt"/>
                <a:cs typeface="+mn-lt"/>
              </a:rPr>
              <a:t>=amd64] https://download.docker.com/linux/debian </a:t>
            </a:r>
            <a:r>
              <a:rPr lang="fr-CA" b="1" dirty="0">
                <a:solidFill>
                  <a:srgbClr val="0070C0"/>
                </a:solidFill>
                <a:ea typeface="+mn-lt"/>
                <a:cs typeface="+mn-lt"/>
              </a:rPr>
              <a:t>\</a:t>
            </a:r>
            <a:br>
              <a:rPr lang="fr-CA" b="1" dirty="0">
                <a:solidFill>
                  <a:srgbClr val="FF0000"/>
                </a:solidFill>
                <a:ea typeface="+mn-lt"/>
                <a:cs typeface="+mn-lt"/>
              </a:rPr>
            </a:br>
            <a:r>
              <a:rPr lang="fr-CA" b="1" dirty="0">
                <a:solidFill>
                  <a:srgbClr val="FF0000"/>
                </a:solidFill>
                <a:ea typeface="+mn-lt"/>
                <a:cs typeface="+mn-lt"/>
              </a:rPr>
              <a:t>	$(</a:t>
            </a:r>
            <a:r>
              <a:rPr lang="fr-CA" b="1" dirty="0" err="1">
                <a:solidFill>
                  <a:srgbClr val="FF0000"/>
                </a:solidFill>
                <a:ea typeface="+mn-lt"/>
                <a:cs typeface="+mn-lt"/>
              </a:rPr>
              <a:t>lsb_release</a:t>
            </a:r>
            <a:r>
              <a:rPr lang="fr-CA" b="1" dirty="0">
                <a:solidFill>
                  <a:srgbClr val="FF0000"/>
                </a:solidFill>
                <a:ea typeface="+mn-lt"/>
                <a:cs typeface="+mn-lt"/>
              </a:rPr>
              <a:t> -</a:t>
            </a:r>
            <a:r>
              <a:rPr lang="fr-CA" b="1" dirty="0" err="1">
                <a:solidFill>
                  <a:srgbClr val="FF0000"/>
                </a:solidFill>
                <a:ea typeface="+mn-lt"/>
                <a:cs typeface="+mn-lt"/>
              </a:rPr>
              <a:t>cs</a:t>
            </a:r>
            <a:r>
              <a:rPr lang="fr-CA" b="1" dirty="0">
                <a:solidFill>
                  <a:srgbClr val="FF0000"/>
                </a:solidFill>
                <a:ea typeface="+mn-lt"/>
                <a:cs typeface="+mn-lt"/>
              </a:rPr>
              <a:t>) stable"</a:t>
            </a:r>
          </a:p>
          <a:p>
            <a:pPr marL="0" indent="0">
              <a:lnSpc>
                <a:spcPct val="100000"/>
              </a:lnSpc>
              <a:spcBef>
                <a:spcPts val="600"/>
              </a:spcBef>
              <a:spcAft>
                <a:spcPts val="600"/>
              </a:spcAft>
              <a:buNone/>
            </a:pPr>
            <a:r>
              <a:rPr lang="fr-CA" b="1" dirty="0">
                <a:solidFill>
                  <a:srgbClr val="0070C0"/>
                </a:solidFill>
                <a:ea typeface="+mn-lt"/>
                <a:cs typeface="+mn-lt"/>
              </a:rPr>
              <a:t>Mise à jour de l'index des paquetages</a:t>
            </a:r>
            <a:br>
              <a:rPr lang="fr-CA" b="1" dirty="0">
                <a:solidFill>
                  <a:srgbClr val="0070C0"/>
                </a:solidFill>
                <a:ea typeface="+mn-lt"/>
                <a:cs typeface="+mn-lt"/>
              </a:rPr>
            </a:br>
            <a:r>
              <a:rPr lang="fr-CA" b="1" dirty="0">
                <a:solidFill>
                  <a:srgbClr val="FFC000"/>
                </a:solidFill>
                <a:ea typeface="+mn-lt"/>
                <a:cs typeface="+mn-lt"/>
              </a:rPr>
              <a:t>&gt;&gt;</a:t>
            </a:r>
            <a:r>
              <a:rPr lang="fr-CA" b="1" dirty="0">
                <a:solidFill>
                  <a:srgbClr val="0070C0"/>
                </a:solidFill>
                <a:ea typeface="+mn-lt"/>
                <a:cs typeface="+mn-lt"/>
              </a:rPr>
              <a:t> </a:t>
            </a:r>
            <a:r>
              <a:rPr lang="fr-CA" b="1" dirty="0" err="1">
                <a:solidFill>
                  <a:srgbClr val="FF0000"/>
                </a:solidFill>
                <a:ea typeface="+mn-lt"/>
                <a:cs typeface="+mn-lt"/>
              </a:rPr>
              <a:t>apt</a:t>
            </a:r>
            <a:r>
              <a:rPr lang="fr-CA" b="1" dirty="0">
                <a:solidFill>
                  <a:srgbClr val="FF0000"/>
                </a:solidFill>
                <a:ea typeface="+mn-lt"/>
                <a:cs typeface="+mn-lt"/>
              </a:rPr>
              <a:t> update</a:t>
            </a:r>
          </a:p>
          <a:p>
            <a:pPr marL="0" indent="0">
              <a:lnSpc>
                <a:spcPct val="100000"/>
              </a:lnSpc>
              <a:spcBef>
                <a:spcPts val="600"/>
              </a:spcBef>
              <a:spcAft>
                <a:spcPts val="600"/>
              </a:spcAft>
              <a:buNone/>
              <a:tabLst>
                <a:tab pos="533400" algn="l"/>
              </a:tabLst>
            </a:pPr>
            <a:r>
              <a:rPr lang="fr-CA" b="1" dirty="0">
                <a:solidFill>
                  <a:srgbClr val="0070C0"/>
                </a:solidFill>
                <a:ea typeface="+mn-lt"/>
                <a:cs typeface="+mn-lt"/>
              </a:rPr>
              <a:t>Installation du paquetage de Docker CE</a:t>
            </a:r>
            <a:br>
              <a:rPr lang="fr-CA" b="1" dirty="0">
                <a:solidFill>
                  <a:srgbClr val="0070C0"/>
                </a:solidFill>
                <a:ea typeface="+mn-lt"/>
                <a:cs typeface="+mn-lt"/>
              </a:rPr>
            </a:br>
            <a:r>
              <a:rPr lang="fr-CA" b="1" dirty="0">
                <a:solidFill>
                  <a:srgbClr val="FFC000"/>
                </a:solidFill>
                <a:ea typeface="+mn-lt"/>
                <a:cs typeface="+mn-lt"/>
              </a:rPr>
              <a:t>&gt;&gt;</a:t>
            </a:r>
            <a:r>
              <a:rPr lang="fr-CA" b="1" dirty="0">
                <a:solidFill>
                  <a:srgbClr val="0070C0"/>
                </a:solidFill>
                <a:ea typeface="+mn-lt"/>
                <a:cs typeface="+mn-lt"/>
              </a:rPr>
              <a:t> </a:t>
            </a:r>
            <a:r>
              <a:rPr lang="fr-CA" b="1" dirty="0" err="1">
                <a:solidFill>
                  <a:srgbClr val="FF0000"/>
                </a:solidFill>
                <a:ea typeface="+mn-lt"/>
                <a:cs typeface="+mn-lt"/>
              </a:rPr>
              <a:t>apt</a:t>
            </a:r>
            <a:r>
              <a:rPr lang="fr-CA" b="1" dirty="0">
                <a:solidFill>
                  <a:srgbClr val="FF0000"/>
                </a:solidFill>
                <a:ea typeface="+mn-lt"/>
                <a:cs typeface="+mn-lt"/>
              </a:rPr>
              <a:t> </a:t>
            </a:r>
            <a:r>
              <a:rPr lang="fr-CA" b="1" dirty="0" err="1">
                <a:solidFill>
                  <a:srgbClr val="FF0000"/>
                </a:solidFill>
                <a:ea typeface="+mn-lt"/>
                <a:cs typeface="+mn-lt"/>
              </a:rPr>
              <a:t>install</a:t>
            </a:r>
            <a:r>
              <a:rPr lang="fr-CA" b="1" dirty="0">
                <a:solidFill>
                  <a:srgbClr val="FF0000"/>
                </a:solidFill>
                <a:ea typeface="+mn-lt"/>
                <a:cs typeface="+mn-lt"/>
              </a:rPr>
              <a:t> docker-ce</a:t>
            </a:r>
          </a:p>
          <a:p>
            <a:pPr marL="0" indent="0">
              <a:lnSpc>
                <a:spcPct val="100000"/>
              </a:lnSpc>
              <a:spcBef>
                <a:spcPts val="600"/>
              </a:spcBef>
              <a:spcAft>
                <a:spcPts val="600"/>
              </a:spcAft>
              <a:buNone/>
            </a:pPr>
            <a:endParaRPr lang="fr-CA" b="1" dirty="0">
              <a:solidFill>
                <a:srgbClr val="FF0000"/>
              </a:solidFill>
              <a:ea typeface="+mn-lt"/>
              <a:cs typeface="+mn-lt"/>
            </a:endParaRPr>
          </a:p>
          <a:p>
            <a:pPr marL="0" indent="0">
              <a:lnSpc>
                <a:spcPct val="100000"/>
              </a:lnSpc>
              <a:spcBef>
                <a:spcPts val="600"/>
              </a:spcBef>
              <a:spcAft>
                <a:spcPts val="600"/>
              </a:spcAft>
              <a:buNone/>
            </a:pPr>
            <a:endParaRPr lang="fr-CA" b="1" dirty="0">
              <a:solidFill>
                <a:srgbClr val="0070C0"/>
              </a:solidFill>
              <a:ea typeface="+mn-lt"/>
              <a:cs typeface="+mn-lt"/>
            </a:endParaRPr>
          </a:p>
          <a:p>
            <a:pPr marL="0" indent="0">
              <a:lnSpc>
                <a:spcPct val="100000"/>
              </a:lnSpc>
              <a:spcBef>
                <a:spcPts val="600"/>
              </a:spcBef>
              <a:spcAft>
                <a:spcPts val="600"/>
              </a:spcAft>
              <a:buNone/>
            </a:pPr>
            <a:endParaRPr lang="fr-CA" dirty="0">
              <a:solidFill>
                <a:srgbClr val="002060"/>
              </a:solidFill>
              <a:ea typeface="+mn-lt"/>
              <a:cs typeface="+mn-lt"/>
            </a:endParaRPr>
          </a:p>
        </p:txBody>
      </p:sp>
    </p:spTree>
    <p:extLst>
      <p:ext uri="{BB962C8B-B14F-4D97-AF65-F5344CB8AC3E}">
        <p14:creationId xmlns:p14="http://schemas.microsoft.com/office/powerpoint/2010/main" val="8325756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Installation</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600"/>
              </a:spcBef>
              <a:spcAft>
                <a:spcPts val="600"/>
              </a:spcAft>
              <a:buNone/>
            </a:pPr>
            <a:r>
              <a:rPr lang="fr-CA" b="1" dirty="0">
                <a:solidFill>
                  <a:schemeClr val="accent3">
                    <a:lumMod val="75000"/>
                  </a:schemeClr>
                </a:solidFill>
                <a:ea typeface="+mn-lt"/>
                <a:cs typeface="+mn-lt"/>
              </a:rPr>
              <a:t>Installation des paquets de base</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Distributions Debian Stretch, Buster et </a:t>
            </a:r>
            <a:r>
              <a:rPr lang="fr-CA" b="1" dirty="0" err="1">
                <a:solidFill>
                  <a:schemeClr val="accent3">
                    <a:lumMod val="75000"/>
                  </a:schemeClr>
                </a:solidFill>
                <a:ea typeface="+mn-lt"/>
                <a:cs typeface="+mn-lt"/>
              </a:rPr>
              <a:t>Bullseye</a:t>
            </a:r>
            <a:endParaRPr lang="fr-CA" b="1" dirty="0">
              <a:solidFill>
                <a:schemeClr val="accent3">
                  <a:lumMod val="75000"/>
                </a:schemeClr>
              </a:solidFill>
              <a:ea typeface="+mn-lt"/>
              <a:cs typeface="+mn-lt"/>
            </a:endParaRPr>
          </a:p>
          <a:p>
            <a:pPr marL="0" indent="0">
              <a:lnSpc>
                <a:spcPct val="100000"/>
              </a:lnSpc>
              <a:spcBef>
                <a:spcPts val="600"/>
              </a:spcBef>
              <a:spcAft>
                <a:spcPts val="600"/>
              </a:spcAft>
              <a:buNone/>
              <a:tabLst>
                <a:tab pos="533400" algn="l"/>
              </a:tabLst>
            </a:pPr>
            <a:r>
              <a:rPr lang="fr-CA" b="1" dirty="0">
                <a:solidFill>
                  <a:srgbClr val="0070C0"/>
                </a:solidFill>
                <a:ea typeface="+mn-lt"/>
                <a:cs typeface="+mn-lt"/>
              </a:rPr>
              <a:t>Vérification de l’installation</a:t>
            </a:r>
          </a:p>
          <a:p>
            <a:pPr marL="0" indent="0">
              <a:lnSpc>
                <a:spcPct val="100000"/>
              </a:lnSpc>
              <a:spcBef>
                <a:spcPts val="600"/>
              </a:spcBef>
              <a:spcAft>
                <a:spcPts val="600"/>
              </a:spcAft>
              <a:buNone/>
              <a:tabLst>
                <a:tab pos="533400" algn="l"/>
              </a:tabLst>
            </a:pPr>
            <a:r>
              <a:rPr lang="fr-CA" dirty="0">
                <a:solidFill>
                  <a:srgbClr val="002060"/>
                </a:solidFill>
                <a:ea typeface="+mn-lt"/>
                <a:cs typeface="+mn-lt"/>
              </a:rPr>
              <a:t>Pour vérifier si le service docker est actif …</a:t>
            </a:r>
            <a:br>
              <a:rPr lang="fr-CA" dirty="0">
                <a:solidFill>
                  <a:srgbClr val="002060"/>
                </a:solidFill>
                <a:ea typeface="+mn-lt"/>
                <a:cs typeface="+mn-lt"/>
              </a:rPr>
            </a:br>
            <a:r>
              <a:rPr lang="fr-CA" b="1" dirty="0">
                <a:solidFill>
                  <a:srgbClr val="FFC000"/>
                </a:solidFill>
                <a:ea typeface="+mn-lt"/>
                <a:cs typeface="+mn-lt"/>
              </a:rPr>
              <a:t>&gt;&gt;</a:t>
            </a:r>
            <a:r>
              <a:rPr lang="fr-CA" b="1" dirty="0">
                <a:solidFill>
                  <a:srgbClr val="0070C0"/>
                </a:solidFill>
                <a:ea typeface="+mn-lt"/>
                <a:cs typeface="+mn-lt"/>
              </a:rPr>
              <a:t> </a:t>
            </a:r>
            <a:r>
              <a:rPr lang="fr-CA" b="1" dirty="0">
                <a:solidFill>
                  <a:srgbClr val="FF0000"/>
                </a:solidFill>
                <a:ea typeface="+mn-lt"/>
                <a:cs typeface="+mn-lt"/>
              </a:rPr>
              <a:t>docker --version</a:t>
            </a:r>
            <a:br>
              <a:rPr lang="fr-CA" b="1" dirty="0">
                <a:solidFill>
                  <a:srgbClr val="0070C0"/>
                </a:solidFill>
                <a:ea typeface="+mn-lt"/>
                <a:cs typeface="+mn-lt"/>
              </a:rPr>
            </a:br>
            <a:r>
              <a:rPr lang="fr-CA" dirty="0">
                <a:solidFill>
                  <a:srgbClr val="002060"/>
                </a:solidFill>
                <a:ea typeface="+mn-lt"/>
                <a:cs typeface="+mn-lt"/>
              </a:rPr>
              <a:t>ou</a:t>
            </a:r>
            <a:br>
              <a:rPr lang="fr-CA" b="1" dirty="0">
                <a:solidFill>
                  <a:srgbClr val="0070C0"/>
                </a:solidFill>
                <a:ea typeface="+mn-lt"/>
                <a:cs typeface="+mn-lt"/>
              </a:rPr>
            </a:br>
            <a:r>
              <a:rPr lang="fr-CA" b="1" dirty="0">
                <a:solidFill>
                  <a:srgbClr val="FFC000"/>
                </a:solidFill>
                <a:ea typeface="+mn-lt"/>
                <a:cs typeface="+mn-lt"/>
              </a:rPr>
              <a:t>&gt;&gt;</a:t>
            </a:r>
            <a:r>
              <a:rPr lang="fr-CA" b="1" dirty="0">
                <a:solidFill>
                  <a:srgbClr val="0070C0"/>
                </a:solidFill>
                <a:ea typeface="+mn-lt"/>
                <a:cs typeface="+mn-lt"/>
              </a:rPr>
              <a:t> </a:t>
            </a:r>
            <a:r>
              <a:rPr lang="fr-CA" b="1" dirty="0">
                <a:solidFill>
                  <a:srgbClr val="FF0000"/>
                </a:solidFill>
                <a:ea typeface="+mn-lt"/>
                <a:cs typeface="+mn-lt"/>
              </a:rPr>
              <a:t>| </a:t>
            </a:r>
            <a:r>
              <a:rPr lang="fr-CA" b="1" dirty="0" err="1">
                <a:solidFill>
                  <a:srgbClr val="FF0000"/>
                </a:solidFill>
                <a:ea typeface="+mn-lt"/>
                <a:cs typeface="+mn-lt"/>
              </a:rPr>
              <a:t>grsystemctl</a:t>
            </a:r>
            <a:r>
              <a:rPr lang="fr-CA" b="1" dirty="0">
                <a:solidFill>
                  <a:srgbClr val="FF0000"/>
                </a:solidFill>
                <a:ea typeface="+mn-lt"/>
                <a:cs typeface="+mn-lt"/>
              </a:rPr>
              <a:t> </a:t>
            </a:r>
            <a:r>
              <a:rPr lang="fr-CA" b="1" dirty="0" err="1">
                <a:solidFill>
                  <a:srgbClr val="FF0000"/>
                </a:solidFill>
                <a:ea typeface="+mn-lt"/>
                <a:cs typeface="+mn-lt"/>
              </a:rPr>
              <a:t>list-units</a:t>
            </a:r>
            <a:r>
              <a:rPr lang="fr-CA" b="1" dirty="0">
                <a:solidFill>
                  <a:srgbClr val="FF0000"/>
                </a:solidFill>
                <a:ea typeface="+mn-lt"/>
                <a:cs typeface="+mn-lt"/>
              </a:rPr>
              <a:t> --type=service </a:t>
            </a:r>
            <a:r>
              <a:rPr lang="fr-CA" b="1" dirty="0" err="1">
                <a:solidFill>
                  <a:srgbClr val="FF0000"/>
                </a:solidFill>
                <a:ea typeface="+mn-lt"/>
                <a:cs typeface="+mn-lt"/>
              </a:rPr>
              <a:t>ep</a:t>
            </a:r>
            <a:r>
              <a:rPr lang="fr-CA" b="1" dirty="0">
                <a:solidFill>
                  <a:srgbClr val="FF0000"/>
                </a:solidFill>
                <a:ea typeface="+mn-lt"/>
                <a:cs typeface="+mn-lt"/>
              </a:rPr>
              <a:t> docker</a:t>
            </a:r>
          </a:p>
          <a:p>
            <a:pPr marL="0" indent="0">
              <a:lnSpc>
                <a:spcPct val="100000"/>
              </a:lnSpc>
              <a:spcBef>
                <a:spcPts val="600"/>
              </a:spcBef>
              <a:spcAft>
                <a:spcPts val="600"/>
              </a:spcAft>
              <a:buNone/>
              <a:tabLst>
                <a:tab pos="533400" algn="l"/>
              </a:tabLst>
            </a:pPr>
            <a:r>
              <a:rPr lang="fr-CA" dirty="0">
                <a:solidFill>
                  <a:srgbClr val="002060"/>
                </a:solidFill>
                <a:ea typeface="+mn-lt"/>
                <a:cs typeface="+mn-lt"/>
              </a:rPr>
              <a:t>Pour vérifier la version installée …</a:t>
            </a:r>
            <a:br>
              <a:rPr lang="fr-CA" dirty="0">
                <a:solidFill>
                  <a:srgbClr val="002060"/>
                </a:solidFill>
                <a:ea typeface="+mn-lt"/>
                <a:cs typeface="+mn-lt"/>
              </a:rPr>
            </a:br>
            <a:r>
              <a:rPr lang="fr-CA" b="1" dirty="0">
                <a:solidFill>
                  <a:srgbClr val="FFC000"/>
                </a:solidFill>
                <a:ea typeface="+mn-lt"/>
                <a:cs typeface="+mn-lt"/>
              </a:rPr>
              <a:t>&gt;&gt;</a:t>
            </a:r>
            <a:r>
              <a:rPr lang="fr-CA" b="1" dirty="0">
                <a:solidFill>
                  <a:srgbClr val="0070C0"/>
                </a:solidFill>
                <a:ea typeface="+mn-lt"/>
                <a:cs typeface="+mn-lt"/>
              </a:rPr>
              <a:t> </a:t>
            </a:r>
            <a:r>
              <a:rPr lang="fr-CA" b="1" dirty="0">
                <a:solidFill>
                  <a:srgbClr val="FF0000"/>
                </a:solidFill>
                <a:ea typeface="+mn-lt"/>
                <a:cs typeface="+mn-lt"/>
              </a:rPr>
              <a:t>docker info </a:t>
            </a:r>
          </a:p>
          <a:p>
            <a:pPr marL="0" indent="0">
              <a:lnSpc>
                <a:spcPct val="100000"/>
              </a:lnSpc>
              <a:spcBef>
                <a:spcPts val="600"/>
              </a:spcBef>
              <a:spcAft>
                <a:spcPts val="600"/>
              </a:spcAft>
              <a:buNone/>
              <a:tabLst>
                <a:tab pos="533400" algn="l"/>
              </a:tabLst>
            </a:pPr>
            <a:endParaRPr lang="fr-CA" b="1" dirty="0">
              <a:solidFill>
                <a:srgbClr val="0070C0"/>
              </a:solidFill>
              <a:ea typeface="+mn-lt"/>
              <a:cs typeface="+mn-lt"/>
            </a:endParaRPr>
          </a:p>
          <a:p>
            <a:pPr marL="0" indent="0">
              <a:lnSpc>
                <a:spcPct val="100000"/>
              </a:lnSpc>
              <a:spcBef>
                <a:spcPts val="600"/>
              </a:spcBef>
              <a:spcAft>
                <a:spcPts val="600"/>
              </a:spcAft>
              <a:buNone/>
              <a:tabLst>
                <a:tab pos="533400" algn="l"/>
              </a:tabLst>
            </a:pPr>
            <a:r>
              <a:rPr lang="fr-CA" b="1" dirty="0">
                <a:solidFill>
                  <a:srgbClr val="002060"/>
                </a:solidFill>
                <a:ea typeface="+mn-lt"/>
                <a:cs typeface="+mn-lt"/>
              </a:rPr>
              <a:t>Remarque</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Pour l’installation sur CentOS …</a:t>
            </a:r>
            <a:br>
              <a:rPr lang="fr-CA" dirty="0">
                <a:solidFill>
                  <a:srgbClr val="002060"/>
                </a:solidFill>
                <a:ea typeface="+mn-lt"/>
                <a:cs typeface="+mn-lt"/>
              </a:rPr>
            </a:br>
            <a:r>
              <a:rPr lang="fr-CA" b="1" dirty="0">
                <a:solidFill>
                  <a:srgbClr val="0070C0"/>
                </a:solidFill>
                <a:ea typeface="+mn-lt"/>
                <a:cs typeface="+mn-lt"/>
              </a:rPr>
              <a:t>https://docs.docker.com/engine/install/centos/</a:t>
            </a:r>
            <a:endParaRPr lang="fr-CA" dirty="0">
              <a:solidFill>
                <a:srgbClr val="002060"/>
              </a:solidFill>
              <a:ea typeface="+mn-lt"/>
              <a:cs typeface="+mn-lt"/>
            </a:endParaRPr>
          </a:p>
        </p:txBody>
      </p:sp>
    </p:spTree>
    <p:extLst>
      <p:ext uri="{BB962C8B-B14F-4D97-AF65-F5344CB8AC3E}">
        <p14:creationId xmlns:p14="http://schemas.microsoft.com/office/powerpoint/2010/main" val="9473511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Vérifications 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600"/>
              </a:spcBef>
              <a:spcAft>
                <a:spcPts val="600"/>
              </a:spcAft>
              <a:buNone/>
            </a:pPr>
            <a:r>
              <a:rPr lang="fr-CA" b="1" dirty="0">
                <a:solidFill>
                  <a:schemeClr val="accent3">
                    <a:lumMod val="75000"/>
                  </a:schemeClr>
                </a:solidFill>
                <a:ea typeface="+mn-lt"/>
                <a:cs typeface="+mn-lt"/>
              </a:rPr>
              <a:t>Exécution d’un premier conteneur</a:t>
            </a:r>
          </a:p>
          <a:p>
            <a:pPr marL="0" indent="0">
              <a:lnSpc>
                <a:spcPct val="100000"/>
              </a:lnSpc>
              <a:spcBef>
                <a:spcPts val="600"/>
              </a:spcBef>
              <a:spcAft>
                <a:spcPts val="600"/>
              </a:spcAft>
              <a:buNone/>
            </a:pPr>
            <a:r>
              <a:rPr lang="fr-CA" dirty="0">
                <a:solidFill>
                  <a:srgbClr val="002060"/>
                </a:solidFill>
                <a:ea typeface="+mn-lt"/>
                <a:cs typeface="+mn-lt"/>
              </a:rPr>
              <a:t>Afin de vérifier que </a:t>
            </a:r>
            <a:r>
              <a:rPr lang="fr-CA" b="1" dirty="0">
                <a:solidFill>
                  <a:srgbClr val="0070C0"/>
                </a:solidFill>
                <a:ea typeface="+mn-lt"/>
                <a:cs typeface="+mn-lt"/>
              </a:rPr>
              <a:t>Docker CE est correctement installé</a:t>
            </a:r>
            <a:r>
              <a:rPr lang="fr-CA" dirty="0">
                <a:solidFill>
                  <a:srgbClr val="002060"/>
                </a:solidFill>
                <a:ea typeface="+mn-lt"/>
                <a:cs typeface="+mn-lt"/>
              </a:rPr>
              <a:t>, on peut exécuter une première image … hello-world …</a:t>
            </a:r>
            <a:br>
              <a:rPr lang="fr-CA" dirty="0">
                <a:solidFill>
                  <a:srgbClr val="002060"/>
                </a:solidFill>
                <a:ea typeface="+mn-lt"/>
                <a:cs typeface="+mn-lt"/>
              </a:rPr>
            </a:br>
            <a:r>
              <a:rPr lang="fr-CA" b="1" dirty="0">
                <a:solidFill>
                  <a:srgbClr val="FFC000"/>
                </a:solidFill>
                <a:ea typeface="+mn-lt"/>
                <a:cs typeface="+mn-lt"/>
              </a:rPr>
              <a:t>&gt;&gt;</a:t>
            </a:r>
            <a:r>
              <a:rPr lang="fr-CA" dirty="0">
                <a:solidFill>
                  <a:srgbClr val="002060"/>
                </a:solidFill>
                <a:ea typeface="+mn-lt"/>
                <a:cs typeface="+mn-lt"/>
              </a:rPr>
              <a:t> </a:t>
            </a:r>
            <a:r>
              <a:rPr lang="fr-CA" b="1" dirty="0">
                <a:solidFill>
                  <a:srgbClr val="FF0000"/>
                </a:solidFill>
                <a:ea typeface="+mn-lt"/>
                <a:cs typeface="+mn-lt"/>
              </a:rPr>
              <a:t>docker run hello-world</a:t>
            </a:r>
            <a:endParaRPr lang="fr-CA" dirty="0">
              <a:solidFill>
                <a:srgbClr val="002060"/>
              </a:solidFill>
              <a:ea typeface="+mn-lt"/>
              <a:cs typeface="+mn-lt"/>
            </a:endParaRPr>
          </a:p>
          <a:p>
            <a:pPr marL="0" indent="0">
              <a:lnSpc>
                <a:spcPct val="100000"/>
              </a:lnSpc>
              <a:spcBef>
                <a:spcPts val="600"/>
              </a:spcBef>
              <a:spcAft>
                <a:spcPts val="600"/>
              </a:spcAft>
              <a:buNone/>
            </a:pPr>
            <a:r>
              <a:rPr lang="fr-CA" dirty="0">
                <a:solidFill>
                  <a:srgbClr val="002060"/>
                </a:solidFill>
                <a:ea typeface="+mn-lt"/>
                <a:cs typeface="+mn-lt"/>
              </a:rPr>
              <a:t>Description de la commande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Cette commande </a:t>
            </a:r>
            <a:r>
              <a:rPr lang="fr-CA" b="1" dirty="0">
                <a:solidFill>
                  <a:srgbClr val="0070C0"/>
                </a:solidFill>
                <a:ea typeface="+mn-lt"/>
                <a:cs typeface="+mn-lt"/>
              </a:rPr>
              <a:t>télécharge une image de test </a:t>
            </a:r>
            <a:br>
              <a:rPr lang="fr-CA" b="1" dirty="0">
                <a:solidFill>
                  <a:srgbClr val="0070C0"/>
                </a:solidFill>
                <a:ea typeface="+mn-lt"/>
                <a:cs typeface="+mn-lt"/>
              </a:rPr>
            </a:br>
            <a:r>
              <a:rPr lang="fr-CA" dirty="0">
                <a:solidFill>
                  <a:srgbClr val="002060"/>
                </a:solidFill>
                <a:ea typeface="+mn-lt"/>
                <a:cs typeface="+mn-lt"/>
              </a:rPr>
              <a:t>et l'</a:t>
            </a:r>
            <a:r>
              <a:rPr lang="fr-CA" b="1" dirty="0">
                <a:solidFill>
                  <a:srgbClr val="0070C0"/>
                </a:solidFill>
                <a:ea typeface="+mn-lt"/>
                <a:cs typeface="+mn-lt"/>
              </a:rPr>
              <a:t>exécute</a:t>
            </a:r>
            <a:r>
              <a:rPr lang="fr-CA" dirty="0">
                <a:solidFill>
                  <a:srgbClr val="002060"/>
                </a:solidFill>
                <a:ea typeface="+mn-lt"/>
                <a:cs typeface="+mn-lt"/>
              </a:rPr>
              <a:t> </a:t>
            </a:r>
            <a:r>
              <a:rPr lang="fr-CA" b="1" dirty="0">
                <a:solidFill>
                  <a:srgbClr val="0070C0"/>
                </a:solidFill>
                <a:ea typeface="+mn-lt"/>
                <a:cs typeface="+mn-lt"/>
              </a:rPr>
              <a:t>dans</a:t>
            </a:r>
            <a:r>
              <a:rPr lang="fr-CA" dirty="0">
                <a:solidFill>
                  <a:srgbClr val="002060"/>
                </a:solidFill>
                <a:ea typeface="+mn-lt"/>
                <a:cs typeface="+mn-lt"/>
              </a:rPr>
              <a:t> </a:t>
            </a:r>
            <a:r>
              <a:rPr lang="fr-CA" b="1" dirty="0">
                <a:solidFill>
                  <a:srgbClr val="0070C0"/>
                </a:solidFill>
                <a:ea typeface="+mn-lt"/>
                <a:cs typeface="+mn-lt"/>
              </a:rPr>
              <a:t>un conteneur </a:t>
            </a:r>
            <a:r>
              <a:rPr lang="fr-CA" dirty="0">
                <a:solidFill>
                  <a:srgbClr val="002060"/>
                </a:solidFill>
                <a:ea typeface="+mn-lt"/>
                <a:cs typeface="+mn-lt"/>
              </a:rPr>
              <a:t>;</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Elle appelle par la suite la </a:t>
            </a:r>
            <a:r>
              <a:rPr lang="fr-CA" b="1" dirty="0">
                <a:solidFill>
                  <a:srgbClr val="0070C0"/>
                </a:solidFill>
                <a:ea typeface="+mn-lt"/>
                <a:cs typeface="+mn-lt"/>
              </a:rPr>
              <a:t>commande d'exécution de docker</a:t>
            </a:r>
            <a:r>
              <a:rPr lang="fr-CA" dirty="0">
                <a:solidFill>
                  <a:srgbClr val="002060"/>
                </a:solidFill>
                <a:ea typeface="+mn-lt"/>
                <a:cs typeface="+mn-lt"/>
              </a:rPr>
              <a:t>, qui est </a:t>
            </a:r>
            <a:r>
              <a:rPr lang="fr-CA" b="1" dirty="0">
                <a:solidFill>
                  <a:srgbClr val="0070C0"/>
                </a:solidFill>
                <a:ea typeface="+mn-lt"/>
                <a:cs typeface="+mn-lt"/>
              </a:rPr>
              <a:t>responsable du lancement des conteneurs</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L'argument </a:t>
            </a:r>
            <a:r>
              <a:rPr lang="fr-CA" b="1" dirty="0">
                <a:solidFill>
                  <a:srgbClr val="0070C0"/>
                </a:solidFill>
                <a:ea typeface="+mn-lt"/>
                <a:cs typeface="+mn-lt"/>
              </a:rPr>
              <a:t>hello-world </a:t>
            </a:r>
            <a:r>
              <a:rPr lang="fr-CA" dirty="0">
                <a:solidFill>
                  <a:srgbClr val="002060"/>
                </a:solidFill>
                <a:ea typeface="+mn-lt"/>
                <a:cs typeface="+mn-lt"/>
              </a:rPr>
              <a:t>est le </a:t>
            </a:r>
            <a:r>
              <a:rPr lang="fr-CA" b="1" dirty="0">
                <a:solidFill>
                  <a:srgbClr val="0070C0"/>
                </a:solidFill>
                <a:ea typeface="+mn-lt"/>
                <a:cs typeface="+mn-lt"/>
              </a:rPr>
              <a:t>nom de l'image </a:t>
            </a:r>
            <a:r>
              <a:rPr lang="fr-CA" dirty="0">
                <a:solidFill>
                  <a:srgbClr val="002060"/>
                </a:solidFill>
                <a:ea typeface="+mn-lt"/>
                <a:cs typeface="+mn-lt"/>
              </a:rPr>
              <a:t>que l’on veut utiliser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La première ligne de la sortie indique que l’</a:t>
            </a:r>
            <a:r>
              <a:rPr lang="fr-CA" b="1" dirty="0">
                <a:solidFill>
                  <a:srgbClr val="0070C0"/>
                </a:solidFill>
                <a:ea typeface="+mn-lt"/>
                <a:cs typeface="+mn-lt"/>
              </a:rPr>
              <a:t>on</a:t>
            </a:r>
            <a:r>
              <a:rPr lang="fr-CA" dirty="0">
                <a:solidFill>
                  <a:srgbClr val="002060"/>
                </a:solidFill>
                <a:ea typeface="+mn-lt"/>
                <a:cs typeface="+mn-lt"/>
              </a:rPr>
              <a:t> </a:t>
            </a:r>
            <a:r>
              <a:rPr lang="fr-CA" b="1" dirty="0">
                <a:solidFill>
                  <a:srgbClr val="0070C0"/>
                </a:solidFill>
                <a:ea typeface="+mn-lt"/>
                <a:cs typeface="+mn-lt"/>
              </a:rPr>
              <a:t>n’a pas de copie locale de l'image</a:t>
            </a:r>
            <a:r>
              <a:rPr lang="fr-CA" dirty="0">
                <a:solidFill>
                  <a:srgbClr val="002060"/>
                </a:solidFill>
                <a:ea typeface="+mn-lt"/>
                <a:cs typeface="+mn-lt"/>
              </a:rPr>
              <a:t>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Docker </a:t>
            </a:r>
            <a:r>
              <a:rPr lang="fr-CA" b="1" dirty="0">
                <a:solidFill>
                  <a:srgbClr val="0070C0"/>
                </a:solidFill>
                <a:ea typeface="+mn-lt"/>
                <a:cs typeface="+mn-lt"/>
              </a:rPr>
              <a:t>vérifie ensuite sur le Docker Hub </a:t>
            </a:r>
            <a:br>
              <a:rPr lang="fr-CA" b="1" dirty="0">
                <a:solidFill>
                  <a:srgbClr val="0070C0"/>
                </a:solidFill>
                <a:ea typeface="+mn-lt"/>
                <a:cs typeface="+mn-lt"/>
              </a:rPr>
            </a:br>
            <a:r>
              <a:rPr lang="fr-CA" dirty="0">
                <a:solidFill>
                  <a:srgbClr val="002060"/>
                </a:solidFill>
                <a:ea typeface="+mn-lt"/>
                <a:cs typeface="+mn-lt"/>
              </a:rPr>
              <a:t>et </a:t>
            </a:r>
            <a:r>
              <a:rPr lang="fr-CA" b="1" dirty="0">
                <a:solidFill>
                  <a:srgbClr val="0070C0"/>
                </a:solidFill>
                <a:ea typeface="+mn-lt"/>
                <a:cs typeface="+mn-lt"/>
              </a:rPr>
              <a:t>télécharge la dernière version de l'image</a:t>
            </a:r>
            <a:r>
              <a:rPr lang="fr-CA" dirty="0">
                <a:solidFill>
                  <a:srgbClr val="002060"/>
                </a:solidFill>
                <a:ea typeface="+mn-lt"/>
                <a:cs typeface="+mn-lt"/>
              </a:rPr>
              <a:t> ;</a:t>
            </a:r>
          </a:p>
        </p:txBody>
      </p:sp>
    </p:spTree>
    <p:extLst>
      <p:ext uri="{BB962C8B-B14F-4D97-AF65-F5344CB8AC3E}">
        <p14:creationId xmlns:p14="http://schemas.microsoft.com/office/powerpoint/2010/main" val="41061737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Vérifications 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600"/>
              </a:spcBef>
              <a:spcAft>
                <a:spcPts val="600"/>
              </a:spcAft>
              <a:buNone/>
            </a:pPr>
            <a:r>
              <a:rPr lang="fr-CA" b="1" dirty="0">
                <a:solidFill>
                  <a:schemeClr val="accent3">
                    <a:lumMod val="75000"/>
                  </a:schemeClr>
                </a:solidFill>
                <a:ea typeface="+mn-lt"/>
                <a:cs typeface="+mn-lt"/>
              </a:rPr>
              <a:t>Gestion</a:t>
            </a:r>
            <a:r>
              <a:rPr lang="fr-CA" dirty="0">
                <a:solidFill>
                  <a:srgbClr val="002060"/>
                </a:solidFill>
                <a:ea typeface="+mn-lt"/>
                <a:cs typeface="+mn-lt"/>
              </a:rPr>
              <a:t> </a:t>
            </a:r>
            <a:r>
              <a:rPr lang="fr-CA" b="1" dirty="0">
                <a:solidFill>
                  <a:schemeClr val="accent3">
                    <a:lumMod val="75000"/>
                  </a:schemeClr>
                </a:solidFill>
                <a:ea typeface="+mn-lt"/>
                <a:cs typeface="+mn-lt"/>
              </a:rPr>
              <a:t>de Docker en tant qu'utilisateur non root</a:t>
            </a:r>
          </a:p>
          <a:p>
            <a:pPr marL="0" indent="0">
              <a:lnSpc>
                <a:spcPct val="100000"/>
              </a:lnSpc>
              <a:spcBef>
                <a:spcPts val="600"/>
              </a:spcBef>
              <a:spcAft>
                <a:spcPts val="600"/>
              </a:spcAft>
              <a:buNone/>
            </a:pPr>
            <a:r>
              <a:rPr lang="fr-CA" dirty="0">
                <a:solidFill>
                  <a:srgbClr val="002060"/>
                </a:solidFill>
                <a:ea typeface="+mn-lt"/>
                <a:cs typeface="+mn-lt"/>
              </a:rPr>
              <a:t>Le </a:t>
            </a:r>
            <a:r>
              <a:rPr lang="fr-CA" b="1" dirty="0">
                <a:solidFill>
                  <a:srgbClr val="0070C0"/>
                </a:solidFill>
                <a:ea typeface="+mn-lt"/>
                <a:cs typeface="+mn-lt"/>
              </a:rPr>
              <a:t>démon (</a:t>
            </a:r>
            <a:r>
              <a:rPr lang="fr-CA" b="1" i="1" dirty="0">
                <a:solidFill>
                  <a:srgbClr val="0070C0"/>
                </a:solidFill>
                <a:ea typeface="+mn-lt"/>
                <a:cs typeface="+mn-lt"/>
              </a:rPr>
              <a:t>daemon</a:t>
            </a:r>
            <a:r>
              <a:rPr lang="fr-CA" b="1" dirty="0">
                <a:solidFill>
                  <a:srgbClr val="0070C0"/>
                </a:solidFill>
                <a:ea typeface="+mn-lt"/>
                <a:cs typeface="+mn-lt"/>
              </a:rPr>
              <a:t>) docker se lie à un socket Linux </a:t>
            </a:r>
            <a:r>
              <a:rPr lang="fr-CA" dirty="0">
                <a:solidFill>
                  <a:srgbClr val="002060"/>
                </a:solidFill>
                <a:ea typeface="+mn-lt"/>
                <a:cs typeface="+mn-lt"/>
              </a:rPr>
              <a:t>au lieu d'un port TCP. </a:t>
            </a:r>
          </a:p>
          <a:p>
            <a:pPr marL="0" indent="0">
              <a:lnSpc>
                <a:spcPct val="100000"/>
              </a:lnSpc>
              <a:spcBef>
                <a:spcPts val="600"/>
              </a:spcBef>
              <a:spcAft>
                <a:spcPts val="600"/>
              </a:spcAft>
              <a:buNone/>
            </a:pPr>
            <a:r>
              <a:rPr lang="fr-CA" dirty="0">
                <a:solidFill>
                  <a:srgbClr val="002060"/>
                </a:solidFill>
                <a:ea typeface="+mn-lt"/>
                <a:cs typeface="+mn-lt"/>
              </a:rPr>
              <a:t>Par défaut, un </a:t>
            </a:r>
            <a:r>
              <a:rPr lang="fr-CA" b="1" dirty="0">
                <a:solidFill>
                  <a:srgbClr val="0070C0"/>
                </a:solidFill>
                <a:ea typeface="+mn-lt"/>
                <a:cs typeface="+mn-lt"/>
              </a:rPr>
              <a:t>socket Linux appartient à l'utilisateur root </a:t>
            </a:r>
            <a:r>
              <a:rPr lang="fr-CA" dirty="0">
                <a:solidFill>
                  <a:srgbClr val="002060"/>
                </a:solidFill>
                <a:ea typeface="+mn-lt"/>
                <a:cs typeface="+mn-lt"/>
              </a:rPr>
              <a:t>et les autres utilisateurs ne peuvent y accéder qu'en utilisant </a:t>
            </a:r>
            <a:r>
              <a:rPr lang="fr-CA" dirty="0" err="1">
                <a:solidFill>
                  <a:srgbClr val="002060"/>
                </a:solidFill>
                <a:ea typeface="+mn-lt"/>
                <a:cs typeface="+mn-lt"/>
              </a:rPr>
              <a:t>sudo</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Le </a:t>
            </a:r>
            <a:r>
              <a:rPr lang="fr-CA" b="1" dirty="0">
                <a:solidFill>
                  <a:srgbClr val="0070C0"/>
                </a:solidFill>
                <a:ea typeface="+mn-lt"/>
                <a:cs typeface="+mn-lt"/>
              </a:rPr>
              <a:t>démon docker quant à lui s'exécute toujours comme utilisateur root</a:t>
            </a:r>
            <a:r>
              <a:rPr lang="fr-CA" dirty="0">
                <a:solidFill>
                  <a:srgbClr val="002060"/>
                </a:solidFill>
                <a:ea typeface="+mn-lt"/>
                <a:cs typeface="+mn-lt"/>
              </a:rPr>
              <a:t>.</a:t>
            </a:r>
            <a:br>
              <a:rPr lang="fr-CA" dirty="0">
                <a:solidFill>
                  <a:srgbClr val="002060"/>
                </a:solidFill>
                <a:ea typeface="+mn-lt"/>
                <a:cs typeface="+mn-lt"/>
              </a:rPr>
            </a:br>
            <a:r>
              <a:rPr lang="fr-CA" b="1" dirty="0">
                <a:solidFill>
                  <a:srgbClr val="FFC000"/>
                </a:solidFill>
                <a:ea typeface="+mn-lt"/>
                <a:cs typeface="+mn-lt"/>
              </a:rPr>
              <a:t>&gt;&gt;</a:t>
            </a:r>
            <a:r>
              <a:rPr lang="fr-CA" dirty="0">
                <a:solidFill>
                  <a:srgbClr val="002060"/>
                </a:solidFill>
                <a:ea typeface="+mn-lt"/>
                <a:cs typeface="+mn-lt"/>
              </a:rPr>
              <a:t> </a:t>
            </a:r>
            <a:r>
              <a:rPr lang="fr-CA" b="1" dirty="0">
                <a:solidFill>
                  <a:srgbClr val="FF0000"/>
                </a:solidFill>
                <a:ea typeface="+mn-lt"/>
                <a:cs typeface="+mn-lt"/>
              </a:rPr>
              <a:t>docker run hello-world</a:t>
            </a:r>
            <a:br>
              <a:rPr lang="fr-CA" b="1" dirty="0">
                <a:solidFill>
                  <a:srgbClr val="FF0000"/>
                </a:solidFill>
                <a:ea typeface="+mn-lt"/>
                <a:cs typeface="+mn-lt"/>
              </a:rPr>
            </a:br>
            <a:r>
              <a:rPr lang="fr-CA" sz="1800" b="1" dirty="0">
                <a:solidFill>
                  <a:srgbClr val="7030A0"/>
                </a:solidFill>
                <a:ea typeface="+mn-lt"/>
                <a:cs typeface="+mn-lt"/>
              </a:rPr>
              <a:t>docker: Got permission </a:t>
            </a:r>
            <a:r>
              <a:rPr lang="fr-CA" sz="1800" b="1" dirty="0" err="1">
                <a:solidFill>
                  <a:srgbClr val="7030A0"/>
                </a:solidFill>
                <a:ea typeface="+mn-lt"/>
                <a:cs typeface="+mn-lt"/>
              </a:rPr>
              <a:t>denied</a:t>
            </a:r>
            <a:r>
              <a:rPr lang="fr-CA" sz="1800" b="1" dirty="0">
                <a:solidFill>
                  <a:srgbClr val="7030A0"/>
                </a:solidFill>
                <a:ea typeface="+mn-lt"/>
                <a:cs typeface="+mn-lt"/>
              </a:rPr>
              <a:t> </a:t>
            </a:r>
            <a:r>
              <a:rPr lang="fr-CA" sz="1800" b="1" dirty="0" err="1">
                <a:solidFill>
                  <a:srgbClr val="7030A0"/>
                </a:solidFill>
                <a:ea typeface="+mn-lt"/>
                <a:cs typeface="+mn-lt"/>
              </a:rPr>
              <a:t>while</a:t>
            </a:r>
            <a:r>
              <a:rPr lang="fr-CA" sz="1800" b="1" dirty="0">
                <a:solidFill>
                  <a:srgbClr val="7030A0"/>
                </a:solidFill>
                <a:ea typeface="+mn-lt"/>
                <a:cs typeface="+mn-lt"/>
              </a:rPr>
              <a:t> </a:t>
            </a:r>
            <a:r>
              <a:rPr lang="fr-CA" sz="1800" b="1" dirty="0" err="1">
                <a:solidFill>
                  <a:srgbClr val="7030A0"/>
                </a:solidFill>
                <a:ea typeface="+mn-lt"/>
                <a:cs typeface="+mn-lt"/>
              </a:rPr>
              <a:t>trying</a:t>
            </a:r>
            <a:r>
              <a:rPr lang="fr-CA" sz="1800" b="1" dirty="0">
                <a:solidFill>
                  <a:srgbClr val="7030A0"/>
                </a:solidFill>
                <a:ea typeface="+mn-lt"/>
                <a:cs typeface="+mn-lt"/>
              </a:rPr>
              <a:t> to </a:t>
            </a:r>
            <a:r>
              <a:rPr lang="fr-CA" sz="1800" b="1" dirty="0" err="1">
                <a:solidFill>
                  <a:srgbClr val="7030A0"/>
                </a:solidFill>
                <a:ea typeface="+mn-lt"/>
                <a:cs typeface="+mn-lt"/>
              </a:rPr>
              <a:t>connect</a:t>
            </a:r>
            <a:r>
              <a:rPr lang="fr-CA" sz="1800" b="1" dirty="0">
                <a:solidFill>
                  <a:srgbClr val="7030A0"/>
                </a:solidFill>
                <a:ea typeface="+mn-lt"/>
                <a:cs typeface="+mn-lt"/>
              </a:rPr>
              <a:t> to the Docker daemon socket at unix:///var/run/docker.sock: Post http://%2Fvar%2Frun%2Fdocker.sock/v1.40/containers/create: dial </a:t>
            </a:r>
            <a:r>
              <a:rPr lang="fr-CA" sz="1800" b="1" dirty="0" err="1">
                <a:solidFill>
                  <a:srgbClr val="7030A0"/>
                </a:solidFill>
                <a:ea typeface="+mn-lt"/>
                <a:cs typeface="+mn-lt"/>
              </a:rPr>
              <a:t>unix</a:t>
            </a:r>
            <a:r>
              <a:rPr lang="fr-CA" sz="1800" b="1" dirty="0">
                <a:solidFill>
                  <a:srgbClr val="7030A0"/>
                </a:solidFill>
                <a:ea typeface="+mn-lt"/>
                <a:cs typeface="+mn-lt"/>
              </a:rPr>
              <a:t> /var/run/</a:t>
            </a:r>
            <a:r>
              <a:rPr lang="fr-CA" sz="1800" b="1" dirty="0" err="1">
                <a:solidFill>
                  <a:srgbClr val="7030A0"/>
                </a:solidFill>
                <a:ea typeface="+mn-lt"/>
                <a:cs typeface="+mn-lt"/>
              </a:rPr>
              <a:t>docker.sock</a:t>
            </a:r>
            <a:r>
              <a:rPr lang="fr-CA" sz="1800" b="1" dirty="0">
                <a:solidFill>
                  <a:srgbClr val="7030A0"/>
                </a:solidFill>
                <a:ea typeface="+mn-lt"/>
                <a:cs typeface="+mn-lt"/>
              </a:rPr>
              <a:t>: </a:t>
            </a:r>
            <a:r>
              <a:rPr lang="fr-CA" sz="1800" b="1" dirty="0" err="1">
                <a:solidFill>
                  <a:srgbClr val="7030A0"/>
                </a:solidFill>
                <a:ea typeface="+mn-lt"/>
                <a:cs typeface="+mn-lt"/>
              </a:rPr>
              <a:t>connect</a:t>
            </a:r>
            <a:r>
              <a:rPr lang="fr-CA" sz="1800" b="1" dirty="0">
                <a:solidFill>
                  <a:srgbClr val="7030A0"/>
                </a:solidFill>
                <a:ea typeface="+mn-lt"/>
                <a:cs typeface="+mn-lt"/>
              </a:rPr>
              <a:t>: permission </a:t>
            </a:r>
            <a:r>
              <a:rPr lang="fr-CA" sz="1800" b="1" dirty="0" err="1">
                <a:solidFill>
                  <a:srgbClr val="7030A0"/>
                </a:solidFill>
                <a:ea typeface="+mn-lt"/>
                <a:cs typeface="+mn-lt"/>
              </a:rPr>
              <a:t>denied</a:t>
            </a:r>
            <a:r>
              <a:rPr lang="fr-CA" sz="1800" b="1" dirty="0">
                <a:solidFill>
                  <a:srgbClr val="7030A0"/>
                </a:solidFill>
                <a:ea typeface="+mn-lt"/>
                <a:cs typeface="+mn-lt"/>
              </a:rPr>
              <a:t>.</a:t>
            </a:r>
            <a:br>
              <a:rPr lang="fr-CA" sz="1800" b="1" dirty="0">
                <a:solidFill>
                  <a:srgbClr val="7030A0"/>
                </a:solidFill>
                <a:ea typeface="+mn-lt"/>
                <a:cs typeface="+mn-lt"/>
              </a:rPr>
            </a:br>
            <a:r>
              <a:rPr lang="fr-CA" sz="1800" b="1" dirty="0" err="1">
                <a:solidFill>
                  <a:srgbClr val="7030A0"/>
                </a:solidFill>
                <a:ea typeface="+mn-lt"/>
                <a:cs typeface="+mn-lt"/>
              </a:rPr>
              <a:t>See</a:t>
            </a:r>
            <a:r>
              <a:rPr lang="fr-CA" sz="1800" b="1" dirty="0">
                <a:solidFill>
                  <a:srgbClr val="7030A0"/>
                </a:solidFill>
                <a:ea typeface="+mn-lt"/>
                <a:cs typeface="+mn-lt"/>
              </a:rPr>
              <a:t> 'docker run --help'.</a:t>
            </a:r>
          </a:p>
          <a:p>
            <a:pPr marL="0" indent="0">
              <a:lnSpc>
                <a:spcPct val="100000"/>
              </a:lnSpc>
              <a:spcBef>
                <a:spcPts val="600"/>
              </a:spcBef>
              <a:spcAft>
                <a:spcPts val="600"/>
              </a:spcAft>
              <a:buNone/>
            </a:pPr>
            <a:endParaRPr lang="fr-CA" dirty="0">
              <a:solidFill>
                <a:srgbClr val="002060"/>
              </a:solidFill>
              <a:ea typeface="+mn-lt"/>
              <a:cs typeface="+mn-lt"/>
            </a:endParaRPr>
          </a:p>
        </p:txBody>
      </p:sp>
    </p:spTree>
    <p:extLst>
      <p:ext uri="{BB962C8B-B14F-4D97-AF65-F5344CB8AC3E}">
        <p14:creationId xmlns:p14="http://schemas.microsoft.com/office/powerpoint/2010/main" val="41105770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Vérifications 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600"/>
              </a:spcBef>
              <a:spcAft>
                <a:spcPts val="600"/>
              </a:spcAft>
              <a:buNone/>
            </a:pPr>
            <a:r>
              <a:rPr lang="fr-CA" b="1" dirty="0">
                <a:solidFill>
                  <a:schemeClr val="accent3">
                    <a:lumMod val="75000"/>
                  </a:schemeClr>
                </a:solidFill>
                <a:ea typeface="+mn-lt"/>
                <a:cs typeface="+mn-lt"/>
              </a:rPr>
              <a:t>Gestion</a:t>
            </a:r>
            <a:r>
              <a:rPr lang="fr-CA" dirty="0">
                <a:solidFill>
                  <a:srgbClr val="002060"/>
                </a:solidFill>
                <a:ea typeface="+mn-lt"/>
                <a:cs typeface="+mn-lt"/>
              </a:rPr>
              <a:t> </a:t>
            </a:r>
            <a:r>
              <a:rPr lang="fr-CA" b="1" dirty="0">
                <a:solidFill>
                  <a:schemeClr val="accent3">
                    <a:lumMod val="75000"/>
                  </a:schemeClr>
                </a:solidFill>
                <a:ea typeface="+mn-lt"/>
                <a:cs typeface="+mn-lt"/>
              </a:rPr>
              <a:t>de Docker en tant qu'utilisateur non root</a:t>
            </a:r>
          </a:p>
          <a:p>
            <a:pPr marL="0" indent="0">
              <a:lnSpc>
                <a:spcPct val="100000"/>
              </a:lnSpc>
              <a:spcBef>
                <a:spcPts val="600"/>
              </a:spcBef>
              <a:spcAft>
                <a:spcPts val="600"/>
              </a:spcAft>
              <a:buNone/>
            </a:pPr>
            <a:r>
              <a:rPr lang="fr-CA" dirty="0">
                <a:solidFill>
                  <a:srgbClr val="002060"/>
                </a:solidFill>
                <a:ea typeface="+mn-lt"/>
                <a:cs typeface="+mn-lt"/>
              </a:rPr>
              <a:t>Si l'on </a:t>
            </a:r>
            <a:r>
              <a:rPr lang="fr-CA" b="1" dirty="0">
                <a:solidFill>
                  <a:srgbClr val="0070C0"/>
                </a:solidFill>
                <a:ea typeface="+mn-lt"/>
                <a:cs typeface="+mn-lt"/>
              </a:rPr>
              <a:t>ne souhaite pas utiliser </a:t>
            </a:r>
            <a:r>
              <a:rPr lang="fr-CA" b="1" dirty="0" err="1">
                <a:solidFill>
                  <a:srgbClr val="0070C0"/>
                </a:solidFill>
                <a:ea typeface="+mn-lt"/>
                <a:cs typeface="+mn-lt"/>
              </a:rPr>
              <a:t>sudo</a:t>
            </a:r>
            <a:r>
              <a:rPr lang="fr-CA" b="1" dirty="0">
                <a:solidFill>
                  <a:srgbClr val="0070C0"/>
                </a:solidFill>
                <a:ea typeface="+mn-lt"/>
                <a:cs typeface="+mn-lt"/>
              </a:rPr>
              <a:t> </a:t>
            </a:r>
            <a:r>
              <a:rPr lang="fr-CA" dirty="0">
                <a:solidFill>
                  <a:srgbClr val="002060"/>
                </a:solidFill>
                <a:ea typeface="+mn-lt"/>
                <a:cs typeface="+mn-lt"/>
              </a:rPr>
              <a:t>lors des utilisations de la commande docker, il faut </a:t>
            </a:r>
            <a:r>
              <a:rPr lang="fr-CA" b="1" dirty="0">
                <a:solidFill>
                  <a:srgbClr val="0070C0"/>
                </a:solidFill>
                <a:ea typeface="+mn-lt"/>
                <a:cs typeface="+mn-lt"/>
              </a:rPr>
              <a:t>créer un groupe nommé docker </a:t>
            </a:r>
            <a:r>
              <a:rPr lang="fr-CA" dirty="0">
                <a:solidFill>
                  <a:srgbClr val="002060"/>
                </a:solidFill>
                <a:ea typeface="+mn-lt"/>
                <a:cs typeface="+mn-lt"/>
              </a:rPr>
              <a:t>et </a:t>
            </a:r>
            <a:r>
              <a:rPr lang="fr-CA" b="1" dirty="0">
                <a:solidFill>
                  <a:srgbClr val="0070C0"/>
                </a:solidFill>
                <a:ea typeface="+mn-lt"/>
                <a:cs typeface="+mn-lt"/>
              </a:rPr>
              <a:t>y ajouter des utilisateurs</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Lorsque le démon docker démarrée, il </a:t>
            </a:r>
            <a:r>
              <a:rPr lang="fr-CA" b="1" dirty="0">
                <a:solidFill>
                  <a:srgbClr val="0070C0"/>
                </a:solidFill>
                <a:ea typeface="+mn-lt"/>
                <a:cs typeface="+mn-lt"/>
              </a:rPr>
              <a:t>rend le socket Linux en lecture et écriture pour le groupe docker</a:t>
            </a:r>
            <a:r>
              <a:rPr lang="fr-CA" dirty="0">
                <a:solidFill>
                  <a:srgbClr val="002060"/>
                </a:solidFill>
                <a:ea typeface="+mn-lt"/>
                <a:cs typeface="+mn-lt"/>
              </a:rPr>
              <a:t>.</a:t>
            </a:r>
          </a:p>
          <a:p>
            <a:pPr marL="0" indent="0">
              <a:lnSpc>
                <a:spcPct val="100000"/>
              </a:lnSpc>
              <a:spcBef>
                <a:spcPts val="600"/>
              </a:spcBef>
              <a:spcAft>
                <a:spcPts val="600"/>
              </a:spcAft>
              <a:buNone/>
            </a:pPr>
            <a:r>
              <a:rPr lang="fr-CA" b="1" dirty="0">
                <a:solidFill>
                  <a:srgbClr val="002060"/>
                </a:solidFill>
                <a:ea typeface="+mn-lt"/>
                <a:cs typeface="+mn-lt"/>
              </a:rPr>
              <a:t>Avertissement</a:t>
            </a:r>
            <a:r>
              <a:rPr lang="fr-CA" dirty="0">
                <a:solidFill>
                  <a:srgbClr val="002060"/>
                </a:solidFill>
                <a:ea typeface="+mn-lt"/>
                <a:cs typeface="+mn-lt"/>
              </a:rPr>
              <a:t> …</a:t>
            </a:r>
            <a:br>
              <a:rPr lang="fr-CA" dirty="0">
                <a:solidFill>
                  <a:srgbClr val="002060"/>
                </a:solidFill>
                <a:ea typeface="+mn-lt"/>
                <a:cs typeface="+mn-lt"/>
              </a:rPr>
            </a:br>
            <a:r>
              <a:rPr lang="fr-CA" dirty="0">
                <a:solidFill>
                  <a:srgbClr val="002060"/>
                </a:solidFill>
                <a:ea typeface="+mn-lt"/>
                <a:cs typeface="+mn-lt"/>
              </a:rPr>
              <a:t>Le group</a:t>
            </a:r>
            <a:r>
              <a:rPr lang="fr-CA" b="1" dirty="0">
                <a:solidFill>
                  <a:srgbClr val="0070C0"/>
                </a:solidFill>
                <a:ea typeface="+mn-lt"/>
                <a:cs typeface="+mn-lt"/>
              </a:rPr>
              <a:t>e docker accorde des privilèges équivalents à l'utilisateur root</a:t>
            </a:r>
            <a:r>
              <a:rPr lang="fr-CA" dirty="0">
                <a:solidFill>
                  <a:srgbClr val="002060"/>
                </a:solidFill>
                <a:ea typeface="+mn-lt"/>
                <a:cs typeface="+mn-lt"/>
              </a:rPr>
              <a:t>.</a:t>
            </a:r>
          </a:p>
          <a:p>
            <a:pPr marL="0" indent="0">
              <a:lnSpc>
                <a:spcPct val="100000"/>
              </a:lnSpc>
              <a:spcBef>
                <a:spcPts val="600"/>
              </a:spcBef>
              <a:spcAft>
                <a:spcPts val="600"/>
              </a:spcAft>
              <a:buNone/>
            </a:pPr>
            <a:endParaRPr lang="fr-CA" dirty="0">
              <a:solidFill>
                <a:srgbClr val="002060"/>
              </a:solidFill>
              <a:ea typeface="+mn-lt"/>
              <a:cs typeface="+mn-lt"/>
            </a:endParaRPr>
          </a:p>
        </p:txBody>
      </p:sp>
    </p:spTree>
    <p:extLst>
      <p:ext uri="{BB962C8B-B14F-4D97-AF65-F5344CB8AC3E}">
        <p14:creationId xmlns:p14="http://schemas.microsoft.com/office/powerpoint/2010/main" val="36087249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Vérifications 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600"/>
              </a:spcBef>
              <a:spcAft>
                <a:spcPts val="600"/>
              </a:spcAft>
              <a:buNone/>
            </a:pPr>
            <a:r>
              <a:rPr lang="fr-CA" b="1" dirty="0">
                <a:solidFill>
                  <a:schemeClr val="accent3">
                    <a:lumMod val="75000"/>
                  </a:schemeClr>
                </a:solidFill>
                <a:ea typeface="+mn-lt"/>
                <a:cs typeface="+mn-lt"/>
              </a:rPr>
              <a:t>Gestion</a:t>
            </a:r>
            <a:r>
              <a:rPr lang="fr-CA" dirty="0">
                <a:solidFill>
                  <a:srgbClr val="002060"/>
                </a:solidFill>
                <a:ea typeface="+mn-lt"/>
                <a:cs typeface="+mn-lt"/>
              </a:rPr>
              <a:t> </a:t>
            </a:r>
            <a:r>
              <a:rPr lang="fr-CA" b="1" dirty="0">
                <a:solidFill>
                  <a:schemeClr val="accent3">
                    <a:lumMod val="75000"/>
                  </a:schemeClr>
                </a:solidFill>
                <a:ea typeface="+mn-lt"/>
                <a:cs typeface="+mn-lt"/>
              </a:rPr>
              <a:t>de Docker en tant qu'utilisateur non root</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Création du groupe docker et ajout de l’utilisateur courant</a:t>
            </a:r>
          </a:p>
          <a:p>
            <a:pPr marL="0" indent="0">
              <a:lnSpc>
                <a:spcPct val="100000"/>
              </a:lnSpc>
              <a:spcBef>
                <a:spcPts val="600"/>
              </a:spcBef>
              <a:spcAft>
                <a:spcPts val="600"/>
              </a:spcAft>
              <a:buNone/>
            </a:pPr>
            <a:r>
              <a:rPr lang="fr-CA" b="1" dirty="0">
                <a:solidFill>
                  <a:srgbClr val="0070C0"/>
                </a:solidFill>
                <a:ea typeface="+mn-lt"/>
                <a:cs typeface="+mn-lt"/>
              </a:rPr>
              <a:t>Création du groupe docker </a:t>
            </a:r>
            <a:r>
              <a:rPr lang="fr-CA" dirty="0">
                <a:solidFill>
                  <a:srgbClr val="002060"/>
                </a:solidFill>
                <a:ea typeface="+mn-lt"/>
                <a:cs typeface="+mn-lt"/>
              </a:rPr>
              <a:t>…</a:t>
            </a:r>
            <a:br>
              <a:rPr lang="fr-CA" dirty="0">
                <a:solidFill>
                  <a:srgbClr val="002060"/>
                </a:solidFill>
                <a:ea typeface="+mn-lt"/>
                <a:cs typeface="+mn-lt"/>
              </a:rPr>
            </a:br>
            <a:r>
              <a:rPr lang="fr-CA" b="1" dirty="0">
                <a:solidFill>
                  <a:srgbClr val="FFC000"/>
                </a:solidFill>
                <a:ea typeface="+mn-lt"/>
                <a:cs typeface="+mn-lt"/>
              </a:rPr>
              <a:t>&gt;&gt;</a:t>
            </a:r>
            <a:r>
              <a:rPr lang="fr-CA" dirty="0">
                <a:solidFill>
                  <a:srgbClr val="002060"/>
                </a:solidFill>
                <a:ea typeface="+mn-lt"/>
                <a:cs typeface="+mn-lt"/>
              </a:rPr>
              <a:t> </a:t>
            </a:r>
            <a:r>
              <a:rPr lang="fr-CA" b="1" dirty="0" err="1">
                <a:solidFill>
                  <a:srgbClr val="FF0000"/>
                </a:solidFill>
                <a:ea typeface="+mn-lt"/>
                <a:cs typeface="+mn-lt"/>
              </a:rPr>
              <a:t>groupadd</a:t>
            </a:r>
            <a:r>
              <a:rPr lang="fr-CA" b="1" dirty="0">
                <a:solidFill>
                  <a:srgbClr val="FF0000"/>
                </a:solidFill>
                <a:ea typeface="+mn-lt"/>
                <a:cs typeface="+mn-lt"/>
              </a:rPr>
              <a:t> docker</a:t>
            </a:r>
          </a:p>
          <a:p>
            <a:pPr marL="0" indent="0">
              <a:lnSpc>
                <a:spcPct val="100000"/>
              </a:lnSpc>
              <a:spcBef>
                <a:spcPts val="600"/>
              </a:spcBef>
              <a:spcAft>
                <a:spcPts val="600"/>
              </a:spcAft>
              <a:buNone/>
            </a:pPr>
            <a:r>
              <a:rPr lang="fr-CA" b="1" dirty="0">
                <a:solidFill>
                  <a:srgbClr val="0070C0"/>
                </a:solidFill>
                <a:ea typeface="+mn-lt"/>
                <a:cs typeface="+mn-lt"/>
              </a:rPr>
              <a:t>Ajout de l'utilisateur courant au groupe </a:t>
            </a:r>
            <a:r>
              <a:rPr lang="fr-CA" dirty="0">
                <a:solidFill>
                  <a:srgbClr val="002060"/>
                </a:solidFill>
                <a:ea typeface="+mn-lt"/>
                <a:cs typeface="+mn-lt"/>
              </a:rPr>
              <a:t>docker …</a:t>
            </a:r>
            <a:br>
              <a:rPr lang="fr-CA" dirty="0">
                <a:solidFill>
                  <a:srgbClr val="002060"/>
                </a:solidFill>
                <a:ea typeface="+mn-lt"/>
                <a:cs typeface="+mn-lt"/>
              </a:rPr>
            </a:br>
            <a:r>
              <a:rPr lang="fr-CA" b="1" dirty="0">
                <a:solidFill>
                  <a:srgbClr val="FFC000"/>
                </a:solidFill>
                <a:ea typeface="+mn-lt"/>
                <a:cs typeface="+mn-lt"/>
              </a:rPr>
              <a:t>&gt;&gt;</a:t>
            </a:r>
            <a:r>
              <a:rPr lang="fr-CA" dirty="0">
                <a:solidFill>
                  <a:srgbClr val="002060"/>
                </a:solidFill>
                <a:ea typeface="+mn-lt"/>
                <a:cs typeface="+mn-lt"/>
              </a:rPr>
              <a:t> </a:t>
            </a:r>
            <a:r>
              <a:rPr lang="fr-CA" b="1" dirty="0" err="1">
                <a:solidFill>
                  <a:srgbClr val="FF0000"/>
                </a:solidFill>
                <a:ea typeface="+mn-lt"/>
                <a:cs typeface="+mn-lt"/>
              </a:rPr>
              <a:t>usermod</a:t>
            </a:r>
            <a:r>
              <a:rPr lang="fr-CA" b="1" dirty="0">
                <a:solidFill>
                  <a:srgbClr val="FF0000"/>
                </a:solidFill>
                <a:ea typeface="+mn-lt"/>
                <a:cs typeface="+mn-lt"/>
              </a:rPr>
              <a:t> -</a:t>
            </a:r>
            <a:r>
              <a:rPr lang="fr-CA" b="1" dirty="0" err="1">
                <a:solidFill>
                  <a:srgbClr val="FF0000"/>
                </a:solidFill>
                <a:ea typeface="+mn-lt"/>
                <a:cs typeface="+mn-lt"/>
              </a:rPr>
              <a:t>aG</a:t>
            </a:r>
            <a:r>
              <a:rPr lang="fr-CA" b="1" dirty="0">
                <a:solidFill>
                  <a:srgbClr val="FF0000"/>
                </a:solidFill>
                <a:ea typeface="+mn-lt"/>
                <a:cs typeface="+mn-lt"/>
              </a:rPr>
              <a:t> docker $USER</a:t>
            </a:r>
          </a:p>
          <a:p>
            <a:pPr marL="0" indent="0">
              <a:lnSpc>
                <a:spcPct val="100000"/>
              </a:lnSpc>
              <a:spcBef>
                <a:spcPts val="600"/>
              </a:spcBef>
              <a:spcAft>
                <a:spcPts val="600"/>
              </a:spcAft>
              <a:buNone/>
            </a:pPr>
            <a:r>
              <a:rPr lang="fr-CA" dirty="0">
                <a:solidFill>
                  <a:srgbClr val="002060"/>
                </a:solidFill>
                <a:ea typeface="+mn-lt"/>
                <a:cs typeface="+mn-lt"/>
              </a:rPr>
              <a:t>Ceci étant fait, il suffit de </a:t>
            </a:r>
            <a:r>
              <a:rPr lang="fr-CA" b="1" dirty="0">
                <a:solidFill>
                  <a:srgbClr val="0070C0"/>
                </a:solidFill>
                <a:ea typeface="+mn-lt"/>
                <a:cs typeface="+mn-lt"/>
              </a:rPr>
              <a:t>fermer la session en cours </a:t>
            </a:r>
            <a:r>
              <a:rPr lang="fr-CA" dirty="0">
                <a:solidFill>
                  <a:srgbClr val="002060"/>
                </a:solidFill>
                <a:ea typeface="+mn-lt"/>
                <a:cs typeface="+mn-lt"/>
              </a:rPr>
              <a:t>et de </a:t>
            </a:r>
            <a:r>
              <a:rPr lang="fr-CA" b="1" dirty="0">
                <a:solidFill>
                  <a:srgbClr val="0070C0"/>
                </a:solidFill>
                <a:ea typeface="+mn-lt"/>
                <a:cs typeface="+mn-lt"/>
              </a:rPr>
              <a:t>se connecter à nouveau</a:t>
            </a:r>
            <a:r>
              <a:rPr lang="fr-CA" dirty="0">
                <a:solidFill>
                  <a:srgbClr val="002060"/>
                </a:solidFill>
                <a:ea typeface="+mn-lt"/>
                <a:cs typeface="+mn-lt"/>
              </a:rPr>
              <a:t> afin que l'appartenance au groupe docker soit réévaluée.</a:t>
            </a:r>
          </a:p>
          <a:p>
            <a:pPr marL="0" indent="0">
              <a:lnSpc>
                <a:spcPct val="100000"/>
              </a:lnSpc>
              <a:spcBef>
                <a:spcPts val="600"/>
              </a:spcBef>
              <a:spcAft>
                <a:spcPts val="600"/>
              </a:spcAft>
              <a:buNone/>
            </a:pPr>
            <a:r>
              <a:rPr lang="fr-CA" b="1" dirty="0">
                <a:solidFill>
                  <a:srgbClr val="0070C0"/>
                </a:solidFill>
                <a:ea typeface="+mn-lt"/>
                <a:cs typeface="+mn-lt"/>
              </a:rPr>
              <a:t>Vérification de la bonne exécution </a:t>
            </a:r>
            <a:r>
              <a:rPr lang="fr-CA" dirty="0">
                <a:solidFill>
                  <a:srgbClr val="002060"/>
                </a:solidFill>
                <a:ea typeface="+mn-lt"/>
                <a:cs typeface="+mn-lt"/>
              </a:rPr>
              <a:t>des commandes docker </a:t>
            </a:r>
            <a:br>
              <a:rPr lang="fr-CA" dirty="0">
                <a:solidFill>
                  <a:srgbClr val="002060"/>
                </a:solidFill>
                <a:ea typeface="+mn-lt"/>
                <a:cs typeface="+mn-lt"/>
              </a:rPr>
            </a:br>
            <a:r>
              <a:rPr lang="fr-CA" dirty="0">
                <a:solidFill>
                  <a:srgbClr val="002060"/>
                </a:solidFill>
                <a:ea typeface="+mn-lt"/>
                <a:cs typeface="+mn-lt"/>
              </a:rPr>
              <a:t>sans </a:t>
            </a:r>
            <a:r>
              <a:rPr lang="fr-CA" dirty="0" err="1">
                <a:solidFill>
                  <a:srgbClr val="002060"/>
                </a:solidFill>
                <a:ea typeface="+mn-lt"/>
                <a:cs typeface="+mn-lt"/>
              </a:rPr>
              <a:t>sudo</a:t>
            </a:r>
            <a:r>
              <a:rPr lang="fr-CA" dirty="0">
                <a:solidFill>
                  <a:srgbClr val="002060"/>
                </a:solidFill>
                <a:ea typeface="+mn-lt"/>
                <a:cs typeface="+mn-lt"/>
              </a:rPr>
              <a:t> …</a:t>
            </a:r>
            <a:br>
              <a:rPr lang="fr-CA" dirty="0">
                <a:solidFill>
                  <a:srgbClr val="002060"/>
                </a:solidFill>
                <a:ea typeface="+mn-lt"/>
                <a:cs typeface="+mn-lt"/>
              </a:rPr>
            </a:br>
            <a:r>
              <a:rPr lang="fr-CA" b="1" dirty="0">
                <a:solidFill>
                  <a:srgbClr val="FFC000"/>
                </a:solidFill>
                <a:ea typeface="+mn-lt"/>
                <a:cs typeface="+mn-lt"/>
              </a:rPr>
              <a:t>&gt;&gt; </a:t>
            </a:r>
            <a:r>
              <a:rPr lang="fr-CA" b="1" dirty="0">
                <a:solidFill>
                  <a:srgbClr val="FF0000"/>
                </a:solidFill>
                <a:ea typeface="+mn-lt"/>
                <a:cs typeface="+mn-lt"/>
              </a:rPr>
              <a:t>docker run hello-world</a:t>
            </a:r>
          </a:p>
          <a:p>
            <a:pPr marL="0" indent="0">
              <a:lnSpc>
                <a:spcPct val="100000"/>
              </a:lnSpc>
              <a:spcBef>
                <a:spcPts val="600"/>
              </a:spcBef>
              <a:spcAft>
                <a:spcPts val="600"/>
              </a:spcAft>
              <a:buNone/>
            </a:pPr>
            <a:endParaRPr lang="fr-CA" dirty="0">
              <a:solidFill>
                <a:srgbClr val="002060"/>
              </a:solidFill>
              <a:ea typeface="+mn-lt"/>
              <a:cs typeface="+mn-lt"/>
            </a:endParaRPr>
          </a:p>
        </p:txBody>
      </p:sp>
    </p:spTree>
    <p:extLst>
      <p:ext uri="{BB962C8B-B14F-4D97-AF65-F5344CB8AC3E}">
        <p14:creationId xmlns:p14="http://schemas.microsoft.com/office/powerpoint/2010/main" val="454382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Vérifications 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600"/>
              </a:spcBef>
              <a:spcAft>
                <a:spcPts val="600"/>
              </a:spcAft>
              <a:buNone/>
            </a:pPr>
            <a:r>
              <a:rPr lang="fr-CA" b="1" dirty="0">
                <a:solidFill>
                  <a:schemeClr val="accent3">
                    <a:lumMod val="75000"/>
                  </a:schemeClr>
                </a:solidFill>
                <a:ea typeface="+mn-lt"/>
                <a:cs typeface="+mn-lt"/>
              </a:rPr>
              <a:t>Gestion</a:t>
            </a:r>
            <a:r>
              <a:rPr lang="fr-CA" dirty="0">
                <a:solidFill>
                  <a:srgbClr val="002060"/>
                </a:solidFill>
                <a:ea typeface="+mn-lt"/>
                <a:cs typeface="+mn-lt"/>
              </a:rPr>
              <a:t> </a:t>
            </a:r>
            <a:r>
              <a:rPr lang="fr-CA" b="1" dirty="0">
                <a:solidFill>
                  <a:schemeClr val="accent3">
                    <a:lumMod val="75000"/>
                  </a:schemeClr>
                </a:solidFill>
                <a:ea typeface="+mn-lt"/>
                <a:cs typeface="+mn-lt"/>
              </a:rPr>
              <a:t>de Docker en tant qu'utilisateur non root</a:t>
            </a:r>
            <a:br>
              <a:rPr lang="fr-CA" b="1" dirty="0">
                <a:solidFill>
                  <a:schemeClr val="accent3">
                    <a:lumMod val="75000"/>
                  </a:schemeClr>
                </a:solidFill>
                <a:ea typeface="+mn-lt"/>
                <a:cs typeface="+mn-lt"/>
              </a:rPr>
            </a:br>
            <a:r>
              <a:rPr lang="fr-CA" b="1" dirty="0">
                <a:solidFill>
                  <a:schemeClr val="accent3">
                    <a:lumMod val="75000"/>
                  </a:schemeClr>
                </a:solidFill>
                <a:ea typeface="+mn-lt"/>
                <a:cs typeface="+mn-lt"/>
              </a:rPr>
              <a:t>Activation de docker</a:t>
            </a:r>
          </a:p>
          <a:p>
            <a:pPr marL="0" indent="0">
              <a:lnSpc>
                <a:spcPct val="100000"/>
              </a:lnSpc>
              <a:spcBef>
                <a:spcPts val="600"/>
              </a:spcBef>
              <a:spcAft>
                <a:spcPts val="600"/>
              </a:spcAft>
              <a:buNone/>
            </a:pPr>
            <a:r>
              <a:rPr lang="fr-CA" dirty="0">
                <a:solidFill>
                  <a:srgbClr val="002060"/>
                </a:solidFill>
                <a:ea typeface="+mn-lt"/>
                <a:cs typeface="+mn-lt"/>
              </a:rPr>
              <a:t>La plupart des distributions Linux actuelles utilisent </a:t>
            </a:r>
            <a:r>
              <a:rPr lang="fr-CA" b="1" dirty="0" err="1">
                <a:solidFill>
                  <a:srgbClr val="0070C0"/>
                </a:solidFill>
                <a:ea typeface="+mn-lt"/>
                <a:cs typeface="+mn-lt"/>
              </a:rPr>
              <a:t>systemd</a:t>
            </a:r>
            <a:r>
              <a:rPr lang="fr-CA" b="1" dirty="0">
                <a:solidFill>
                  <a:srgbClr val="0070C0"/>
                </a:solidFill>
                <a:ea typeface="+mn-lt"/>
                <a:cs typeface="+mn-lt"/>
              </a:rPr>
              <a:t> pour gérer les services</a:t>
            </a:r>
            <a:r>
              <a:rPr lang="fr-CA" dirty="0">
                <a:solidFill>
                  <a:srgbClr val="002060"/>
                </a:solidFill>
                <a:ea typeface="+mn-lt"/>
                <a:cs typeface="+mn-lt"/>
              </a:rPr>
              <a:t> qui </a:t>
            </a:r>
            <a:r>
              <a:rPr lang="fr-CA" b="1" dirty="0">
                <a:solidFill>
                  <a:srgbClr val="0070C0"/>
                </a:solidFill>
                <a:ea typeface="+mn-lt"/>
                <a:cs typeface="+mn-lt"/>
              </a:rPr>
              <a:t>démarrent lors du chargement du système </a:t>
            </a:r>
            <a:r>
              <a:rPr lang="fr-CA" dirty="0">
                <a:solidFill>
                  <a:srgbClr val="002060"/>
                </a:solidFill>
                <a:ea typeface="+mn-lt"/>
                <a:cs typeface="+mn-lt"/>
              </a:rPr>
              <a:t>d’exploitation Linux.</a:t>
            </a:r>
          </a:p>
          <a:p>
            <a:pPr marL="0" indent="0">
              <a:lnSpc>
                <a:spcPct val="100000"/>
              </a:lnSpc>
              <a:spcBef>
                <a:spcPts val="600"/>
              </a:spcBef>
              <a:spcAft>
                <a:spcPts val="600"/>
              </a:spcAft>
              <a:buNone/>
            </a:pPr>
            <a:r>
              <a:rPr lang="fr-CA" dirty="0">
                <a:solidFill>
                  <a:srgbClr val="002060"/>
                </a:solidFill>
                <a:ea typeface="+mn-lt"/>
                <a:cs typeface="+mn-lt"/>
              </a:rPr>
              <a:t>Pour </a:t>
            </a:r>
            <a:r>
              <a:rPr lang="fr-CA" b="1" dirty="0">
                <a:solidFill>
                  <a:srgbClr val="0070C0"/>
                </a:solidFill>
                <a:ea typeface="+mn-lt"/>
                <a:cs typeface="+mn-lt"/>
              </a:rPr>
              <a:t>activer le service docker </a:t>
            </a:r>
            <a:r>
              <a:rPr lang="fr-CA" dirty="0">
                <a:solidFill>
                  <a:srgbClr val="002060"/>
                </a:solidFill>
                <a:ea typeface="+mn-lt"/>
                <a:cs typeface="+mn-lt"/>
              </a:rPr>
              <a:t>au démarrage …</a:t>
            </a:r>
            <a:br>
              <a:rPr lang="fr-CA" dirty="0">
                <a:solidFill>
                  <a:srgbClr val="002060"/>
                </a:solidFill>
                <a:ea typeface="+mn-lt"/>
                <a:cs typeface="+mn-lt"/>
              </a:rPr>
            </a:br>
            <a:r>
              <a:rPr lang="fr-CA" b="1" dirty="0">
                <a:solidFill>
                  <a:srgbClr val="FFC000"/>
                </a:solidFill>
                <a:ea typeface="+mn-lt"/>
                <a:cs typeface="+mn-lt"/>
              </a:rPr>
              <a:t>&gt;&gt;</a:t>
            </a:r>
            <a:r>
              <a:rPr lang="fr-CA" dirty="0">
                <a:solidFill>
                  <a:srgbClr val="002060"/>
                </a:solidFill>
                <a:ea typeface="+mn-lt"/>
                <a:cs typeface="+mn-lt"/>
              </a:rPr>
              <a:t> </a:t>
            </a:r>
            <a:r>
              <a:rPr lang="fr-CA" b="1" dirty="0" err="1">
                <a:solidFill>
                  <a:srgbClr val="FF0000"/>
                </a:solidFill>
                <a:ea typeface="+mn-lt"/>
                <a:cs typeface="+mn-lt"/>
              </a:rPr>
              <a:t>systemctl</a:t>
            </a:r>
            <a:r>
              <a:rPr lang="fr-CA" b="1" dirty="0">
                <a:solidFill>
                  <a:srgbClr val="FF0000"/>
                </a:solidFill>
                <a:ea typeface="+mn-lt"/>
                <a:cs typeface="+mn-lt"/>
              </a:rPr>
              <a:t> enable docker</a:t>
            </a:r>
            <a:br>
              <a:rPr lang="fr-CA" b="1" dirty="0">
                <a:solidFill>
                  <a:srgbClr val="FF0000"/>
                </a:solidFill>
                <a:ea typeface="+mn-lt"/>
                <a:cs typeface="+mn-lt"/>
              </a:rPr>
            </a:br>
            <a:r>
              <a:rPr lang="fr-CA" sz="1800" b="1" dirty="0" err="1">
                <a:solidFill>
                  <a:srgbClr val="7030A0"/>
                </a:solidFill>
                <a:ea typeface="+mn-lt"/>
                <a:cs typeface="+mn-lt"/>
              </a:rPr>
              <a:t>Synchronizing</a:t>
            </a:r>
            <a:r>
              <a:rPr lang="fr-CA" sz="1800" b="1" dirty="0">
                <a:solidFill>
                  <a:srgbClr val="7030A0"/>
                </a:solidFill>
                <a:ea typeface="+mn-lt"/>
                <a:cs typeface="+mn-lt"/>
              </a:rPr>
              <a:t> state of </a:t>
            </a:r>
            <a:r>
              <a:rPr lang="fr-CA" sz="1800" b="1" dirty="0" err="1">
                <a:solidFill>
                  <a:srgbClr val="7030A0"/>
                </a:solidFill>
                <a:ea typeface="+mn-lt"/>
                <a:cs typeface="+mn-lt"/>
              </a:rPr>
              <a:t>docker.service</a:t>
            </a:r>
            <a:r>
              <a:rPr lang="fr-CA" sz="1800" b="1" dirty="0">
                <a:solidFill>
                  <a:srgbClr val="7030A0"/>
                </a:solidFill>
                <a:ea typeface="+mn-lt"/>
                <a:cs typeface="+mn-lt"/>
              </a:rPr>
              <a:t> </a:t>
            </a:r>
            <a:r>
              <a:rPr lang="fr-CA" sz="1800" b="1" dirty="0" err="1">
                <a:solidFill>
                  <a:srgbClr val="7030A0"/>
                </a:solidFill>
                <a:ea typeface="+mn-lt"/>
                <a:cs typeface="+mn-lt"/>
              </a:rPr>
              <a:t>with</a:t>
            </a:r>
            <a:r>
              <a:rPr lang="fr-CA" sz="1800" b="1" dirty="0">
                <a:solidFill>
                  <a:srgbClr val="7030A0"/>
                </a:solidFill>
                <a:ea typeface="+mn-lt"/>
                <a:cs typeface="+mn-lt"/>
              </a:rPr>
              <a:t> </a:t>
            </a:r>
            <a:r>
              <a:rPr lang="fr-CA" sz="1800" b="1" dirty="0" err="1">
                <a:solidFill>
                  <a:srgbClr val="7030A0"/>
                </a:solidFill>
                <a:ea typeface="+mn-lt"/>
                <a:cs typeface="+mn-lt"/>
              </a:rPr>
              <a:t>SysV</a:t>
            </a:r>
            <a:r>
              <a:rPr lang="fr-CA" sz="1800" b="1" dirty="0">
                <a:solidFill>
                  <a:srgbClr val="7030A0"/>
                </a:solidFill>
                <a:ea typeface="+mn-lt"/>
                <a:cs typeface="+mn-lt"/>
              </a:rPr>
              <a:t> service script </a:t>
            </a:r>
            <a:r>
              <a:rPr lang="fr-CA" sz="1800" b="1" dirty="0" err="1">
                <a:solidFill>
                  <a:srgbClr val="7030A0"/>
                </a:solidFill>
                <a:ea typeface="+mn-lt"/>
                <a:cs typeface="+mn-lt"/>
              </a:rPr>
              <a:t>with</a:t>
            </a:r>
            <a:r>
              <a:rPr lang="fr-CA" sz="1800" b="1" dirty="0">
                <a:solidFill>
                  <a:srgbClr val="7030A0"/>
                </a:solidFill>
                <a:ea typeface="+mn-lt"/>
                <a:cs typeface="+mn-lt"/>
              </a:rPr>
              <a:t> /lib/</a:t>
            </a:r>
            <a:r>
              <a:rPr lang="fr-CA" sz="1800" b="1" dirty="0" err="1">
                <a:solidFill>
                  <a:srgbClr val="7030A0"/>
                </a:solidFill>
                <a:ea typeface="+mn-lt"/>
                <a:cs typeface="+mn-lt"/>
              </a:rPr>
              <a:t>systemd</a:t>
            </a:r>
            <a:r>
              <a:rPr lang="fr-CA" sz="1800" b="1" dirty="0">
                <a:solidFill>
                  <a:srgbClr val="7030A0"/>
                </a:solidFill>
                <a:ea typeface="+mn-lt"/>
                <a:cs typeface="+mn-lt"/>
              </a:rPr>
              <a:t>/</a:t>
            </a:r>
            <a:r>
              <a:rPr lang="fr-CA" sz="1800" b="1" dirty="0" err="1">
                <a:solidFill>
                  <a:srgbClr val="7030A0"/>
                </a:solidFill>
                <a:ea typeface="+mn-lt"/>
                <a:cs typeface="+mn-lt"/>
              </a:rPr>
              <a:t>systemd-sysv-install</a:t>
            </a:r>
            <a:r>
              <a:rPr lang="fr-CA" sz="1800" b="1" dirty="0">
                <a:solidFill>
                  <a:srgbClr val="7030A0"/>
                </a:solidFill>
                <a:ea typeface="+mn-lt"/>
                <a:cs typeface="+mn-lt"/>
              </a:rPr>
              <a:t>.</a:t>
            </a:r>
            <a:br>
              <a:rPr lang="fr-CA" sz="1800" b="1" dirty="0">
                <a:solidFill>
                  <a:srgbClr val="7030A0"/>
                </a:solidFill>
                <a:ea typeface="+mn-lt"/>
                <a:cs typeface="+mn-lt"/>
              </a:rPr>
            </a:br>
            <a:r>
              <a:rPr lang="fr-CA" sz="1800" b="1" dirty="0" err="1">
                <a:solidFill>
                  <a:srgbClr val="7030A0"/>
                </a:solidFill>
                <a:ea typeface="+mn-lt"/>
                <a:cs typeface="+mn-lt"/>
              </a:rPr>
              <a:t>Executing</a:t>
            </a:r>
            <a:r>
              <a:rPr lang="fr-CA" sz="1800" b="1" dirty="0">
                <a:solidFill>
                  <a:srgbClr val="7030A0"/>
                </a:solidFill>
                <a:ea typeface="+mn-lt"/>
                <a:cs typeface="+mn-lt"/>
              </a:rPr>
              <a:t>: /lib/</a:t>
            </a:r>
            <a:r>
              <a:rPr lang="fr-CA" sz="1800" b="1" dirty="0" err="1">
                <a:solidFill>
                  <a:srgbClr val="7030A0"/>
                </a:solidFill>
                <a:ea typeface="+mn-lt"/>
                <a:cs typeface="+mn-lt"/>
              </a:rPr>
              <a:t>systemd</a:t>
            </a:r>
            <a:r>
              <a:rPr lang="fr-CA" sz="1800" b="1" dirty="0">
                <a:solidFill>
                  <a:srgbClr val="7030A0"/>
                </a:solidFill>
                <a:ea typeface="+mn-lt"/>
                <a:cs typeface="+mn-lt"/>
              </a:rPr>
              <a:t>/</a:t>
            </a:r>
            <a:r>
              <a:rPr lang="fr-CA" sz="1800" b="1" dirty="0" err="1">
                <a:solidFill>
                  <a:srgbClr val="7030A0"/>
                </a:solidFill>
                <a:ea typeface="+mn-lt"/>
                <a:cs typeface="+mn-lt"/>
              </a:rPr>
              <a:t>systemd-sysv-install</a:t>
            </a:r>
            <a:r>
              <a:rPr lang="fr-CA" sz="1800" b="1" dirty="0">
                <a:solidFill>
                  <a:srgbClr val="7030A0"/>
                </a:solidFill>
                <a:ea typeface="+mn-lt"/>
                <a:cs typeface="+mn-lt"/>
              </a:rPr>
              <a:t> enable docker</a:t>
            </a:r>
          </a:p>
          <a:p>
            <a:pPr marL="0" indent="0">
              <a:lnSpc>
                <a:spcPct val="100000"/>
              </a:lnSpc>
              <a:spcBef>
                <a:spcPts val="600"/>
              </a:spcBef>
              <a:spcAft>
                <a:spcPts val="600"/>
              </a:spcAft>
              <a:buNone/>
            </a:pPr>
            <a:r>
              <a:rPr lang="fr-CA" dirty="0">
                <a:solidFill>
                  <a:srgbClr val="002060"/>
                </a:solidFill>
                <a:ea typeface="+mn-lt"/>
                <a:cs typeface="+mn-lt"/>
              </a:rPr>
              <a:t>Pour </a:t>
            </a:r>
            <a:r>
              <a:rPr lang="fr-CA" b="1" dirty="0">
                <a:solidFill>
                  <a:srgbClr val="0070C0"/>
                </a:solidFill>
                <a:ea typeface="+mn-lt"/>
                <a:cs typeface="+mn-lt"/>
              </a:rPr>
              <a:t>désactiver ce comportement</a:t>
            </a:r>
            <a:r>
              <a:rPr lang="fr-CA" dirty="0">
                <a:solidFill>
                  <a:srgbClr val="002060"/>
                </a:solidFill>
                <a:ea typeface="+mn-lt"/>
                <a:cs typeface="+mn-lt"/>
              </a:rPr>
              <a:t>, il faut utiliser le commutateur </a:t>
            </a:r>
            <a:r>
              <a:rPr lang="fr-CA" dirty="0" err="1">
                <a:solidFill>
                  <a:srgbClr val="002060"/>
                </a:solidFill>
                <a:ea typeface="+mn-lt"/>
                <a:cs typeface="+mn-lt"/>
              </a:rPr>
              <a:t>disable</a:t>
            </a:r>
            <a:r>
              <a:rPr lang="fr-CA" dirty="0">
                <a:solidFill>
                  <a:srgbClr val="002060"/>
                </a:solidFill>
                <a:ea typeface="+mn-lt"/>
                <a:cs typeface="+mn-lt"/>
              </a:rPr>
              <a:t> …</a:t>
            </a:r>
            <a:br>
              <a:rPr lang="fr-CA" dirty="0">
                <a:solidFill>
                  <a:srgbClr val="002060"/>
                </a:solidFill>
                <a:ea typeface="+mn-lt"/>
                <a:cs typeface="+mn-lt"/>
              </a:rPr>
            </a:br>
            <a:r>
              <a:rPr lang="fr-CA" b="1" dirty="0">
                <a:solidFill>
                  <a:srgbClr val="FFC000"/>
                </a:solidFill>
                <a:ea typeface="+mn-lt"/>
                <a:cs typeface="+mn-lt"/>
              </a:rPr>
              <a:t>&gt;&gt; </a:t>
            </a:r>
            <a:r>
              <a:rPr lang="fr-CA" b="1" dirty="0" err="1">
                <a:solidFill>
                  <a:srgbClr val="FF0000"/>
                </a:solidFill>
                <a:ea typeface="+mn-lt"/>
                <a:cs typeface="+mn-lt"/>
              </a:rPr>
              <a:t>systemctl</a:t>
            </a:r>
            <a:r>
              <a:rPr lang="fr-CA" b="1" dirty="0">
                <a:solidFill>
                  <a:srgbClr val="FF0000"/>
                </a:solidFill>
                <a:ea typeface="+mn-lt"/>
                <a:cs typeface="+mn-lt"/>
              </a:rPr>
              <a:t> </a:t>
            </a:r>
            <a:r>
              <a:rPr lang="fr-CA" b="1" dirty="0" err="1">
                <a:solidFill>
                  <a:srgbClr val="FF0000"/>
                </a:solidFill>
                <a:ea typeface="+mn-lt"/>
                <a:cs typeface="+mn-lt"/>
              </a:rPr>
              <a:t>disable</a:t>
            </a:r>
            <a:r>
              <a:rPr lang="fr-CA" b="1" dirty="0">
                <a:solidFill>
                  <a:srgbClr val="FF0000"/>
                </a:solidFill>
                <a:ea typeface="+mn-lt"/>
                <a:cs typeface="+mn-lt"/>
              </a:rPr>
              <a:t> docker</a:t>
            </a:r>
          </a:p>
        </p:txBody>
      </p:sp>
    </p:spTree>
    <p:extLst>
      <p:ext uri="{BB962C8B-B14F-4D97-AF65-F5344CB8AC3E}">
        <p14:creationId xmlns:p14="http://schemas.microsoft.com/office/powerpoint/2010/main" val="17454927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Vérifications de base</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32963" y="605896"/>
            <a:ext cx="7172344" cy="5646208"/>
          </a:xfrm>
        </p:spPr>
        <p:txBody>
          <a:bodyPr anchor="ctr">
            <a:noAutofit/>
          </a:bodyPr>
          <a:lstStyle/>
          <a:p>
            <a:pPr marL="0" indent="0">
              <a:lnSpc>
                <a:spcPct val="100000"/>
              </a:lnSpc>
              <a:spcBef>
                <a:spcPts val="600"/>
              </a:spcBef>
              <a:spcAft>
                <a:spcPts val="600"/>
              </a:spcAft>
              <a:buNone/>
            </a:pPr>
            <a:r>
              <a:rPr lang="fr-CA" b="1" dirty="0">
                <a:solidFill>
                  <a:schemeClr val="accent3">
                    <a:lumMod val="75000"/>
                  </a:schemeClr>
                </a:solidFill>
                <a:ea typeface="+mn-lt"/>
                <a:cs typeface="+mn-lt"/>
              </a:rPr>
              <a:t>Installation à l’aide d’un script</a:t>
            </a:r>
          </a:p>
          <a:p>
            <a:pPr marL="0" indent="0">
              <a:lnSpc>
                <a:spcPct val="100000"/>
              </a:lnSpc>
              <a:spcBef>
                <a:spcPts val="600"/>
              </a:spcBef>
              <a:spcAft>
                <a:spcPts val="600"/>
              </a:spcAft>
              <a:buNone/>
            </a:pPr>
            <a:r>
              <a:rPr lang="fr-CA" dirty="0">
                <a:solidFill>
                  <a:srgbClr val="002060"/>
                </a:solidFill>
                <a:ea typeface="+mn-lt"/>
                <a:cs typeface="+mn-lt"/>
              </a:rPr>
              <a:t>Il existe un script d’installation sur Internet qui facilite la tâche.</a:t>
            </a:r>
          </a:p>
          <a:p>
            <a:pPr marL="0" indent="0">
              <a:lnSpc>
                <a:spcPct val="100000"/>
              </a:lnSpc>
              <a:spcBef>
                <a:spcPts val="600"/>
              </a:spcBef>
              <a:spcAft>
                <a:spcPts val="600"/>
              </a:spcAft>
              <a:buNone/>
            </a:pPr>
            <a:r>
              <a:rPr lang="fr-CA" dirty="0">
                <a:solidFill>
                  <a:srgbClr val="002060"/>
                </a:solidFill>
                <a:ea typeface="+mn-lt"/>
                <a:cs typeface="+mn-lt"/>
              </a:rPr>
              <a:t>Pour télécharger le script get-docker.sh …</a:t>
            </a:r>
            <a:br>
              <a:rPr lang="fr-CA" dirty="0">
                <a:solidFill>
                  <a:srgbClr val="002060"/>
                </a:solidFill>
                <a:ea typeface="+mn-lt"/>
                <a:cs typeface="+mn-lt"/>
              </a:rPr>
            </a:br>
            <a:r>
              <a:rPr lang="fr-CA" b="1" dirty="0">
                <a:solidFill>
                  <a:srgbClr val="FFC000"/>
                </a:solidFill>
                <a:ea typeface="+mn-lt"/>
                <a:cs typeface="+mn-lt"/>
              </a:rPr>
              <a:t>&gt;&gt;</a:t>
            </a:r>
            <a:r>
              <a:rPr lang="fr-CA" dirty="0">
                <a:solidFill>
                  <a:srgbClr val="002060"/>
                </a:solidFill>
                <a:ea typeface="+mn-lt"/>
                <a:cs typeface="+mn-lt"/>
              </a:rPr>
              <a:t> </a:t>
            </a:r>
            <a:r>
              <a:rPr lang="fr-CA" b="1" dirty="0" err="1">
                <a:solidFill>
                  <a:srgbClr val="FF0000"/>
                </a:solidFill>
                <a:ea typeface="+mn-lt"/>
                <a:cs typeface="+mn-lt"/>
              </a:rPr>
              <a:t>sudo</a:t>
            </a:r>
            <a:r>
              <a:rPr lang="fr-CA" dirty="0">
                <a:solidFill>
                  <a:srgbClr val="002060"/>
                </a:solidFill>
                <a:ea typeface="+mn-lt"/>
                <a:cs typeface="+mn-lt"/>
              </a:rPr>
              <a:t> </a:t>
            </a:r>
            <a:r>
              <a:rPr lang="fr-CA" b="1" dirty="0" err="1">
                <a:solidFill>
                  <a:srgbClr val="FF0000"/>
                </a:solidFill>
                <a:ea typeface="+mn-lt"/>
                <a:cs typeface="+mn-lt"/>
              </a:rPr>
              <a:t>curl</a:t>
            </a:r>
            <a:r>
              <a:rPr lang="fr-CA" b="1" dirty="0">
                <a:solidFill>
                  <a:srgbClr val="FF0000"/>
                </a:solidFill>
                <a:ea typeface="+mn-lt"/>
                <a:cs typeface="+mn-lt"/>
              </a:rPr>
              <a:t> -</a:t>
            </a:r>
            <a:r>
              <a:rPr lang="fr-CA" b="1" dirty="0" err="1">
                <a:solidFill>
                  <a:srgbClr val="FF0000"/>
                </a:solidFill>
                <a:ea typeface="+mn-lt"/>
                <a:cs typeface="+mn-lt"/>
              </a:rPr>
              <a:t>fsSL</a:t>
            </a:r>
            <a:r>
              <a:rPr lang="fr-CA" b="1" dirty="0">
                <a:solidFill>
                  <a:srgbClr val="FF0000"/>
                </a:solidFill>
                <a:ea typeface="+mn-lt"/>
                <a:cs typeface="+mn-lt"/>
              </a:rPr>
              <a:t> https://get.docker.com -o get-docker.sh</a:t>
            </a:r>
            <a:br>
              <a:rPr lang="fr-CA" dirty="0">
                <a:solidFill>
                  <a:srgbClr val="002060"/>
                </a:solidFill>
                <a:ea typeface="+mn-lt"/>
                <a:cs typeface="+mn-lt"/>
              </a:rPr>
            </a:br>
            <a:r>
              <a:rPr lang="fr-CA" b="1" dirty="0">
                <a:solidFill>
                  <a:srgbClr val="FFC000"/>
                </a:solidFill>
                <a:ea typeface="+mn-lt"/>
                <a:cs typeface="+mn-lt"/>
              </a:rPr>
              <a:t>&gt;&gt;</a:t>
            </a:r>
            <a:r>
              <a:rPr lang="fr-CA" dirty="0">
                <a:solidFill>
                  <a:srgbClr val="002060"/>
                </a:solidFill>
                <a:ea typeface="+mn-lt"/>
                <a:cs typeface="+mn-lt"/>
              </a:rPr>
              <a:t> </a:t>
            </a:r>
            <a:r>
              <a:rPr lang="fr-CA" b="1" dirty="0" err="1">
                <a:solidFill>
                  <a:srgbClr val="FF0000"/>
                </a:solidFill>
                <a:ea typeface="+mn-lt"/>
                <a:cs typeface="+mn-lt"/>
              </a:rPr>
              <a:t>sudo</a:t>
            </a:r>
            <a:r>
              <a:rPr lang="fr-CA" b="1" dirty="0">
                <a:solidFill>
                  <a:srgbClr val="FF0000"/>
                </a:solidFill>
                <a:ea typeface="+mn-lt"/>
                <a:cs typeface="+mn-lt"/>
              </a:rPr>
              <a:t> </a:t>
            </a:r>
            <a:r>
              <a:rPr lang="fr-CA" b="1" dirty="0" err="1">
                <a:solidFill>
                  <a:srgbClr val="FF0000"/>
                </a:solidFill>
                <a:ea typeface="+mn-lt"/>
                <a:cs typeface="+mn-lt"/>
              </a:rPr>
              <a:t>bash</a:t>
            </a:r>
            <a:r>
              <a:rPr lang="fr-CA" b="1" dirty="0">
                <a:solidFill>
                  <a:srgbClr val="FF0000"/>
                </a:solidFill>
                <a:ea typeface="+mn-lt"/>
                <a:cs typeface="+mn-lt"/>
              </a:rPr>
              <a:t> get-docker.sh</a:t>
            </a:r>
          </a:p>
          <a:p>
            <a:pPr marL="0" indent="0">
              <a:lnSpc>
                <a:spcPct val="100000"/>
              </a:lnSpc>
              <a:spcBef>
                <a:spcPts val="600"/>
              </a:spcBef>
              <a:spcAft>
                <a:spcPts val="600"/>
              </a:spcAft>
              <a:buNone/>
            </a:pPr>
            <a:r>
              <a:rPr lang="fr-CA" dirty="0">
                <a:solidFill>
                  <a:srgbClr val="002060"/>
                </a:solidFill>
                <a:ea typeface="+mn-lt"/>
                <a:cs typeface="+mn-lt"/>
              </a:rPr>
              <a:t>Pour vérifier la version installée …</a:t>
            </a:r>
            <a:br>
              <a:rPr lang="fr-CA"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br>
            <a:r>
              <a:rPr lang="fr-CA" sz="1800" b="1" dirty="0">
                <a:solidFill>
                  <a:srgbClr val="FFC000"/>
                </a:solidFill>
                <a:ea typeface="+mn-lt"/>
                <a:cs typeface="+mn-lt"/>
              </a:rPr>
              <a:t>&gt;&gt;</a:t>
            </a:r>
            <a:r>
              <a:rPr lang="en-CA"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CA" b="1" dirty="0">
                <a:solidFill>
                  <a:srgbClr val="FF0000"/>
                </a:solidFill>
                <a:ea typeface="+mn-lt"/>
                <a:cs typeface="+mn-lt"/>
              </a:rPr>
              <a:t>docker info </a:t>
            </a:r>
          </a:p>
          <a:p>
            <a:pPr marL="0" indent="0">
              <a:lnSpc>
                <a:spcPct val="100000"/>
              </a:lnSpc>
              <a:spcBef>
                <a:spcPts val="600"/>
              </a:spcBef>
              <a:spcAft>
                <a:spcPts val="600"/>
              </a:spcAft>
              <a:buNone/>
            </a:pPr>
            <a:r>
              <a:rPr lang="fr-CA"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Docker récupérera automatiquement les paquets dont il a besoin pour installer (comme le paquet </a:t>
            </a:r>
            <a:r>
              <a:rPr lang="fr-CA" sz="180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apt</a:t>
            </a:r>
            <a:r>
              <a:rPr lang="fr-CA"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-transport-https ou les certificats ca).</a:t>
            </a:r>
          </a:p>
          <a:p>
            <a:pPr marL="0" indent="0">
              <a:lnSpc>
                <a:spcPct val="100000"/>
              </a:lnSpc>
              <a:spcBef>
                <a:spcPts val="600"/>
              </a:spcBef>
              <a:spcAft>
                <a:spcPts val="600"/>
              </a:spcAft>
              <a:buNone/>
            </a:pPr>
            <a:endParaRPr lang="fr-CA" b="1" dirty="0">
              <a:solidFill>
                <a:srgbClr val="FF0000"/>
              </a:solidFill>
              <a:ea typeface="+mn-lt"/>
              <a:cs typeface="+mn-lt"/>
            </a:endParaRPr>
          </a:p>
        </p:txBody>
      </p:sp>
    </p:spTree>
    <p:extLst>
      <p:ext uri="{BB962C8B-B14F-4D97-AF65-F5344CB8AC3E}">
        <p14:creationId xmlns:p14="http://schemas.microsoft.com/office/powerpoint/2010/main" val="136704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Présentation</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42016" y="605896"/>
            <a:ext cx="7136131" cy="5646208"/>
          </a:xfrm>
        </p:spPr>
        <p:txBody>
          <a:bodyPr anchor="ctr">
            <a:noAutofit/>
          </a:bodyPr>
          <a:lstStyle/>
          <a:p>
            <a:pPr marL="0" indent="0">
              <a:lnSpc>
                <a:spcPct val="100000"/>
              </a:lnSpc>
              <a:spcBef>
                <a:spcPts val="600"/>
              </a:spcBef>
              <a:spcAft>
                <a:spcPts val="600"/>
              </a:spcAft>
              <a:buNone/>
            </a:pPr>
            <a:r>
              <a:rPr lang="fr-CA" dirty="0">
                <a:solidFill>
                  <a:srgbClr val="002060"/>
                </a:solidFill>
                <a:ea typeface="+mn-lt"/>
                <a:cs typeface="+mn-lt"/>
              </a:rPr>
              <a:t>L’objectif du projet open-source est d’établir le </a:t>
            </a:r>
            <a:r>
              <a:rPr lang="fr-CA" b="1" dirty="0">
                <a:solidFill>
                  <a:srgbClr val="0070C0"/>
                </a:solidFill>
                <a:ea typeface="+mn-lt"/>
                <a:cs typeface="+mn-lt"/>
              </a:rPr>
              <a:t>conteneur comme technologie standard </a:t>
            </a:r>
            <a:r>
              <a:rPr lang="fr-CA" dirty="0">
                <a:solidFill>
                  <a:srgbClr val="002060"/>
                </a:solidFill>
                <a:ea typeface="+mn-lt"/>
                <a:cs typeface="+mn-lt"/>
              </a:rPr>
              <a:t>pour tout ce qui concerne la mise à disposition d’applications et de systèmes productifs. Ce projet comporte toutefois de </a:t>
            </a:r>
            <a:r>
              <a:rPr lang="fr-CA" b="1" dirty="0">
                <a:solidFill>
                  <a:srgbClr val="0070C0"/>
                </a:solidFill>
                <a:ea typeface="+mn-lt"/>
                <a:cs typeface="+mn-lt"/>
              </a:rPr>
              <a:t>nombreux obstacles </a:t>
            </a:r>
            <a:r>
              <a:rPr lang="fr-CA" dirty="0">
                <a:solidFill>
                  <a:srgbClr val="002060"/>
                </a:solidFill>
                <a:ea typeface="+mn-lt"/>
                <a:cs typeface="+mn-lt"/>
              </a:rPr>
              <a:t>que le </a:t>
            </a:r>
            <a:r>
              <a:rPr lang="fr-CA" b="1" dirty="0">
                <a:solidFill>
                  <a:srgbClr val="0070C0"/>
                </a:solidFill>
                <a:ea typeface="+mn-lt"/>
                <a:cs typeface="+mn-lt"/>
              </a:rPr>
              <a:t>moteur Docker ne peut surmonter à lui seul</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Ceci inclut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a:t>
            </a:r>
            <a:r>
              <a:rPr lang="fr-CA" b="1" dirty="0">
                <a:solidFill>
                  <a:srgbClr val="0070C0"/>
                </a:solidFill>
                <a:ea typeface="+mn-lt"/>
                <a:cs typeface="+mn-lt"/>
              </a:rPr>
              <a:t>exploitation</a:t>
            </a:r>
            <a:r>
              <a:rPr lang="fr-CA" dirty="0">
                <a:solidFill>
                  <a:srgbClr val="002060"/>
                </a:solidFill>
                <a:ea typeface="+mn-lt"/>
                <a:cs typeface="+mn-lt"/>
              </a:rPr>
              <a:t> </a:t>
            </a:r>
            <a:r>
              <a:rPr lang="fr-CA" b="1" dirty="0">
                <a:solidFill>
                  <a:srgbClr val="0070C0"/>
                </a:solidFill>
                <a:ea typeface="+mn-lt"/>
                <a:cs typeface="+mn-lt"/>
              </a:rPr>
              <a:t>d’applications multi-conteneurs</a:t>
            </a:r>
            <a:r>
              <a:rPr lang="fr-CA" dirty="0">
                <a:solidFill>
                  <a:srgbClr val="002060"/>
                </a:solidFill>
                <a:ea typeface="+mn-lt"/>
                <a:cs typeface="+mn-lt"/>
              </a:rPr>
              <a:t>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l’</a:t>
            </a:r>
            <a:r>
              <a:rPr lang="fr-CA" b="1" dirty="0">
                <a:solidFill>
                  <a:srgbClr val="0070C0"/>
                </a:solidFill>
                <a:ea typeface="+mn-lt"/>
                <a:cs typeface="+mn-lt"/>
              </a:rPr>
              <a:t>orchestration</a:t>
            </a:r>
            <a:r>
              <a:rPr lang="fr-CA" dirty="0">
                <a:solidFill>
                  <a:srgbClr val="002060"/>
                </a:solidFill>
                <a:ea typeface="+mn-lt"/>
                <a:cs typeface="+mn-lt"/>
              </a:rPr>
              <a:t> </a:t>
            </a:r>
            <a:r>
              <a:rPr lang="fr-CA" b="1" dirty="0">
                <a:solidFill>
                  <a:srgbClr val="0070C0"/>
                </a:solidFill>
                <a:ea typeface="+mn-lt"/>
                <a:cs typeface="+mn-lt"/>
              </a:rPr>
              <a:t>de conteneurs </a:t>
            </a:r>
            <a:r>
              <a:rPr lang="fr-CA" dirty="0">
                <a:solidFill>
                  <a:srgbClr val="002060"/>
                </a:solidFill>
                <a:ea typeface="+mn-lt"/>
                <a:cs typeface="+mn-lt"/>
              </a:rPr>
              <a:t>dans des </a:t>
            </a:r>
            <a:r>
              <a:rPr lang="fr-CA" b="1" dirty="0">
                <a:solidFill>
                  <a:srgbClr val="0070C0"/>
                </a:solidFill>
                <a:ea typeface="+mn-lt"/>
                <a:cs typeface="+mn-lt"/>
              </a:rPr>
              <a:t>systèmes</a:t>
            </a:r>
            <a:r>
              <a:rPr lang="fr-CA" dirty="0">
                <a:solidFill>
                  <a:srgbClr val="002060"/>
                </a:solidFill>
                <a:ea typeface="+mn-lt"/>
                <a:cs typeface="+mn-lt"/>
              </a:rPr>
              <a:t> </a:t>
            </a:r>
            <a:r>
              <a:rPr lang="fr-CA" b="1" dirty="0">
                <a:solidFill>
                  <a:srgbClr val="0070C0"/>
                </a:solidFill>
                <a:ea typeface="+mn-lt"/>
                <a:cs typeface="+mn-lt"/>
              </a:rPr>
              <a:t>distribués</a:t>
            </a:r>
            <a:r>
              <a:rPr lang="fr-CA" dirty="0">
                <a:solidFill>
                  <a:srgbClr val="002060"/>
                </a:solidFill>
                <a:ea typeface="+mn-lt"/>
                <a:cs typeface="+mn-lt"/>
              </a:rPr>
              <a:t> et dans des </a:t>
            </a:r>
            <a:r>
              <a:rPr lang="fr-CA" b="1" dirty="0">
                <a:solidFill>
                  <a:srgbClr val="0070C0"/>
                </a:solidFill>
                <a:ea typeface="+mn-lt"/>
                <a:cs typeface="+mn-lt"/>
              </a:rPr>
              <a:t>environnements cloud</a:t>
            </a:r>
            <a:r>
              <a:rPr lang="fr-CA" dirty="0">
                <a:solidFill>
                  <a:srgbClr val="002060"/>
                </a:solidFill>
                <a:ea typeface="+mn-lt"/>
                <a:cs typeface="+mn-lt"/>
              </a:rPr>
              <a:t> ;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ainsi que l’</a:t>
            </a:r>
            <a:r>
              <a:rPr lang="fr-CA" b="1" dirty="0">
                <a:solidFill>
                  <a:srgbClr val="0070C0"/>
                </a:solidFill>
                <a:ea typeface="+mn-lt"/>
                <a:cs typeface="+mn-lt"/>
              </a:rPr>
              <a:t>évolutivité</a:t>
            </a:r>
            <a:r>
              <a:rPr lang="fr-CA" dirty="0">
                <a:solidFill>
                  <a:srgbClr val="002060"/>
                </a:solidFill>
                <a:ea typeface="+mn-lt"/>
                <a:cs typeface="+mn-lt"/>
              </a:rPr>
              <a:t> </a:t>
            </a:r>
            <a:r>
              <a:rPr lang="fr-CA" b="1" dirty="0">
                <a:solidFill>
                  <a:srgbClr val="0070C0"/>
                </a:solidFill>
                <a:ea typeface="+mn-lt"/>
                <a:cs typeface="+mn-lt"/>
              </a:rPr>
              <a:t>d’applications</a:t>
            </a:r>
            <a:r>
              <a:rPr lang="fr-CA" dirty="0">
                <a:solidFill>
                  <a:srgbClr val="002060"/>
                </a:solidFill>
                <a:ea typeface="+mn-lt"/>
                <a:cs typeface="+mn-lt"/>
              </a:rPr>
              <a:t> basées sur des conteneurs. </a:t>
            </a:r>
          </a:p>
        </p:txBody>
      </p:sp>
    </p:spTree>
    <p:extLst>
      <p:ext uri="{BB962C8B-B14F-4D97-AF65-F5344CB8AC3E}">
        <p14:creationId xmlns:p14="http://schemas.microsoft.com/office/powerpoint/2010/main" val="337965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Présentation</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42016" y="605896"/>
            <a:ext cx="7145184" cy="5646208"/>
          </a:xfrm>
        </p:spPr>
        <p:txBody>
          <a:bodyPr anchor="ctr">
            <a:noAutofit/>
          </a:bodyPr>
          <a:lstStyle/>
          <a:p>
            <a:pPr marL="0" indent="0">
              <a:lnSpc>
                <a:spcPct val="100000"/>
              </a:lnSpc>
              <a:spcBef>
                <a:spcPts val="600"/>
              </a:spcBef>
              <a:spcAft>
                <a:spcPts val="600"/>
              </a:spcAft>
              <a:buNone/>
            </a:pPr>
            <a:r>
              <a:rPr lang="fr-CA" dirty="0">
                <a:solidFill>
                  <a:srgbClr val="002060"/>
                </a:solidFill>
                <a:ea typeface="+mn-lt"/>
                <a:cs typeface="+mn-lt"/>
              </a:rPr>
              <a:t>Au contraire des logiciels de virtualisation, l’objectif de docker </a:t>
            </a:r>
            <a:r>
              <a:rPr lang="fr-CA" b="1" dirty="0">
                <a:solidFill>
                  <a:srgbClr val="0070C0"/>
                </a:solidFill>
                <a:ea typeface="+mn-lt"/>
                <a:cs typeface="+mn-lt"/>
              </a:rPr>
              <a:t>n’est pas la création de machines virtuelles</a:t>
            </a:r>
            <a:r>
              <a:rPr lang="fr-CA" dirty="0">
                <a:solidFill>
                  <a:srgbClr val="002060"/>
                </a:solidFill>
                <a:ea typeface="+mn-lt"/>
                <a:cs typeface="+mn-lt"/>
              </a:rPr>
              <a:t>, mais la </a:t>
            </a:r>
            <a:r>
              <a:rPr lang="fr-CA" b="1" dirty="0">
                <a:solidFill>
                  <a:srgbClr val="0070C0"/>
                </a:solidFill>
                <a:ea typeface="+mn-lt"/>
                <a:cs typeface="+mn-lt"/>
              </a:rPr>
              <a:t>création de conteneur</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En fait, Docker a pour visée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de </a:t>
            </a:r>
            <a:r>
              <a:rPr lang="fr-CA" b="1" dirty="0">
                <a:solidFill>
                  <a:srgbClr val="0070C0"/>
                </a:solidFill>
                <a:ea typeface="+mn-lt"/>
                <a:cs typeface="+mn-lt"/>
              </a:rPr>
              <a:t>faciliter le déploiement d’applications</a:t>
            </a:r>
            <a:r>
              <a:rPr lang="fr-CA" dirty="0">
                <a:solidFill>
                  <a:srgbClr val="002060"/>
                </a:solidFill>
                <a:ea typeface="+mn-lt"/>
                <a:cs typeface="+mn-lt"/>
              </a:rPr>
              <a:t>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d’avoir </a:t>
            </a:r>
            <a:r>
              <a:rPr lang="fr-CA" b="1" dirty="0">
                <a:solidFill>
                  <a:srgbClr val="0070C0"/>
                </a:solidFill>
                <a:ea typeface="+mn-lt"/>
                <a:cs typeface="+mn-lt"/>
              </a:rPr>
              <a:t>plusieurs versions d’une même application sur un serveur </a:t>
            </a:r>
            <a:r>
              <a:rPr lang="fr-CA" dirty="0">
                <a:solidFill>
                  <a:srgbClr val="002060"/>
                </a:solidFill>
                <a:ea typeface="+mn-lt"/>
                <a:cs typeface="+mn-lt"/>
              </a:rPr>
              <a:t>(phase de développement, tests, production, …) ;</a:t>
            </a:r>
          </a:p>
          <a:p>
            <a:pPr marL="360363" indent="-360363">
              <a:lnSpc>
                <a:spcPct val="100000"/>
              </a:lnSpc>
              <a:spcBef>
                <a:spcPts val="200"/>
              </a:spcBef>
              <a:buFont typeface="Wingdings" panose="05000000000000000000" pitchFamily="2" charset="2"/>
              <a:buChar char="§"/>
              <a:tabLst>
                <a:tab pos="360363" algn="l"/>
              </a:tabLst>
            </a:pPr>
            <a:r>
              <a:rPr lang="fr-CA" dirty="0">
                <a:solidFill>
                  <a:srgbClr val="002060"/>
                </a:solidFill>
                <a:ea typeface="+mn-lt"/>
                <a:cs typeface="+mn-lt"/>
              </a:rPr>
              <a:t>d’</a:t>
            </a:r>
            <a:r>
              <a:rPr lang="fr-CA" b="1" dirty="0">
                <a:solidFill>
                  <a:srgbClr val="0070C0"/>
                </a:solidFill>
                <a:ea typeface="+mn-lt"/>
                <a:cs typeface="+mn-lt"/>
              </a:rPr>
              <a:t>automatiser</a:t>
            </a:r>
            <a:r>
              <a:rPr lang="fr-CA" dirty="0">
                <a:solidFill>
                  <a:srgbClr val="002060"/>
                </a:solidFill>
                <a:ea typeface="+mn-lt"/>
                <a:cs typeface="+mn-lt"/>
              </a:rPr>
              <a:t> </a:t>
            </a:r>
            <a:r>
              <a:rPr lang="fr-CA" b="1" dirty="0">
                <a:solidFill>
                  <a:srgbClr val="0070C0"/>
                </a:solidFill>
                <a:ea typeface="+mn-lt"/>
                <a:cs typeface="+mn-lt"/>
              </a:rPr>
              <a:t>la</a:t>
            </a:r>
            <a:r>
              <a:rPr lang="fr-CA" dirty="0">
                <a:solidFill>
                  <a:srgbClr val="002060"/>
                </a:solidFill>
                <a:ea typeface="+mn-lt"/>
                <a:cs typeface="+mn-lt"/>
              </a:rPr>
              <a:t> </a:t>
            </a:r>
            <a:r>
              <a:rPr lang="fr-CA" b="1" dirty="0">
                <a:solidFill>
                  <a:srgbClr val="0070C0"/>
                </a:solidFill>
                <a:ea typeface="+mn-lt"/>
                <a:cs typeface="+mn-lt"/>
              </a:rPr>
              <a:t>mise en paquet d’applications</a:t>
            </a:r>
            <a:r>
              <a:rPr lang="fr-CA" dirty="0">
                <a:solidFill>
                  <a:srgbClr val="002060"/>
                </a:solidFill>
                <a:ea typeface="+mn-lt"/>
                <a:cs typeface="+mn-lt"/>
              </a:rPr>
              <a:t>. </a:t>
            </a:r>
          </a:p>
        </p:txBody>
      </p:sp>
    </p:spTree>
    <p:extLst>
      <p:ext uri="{BB962C8B-B14F-4D97-AF65-F5344CB8AC3E}">
        <p14:creationId xmlns:p14="http://schemas.microsoft.com/office/powerpoint/2010/main" val="1033611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62A52EA8-1409-4FF9-B1CB-8CF709005912}"/>
              </a:ext>
            </a:extLst>
          </p:cNvPr>
          <p:cNvSpPr>
            <a:spLocks noGrp="1"/>
          </p:cNvSpPr>
          <p:nvPr>
            <p:ph type="title"/>
            <p:custDataLst>
              <p:tags r:id="rId3"/>
            </p:custDataLst>
          </p:nvPr>
        </p:nvSpPr>
        <p:spPr>
          <a:xfrm>
            <a:off x="192101" y="605896"/>
            <a:ext cx="3649916" cy="5646208"/>
          </a:xfrm>
        </p:spPr>
        <p:txBody>
          <a:bodyPr anchor="ctr">
            <a:normAutofit/>
          </a:bodyPr>
          <a:lstStyle/>
          <a:p>
            <a:r>
              <a:rPr lang="fr-CA" sz="3600" dirty="0">
                <a:solidFill>
                  <a:srgbClr val="FFFFFF"/>
                </a:solidFill>
                <a:latin typeface="Arial Black"/>
              </a:rPr>
              <a:t>Présentation</a:t>
            </a:r>
            <a:endParaRPr lang="fr-CA" sz="3600" dirty="0">
              <a:solidFill>
                <a:srgbClr val="FFFFFF"/>
              </a:solidFill>
              <a:latin typeface="Arial Black" panose="020B0A04020102020204" pitchFamily="34" charset="0"/>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69893746-1E47-47EB-9AA7-33D855ED91FE}"/>
              </a:ext>
            </a:extLst>
          </p:cNvPr>
          <p:cNvSpPr>
            <a:spLocks noGrp="1"/>
          </p:cNvSpPr>
          <p:nvPr>
            <p:ph idx="1"/>
            <p:custDataLst>
              <p:tags r:id="rId5"/>
            </p:custDataLst>
          </p:nvPr>
        </p:nvSpPr>
        <p:spPr>
          <a:xfrm>
            <a:off x="4742016" y="605896"/>
            <a:ext cx="7136131" cy="5646208"/>
          </a:xfrm>
        </p:spPr>
        <p:txBody>
          <a:bodyPr anchor="ctr">
            <a:noAutofit/>
          </a:bodyPr>
          <a:lstStyle/>
          <a:p>
            <a:pPr marL="0" indent="0">
              <a:lnSpc>
                <a:spcPct val="100000"/>
              </a:lnSpc>
              <a:spcBef>
                <a:spcPts val="600"/>
              </a:spcBef>
              <a:spcAft>
                <a:spcPts val="600"/>
              </a:spcAft>
              <a:buNone/>
            </a:pPr>
            <a:r>
              <a:rPr lang="fr-CA" dirty="0">
                <a:solidFill>
                  <a:srgbClr val="002060"/>
                </a:solidFill>
                <a:ea typeface="+mn-lt"/>
                <a:cs typeface="+mn-lt"/>
              </a:rPr>
              <a:t>Avec docker, on s’oriente vers de l’</a:t>
            </a:r>
            <a:r>
              <a:rPr lang="fr-CA" b="1" dirty="0">
                <a:solidFill>
                  <a:srgbClr val="0070C0"/>
                </a:solidFill>
                <a:ea typeface="+mn-lt"/>
                <a:cs typeface="+mn-lt"/>
              </a:rPr>
              <a:t>intégration et du déploiement en continu</a:t>
            </a:r>
            <a:r>
              <a:rPr lang="fr-CA" dirty="0">
                <a:solidFill>
                  <a:srgbClr val="002060"/>
                </a:solidFill>
                <a:ea typeface="+mn-lt"/>
                <a:cs typeface="+mn-lt"/>
              </a:rPr>
              <a:t> grâce au système de conteneur.</a:t>
            </a:r>
          </a:p>
          <a:p>
            <a:pPr marL="0" indent="0">
              <a:lnSpc>
                <a:spcPct val="100000"/>
              </a:lnSpc>
              <a:spcBef>
                <a:spcPts val="600"/>
              </a:spcBef>
              <a:spcAft>
                <a:spcPts val="600"/>
              </a:spcAft>
              <a:buNone/>
            </a:pPr>
            <a:r>
              <a:rPr lang="fr-CA" dirty="0">
                <a:solidFill>
                  <a:srgbClr val="002060"/>
                </a:solidFill>
                <a:ea typeface="+mn-lt"/>
                <a:cs typeface="+mn-lt"/>
              </a:rPr>
              <a:t>De plus, docker permet de </a:t>
            </a:r>
            <a:r>
              <a:rPr lang="fr-CA" b="1" dirty="0">
                <a:solidFill>
                  <a:srgbClr val="0070C0"/>
                </a:solidFill>
                <a:ea typeface="+mn-lt"/>
                <a:cs typeface="+mn-lt"/>
              </a:rPr>
              <a:t>garder un système de base propre</a:t>
            </a:r>
            <a:r>
              <a:rPr lang="fr-CA" dirty="0">
                <a:solidFill>
                  <a:srgbClr val="002060"/>
                </a:solidFill>
                <a:ea typeface="+mn-lt"/>
                <a:cs typeface="+mn-lt"/>
              </a:rPr>
              <a:t>, tout en </a:t>
            </a:r>
            <a:r>
              <a:rPr lang="fr-CA" b="1" dirty="0">
                <a:solidFill>
                  <a:srgbClr val="0070C0"/>
                </a:solidFill>
                <a:ea typeface="+mn-lt"/>
                <a:cs typeface="+mn-lt"/>
              </a:rPr>
              <a:t>installant de nouvelles fonctionnalités au sein de conteneurs</a:t>
            </a:r>
            <a:r>
              <a:rPr lang="fr-CA" dirty="0">
                <a:solidFill>
                  <a:srgbClr val="002060"/>
                </a:solidFill>
                <a:ea typeface="+mn-lt"/>
                <a:cs typeface="+mn-lt"/>
              </a:rPr>
              <a:t>. </a:t>
            </a:r>
          </a:p>
          <a:p>
            <a:pPr marL="0" indent="0">
              <a:lnSpc>
                <a:spcPct val="100000"/>
              </a:lnSpc>
              <a:spcBef>
                <a:spcPts val="600"/>
              </a:spcBef>
              <a:spcAft>
                <a:spcPts val="600"/>
              </a:spcAft>
              <a:buNone/>
            </a:pPr>
            <a:r>
              <a:rPr lang="fr-CA" dirty="0">
                <a:solidFill>
                  <a:srgbClr val="002060"/>
                </a:solidFill>
                <a:ea typeface="+mn-lt"/>
                <a:cs typeface="+mn-lt"/>
              </a:rPr>
              <a:t>En d’autres mots, à partir d’une base qui est le système d’exploitation, </a:t>
            </a:r>
            <a:r>
              <a:rPr lang="fr-CA" b="1" dirty="0">
                <a:solidFill>
                  <a:srgbClr val="0070C0"/>
                </a:solidFill>
                <a:ea typeface="+mn-lt"/>
                <a:cs typeface="+mn-lt"/>
              </a:rPr>
              <a:t>on ajoute différentes briques conteneurisées que sont les applications</a:t>
            </a:r>
            <a:r>
              <a:rPr lang="fr-CA" dirty="0">
                <a:solidFill>
                  <a:srgbClr val="002060"/>
                </a:solidFill>
                <a:ea typeface="+mn-lt"/>
                <a:cs typeface="+mn-lt"/>
              </a:rPr>
              <a:t>.</a:t>
            </a:r>
          </a:p>
        </p:txBody>
      </p:sp>
    </p:spTree>
    <p:extLst>
      <p:ext uri="{BB962C8B-B14F-4D97-AF65-F5344CB8AC3E}">
        <p14:creationId xmlns:p14="http://schemas.microsoft.com/office/powerpoint/2010/main" val="3762105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00.xml><?xml version="1.0" encoding="utf-8"?>
<p:tagLst xmlns:a="http://schemas.openxmlformats.org/drawingml/2006/main" xmlns:r="http://schemas.openxmlformats.org/officeDocument/2006/relationships" xmlns:p="http://schemas.openxmlformats.org/presentationml/2006/main">
  <p:tag name="NUM" val="4"/>
</p:tagLst>
</file>

<file path=ppt/tags/tag101.xml><?xml version="1.0" encoding="utf-8"?>
<p:tagLst xmlns:a="http://schemas.openxmlformats.org/drawingml/2006/main" xmlns:r="http://schemas.openxmlformats.org/officeDocument/2006/relationships" xmlns:p="http://schemas.openxmlformats.org/presentationml/2006/main">
  <p:tag name="NUM" val="5"/>
</p:tagLst>
</file>

<file path=ppt/tags/tag102.xml><?xml version="1.0" encoding="utf-8"?>
<p:tagLst xmlns:a="http://schemas.openxmlformats.org/drawingml/2006/main" xmlns:r="http://schemas.openxmlformats.org/officeDocument/2006/relationships" xmlns:p="http://schemas.openxmlformats.org/presentationml/2006/main">
  <p:tag name="NUM" val="1"/>
</p:tagLst>
</file>

<file path=ppt/tags/tag103.xml><?xml version="1.0" encoding="utf-8"?>
<p:tagLst xmlns:a="http://schemas.openxmlformats.org/drawingml/2006/main" xmlns:r="http://schemas.openxmlformats.org/officeDocument/2006/relationships" xmlns:p="http://schemas.openxmlformats.org/presentationml/2006/main">
  <p:tag name="NUM" val="2"/>
</p:tagLst>
</file>

<file path=ppt/tags/tag104.xml><?xml version="1.0" encoding="utf-8"?>
<p:tagLst xmlns:a="http://schemas.openxmlformats.org/drawingml/2006/main" xmlns:r="http://schemas.openxmlformats.org/officeDocument/2006/relationships" xmlns:p="http://schemas.openxmlformats.org/presentationml/2006/main">
  <p:tag name="NUM" val="3"/>
</p:tagLst>
</file>

<file path=ppt/tags/tag105.xml><?xml version="1.0" encoding="utf-8"?>
<p:tagLst xmlns:a="http://schemas.openxmlformats.org/drawingml/2006/main" xmlns:r="http://schemas.openxmlformats.org/officeDocument/2006/relationships" xmlns:p="http://schemas.openxmlformats.org/presentationml/2006/main">
  <p:tag name="NUM" val="4"/>
</p:tagLst>
</file>

<file path=ppt/tags/tag106.xml><?xml version="1.0" encoding="utf-8"?>
<p:tagLst xmlns:a="http://schemas.openxmlformats.org/drawingml/2006/main" xmlns:r="http://schemas.openxmlformats.org/officeDocument/2006/relationships" xmlns:p="http://schemas.openxmlformats.org/presentationml/2006/main">
  <p:tag name="NUM" val="5"/>
</p:tagLst>
</file>

<file path=ppt/tags/tag107.xml><?xml version="1.0" encoding="utf-8"?>
<p:tagLst xmlns:a="http://schemas.openxmlformats.org/drawingml/2006/main" xmlns:r="http://schemas.openxmlformats.org/officeDocument/2006/relationships" xmlns:p="http://schemas.openxmlformats.org/presentationml/2006/main">
  <p:tag name="NUM" val="1"/>
</p:tagLst>
</file>

<file path=ppt/tags/tag108.xml><?xml version="1.0" encoding="utf-8"?>
<p:tagLst xmlns:a="http://schemas.openxmlformats.org/drawingml/2006/main" xmlns:r="http://schemas.openxmlformats.org/officeDocument/2006/relationships" xmlns:p="http://schemas.openxmlformats.org/presentationml/2006/main">
  <p:tag name="NUM" val="2"/>
</p:tagLst>
</file>

<file path=ppt/tags/tag109.xml><?xml version="1.0" encoding="utf-8"?>
<p:tagLst xmlns:a="http://schemas.openxmlformats.org/drawingml/2006/main" xmlns:r="http://schemas.openxmlformats.org/officeDocument/2006/relationships" xmlns:p="http://schemas.openxmlformats.org/presentationml/2006/main">
  <p:tag name="NUM" val="3"/>
</p:tagLst>
</file>

<file path=ppt/tags/tag11.xml><?xml version="1.0" encoding="utf-8"?>
<p:tagLst xmlns:a="http://schemas.openxmlformats.org/drawingml/2006/main" xmlns:r="http://schemas.openxmlformats.org/officeDocument/2006/relationships" xmlns:p="http://schemas.openxmlformats.org/presentationml/2006/main">
  <p:tag name="NUM" val="5"/>
</p:tagLst>
</file>

<file path=ppt/tags/tag110.xml><?xml version="1.0" encoding="utf-8"?>
<p:tagLst xmlns:a="http://schemas.openxmlformats.org/drawingml/2006/main" xmlns:r="http://schemas.openxmlformats.org/officeDocument/2006/relationships" xmlns:p="http://schemas.openxmlformats.org/presentationml/2006/main">
  <p:tag name="NUM" val="4"/>
</p:tagLst>
</file>

<file path=ppt/tags/tag111.xml><?xml version="1.0" encoding="utf-8"?>
<p:tagLst xmlns:a="http://schemas.openxmlformats.org/drawingml/2006/main" xmlns:r="http://schemas.openxmlformats.org/officeDocument/2006/relationships" xmlns:p="http://schemas.openxmlformats.org/presentationml/2006/main">
  <p:tag name="NUM" val="5"/>
</p:tagLst>
</file>

<file path=ppt/tags/tag112.xml><?xml version="1.0" encoding="utf-8"?>
<p:tagLst xmlns:a="http://schemas.openxmlformats.org/drawingml/2006/main" xmlns:r="http://schemas.openxmlformats.org/officeDocument/2006/relationships" xmlns:p="http://schemas.openxmlformats.org/presentationml/2006/main">
  <p:tag name="NUM" val="1"/>
</p:tagLst>
</file>

<file path=ppt/tags/tag113.xml><?xml version="1.0" encoding="utf-8"?>
<p:tagLst xmlns:a="http://schemas.openxmlformats.org/drawingml/2006/main" xmlns:r="http://schemas.openxmlformats.org/officeDocument/2006/relationships" xmlns:p="http://schemas.openxmlformats.org/presentationml/2006/main">
  <p:tag name="NUM" val="2"/>
</p:tagLst>
</file>

<file path=ppt/tags/tag114.xml><?xml version="1.0" encoding="utf-8"?>
<p:tagLst xmlns:a="http://schemas.openxmlformats.org/drawingml/2006/main" xmlns:r="http://schemas.openxmlformats.org/officeDocument/2006/relationships" xmlns:p="http://schemas.openxmlformats.org/presentationml/2006/main">
  <p:tag name="NUM" val="3"/>
</p:tagLst>
</file>

<file path=ppt/tags/tag115.xml><?xml version="1.0" encoding="utf-8"?>
<p:tagLst xmlns:a="http://schemas.openxmlformats.org/drawingml/2006/main" xmlns:r="http://schemas.openxmlformats.org/officeDocument/2006/relationships" xmlns:p="http://schemas.openxmlformats.org/presentationml/2006/main">
  <p:tag name="NUM" val="4"/>
</p:tagLst>
</file>

<file path=ppt/tags/tag116.xml><?xml version="1.0" encoding="utf-8"?>
<p:tagLst xmlns:a="http://schemas.openxmlformats.org/drawingml/2006/main" xmlns:r="http://schemas.openxmlformats.org/officeDocument/2006/relationships" xmlns:p="http://schemas.openxmlformats.org/presentationml/2006/main">
  <p:tag name="NUM" val="5"/>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20.xml><?xml version="1.0" encoding="utf-8"?>
<p:tagLst xmlns:a="http://schemas.openxmlformats.org/drawingml/2006/main" xmlns:r="http://schemas.openxmlformats.org/officeDocument/2006/relationships" xmlns:p="http://schemas.openxmlformats.org/presentationml/2006/main">
  <p:tag name="NUM" val="4"/>
</p:tagLst>
</file>

<file path=ppt/tags/tag121.xml><?xml version="1.0" encoding="utf-8"?>
<p:tagLst xmlns:a="http://schemas.openxmlformats.org/drawingml/2006/main" xmlns:r="http://schemas.openxmlformats.org/officeDocument/2006/relationships" xmlns:p="http://schemas.openxmlformats.org/presentationml/2006/main">
  <p:tag name="NUM" val="5"/>
</p:tagLst>
</file>

<file path=ppt/tags/tag122.xml><?xml version="1.0" encoding="utf-8"?>
<p:tagLst xmlns:a="http://schemas.openxmlformats.org/drawingml/2006/main" xmlns:r="http://schemas.openxmlformats.org/officeDocument/2006/relationships" xmlns:p="http://schemas.openxmlformats.org/presentationml/2006/main">
  <p:tag name="NUM" val="1"/>
</p:tagLst>
</file>

<file path=ppt/tags/tag123.xml><?xml version="1.0" encoding="utf-8"?>
<p:tagLst xmlns:a="http://schemas.openxmlformats.org/drawingml/2006/main" xmlns:r="http://schemas.openxmlformats.org/officeDocument/2006/relationships" xmlns:p="http://schemas.openxmlformats.org/presentationml/2006/main">
  <p:tag name="NUM" val="2"/>
</p:tagLst>
</file>

<file path=ppt/tags/tag124.xml><?xml version="1.0" encoding="utf-8"?>
<p:tagLst xmlns:a="http://schemas.openxmlformats.org/drawingml/2006/main" xmlns:r="http://schemas.openxmlformats.org/officeDocument/2006/relationships" xmlns:p="http://schemas.openxmlformats.org/presentationml/2006/main">
  <p:tag name="NUM" val="3"/>
</p:tagLst>
</file>

<file path=ppt/tags/tag125.xml><?xml version="1.0" encoding="utf-8"?>
<p:tagLst xmlns:a="http://schemas.openxmlformats.org/drawingml/2006/main" xmlns:r="http://schemas.openxmlformats.org/officeDocument/2006/relationships" xmlns:p="http://schemas.openxmlformats.org/presentationml/2006/main">
  <p:tag name="NUM" val="4"/>
</p:tagLst>
</file>

<file path=ppt/tags/tag126.xml><?xml version="1.0" encoding="utf-8"?>
<p:tagLst xmlns:a="http://schemas.openxmlformats.org/drawingml/2006/main" xmlns:r="http://schemas.openxmlformats.org/officeDocument/2006/relationships" xmlns:p="http://schemas.openxmlformats.org/presentationml/2006/main">
  <p:tag name="NUM" val="5"/>
</p:tagLst>
</file>

<file path=ppt/tags/tag127.xml><?xml version="1.0" encoding="utf-8"?>
<p:tagLst xmlns:a="http://schemas.openxmlformats.org/drawingml/2006/main" xmlns:r="http://schemas.openxmlformats.org/officeDocument/2006/relationships" xmlns:p="http://schemas.openxmlformats.org/presentationml/2006/main">
  <p:tag name="NUM" val="1"/>
</p:tagLst>
</file>

<file path=ppt/tags/tag128.xml><?xml version="1.0" encoding="utf-8"?>
<p:tagLst xmlns:a="http://schemas.openxmlformats.org/drawingml/2006/main" xmlns:r="http://schemas.openxmlformats.org/officeDocument/2006/relationships" xmlns:p="http://schemas.openxmlformats.org/presentationml/2006/main">
  <p:tag name="NUM" val="2"/>
</p:tagLst>
</file>

<file path=ppt/tags/tag129.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2"/>
</p:tagLst>
</file>

<file path=ppt/tags/tag130.xml><?xml version="1.0" encoding="utf-8"?>
<p:tagLst xmlns:a="http://schemas.openxmlformats.org/drawingml/2006/main" xmlns:r="http://schemas.openxmlformats.org/officeDocument/2006/relationships" xmlns:p="http://schemas.openxmlformats.org/presentationml/2006/main">
  <p:tag name="NUM" val="4"/>
</p:tagLst>
</file>

<file path=ppt/tags/tag131.xml><?xml version="1.0" encoding="utf-8"?>
<p:tagLst xmlns:a="http://schemas.openxmlformats.org/drawingml/2006/main" xmlns:r="http://schemas.openxmlformats.org/officeDocument/2006/relationships" xmlns:p="http://schemas.openxmlformats.org/presentationml/2006/main">
  <p:tag name="NUM" val="5"/>
</p:tagLst>
</file>

<file path=ppt/tags/tag132.xml><?xml version="1.0" encoding="utf-8"?>
<p:tagLst xmlns:a="http://schemas.openxmlformats.org/drawingml/2006/main" xmlns:r="http://schemas.openxmlformats.org/officeDocument/2006/relationships" xmlns:p="http://schemas.openxmlformats.org/presentationml/2006/main">
  <p:tag name="NUM" val="1"/>
</p:tagLst>
</file>

<file path=ppt/tags/tag133.xml><?xml version="1.0" encoding="utf-8"?>
<p:tagLst xmlns:a="http://schemas.openxmlformats.org/drawingml/2006/main" xmlns:r="http://schemas.openxmlformats.org/officeDocument/2006/relationships" xmlns:p="http://schemas.openxmlformats.org/presentationml/2006/main">
  <p:tag name="NUM" val="2"/>
</p:tagLst>
</file>

<file path=ppt/tags/tag134.xml><?xml version="1.0" encoding="utf-8"?>
<p:tagLst xmlns:a="http://schemas.openxmlformats.org/drawingml/2006/main" xmlns:r="http://schemas.openxmlformats.org/officeDocument/2006/relationships" xmlns:p="http://schemas.openxmlformats.org/presentationml/2006/main">
  <p:tag name="NUM" val="3"/>
</p:tagLst>
</file>

<file path=ppt/tags/tag135.xml><?xml version="1.0" encoding="utf-8"?>
<p:tagLst xmlns:a="http://schemas.openxmlformats.org/drawingml/2006/main" xmlns:r="http://schemas.openxmlformats.org/officeDocument/2006/relationships" xmlns:p="http://schemas.openxmlformats.org/presentationml/2006/main">
  <p:tag name="NUM" val="4"/>
</p:tagLst>
</file>

<file path=ppt/tags/tag136.xml><?xml version="1.0" encoding="utf-8"?>
<p:tagLst xmlns:a="http://schemas.openxmlformats.org/drawingml/2006/main" xmlns:r="http://schemas.openxmlformats.org/officeDocument/2006/relationships" xmlns:p="http://schemas.openxmlformats.org/presentationml/2006/main">
  <p:tag name="NUM" val="5"/>
</p:tagLst>
</file>

<file path=ppt/tags/tag137.xml><?xml version="1.0" encoding="utf-8"?>
<p:tagLst xmlns:a="http://schemas.openxmlformats.org/drawingml/2006/main" xmlns:r="http://schemas.openxmlformats.org/officeDocument/2006/relationships" xmlns:p="http://schemas.openxmlformats.org/presentationml/2006/main">
  <p:tag name="NUM" val="1"/>
</p:tagLst>
</file>

<file path=ppt/tags/tag138.xml><?xml version="1.0" encoding="utf-8"?>
<p:tagLst xmlns:a="http://schemas.openxmlformats.org/drawingml/2006/main" xmlns:r="http://schemas.openxmlformats.org/officeDocument/2006/relationships" xmlns:p="http://schemas.openxmlformats.org/presentationml/2006/main">
  <p:tag name="NUM" val="2"/>
</p:tagLst>
</file>

<file path=ppt/tags/tag139.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3"/>
</p:tagLst>
</file>

<file path=ppt/tags/tag140.xml><?xml version="1.0" encoding="utf-8"?>
<p:tagLst xmlns:a="http://schemas.openxmlformats.org/drawingml/2006/main" xmlns:r="http://schemas.openxmlformats.org/officeDocument/2006/relationships" xmlns:p="http://schemas.openxmlformats.org/presentationml/2006/main">
  <p:tag name="NUM" val="4"/>
</p:tagLst>
</file>

<file path=ppt/tags/tag141.xml><?xml version="1.0" encoding="utf-8"?>
<p:tagLst xmlns:a="http://schemas.openxmlformats.org/drawingml/2006/main" xmlns:r="http://schemas.openxmlformats.org/officeDocument/2006/relationships" xmlns:p="http://schemas.openxmlformats.org/presentationml/2006/main">
  <p:tag name="NUM" val="5"/>
</p:tagLst>
</file>

<file path=ppt/tags/tag142.xml><?xml version="1.0" encoding="utf-8"?>
<p:tagLst xmlns:a="http://schemas.openxmlformats.org/drawingml/2006/main" xmlns:r="http://schemas.openxmlformats.org/officeDocument/2006/relationships" xmlns:p="http://schemas.openxmlformats.org/presentationml/2006/main">
  <p:tag name="NUM" val="1"/>
</p:tagLst>
</file>

<file path=ppt/tags/tag143.xml><?xml version="1.0" encoding="utf-8"?>
<p:tagLst xmlns:a="http://schemas.openxmlformats.org/drawingml/2006/main" xmlns:r="http://schemas.openxmlformats.org/officeDocument/2006/relationships" xmlns:p="http://schemas.openxmlformats.org/presentationml/2006/main">
  <p:tag name="NUM" val="2"/>
</p:tagLst>
</file>

<file path=ppt/tags/tag144.xml><?xml version="1.0" encoding="utf-8"?>
<p:tagLst xmlns:a="http://schemas.openxmlformats.org/drawingml/2006/main" xmlns:r="http://schemas.openxmlformats.org/officeDocument/2006/relationships" xmlns:p="http://schemas.openxmlformats.org/presentationml/2006/main">
  <p:tag name="NUM" val="3"/>
</p:tagLst>
</file>

<file path=ppt/tags/tag145.xml><?xml version="1.0" encoding="utf-8"?>
<p:tagLst xmlns:a="http://schemas.openxmlformats.org/drawingml/2006/main" xmlns:r="http://schemas.openxmlformats.org/officeDocument/2006/relationships" xmlns:p="http://schemas.openxmlformats.org/presentationml/2006/main">
  <p:tag name="NUM" val="4"/>
</p:tagLst>
</file>

<file path=ppt/tags/tag146.xml><?xml version="1.0" encoding="utf-8"?>
<p:tagLst xmlns:a="http://schemas.openxmlformats.org/drawingml/2006/main" xmlns:r="http://schemas.openxmlformats.org/officeDocument/2006/relationships" xmlns:p="http://schemas.openxmlformats.org/presentationml/2006/main">
  <p:tag name="NUM" val="5"/>
</p:tagLst>
</file>

<file path=ppt/tags/tag147.xml><?xml version="1.0" encoding="utf-8"?>
<p:tagLst xmlns:a="http://schemas.openxmlformats.org/drawingml/2006/main" xmlns:r="http://schemas.openxmlformats.org/officeDocument/2006/relationships" xmlns:p="http://schemas.openxmlformats.org/presentationml/2006/main">
  <p:tag name="NUM" val="1"/>
</p:tagLst>
</file>

<file path=ppt/tags/tag148.xml><?xml version="1.0" encoding="utf-8"?>
<p:tagLst xmlns:a="http://schemas.openxmlformats.org/drawingml/2006/main" xmlns:r="http://schemas.openxmlformats.org/officeDocument/2006/relationships" xmlns:p="http://schemas.openxmlformats.org/presentationml/2006/main">
  <p:tag name="NUM" val="2"/>
</p:tagLst>
</file>

<file path=ppt/tags/tag149.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NUM" val="4"/>
</p:tagLst>
</file>

<file path=ppt/tags/tag150.xml><?xml version="1.0" encoding="utf-8"?>
<p:tagLst xmlns:a="http://schemas.openxmlformats.org/drawingml/2006/main" xmlns:r="http://schemas.openxmlformats.org/officeDocument/2006/relationships" xmlns:p="http://schemas.openxmlformats.org/presentationml/2006/main">
  <p:tag name="NUM" val="4"/>
</p:tagLst>
</file>

<file path=ppt/tags/tag151.xml><?xml version="1.0" encoding="utf-8"?>
<p:tagLst xmlns:a="http://schemas.openxmlformats.org/drawingml/2006/main" xmlns:r="http://schemas.openxmlformats.org/officeDocument/2006/relationships" xmlns:p="http://schemas.openxmlformats.org/presentationml/2006/main">
  <p:tag name="NUM" val="5"/>
</p:tagLst>
</file>

<file path=ppt/tags/tag152.xml><?xml version="1.0" encoding="utf-8"?>
<p:tagLst xmlns:a="http://schemas.openxmlformats.org/drawingml/2006/main" xmlns:r="http://schemas.openxmlformats.org/officeDocument/2006/relationships" xmlns:p="http://schemas.openxmlformats.org/presentationml/2006/main">
  <p:tag name="NUM" val="1"/>
</p:tagLst>
</file>

<file path=ppt/tags/tag153.xml><?xml version="1.0" encoding="utf-8"?>
<p:tagLst xmlns:a="http://schemas.openxmlformats.org/drawingml/2006/main" xmlns:r="http://schemas.openxmlformats.org/officeDocument/2006/relationships" xmlns:p="http://schemas.openxmlformats.org/presentationml/2006/main">
  <p:tag name="NUM" val="2"/>
</p:tagLst>
</file>

<file path=ppt/tags/tag154.xml><?xml version="1.0" encoding="utf-8"?>
<p:tagLst xmlns:a="http://schemas.openxmlformats.org/drawingml/2006/main" xmlns:r="http://schemas.openxmlformats.org/officeDocument/2006/relationships" xmlns:p="http://schemas.openxmlformats.org/presentationml/2006/main">
  <p:tag name="NUM" val="3"/>
</p:tagLst>
</file>

<file path=ppt/tags/tag155.xml><?xml version="1.0" encoding="utf-8"?>
<p:tagLst xmlns:a="http://schemas.openxmlformats.org/drawingml/2006/main" xmlns:r="http://schemas.openxmlformats.org/officeDocument/2006/relationships" xmlns:p="http://schemas.openxmlformats.org/presentationml/2006/main">
  <p:tag name="NUM" val="4"/>
</p:tagLst>
</file>

<file path=ppt/tags/tag156.xml><?xml version="1.0" encoding="utf-8"?>
<p:tagLst xmlns:a="http://schemas.openxmlformats.org/drawingml/2006/main" xmlns:r="http://schemas.openxmlformats.org/officeDocument/2006/relationships" xmlns:p="http://schemas.openxmlformats.org/presentationml/2006/main">
  <p:tag name="NUM" val="5"/>
</p:tagLst>
</file>

<file path=ppt/tags/tag157.xml><?xml version="1.0" encoding="utf-8"?>
<p:tagLst xmlns:a="http://schemas.openxmlformats.org/drawingml/2006/main" xmlns:r="http://schemas.openxmlformats.org/officeDocument/2006/relationships" xmlns:p="http://schemas.openxmlformats.org/presentationml/2006/main">
  <p:tag name="NUM" val="1"/>
</p:tagLst>
</file>

<file path=ppt/tags/tag158.xml><?xml version="1.0" encoding="utf-8"?>
<p:tagLst xmlns:a="http://schemas.openxmlformats.org/drawingml/2006/main" xmlns:r="http://schemas.openxmlformats.org/officeDocument/2006/relationships" xmlns:p="http://schemas.openxmlformats.org/presentationml/2006/main">
  <p:tag name="NUM" val="2"/>
</p:tagLst>
</file>

<file path=ppt/tags/tag159.xml><?xml version="1.0" encoding="utf-8"?>
<p:tagLst xmlns:a="http://schemas.openxmlformats.org/drawingml/2006/main" xmlns:r="http://schemas.openxmlformats.org/officeDocument/2006/relationships" xmlns:p="http://schemas.openxmlformats.org/presentationml/2006/main">
  <p:tag name="NUM" val="3"/>
</p:tagLst>
</file>

<file path=ppt/tags/tag16.xml><?xml version="1.0" encoding="utf-8"?>
<p:tagLst xmlns:a="http://schemas.openxmlformats.org/drawingml/2006/main" xmlns:r="http://schemas.openxmlformats.org/officeDocument/2006/relationships" xmlns:p="http://schemas.openxmlformats.org/presentationml/2006/main">
  <p:tag name="NUM" val="5"/>
</p:tagLst>
</file>

<file path=ppt/tags/tag160.xml><?xml version="1.0" encoding="utf-8"?>
<p:tagLst xmlns:a="http://schemas.openxmlformats.org/drawingml/2006/main" xmlns:r="http://schemas.openxmlformats.org/officeDocument/2006/relationships" xmlns:p="http://schemas.openxmlformats.org/presentationml/2006/main">
  <p:tag name="NUM" val="4"/>
</p:tagLst>
</file>

<file path=ppt/tags/tag161.xml><?xml version="1.0" encoding="utf-8"?>
<p:tagLst xmlns:a="http://schemas.openxmlformats.org/drawingml/2006/main" xmlns:r="http://schemas.openxmlformats.org/officeDocument/2006/relationships" xmlns:p="http://schemas.openxmlformats.org/presentationml/2006/main">
  <p:tag name="NUM" val="5"/>
</p:tagLst>
</file>

<file path=ppt/tags/tag162.xml><?xml version="1.0" encoding="utf-8"?>
<p:tagLst xmlns:a="http://schemas.openxmlformats.org/drawingml/2006/main" xmlns:r="http://schemas.openxmlformats.org/officeDocument/2006/relationships" xmlns:p="http://schemas.openxmlformats.org/presentationml/2006/main">
  <p:tag name="NUM" val="1"/>
</p:tagLst>
</file>

<file path=ppt/tags/tag163.xml><?xml version="1.0" encoding="utf-8"?>
<p:tagLst xmlns:a="http://schemas.openxmlformats.org/drawingml/2006/main" xmlns:r="http://schemas.openxmlformats.org/officeDocument/2006/relationships" xmlns:p="http://schemas.openxmlformats.org/presentationml/2006/main">
  <p:tag name="NUM" val="2"/>
</p:tagLst>
</file>

<file path=ppt/tags/tag164.xml><?xml version="1.0" encoding="utf-8"?>
<p:tagLst xmlns:a="http://schemas.openxmlformats.org/drawingml/2006/main" xmlns:r="http://schemas.openxmlformats.org/officeDocument/2006/relationships" xmlns:p="http://schemas.openxmlformats.org/presentationml/2006/main">
  <p:tag name="NUM" val="3"/>
</p:tagLst>
</file>

<file path=ppt/tags/tag165.xml><?xml version="1.0" encoding="utf-8"?>
<p:tagLst xmlns:a="http://schemas.openxmlformats.org/drawingml/2006/main" xmlns:r="http://schemas.openxmlformats.org/officeDocument/2006/relationships" xmlns:p="http://schemas.openxmlformats.org/presentationml/2006/main">
  <p:tag name="NUM" val="4"/>
</p:tagLst>
</file>

<file path=ppt/tags/tag166.xml><?xml version="1.0" encoding="utf-8"?>
<p:tagLst xmlns:a="http://schemas.openxmlformats.org/drawingml/2006/main" xmlns:r="http://schemas.openxmlformats.org/officeDocument/2006/relationships" xmlns:p="http://schemas.openxmlformats.org/presentationml/2006/main">
  <p:tag name="NUM" val="5"/>
</p:tagLst>
</file>

<file path=ppt/tags/tag167.xml><?xml version="1.0" encoding="utf-8"?>
<p:tagLst xmlns:a="http://schemas.openxmlformats.org/drawingml/2006/main" xmlns:r="http://schemas.openxmlformats.org/officeDocument/2006/relationships" xmlns:p="http://schemas.openxmlformats.org/presentationml/2006/main">
  <p:tag name="NUM" val="1"/>
</p:tagLst>
</file>

<file path=ppt/tags/tag168.xml><?xml version="1.0" encoding="utf-8"?>
<p:tagLst xmlns:a="http://schemas.openxmlformats.org/drawingml/2006/main" xmlns:r="http://schemas.openxmlformats.org/officeDocument/2006/relationships" xmlns:p="http://schemas.openxmlformats.org/presentationml/2006/main">
  <p:tag name="NUM" val="2"/>
</p:tagLst>
</file>

<file path=ppt/tags/tag169.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70.xml><?xml version="1.0" encoding="utf-8"?>
<p:tagLst xmlns:a="http://schemas.openxmlformats.org/drawingml/2006/main" xmlns:r="http://schemas.openxmlformats.org/officeDocument/2006/relationships" xmlns:p="http://schemas.openxmlformats.org/presentationml/2006/main">
  <p:tag name="NUM" val="4"/>
</p:tagLst>
</file>

<file path=ppt/tags/tag171.xml><?xml version="1.0" encoding="utf-8"?>
<p:tagLst xmlns:a="http://schemas.openxmlformats.org/drawingml/2006/main" xmlns:r="http://schemas.openxmlformats.org/officeDocument/2006/relationships" xmlns:p="http://schemas.openxmlformats.org/presentationml/2006/main">
  <p:tag name="NUM" val="5"/>
</p:tagLst>
</file>

<file path=ppt/tags/tag172.xml><?xml version="1.0" encoding="utf-8"?>
<p:tagLst xmlns:a="http://schemas.openxmlformats.org/drawingml/2006/main" xmlns:r="http://schemas.openxmlformats.org/officeDocument/2006/relationships" xmlns:p="http://schemas.openxmlformats.org/presentationml/2006/main">
  <p:tag name="NUM" val="1"/>
</p:tagLst>
</file>

<file path=ppt/tags/tag173.xml><?xml version="1.0" encoding="utf-8"?>
<p:tagLst xmlns:a="http://schemas.openxmlformats.org/drawingml/2006/main" xmlns:r="http://schemas.openxmlformats.org/officeDocument/2006/relationships" xmlns:p="http://schemas.openxmlformats.org/presentationml/2006/main">
  <p:tag name="NUM" val="2"/>
</p:tagLst>
</file>

<file path=ppt/tags/tag174.xml><?xml version="1.0" encoding="utf-8"?>
<p:tagLst xmlns:a="http://schemas.openxmlformats.org/drawingml/2006/main" xmlns:r="http://schemas.openxmlformats.org/officeDocument/2006/relationships" xmlns:p="http://schemas.openxmlformats.org/presentationml/2006/main">
  <p:tag name="NUM" val="3"/>
</p:tagLst>
</file>

<file path=ppt/tags/tag175.xml><?xml version="1.0" encoding="utf-8"?>
<p:tagLst xmlns:a="http://schemas.openxmlformats.org/drawingml/2006/main" xmlns:r="http://schemas.openxmlformats.org/officeDocument/2006/relationships" xmlns:p="http://schemas.openxmlformats.org/presentationml/2006/main">
  <p:tag name="NUM" val="4"/>
</p:tagLst>
</file>

<file path=ppt/tags/tag176.xml><?xml version="1.0" encoding="utf-8"?>
<p:tagLst xmlns:a="http://schemas.openxmlformats.org/drawingml/2006/main" xmlns:r="http://schemas.openxmlformats.org/officeDocument/2006/relationships" xmlns:p="http://schemas.openxmlformats.org/presentationml/2006/main">
  <p:tag name="NUM" val="5"/>
</p:tagLst>
</file>

<file path=ppt/tags/tag177.xml><?xml version="1.0" encoding="utf-8"?>
<p:tagLst xmlns:a="http://schemas.openxmlformats.org/drawingml/2006/main" xmlns:r="http://schemas.openxmlformats.org/officeDocument/2006/relationships" xmlns:p="http://schemas.openxmlformats.org/presentationml/2006/main">
  <p:tag name="NUM" val="1"/>
</p:tagLst>
</file>

<file path=ppt/tags/tag178.xml><?xml version="1.0" encoding="utf-8"?>
<p:tagLst xmlns:a="http://schemas.openxmlformats.org/drawingml/2006/main" xmlns:r="http://schemas.openxmlformats.org/officeDocument/2006/relationships" xmlns:p="http://schemas.openxmlformats.org/presentationml/2006/main">
  <p:tag name="NUM" val="2"/>
</p:tagLst>
</file>

<file path=ppt/tags/tag179.xml><?xml version="1.0" encoding="utf-8"?>
<p:tagLst xmlns:a="http://schemas.openxmlformats.org/drawingml/2006/main" xmlns:r="http://schemas.openxmlformats.org/officeDocument/2006/relationships" xmlns:p="http://schemas.openxmlformats.org/presentationml/2006/main">
  <p:tag name="NUM" val="3"/>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80.xml><?xml version="1.0" encoding="utf-8"?>
<p:tagLst xmlns:a="http://schemas.openxmlformats.org/drawingml/2006/main" xmlns:r="http://schemas.openxmlformats.org/officeDocument/2006/relationships" xmlns:p="http://schemas.openxmlformats.org/presentationml/2006/main">
  <p:tag name="NUM" val="4"/>
</p:tagLst>
</file>

<file path=ppt/tags/tag181.xml><?xml version="1.0" encoding="utf-8"?>
<p:tagLst xmlns:a="http://schemas.openxmlformats.org/drawingml/2006/main" xmlns:r="http://schemas.openxmlformats.org/officeDocument/2006/relationships" xmlns:p="http://schemas.openxmlformats.org/presentationml/2006/main">
  <p:tag name="NUM" val="5"/>
</p:tagLst>
</file>

<file path=ppt/tags/tag182.xml><?xml version="1.0" encoding="utf-8"?>
<p:tagLst xmlns:a="http://schemas.openxmlformats.org/drawingml/2006/main" xmlns:r="http://schemas.openxmlformats.org/officeDocument/2006/relationships" xmlns:p="http://schemas.openxmlformats.org/presentationml/2006/main">
  <p:tag name="NUM" val="1"/>
</p:tagLst>
</file>

<file path=ppt/tags/tag183.xml><?xml version="1.0" encoding="utf-8"?>
<p:tagLst xmlns:a="http://schemas.openxmlformats.org/drawingml/2006/main" xmlns:r="http://schemas.openxmlformats.org/officeDocument/2006/relationships" xmlns:p="http://schemas.openxmlformats.org/presentationml/2006/main">
  <p:tag name="NUM" val="2"/>
</p:tagLst>
</file>

<file path=ppt/tags/tag184.xml><?xml version="1.0" encoding="utf-8"?>
<p:tagLst xmlns:a="http://schemas.openxmlformats.org/drawingml/2006/main" xmlns:r="http://schemas.openxmlformats.org/officeDocument/2006/relationships" xmlns:p="http://schemas.openxmlformats.org/presentationml/2006/main">
  <p:tag name="NUM" val="3"/>
</p:tagLst>
</file>

<file path=ppt/tags/tag185.xml><?xml version="1.0" encoding="utf-8"?>
<p:tagLst xmlns:a="http://schemas.openxmlformats.org/drawingml/2006/main" xmlns:r="http://schemas.openxmlformats.org/officeDocument/2006/relationships" xmlns:p="http://schemas.openxmlformats.org/presentationml/2006/main">
  <p:tag name="NUM" val="4"/>
</p:tagLst>
</file>

<file path=ppt/tags/tag186.xml><?xml version="1.0" encoding="utf-8"?>
<p:tagLst xmlns:a="http://schemas.openxmlformats.org/drawingml/2006/main" xmlns:r="http://schemas.openxmlformats.org/officeDocument/2006/relationships" xmlns:p="http://schemas.openxmlformats.org/presentationml/2006/main">
  <p:tag name="NUM" val="5"/>
</p:tagLst>
</file>

<file path=ppt/tags/tag187.xml><?xml version="1.0" encoding="utf-8"?>
<p:tagLst xmlns:a="http://schemas.openxmlformats.org/drawingml/2006/main" xmlns:r="http://schemas.openxmlformats.org/officeDocument/2006/relationships" xmlns:p="http://schemas.openxmlformats.org/presentationml/2006/main">
  <p:tag name="NUM" val="1"/>
</p:tagLst>
</file>

<file path=ppt/tags/tag188.xml><?xml version="1.0" encoding="utf-8"?>
<p:tagLst xmlns:a="http://schemas.openxmlformats.org/drawingml/2006/main" xmlns:r="http://schemas.openxmlformats.org/officeDocument/2006/relationships" xmlns:p="http://schemas.openxmlformats.org/presentationml/2006/main">
  <p:tag name="NUM" val="2"/>
</p:tagLst>
</file>

<file path=ppt/tags/tag189.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190.xml><?xml version="1.0" encoding="utf-8"?>
<p:tagLst xmlns:a="http://schemas.openxmlformats.org/drawingml/2006/main" xmlns:r="http://schemas.openxmlformats.org/officeDocument/2006/relationships" xmlns:p="http://schemas.openxmlformats.org/presentationml/2006/main">
  <p:tag name="NUM" val="4"/>
</p:tagLst>
</file>

<file path=ppt/tags/tag191.xml><?xml version="1.0" encoding="utf-8"?>
<p:tagLst xmlns:a="http://schemas.openxmlformats.org/drawingml/2006/main" xmlns:r="http://schemas.openxmlformats.org/officeDocument/2006/relationships" xmlns:p="http://schemas.openxmlformats.org/presentationml/2006/main">
  <p:tag name="NUM" val="5"/>
</p:tagLst>
</file>

<file path=ppt/tags/tag192.xml><?xml version="1.0" encoding="utf-8"?>
<p:tagLst xmlns:a="http://schemas.openxmlformats.org/drawingml/2006/main" xmlns:r="http://schemas.openxmlformats.org/officeDocument/2006/relationships" xmlns:p="http://schemas.openxmlformats.org/presentationml/2006/main">
  <p:tag name="NUM" val="1"/>
</p:tagLst>
</file>

<file path=ppt/tags/tag193.xml><?xml version="1.0" encoding="utf-8"?>
<p:tagLst xmlns:a="http://schemas.openxmlformats.org/drawingml/2006/main" xmlns:r="http://schemas.openxmlformats.org/officeDocument/2006/relationships" xmlns:p="http://schemas.openxmlformats.org/presentationml/2006/main">
  <p:tag name="NUM" val="2"/>
</p:tagLst>
</file>

<file path=ppt/tags/tag194.xml><?xml version="1.0" encoding="utf-8"?>
<p:tagLst xmlns:a="http://schemas.openxmlformats.org/drawingml/2006/main" xmlns:r="http://schemas.openxmlformats.org/officeDocument/2006/relationships" xmlns:p="http://schemas.openxmlformats.org/presentationml/2006/main">
  <p:tag name="NUM" val="3"/>
</p:tagLst>
</file>

<file path=ppt/tags/tag195.xml><?xml version="1.0" encoding="utf-8"?>
<p:tagLst xmlns:a="http://schemas.openxmlformats.org/drawingml/2006/main" xmlns:r="http://schemas.openxmlformats.org/officeDocument/2006/relationships" xmlns:p="http://schemas.openxmlformats.org/presentationml/2006/main">
  <p:tag name="NUM" val="4"/>
</p:tagLst>
</file>

<file path=ppt/tags/tag196.xml><?xml version="1.0" encoding="utf-8"?>
<p:tagLst xmlns:a="http://schemas.openxmlformats.org/drawingml/2006/main" xmlns:r="http://schemas.openxmlformats.org/officeDocument/2006/relationships" xmlns:p="http://schemas.openxmlformats.org/presentationml/2006/main">
  <p:tag name="NUM" val="5"/>
</p:tagLst>
</file>

<file path=ppt/tags/tag197.xml><?xml version="1.0" encoding="utf-8"?>
<p:tagLst xmlns:a="http://schemas.openxmlformats.org/drawingml/2006/main" xmlns:r="http://schemas.openxmlformats.org/officeDocument/2006/relationships" xmlns:p="http://schemas.openxmlformats.org/presentationml/2006/main">
  <p:tag name="NUM" val="1"/>
</p:tagLst>
</file>

<file path=ppt/tags/tag198.xml><?xml version="1.0" encoding="utf-8"?>
<p:tagLst xmlns:a="http://schemas.openxmlformats.org/drawingml/2006/main" xmlns:r="http://schemas.openxmlformats.org/officeDocument/2006/relationships" xmlns:p="http://schemas.openxmlformats.org/presentationml/2006/main">
  <p:tag name="NUM" val="2"/>
</p:tagLst>
</file>

<file path=ppt/tags/tag19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4"/>
</p:tagLst>
</file>

<file path=ppt/tags/tag200.xml><?xml version="1.0" encoding="utf-8"?>
<p:tagLst xmlns:a="http://schemas.openxmlformats.org/drawingml/2006/main" xmlns:r="http://schemas.openxmlformats.org/officeDocument/2006/relationships" xmlns:p="http://schemas.openxmlformats.org/presentationml/2006/main">
  <p:tag name="NUM" val="4"/>
</p:tagLst>
</file>

<file path=ppt/tags/tag201.xml><?xml version="1.0" encoding="utf-8"?>
<p:tagLst xmlns:a="http://schemas.openxmlformats.org/drawingml/2006/main" xmlns:r="http://schemas.openxmlformats.org/officeDocument/2006/relationships" xmlns:p="http://schemas.openxmlformats.org/presentationml/2006/main">
  <p:tag name="NUM" val="5"/>
</p:tagLst>
</file>

<file path=ppt/tags/tag202.xml><?xml version="1.0" encoding="utf-8"?>
<p:tagLst xmlns:a="http://schemas.openxmlformats.org/drawingml/2006/main" xmlns:r="http://schemas.openxmlformats.org/officeDocument/2006/relationships" xmlns:p="http://schemas.openxmlformats.org/presentationml/2006/main">
  <p:tag name="NUM" val="1"/>
</p:tagLst>
</file>

<file path=ppt/tags/tag203.xml><?xml version="1.0" encoding="utf-8"?>
<p:tagLst xmlns:a="http://schemas.openxmlformats.org/drawingml/2006/main" xmlns:r="http://schemas.openxmlformats.org/officeDocument/2006/relationships" xmlns:p="http://schemas.openxmlformats.org/presentationml/2006/main">
  <p:tag name="NUM" val="2"/>
</p:tagLst>
</file>

<file path=ppt/tags/tag204.xml><?xml version="1.0" encoding="utf-8"?>
<p:tagLst xmlns:a="http://schemas.openxmlformats.org/drawingml/2006/main" xmlns:r="http://schemas.openxmlformats.org/officeDocument/2006/relationships" xmlns:p="http://schemas.openxmlformats.org/presentationml/2006/main">
  <p:tag name="NUM" val="3"/>
</p:tagLst>
</file>

<file path=ppt/tags/tag205.xml><?xml version="1.0" encoding="utf-8"?>
<p:tagLst xmlns:a="http://schemas.openxmlformats.org/drawingml/2006/main" xmlns:r="http://schemas.openxmlformats.org/officeDocument/2006/relationships" xmlns:p="http://schemas.openxmlformats.org/presentationml/2006/main">
  <p:tag name="NUM" val="4"/>
</p:tagLst>
</file>

<file path=ppt/tags/tag206.xml><?xml version="1.0" encoding="utf-8"?>
<p:tagLst xmlns:a="http://schemas.openxmlformats.org/drawingml/2006/main" xmlns:r="http://schemas.openxmlformats.org/officeDocument/2006/relationships" xmlns:p="http://schemas.openxmlformats.org/presentationml/2006/main">
  <p:tag name="NUM" val="5"/>
</p:tagLst>
</file>

<file path=ppt/tags/tag207.xml><?xml version="1.0" encoding="utf-8"?>
<p:tagLst xmlns:a="http://schemas.openxmlformats.org/drawingml/2006/main" xmlns:r="http://schemas.openxmlformats.org/officeDocument/2006/relationships" xmlns:p="http://schemas.openxmlformats.org/presentationml/2006/main">
  <p:tag name="NUM" val="1"/>
</p:tagLst>
</file>

<file path=ppt/tags/tag208.xml><?xml version="1.0" encoding="utf-8"?>
<p:tagLst xmlns:a="http://schemas.openxmlformats.org/drawingml/2006/main" xmlns:r="http://schemas.openxmlformats.org/officeDocument/2006/relationships" xmlns:p="http://schemas.openxmlformats.org/presentationml/2006/main">
  <p:tag name="NUM" val="2"/>
</p:tagLst>
</file>

<file path=ppt/tags/tag209.xml><?xml version="1.0" encoding="utf-8"?>
<p:tagLst xmlns:a="http://schemas.openxmlformats.org/drawingml/2006/main" xmlns:r="http://schemas.openxmlformats.org/officeDocument/2006/relationships" xmlns:p="http://schemas.openxmlformats.org/presentationml/2006/main">
  <p:tag name="NUM" val="3"/>
</p:tagLst>
</file>

<file path=ppt/tags/tag21.xml><?xml version="1.0" encoding="utf-8"?>
<p:tagLst xmlns:a="http://schemas.openxmlformats.org/drawingml/2006/main" xmlns:r="http://schemas.openxmlformats.org/officeDocument/2006/relationships" xmlns:p="http://schemas.openxmlformats.org/presentationml/2006/main">
  <p:tag name="NUM" val="5"/>
</p:tagLst>
</file>

<file path=ppt/tags/tag210.xml><?xml version="1.0" encoding="utf-8"?>
<p:tagLst xmlns:a="http://schemas.openxmlformats.org/drawingml/2006/main" xmlns:r="http://schemas.openxmlformats.org/officeDocument/2006/relationships" xmlns:p="http://schemas.openxmlformats.org/presentationml/2006/main">
  <p:tag name="NUM" val="4"/>
</p:tagLst>
</file>

<file path=ppt/tags/tag211.xml><?xml version="1.0" encoding="utf-8"?>
<p:tagLst xmlns:a="http://schemas.openxmlformats.org/drawingml/2006/main" xmlns:r="http://schemas.openxmlformats.org/officeDocument/2006/relationships" xmlns:p="http://schemas.openxmlformats.org/presentationml/2006/main">
  <p:tag name="NUM" val="5"/>
</p:tagLst>
</file>

<file path=ppt/tags/tag212.xml><?xml version="1.0" encoding="utf-8"?>
<p:tagLst xmlns:a="http://schemas.openxmlformats.org/drawingml/2006/main" xmlns:r="http://schemas.openxmlformats.org/officeDocument/2006/relationships" xmlns:p="http://schemas.openxmlformats.org/presentationml/2006/main">
  <p:tag name="NUM" val="1"/>
</p:tagLst>
</file>

<file path=ppt/tags/tag213.xml><?xml version="1.0" encoding="utf-8"?>
<p:tagLst xmlns:a="http://schemas.openxmlformats.org/drawingml/2006/main" xmlns:r="http://schemas.openxmlformats.org/officeDocument/2006/relationships" xmlns:p="http://schemas.openxmlformats.org/presentationml/2006/main">
  <p:tag name="NUM" val="2"/>
</p:tagLst>
</file>

<file path=ppt/tags/tag214.xml><?xml version="1.0" encoding="utf-8"?>
<p:tagLst xmlns:a="http://schemas.openxmlformats.org/drawingml/2006/main" xmlns:r="http://schemas.openxmlformats.org/officeDocument/2006/relationships" xmlns:p="http://schemas.openxmlformats.org/presentationml/2006/main">
  <p:tag name="NUM" val="3"/>
</p:tagLst>
</file>

<file path=ppt/tags/tag215.xml><?xml version="1.0" encoding="utf-8"?>
<p:tagLst xmlns:a="http://schemas.openxmlformats.org/drawingml/2006/main" xmlns:r="http://schemas.openxmlformats.org/officeDocument/2006/relationships" xmlns:p="http://schemas.openxmlformats.org/presentationml/2006/main">
  <p:tag name="NUM" val="4"/>
</p:tagLst>
</file>

<file path=ppt/tags/tag216.xml><?xml version="1.0" encoding="utf-8"?>
<p:tagLst xmlns:a="http://schemas.openxmlformats.org/drawingml/2006/main" xmlns:r="http://schemas.openxmlformats.org/officeDocument/2006/relationships" xmlns:p="http://schemas.openxmlformats.org/presentationml/2006/main">
  <p:tag name="NUM" val="5"/>
</p:tagLst>
</file>

<file path=ppt/tags/tag217.xml><?xml version="1.0" encoding="utf-8"?>
<p:tagLst xmlns:a="http://schemas.openxmlformats.org/drawingml/2006/main" xmlns:r="http://schemas.openxmlformats.org/officeDocument/2006/relationships" xmlns:p="http://schemas.openxmlformats.org/presentationml/2006/main">
  <p:tag name="NUM" val="1"/>
</p:tagLst>
</file>

<file path=ppt/tags/tag218.xml><?xml version="1.0" encoding="utf-8"?>
<p:tagLst xmlns:a="http://schemas.openxmlformats.org/drawingml/2006/main" xmlns:r="http://schemas.openxmlformats.org/officeDocument/2006/relationships" xmlns:p="http://schemas.openxmlformats.org/presentationml/2006/main">
  <p:tag name="NUM" val="2"/>
</p:tagLst>
</file>

<file path=ppt/tags/tag219.xml><?xml version="1.0" encoding="utf-8"?>
<p:tagLst xmlns:a="http://schemas.openxmlformats.org/drawingml/2006/main" xmlns:r="http://schemas.openxmlformats.org/officeDocument/2006/relationships" xmlns:p="http://schemas.openxmlformats.org/presentationml/2006/main">
  <p:tag name="NUM" val="3"/>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20.xml><?xml version="1.0" encoding="utf-8"?>
<p:tagLst xmlns:a="http://schemas.openxmlformats.org/drawingml/2006/main" xmlns:r="http://schemas.openxmlformats.org/officeDocument/2006/relationships" xmlns:p="http://schemas.openxmlformats.org/presentationml/2006/main">
  <p:tag name="NUM" val="4"/>
</p:tagLst>
</file>

<file path=ppt/tags/tag221.xml><?xml version="1.0" encoding="utf-8"?>
<p:tagLst xmlns:a="http://schemas.openxmlformats.org/drawingml/2006/main" xmlns:r="http://schemas.openxmlformats.org/officeDocument/2006/relationships" xmlns:p="http://schemas.openxmlformats.org/presentationml/2006/main">
  <p:tag name="NUM" val="5"/>
</p:tagLst>
</file>

<file path=ppt/tags/tag222.xml><?xml version="1.0" encoding="utf-8"?>
<p:tagLst xmlns:a="http://schemas.openxmlformats.org/drawingml/2006/main" xmlns:r="http://schemas.openxmlformats.org/officeDocument/2006/relationships" xmlns:p="http://schemas.openxmlformats.org/presentationml/2006/main">
  <p:tag name="NUM" val="1"/>
</p:tagLst>
</file>

<file path=ppt/tags/tag223.xml><?xml version="1.0" encoding="utf-8"?>
<p:tagLst xmlns:a="http://schemas.openxmlformats.org/drawingml/2006/main" xmlns:r="http://schemas.openxmlformats.org/officeDocument/2006/relationships" xmlns:p="http://schemas.openxmlformats.org/presentationml/2006/main">
  <p:tag name="NUM" val="2"/>
</p:tagLst>
</file>

<file path=ppt/tags/tag224.xml><?xml version="1.0" encoding="utf-8"?>
<p:tagLst xmlns:a="http://schemas.openxmlformats.org/drawingml/2006/main" xmlns:r="http://schemas.openxmlformats.org/officeDocument/2006/relationships" xmlns:p="http://schemas.openxmlformats.org/presentationml/2006/main">
  <p:tag name="NUM" val="3"/>
</p:tagLst>
</file>

<file path=ppt/tags/tag225.xml><?xml version="1.0" encoding="utf-8"?>
<p:tagLst xmlns:a="http://schemas.openxmlformats.org/drawingml/2006/main" xmlns:r="http://schemas.openxmlformats.org/officeDocument/2006/relationships" xmlns:p="http://schemas.openxmlformats.org/presentationml/2006/main">
  <p:tag name="NUM" val="4"/>
</p:tagLst>
</file>

<file path=ppt/tags/tag226.xml><?xml version="1.0" encoding="utf-8"?>
<p:tagLst xmlns:a="http://schemas.openxmlformats.org/drawingml/2006/main" xmlns:r="http://schemas.openxmlformats.org/officeDocument/2006/relationships" xmlns:p="http://schemas.openxmlformats.org/presentationml/2006/main">
  <p:tag name="NUM" val="5"/>
</p:tagLst>
</file>

<file path=ppt/tags/tag227.xml><?xml version="1.0" encoding="utf-8"?>
<p:tagLst xmlns:a="http://schemas.openxmlformats.org/drawingml/2006/main" xmlns:r="http://schemas.openxmlformats.org/officeDocument/2006/relationships" xmlns:p="http://schemas.openxmlformats.org/presentationml/2006/main">
  <p:tag name="NUM" val="1"/>
</p:tagLst>
</file>

<file path=ppt/tags/tag228.xml><?xml version="1.0" encoding="utf-8"?>
<p:tagLst xmlns:a="http://schemas.openxmlformats.org/drawingml/2006/main" xmlns:r="http://schemas.openxmlformats.org/officeDocument/2006/relationships" xmlns:p="http://schemas.openxmlformats.org/presentationml/2006/main">
  <p:tag name="NUM" val="2"/>
</p:tagLst>
</file>

<file path=ppt/tags/tag229.xml><?xml version="1.0" encoding="utf-8"?>
<p:tagLst xmlns:a="http://schemas.openxmlformats.org/drawingml/2006/main" xmlns:r="http://schemas.openxmlformats.org/officeDocument/2006/relationships" xmlns:p="http://schemas.openxmlformats.org/presentationml/2006/main">
  <p:tag name="NUM" val="3"/>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230.xml><?xml version="1.0" encoding="utf-8"?>
<p:tagLst xmlns:a="http://schemas.openxmlformats.org/drawingml/2006/main" xmlns:r="http://schemas.openxmlformats.org/officeDocument/2006/relationships" xmlns:p="http://schemas.openxmlformats.org/presentationml/2006/main">
  <p:tag name="NUM" val="4"/>
</p:tagLst>
</file>

<file path=ppt/tags/tag231.xml><?xml version="1.0" encoding="utf-8"?>
<p:tagLst xmlns:a="http://schemas.openxmlformats.org/drawingml/2006/main" xmlns:r="http://schemas.openxmlformats.org/officeDocument/2006/relationships" xmlns:p="http://schemas.openxmlformats.org/presentationml/2006/main">
  <p:tag name="NUM" val="5"/>
</p:tagLst>
</file>

<file path=ppt/tags/tag232.xml><?xml version="1.0" encoding="utf-8"?>
<p:tagLst xmlns:a="http://schemas.openxmlformats.org/drawingml/2006/main" xmlns:r="http://schemas.openxmlformats.org/officeDocument/2006/relationships" xmlns:p="http://schemas.openxmlformats.org/presentationml/2006/main">
  <p:tag name="NUM" val="1"/>
</p:tagLst>
</file>

<file path=ppt/tags/tag233.xml><?xml version="1.0" encoding="utf-8"?>
<p:tagLst xmlns:a="http://schemas.openxmlformats.org/drawingml/2006/main" xmlns:r="http://schemas.openxmlformats.org/officeDocument/2006/relationships" xmlns:p="http://schemas.openxmlformats.org/presentationml/2006/main">
  <p:tag name="NUM" val="2"/>
</p:tagLst>
</file>

<file path=ppt/tags/tag234.xml><?xml version="1.0" encoding="utf-8"?>
<p:tagLst xmlns:a="http://schemas.openxmlformats.org/drawingml/2006/main" xmlns:r="http://schemas.openxmlformats.org/officeDocument/2006/relationships" xmlns:p="http://schemas.openxmlformats.org/presentationml/2006/main">
  <p:tag name="NUM" val="3"/>
</p:tagLst>
</file>

<file path=ppt/tags/tag235.xml><?xml version="1.0" encoding="utf-8"?>
<p:tagLst xmlns:a="http://schemas.openxmlformats.org/drawingml/2006/main" xmlns:r="http://schemas.openxmlformats.org/officeDocument/2006/relationships" xmlns:p="http://schemas.openxmlformats.org/presentationml/2006/main">
  <p:tag name="NUM" val="4"/>
</p:tagLst>
</file>

<file path=ppt/tags/tag236.xml><?xml version="1.0" encoding="utf-8"?>
<p:tagLst xmlns:a="http://schemas.openxmlformats.org/drawingml/2006/main" xmlns:r="http://schemas.openxmlformats.org/officeDocument/2006/relationships" xmlns:p="http://schemas.openxmlformats.org/presentationml/2006/main">
  <p:tag name="NUM" val="5"/>
</p:tagLst>
</file>

<file path=ppt/tags/tag237.xml><?xml version="1.0" encoding="utf-8"?>
<p:tagLst xmlns:a="http://schemas.openxmlformats.org/drawingml/2006/main" xmlns:r="http://schemas.openxmlformats.org/officeDocument/2006/relationships" xmlns:p="http://schemas.openxmlformats.org/presentationml/2006/main">
  <p:tag name="NUM" val="1"/>
</p:tagLst>
</file>

<file path=ppt/tags/tag238.xml><?xml version="1.0" encoding="utf-8"?>
<p:tagLst xmlns:a="http://schemas.openxmlformats.org/drawingml/2006/main" xmlns:r="http://schemas.openxmlformats.org/officeDocument/2006/relationships" xmlns:p="http://schemas.openxmlformats.org/presentationml/2006/main">
  <p:tag name="NUM" val="2"/>
</p:tagLst>
</file>

<file path=ppt/tags/tag239.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3"/>
</p:tagLst>
</file>

<file path=ppt/tags/tag240.xml><?xml version="1.0" encoding="utf-8"?>
<p:tagLst xmlns:a="http://schemas.openxmlformats.org/drawingml/2006/main" xmlns:r="http://schemas.openxmlformats.org/officeDocument/2006/relationships" xmlns:p="http://schemas.openxmlformats.org/presentationml/2006/main">
  <p:tag name="NUM" val="4"/>
</p:tagLst>
</file>

<file path=ppt/tags/tag241.xml><?xml version="1.0" encoding="utf-8"?>
<p:tagLst xmlns:a="http://schemas.openxmlformats.org/drawingml/2006/main" xmlns:r="http://schemas.openxmlformats.org/officeDocument/2006/relationships" xmlns:p="http://schemas.openxmlformats.org/presentationml/2006/main">
  <p:tag name="NUM" val="5"/>
</p:tagLst>
</file>

<file path=ppt/tags/tag242.xml><?xml version="1.0" encoding="utf-8"?>
<p:tagLst xmlns:a="http://schemas.openxmlformats.org/drawingml/2006/main" xmlns:r="http://schemas.openxmlformats.org/officeDocument/2006/relationships" xmlns:p="http://schemas.openxmlformats.org/presentationml/2006/main">
  <p:tag name="NUM" val="1"/>
</p:tagLst>
</file>

<file path=ppt/tags/tag243.xml><?xml version="1.0" encoding="utf-8"?>
<p:tagLst xmlns:a="http://schemas.openxmlformats.org/drawingml/2006/main" xmlns:r="http://schemas.openxmlformats.org/officeDocument/2006/relationships" xmlns:p="http://schemas.openxmlformats.org/presentationml/2006/main">
  <p:tag name="NUM" val="2"/>
</p:tagLst>
</file>

<file path=ppt/tags/tag244.xml><?xml version="1.0" encoding="utf-8"?>
<p:tagLst xmlns:a="http://schemas.openxmlformats.org/drawingml/2006/main" xmlns:r="http://schemas.openxmlformats.org/officeDocument/2006/relationships" xmlns:p="http://schemas.openxmlformats.org/presentationml/2006/main">
  <p:tag name="NUM" val="3"/>
</p:tagLst>
</file>

<file path=ppt/tags/tag245.xml><?xml version="1.0" encoding="utf-8"?>
<p:tagLst xmlns:a="http://schemas.openxmlformats.org/drawingml/2006/main" xmlns:r="http://schemas.openxmlformats.org/officeDocument/2006/relationships" xmlns:p="http://schemas.openxmlformats.org/presentationml/2006/main">
  <p:tag name="NUM" val="4"/>
</p:tagLst>
</file>

<file path=ppt/tags/tag246.xml><?xml version="1.0" encoding="utf-8"?>
<p:tagLst xmlns:a="http://schemas.openxmlformats.org/drawingml/2006/main" xmlns:r="http://schemas.openxmlformats.org/officeDocument/2006/relationships" xmlns:p="http://schemas.openxmlformats.org/presentationml/2006/main">
  <p:tag name="NUM" val="5"/>
</p:tagLst>
</file>

<file path=ppt/tags/tag247.xml><?xml version="1.0" encoding="utf-8"?>
<p:tagLst xmlns:a="http://schemas.openxmlformats.org/drawingml/2006/main" xmlns:r="http://schemas.openxmlformats.org/officeDocument/2006/relationships" xmlns:p="http://schemas.openxmlformats.org/presentationml/2006/main">
  <p:tag name="NUM" val="1"/>
</p:tagLst>
</file>

<file path=ppt/tags/tag248.xml><?xml version="1.0" encoding="utf-8"?>
<p:tagLst xmlns:a="http://schemas.openxmlformats.org/drawingml/2006/main" xmlns:r="http://schemas.openxmlformats.org/officeDocument/2006/relationships" xmlns:p="http://schemas.openxmlformats.org/presentationml/2006/main">
  <p:tag name="NUM" val="2"/>
</p:tagLst>
</file>

<file path=ppt/tags/tag249.xml><?xml version="1.0" encoding="utf-8"?>
<p:tagLst xmlns:a="http://schemas.openxmlformats.org/drawingml/2006/main" xmlns:r="http://schemas.openxmlformats.org/officeDocument/2006/relationships" xmlns:p="http://schemas.openxmlformats.org/presentationml/2006/main">
  <p:tag name="NUM" val="3"/>
</p:tagLst>
</file>

<file path=ppt/tags/tag25.xml><?xml version="1.0" encoding="utf-8"?>
<p:tagLst xmlns:a="http://schemas.openxmlformats.org/drawingml/2006/main" xmlns:r="http://schemas.openxmlformats.org/officeDocument/2006/relationships" xmlns:p="http://schemas.openxmlformats.org/presentationml/2006/main">
  <p:tag name="NUM" val="4"/>
</p:tagLst>
</file>

<file path=ppt/tags/tag250.xml><?xml version="1.0" encoding="utf-8"?>
<p:tagLst xmlns:a="http://schemas.openxmlformats.org/drawingml/2006/main" xmlns:r="http://schemas.openxmlformats.org/officeDocument/2006/relationships" xmlns:p="http://schemas.openxmlformats.org/presentationml/2006/main">
  <p:tag name="NUM" val="4"/>
</p:tagLst>
</file>

<file path=ppt/tags/tag251.xml><?xml version="1.0" encoding="utf-8"?>
<p:tagLst xmlns:a="http://schemas.openxmlformats.org/drawingml/2006/main" xmlns:r="http://schemas.openxmlformats.org/officeDocument/2006/relationships" xmlns:p="http://schemas.openxmlformats.org/presentationml/2006/main">
  <p:tag name="NUM" val="5"/>
</p:tagLst>
</file>

<file path=ppt/tags/tag252.xml><?xml version="1.0" encoding="utf-8"?>
<p:tagLst xmlns:a="http://schemas.openxmlformats.org/drawingml/2006/main" xmlns:r="http://schemas.openxmlformats.org/officeDocument/2006/relationships" xmlns:p="http://schemas.openxmlformats.org/presentationml/2006/main">
  <p:tag name="NUM" val="1"/>
</p:tagLst>
</file>

<file path=ppt/tags/tag253.xml><?xml version="1.0" encoding="utf-8"?>
<p:tagLst xmlns:a="http://schemas.openxmlformats.org/drawingml/2006/main" xmlns:r="http://schemas.openxmlformats.org/officeDocument/2006/relationships" xmlns:p="http://schemas.openxmlformats.org/presentationml/2006/main">
  <p:tag name="NUM" val="2"/>
</p:tagLst>
</file>

<file path=ppt/tags/tag254.xml><?xml version="1.0" encoding="utf-8"?>
<p:tagLst xmlns:a="http://schemas.openxmlformats.org/drawingml/2006/main" xmlns:r="http://schemas.openxmlformats.org/officeDocument/2006/relationships" xmlns:p="http://schemas.openxmlformats.org/presentationml/2006/main">
  <p:tag name="NUM" val="3"/>
</p:tagLst>
</file>

<file path=ppt/tags/tag255.xml><?xml version="1.0" encoding="utf-8"?>
<p:tagLst xmlns:a="http://schemas.openxmlformats.org/drawingml/2006/main" xmlns:r="http://schemas.openxmlformats.org/officeDocument/2006/relationships" xmlns:p="http://schemas.openxmlformats.org/presentationml/2006/main">
  <p:tag name="NUM" val="4"/>
</p:tagLst>
</file>

<file path=ppt/tags/tag256.xml><?xml version="1.0" encoding="utf-8"?>
<p:tagLst xmlns:a="http://schemas.openxmlformats.org/drawingml/2006/main" xmlns:r="http://schemas.openxmlformats.org/officeDocument/2006/relationships" xmlns:p="http://schemas.openxmlformats.org/presentationml/2006/main">
  <p:tag name="NUM" val="5"/>
</p:tagLst>
</file>

<file path=ppt/tags/tag257.xml><?xml version="1.0" encoding="utf-8"?>
<p:tagLst xmlns:a="http://schemas.openxmlformats.org/drawingml/2006/main" xmlns:r="http://schemas.openxmlformats.org/officeDocument/2006/relationships" xmlns:p="http://schemas.openxmlformats.org/presentationml/2006/main">
  <p:tag name="NUM" val="1"/>
</p:tagLst>
</file>

<file path=ppt/tags/tag258.xml><?xml version="1.0" encoding="utf-8"?>
<p:tagLst xmlns:a="http://schemas.openxmlformats.org/drawingml/2006/main" xmlns:r="http://schemas.openxmlformats.org/officeDocument/2006/relationships" xmlns:p="http://schemas.openxmlformats.org/presentationml/2006/main">
  <p:tag name="NUM" val="2"/>
</p:tagLst>
</file>

<file path=ppt/tags/tag259.xml><?xml version="1.0" encoding="utf-8"?>
<p:tagLst xmlns:a="http://schemas.openxmlformats.org/drawingml/2006/main" xmlns:r="http://schemas.openxmlformats.org/officeDocument/2006/relationships" xmlns:p="http://schemas.openxmlformats.org/presentationml/2006/main">
  <p:tag name="NUM" val="3"/>
</p:tagLst>
</file>

<file path=ppt/tags/tag26.xml><?xml version="1.0" encoding="utf-8"?>
<p:tagLst xmlns:a="http://schemas.openxmlformats.org/drawingml/2006/main" xmlns:r="http://schemas.openxmlformats.org/officeDocument/2006/relationships" xmlns:p="http://schemas.openxmlformats.org/presentationml/2006/main">
  <p:tag name="NUM" val="5"/>
</p:tagLst>
</file>

<file path=ppt/tags/tag260.xml><?xml version="1.0" encoding="utf-8"?>
<p:tagLst xmlns:a="http://schemas.openxmlformats.org/drawingml/2006/main" xmlns:r="http://schemas.openxmlformats.org/officeDocument/2006/relationships" xmlns:p="http://schemas.openxmlformats.org/presentationml/2006/main">
  <p:tag name="NUM" val="4"/>
</p:tagLst>
</file>

<file path=ppt/tags/tag261.xml><?xml version="1.0" encoding="utf-8"?>
<p:tagLst xmlns:a="http://schemas.openxmlformats.org/drawingml/2006/main" xmlns:r="http://schemas.openxmlformats.org/officeDocument/2006/relationships" xmlns:p="http://schemas.openxmlformats.org/presentationml/2006/main">
  <p:tag name="NUM" val="5"/>
</p:tagLst>
</file>

<file path=ppt/tags/tag262.xml><?xml version="1.0" encoding="utf-8"?>
<p:tagLst xmlns:a="http://schemas.openxmlformats.org/drawingml/2006/main" xmlns:r="http://schemas.openxmlformats.org/officeDocument/2006/relationships" xmlns:p="http://schemas.openxmlformats.org/presentationml/2006/main">
  <p:tag name="NUM" val="1"/>
</p:tagLst>
</file>

<file path=ppt/tags/tag263.xml><?xml version="1.0" encoding="utf-8"?>
<p:tagLst xmlns:a="http://schemas.openxmlformats.org/drawingml/2006/main" xmlns:r="http://schemas.openxmlformats.org/officeDocument/2006/relationships" xmlns:p="http://schemas.openxmlformats.org/presentationml/2006/main">
  <p:tag name="NUM" val="2"/>
</p:tagLst>
</file>

<file path=ppt/tags/tag264.xml><?xml version="1.0" encoding="utf-8"?>
<p:tagLst xmlns:a="http://schemas.openxmlformats.org/drawingml/2006/main" xmlns:r="http://schemas.openxmlformats.org/officeDocument/2006/relationships" xmlns:p="http://schemas.openxmlformats.org/presentationml/2006/main">
  <p:tag name="NUM" val="3"/>
</p:tagLst>
</file>

<file path=ppt/tags/tag265.xml><?xml version="1.0" encoding="utf-8"?>
<p:tagLst xmlns:a="http://schemas.openxmlformats.org/drawingml/2006/main" xmlns:r="http://schemas.openxmlformats.org/officeDocument/2006/relationships" xmlns:p="http://schemas.openxmlformats.org/presentationml/2006/main">
  <p:tag name="NUM" val="4"/>
</p:tagLst>
</file>

<file path=ppt/tags/tag266.xml><?xml version="1.0" encoding="utf-8"?>
<p:tagLst xmlns:a="http://schemas.openxmlformats.org/drawingml/2006/main" xmlns:r="http://schemas.openxmlformats.org/officeDocument/2006/relationships" xmlns:p="http://schemas.openxmlformats.org/presentationml/2006/main">
  <p:tag name="NUM" val="5"/>
</p:tagLst>
</file>

<file path=ppt/tags/tag267.xml><?xml version="1.0" encoding="utf-8"?>
<p:tagLst xmlns:a="http://schemas.openxmlformats.org/drawingml/2006/main" xmlns:r="http://schemas.openxmlformats.org/officeDocument/2006/relationships" xmlns:p="http://schemas.openxmlformats.org/presentationml/2006/main">
  <p:tag name="NUM" val="1"/>
</p:tagLst>
</file>

<file path=ppt/tags/tag268.xml><?xml version="1.0" encoding="utf-8"?>
<p:tagLst xmlns:a="http://schemas.openxmlformats.org/drawingml/2006/main" xmlns:r="http://schemas.openxmlformats.org/officeDocument/2006/relationships" xmlns:p="http://schemas.openxmlformats.org/presentationml/2006/main">
  <p:tag name="NUM" val="2"/>
</p:tagLst>
</file>

<file path=ppt/tags/tag269.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70.xml><?xml version="1.0" encoding="utf-8"?>
<p:tagLst xmlns:a="http://schemas.openxmlformats.org/drawingml/2006/main" xmlns:r="http://schemas.openxmlformats.org/officeDocument/2006/relationships" xmlns:p="http://schemas.openxmlformats.org/presentationml/2006/main">
  <p:tag name="NUM" val="4"/>
</p:tagLst>
</file>

<file path=ppt/tags/tag271.xml><?xml version="1.0" encoding="utf-8"?>
<p:tagLst xmlns:a="http://schemas.openxmlformats.org/drawingml/2006/main" xmlns:r="http://schemas.openxmlformats.org/officeDocument/2006/relationships" xmlns:p="http://schemas.openxmlformats.org/presentationml/2006/main">
  <p:tag name="NUM" val="5"/>
</p:tagLst>
</file>

<file path=ppt/tags/tag272.xml><?xml version="1.0" encoding="utf-8"?>
<p:tagLst xmlns:a="http://schemas.openxmlformats.org/drawingml/2006/main" xmlns:r="http://schemas.openxmlformats.org/officeDocument/2006/relationships" xmlns:p="http://schemas.openxmlformats.org/presentationml/2006/main">
  <p:tag name="NUM" val="2"/>
</p:tagLst>
</file>

<file path=ppt/tags/tag273.xml><?xml version="1.0" encoding="utf-8"?>
<p:tagLst xmlns:a="http://schemas.openxmlformats.org/drawingml/2006/main" xmlns:r="http://schemas.openxmlformats.org/officeDocument/2006/relationships" xmlns:p="http://schemas.openxmlformats.org/presentationml/2006/main">
  <p:tag name="NUM" val="1"/>
</p:tagLst>
</file>

<file path=ppt/tags/tag274.xml><?xml version="1.0" encoding="utf-8"?>
<p:tagLst xmlns:a="http://schemas.openxmlformats.org/drawingml/2006/main" xmlns:r="http://schemas.openxmlformats.org/officeDocument/2006/relationships" xmlns:p="http://schemas.openxmlformats.org/presentationml/2006/main">
  <p:tag name="NUM" val="2"/>
</p:tagLst>
</file>

<file path=ppt/tags/tag275.xml><?xml version="1.0" encoding="utf-8"?>
<p:tagLst xmlns:a="http://schemas.openxmlformats.org/drawingml/2006/main" xmlns:r="http://schemas.openxmlformats.org/officeDocument/2006/relationships" xmlns:p="http://schemas.openxmlformats.org/presentationml/2006/main">
  <p:tag name="NUM" val="3"/>
</p:tagLst>
</file>

<file path=ppt/tags/tag276.xml><?xml version="1.0" encoding="utf-8"?>
<p:tagLst xmlns:a="http://schemas.openxmlformats.org/drawingml/2006/main" xmlns:r="http://schemas.openxmlformats.org/officeDocument/2006/relationships" xmlns:p="http://schemas.openxmlformats.org/presentationml/2006/main">
  <p:tag name="NUM" val="4"/>
</p:tagLst>
</file>

<file path=ppt/tags/tag277.xml><?xml version="1.0" encoding="utf-8"?>
<p:tagLst xmlns:a="http://schemas.openxmlformats.org/drawingml/2006/main" xmlns:r="http://schemas.openxmlformats.org/officeDocument/2006/relationships" xmlns:p="http://schemas.openxmlformats.org/presentationml/2006/main">
  <p:tag name="NUM" val="5"/>
</p:tagLst>
</file>

<file path=ppt/tags/tag278.xml><?xml version="1.0" encoding="utf-8"?>
<p:tagLst xmlns:a="http://schemas.openxmlformats.org/drawingml/2006/main" xmlns:r="http://schemas.openxmlformats.org/officeDocument/2006/relationships" xmlns:p="http://schemas.openxmlformats.org/presentationml/2006/main">
  <p:tag name="NUM" val="1"/>
</p:tagLst>
</file>

<file path=ppt/tags/tag279.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80.xml><?xml version="1.0" encoding="utf-8"?>
<p:tagLst xmlns:a="http://schemas.openxmlformats.org/drawingml/2006/main" xmlns:r="http://schemas.openxmlformats.org/officeDocument/2006/relationships" xmlns:p="http://schemas.openxmlformats.org/presentationml/2006/main">
  <p:tag name="NUM" val="3"/>
</p:tagLst>
</file>

<file path=ppt/tags/tag281.xml><?xml version="1.0" encoding="utf-8"?>
<p:tagLst xmlns:a="http://schemas.openxmlformats.org/drawingml/2006/main" xmlns:r="http://schemas.openxmlformats.org/officeDocument/2006/relationships" xmlns:p="http://schemas.openxmlformats.org/presentationml/2006/main">
  <p:tag name="NUM" val="4"/>
</p:tagLst>
</file>

<file path=ppt/tags/tag282.xml><?xml version="1.0" encoding="utf-8"?>
<p:tagLst xmlns:a="http://schemas.openxmlformats.org/drawingml/2006/main" xmlns:r="http://schemas.openxmlformats.org/officeDocument/2006/relationships" xmlns:p="http://schemas.openxmlformats.org/presentationml/2006/main">
  <p:tag name="NUM" val="5"/>
</p:tagLst>
</file>

<file path=ppt/tags/tag283.xml><?xml version="1.0" encoding="utf-8"?>
<p:tagLst xmlns:a="http://schemas.openxmlformats.org/drawingml/2006/main" xmlns:r="http://schemas.openxmlformats.org/officeDocument/2006/relationships" xmlns:p="http://schemas.openxmlformats.org/presentationml/2006/main">
  <p:tag name="NUM" val="1"/>
</p:tagLst>
</file>

<file path=ppt/tags/tag284.xml><?xml version="1.0" encoding="utf-8"?>
<p:tagLst xmlns:a="http://schemas.openxmlformats.org/drawingml/2006/main" xmlns:r="http://schemas.openxmlformats.org/officeDocument/2006/relationships" xmlns:p="http://schemas.openxmlformats.org/presentationml/2006/main">
  <p:tag name="NUM" val="2"/>
</p:tagLst>
</file>

<file path=ppt/tags/tag285.xml><?xml version="1.0" encoding="utf-8"?>
<p:tagLst xmlns:a="http://schemas.openxmlformats.org/drawingml/2006/main" xmlns:r="http://schemas.openxmlformats.org/officeDocument/2006/relationships" xmlns:p="http://schemas.openxmlformats.org/presentationml/2006/main">
  <p:tag name="NUM" val="3"/>
</p:tagLst>
</file>

<file path=ppt/tags/tag286.xml><?xml version="1.0" encoding="utf-8"?>
<p:tagLst xmlns:a="http://schemas.openxmlformats.org/drawingml/2006/main" xmlns:r="http://schemas.openxmlformats.org/officeDocument/2006/relationships" xmlns:p="http://schemas.openxmlformats.org/presentationml/2006/main">
  <p:tag name="NUM" val="4"/>
</p:tagLst>
</file>

<file path=ppt/tags/tag287.xml><?xml version="1.0" encoding="utf-8"?>
<p:tagLst xmlns:a="http://schemas.openxmlformats.org/drawingml/2006/main" xmlns:r="http://schemas.openxmlformats.org/officeDocument/2006/relationships" xmlns:p="http://schemas.openxmlformats.org/presentationml/2006/main">
  <p:tag name="NUM" val="5"/>
</p:tagLst>
</file>

<file path=ppt/tags/tag288.xml><?xml version="1.0" encoding="utf-8"?>
<p:tagLst xmlns:a="http://schemas.openxmlformats.org/drawingml/2006/main" xmlns:r="http://schemas.openxmlformats.org/officeDocument/2006/relationships" xmlns:p="http://schemas.openxmlformats.org/presentationml/2006/main">
  <p:tag name="NUM" val="1"/>
</p:tagLst>
</file>

<file path=ppt/tags/tag289.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3"/>
</p:tagLst>
</file>

<file path=ppt/tags/tag290.xml><?xml version="1.0" encoding="utf-8"?>
<p:tagLst xmlns:a="http://schemas.openxmlformats.org/drawingml/2006/main" xmlns:r="http://schemas.openxmlformats.org/officeDocument/2006/relationships" xmlns:p="http://schemas.openxmlformats.org/presentationml/2006/main">
  <p:tag name="NUM" val="3"/>
</p:tagLst>
</file>

<file path=ppt/tags/tag291.xml><?xml version="1.0" encoding="utf-8"?>
<p:tagLst xmlns:a="http://schemas.openxmlformats.org/drawingml/2006/main" xmlns:r="http://schemas.openxmlformats.org/officeDocument/2006/relationships" xmlns:p="http://schemas.openxmlformats.org/presentationml/2006/main">
  <p:tag name="NUM" val="4"/>
</p:tagLst>
</file>

<file path=ppt/tags/tag292.xml><?xml version="1.0" encoding="utf-8"?>
<p:tagLst xmlns:a="http://schemas.openxmlformats.org/drawingml/2006/main" xmlns:r="http://schemas.openxmlformats.org/officeDocument/2006/relationships" xmlns:p="http://schemas.openxmlformats.org/presentationml/2006/main">
  <p:tag name="NUM" val="5"/>
</p:tagLst>
</file>

<file path=ppt/tags/tag293.xml><?xml version="1.0" encoding="utf-8"?>
<p:tagLst xmlns:a="http://schemas.openxmlformats.org/drawingml/2006/main" xmlns:r="http://schemas.openxmlformats.org/officeDocument/2006/relationships" xmlns:p="http://schemas.openxmlformats.org/presentationml/2006/main">
  <p:tag name="NUM" val="1"/>
</p:tagLst>
</file>

<file path=ppt/tags/tag294.xml><?xml version="1.0" encoding="utf-8"?>
<p:tagLst xmlns:a="http://schemas.openxmlformats.org/drawingml/2006/main" xmlns:r="http://schemas.openxmlformats.org/officeDocument/2006/relationships" xmlns:p="http://schemas.openxmlformats.org/presentationml/2006/main">
  <p:tag name="NUM" val="2"/>
</p:tagLst>
</file>

<file path=ppt/tags/tag295.xml><?xml version="1.0" encoding="utf-8"?>
<p:tagLst xmlns:a="http://schemas.openxmlformats.org/drawingml/2006/main" xmlns:r="http://schemas.openxmlformats.org/officeDocument/2006/relationships" xmlns:p="http://schemas.openxmlformats.org/presentationml/2006/main">
  <p:tag name="NUM" val="3"/>
</p:tagLst>
</file>

<file path=ppt/tags/tag296.xml><?xml version="1.0" encoding="utf-8"?>
<p:tagLst xmlns:a="http://schemas.openxmlformats.org/drawingml/2006/main" xmlns:r="http://schemas.openxmlformats.org/officeDocument/2006/relationships" xmlns:p="http://schemas.openxmlformats.org/presentationml/2006/main">
  <p:tag name="NUM" val="4"/>
</p:tagLst>
</file>

<file path=ppt/tags/tag297.xml><?xml version="1.0" encoding="utf-8"?>
<p:tagLst xmlns:a="http://schemas.openxmlformats.org/drawingml/2006/main" xmlns:r="http://schemas.openxmlformats.org/officeDocument/2006/relationships" xmlns:p="http://schemas.openxmlformats.org/presentationml/2006/main">
  <p:tag name="NUM" val="5"/>
</p:tagLst>
</file>

<file path=ppt/tags/tag298.xml><?xml version="1.0" encoding="utf-8"?>
<p:tagLst xmlns:a="http://schemas.openxmlformats.org/drawingml/2006/main" xmlns:r="http://schemas.openxmlformats.org/officeDocument/2006/relationships" xmlns:p="http://schemas.openxmlformats.org/presentationml/2006/main">
  <p:tag name="NUM" val="1"/>
</p:tagLst>
</file>

<file path=ppt/tags/tag299.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4"/>
</p:tagLst>
</file>

<file path=ppt/tags/tag300.xml><?xml version="1.0" encoding="utf-8"?>
<p:tagLst xmlns:a="http://schemas.openxmlformats.org/drawingml/2006/main" xmlns:r="http://schemas.openxmlformats.org/officeDocument/2006/relationships" xmlns:p="http://schemas.openxmlformats.org/presentationml/2006/main">
  <p:tag name="NUM" val="3"/>
</p:tagLst>
</file>

<file path=ppt/tags/tag301.xml><?xml version="1.0" encoding="utf-8"?>
<p:tagLst xmlns:a="http://schemas.openxmlformats.org/drawingml/2006/main" xmlns:r="http://schemas.openxmlformats.org/officeDocument/2006/relationships" xmlns:p="http://schemas.openxmlformats.org/presentationml/2006/main">
  <p:tag name="NUM" val="4"/>
</p:tagLst>
</file>

<file path=ppt/tags/tag302.xml><?xml version="1.0" encoding="utf-8"?>
<p:tagLst xmlns:a="http://schemas.openxmlformats.org/drawingml/2006/main" xmlns:r="http://schemas.openxmlformats.org/officeDocument/2006/relationships" xmlns:p="http://schemas.openxmlformats.org/presentationml/2006/main">
  <p:tag name="NUM" val="5"/>
</p:tagLst>
</file>

<file path=ppt/tags/tag303.xml><?xml version="1.0" encoding="utf-8"?>
<p:tagLst xmlns:a="http://schemas.openxmlformats.org/drawingml/2006/main" xmlns:r="http://schemas.openxmlformats.org/officeDocument/2006/relationships" xmlns:p="http://schemas.openxmlformats.org/presentationml/2006/main">
  <p:tag name="NUM" val="1"/>
</p:tagLst>
</file>

<file path=ppt/tags/tag304.xml><?xml version="1.0" encoding="utf-8"?>
<p:tagLst xmlns:a="http://schemas.openxmlformats.org/drawingml/2006/main" xmlns:r="http://schemas.openxmlformats.org/officeDocument/2006/relationships" xmlns:p="http://schemas.openxmlformats.org/presentationml/2006/main">
  <p:tag name="NUM" val="2"/>
</p:tagLst>
</file>

<file path=ppt/tags/tag305.xml><?xml version="1.0" encoding="utf-8"?>
<p:tagLst xmlns:a="http://schemas.openxmlformats.org/drawingml/2006/main" xmlns:r="http://schemas.openxmlformats.org/officeDocument/2006/relationships" xmlns:p="http://schemas.openxmlformats.org/presentationml/2006/main">
  <p:tag name="NUM" val="3"/>
</p:tagLst>
</file>

<file path=ppt/tags/tag306.xml><?xml version="1.0" encoding="utf-8"?>
<p:tagLst xmlns:a="http://schemas.openxmlformats.org/drawingml/2006/main" xmlns:r="http://schemas.openxmlformats.org/officeDocument/2006/relationships" xmlns:p="http://schemas.openxmlformats.org/presentationml/2006/main">
  <p:tag name="NUM" val="4"/>
</p:tagLst>
</file>

<file path=ppt/tags/tag307.xml><?xml version="1.0" encoding="utf-8"?>
<p:tagLst xmlns:a="http://schemas.openxmlformats.org/drawingml/2006/main" xmlns:r="http://schemas.openxmlformats.org/officeDocument/2006/relationships" xmlns:p="http://schemas.openxmlformats.org/presentationml/2006/main">
  <p:tag name="NUM" val="5"/>
</p:tagLst>
</file>

<file path=ppt/tags/tag308.xml><?xml version="1.0" encoding="utf-8"?>
<p:tagLst xmlns:a="http://schemas.openxmlformats.org/drawingml/2006/main" xmlns:r="http://schemas.openxmlformats.org/officeDocument/2006/relationships" xmlns:p="http://schemas.openxmlformats.org/presentationml/2006/main">
  <p:tag name="NUM" val="1"/>
</p:tagLst>
</file>

<file path=ppt/tags/tag309.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5"/>
</p:tagLst>
</file>

<file path=ppt/tags/tag310.xml><?xml version="1.0" encoding="utf-8"?>
<p:tagLst xmlns:a="http://schemas.openxmlformats.org/drawingml/2006/main" xmlns:r="http://schemas.openxmlformats.org/officeDocument/2006/relationships" xmlns:p="http://schemas.openxmlformats.org/presentationml/2006/main">
  <p:tag name="NUM" val="3"/>
</p:tagLst>
</file>

<file path=ppt/tags/tag311.xml><?xml version="1.0" encoding="utf-8"?>
<p:tagLst xmlns:a="http://schemas.openxmlformats.org/drawingml/2006/main" xmlns:r="http://schemas.openxmlformats.org/officeDocument/2006/relationships" xmlns:p="http://schemas.openxmlformats.org/presentationml/2006/main">
  <p:tag name="NUM" val="4"/>
</p:tagLst>
</file>

<file path=ppt/tags/tag312.xml><?xml version="1.0" encoding="utf-8"?>
<p:tagLst xmlns:a="http://schemas.openxmlformats.org/drawingml/2006/main" xmlns:r="http://schemas.openxmlformats.org/officeDocument/2006/relationships" xmlns:p="http://schemas.openxmlformats.org/presentationml/2006/main">
  <p:tag name="NUM" val="5"/>
</p:tagLst>
</file>

<file path=ppt/tags/tag313.xml><?xml version="1.0" encoding="utf-8"?>
<p:tagLst xmlns:a="http://schemas.openxmlformats.org/drawingml/2006/main" xmlns:r="http://schemas.openxmlformats.org/officeDocument/2006/relationships" xmlns:p="http://schemas.openxmlformats.org/presentationml/2006/main">
  <p:tag name="NUM" val="1"/>
</p:tagLst>
</file>

<file path=ppt/tags/tag314.xml><?xml version="1.0" encoding="utf-8"?>
<p:tagLst xmlns:a="http://schemas.openxmlformats.org/drawingml/2006/main" xmlns:r="http://schemas.openxmlformats.org/officeDocument/2006/relationships" xmlns:p="http://schemas.openxmlformats.org/presentationml/2006/main">
  <p:tag name="NUM" val="2"/>
</p:tagLst>
</file>

<file path=ppt/tags/tag315.xml><?xml version="1.0" encoding="utf-8"?>
<p:tagLst xmlns:a="http://schemas.openxmlformats.org/drawingml/2006/main" xmlns:r="http://schemas.openxmlformats.org/officeDocument/2006/relationships" xmlns:p="http://schemas.openxmlformats.org/presentationml/2006/main">
  <p:tag name="NUM" val="3"/>
</p:tagLst>
</file>

<file path=ppt/tags/tag316.xml><?xml version="1.0" encoding="utf-8"?>
<p:tagLst xmlns:a="http://schemas.openxmlformats.org/drawingml/2006/main" xmlns:r="http://schemas.openxmlformats.org/officeDocument/2006/relationships" xmlns:p="http://schemas.openxmlformats.org/presentationml/2006/main">
  <p:tag name="NUM" val="4"/>
</p:tagLst>
</file>

<file path=ppt/tags/tag317.xml><?xml version="1.0" encoding="utf-8"?>
<p:tagLst xmlns:a="http://schemas.openxmlformats.org/drawingml/2006/main" xmlns:r="http://schemas.openxmlformats.org/officeDocument/2006/relationships" xmlns:p="http://schemas.openxmlformats.org/presentationml/2006/main">
  <p:tag name="NUM" val="5"/>
</p:tagLst>
</file>

<file path=ppt/tags/tag318.xml><?xml version="1.0" encoding="utf-8"?>
<p:tagLst xmlns:a="http://schemas.openxmlformats.org/drawingml/2006/main" xmlns:r="http://schemas.openxmlformats.org/officeDocument/2006/relationships" xmlns:p="http://schemas.openxmlformats.org/presentationml/2006/main">
  <p:tag name="NUM" val="1"/>
</p:tagLst>
</file>

<file path=ppt/tags/tag319.xml><?xml version="1.0" encoding="utf-8"?>
<p:tagLst xmlns:a="http://schemas.openxmlformats.org/drawingml/2006/main" xmlns:r="http://schemas.openxmlformats.org/officeDocument/2006/relationships" xmlns:p="http://schemas.openxmlformats.org/presentationml/2006/main">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20.xml><?xml version="1.0" encoding="utf-8"?>
<p:tagLst xmlns:a="http://schemas.openxmlformats.org/drawingml/2006/main" xmlns:r="http://schemas.openxmlformats.org/officeDocument/2006/relationships" xmlns:p="http://schemas.openxmlformats.org/presentationml/2006/main">
  <p:tag name="NUM" val="3"/>
</p:tagLst>
</file>

<file path=ppt/tags/tag321.xml><?xml version="1.0" encoding="utf-8"?>
<p:tagLst xmlns:a="http://schemas.openxmlformats.org/drawingml/2006/main" xmlns:r="http://schemas.openxmlformats.org/officeDocument/2006/relationships" xmlns:p="http://schemas.openxmlformats.org/presentationml/2006/main">
  <p:tag name="NUM" val="4"/>
</p:tagLst>
</file>

<file path=ppt/tags/tag322.xml><?xml version="1.0" encoding="utf-8"?>
<p:tagLst xmlns:a="http://schemas.openxmlformats.org/drawingml/2006/main" xmlns:r="http://schemas.openxmlformats.org/officeDocument/2006/relationships" xmlns:p="http://schemas.openxmlformats.org/presentationml/2006/main">
  <p:tag name="NUM" val="5"/>
</p:tagLst>
</file>

<file path=ppt/tags/tag323.xml><?xml version="1.0" encoding="utf-8"?>
<p:tagLst xmlns:a="http://schemas.openxmlformats.org/drawingml/2006/main" xmlns:r="http://schemas.openxmlformats.org/officeDocument/2006/relationships" xmlns:p="http://schemas.openxmlformats.org/presentationml/2006/main">
  <p:tag name="NUM" val="1"/>
</p:tagLst>
</file>

<file path=ppt/tags/tag324.xml><?xml version="1.0" encoding="utf-8"?>
<p:tagLst xmlns:a="http://schemas.openxmlformats.org/drawingml/2006/main" xmlns:r="http://schemas.openxmlformats.org/officeDocument/2006/relationships" xmlns:p="http://schemas.openxmlformats.org/presentationml/2006/main">
  <p:tag name="NUM" val="2"/>
</p:tagLst>
</file>

<file path=ppt/tags/tag325.xml><?xml version="1.0" encoding="utf-8"?>
<p:tagLst xmlns:a="http://schemas.openxmlformats.org/drawingml/2006/main" xmlns:r="http://schemas.openxmlformats.org/officeDocument/2006/relationships" xmlns:p="http://schemas.openxmlformats.org/presentationml/2006/main">
  <p:tag name="NUM" val="3"/>
</p:tagLst>
</file>

<file path=ppt/tags/tag326.xml><?xml version="1.0" encoding="utf-8"?>
<p:tagLst xmlns:a="http://schemas.openxmlformats.org/drawingml/2006/main" xmlns:r="http://schemas.openxmlformats.org/officeDocument/2006/relationships" xmlns:p="http://schemas.openxmlformats.org/presentationml/2006/main">
  <p:tag name="NUM" val="4"/>
</p:tagLst>
</file>

<file path=ppt/tags/tag327.xml><?xml version="1.0" encoding="utf-8"?>
<p:tagLst xmlns:a="http://schemas.openxmlformats.org/drawingml/2006/main" xmlns:r="http://schemas.openxmlformats.org/officeDocument/2006/relationships" xmlns:p="http://schemas.openxmlformats.org/presentationml/2006/main">
  <p:tag name="NUM" val="5"/>
</p:tagLst>
</file>

<file path=ppt/tags/tag328.xml><?xml version="1.0" encoding="utf-8"?>
<p:tagLst xmlns:a="http://schemas.openxmlformats.org/drawingml/2006/main" xmlns:r="http://schemas.openxmlformats.org/officeDocument/2006/relationships" xmlns:p="http://schemas.openxmlformats.org/presentationml/2006/main">
  <p:tag name="NUM" val="1"/>
</p:tagLst>
</file>

<file path=ppt/tags/tag329.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2"/>
</p:tagLst>
</file>

<file path=ppt/tags/tag330.xml><?xml version="1.0" encoding="utf-8"?>
<p:tagLst xmlns:a="http://schemas.openxmlformats.org/drawingml/2006/main" xmlns:r="http://schemas.openxmlformats.org/officeDocument/2006/relationships" xmlns:p="http://schemas.openxmlformats.org/presentationml/2006/main">
  <p:tag name="NUM" val="3"/>
</p:tagLst>
</file>

<file path=ppt/tags/tag331.xml><?xml version="1.0" encoding="utf-8"?>
<p:tagLst xmlns:a="http://schemas.openxmlformats.org/drawingml/2006/main" xmlns:r="http://schemas.openxmlformats.org/officeDocument/2006/relationships" xmlns:p="http://schemas.openxmlformats.org/presentationml/2006/main">
  <p:tag name="NUM" val="4"/>
</p:tagLst>
</file>

<file path=ppt/tags/tag332.xml><?xml version="1.0" encoding="utf-8"?>
<p:tagLst xmlns:a="http://schemas.openxmlformats.org/drawingml/2006/main" xmlns:r="http://schemas.openxmlformats.org/officeDocument/2006/relationships" xmlns:p="http://schemas.openxmlformats.org/presentationml/2006/main">
  <p:tag name="NUM" val="5"/>
</p:tagLst>
</file>

<file path=ppt/tags/tag333.xml><?xml version="1.0" encoding="utf-8"?>
<p:tagLst xmlns:a="http://schemas.openxmlformats.org/drawingml/2006/main" xmlns:r="http://schemas.openxmlformats.org/officeDocument/2006/relationships" xmlns:p="http://schemas.openxmlformats.org/presentationml/2006/main">
  <p:tag name="NUM" val="1"/>
</p:tagLst>
</file>

<file path=ppt/tags/tag334.xml><?xml version="1.0" encoding="utf-8"?>
<p:tagLst xmlns:a="http://schemas.openxmlformats.org/drawingml/2006/main" xmlns:r="http://schemas.openxmlformats.org/officeDocument/2006/relationships" xmlns:p="http://schemas.openxmlformats.org/presentationml/2006/main">
  <p:tag name="NUM" val="2"/>
</p:tagLst>
</file>

<file path=ppt/tags/tag335.xml><?xml version="1.0" encoding="utf-8"?>
<p:tagLst xmlns:a="http://schemas.openxmlformats.org/drawingml/2006/main" xmlns:r="http://schemas.openxmlformats.org/officeDocument/2006/relationships" xmlns:p="http://schemas.openxmlformats.org/presentationml/2006/main">
  <p:tag name="NUM" val="3"/>
</p:tagLst>
</file>

<file path=ppt/tags/tag336.xml><?xml version="1.0" encoding="utf-8"?>
<p:tagLst xmlns:a="http://schemas.openxmlformats.org/drawingml/2006/main" xmlns:r="http://schemas.openxmlformats.org/officeDocument/2006/relationships" xmlns:p="http://schemas.openxmlformats.org/presentationml/2006/main">
  <p:tag name="NUM" val="4"/>
</p:tagLst>
</file>

<file path=ppt/tags/tag337.xml><?xml version="1.0" encoding="utf-8"?>
<p:tagLst xmlns:a="http://schemas.openxmlformats.org/drawingml/2006/main" xmlns:r="http://schemas.openxmlformats.org/officeDocument/2006/relationships" xmlns:p="http://schemas.openxmlformats.org/presentationml/2006/main">
  <p:tag name="NUM" val="5"/>
</p:tagLst>
</file>

<file path=ppt/tags/tag34.xml><?xml version="1.0" encoding="utf-8"?>
<p:tagLst xmlns:a="http://schemas.openxmlformats.org/drawingml/2006/main" xmlns:r="http://schemas.openxmlformats.org/officeDocument/2006/relationships" xmlns:p="http://schemas.openxmlformats.org/presentationml/2006/main">
  <p:tag name="NUM" val="3"/>
</p:tagLst>
</file>

<file path=ppt/tags/tag35.xml><?xml version="1.0" encoding="utf-8"?>
<p:tagLst xmlns:a="http://schemas.openxmlformats.org/drawingml/2006/main" xmlns:r="http://schemas.openxmlformats.org/officeDocument/2006/relationships" xmlns:p="http://schemas.openxmlformats.org/presentationml/2006/main">
  <p:tag name="NUM" val="4"/>
</p:tagLst>
</file>

<file path=ppt/tags/tag36.xml><?xml version="1.0" encoding="utf-8"?>
<p:tagLst xmlns:a="http://schemas.openxmlformats.org/drawingml/2006/main" xmlns:r="http://schemas.openxmlformats.org/officeDocument/2006/relationships" xmlns:p="http://schemas.openxmlformats.org/presentationml/2006/main">
  <p:tag name="NUM" val="5"/>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2"/>
</p:tagLst>
</file>

<file path=ppt/tags/tag39.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4"/>
</p:tagLst>
</file>

<file path=ppt/tags/tag41.xml><?xml version="1.0" encoding="utf-8"?>
<p:tagLst xmlns:a="http://schemas.openxmlformats.org/drawingml/2006/main" xmlns:r="http://schemas.openxmlformats.org/officeDocument/2006/relationships" xmlns:p="http://schemas.openxmlformats.org/presentationml/2006/main">
  <p:tag name="NUM" val="5"/>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2"/>
</p:tagLst>
</file>

<file path=ppt/tags/tag44.xml><?xml version="1.0" encoding="utf-8"?>
<p:tagLst xmlns:a="http://schemas.openxmlformats.org/drawingml/2006/main" xmlns:r="http://schemas.openxmlformats.org/officeDocument/2006/relationships" xmlns:p="http://schemas.openxmlformats.org/presentationml/2006/main">
  <p:tag name="NUM" val="3"/>
</p:tagLst>
</file>

<file path=ppt/tags/tag45.xml><?xml version="1.0" encoding="utf-8"?>
<p:tagLst xmlns:a="http://schemas.openxmlformats.org/drawingml/2006/main" xmlns:r="http://schemas.openxmlformats.org/officeDocument/2006/relationships" xmlns:p="http://schemas.openxmlformats.org/presentationml/2006/main">
  <p:tag name="NUM" val="4"/>
</p:tagLst>
</file>

<file path=ppt/tags/tag46.xml><?xml version="1.0" encoding="utf-8"?>
<p:tagLst xmlns:a="http://schemas.openxmlformats.org/drawingml/2006/main" xmlns:r="http://schemas.openxmlformats.org/officeDocument/2006/relationships" xmlns:p="http://schemas.openxmlformats.org/presentationml/2006/main">
  <p:tag name="NUM" val="5"/>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4"/>
</p:tagLst>
</file>

<file path=ppt/tags/tag51.xml><?xml version="1.0" encoding="utf-8"?>
<p:tagLst xmlns:a="http://schemas.openxmlformats.org/drawingml/2006/main" xmlns:r="http://schemas.openxmlformats.org/officeDocument/2006/relationships" xmlns:p="http://schemas.openxmlformats.org/presentationml/2006/main">
  <p:tag name="NUM" val="5"/>
</p:tagLst>
</file>

<file path=ppt/tags/tag52.xml><?xml version="1.0" encoding="utf-8"?>
<p:tagLst xmlns:a="http://schemas.openxmlformats.org/drawingml/2006/main" xmlns:r="http://schemas.openxmlformats.org/officeDocument/2006/relationships" xmlns:p="http://schemas.openxmlformats.org/presentationml/2006/main">
  <p:tag name="NUM" val="1"/>
</p:tagLst>
</file>

<file path=ppt/tags/tag53.xml><?xml version="1.0" encoding="utf-8"?>
<p:tagLst xmlns:a="http://schemas.openxmlformats.org/drawingml/2006/main" xmlns:r="http://schemas.openxmlformats.org/officeDocument/2006/relationships" xmlns:p="http://schemas.openxmlformats.org/presentationml/2006/main">
  <p:tag name="NUM" val="2"/>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4"/>
</p:tagLst>
</file>

<file path=ppt/tags/tag56.xml><?xml version="1.0" encoding="utf-8"?>
<p:tagLst xmlns:a="http://schemas.openxmlformats.org/drawingml/2006/main" xmlns:r="http://schemas.openxmlformats.org/officeDocument/2006/relationships" xmlns:p="http://schemas.openxmlformats.org/presentationml/2006/main">
  <p:tag name="NUM" val="5"/>
</p:tagLst>
</file>

<file path=ppt/tags/tag57.xml><?xml version="1.0" encoding="utf-8"?>
<p:tagLst xmlns:a="http://schemas.openxmlformats.org/drawingml/2006/main" xmlns:r="http://schemas.openxmlformats.org/officeDocument/2006/relationships" xmlns:p="http://schemas.openxmlformats.org/presentationml/2006/main">
  <p:tag name="NUM" val="1"/>
</p:tagLst>
</file>

<file path=ppt/tags/tag58.xml><?xml version="1.0" encoding="utf-8"?>
<p:tagLst xmlns:a="http://schemas.openxmlformats.org/drawingml/2006/main" xmlns:r="http://schemas.openxmlformats.org/officeDocument/2006/relationships" xmlns:p="http://schemas.openxmlformats.org/presentationml/2006/main">
  <p:tag name="NUM" val="2"/>
</p:tagLst>
</file>

<file path=ppt/tags/tag59.xml><?xml version="1.0" encoding="utf-8"?>
<p:tagLst xmlns:a="http://schemas.openxmlformats.org/drawingml/2006/main" xmlns:r="http://schemas.openxmlformats.org/officeDocument/2006/relationships" xmlns:p="http://schemas.openxmlformats.org/presentationml/2006/main">
  <p:tag name="NUM" val="3"/>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60.xml><?xml version="1.0" encoding="utf-8"?>
<p:tagLst xmlns:a="http://schemas.openxmlformats.org/drawingml/2006/main" xmlns:r="http://schemas.openxmlformats.org/officeDocument/2006/relationships" xmlns:p="http://schemas.openxmlformats.org/presentationml/2006/main">
  <p:tag name="NUM" val="4"/>
</p:tagLst>
</file>

<file path=ppt/tags/tag61.xml><?xml version="1.0" encoding="utf-8"?>
<p:tagLst xmlns:a="http://schemas.openxmlformats.org/drawingml/2006/main" xmlns:r="http://schemas.openxmlformats.org/officeDocument/2006/relationships" xmlns:p="http://schemas.openxmlformats.org/presentationml/2006/main">
  <p:tag name="NUM" val="5"/>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63.xml><?xml version="1.0" encoding="utf-8"?>
<p:tagLst xmlns:a="http://schemas.openxmlformats.org/drawingml/2006/main" xmlns:r="http://schemas.openxmlformats.org/officeDocument/2006/relationships" xmlns:p="http://schemas.openxmlformats.org/presentationml/2006/main">
  <p:tag name="NUM" val="2"/>
</p:tagLst>
</file>

<file path=ppt/tags/tag64.xml><?xml version="1.0" encoding="utf-8"?>
<p:tagLst xmlns:a="http://schemas.openxmlformats.org/drawingml/2006/main" xmlns:r="http://schemas.openxmlformats.org/officeDocument/2006/relationships" xmlns:p="http://schemas.openxmlformats.org/presentationml/2006/main">
  <p:tag name="NUM" val="3"/>
</p:tagLst>
</file>

<file path=ppt/tags/tag65.xml><?xml version="1.0" encoding="utf-8"?>
<p:tagLst xmlns:a="http://schemas.openxmlformats.org/drawingml/2006/main" xmlns:r="http://schemas.openxmlformats.org/officeDocument/2006/relationships" xmlns:p="http://schemas.openxmlformats.org/presentationml/2006/main">
  <p:tag name="NUM" val="4"/>
</p:tagLst>
</file>

<file path=ppt/tags/tag66.xml><?xml version="1.0" encoding="utf-8"?>
<p:tagLst xmlns:a="http://schemas.openxmlformats.org/drawingml/2006/main" xmlns:r="http://schemas.openxmlformats.org/officeDocument/2006/relationships" xmlns:p="http://schemas.openxmlformats.org/presentationml/2006/main">
  <p:tag name="NUM" val="5"/>
</p:tagLst>
</file>

<file path=ppt/tags/tag67.xml><?xml version="1.0" encoding="utf-8"?>
<p:tagLst xmlns:a="http://schemas.openxmlformats.org/drawingml/2006/main" xmlns:r="http://schemas.openxmlformats.org/officeDocument/2006/relationships" xmlns:p="http://schemas.openxmlformats.org/presentationml/2006/main">
  <p:tag name="NUM" val="1"/>
</p:tagLst>
</file>

<file path=ppt/tags/tag68.xml><?xml version="1.0" encoding="utf-8"?>
<p:tagLst xmlns:a="http://schemas.openxmlformats.org/drawingml/2006/main" xmlns:r="http://schemas.openxmlformats.org/officeDocument/2006/relationships" xmlns:p="http://schemas.openxmlformats.org/presentationml/2006/main">
  <p:tag name="NUM" val="2"/>
</p:tagLst>
</file>

<file path=ppt/tags/tag69.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4"/>
</p:tagLst>
</file>

<file path=ppt/tags/tag71.xml><?xml version="1.0" encoding="utf-8"?>
<p:tagLst xmlns:a="http://schemas.openxmlformats.org/drawingml/2006/main" xmlns:r="http://schemas.openxmlformats.org/officeDocument/2006/relationships" xmlns:p="http://schemas.openxmlformats.org/presentationml/2006/main">
  <p:tag name="NUM" val="5"/>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4"/>
</p:tagLst>
</file>

<file path=ppt/tags/tag76.xml><?xml version="1.0" encoding="utf-8"?>
<p:tagLst xmlns:a="http://schemas.openxmlformats.org/drawingml/2006/main" xmlns:r="http://schemas.openxmlformats.org/officeDocument/2006/relationships" xmlns:p="http://schemas.openxmlformats.org/presentationml/2006/main">
  <p:tag name="NUM" val="5"/>
</p:tagLst>
</file>

<file path=ppt/tags/tag77.xml><?xml version="1.0" encoding="utf-8"?>
<p:tagLst xmlns:a="http://schemas.openxmlformats.org/drawingml/2006/main" xmlns:r="http://schemas.openxmlformats.org/officeDocument/2006/relationships" xmlns:p="http://schemas.openxmlformats.org/presentationml/2006/main">
  <p:tag name="NUM" val="1"/>
</p:tagLst>
</file>

<file path=ppt/tags/tag78.xml><?xml version="1.0" encoding="utf-8"?>
<p:tagLst xmlns:a="http://schemas.openxmlformats.org/drawingml/2006/main" xmlns:r="http://schemas.openxmlformats.org/officeDocument/2006/relationships" xmlns:p="http://schemas.openxmlformats.org/presentationml/2006/main">
  <p:tag name="NUM" val="2"/>
</p:tagLst>
</file>

<file path=ppt/tags/tag79.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4"/>
</p:tagLst>
</file>

<file path=ppt/tags/tag81.xml><?xml version="1.0" encoding="utf-8"?>
<p:tagLst xmlns:a="http://schemas.openxmlformats.org/drawingml/2006/main" xmlns:r="http://schemas.openxmlformats.org/officeDocument/2006/relationships" xmlns:p="http://schemas.openxmlformats.org/presentationml/2006/main">
  <p:tag name="NUM" val="5"/>
</p:tagLst>
</file>

<file path=ppt/tags/tag82.xml><?xml version="1.0" encoding="utf-8"?>
<p:tagLst xmlns:a="http://schemas.openxmlformats.org/drawingml/2006/main" xmlns:r="http://schemas.openxmlformats.org/officeDocument/2006/relationships" xmlns:p="http://schemas.openxmlformats.org/presentationml/2006/main">
  <p:tag name="NUM" val="1"/>
</p:tagLst>
</file>

<file path=ppt/tags/tag83.xml><?xml version="1.0" encoding="utf-8"?>
<p:tagLst xmlns:a="http://schemas.openxmlformats.org/drawingml/2006/main" xmlns:r="http://schemas.openxmlformats.org/officeDocument/2006/relationships" xmlns:p="http://schemas.openxmlformats.org/presentationml/2006/main">
  <p:tag name="NUM" val="2"/>
</p:tagLst>
</file>

<file path=ppt/tags/tag84.xml><?xml version="1.0" encoding="utf-8"?>
<p:tagLst xmlns:a="http://schemas.openxmlformats.org/drawingml/2006/main" xmlns:r="http://schemas.openxmlformats.org/officeDocument/2006/relationships" xmlns:p="http://schemas.openxmlformats.org/presentationml/2006/main">
  <p:tag name="NUM" val="3"/>
</p:tagLst>
</file>

<file path=ppt/tags/tag85.xml><?xml version="1.0" encoding="utf-8"?>
<p:tagLst xmlns:a="http://schemas.openxmlformats.org/drawingml/2006/main" xmlns:r="http://schemas.openxmlformats.org/officeDocument/2006/relationships" xmlns:p="http://schemas.openxmlformats.org/presentationml/2006/main">
  <p:tag name="NUM" val="4"/>
</p:tagLst>
</file>

<file path=ppt/tags/tag86.xml><?xml version="1.0" encoding="utf-8"?>
<p:tagLst xmlns:a="http://schemas.openxmlformats.org/drawingml/2006/main" xmlns:r="http://schemas.openxmlformats.org/officeDocument/2006/relationships" xmlns:p="http://schemas.openxmlformats.org/presentationml/2006/main">
  <p:tag name="NUM" val="5"/>
</p:tagLst>
</file>

<file path=ppt/tags/tag87.xml><?xml version="1.0" encoding="utf-8"?>
<p:tagLst xmlns:a="http://schemas.openxmlformats.org/drawingml/2006/main" xmlns:r="http://schemas.openxmlformats.org/officeDocument/2006/relationships" xmlns:p="http://schemas.openxmlformats.org/presentationml/2006/main">
  <p:tag name="NUM" val="1"/>
</p:tagLst>
</file>

<file path=ppt/tags/tag88.xml><?xml version="1.0" encoding="utf-8"?>
<p:tagLst xmlns:a="http://schemas.openxmlformats.org/drawingml/2006/main" xmlns:r="http://schemas.openxmlformats.org/officeDocument/2006/relationships" xmlns:p="http://schemas.openxmlformats.org/presentationml/2006/main">
  <p:tag name="NUM" val="2"/>
</p:tagLst>
</file>

<file path=ppt/tags/tag89.xml><?xml version="1.0" encoding="utf-8"?>
<p:tagLst xmlns:a="http://schemas.openxmlformats.org/drawingml/2006/main" xmlns:r="http://schemas.openxmlformats.org/officeDocument/2006/relationships" xmlns:p="http://schemas.openxmlformats.org/presentationml/2006/main">
  <p:tag name="NUM" val="3"/>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ags/tag90.xml><?xml version="1.0" encoding="utf-8"?>
<p:tagLst xmlns:a="http://schemas.openxmlformats.org/drawingml/2006/main" xmlns:r="http://schemas.openxmlformats.org/officeDocument/2006/relationships" xmlns:p="http://schemas.openxmlformats.org/presentationml/2006/main">
  <p:tag name="NUM" val="4"/>
</p:tagLst>
</file>

<file path=ppt/tags/tag91.xml><?xml version="1.0" encoding="utf-8"?>
<p:tagLst xmlns:a="http://schemas.openxmlformats.org/drawingml/2006/main" xmlns:r="http://schemas.openxmlformats.org/officeDocument/2006/relationships" xmlns:p="http://schemas.openxmlformats.org/presentationml/2006/main">
  <p:tag name="NUM" val="5"/>
</p:tagLst>
</file>

<file path=ppt/tags/tag92.xml><?xml version="1.0" encoding="utf-8"?>
<p:tagLst xmlns:a="http://schemas.openxmlformats.org/drawingml/2006/main" xmlns:r="http://schemas.openxmlformats.org/officeDocument/2006/relationships" xmlns:p="http://schemas.openxmlformats.org/presentationml/2006/main">
  <p:tag name="NUM" val="1"/>
</p:tagLst>
</file>

<file path=ppt/tags/tag93.xml><?xml version="1.0" encoding="utf-8"?>
<p:tagLst xmlns:a="http://schemas.openxmlformats.org/drawingml/2006/main" xmlns:r="http://schemas.openxmlformats.org/officeDocument/2006/relationships" xmlns:p="http://schemas.openxmlformats.org/presentationml/2006/main">
  <p:tag name="NUM" val="2"/>
</p:tagLst>
</file>

<file path=ppt/tags/tag94.xml><?xml version="1.0" encoding="utf-8"?>
<p:tagLst xmlns:a="http://schemas.openxmlformats.org/drawingml/2006/main" xmlns:r="http://schemas.openxmlformats.org/officeDocument/2006/relationships" xmlns:p="http://schemas.openxmlformats.org/presentationml/2006/main">
  <p:tag name="NUM" val="3"/>
</p:tagLst>
</file>

<file path=ppt/tags/tag95.xml><?xml version="1.0" encoding="utf-8"?>
<p:tagLst xmlns:a="http://schemas.openxmlformats.org/drawingml/2006/main" xmlns:r="http://schemas.openxmlformats.org/officeDocument/2006/relationships" xmlns:p="http://schemas.openxmlformats.org/presentationml/2006/main">
  <p:tag name="NUM" val="4"/>
</p:tagLst>
</file>

<file path=ppt/tags/tag96.xml><?xml version="1.0" encoding="utf-8"?>
<p:tagLst xmlns:a="http://schemas.openxmlformats.org/drawingml/2006/main" xmlns:r="http://schemas.openxmlformats.org/officeDocument/2006/relationships" xmlns:p="http://schemas.openxmlformats.org/presentationml/2006/main">
  <p:tag name="NUM" val="5"/>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Rétrospective">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5C3F082C799B4BB9711D9D87B385FB" ma:contentTypeVersion="32" ma:contentTypeDescription="Crée un document." ma:contentTypeScope="" ma:versionID="935da4d714ee02575c5530a9e37590fe">
  <xsd:schema xmlns:xsd="http://www.w3.org/2001/XMLSchema" xmlns:xs="http://www.w3.org/2001/XMLSchema" xmlns:p="http://schemas.microsoft.com/office/2006/metadata/properties" xmlns:ns3="e8e703b5-9e0e-4f23-a727-3ae07197c617" xmlns:ns4="8f9e9439-8a5c-4c88-b7b7-235a3e0c4515" targetNamespace="http://schemas.microsoft.com/office/2006/metadata/properties" ma:root="true" ma:fieldsID="52403f5eead9e72883a0f3d90df2b17d" ns3:_="" ns4:_="">
    <xsd:import namespace="e8e703b5-9e0e-4f23-a727-3ae07197c617"/>
    <xsd:import namespace="8f9e9439-8a5c-4c88-b7b7-235a3e0c4515"/>
    <xsd:element name="properties">
      <xsd:complexType>
        <xsd:sequence>
          <xsd:element name="documentManagement">
            <xsd:complexType>
              <xsd:all>
                <xsd:element ref="ns3:SharedWithDetails" minOccurs="0"/>
                <xsd:element ref="ns3:SharedWithUser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Teachers" minOccurs="0"/>
                <xsd:element ref="ns4:Student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e703b5-9e0e-4f23-a727-3ae07197c617" elementFormDefault="qualified">
    <xsd:import namespace="http://schemas.microsoft.com/office/2006/documentManagement/types"/>
    <xsd:import namespace="http://schemas.microsoft.com/office/infopath/2007/PartnerControls"/>
    <xsd:element name="SharedWithDetails" ma:index="8" nillable="true" ma:displayName="Partagé avec détails" ma:description="" ma:internalName="SharedWithDetails" ma:readOnly="true">
      <xsd:simpleType>
        <xsd:restriction base="dms:Note">
          <xsd:maxLength value="255"/>
        </xsd:restriction>
      </xsd:simpleType>
    </xsd:element>
    <xsd:element name="SharedWithUsers" ma:index="9"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Partage du hachage d’indicateur"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9e9439-8a5c-4c88-b7b7-235a3e0c451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NotebookType" ma:index="18" nillable="true" ma:displayName="Notebook Type" ma:internalName="NotebookType">
      <xsd:simpleType>
        <xsd:restriction base="dms:Text"/>
      </xsd:simpleType>
    </xsd:element>
    <xsd:element name="FolderType" ma:index="19" nillable="true" ma:displayName="Folder Type" ma:internalName="FolderType">
      <xsd:simpleType>
        <xsd:restriction base="dms:Text"/>
      </xsd:simpleType>
    </xsd:element>
    <xsd:element name="CultureName" ma:index="20" nillable="true" ma:displayName="Culture Name" ma:internalName="CultureName">
      <xsd:simpleType>
        <xsd:restriction base="dms:Text"/>
      </xsd:simpleType>
    </xsd:element>
    <xsd:element name="AppVersion" ma:index="21" nillable="true" ma:displayName="App Version" ma:internalName="AppVersion">
      <xsd:simpleType>
        <xsd:restriction base="dms:Text"/>
      </xsd:simpleType>
    </xsd:element>
    <xsd:element name="TeamsChannelId" ma:index="22" nillable="true" ma:displayName="Teams Channel Id" ma:internalName="TeamsChannelId">
      <xsd:simpleType>
        <xsd:restriction base="dms:Text"/>
      </xsd:simpleType>
    </xsd:element>
    <xsd:element name="Owner" ma:index="2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4" nillable="true" ma:displayName="Math Settings" ma:internalName="Math_Settings">
      <xsd:simpleType>
        <xsd:restriction base="dms:Text"/>
      </xsd:simpleType>
    </xsd:element>
    <xsd:element name="DefaultSectionNames" ma:index="25" nillable="true" ma:displayName="Default Section Names" ma:internalName="DefaultSectionNames">
      <xsd:simpleType>
        <xsd:restriction base="dms:Note">
          <xsd:maxLength value="255"/>
        </xsd:restriction>
      </xsd:simpleType>
    </xsd:element>
    <xsd:element name="Templates" ma:index="26" nillable="true" ma:displayName="Templates" ma:internalName="Templates">
      <xsd:simpleType>
        <xsd:restriction base="dms:Note">
          <xsd:maxLength value="255"/>
        </xsd:restriction>
      </xsd:simpleType>
    </xsd:element>
    <xsd:element name="Teachers" ma:index="2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0" nillable="true" ma:displayName="Distribution Groups" ma:internalName="Distribution_Groups">
      <xsd:simpleType>
        <xsd:restriction base="dms:Note">
          <xsd:maxLength value="255"/>
        </xsd:restriction>
      </xsd:simpleType>
    </xsd:element>
    <xsd:element name="LMS_Mappings" ma:index="31" nillable="true" ma:displayName="LMS Mappings" ma:internalName="LMS_Mappings">
      <xsd:simpleType>
        <xsd:restriction base="dms:Note">
          <xsd:maxLength value="255"/>
        </xsd:restriction>
      </xsd:simpleType>
    </xsd:element>
    <xsd:element name="Invited_Teachers" ma:index="32" nillable="true" ma:displayName="Invited Teachers" ma:internalName="Invited_Teachers">
      <xsd:simpleType>
        <xsd:restriction base="dms:Note">
          <xsd:maxLength value="255"/>
        </xsd:restriction>
      </xsd:simpleType>
    </xsd:element>
    <xsd:element name="Invited_Students" ma:index="33" nillable="true" ma:displayName="Invited Students" ma:internalName="Invited_Students">
      <xsd:simpleType>
        <xsd:restriction base="dms:Note">
          <xsd:maxLength value="255"/>
        </xsd:restriction>
      </xsd:simpleType>
    </xsd:element>
    <xsd:element name="Self_Registration_Enabled" ma:index="34" nillable="true" ma:displayName="Self Registration Enabled" ma:internalName="Self_Registration_Enabled">
      <xsd:simpleType>
        <xsd:restriction base="dms:Boolean"/>
      </xsd:simpleType>
    </xsd:element>
    <xsd:element name="Has_Teacher_Only_SectionGroup" ma:index="35" nillable="true" ma:displayName="Has Teacher Only SectionGroup" ma:internalName="Has_Teacher_Only_SectionGroup">
      <xsd:simpleType>
        <xsd:restriction base="dms:Boolean"/>
      </xsd:simpleType>
    </xsd:element>
    <xsd:element name="Is_Collaboration_Space_Locked" ma:index="36" nillable="true" ma:displayName="Is Collaboration Space Locked" ma:internalName="Is_Collaboration_Space_Locked">
      <xsd:simpleType>
        <xsd:restriction base="dms:Boolean"/>
      </xsd:simpleType>
    </xsd:element>
    <xsd:element name="IsNotebookLocked" ma:index="37" nillable="true" ma:displayName="Is Notebook Locked" ma:internalName="IsNotebookLocked">
      <xsd:simpleType>
        <xsd:restriction base="dms:Boolean"/>
      </xsd:simpleType>
    </xsd:element>
    <xsd:element name="MediaServiceAutoKeyPoints" ma:index="38" nillable="true" ma:displayName="MediaServiceAutoKeyPoints" ma:hidden="true" ma:internalName="MediaServiceAutoKeyPoints" ma:readOnly="true">
      <xsd:simpleType>
        <xsd:restriction base="dms:Note"/>
      </xsd:simpleType>
    </xsd:element>
    <xsd:element name="MediaServiceKeyPoints" ma:index="3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eamsChannelId xmlns="8f9e9439-8a5c-4c88-b7b7-235a3e0c4515" xsi:nil="true"/>
    <Math_Settings xmlns="8f9e9439-8a5c-4c88-b7b7-235a3e0c4515" xsi:nil="true"/>
    <Distribution_Groups xmlns="8f9e9439-8a5c-4c88-b7b7-235a3e0c4515" xsi:nil="true"/>
    <LMS_Mappings xmlns="8f9e9439-8a5c-4c88-b7b7-235a3e0c4515" xsi:nil="true"/>
    <Invited_Students xmlns="8f9e9439-8a5c-4c88-b7b7-235a3e0c4515" xsi:nil="true"/>
    <Is_Collaboration_Space_Locked xmlns="8f9e9439-8a5c-4c88-b7b7-235a3e0c4515" xsi:nil="true"/>
    <Templates xmlns="8f9e9439-8a5c-4c88-b7b7-235a3e0c4515" xsi:nil="true"/>
    <Self_Registration_Enabled xmlns="8f9e9439-8a5c-4c88-b7b7-235a3e0c4515" xsi:nil="true"/>
    <Teachers xmlns="8f9e9439-8a5c-4c88-b7b7-235a3e0c4515">
      <UserInfo>
        <DisplayName/>
        <AccountId xsi:nil="true"/>
        <AccountType/>
      </UserInfo>
    </Teachers>
    <Student_Groups xmlns="8f9e9439-8a5c-4c88-b7b7-235a3e0c4515">
      <UserInfo>
        <DisplayName/>
        <AccountId xsi:nil="true"/>
        <AccountType/>
      </UserInfo>
    </Student_Groups>
    <AppVersion xmlns="8f9e9439-8a5c-4c88-b7b7-235a3e0c4515" xsi:nil="true"/>
    <NotebookType xmlns="8f9e9439-8a5c-4c88-b7b7-235a3e0c4515" xsi:nil="true"/>
    <CultureName xmlns="8f9e9439-8a5c-4c88-b7b7-235a3e0c4515" xsi:nil="true"/>
    <Students xmlns="8f9e9439-8a5c-4c88-b7b7-235a3e0c4515">
      <UserInfo>
        <DisplayName/>
        <AccountId xsi:nil="true"/>
        <AccountType/>
      </UserInfo>
    </Students>
    <Invited_Teachers xmlns="8f9e9439-8a5c-4c88-b7b7-235a3e0c4515" xsi:nil="true"/>
    <IsNotebookLocked xmlns="8f9e9439-8a5c-4c88-b7b7-235a3e0c4515" xsi:nil="true"/>
    <DefaultSectionNames xmlns="8f9e9439-8a5c-4c88-b7b7-235a3e0c4515" xsi:nil="true"/>
    <Has_Teacher_Only_SectionGroup xmlns="8f9e9439-8a5c-4c88-b7b7-235a3e0c4515" xsi:nil="true"/>
    <FolderType xmlns="8f9e9439-8a5c-4c88-b7b7-235a3e0c4515" xsi:nil="true"/>
    <Owner xmlns="8f9e9439-8a5c-4c88-b7b7-235a3e0c4515">
      <UserInfo>
        <DisplayName/>
        <AccountId xsi:nil="true"/>
        <AccountType/>
      </UserInfo>
    </Own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61B2EE-5C67-466E-ABAB-0117BF4A3C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e703b5-9e0e-4f23-a727-3ae07197c617"/>
    <ds:schemaRef ds:uri="8f9e9439-8a5c-4c88-b7b7-235a3e0c45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DA3321-672E-48DD-A833-FF548BD88FED}">
  <ds:schemaRefs>
    <ds:schemaRef ds:uri="http://schemas.microsoft.com/office/2006/metadata/properties"/>
    <ds:schemaRef ds:uri="http://schemas.microsoft.com/office/infopath/2007/PartnerControls"/>
    <ds:schemaRef ds:uri="8f9e9439-8a5c-4c88-b7b7-235a3e0c4515"/>
  </ds:schemaRefs>
</ds:datastoreItem>
</file>

<file path=customXml/itemProps3.xml><?xml version="1.0" encoding="utf-8"?>
<ds:datastoreItem xmlns:ds="http://schemas.openxmlformats.org/officeDocument/2006/customXml" ds:itemID="{89723B51-5AC6-42B3-A352-C44197D5F1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8095</TotalTime>
  <Words>5190</Words>
  <Application>Microsoft Office PowerPoint</Application>
  <PresentationFormat>Grand écran</PresentationFormat>
  <Paragraphs>448</Paragraphs>
  <Slides>68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68</vt:i4>
      </vt:variant>
    </vt:vector>
  </HeadingPairs>
  <TitlesOfParts>
    <vt:vector size="73" baseType="lpstr">
      <vt:lpstr>Arial Black</vt:lpstr>
      <vt:lpstr>Calibri</vt:lpstr>
      <vt:lpstr>Calibri Light</vt:lpstr>
      <vt:lpstr>Wingdings</vt:lpstr>
      <vt:lpstr>Rétrospective</vt:lpstr>
      <vt:lpstr>Docker</vt:lpstr>
      <vt:lpstr>Plan de la séance</vt:lpstr>
      <vt:lpstr>Présentation</vt:lpstr>
      <vt:lpstr>Présentation</vt:lpstr>
      <vt:lpstr>Présentation</vt:lpstr>
      <vt:lpstr>Présentation</vt:lpstr>
      <vt:lpstr>Présentation</vt:lpstr>
      <vt:lpstr>Présentation</vt:lpstr>
      <vt:lpstr>Présentation</vt:lpstr>
      <vt:lpstr>Extensions et services en ligne </vt:lpstr>
      <vt:lpstr>Extensions  et services en ligne</vt:lpstr>
      <vt:lpstr>Extensions  et services en ligne</vt:lpstr>
      <vt:lpstr>Extensions  et services en ligne</vt:lpstr>
      <vt:lpstr>Notions de base</vt:lpstr>
      <vt:lpstr>Notions  de base</vt:lpstr>
      <vt:lpstr>Notions  de base</vt:lpstr>
      <vt:lpstr>Notions  de base</vt:lpstr>
      <vt:lpstr>Notions  de base</vt:lpstr>
      <vt:lpstr>Notions  de base</vt:lpstr>
      <vt:lpstr>Notions  de base</vt:lpstr>
      <vt:lpstr>Notions  de base</vt:lpstr>
      <vt:lpstr>Notions  de base</vt:lpstr>
      <vt:lpstr>Notions  de base</vt:lpstr>
      <vt:lpstr>Notions  de base</vt:lpstr>
      <vt:lpstr>Notions  de base</vt:lpstr>
      <vt:lpstr>Notions  de base</vt:lpstr>
      <vt:lpstr>Notions  de base</vt:lpstr>
      <vt:lpstr>Notions  de base</vt:lpstr>
      <vt:lpstr>Notions  de base</vt:lpstr>
      <vt:lpstr>Notions  de base</vt:lpstr>
      <vt:lpstr>Notions  de base</vt:lpstr>
      <vt:lpstr>Notions  de base</vt:lpstr>
      <vt:lpstr>Notions  de base</vt:lpstr>
      <vt:lpstr>Notions  de base</vt:lpstr>
      <vt:lpstr>Linux,  cgroups, namespaces  et UFS</vt:lpstr>
      <vt:lpstr>Linux, cgroups, namespaces et UFS</vt:lpstr>
      <vt:lpstr>Linux, cgroups, namespaces et UFS</vt:lpstr>
      <vt:lpstr>Linux, cgroups, namespaces et UFS</vt:lpstr>
      <vt:lpstr>Linux, cgroups, namespaces et UFS</vt:lpstr>
      <vt:lpstr>Linux, cgroups, namespaces et UFS</vt:lpstr>
      <vt:lpstr>Linux, cgroups, namespaces et UFS</vt:lpstr>
      <vt:lpstr>Linux, cgroups, namespaces et UFS</vt:lpstr>
      <vt:lpstr>Linux, cgroups, namespaces et UFS</vt:lpstr>
      <vt:lpstr>Linux, cgroups, namespaces et UFS</vt:lpstr>
      <vt:lpstr>Linux, cgroups, namespaces et UFS</vt:lpstr>
      <vt:lpstr>Linux, cgroups, namespaces et UFS</vt:lpstr>
      <vt:lpstr>Linux, cgroups, namespaces et UFS</vt:lpstr>
      <vt:lpstr>Linux, cgroups, namespaces et UFS</vt:lpstr>
      <vt:lpstr>Linux, cgroups, namespaces et UFS</vt:lpstr>
      <vt:lpstr>Linux, cgroups, namespaces et UFS</vt:lpstr>
      <vt:lpstr>Linux, cgroups, namespaces et UFS</vt:lpstr>
      <vt:lpstr>Linux, cgroups, namespaces et UFS</vt:lpstr>
      <vt:lpstr>Linux, cgroups, namespaces et UFS</vt:lpstr>
      <vt:lpstr>Linux, cgroups, namespaces et UFS</vt:lpstr>
      <vt:lpstr>Mise en place</vt:lpstr>
      <vt:lpstr>Installation</vt:lpstr>
      <vt:lpstr>Installation</vt:lpstr>
      <vt:lpstr>Installation</vt:lpstr>
      <vt:lpstr>Installation</vt:lpstr>
      <vt:lpstr>Installation</vt:lpstr>
      <vt:lpstr>Installation</vt:lpstr>
      <vt:lpstr>Installation</vt:lpstr>
      <vt:lpstr>Vérifications de base</vt:lpstr>
      <vt:lpstr>Vérifications de base</vt:lpstr>
      <vt:lpstr>Vérifications de base</vt:lpstr>
      <vt:lpstr>Vérifications de base</vt:lpstr>
      <vt:lpstr>Vérifications de base</vt:lpstr>
      <vt:lpstr>Vérifications de 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1 INF-AL1-MA</dc:title>
  <dc:creator>Éloi Savard</dc:creator>
  <cp:lastModifiedBy>Louis Savard</cp:lastModifiedBy>
  <cp:revision>222</cp:revision>
  <dcterms:created xsi:type="dcterms:W3CDTF">2020-04-13T14:06:08Z</dcterms:created>
  <dcterms:modified xsi:type="dcterms:W3CDTF">2021-10-08T16:04:33Z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0x010100935C3F082C799B4BB9711D9D87B385FB</vt:lpwstr>
  </property>
</Properties>
</file>