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389938" cy="14398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2" d="100"/>
          <a:sy n="182" d="100"/>
        </p:scale>
        <p:origin x="-78" y="-1566"/>
      </p:cViewPr>
      <p:guideLst>
        <p:guide orient="horz" pos="454"/>
        <p:guide pos="26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9246" y="447294"/>
            <a:ext cx="7131447" cy="3086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8491" y="815925"/>
            <a:ext cx="5872957" cy="367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3A4-C875-49BC-BEAB-F91AFD3B5EF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78ED-1060-4F15-8FB9-E399A6198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26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3A4-C875-49BC-BEAB-F91AFD3B5EF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78ED-1060-4F15-8FB9-E399A6198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0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082705" y="12002"/>
            <a:ext cx="1887736" cy="2579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19497" y="12002"/>
            <a:ext cx="5523376" cy="2579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3A4-C875-49BC-BEAB-F91AFD3B5EF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78ED-1060-4F15-8FB9-E399A6198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76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3A4-C875-49BC-BEAB-F91AFD3B5EF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78ED-1060-4F15-8FB9-E399A6198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748" y="925248"/>
            <a:ext cx="7131447" cy="2859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2748" y="610275"/>
            <a:ext cx="7131447" cy="3149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3A4-C875-49BC-BEAB-F91AFD3B5EF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78ED-1060-4F15-8FB9-E399A6198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53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19498" y="70660"/>
            <a:ext cx="3705556" cy="199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4886" y="70660"/>
            <a:ext cx="3705556" cy="199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3A4-C875-49BC-BEAB-F91AFD3B5EF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78ED-1060-4F15-8FB9-E399A6198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04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497" y="57664"/>
            <a:ext cx="7550944" cy="23997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19498" y="322303"/>
            <a:ext cx="3707013" cy="134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9498" y="456623"/>
            <a:ext cx="3707013" cy="829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261974" y="322303"/>
            <a:ext cx="3708469" cy="134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261974" y="456623"/>
            <a:ext cx="3708469" cy="829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3A4-C875-49BC-BEAB-F91AFD3B5EF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78ED-1060-4F15-8FB9-E399A6198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83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3A4-C875-49BC-BEAB-F91AFD3B5EF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78ED-1060-4F15-8FB9-E399A6198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38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3A4-C875-49BC-BEAB-F91AFD3B5EF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78ED-1060-4F15-8FB9-E399A6198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34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499" y="57331"/>
            <a:ext cx="2760231" cy="243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80233" y="57331"/>
            <a:ext cx="4690209" cy="1228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19499" y="301305"/>
            <a:ext cx="2760231" cy="9849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3A4-C875-49BC-BEAB-F91AFD3B5EF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78ED-1060-4F15-8FB9-E399A6198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4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4486" y="1007907"/>
            <a:ext cx="5033963" cy="1189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644486" y="128654"/>
            <a:ext cx="5033963" cy="8639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4486" y="1126893"/>
            <a:ext cx="5033963" cy="1689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3A4-C875-49BC-BEAB-F91AFD3B5EF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78ED-1060-4F15-8FB9-E399A6198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39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19497" y="57664"/>
            <a:ext cx="7550944" cy="239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19497" y="335970"/>
            <a:ext cx="7550944" cy="95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19497" y="1334543"/>
            <a:ext cx="1957652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C3A4-C875-49BC-BEAB-F91AFD3B5EF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66563" y="1334543"/>
            <a:ext cx="2656814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012790" y="1334543"/>
            <a:ext cx="1957652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78ED-1060-4F15-8FB9-E399A6198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1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" y="88659"/>
            <a:ext cx="1634613" cy="12668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47" y="114784"/>
            <a:ext cx="3609975" cy="126682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19" y="88659"/>
            <a:ext cx="2249467" cy="1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SEPLAN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Carlos Santana Filho</dc:creator>
  <cp:lastModifiedBy>Luiz Carlos Santana Filho</cp:lastModifiedBy>
  <cp:revision>2</cp:revision>
  <dcterms:created xsi:type="dcterms:W3CDTF">2022-11-18T13:24:58Z</dcterms:created>
  <dcterms:modified xsi:type="dcterms:W3CDTF">2022-11-18T15:13:29Z</dcterms:modified>
</cp:coreProperties>
</file>