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Default Extension="gif" ContentType="image/gif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76" r:id="rId2"/>
    <p:sldId id="263" r:id="rId3"/>
    <p:sldId id="264" r:id="rId4"/>
    <p:sldId id="261" r:id="rId5"/>
    <p:sldId id="257" r:id="rId6"/>
    <p:sldId id="258" r:id="rId7"/>
    <p:sldId id="259" r:id="rId8"/>
    <p:sldId id="260" r:id="rId9"/>
    <p:sldId id="265" r:id="rId10"/>
    <p:sldId id="267" r:id="rId11"/>
    <p:sldId id="268" r:id="rId12"/>
    <p:sldId id="27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3960" autoAdjust="0"/>
  </p:normalViewPr>
  <p:slideViewPr>
    <p:cSldViewPr>
      <p:cViewPr>
        <p:scale>
          <a:sx n="81" d="100"/>
          <a:sy n="81" d="100"/>
        </p:scale>
        <p:origin x="-1488" y="-11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2C6298-2A69-43FB-8A36-D46C44E8F2E3}" type="datetimeFigureOut">
              <a:rPr lang="en-US" smtClean="0"/>
              <a:pPr/>
              <a:t>11/30/2016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401D56-3705-4311-BF78-C954CFF097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285442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929255-08C9-4C3F-B865-B02946901928}" type="datetimeFigureOut">
              <a:rPr lang="en-US" smtClean="0"/>
              <a:pPr/>
              <a:t>11/30/2016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BBBE33-1525-4254-847D-04B76BD2B6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67745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routine is a function capable of running concurrently with other functions.</a:t>
            </a:r>
          </a:p>
          <a:p>
            <a:pPr marL="228600" marR="0" lvl="0" indent="-22860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Channels provide a way for communication with one another and Synchronize their execution.</a:t>
            </a:r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5180012" y="6513512"/>
            <a:ext cx="3962399" cy="342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12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397066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Here Four Go routines : Pinger, Ponger, Printer and Main.</a:t>
            </a:r>
          </a:p>
          <a:p>
            <a:pPr marL="228600" marR="0" lvl="0" indent="-22860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Pinger and Ponger are senders of the Messages.</a:t>
            </a:r>
          </a:p>
          <a:p>
            <a:pPr marL="228600" marR="0" lvl="0" indent="-22860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Printer is the receiver of the message.</a:t>
            </a:r>
          </a:p>
          <a:p>
            <a:pPr marL="228600" marR="0" lvl="0" indent="-22860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Written in such a way that,  It prints Ping and pong until the user enters a number.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5180012" y="6513512"/>
            <a:ext cx="3962399" cy="342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13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904762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These are the outputs of the above program.</a:t>
            </a:r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5180012" y="6513512"/>
            <a:ext cx="3962399" cy="342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14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861451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Simple Ping pong Table Ball Game. </a:t>
            </a:r>
          </a:p>
          <a:p>
            <a:pPr marL="228600" marR="0" lvl="0" indent="-22860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Here Table is Chanel </a:t>
            </a:r>
          </a:p>
          <a:p>
            <a:pPr marL="228600" marR="0" lvl="0" indent="-22860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 players try to play with a variable called “Ball” where they increment each time.</a:t>
            </a:r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5180012" y="6513512"/>
            <a:ext cx="3962399" cy="342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15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568260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Here is some of the visualization of the above output using an opensource software Go trace developed in MIT.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5180012" y="6513512"/>
            <a:ext cx="3962399" cy="342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16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796739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28172614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>
            <a:off x="5180012" y="6513512"/>
            <a:ext cx="3962399" cy="342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18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23465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" y="228601"/>
            <a:ext cx="8991600" cy="1143000"/>
          </a:xfrm>
        </p:spPr>
        <p:txBody>
          <a:bodyPr/>
          <a:lstStyle>
            <a:lvl1pPr>
              <a:defRPr sz="4000" b="1" baseline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r>
              <a:rPr lang="en-US" dirty="0"/>
              <a:t>Slide title, level 1, Arial 40 pt bold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905000"/>
            <a:ext cx="7924800" cy="533400"/>
          </a:xfrm>
        </p:spPr>
        <p:txBody>
          <a:bodyPr/>
          <a:lstStyle>
            <a:lvl1pPr marL="0" indent="0" algn="l">
              <a:buFontTx/>
              <a:buNone/>
              <a:defRPr sz="3000" b="1" baseline="0">
                <a:solidFill>
                  <a:schemeClr val="bg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Subtitle 2"/>
          <p:cNvSpPr txBox="1">
            <a:spLocks/>
          </p:cNvSpPr>
          <p:nvPr userDrawn="1"/>
        </p:nvSpPr>
        <p:spPr>
          <a:xfrm>
            <a:off x="609600" y="2438400"/>
            <a:ext cx="7924800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FontTx/>
              <a:buNone/>
              <a:defRPr sz="3000" baseline="0">
                <a:solidFill>
                  <a:schemeClr val="bg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1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9" name="Subtitle 2"/>
          <p:cNvSpPr txBox="1">
            <a:spLocks/>
          </p:cNvSpPr>
          <p:nvPr userDrawn="1"/>
        </p:nvSpPr>
        <p:spPr>
          <a:xfrm>
            <a:off x="609600" y="4419600"/>
            <a:ext cx="79248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>
              <a:buFontTx/>
              <a:buNone/>
              <a:defRPr sz="3000" b="1" baseline="0">
                <a:solidFill>
                  <a:schemeClr val="bg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10" name="Subtitle 2"/>
          <p:cNvSpPr txBox="1">
            <a:spLocks/>
          </p:cNvSpPr>
          <p:nvPr userDrawn="1"/>
        </p:nvSpPr>
        <p:spPr>
          <a:xfrm>
            <a:off x="685800" y="4876800"/>
            <a:ext cx="8077200" cy="137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FontTx/>
              <a:buNone/>
              <a:defRPr sz="3000" baseline="0">
                <a:solidFill>
                  <a:schemeClr val="bg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457200" y="5846763"/>
            <a:ext cx="8524875" cy="850900"/>
            <a:chOff x="457200" y="5846763"/>
            <a:chExt cx="8524875" cy="850900"/>
          </a:xfrm>
        </p:grpSpPr>
        <p:pic>
          <p:nvPicPr>
            <p:cNvPr id="13" name="Picture 4" descr="UNCC_Logo_whiteTPB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010400" y="5846763"/>
              <a:ext cx="1971675" cy="850900"/>
            </a:xfrm>
            <a:prstGeom prst="rect">
              <a:avLst/>
            </a:prstGeom>
            <a:noFill/>
          </p:spPr>
        </p:pic>
        <p:cxnSp>
          <p:nvCxnSpPr>
            <p:cNvPr id="14" name="Straight Connector 13"/>
            <p:cNvCxnSpPr/>
            <p:nvPr/>
          </p:nvCxnSpPr>
          <p:spPr>
            <a:xfrm>
              <a:off x="457200" y="6628000"/>
              <a:ext cx="6400800" cy="1434"/>
            </a:xfrm>
            <a:prstGeom prst="line">
              <a:avLst/>
            </a:prstGeom>
            <a:ln w="317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152400" y="228601"/>
            <a:ext cx="8991600" cy="1143000"/>
          </a:xfrm>
        </p:spPr>
        <p:txBody>
          <a:bodyPr/>
          <a:lstStyle>
            <a:lvl1pPr>
              <a:defRPr sz="4000" b="1" baseline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r>
              <a:rPr lang="en-US" dirty="0"/>
              <a:t>Slide title, level 1, Arial 40 pt bold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3"/>
          </p:nvPr>
        </p:nvSpPr>
        <p:spPr>
          <a:xfrm>
            <a:off x="609600" y="1905000"/>
            <a:ext cx="4267200" cy="1219200"/>
          </a:xfrm>
        </p:spPr>
        <p:txBody>
          <a:bodyPr/>
          <a:lstStyle>
            <a:lvl1pPr marL="0" indent="0" algn="l">
              <a:buFontTx/>
              <a:buNone/>
              <a:defRPr sz="3000" b="1" baseline="0">
                <a:solidFill>
                  <a:schemeClr val="bg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Subtitle 2"/>
          <p:cNvSpPr txBox="1">
            <a:spLocks/>
          </p:cNvSpPr>
          <p:nvPr userDrawn="1"/>
        </p:nvSpPr>
        <p:spPr>
          <a:xfrm>
            <a:off x="609600" y="3124200"/>
            <a:ext cx="3886200" cy="2743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FontTx/>
              <a:buNone/>
              <a:defRPr sz="3000" baseline="0">
                <a:solidFill>
                  <a:schemeClr val="bg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1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457200" y="5846763"/>
            <a:ext cx="8524875" cy="850900"/>
            <a:chOff x="457200" y="5846763"/>
            <a:chExt cx="8524875" cy="850900"/>
          </a:xfrm>
        </p:grpSpPr>
        <p:pic>
          <p:nvPicPr>
            <p:cNvPr id="11" name="Picture 4" descr="UNCC_Logo_whiteTPB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010400" y="5846763"/>
              <a:ext cx="1971675" cy="850900"/>
            </a:xfrm>
            <a:prstGeom prst="rect">
              <a:avLst/>
            </a:prstGeom>
            <a:noFill/>
          </p:spPr>
        </p:pic>
        <p:cxnSp>
          <p:nvCxnSpPr>
            <p:cNvPr id="12" name="Straight Connector 11"/>
            <p:cNvCxnSpPr/>
            <p:nvPr/>
          </p:nvCxnSpPr>
          <p:spPr>
            <a:xfrm>
              <a:off x="457200" y="6628000"/>
              <a:ext cx="6400800" cy="1434"/>
            </a:xfrm>
            <a:prstGeom prst="line">
              <a:avLst/>
            </a:prstGeom>
            <a:ln w="317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800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30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/>
              <a:t>Click to edit Master text styles</a:t>
            </a:r>
          </a:p>
          <a:p>
            <a:pPr marL="342900" marR="0" lvl="1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/>
              <a:t>Second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62600" y="1600200"/>
            <a:ext cx="3124200" cy="4525963"/>
          </a:xfrm>
        </p:spPr>
        <p:txBody>
          <a:bodyPr/>
          <a:lstStyle>
            <a:lvl1pPr>
              <a:defRPr sz="2800" i="1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52400" y="228601"/>
            <a:ext cx="8991600" cy="1143000"/>
          </a:xfrm>
        </p:spPr>
        <p:txBody>
          <a:bodyPr/>
          <a:lstStyle>
            <a:lvl1pPr>
              <a:defRPr sz="4000" b="1" baseline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r>
              <a:rPr lang="en-US" dirty="0"/>
              <a:t>Slide title, level 1, Arial 40 pt bold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457200" y="5846763"/>
            <a:ext cx="8524875" cy="850900"/>
            <a:chOff x="457200" y="5846763"/>
            <a:chExt cx="8524875" cy="850900"/>
          </a:xfrm>
        </p:grpSpPr>
        <p:pic>
          <p:nvPicPr>
            <p:cNvPr id="10" name="Picture 4" descr="UNCC_Logo_whiteTPB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010400" y="5846763"/>
              <a:ext cx="1971675" cy="850900"/>
            </a:xfrm>
            <a:prstGeom prst="rect">
              <a:avLst/>
            </a:prstGeom>
            <a:noFill/>
          </p:spPr>
        </p:pic>
        <p:cxnSp>
          <p:nvCxnSpPr>
            <p:cNvPr id="11" name="Straight Connector 10"/>
            <p:cNvCxnSpPr/>
            <p:nvPr/>
          </p:nvCxnSpPr>
          <p:spPr>
            <a:xfrm>
              <a:off x="457200" y="6628000"/>
              <a:ext cx="6400800" cy="1434"/>
            </a:xfrm>
            <a:prstGeom prst="line">
              <a:avLst/>
            </a:prstGeom>
            <a:ln w="317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610600" cy="944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Presentation Title, Arial 44 bold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5486400"/>
            <a:ext cx="9144000" cy="1096963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 lvl="0"/>
            <a:r>
              <a:rPr lang="en-US" dirty="0"/>
              <a:t>Friday, January 16, 2009 (presentation date)</a:t>
            </a:r>
          </a:p>
          <a:p>
            <a:pPr lvl="0"/>
            <a:r>
              <a:rPr lang="en-US" dirty="0"/>
              <a:t>Enter presenter’s full name &amp; title – Arial 24 pt both lines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 baseline="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ctr" defTabSz="914400" rtl="0" eaLnBrk="1" latinLnBrk="0" hangingPunct="1">
        <a:spcBef>
          <a:spcPct val="20000"/>
        </a:spcBef>
        <a:buFont typeface="Arial" pitchFamily="34" charset="0"/>
        <a:buNone/>
        <a:defRPr sz="2400" kern="120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ctr" defTabSz="914400" rtl="0" eaLnBrk="1" latinLnBrk="0" hangingPunct="1">
        <a:spcBef>
          <a:spcPct val="20000"/>
        </a:spcBef>
        <a:buFont typeface="Arial" pitchFamily="34" charset="0"/>
        <a:buNone/>
        <a:defRPr sz="2400" kern="1200" baseline="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476" y="457200"/>
            <a:ext cx="8991600" cy="1143000"/>
          </a:xfrm>
        </p:spPr>
        <p:txBody>
          <a:bodyPr/>
          <a:lstStyle/>
          <a:p>
            <a:r>
              <a:rPr lang="en-US" dirty="0"/>
              <a:t>Go Language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3"/>
          </p:nvPr>
        </p:nvSpPr>
        <p:spPr>
          <a:xfrm>
            <a:off x="2286000" y="2743200"/>
            <a:ext cx="4876800" cy="2590800"/>
          </a:xfrm>
        </p:spPr>
        <p:txBody>
          <a:bodyPr/>
          <a:lstStyle/>
          <a:p>
            <a:r>
              <a:rPr lang="en-US" dirty="0"/>
              <a:t>Presenters:</a:t>
            </a:r>
          </a:p>
          <a:p>
            <a:pPr marL="514350" indent="-514350">
              <a:buAutoNum type="arabicParenR"/>
            </a:pPr>
            <a:r>
              <a:rPr lang="en-US" sz="2400" dirty="0"/>
              <a:t>Tejaswi </a:t>
            </a:r>
            <a:r>
              <a:rPr lang="en-US" sz="2400" dirty="0" err="1"/>
              <a:t>Konduri</a:t>
            </a:r>
            <a:endParaRPr lang="en-US" sz="2400" dirty="0"/>
          </a:p>
          <a:p>
            <a:pPr marL="514350" indent="-514350">
              <a:buAutoNum type="arabicParenR"/>
            </a:pPr>
            <a:r>
              <a:rPr lang="en-US" sz="2400" dirty="0"/>
              <a:t>Nikhil </a:t>
            </a:r>
            <a:r>
              <a:rPr lang="en-US" sz="2400" dirty="0" err="1"/>
              <a:t>Jonnalagadda</a:t>
            </a:r>
            <a:endParaRPr lang="en-US" sz="2400" dirty="0"/>
          </a:p>
          <a:p>
            <a:pPr marL="514350" indent="-514350">
              <a:buAutoNum type="arabicParenR"/>
            </a:pPr>
            <a:r>
              <a:rPr lang="en-US" sz="2400" dirty="0"/>
              <a:t>Abhishek </a:t>
            </a:r>
            <a:r>
              <a:rPr lang="en-US" sz="2400" dirty="0" err="1"/>
              <a:t>Chandratre</a:t>
            </a:r>
            <a:endParaRPr lang="en-US" sz="2400" dirty="0"/>
          </a:p>
          <a:p>
            <a:pPr marL="514350" indent="-514350">
              <a:buAutoNum type="arabicParenR"/>
            </a:pPr>
            <a:r>
              <a:rPr lang="en-US" sz="2400" dirty="0" err="1" smtClean="0"/>
              <a:t>Chaitanya</a:t>
            </a:r>
            <a:r>
              <a:rPr lang="en-US" sz="2400" dirty="0" smtClean="0"/>
              <a:t> Sri Krishna  </a:t>
            </a:r>
            <a:r>
              <a:rPr lang="en-US" sz="2400" dirty="0" err="1"/>
              <a:t>Lolla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31827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47"/>
          <p:cNvSpPr txBox="1">
            <a:spLocks noGrp="1"/>
          </p:cNvSpPr>
          <p:nvPr>
            <p:ph type="ctrTitle"/>
          </p:nvPr>
        </p:nvSpPr>
        <p:spPr>
          <a:xfrm>
            <a:off x="152400" y="228601"/>
            <a:ext cx="89916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Object Oriented Golang, Really?</a:t>
            </a:r>
          </a:p>
        </p:txBody>
      </p:sp>
      <p:pic>
        <p:nvPicPr>
          <p:cNvPr id="5" name="Shape 4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87700" y="1371600"/>
            <a:ext cx="6768574" cy="484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49"/>
          <p:cNvPicPr preferRelativeResize="0"/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5987924" y="4015998"/>
            <a:ext cx="1968349" cy="20987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3654396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55"/>
          <p:cNvSpPr txBox="1">
            <a:spLocks noGrp="1"/>
          </p:cNvSpPr>
          <p:nvPr>
            <p:ph type="ctrTitle"/>
          </p:nvPr>
        </p:nvSpPr>
        <p:spPr>
          <a:xfrm>
            <a:off x="152400" y="228601"/>
            <a:ext cx="89916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Still, Golang is fun.</a:t>
            </a:r>
          </a:p>
        </p:txBody>
      </p:sp>
      <p:pic>
        <p:nvPicPr>
          <p:cNvPr id="5" name="Shape 5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03324" y="1428274"/>
            <a:ext cx="5737349" cy="45503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1034258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 idx="4294967295"/>
          </p:nvPr>
        </p:nvSpPr>
        <p:spPr>
          <a:xfrm>
            <a:off x="152400" y="228601"/>
            <a:ext cx="8991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4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Concurrency In Golang</a:t>
            </a:r>
          </a:p>
        </p:txBody>
      </p:sp>
      <p:sp>
        <p:nvSpPr>
          <p:cNvPr id="69" name="Shape 69"/>
          <p:cNvSpPr txBox="1"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Go routines</a:t>
            </a:r>
          </a:p>
          <a:p>
            <a:pPr marL="342900" marR="0" lvl="0" indent="-342900" algn="l" rtl="0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Channels</a:t>
            </a:r>
          </a:p>
        </p:txBody>
      </p:sp>
    </p:spTree>
    <p:extLst>
      <p:ext uri="{BB962C8B-B14F-4D97-AF65-F5344CB8AC3E}">
        <p14:creationId xmlns="" xmlns:p14="http://schemas.microsoft.com/office/powerpoint/2010/main" val="381373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 idx="4294967295"/>
          </p:nvPr>
        </p:nvSpPr>
        <p:spPr>
          <a:xfrm>
            <a:off x="152400" y="228601"/>
            <a:ext cx="8991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4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Ping – Pong Program</a:t>
            </a:r>
          </a:p>
        </p:txBody>
      </p:sp>
      <p:pic>
        <p:nvPicPr>
          <p:cNvPr id="76" name="Shape 76" descr="PingPong_ConcurrencyProgram.png"/>
          <p:cNvPicPr preferRelativeResize="0">
            <a:picLocks noGrp="1"/>
          </p:cNvPicPr>
          <p:nvPr>
            <p:ph type="body" idx="4294967295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965200" y="1676400"/>
            <a:ext cx="7874000" cy="4724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368286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 idx="4294967295"/>
          </p:nvPr>
        </p:nvSpPr>
        <p:spPr>
          <a:xfrm>
            <a:off x="152400" y="228601"/>
            <a:ext cx="8991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4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Outputs of the above program</a:t>
            </a:r>
          </a:p>
        </p:txBody>
      </p:sp>
      <p:pic>
        <p:nvPicPr>
          <p:cNvPr id="83" name="Shape 83" descr="PingPong_Ouptut.png"/>
          <p:cNvPicPr preferRelativeResize="0">
            <a:picLocks noGrp="1"/>
          </p:cNvPicPr>
          <p:nvPr>
            <p:ph type="body" idx="4294967295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2434609"/>
            <a:ext cx="8229600" cy="28571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419535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 idx="4294967295"/>
          </p:nvPr>
        </p:nvSpPr>
        <p:spPr>
          <a:xfrm>
            <a:off x="152400" y="228601"/>
            <a:ext cx="8991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4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Ping Pong Table Ball Game</a:t>
            </a:r>
          </a:p>
        </p:txBody>
      </p:sp>
      <p:pic>
        <p:nvPicPr>
          <p:cNvPr id="90" name="Shape 90" descr="PingPong_BallGame.png"/>
          <p:cNvPicPr preferRelativeResize="0">
            <a:picLocks noGrp="1"/>
          </p:cNvPicPr>
          <p:nvPr>
            <p:ph type="body" idx="4294967295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475678" y="1600200"/>
            <a:ext cx="6192642" cy="45259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212226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 idx="4294967295"/>
          </p:nvPr>
        </p:nvSpPr>
        <p:spPr>
          <a:xfrm>
            <a:off x="152400" y="228601"/>
            <a:ext cx="8991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Visualization of Output using Open source software (GoTrace)  - Developed By MIT.</a:t>
            </a:r>
          </a:p>
        </p:txBody>
      </p:sp>
      <p:pic>
        <p:nvPicPr>
          <p:cNvPr id="97" name="Shape 97" descr="pingpong.gif"/>
          <p:cNvPicPr preferRelativeResize="0">
            <a:picLocks noGrp="1"/>
          </p:cNvPicPr>
          <p:nvPr>
            <p:ph type="body" idx="4294967295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676400" y="2339180"/>
            <a:ext cx="5791200" cy="36806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370505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190999" cy="45259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Java Uses OS Threads.</a:t>
            </a:r>
          </a:p>
          <a:p>
            <a:pPr marL="342900" marR="0" lvl="0" indent="-3429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Java uses Shared Memory</a:t>
            </a:r>
          </a:p>
          <a:p>
            <a:pPr marL="342900" marR="0" lvl="0" indent="-3429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(Objects).</a:t>
            </a:r>
          </a:p>
          <a:p>
            <a:pPr marL="342900" marR="0" lvl="0" indent="-3429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Follows Synchronization</a:t>
            </a:r>
          </a:p>
          <a:p>
            <a:pPr marL="342900" marR="0" lvl="0" indent="-3429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Methods likes Locks </a:t>
            </a:r>
            <a:r>
              <a:rPr lang="en-US" sz="20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etc</a:t>
            </a:r>
            <a:r>
              <a:rPr lang="en-US" sz="2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for </a:t>
            </a:r>
          </a:p>
          <a:p>
            <a:pPr marL="342900" marR="0" lvl="0" indent="-3429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Synchronization.</a:t>
            </a:r>
          </a:p>
          <a:p>
            <a:pPr marL="342900" marR="0" lvl="0" indent="-3429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endParaRPr sz="20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Shape 103"/>
          <p:cNvSpPr txBox="1">
            <a:spLocks noGrp="1"/>
          </p:cNvSpPr>
          <p:nvPr>
            <p:ph type="body" idx="2"/>
          </p:nvPr>
        </p:nvSpPr>
        <p:spPr>
          <a:xfrm>
            <a:off x="4953000" y="1637907"/>
            <a:ext cx="3733800" cy="45259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Golang uses Go routines.</a:t>
            </a:r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Golang uses Channels for </a:t>
            </a:r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communication between them.</a:t>
            </a:r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Golang follows FIFO method </a:t>
            </a:r>
          </a:p>
          <a:p>
            <a:pPr marL="342900" marR="0" lvl="0" indent="-342900" algn="l" rtl="0">
              <a:spcBef>
                <a:spcPts val="40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Which is handled by Channel</a:t>
            </a:r>
          </a:p>
        </p:txBody>
      </p:sp>
      <p:sp>
        <p:nvSpPr>
          <p:cNvPr id="104" name="Shape 104"/>
          <p:cNvSpPr txBox="1">
            <a:spLocks noGrp="1"/>
          </p:cNvSpPr>
          <p:nvPr>
            <p:ph type="ctrTitle"/>
          </p:nvPr>
        </p:nvSpPr>
        <p:spPr>
          <a:xfrm>
            <a:off x="152400" y="228601"/>
            <a:ext cx="8991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chemeClr val="lt1"/>
              </a:buClr>
              <a:buSzPct val="25000"/>
            </a:pPr>
            <a:r>
              <a:rPr lang="en-US" sz="3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Java Concurrency vs Go 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concurrency</a:t>
            </a:r>
          </a:p>
        </p:txBody>
      </p:sp>
      <p:pic>
        <p:nvPicPr>
          <p:cNvPr id="105" name="Shape 105" descr="C:\Users\Chennu\Documents\Study\UNCC\Sem1\SurveyOfProgrammingLanguages\TermProject\Project_Part3\Images\downloa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00200" y="4267200"/>
            <a:ext cx="790575" cy="14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Shape 106" descr="C:\Users\Chennu\Documents\Study\UNCC\Sem1\SurveyOfProgrammingLanguages\TermProject\Project_Part3\Images\68747470733a2f2f7261772e6769746875622e636f6d2f676f6c616e672d73616d706c65732f676f706865722d766563746f722f6d61737465722f676f706865722e706e67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943600" y="4038600"/>
            <a:ext cx="1202428" cy="1636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2834581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 idx="4294967295"/>
          </p:nvPr>
        </p:nvSpPr>
        <p:spPr>
          <a:xfrm>
            <a:off x="152400" y="228601"/>
            <a:ext cx="8991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324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One Popular Application written in Golang</a:t>
            </a:r>
          </a:p>
        </p:txBody>
      </p:sp>
      <p:pic>
        <p:nvPicPr>
          <p:cNvPr id="113" name="Shape 113" descr="docker-facebook-share.pn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2170407"/>
            <a:ext cx="4038599" cy="3385548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Shape 114"/>
          <p:cNvSpPr txBox="1"/>
          <p:nvPr/>
        </p:nvSpPr>
        <p:spPr>
          <a:xfrm>
            <a:off x="5334000" y="2667000"/>
            <a:ext cx="2971799" cy="230832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 Open source software that automates the deployment of Linux applications inside software containers.</a:t>
            </a:r>
          </a:p>
        </p:txBody>
      </p:sp>
    </p:spTree>
    <p:extLst>
      <p:ext uri="{BB962C8B-B14F-4D97-AF65-F5344CB8AC3E}">
        <p14:creationId xmlns="" xmlns:p14="http://schemas.microsoft.com/office/powerpoint/2010/main" val="104502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437" y="1600200"/>
            <a:ext cx="4525963" cy="4525963"/>
          </a:xfrm>
        </p:spPr>
      </p:pic>
    </p:spTree>
    <p:extLst>
      <p:ext uri="{BB962C8B-B14F-4D97-AF65-F5344CB8AC3E}">
        <p14:creationId xmlns="" xmlns:p14="http://schemas.microsoft.com/office/powerpoint/2010/main" val="1061391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3"/>
          </p:nvPr>
        </p:nvSpPr>
        <p:spPr>
          <a:xfrm>
            <a:off x="609600" y="1524000"/>
            <a:ext cx="8305800" cy="46482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Go (often referred to as </a:t>
            </a:r>
            <a:r>
              <a:rPr lang="en-US" sz="2000" dirty="0" err="1"/>
              <a:t>golang</a:t>
            </a:r>
            <a:r>
              <a:rPr lang="en-US" sz="2000" dirty="0"/>
              <a:t>) is a free and open source </a:t>
            </a:r>
          </a:p>
          <a:p>
            <a:r>
              <a:rPr lang="en-US" sz="2000" dirty="0"/>
              <a:t>programming language created at Google in 2007 by </a:t>
            </a:r>
          </a:p>
          <a:p>
            <a:r>
              <a:rPr lang="en-US" sz="2000" dirty="0"/>
              <a:t>Robert </a:t>
            </a:r>
            <a:r>
              <a:rPr lang="en-US" sz="2000" dirty="0" err="1"/>
              <a:t>Griesemer</a:t>
            </a:r>
            <a:r>
              <a:rPr lang="en-US" sz="2000" dirty="0"/>
              <a:t>, Rob Pike, and Ken Thompson.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primary motivation for designing Go was the authors dislike </a:t>
            </a:r>
          </a:p>
          <a:p>
            <a:r>
              <a:rPr lang="en-US" sz="2000" dirty="0"/>
              <a:t>for C++'s complexity.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Code File Extension: .go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18621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(cont.)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3"/>
          </p:nvPr>
        </p:nvSpPr>
        <p:spPr>
          <a:xfrm>
            <a:off x="609600" y="1447800"/>
            <a:ext cx="4267200" cy="1600200"/>
          </a:xfrm>
        </p:spPr>
        <p:txBody>
          <a:bodyPr/>
          <a:lstStyle/>
          <a:p>
            <a:r>
              <a:rPr lang="en-US" dirty="0"/>
              <a:t>Go has quick build time, elegant concurrency, </a:t>
            </a:r>
          </a:p>
          <a:p>
            <a:r>
              <a:rPr lang="en-US" dirty="0"/>
              <a:t>Readability.</a:t>
            </a:r>
          </a:p>
          <a:p>
            <a:endParaRPr lang="en-US" dirty="0"/>
          </a:p>
          <a:p>
            <a:r>
              <a:rPr lang="en-US" dirty="0"/>
              <a:t>What makes go successful?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Speed of compilation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Speed of execution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Deployment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Tools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Libraries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12666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dirty="0"/>
              <a:t>What is the language paradigm?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compiled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concurrent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imperative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structured</a:t>
            </a:r>
          </a:p>
        </p:txBody>
      </p:sp>
    </p:spTree>
    <p:extLst>
      <p:ext uri="{BB962C8B-B14F-4D97-AF65-F5344CB8AC3E}">
        <p14:creationId xmlns="" xmlns:p14="http://schemas.microsoft.com/office/powerpoint/2010/main" val="1763580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Go Language</a:t>
            </a:r>
            <a:endParaRPr lang="en-US" sz="4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wrap="none" lIns="0" tIns="0" rIns="0" bIns="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3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3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3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Good, The Bad and The Best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The Good</a:t>
            </a:r>
            <a:endParaRPr lang="en-US" sz="4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algn="l">
              <a:buNone/>
            </a:pPr>
            <a:r>
              <a:rPr lang="en-US" sz="3000" b="1" dirty="0"/>
              <a:t>What motivates Programmers?</a:t>
            </a:r>
            <a:endParaRPr lang="en-US" sz="3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Native concurrency </a:t>
            </a:r>
            <a:r>
              <a:rPr lang="en-US" sz="2800" dirty="0"/>
              <a:t>f</a:t>
            </a:r>
            <a:r>
              <a:rPr lang="en-US" sz="2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eatures like goroutines </a:t>
            </a:r>
          </a:p>
          <a:p>
            <a:pPr marL="0" indent="0" algn="l"/>
            <a:r>
              <a:rPr lang="en-US" sz="2800" dirty="0"/>
              <a:t>     and channels.</a:t>
            </a:r>
            <a:r>
              <a:rPr lang="en-US" sz="2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Speed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Communication with C libraries</a:t>
            </a:r>
            <a:r>
              <a:rPr lang="en-US" sz="2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The Bad</a:t>
            </a:r>
            <a:endParaRPr lang="en-US" sz="4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4294967295"/>
          </p:nvPr>
        </p:nvSpPr>
        <p:spPr>
          <a:xfrm>
            <a:off x="381000" y="1570037"/>
            <a:ext cx="8458200" cy="452596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3000" b="1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The not so good part: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Desktop or GUI - based applications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System level programming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3000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•"/>
            </a:pPr>
            <a:endParaRPr lang="en-US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The Best</a:t>
            </a:r>
            <a:endParaRPr lang="en-US" sz="4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4294967295"/>
          </p:nvPr>
        </p:nvSpPr>
        <p:spPr>
          <a:xfrm>
            <a:off x="381000" y="1570037"/>
            <a:ext cx="8458200" cy="452596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3000" b="1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Go is best suited for: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Network based applications, APIs, Web Servers </a:t>
            </a:r>
          </a:p>
          <a:p>
            <a:pPr marL="457200" lvl="1" indent="0">
              <a:buNone/>
            </a:pPr>
            <a:r>
              <a:rPr lang="en-US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   and Web applications.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Command line applications.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3000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2713572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40"/>
          <p:cNvSpPr txBox="1">
            <a:spLocks/>
          </p:cNvSpPr>
          <p:nvPr/>
        </p:nvSpPr>
        <p:spPr>
          <a:xfrm>
            <a:off x="0" y="228601"/>
            <a:ext cx="9144000" cy="1143000"/>
          </a:xfrm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 baseline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</a:pPr>
            <a:r>
              <a:rPr lang="en-US" dirty="0"/>
              <a:t>Object Oriented </a:t>
            </a:r>
            <a:r>
              <a:rPr lang="en-US" dirty="0" err="1"/>
              <a:t>Golang</a:t>
            </a:r>
            <a:r>
              <a:rPr lang="en-US" dirty="0"/>
              <a:t>, Really?</a:t>
            </a:r>
          </a:p>
        </p:txBody>
      </p:sp>
      <p:pic>
        <p:nvPicPr>
          <p:cNvPr id="6" name="Shape 4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62187" y="1546676"/>
            <a:ext cx="4772025" cy="45910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1260661031"/>
      </p:ext>
    </p:extLst>
  </p:cSld>
  <p:clrMapOvr>
    <a:masterClrMapping/>
  </p:clrMapOvr>
</p:sld>
</file>

<file path=ppt/theme/theme1.xml><?xml version="1.0" encoding="utf-8"?>
<a:theme xmlns:a="http://schemas.openxmlformats.org/drawingml/2006/main" name="UNCCharlotte_template01 (1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UNCCharlotte_template01 (1)</Template>
  <TotalTime>226</TotalTime>
  <Words>448</Words>
  <Application>Microsoft Office PowerPoint</Application>
  <PresentationFormat>On-screen Show (4:3)</PresentationFormat>
  <Paragraphs>92</Paragraphs>
  <Slides>19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UNCCharlotte_template01 (1)</vt:lpstr>
      <vt:lpstr>Go Language</vt:lpstr>
      <vt:lpstr>Introduction</vt:lpstr>
      <vt:lpstr>Introduction (cont.)</vt:lpstr>
      <vt:lpstr>What is the language paradigm?</vt:lpstr>
      <vt:lpstr>Go Language</vt:lpstr>
      <vt:lpstr>The Good</vt:lpstr>
      <vt:lpstr>The Bad</vt:lpstr>
      <vt:lpstr>The Best</vt:lpstr>
      <vt:lpstr>Slide 9</vt:lpstr>
      <vt:lpstr>Object Oriented Golang, Really?</vt:lpstr>
      <vt:lpstr>Still, Golang is fun.</vt:lpstr>
      <vt:lpstr>Concurrency In Golang</vt:lpstr>
      <vt:lpstr>Ping – Pong Program</vt:lpstr>
      <vt:lpstr>Outputs of the above program</vt:lpstr>
      <vt:lpstr>Ping Pong Table Ball Game</vt:lpstr>
      <vt:lpstr>Visualization of Output using Open source software (GoTrace)  - Developed By MIT.</vt:lpstr>
      <vt:lpstr>Java Concurrency vs Go concurrency</vt:lpstr>
      <vt:lpstr>One Popular Application written in Golang</vt:lpstr>
      <vt:lpstr>Thank You</vt:lpstr>
    </vt:vector>
  </TitlesOfParts>
  <Company>UNC Charlotte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Cindy Jones</dc:creator>
  <cp:lastModifiedBy>Chaitanya Sri Krishna Lolla</cp:lastModifiedBy>
  <cp:revision>23</cp:revision>
  <dcterms:created xsi:type="dcterms:W3CDTF">2014-04-28T15:04:02Z</dcterms:created>
  <dcterms:modified xsi:type="dcterms:W3CDTF">2016-11-30T17:09:15Z</dcterms:modified>
</cp:coreProperties>
</file>