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32B27-6203-4D7A-AF66-3C3740D81844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DC16A-1F40-4A8C-81B0-7AD5CDCA1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0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CFEC-33B2-4DBD-95F5-DE330E0566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1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C1F7-F76C-4820-A0AE-9F867C9A5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78262A-2699-4FD2-B941-8ED22F55D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C5880-5F1E-4E7A-B5E6-9F89202C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E75D7-8635-4141-9B4E-33C6FF80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C8342-EA95-4B77-8255-E0E829FA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5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DA10E-0F2D-48BA-A705-56E75CED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DB3DB-9813-4223-A959-CF03B83FE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FDCA4-6097-4999-B89A-857ADEF0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0102F-4B1F-4DC6-9EA4-2719276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C6E64-79E2-406E-8A32-9B97099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F338BB-521C-4A74-B83F-61A47C9E2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E4250-4D18-4729-8E7B-9B07B172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B2B9A-4C33-4FEF-888C-29E1D211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7D133-B20A-4C6E-8B52-DAA4BCA8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72C8B-E961-4940-A80C-FF422F1D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1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1BEF-9BA9-425D-AAB6-F0FCBF67FFB9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A078-BC7F-46FB-BA26-81E65624667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PA_矩形 259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500189" y="357719"/>
            <a:ext cx="1305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Calibri" panose="020F0502020204030204" pitchFamily="34" charset="0"/>
              </a:rPr>
              <a:t>LOGO</a:t>
            </a:r>
          </a:p>
        </p:txBody>
      </p:sp>
      <p:sp>
        <p:nvSpPr>
          <p:cNvPr id="11" name="文本框 23"/>
          <p:cNvSpPr txBox="1"/>
          <p:nvPr userDrawn="1"/>
        </p:nvSpPr>
        <p:spPr>
          <a:xfrm>
            <a:off x="282831" y="249997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请插入标题内容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82831" y="155727"/>
            <a:ext cx="707253" cy="707253"/>
            <a:chOff x="4100081" y="3027750"/>
            <a:chExt cx="315255" cy="315255"/>
          </a:xfrm>
        </p:grpSpPr>
        <p:sp>
          <p:nvSpPr>
            <p:cNvPr id="13" name="椭圆 12"/>
            <p:cNvSpPr/>
            <p:nvPr/>
          </p:nvSpPr>
          <p:spPr>
            <a:xfrm>
              <a:off x="4100081" y="3027750"/>
              <a:ext cx="315255" cy="315255"/>
            </a:xfrm>
            <a:prstGeom prst="ellipse">
              <a:avLst/>
            </a:prstGeom>
            <a:gradFill flip="none" rotWithShape="1">
              <a:gsLst>
                <a:gs pos="36000">
                  <a:srgbClr val="0062AC">
                    <a:alpha val="50000"/>
                  </a:srgbClr>
                </a:gs>
                <a:gs pos="21000">
                  <a:srgbClr val="01BCFF">
                    <a:alpha val="90000"/>
                  </a:srgbClr>
                </a:gs>
                <a:gs pos="55000">
                  <a:srgbClr val="0062A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193764" y="3121433"/>
              <a:ext cx="127888" cy="127888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alpha val="80000"/>
                  </a:schemeClr>
                </a:gs>
                <a:gs pos="5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142340"/>
      </p:ext>
    </p:extLst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D6260-1E07-489C-948F-044B2A49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7C3EC-A694-4836-AFBA-66F60F82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08D5F-1ED5-4AA4-95E0-57EE79CC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D92D-07B4-45D6-B633-A98451A6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719F3-1200-4363-B0C3-60A52604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7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383E-4250-4D67-8BCA-67198DB8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4827B-E85B-442F-9056-F0CE62506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A546C-13F2-4814-ACDC-C48CED3E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9C70-2D59-4A7A-B5C2-B4DE0271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8C9FC-B11C-4F67-9A66-1D01FB01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04024-5BFB-43AE-8539-AC6A0EAB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5593E-A553-4B41-825F-48075BAF2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9FD93-0F56-42C0-A828-280E801A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E8141-513B-40D6-AA02-72F216E4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7BAE3-67E6-4A95-BD11-3D0382F1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55B2-CCEC-4923-BF4F-14064F52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865A1-9E0B-4473-9544-A589C9E0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98B52-9945-49B4-9B34-756E0F2B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3F3BB0-7CD6-400B-8750-32C459D94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D75A8-88CC-443B-821F-B0B4FDCE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8A568-DF8D-4996-94E2-56F45B081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FA3394-3D45-4C00-8688-30E343EB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4AFA7D-7FED-453C-A562-4C96E71E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27EA1B-502A-433B-A2DE-4DF8570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5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19BA1-2095-4A73-BBBC-95CD724D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79E15-F563-4A12-86E7-89BDFA80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061C48-3DD1-4540-87B9-DADC5CF1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AAF0A7-159C-48C5-A343-9CD38F2A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DB8EA9-C887-4CC5-9B18-B1D96D88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265D36-F814-430E-8661-89950109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9C974-EFC9-479D-875A-11D44534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D8C79-FE5E-4741-8984-C56E9991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20763-E74F-4B26-8A6A-624592B9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D8887-F88D-4D42-8B71-19C46B78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56000-57BD-409F-B185-A2D79A34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458A2-3584-4CFA-B4E7-1410C098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1C561-45DB-4F9D-9ABB-C13C716A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4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FE135-5003-4C1B-B5B4-11163BC7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5CEE82-AD31-4059-9159-7B9CFEAC5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EC595-8EC6-4331-A07F-1046F9F0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43E01-1149-4D61-BC0C-D36CA9F3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7E14E-EE18-4987-813F-864BE6CB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10FAF-021B-4255-A677-CD3A508F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718CE7-95AB-4238-AD3B-7DB6B1D9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037B0-585D-4AF5-907B-E2DE2ECB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592D1-F1E8-4BD8-97E3-CC02DDA9C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3594-AF78-4125-A120-DBDD321CD99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64602-7FBA-464C-B6EF-AAF3375FB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9C38B-CD86-4ACC-8F31-E5DB8C058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A9F5-D451-4D08-83D3-1785D26CE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5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-339270" y="2114513"/>
            <a:ext cx="5194300" cy="3744383"/>
            <a:chOff x="0" y="0"/>
            <a:chExt cx="3895401" cy="2808312"/>
          </a:xfrm>
        </p:grpSpPr>
        <p:sp>
          <p:nvSpPr>
            <p:cNvPr id="13357" name="Oval 3"/>
            <p:cNvSpPr>
              <a:spLocks noChangeArrowheads="1"/>
            </p:cNvSpPr>
            <p:nvPr/>
          </p:nvSpPr>
          <p:spPr bwMode="auto">
            <a:xfrm>
              <a:off x="1526092" y="53406"/>
              <a:ext cx="899670" cy="89967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58" name="Rectangle 4"/>
            <p:cNvSpPr>
              <a:spLocks noChangeArrowheads="1"/>
            </p:cNvSpPr>
            <p:nvPr/>
          </p:nvSpPr>
          <p:spPr bwMode="auto">
            <a:xfrm>
              <a:off x="1657846" y="185160"/>
              <a:ext cx="636162" cy="63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173" tIns="32173" rIns="32173" bIns="32173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2533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59" name="AutoShape 5"/>
            <p:cNvSpPr>
              <a:spLocks noChangeArrowheads="1"/>
            </p:cNvSpPr>
            <p:nvPr/>
          </p:nvSpPr>
          <p:spPr bwMode="auto">
            <a:xfrm rot="2652756">
              <a:off x="2330764" y="797776"/>
              <a:ext cx="207914" cy="303638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60" name="Rectangle 6"/>
            <p:cNvSpPr>
              <a:spLocks noChangeArrowheads="1"/>
            </p:cNvSpPr>
            <p:nvPr/>
          </p:nvSpPr>
          <p:spPr bwMode="auto">
            <a:xfrm rot="2640000">
              <a:off x="2339597" y="836757"/>
              <a:ext cx="145540" cy="18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1733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61" name="Oval 7"/>
            <p:cNvSpPr>
              <a:spLocks noChangeArrowheads="1"/>
            </p:cNvSpPr>
            <p:nvPr/>
          </p:nvSpPr>
          <p:spPr bwMode="auto">
            <a:xfrm>
              <a:off x="2452115" y="954320"/>
              <a:ext cx="899670" cy="89967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62" name="Rectangle 8"/>
            <p:cNvSpPr>
              <a:spLocks noChangeArrowheads="1"/>
            </p:cNvSpPr>
            <p:nvPr/>
          </p:nvSpPr>
          <p:spPr bwMode="auto">
            <a:xfrm>
              <a:off x="2583869" y="1086074"/>
              <a:ext cx="636162" cy="63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173" tIns="32173" rIns="32173" bIns="32173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2533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63" name="AutoShape 9"/>
            <p:cNvSpPr>
              <a:spLocks noChangeArrowheads="1"/>
            </p:cNvSpPr>
            <p:nvPr/>
          </p:nvSpPr>
          <p:spPr bwMode="auto">
            <a:xfrm rot="8100000">
              <a:off x="2310388" y="1724690"/>
              <a:ext cx="238416" cy="303638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64" name="Rectangle 10"/>
            <p:cNvSpPr>
              <a:spLocks noChangeArrowheads="1"/>
            </p:cNvSpPr>
            <p:nvPr/>
          </p:nvSpPr>
          <p:spPr bwMode="auto">
            <a:xfrm rot="-2700000">
              <a:off x="2371438" y="1760130"/>
              <a:ext cx="166891" cy="18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1733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65" name="Oval 11"/>
            <p:cNvSpPr>
              <a:spLocks noChangeArrowheads="1"/>
            </p:cNvSpPr>
            <p:nvPr/>
          </p:nvSpPr>
          <p:spPr bwMode="auto">
            <a:xfrm>
              <a:off x="1497865" y="1908571"/>
              <a:ext cx="899670" cy="89967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66" name="Rectangle 12"/>
            <p:cNvSpPr>
              <a:spLocks noChangeArrowheads="1"/>
            </p:cNvSpPr>
            <p:nvPr/>
          </p:nvSpPr>
          <p:spPr bwMode="auto">
            <a:xfrm>
              <a:off x="1629619" y="2040325"/>
              <a:ext cx="636162" cy="63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173" tIns="32173" rIns="32173" bIns="32173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2533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67" name="AutoShape 13"/>
            <p:cNvSpPr>
              <a:spLocks noChangeArrowheads="1"/>
            </p:cNvSpPr>
            <p:nvPr/>
          </p:nvSpPr>
          <p:spPr bwMode="auto">
            <a:xfrm rot="-8100000">
              <a:off x="1356138" y="1734233"/>
              <a:ext cx="238416" cy="303638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68" name="Rectangle 14"/>
            <p:cNvSpPr>
              <a:spLocks noChangeArrowheads="1"/>
            </p:cNvSpPr>
            <p:nvPr/>
          </p:nvSpPr>
          <p:spPr bwMode="auto">
            <a:xfrm rot="2700000">
              <a:off x="1417187" y="1820249"/>
              <a:ext cx="166891" cy="18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1733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69" name="Oval 15"/>
            <p:cNvSpPr>
              <a:spLocks noChangeArrowheads="1"/>
            </p:cNvSpPr>
            <p:nvPr/>
          </p:nvSpPr>
          <p:spPr bwMode="auto">
            <a:xfrm>
              <a:off x="543615" y="954320"/>
              <a:ext cx="899670" cy="89967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70" name="Rectangle 16"/>
            <p:cNvSpPr>
              <a:spLocks noChangeArrowheads="1"/>
            </p:cNvSpPr>
            <p:nvPr/>
          </p:nvSpPr>
          <p:spPr bwMode="auto">
            <a:xfrm>
              <a:off x="675369" y="1086074"/>
              <a:ext cx="636162" cy="63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173" tIns="32173" rIns="32173" bIns="32173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2533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71" name="AutoShape 17"/>
            <p:cNvSpPr>
              <a:spLocks noChangeArrowheads="1"/>
            </p:cNvSpPr>
            <p:nvPr/>
          </p:nvSpPr>
          <p:spPr bwMode="auto">
            <a:xfrm rot="-2551216">
              <a:off x="1365064" y="806272"/>
              <a:ext cx="229668" cy="303638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72" name="Rectangle 18"/>
            <p:cNvSpPr>
              <a:spLocks noChangeArrowheads="1"/>
            </p:cNvSpPr>
            <p:nvPr/>
          </p:nvSpPr>
          <p:spPr bwMode="auto">
            <a:xfrm rot="-2580000">
              <a:off x="1374123" y="890283"/>
              <a:ext cx="160768" cy="18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1733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318" name="Group 31"/>
          <p:cNvGrpSpPr>
            <a:grpSpLocks/>
          </p:cNvGrpSpPr>
          <p:nvPr/>
        </p:nvGrpSpPr>
        <p:grpSpPr bwMode="auto">
          <a:xfrm>
            <a:off x="1908630" y="2594995"/>
            <a:ext cx="901700" cy="516467"/>
            <a:chOff x="0" y="0"/>
            <a:chExt cx="245394" cy="140740"/>
          </a:xfrm>
        </p:grpSpPr>
        <p:sp>
          <p:nvSpPr>
            <p:cNvPr id="13339" name="Freeform 346"/>
            <p:cNvSpPr>
              <a:spLocks noEditPoints="1" noChangeArrowheads="1"/>
            </p:cNvSpPr>
            <p:nvPr/>
          </p:nvSpPr>
          <p:spPr bwMode="auto">
            <a:xfrm>
              <a:off x="86610" y="9020"/>
              <a:ext cx="66762" cy="66763"/>
            </a:xfrm>
            <a:custGeom>
              <a:avLst/>
              <a:gdLst>
                <a:gd name="T0" fmla="*/ 61057050 w 73"/>
                <a:gd name="T1" fmla="*/ 30111893 h 75"/>
                <a:gd name="T2" fmla="*/ 59384342 w 73"/>
                <a:gd name="T3" fmla="*/ 18225409 h 75"/>
                <a:gd name="T4" fmla="*/ 52693509 w 73"/>
                <a:gd name="T5" fmla="*/ 8716577 h 75"/>
                <a:gd name="T6" fmla="*/ 41819534 w 73"/>
                <a:gd name="T7" fmla="*/ 2377653 h 75"/>
                <a:gd name="T8" fmla="*/ 30946473 w 73"/>
                <a:gd name="T9" fmla="*/ 0 h 75"/>
                <a:gd name="T10" fmla="*/ 23418829 w 73"/>
                <a:gd name="T11" fmla="*/ 792254 h 75"/>
                <a:gd name="T12" fmla="*/ 10873061 w 73"/>
                <a:gd name="T13" fmla="*/ 7924323 h 75"/>
                <a:gd name="T14" fmla="*/ 6690833 w 73"/>
                <a:gd name="T15" fmla="*/ 11886485 h 75"/>
                <a:gd name="T16" fmla="*/ 5854936 w 73"/>
                <a:gd name="T17" fmla="*/ 11886485 h 75"/>
                <a:gd name="T18" fmla="*/ 5854936 w 73"/>
                <a:gd name="T19" fmla="*/ 12678739 h 75"/>
                <a:gd name="T20" fmla="*/ 836811 w 73"/>
                <a:gd name="T21" fmla="*/ 20603062 h 75"/>
                <a:gd name="T22" fmla="*/ 0 w 73"/>
                <a:gd name="T23" fmla="*/ 30111893 h 75"/>
                <a:gd name="T24" fmla="*/ 836811 w 73"/>
                <a:gd name="T25" fmla="*/ 35658563 h 75"/>
                <a:gd name="T26" fmla="*/ 5854936 w 73"/>
                <a:gd name="T27" fmla="*/ 46751903 h 75"/>
                <a:gd name="T28" fmla="*/ 13382580 w 73"/>
                <a:gd name="T29" fmla="*/ 53883972 h 75"/>
                <a:gd name="T30" fmla="*/ 25091537 w 73"/>
                <a:gd name="T31" fmla="*/ 59430642 h 75"/>
                <a:gd name="T32" fmla="*/ 30946473 w 73"/>
                <a:gd name="T33" fmla="*/ 59430642 h 75"/>
                <a:gd name="T34" fmla="*/ 41819534 w 73"/>
                <a:gd name="T35" fmla="*/ 57052989 h 75"/>
                <a:gd name="T36" fmla="*/ 52693509 w 73"/>
                <a:gd name="T37" fmla="*/ 50714065 h 75"/>
                <a:gd name="T38" fmla="*/ 59384342 w 73"/>
                <a:gd name="T39" fmla="*/ 41205233 h 75"/>
                <a:gd name="T40" fmla="*/ 61057050 w 73"/>
                <a:gd name="T41" fmla="*/ 30111893 h 75"/>
                <a:gd name="T42" fmla="*/ 30946473 w 73"/>
                <a:gd name="T43" fmla="*/ 6338924 h 75"/>
                <a:gd name="T44" fmla="*/ 37638221 w 73"/>
                <a:gd name="T45" fmla="*/ 7924323 h 75"/>
                <a:gd name="T46" fmla="*/ 43492242 w 73"/>
                <a:gd name="T47" fmla="*/ 11093340 h 75"/>
                <a:gd name="T48" fmla="*/ 29273765 w 73"/>
                <a:gd name="T49" fmla="*/ 15055502 h 75"/>
                <a:gd name="T50" fmla="*/ 25091537 w 73"/>
                <a:gd name="T51" fmla="*/ 17433155 h 75"/>
                <a:gd name="T52" fmla="*/ 15891185 w 73"/>
                <a:gd name="T53" fmla="*/ 16640900 h 75"/>
                <a:gd name="T54" fmla="*/ 13382580 w 73"/>
                <a:gd name="T55" fmla="*/ 14263247 h 75"/>
                <a:gd name="T56" fmla="*/ 20073413 w 73"/>
                <a:gd name="T57" fmla="*/ 8716577 h 75"/>
                <a:gd name="T58" fmla="*/ 30946473 w 73"/>
                <a:gd name="T59" fmla="*/ 6338924 h 75"/>
                <a:gd name="T60" fmla="*/ 30946473 w 73"/>
                <a:gd name="T61" fmla="*/ 53091718 h 75"/>
                <a:gd name="T62" fmla="*/ 25928349 w 73"/>
                <a:gd name="T63" fmla="*/ 53091718 h 75"/>
                <a:gd name="T64" fmla="*/ 16727996 w 73"/>
                <a:gd name="T65" fmla="*/ 49921811 h 75"/>
                <a:gd name="T66" fmla="*/ 10873061 w 73"/>
                <a:gd name="T67" fmla="*/ 43582886 h 75"/>
                <a:gd name="T68" fmla="*/ 6690833 w 73"/>
                <a:gd name="T69" fmla="*/ 34866309 h 75"/>
                <a:gd name="T70" fmla="*/ 6690833 w 73"/>
                <a:gd name="T71" fmla="*/ 30111893 h 75"/>
                <a:gd name="T72" fmla="*/ 10037164 w 73"/>
                <a:gd name="T73" fmla="*/ 18225409 h 75"/>
                <a:gd name="T74" fmla="*/ 15891185 w 73"/>
                <a:gd name="T75" fmla="*/ 20603062 h 75"/>
                <a:gd name="T76" fmla="*/ 23418829 w 73"/>
                <a:gd name="T77" fmla="*/ 22979825 h 75"/>
                <a:gd name="T78" fmla="*/ 26765160 w 73"/>
                <a:gd name="T79" fmla="*/ 21395316 h 75"/>
                <a:gd name="T80" fmla="*/ 31783285 w 73"/>
                <a:gd name="T81" fmla="*/ 20603062 h 75"/>
                <a:gd name="T82" fmla="*/ 43492242 w 73"/>
                <a:gd name="T83" fmla="*/ 15055502 h 75"/>
                <a:gd name="T84" fmla="*/ 50183989 w 73"/>
                <a:gd name="T85" fmla="*/ 16640900 h 75"/>
                <a:gd name="T86" fmla="*/ 50183989 w 73"/>
                <a:gd name="T87" fmla="*/ 16640900 h 75"/>
                <a:gd name="T88" fmla="*/ 53529406 w 73"/>
                <a:gd name="T89" fmla="*/ 22979825 h 75"/>
                <a:gd name="T90" fmla="*/ 54366217 w 73"/>
                <a:gd name="T91" fmla="*/ 30111893 h 75"/>
                <a:gd name="T92" fmla="*/ 52693509 w 73"/>
                <a:gd name="T93" fmla="*/ 38827580 h 75"/>
                <a:gd name="T94" fmla="*/ 47674470 w 73"/>
                <a:gd name="T95" fmla="*/ 46751903 h 75"/>
                <a:gd name="T96" fmla="*/ 39310929 w 73"/>
                <a:gd name="T97" fmla="*/ 52298574 h 75"/>
                <a:gd name="T98" fmla="*/ 30946473 w 73"/>
                <a:gd name="T99" fmla="*/ 53091718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3"/>
                <a:gd name="T151" fmla="*/ 0 h 75"/>
                <a:gd name="T152" fmla="*/ 73 w 73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3" h="75">
                  <a:moveTo>
                    <a:pt x="73" y="38"/>
                  </a:moveTo>
                  <a:lnTo>
                    <a:pt x="73" y="38"/>
                  </a:lnTo>
                  <a:lnTo>
                    <a:pt x="72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3" y="11"/>
                  </a:lnTo>
                  <a:lnTo>
                    <a:pt x="57" y="7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7" y="0"/>
                  </a:lnTo>
                  <a:lnTo>
                    <a:pt x="28" y="1"/>
                  </a:lnTo>
                  <a:lnTo>
                    <a:pt x="20" y="4"/>
                  </a:lnTo>
                  <a:lnTo>
                    <a:pt x="13" y="10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4" y="22"/>
                  </a:lnTo>
                  <a:lnTo>
                    <a:pt x="1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" y="45"/>
                  </a:lnTo>
                  <a:lnTo>
                    <a:pt x="2" y="52"/>
                  </a:lnTo>
                  <a:lnTo>
                    <a:pt x="7" y="59"/>
                  </a:lnTo>
                  <a:lnTo>
                    <a:pt x="11" y="64"/>
                  </a:lnTo>
                  <a:lnTo>
                    <a:pt x="16" y="68"/>
                  </a:lnTo>
                  <a:lnTo>
                    <a:pt x="22" y="72"/>
                  </a:lnTo>
                  <a:lnTo>
                    <a:pt x="30" y="75"/>
                  </a:lnTo>
                  <a:lnTo>
                    <a:pt x="37" y="75"/>
                  </a:lnTo>
                  <a:lnTo>
                    <a:pt x="43" y="75"/>
                  </a:lnTo>
                  <a:lnTo>
                    <a:pt x="50" y="72"/>
                  </a:lnTo>
                  <a:lnTo>
                    <a:pt x="57" y="68"/>
                  </a:lnTo>
                  <a:lnTo>
                    <a:pt x="63" y="64"/>
                  </a:lnTo>
                  <a:lnTo>
                    <a:pt x="67" y="59"/>
                  </a:lnTo>
                  <a:lnTo>
                    <a:pt x="71" y="52"/>
                  </a:lnTo>
                  <a:lnTo>
                    <a:pt x="72" y="45"/>
                  </a:lnTo>
                  <a:lnTo>
                    <a:pt x="73" y="38"/>
                  </a:lnTo>
                  <a:close/>
                  <a:moveTo>
                    <a:pt x="37" y="8"/>
                  </a:moveTo>
                  <a:lnTo>
                    <a:pt x="37" y="8"/>
                  </a:lnTo>
                  <a:lnTo>
                    <a:pt x="45" y="10"/>
                  </a:lnTo>
                  <a:lnTo>
                    <a:pt x="52" y="14"/>
                  </a:lnTo>
                  <a:lnTo>
                    <a:pt x="45" y="15"/>
                  </a:lnTo>
                  <a:lnTo>
                    <a:pt x="35" y="19"/>
                  </a:lnTo>
                  <a:lnTo>
                    <a:pt x="30" y="22"/>
                  </a:lnTo>
                  <a:lnTo>
                    <a:pt x="24" y="22"/>
                  </a:lnTo>
                  <a:lnTo>
                    <a:pt x="19" y="21"/>
                  </a:lnTo>
                  <a:lnTo>
                    <a:pt x="16" y="18"/>
                  </a:lnTo>
                  <a:lnTo>
                    <a:pt x="20" y="14"/>
                  </a:lnTo>
                  <a:lnTo>
                    <a:pt x="24" y="11"/>
                  </a:lnTo>
                  <a:lnTo>
                    <a:pt x="30" y="10"/>
                  </a:lnTo>
                  <a:lnTo>
                    <a:pt x="37" y="8"/>
                  </a:lnTo>
                  <a:close/>
                  <a:moveTo>
                    <a:pt x="37" y="67"/>
                  </a:moveTo>
                  <a:lnTo>
                    <a:pt x="37" y="67"/>
                  </a:lnTo>
                  <a:lnTo>
                    <a:pt x="31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6" y="59"/>
                  </a:lnTo>
                  <a:lnTo>
                    <a:pt x="13" y="55"/>
                  </a:lnTo>
                  <a:lnTo>
                    <a:pt x="11" y="49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9" y="30"/>
                  </a:lnTo>
                  <a:lnTo>
                    <a:pt x="12" y="23"/>
                  </a:lnTo>
                  <a:lnTo>
                    <a:pt x="19" y="26"/>
                  </a:lnTo>
                  <a:lnTo>
                    <a:pt x="23" y="27"/>
                  </a:lnTo>
                  <a:lnTo>
                    <a:pt x="28" y="29"/>
                  </a:lnTo>
                  <a:lnTo>
                    <a:pt x="32" y="27"/>
                  </a:lnTo>
                  <a:lnTo>
                    <a:pt x="38" y="26"/>
                  </a:lnTo>
                  <a:lnTo>
                    <a:pt x="46" y="22"/>
                  </a:lnTo>
                  <a:lnTo>
                    <a:pt x="52" y="19"/>
                  </a:lnTo>
                  <a:lnTo>
                    <a:pt x="56" y="19"/>
                  </a:lnTo>
                  <a:lnTo>
                    <a:pt x="60" y="21"/>
                  </a:lnTo>
                  <a:lnTo>
                    <a:pt x="64" y="29"/>
                  </a:lnTo>
                  <a:lnTo>
                    <a:pt x="65" y="38"/>
                  </a:lnTo>
                  <a:lnTo>
                    <a:pt x="64" y="44"/>
                  </a:lnTo>
                  <a:lnTo>
                    <a:pt x="63" y="49"/>
                  </a:lnTo>
                  <a:lnTo>
                    <a:pt x="60" y="55"/>
                  </a:lnTo>
                  <a:lnTo>
                    <a:pt x="57" y="59"/>
                  </a:lnTo>
                  <a:lnTo>
                    <a:pt x="53" y="63"/>
                  </a:lnTo>
                  <a:lnTo>
                    <a:pt x="47" y="66"/>
                  </a:lnTo>
                  <a:lnTo>
                    <a:pt x="42" y="67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40" name="Freeform 347"/>
            <p:cNvSpPr>
              <a:spLocks noChangeArrowheads="1"/>
            </p:cNvSpPr>
            <p:nvPr/>
          </p:nvSpPr>
          <p:spPr bwMode="auto">
            <a:xfrm>
              <a:off x="164208" y="54128"/>
              <a:ext cx="34283" cy="50523"/>
            </a:xfrm>
            <a:custGeom>
              <a:avLst/>
              <a:gdLst>
                <a:gd name="T0" fmla="*/ 25500399 w 39"/>
                <a:gd name="T1" fmla="*/ 13023205 h 56"/>
                <a:gd name="T2" fmla="*/ 25500399 w 39"/>
                <a:gd name="T3" fmla="*/ 13023205 h 56"/>
                <a:gd name="T4" fmla="*/ 26273085 w 39"/>
                <a:gd name="T5" fmla="*/ 9767179 h 56"/>
                <a:gd name="T6" fmla="*/ 28591143 w 39"/>
                <a:gd name="T7" fmla="*/ 7325835 h 56"/>
                <a:gd name="T8" fmla="*/ 28591143 w 39"/>
                <a:gd name="T9" fmla="*/ 7325835 h 56"/>
                <a:gd name="T10" fmla="*/ 28591143 w 39"/>
                <a:gd name="T11" fmla="*/ 6512054 h 56"/>
                <a:gd name="T12" fmla="*/ 28591143 w 39"/>
                <a:gd name="T13" fmla="*/ 6512054 h 56"/>
                <a:gd name="T14" fmla="*/ 28591143 w 39"/>
                <a:gd name="T15" fmla="*/ 4883589 h 56"/>
                <a:gd name="T16" fmla="*/ 28591143 w 39"/>
                <a:gd name="T17" fmla="*/ 4883589 h 56"/>
                <a:gd name="T18" fmla="*/ 22408775 w 39"/>
                <a:gd name="T19" fmla="*/ 3256027 h 56"/>
                <a:gd name="T20" fmla="*/ 18545345 w 39"/>
                <a:gd name="T21" fmla="*/ 0 h 56"/>
                <a:gd name="T22" fmla="*/ 18545345 w 39"/>
                <a:gd name="T23" fmla="*/ 0 h 56"/>
                <a:gd name="T24" fmla="*/ 16999973 w 39"/>
                <a:gd name="T25" fmla="*/ 0 h 56"/>
                <a:gd name="T26" fmla="*/ 16999973 w 39"/>
                <a:gd name="T27" fmla="*/ 0 h 56"/>
                <a:gd name="T28" fmla="*/ 11591170 w 39"/>
                <a:gd name="T29" fmla="*/ 3256027 h 56"/>
                <a:gd name="T30" fmla="*/ 7727740 w 39"/>
                <a:gd name="T31" fmla="*/ 8953397 h 56"/>
                <a:gd name="T32" fmla="*/ 3090744 w 39"/>
                <a:gd name="T33" fmla="*/ 13023205 h 56"/>
                <a:gd name="T34" fmla="*/ 0 w 39"/>
                <a:gd name="T35" fmla="*/ 19535259 h 56"/>
                <a:gd name="T36" fmla="*/ 0 w 39"/>
                <a:gd name="T37" fmla="*/ 19535259 h 56"/>
                <a:gd name="T38" fmla="*/ 5408803 w 39"/>
                <a:gd name="T39" fmla="*/ 25232630 h 56"/>
                <a:gd name="T40" fmla="*/ 10045798 w 39"/>
                <a:gd name="T41" fmla="*/ 30930000 h 56"/>
                <a:gd name="T42" fmla="*/ 13136542 w 39"/>
                <a:gd name="T43" fmla="*/ 37442054 h 56"/>
                <a:gd name="T44" fmla="*/ 16227287 w 39"/>
                <a:gd name="T45" fmla="*/ 45581670 h 56"/>
                <a:gd name="T46" fmla="*/ 24727713 w 39"/>
                <a:gd name="T47" fmla="*/ 45581670 h 56"/>
                <a:gd name="T48" fmla="*/ 24727713 w 39"/>
                <a:gd name="T49" fmla="*/ 45581670 h 56"/>
                <a:gd name="T50" fmla="*/ 25500399 w 39"/>
                <a:gd name="T51" fmla="*/ 43954108 h 56"/>
                <a:gd name="T52" fmla="*/ 30136515 w 39"/>
                <a:gd name="T53" fmla="*/ 19535259 h 56"/>
                <a:gd name="T54" fmla="*/ 30136515 w 39"/>
                <a:gd name="T55" fmla="*/ 19535259 h 56"/>
                <a:gd name="T56" fmla="*/ 28591143 w 39"/>
                <a:gd name="T57" fmla="*/ 18721478 h 56"/>
                <a:gd name="T58" fmla="*/ 28591143 w 39"/>
                <a:gd name="T59" fmla="*/ 18721478 h 56"/>
                <a:gd name="T60" fmla="*/ 26273085 w 39"/>
                <a:gd name="T61" fmla="*/ 16279232 h 56"/>
                <a:gd name="T62" fmla="*/ 25500399 w 39"/>
                <a:gd name="T63" fmla="*/ 13023205 h 56"/>
                <a:gd name="T64" fmla="*/ 25500399 w 39"/>
                <a:gd name="T65" fmla="*/ 13023205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9"/>
                <a:gd name="T100" fmla="*/ 0 h 56"/>
                <a:gd name="T101" fmla="*/ 39 w 39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9" h="56">
                  <a:moveTo>
                    <a:pt x="33" y="16"/>
                  </a:moveTo>
                  <a:lnTo>
                    <a:pt x="33" y="16"/>
                  </a:lnTo>
                  <a:lnTo>
                    <a:pt x="34" y="12"/>
                  </a:lnTo>
                  <a:lnTo>
                    <a:pt x="37" y="9"/>
                  </a:lnTo>
                  <a:lnTo>
                    <a:pt x="37" y="8"/>
                  </a:lnTo>
                  <a:lnTo>
                    <a:pt x="37" y="6"/>
                  </a:lnTo>
                  <a:lnTo>
                    <a:pt x="29" y="4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0" y="11"/>
                  </a:lnTo>
                  <a:lnTo>
                    <a:pt x="4" y="16"/>
                  </a:lnTo>
                  <a:lnTo>
                    <a:pt x="0" y="24"/>
                  </a:lnTo>
                  <a:lnTo>
                    <a:pt x="7" y="31"/>
                  </a:lnTo>
                  <a:lnTo>
                    <a:pt x="13" y="38"/>
                  </a:lnTo>
                  <a:lnTo>
                    <a:pt x="17" y="46"/>
                  </a:lnTo>
                  <a:lnTo>
                    <a:pt x="21" y="56"/>
                  </a:lnTo>
                  <a:lnTo>
                    <a:pt x="32" y="56"/>
                  </a:lnTo>
                  <a:lnTo>
                    <a:pt x="33" y="54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4" y="20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41" name="Freeform 348"/>
            <p:cNvSpPr>
              <a:spLocks noChangeArrowheads="1"/>
            </p:cNvSpPr>
            <p:nvPr/>
          </p:nvSpPr>
          <p:spPr bwMode="auto">
            <a:xfrm>
              <a:off x="205698" y="54128"/>
              <a:ext cx="39696" cy="50523"/>
            </a:xfrm>
            <a:custGeom>
              <a:avLst/>
              <a:gdLst>
                <a:gd name="T0" fmla="*/ 12450430 w 45"/>
                <a:gd name="T1" fmla="*/ 0 h 56"/>
                <a:gd name="T2" fmla="*/ 12450430 w 45"/>
                <a:gd name="T3" fmla="*/ 0 h 56"/>
                <a:gd name="T4" fmla="*/ 11672388 w 45"/>
                <a:gd name="T5" fmla="*/ 0 h 56"/>
                <a:gd name="T6" fmla="*/ 11672388 w 45"/>
                <a:gd name="T7" fmla="*/ 0 h 56"/>
                <a:gd name="T8" fmla="*/ 7003257 w 45"/>
                <a:gd name="T9" fmla="*/ 3256027 h 56"/>
                <a:gd name="T10" fmla="*/ 778042 w 45"/>
                <a:gd name="T11" fmla="*/ 4883589 h 56"/>
                <a:gd name="T12" fmla="*/ 778042 w 45"/>
                <a:gd name="T13" fmla="*/ 4883589 h 56"/>
                <a:gd name="T14" fmla="*/ 778042 w 45"/>
                <a:gd name="T15" fmla="*/ 6512054 h 56"/>
                <a:gd name="T16" fmla="*/ 778042 w 45"/>
                <a:gd name="T17" fmla="*/ 6512054 h 56"/>
                <a:gd name="T18" fmla="*/ 778042 w 45"/>
                <a:gd name="T19" fmla="*/ 7325835 h 56"/>
                <a:gd name="T20" fmla="*/ 778042 w 45"/>
                <a:gd name="T21" fmla="*/ 7325835 h 56"/>
                <a:gd name="T22" fmla="*/ 3113049 w 45"/>
                <a:gd name="T23" fmla="*/ 9767179 h 56"/>
                <a:gd name="T24" fmla="*/ 3891090 w 45"/>
                <a:gd name="T25" fmla="*/ 13023205 h 56"/>
                <a:gd name="T26" fmla="*/ 3891090 w 45"/>
                <a:gd name="T27" fmla="*/ 13023205 h 56"/>
                <a:gd name="T28" fmla="*/ 3113049 w 45"/>
                <a:gd name="T29" fmla="*/ 16279232 h 56"/>
                <a:gd name="T30" fmla="*/ 778042 w 45"/>
                <a:gd name="T31" fmla="*/ 18721478 h 56"/>
                <a:gd name="T32" fmla="*/ 778042 w 45"/>
                <a:gd name="T33" fmla="*/ 18721478 h 56"/>
                <a:gd name="T34" fmla="*/ 0 w 45"/>
                <a:gd name="T35" fmla="*/ 19535259 h 56"/>
                <a:gd name="T36" fmla="*/ 3891090 w 45"/>
                <a:gd name="T37" fmla="*/ 43954108 h 56"/>
                <a:gd name="T38" fmla="*/ 3891090 w 45"/>
                <a:gd name="T39" fmla="*/ 43954108 h 56"/>
                <a:gd name="T40" fmla="*/ 5447173 w 45"/>
                <a:gd name="T41" fmla="*/ 45581670 h 56"/>
                <a:gd name="T42" fmla="*/ 33461082 w 45"/>
                <a:gd name="T43" fmla="*/ 45581670 h 56"/>
                <a:gd name="T44" fmla="*/ 33461082 w 45"/>
                <a:gd name="T45" fmla="*/ 45581670 h 56"/>
                <a:gd name="T46" fmla="*/ 35017165 w 45"/>
                <a:gd name="T47" fmla="*/ 45581670 h 56"/>
                <a:gd name="T48" fmla="*/ 35017165 w 45"/>
                <a:gd name="T49" fmla="*/ 45581670 h 56"/>
                <a:gd name="T50" fmla="*/ 35017165 w 45"/>
                <a:gd name="T51" fmla="*/ 43954108 h 56"/>
                <a:gd name="T52" fmla="*/ 35017165 w 45"/>
                <a:gd name="T53" fmla="*/ 43954108 h 56"/>
                <a:gd name="T54" fmla="*/ 33461082 w 45"/>
                <a:gd name="T55" fmla="*/ 36628273 h 56"/>
                <a:gd name="T56" fmla="*/ 32683040 w 45"/>
                <a:gd name="T57" fmla="*/ 29302438 h 56"/>
                <a:gd name="T58" fmla="*/ 31904116 w 45"/>
                <a:gd name="T59" fmla="*/ 22791286 h 56"/>
                <a:gd name="T60" fmla="*/ 28791950 w 45"/>
                <a:gd name="T61" fmla="*/ 17093014 h 56"/>
                <a:gd name="T62" fmla="*/ 25678901 w 45"/>
                <a:gd name="T63" fmla="*/ 12209424 h 56"/>
                <a:gd name="T64" fmla="*/ 21788693 w 45"/>
                <a:gd name="T65" fmla="*/ 7325835 h 56"/>
                <a:gd name="T66" fmla="*/ 17897603 w 45"/>
                <a:gd name="T67" fmla="*/ 3256027 h 56"/>
                <a:gd name="T68" fmla="*/ 12450430 w 45"/>
                <a:gd name="T69" fmla="*/ 0 h 56"/>
                <a:gd name="T70" fmla="*/ 12450430 w 45"/>
                <a:gd name="T71" fmla="*/ 0 h 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"/>
                <a:gd name="T109" fmla="*/ 0 h 56"/>
                <a:gd name="T110" fmla="*/ 45 w 45"/>
                <a:gd name="T111" fmla="*/ 56 h 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" h="56">
                  <a:moveTo>
                    <a:pt x="16" y="0"/>
                  </a:moveTo>
                  <a:lnTo>
                    <a:pt x="16" y="0"/>
                  </a:lnTo>
                  <a:lnTo>
                    <a:pt x="15" y="0"/>
                  </a:lnTo>
                  <a:lnTo>
                    <a:pt x="9" y="4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4" y="12"/>
                  </a:lnTo>
                  <a:lnTo>
                    <a:pt x="5" y="16"/>
                  </a:lnTo>
                  <a:lnTo>
                    <a:pt x="4" y="20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5" y="54"/>
                  </a:lnTo>
                  <a:lnTo>
                    <a:pt x="7" y="56"/>
                  </a:lnTo>
                  <a:lnTo>
                    <a:pt x="43" y="56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3" y="45"/>
                  </a:lnTo>
                  <a:lnTo>
                    <a:pt x="42" y="36"/>
                  </a:lnTo>
                  <a:lnTo>
                    <a:pt x="41" y="28"/>
                  </a:lnTo>
                  <a:lnTo>
                    <a:pt x="37" y="21"/>
                  </a:lnTo>
                  <a:lnTo>
                    <a:pt x="33" y="15"/>
                  </a:lnTo>
                  <a:lnTo>
                    <a:pt x="28" y="9"/>
                  </a:lnTo>
                  <a:lnTo>
                    <a:pt x="23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42" name="Freeform 349"/>
            <p:cNvSpPr>
              <a:spLocks noEditPoints="1" noChangeArrowheads="1"/>
            </p:cNvSpPr>
            <p:nvPr/>
          </p:nvSpPr>
          <p:spPr bwMode="auto">
            <a:xfrm>
              <a:off x="175029" y="0"/>
              <a:ext cx="52327" cy="54131"/>
            </a:xfrm>
            <a:custGeom>
              <a:avLst/>
              <a:gdLst>
                <a:gd name="T0" fmla="*/ 48037104 w 57"/>
                <a:gd name="T1" fmla="*/ 25252570 h 59"/>
                <a:gd name="T2" fmla="*/ 46351624 w 57"/>
                <a:gd name="T3" fmla="*/ 15993417 h 59"/>
                <a:gd name="T4" fmla="*/ 41295183 w 57"/>
                <a:gd name="T5" fmla="*/ 7575588 h 59"/>
                <a:gd name="T6" fmla="*/ 33710522 w 57"/>
                <a:gd name="T7" fmla="*/ 2524890 h 59"/>
                <a:gd name="T8" fmla="*/ 24440381 w 57"/>
                <a:gd name="T9" fmla="*/ 0 h 59"/>
                <a:gd name="T10" fmla="*/ 18540282 w 57"/>
                <a:gd name="T11" fmla="*/ 841324 h 59"/>
                <a:gd name="T12" fmla="*/ 9270141 w 57"/>
                <a:gd name="T13" fmla="*/ 5892022 h 59"/>
                <a:gd name="T14" fmla="*/ 4213701 w 57"/>
                <a:gd name="T15" fmla="*/ 10101395 h 59"/>
                <a:gd name="T16" fmla="*/ 4213701 w 57"/>
                <a:gd name="T17" fmla="*/ 10101395 h 59"/>
                <a:gd name="T18" fmla="*/ 4213701 w 57"/>
                <a:gd name="T19" fmla="*/ 11784961 h 59"/>
                <a:gd name="T20" fmla="*/ 0 w 57"/>
                <a:gd name="T21" fmla="*/ 25252570 h 59"/>
                <a:gd name="T22" fmla="*/ 0 w 57"/>
                <a:gd name="T23" fmla="*/ 29461944 h 59"/>
                <a:gd name="T24" fmla="*/ 4213701 w 57"/>
                <a:gd name="T25" fmla="*/ 38721097 h 59"/>
                <a:gd name="T26" fmla="*/ 10112881 w 57"/>
                <a:gd name="T27" fmla="*/ 46296685 h 59"/>
                <a:gd name="T28" fmla="*/ 19383022 w 57"/>
                <a:gd name="T29" fmla="*/ 49663816 h 59"/>
                <a:gd name="T30" fmla="*/ 24440381 w 57"/>
                <a:gd name="T31" fmla="*/ 49663816 h 59"/>
                <a:gd name="T32" fmla="*/ 33710522 w 57"/>
                <a:gd name="T33" fmla="*/ 47980250 h 59"/>
                <a:gd name="T34" fmla="*/ 41295183 w 57"/>
                <a:gd name="T35" fmla="*/ 42088229 h 59"/>
                <a:gd name="T36" fmla="*/ 46351624 w 57"/>
                <a:gd name="T37" fmla="*/ 34511724 h 59"/>
                <a:gd name="T38" fmla="*/ 48037104 w 57"/>
                <a:gd name="T39" fmla="*/ 25252570 h 59"/>
                <a:gd name="T40" fmla="*/ 24440381 w 57"/>
                <a:gd name="T41" fmla="*/ 5892022 h 59"/>
                <a:gd name="T42" fmla="*/ 29496822 w 57"/>
                <a:gd name="T43" fmla="*/ 6734263 h 59"/>
                <a:gd name="T44" fmla="*/ 34553262 w 57"/>
                <a:gd name="T45" fmla="*/ 9259153 h 59"/>
                <a:gd name="T46" fmla="*/ 22753983 w 57"/>
                <a:gd name="T47" fmla="*/ 12626285 h 59"/>
                <a:gd name="T48" fmla="*/ 19383022 w 57"/>
                <a:gd name="T49" fmla="*/ 13468527 h 59"/>
                <a:gd name="T50" fmla="*/ 10112881 w 57"/>
                <a:gd name="T51" fmla="*/ 11784961 h 59"/>
                <a:gd name="T52" fmla="*/ 13483842 w 57"/>
                <a:gd name="T53" fmla="*/ 9259153 h 59"/>
                <a:gd name="T54" fmla="*/ 21068503 w 57"/>
                <a:gd name="T55" fmla="*/ 5892022 h 59"/>
                <a:gd name="T56" fmla="*/ 24440381 w 57"/>
                <a:gd name="T57" fmla="*/ 5892022 h 59"/>
                <a:gd name="T58" fmla="*/ 24440381 w 57"/>
                <a:gd name="T59" fmla="*/ 44613119 h 59"/>
                <a:gd name="T60" fmla="*/ 16854802 w 57"/>
                <a:gd name="T61" fmla="*/ 42088229 h 59"/>
                <a:gd name="T62" fmla="*/ 10112881 w 57"/>
                <a:gd name="T63" fmla="*/ 38721097 h 59"/>
                <a:gd name="T64" fmla="*/ 6741921 w 57"/>
                <a:gd name="T65" fmla="*/ 31986834 h 59"/>
                <a:gd name="T66" fmla="*/ 5899181 w 57"/>
                <a:gd name="T67" fmla="*/ 25252570 h 59"/>
                <a:gd name="T68" fmla="*/ 5899181 w 57"/>
                <a:gd name="T69" fmla="*/ 19360549 h 59"/>
                <a:gd name="T70" fmla="*/ 8427401 w 57"/>
                <a:gd name="T71" fmla="*/ 15152093 h 59"/>
                <a:gd name="T72" fmla="*/ 18540282 w 57"/>
                <a:gd name="T73" fmla="*/ 18518307 h 59"/>
                <a:gd name="T74" fmla="*/ 21911243 w 57"/>
                <a:gd name="T75" fmla="*/ 18518307 h 59"/>
                <a:gd name="T76" fmla="*/ 25283121 w 57"/>
                <a:gd name="T77" fmla="*/ 16834741 h 59"/>
                <a:gd name="T78" fmla="*/ 37081483 w 57"/>
                <a:gd name="T79" fmla="*/ 12626285 h 59"/>
                <a:gd name="T80" fmla="*/ 38766963 w 57"/>
                <a:gd name="T81" fmla="*/ 13468527 h 59"/>
                <a:gd name="T82" fmla="*/ 38766963 w 57"/>
                <a:gd name="T83" fmla="*/ 13468527 h 59"/>
                <a:gd name="T84" fmla="*/ 42137923 w 57"/>
                <a:gd name="T85" fmla="*/ 25252570 h 59"/>
                <a:gd name="T86" fmla="*/ 42137923 w 57"/>
                <a:gd name="T87" fmla="*/ 28619702 h 59"/>
                <a:gd name="T88" fmla="*/ 40452443 w 57"/>
                <a:gd name="T89" fmla="*/ 35353965 h 59"/>
                <a:gd name="T90" fmla="*/ 34553262 w 57"/>
                <a:gd name="T91" fmla="*/ 41245987 h 59"/>
                <a:gd name="T92" fmla="*/ 27811341 w 57"/>
                <a:gd name="T93" fmla="*/ 43771795 h 59"/>
                <a:gd name="T94" fmla="*/ 24440381 w 57"/>
                <a:gd name="T95" fmla="*/ 44613119 h 5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7"/>
                <a:gd name="T145" fmla="*/ 0 h 59"/>
                <a:gd name="T146" fmla="*/ 57 w 57"/>
                <a:gd name="T147" fmla="*/ 59 h 5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7" h="59">
                  <a:moveTo>
                    <a:pt x="57" y="30"/>
                  </a:moveTo>
                  <a:lnTo>
                    <a:pt x="57" y="30"/>
                  </a:lnTo>
                  <a:lnTo>
                    <a:pt x="57" y="24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9"/>
                  </a:lnTo>
                  <a:lnTo>
                    <a:pt x="45" y="5"/>
                  </a:lnTo>
                  <a:lnTo>
                    <a:pt x="40" y="3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1" y="20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3" y="41"/>
                  </a:lnTo>
                  <a:lnTo>
                    <a:pt x="5" y="46"/>
                  </a:lnTo>
                  <a:lnTo>
                    <a:pt x="8" y="50"/>
                  </a:lnTo>
                  <a:lnTo>
                    <a:pt x="12" y="55"/>
                  </a:lnTo>
                  <a:lnTo>
                    <a:pt x="18" y="57"/>
                  </a:lnTo>
                  <a:lnTo>
                    <a:pt x="23" y="59"/>
                  </a:lnTo>
                  <a:lnTo>
                    <a:pt x="29" y="59"/>
                  </a:lnTo>
                  <a:lnTo>
                    <a:pt x="34" y="59"/>
                  </a:lnTo>
                  <a:lnTo>
                    <a:pt x="40" y="57"/>
                  </a:lnTo>
                  <a:lnTo>
                    <a:pt x="45" y="55"/>
                  </a:lnTo>
                  <a:lnTo>
                    <a:pt x="49" y="50"/>
                  </a:lnTo>
                  <a:lnTo>
                    <a:pt x="52" y="46"/>
                  </a:lnTo>
                  <a:lnTo>
                    <a:pt x="55" y="41"/>
                  </a:lnTo>
                  <a:lnTo>
                    <a:pt x="57" y="35"/>
                  </a:lnTo>
                  <a:lnTo>
                    <a:pt x="57" y="30"/>
                  </a:lnTo>
                  <a:close/>
                  <a:moveTo>
                    <a:pt x="29" y="7"/>
                  </a:moveTo>
                  <a:lnTo>
                    <a:pt x="29" y="7"/>
                  </a:lnTo>
                  <a:lnTo>
                    <a:pt x="35" y="8"/>
                  </a:lnTo>
                  <a:lnTo>
                    <a:pt x="41" y="11"/>
                  </a:lnTo>
                  <a:lnTo>
                    <a:pt x="35" y="12"/>
                  </a:lnTo>
                  <a:lnTo>
                    <a:pt x="27" y="15"/>
                  </a:lnTo>
                  <a:lnTo>
                    <a:pt x="23" y="16"/>
                  </a:lnTo>
                  <a:lnTo>
                    <a:pt x="19" y="16"/>
                  </a:lnTo>
                  <a:lnTo>
                    <a:pt x="12" y="14"/>
                  </a:lnTo>
                  <a:lnTo>
                    <a:pt x="16" y="11"/>
                  </a:lnTo>
                  <a:lnTo>
                    <a:pt x="19" y="8"/>
                  </a:lnTo>
                  <a:lnTo>
                    <a:pt x="25" y="7"/>
                  </a:lnTo>
                  <a:lnTo>
                    <a:pt x="29" y="7"/>
                  </a:lnTo>
                  <a:close/>
                  <a:moveTo>
                    <a:pt x="29" y="53"/>
                  </a:moveTo>
                  <a:lnTo>
                    <a:pt x="29" y="53"/>
                  </a:lnTo>
                  <a:lnTo>
                    <a:pt x="25" y="52"/>
                  </a:lnTo>
                  <a:lnTo>
                    <a:pt x="20" y="50"/>
                  </a:lnTo>
                  <a:lnTo>
                    <a:pt x="16" y="49"/>
                  </a:lnTo>
                  <a:lnTo>
                    <a:pt x="12" y="46"/>
                  </a:lnTo>
                  <a:lnTo>
                    <a:pt x="10" y="42"/>
                  </a:lnTo>
                  <a:lnTo>
                    <a:pt x="8" y="38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10" y="18"/>
                  </a:lnTo>
                  <a:lnTo>
                    <a:pt x="15" y="20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30" y="20"/>
                  </a:lnTo>
                  <a:lnTo>
                    <a:pt x="41" y="15"/>
                  </a:lnTo>
                  <a:lnTo>
                    <a:pt x="44" y="15"/>
                  </a:lnTo>
                  <a:lnTo>
                    <a:pt x="46" y="16"/>
                  </a:lnTo>
                  <a:lnTo>
                    <a:pt x="50" y="23"/>
                  </a:lnTo>
                  <a:lnTo>
                    <a:pt x="50" y="30"/>
                  </a:lnTo>
                  <a:lnTo>
                    <a:pt x="50" y="34"/>
                  </a:lnTo>
                  <a:lnTo>
                    <a:pt x="49" y="38"/>
                  </a:lnTo>
                  <a:lnTo>
                    <a:pt x="48" y="42"/>
                  </a:lnTo>
                  <a:lnTo>
                    <a:pt x="45" y="46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33" y="52"/>
                  </a:lnTo>
                  <a:lnTo>
                    <a:pt x="29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43" name="Freeform 350"/>
            <p:cNvSpPr>
              <a:spLocks noChangeArrowheads="1"/>
            </p:cNvSpPr>
            <p:nvPr/>
          </p:nvSpPr>
          <p:spPr bwMode="auto">
            <a:xfrm>
              <a:off x="0" y="54128"/>
              <a:ext cx="39696" cy="50523"/>
            </a:xfrm>
            <a:custGeom>
              <a:avLst/>
              <a:gdLst>
                <a:gd name="T0" fmla="*/ 30348033 w 45"/>
                <a:gd name="T1" fmla="*/ 13023205 h 56"/>
                <a:gd name="T2" fmla="*/ 30348033 w 45"/>
                <a:gd name="T3" fmla="*/ 13023205 h 56"/>
                <a:gd name="T4" fmla="*/ 31904116 w 45"/>
                <a:gd name="T5" fmla="*/ 9767179 h 56"/>
                <a:gd name="T6" fmla="*/ 33461082 w 45"/>
                <a:gd name="T7" fmla="*/ 7325835 h 56"/>
                <a:gd name="T8" fmla="*/ 33461082 w 45"/>
                <a:gd name="T9" fmla="*/ 7325835 h 56"/>
                <a:gd name="T10" fmla="*/ 33461082 w 45"/>
                <a:gd name="T11" fmla="*/ 6512054 h 56"/>
                <a:gd name="T12" fmla="*/ 33461082 w 45"/>
                <a:gd name="T13" fmla="*/ 6512054 h 56"/>
                <a:gd name="T14" fmla="*/ 32683040 w 45"/>
                <a:gd name="T15" fmla="*/ 4883589 h 56"/>
                <a:gd name="T16" fmla="*/ 32683040 w 45"/>
                <a:gd name="T17" fmla="*/ 4883589 h 56"/>
                <a:gd name="T18" fmla="*/ 27235867 w 45"/>
                <a:gd name="T19" fmla="*/ 3256027 h 56"/>
                <a:gd name="T20" fmla="*/ 23344777 w 45"/>
                <a:gd name="T21" fmla="*/ 0 h 56"/>
                <a:gd name="T22" fmla="*/ 23344777 w 45"/>
                <a:gd name="T23" fmla="*/ 0 h 56"/>
                <a:gd name="T24" fmla="*/ 21788693 w 45"/>
                <a:gd name="T25" fmla="*/ 0 h 56"/>
                <a:gd name="T26" fmla="*/ 21788693 w 45"/>
                <a:gd name="T27" fmla="*/ 0 h 56"/>
                <a:gd name="T28" fmla="*/ 17119562 w 45"/>
                <a:gd name="T29" fmla="*/ 3256027 h 56"/>
                <a:gd name="T30" fmla="*/ 12450430 w 45"/>
                <a:gd name="T31" fmla="*/ 7325835 h 56"/>
                <a:gd name="T32" fmla="*/ 9338263 w 45"/>
                <a:gd name="T33" fmla="*/ 12209424 h 56"/>
                <a:gd name="T34" fmla="*/ 6225215 w 45"/>
                <a:gd name="T35" fmla="*/ 17093014 h 56"/>
                <a:gd name="T36" fmla="*/ 3113049 w 45"/>
                <a:gd name="T37" fmla="*/ 22791286 h 56"/>
                <a:gd name="T38" fmla="*/ 2334125 w 45"/>
                <a:gd name="T39" fmla="*/ 29302438 h 56"/>
                <a:gd name="T40" fmla="*/ 0 w 45"/>
                <a:gd name="T41" fmla="*/ 36628273 h 56"/>
                <a:gd name="T42" fmla="*/ 0 w 45"/>
                <a:gd name="T43" fmla="*/ 43954108 h 56"/>
                <a:gd name="T44" fmla="*/ 0 w 45"/>
                <a:gd name="T45" fmla="*/ 43954108 h 56"/>
                <a:gd name="T46" fmla="*/ 0 w 45"/>
                <a:gd name="T47" fmla="*/ 45581670 h 56"/>
                <a:gd name="T48" fmla="*/ 0 w 45"/>
                <a:gd name="T49" fmla="*/ 45581670 h 56"/>
                <a:gd name="T50" fmla="*/ 778042 w 45"/>
                <a:gd name="T51" fmla="*/ 45581670 h 56"/>
                <a:gd name="T52" fmla="*/ 29569991 w 45"/>
                <a:gd name="T53" fmla="*/ 45581670 h 56"/>
                <a:gd name="T54" fmla="*/ 29569991 w 45"/>
                <a:gd name="T55" fmla="*/ 45581670 h 56"/>
                <a:gd name="T56" fmla="*/ 30348033 w 45"/>
                <a:gd name="T57" fmla="*/ 43954108 h 56"/>
                <a:gd name="T58" fmla="*/ 35017165 w 45"/>
                <a:gd name="T59" fmla="*/ 19535259 h 56"/>
                <a:gd name="T60" fmla="*/ 35017165 w 45"/>
                <a:gd name="T61" fmla="*/ 19535259 h 56"/>
                <a:gd name="T62" fmla="*/ 33461082 w 45"/>
                <a:gd name="T63" fmla="*/ 18721478 h 56"/>
                <a:gd name="T64" fmla="*/ 33461082 w 45"/>
                <a:gd name="T65" fmla="*/ 18721478 h 56"/>
                <a:gd name="T66" fmla="*/ 31904116 w 45"/>
                <a:gd name="T67" fmla="*/ 16279232 h 56"/>
                <a:gd name="T68" fmla="*/ 30348033 w 45"/>
                <a:gd name="T69" fmla="*/ 13023205 h 56"/>
                <a:gd name="T70" fmla="*/ 30348033 w 45"/>
                <a:gd name="T71" fmla="*/ 13023205 h 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"/>
                <a:gd name="T109" fmla="*/ 0 h 56"/>
                <a:gd name="T110" fmla="*/ 45 w 45"/>
                <a:gd name="T111" fmla="*/ 56 h 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" h="56">
                  <a:moveTo>
                    <a:pt x="39" y="16"/>
                  </a:moveTo>
                  <a:lnTo>
                    <a:pt x="39" y="16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2" y="6"/>
                  </a:lnTo>
                  <a:lnTo>
                    <a:pt x="35" y="4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2" y="4"/>
                  </a:lnTo>
                  <a:lnTo>
                    <a:pt x="16" y="9"/>
                  </a:lnTo>
                  <a:lnTo>
                    <a:pt x="12" y="15"/>
                  </a:lnTo>
                  <a:lnTo>
                    <a:pt x="8" y="21"/>
                  </a:lnTo>
                  <a:lnTo>
                    <a:pt x="4" y="28"/>
                  </a:lnTo>
                  <a:lnTo>
                    <a:pt x="3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8" y="56"/>
                  </a:lnTo>
                  <a:lnTo>
                    <a:pt x="39" y="54"/>
                  </a:lnTo>
                  <a:lnTo>
                    <a:pt x="45" y="24"/>
                  </a:lnTo>
                  <a:lnTo>
                    <a:pt x="43" y="23"/>
                  </a:lnTo>
                  <a:lnTo>
                    <a:pt x="41" y="20"/>
                  </a:lnTo>
                  <a:lnTo>
                    <a:pt x="3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44" name="Freeform 351"/>
            <p:cNvSpPr>
              <a:spLocks noChangeArrowheads="1"/>
            </p:cNvSpPr>
            <p:nvPr/>
          </p:nvSpPr>
          <p:spPr bwMode="auto">
            <a:xfrm>
              <a:off x="48730" y="54128"/>
              <a:ext cx="32479" cy="50523"/>
            </a:xfrm>
            <a:custGeom>
              <a:avLst/>
              <a:gdLst>
                <a:gd name="T0" fmla="*/ 28510417 w 37"/>
                <a:gd name="T1" fmla="*/ 16279232 h 56"/>
                <a:gd name="T2" fmla="*/ 28510417 w 37"/>
                <a:gd name="T3" fmla="*/ 16279232 h 56"/>
                <a:gd name="T4" fmla="*/ 25428424 w 37"/>
                <a:gd name="T5" fmla="*/ 12209424 h 56"/>
                <a:gd name="T6" fmla="*/ 20804994 w 37"/>
                <a:gd name="T7" fmla="*/ 7325835 h 56"/>
                <a:gd name="T8" fmla="*/ 16952282 w 37"/>
                <a:gd name="T9" fmla="*/ 3256027 h 56"/>
                <a:gd name="T10" fmla="*/ 12328853 w 37"/>
                <a:gd name="T11" fmla="*/ 0 h 56"/>
                <a:gd name="T12" fmla="*/ 12328853 w 37"/>
                <a:gd name="T13" fmla="*/ 0 h 56"/>
                <a:gd name="T14" fmla="*/ 11558135 w 37"/>
                <a:gd name="T15" fmla="*/ 0 h 56"/>
                <a:gd name="T16" fmla="*/ 11558135 w 37"/>
                <a:gd name="T17" fmla="*/ 0 h 56"/>
                <a:gd name="T18" fmla="*/ 6163988 w 37"/>
                <a:gd name="T19" fmla="*/ 3256027 h 56"/>
                <a:gd name="T20" fmla="*/ 770718 w 37"/>
                <a:gd name="T21" fmla="*/ 4883589 h 56"/>
                <a:gd name="T22" fmla="*/ 770718 w 37"/>
                <a:gd name="T23" fmla="*/ 4883589 h 56"/>
                <a:gd name="T24" fmla="*/ 770718 w 37"/>
                <a:gd name="T25" fmla="*/ 6512054 h 56"/>
                <a:gd name="T26" fmla="*/ 770718 w 37"/>
                <a:gd name="T27" fmla="*/ 6512054 h 56"/>
                <a:gd name="T28" fmla="*/ 770718 w 37"/>
                <a:gd name="T29" fmla="*/ 7325835 h 56"/>
                <a:gd name="T30" fmla="*/ 770718 w 37"/>
                <a:gd name="T31" fmla="*/ 7325835 h 56"/>
                <a:gd name="T32" fmla="*/ 3081994 w 37"/>
                <a:gd name="T33" fmla="*/ 9767179 h 56"/>
                <a:gd name="T34" fmla="*/ 3081994 w 37"/>
                <a:gd name="T35" fmla="*/ 13023205 h 56"/>
                <a:gd name="T36" fmla="*/ 3081994 w 37"/>
                <a:gd name="T37" fmla="*/ 13023205 h 56"/>
                <a:gd name="T38" fmla="*/ 3081994 w 37"/>
                <a:gd name="T39" fmla="*/ 16279232 h 56"/>
                <a:gd name="T40" fmla="*/ 770718 w 37"/>
                <a:gd name="T41" fmla="*/ 18721478 h 56"/>
                <a:gd name="T42" fmla="*/ 770718 w 37"/>
                <a:gd name="T43" fmla="*/ 18721478 h 56"/>
                <a:gd name="T44" fmla="*/ 0 w 37"/>
                <a:gd name="T45" fmla="*/ 19535259 h 56"/>
                <a:gd name="T46" fmla="*/ 3852712 w 37"/>
                <a:gd name="T47" fmla="*/ 43954108 h 56"/>
                <a:gd name="T48" fmla="*/ 3852712 w 37"/>
                <a:gd name="T49" fmla="*/ 43954108 h 56"/>
                <a:gd name="T50" fmla="*/ 5394147 w 37"/>
                <a:gd name="T51" fmla="*/ 45581670 h 56"/>
                <a:gd name="T52" fmla="*/ 9246859 w 37"/>
                <a:gd name="T53" fmla="*/ 45581670 h 56"/>
                <a:gd name="T54" fmla="*/ 9246859 w 37"/>
                <a:gd name="T55" fmla="*/ 45581670 h 56"/>
                <a:gd name="T56" fmla="*/ 12328853 w 37"/>
                <a:gd name="T57" fmla="*/ 36628273 h 56"/>
                <a:gd name="T58" fmla="*/ 16952282 w 37"/>
                <a:gd name="T59" fmla="*/ 29302438 h 56"/>
                <a:gd name="T60" fmla="*/ 22346430 w 37"/>
                <a:gd name="T61" fmla="*/ 22791286 h 56"/>
                <a:gd name="T62" fmla="*/ 28510417 w 37"/>
                <a:gd name="T63" fmla="*/ 16279232 h 56"/>
                <a:gd name="T64" fmla="*/ 28510417 w 37"/>
                <a:gd name="T65" fmla="*/ 16279232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56"/>
                <a:gd name="T101" fmla="*/ 37 w 37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56">
                  <a:moveTo>
                    <a:pt x="37" y="20"/>
                  </a:moveTo>
                  <a:lnTo>
                    <a:pt x="37" y="20"/>
                  </a:lnTo>
                  <a:lnTo>
                    <a:pt x="33" y="15"/>
                  </a:lnTo>
                  <a:lnTo>
                    <a:pt x="27" y="9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8" y="4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4" y="12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5" y="54"/>
                  </a:lnTo>
                  <a:lnTo>
                    <a:pt x="7" y="56"/>
                  </a:lnTo>
                  <a:lnTo>
                    <a:pt x="12" y="56"/>
                  </a:lnTo>
                  <a:lnTo>
                    <a:pt x="16" y="45"/>
                  </a:lnTo>
                  <a:lnTo>
                    <a:pt x="22" y="36"/>
                  </a:lnTo>
                  <a:lnTo>
                    <a:pt x="29" y="28"/>
                  </a:lnTo>
                  <a:lnTo>
                    <a:pt x="3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45" name="Freeform 352"/>
            <p:cNvSpPr>
              <a:spLocks noEditPoints="1" noChangeArrowheads="1"/>
            </p:cNvSpPr>
            <p:nvPr/>
          </p:nvSpPr>
          <p:spPr bwMode="auto">
            <a:xfrm>
              <a:off x="18056" y="0"/>
              <a:ext cx="52327" cy="54131"/>
            </a:xfrm>
            <a:custGeom>
              <a:avLst/>
              <a:gdLst>
                <a:gd name="T0" fmla="*/ 47208878 w 58"/>
                <a:gd name="T1" fmla="*/ 25252570 h 59"/>
                <a:gd name="T2" fmla="*/ 44766651 w 58"/>
                <a:gd name="T3" fmla="*/ 15993417 h 59"/>
                <a:gd name="T4" fmla="*/ 39883098 w 58"/>
                <a:gd name="T5" fmla="*/ 7575588 h 59"/>
                <a:gd name="T6" fmla="*/ 32558220 w 58"/>
                <a:gd name="T7" fmla="*/ 2524890 h 59"/>
                <a:gd name="T8" fmla="*/ 23604890 w 58"/>
                <a:gd name="T9" fmla="*/ 0 h 59"/>
                <a:gd name="T10" fmla="*/ 17906660 w 58"/>
                <a:gd name="T11" fmla="*/ 841324 h 59"/>
                <a:gd name="T12" fmla="*/ 8953330 w 58"/>
                <a:gd name="T13" fmla="*/ 5892022 h 59"/>
                <a:gd name="T14" fmla="*/ 4883553 w 58"/>
                <a:gd name="T15" fmla="*/ 10101395 h 59"/>
                <a:gd name="T16" fmla="*/ 4883553 w 58"/>
                <a:gd name="T17" fmla="*/ 10101395 h 59"/>
                <a:gd name="T18" fmla="*/ 4883553 w 58"/>
                <a:gd name="T19" fmla="*/ 11784961 h 59"/>
                <a:gd name="T20" fmla="*/ 0 w 58"/>
                <a:gd name="T21" fmla="*/ 25252570 h 59"/>
                <a:gd name="T22" fmla="*/ 0 w 58"/>
                <a:gd name="T23" fmla="*/ 29461944 h 59"/>
                <a:gd name="T24" fmla="*/ 4883553 w 58"/>
                <a:gd name="T25" fmla="*/ 38721097 h 59"/>
                <a:gd name="T26" fmla="*/ 10580880 w 58"/>
                <a:gd name="T27" fmla="*/ 46296685 h 59"/>
                <a:gd name="T28" fmla="*/ 18720435 w 58"/>
                <a:gd name="T29" fmla="*/ 49663816 h 59"/>
                <a:gd name="T30" fmla="*/ 23604890 w 58"/>
                <a:gd name="T31" fmla="*/ 49663816 h 59"/>
                <a:gd name="T32" fmla="*/ 32558220 w 58"/>
                <a:gd name="T33" fmla="*/ 47980250 h 59"/>
                <a:gd name="T34" fmla="*/ 39883098 w 58"/>
                <a:gd name="T35" fmla="*/ 42088229 h 59"/>
                <a:gd name="T36" fmla="*/ 44766651 w 58"/>
                <a:gd name="T37" fmla="*/ 34511724 h 59"/>
                <a:gd name="T38" fmla="*/ 47208878 w 58"/>
                <a:gd name="T39" fmla="*/ 25252570 h 59"/>
                <a:gd name="T40" fmla="*/ 23604890 w 58"/>
                <a:gd name="T41" fmla="*/ 5892022 h 59"/>
                <a:gd name="T42" fmla="*/ 29302218 w 58"/>
                <a:gd name="T43" fmla="*/ 6734263 h 59"/>
                <a:gd name="T44" fmla="*/ 33371995 w 58"/>
                <a:gd name="T45" fmla="*/ 9259153 h 59"/>
                <a:gd name="T46" fmla="*/ 22790213 w 58"/>
                <a:gd name="T47" fmla="*/ 12626285 h 59"/>
                <a:gd name="T48" fmla="*/ 18720435 w 58"/>
                <a:gd name="T49" fmla="*/ 13468527 h 59"/>
                <a:gd name="T50" fmla="*/ 10580880 w 58"/>
                <a:gd name="T51" fmla="*/ 11784961 h 59"/>
                <a:gd name="T52" fmla="*/ 12209333 w 58"/>
                <a:gd name="T53" fmla="*/ 9259153 h 59"/>
                <a:gd name="T54" fmla="*/ 18720435 w 58"/>
                <a:gd name="T55" fmla="*/ 5892022 h 59"/>
                <a:gd name="T56" fmla="*/ 23604890 w 58"/>
                <a:gd name="T57" fmla="*/ 5892022 h 59"/>
                <a:gd name="T58" fmla="*/ 23604890 w 58"/>
                <a:gd name="T59" fmla="*/ 44613119 h 59"/>
                <a:gd name="T60" fmla="*/ 17092885 w 58"/>
                <a:gd name="T61" fmla="*/ 42088229 h 59"/>
                <a:gd name="T62" fmla="*/ 10580880 w 58"/>
                <a:gd name="T63" fmla="*/ 38721097 h 59"/>
                <a:gd name="T64" fmla="*/ 6512005 w 58"/>
                <a:gd name="T65" fmla="*/ 31986834 h 59"/>
                <a:gd name="T66" fmla="*/ 4883553 w 58"/>
                <a:gd name="T67" fmla="*/ 25252570 h 59"/>
                <a:gd name="T68" fmla="*/ 5697328 w 58"/>
                <a:gd name="T69" fmla="*/ 19360549 h 59"/>
                <a:gd name="T70" fmla="*/ 8139555 w 58"/>
                <a:gd name="T71" fmla="*/ 15152093 h 59"/>
                <a:gd name="T72" fmla="*/ 17906660 w 58"/>
                <a:gd name="T73" fmla="*/ 18518307 h 59"/>
                <a:gd name="T74" fmla="*/ 21162663 w 58"/>
                <a:gd name="T75" fmla="*/ 18518307 h 59"/>
                <a:gd name="T76" fmla="*/ 24418665 w 58"/>
                <a:gd name="T77" fmla="*/ 16834741 h 59"/>
                <a:gd name="T78" fmla="*/ 35813321 w 58"/>
                <a:gd name="T79" fmla="*/ 12626285 h 59"/>
                <a:gd name="T80" fmla="*/ 38255548 w 58"/>
                <a:gd name="T81" fmla="*/ 13468527 h 59"/>
                <a:gd name="T82" fmla="*/ 38255548 w 58"/>
                <a:gd name="T83" fmla="*/ 13468527 h 59"/>
                <a:gd name="T84" fmla="*/ 41511550 w 58"/>
                <a:gd name="T85" fmla="*/ 25252570 h 59"/>
                <a:gd name="T86" fmla="*/ 41511550 w 58"/>
                <a:gd name="T87" fmla="*/ 28619702 h 59"/>
                <a:gd name="T88" fmla="*/ 38255548 w 58"/>
                <a:gd name="T89" fmla="*/ 35353965 h 59"/>
                <a:gd name="T90" fmla="*/ 33371995 w 58"/>
                <a:gd name="T91" fmla="*/ 41245987 h 59"/>
                <a:gd name="T92" fmla="*/ 26859990 w 58"/>
                <a:gd name="T93" fmla="*/ 43771795 h 59"/>
                <a:gd name="T94" fmla="*/ 23604890 w 58"/>
                <a:gd name="T95" fmla="*/ 44613119 h 5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"/>
                <a:gd name="T145" fmla="*/ 0 h 59"/>
                <a:gd name="T146" fmla="*/ 58 w 58"/>
                <a:gd name="T147" fmla="*/ 59 h 5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" h="59">
                  <a:moveTo>
                    <a:pt x="58" y="30"/>
                  </a:moveTo>
                  <a:lnTo>
                    <a:pt x="58" y="30"/>
                  </a:lnTo>
                  <a:lnTo>
                    <a:pt x="56" y="24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9"/>
                  </a:lnTo>
                  <a:lnTo>
                    <a:pt x="45" y="5"/>
                  </a:lnTo>
                  <a:lnTo>
                    <a:pt x="40" y="3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3" y="41"/>
                  </a:lnTo>
                  <a:lnTo>
                    <a:pt x="6" y="46"/>
                  </a:lnTo>
                  <a:lnTo>
                    <a:pt x="8" y="50"/>
                  </a:lnTo>
                  <a:lnTo>
                    <a:pt x="13" y="55"/>
                  </a:lnTo>
                  <a:lnTo>
                    <a:pt x="18" y="57"/>
                  </a:lnTo>
                  <a:lnTo>
                    <a:pt x="23" y="59"/>
                  </a:lnTo>
                  <a:lnTo>
                    <a:pt x="29" y="59"/>
                  </a:lnTo>
                  <a:lnTo>
                    <a:pt x="34" y="59"/>
                  </a:lnTo>
                  <a:lnTo>
                    <a:pt x="40" y="57"/>
                  </a:lnTo>
                  <a:lnTo>
                    <a:pt x="45" y="55"/>
                  </a:lnTo>
                  <a:lnTo>
                    <a:pt x="49" y="50"/>
                  </a:lnTo>
                  <a:lnTo>
                    <a:pt x="52" y="46"/>
                  </a:lnTo>
                  <a:lnTo>
                    <a:pt x="55" y="41"/>
                  </a:lnTo>
                  <a:lnTo>
                    <a:pt x="56" y="35"/>
                  </a:lnTo>
                  <a:lnTo>
                    <a:pt x="58" y="30"/>
                  </a:lnTo>
                  <a:close/>
                  <a:moveTo>
                    <a:pt x="29" y="7"/>
                  </a:moveTo>
                  <a:lnTo>
                    <a:pt x="29" y="7"/>
                  </a:lnTo>
                  <a:lnTo>
                    <a:pt x="36" y="8"/>
                  </a:lnTo>
                  <a:lnTo>
                    <a:pt x="41" y="11"/>
                  </a:lnTo>
                  <a:lnTo>
                    <a:pt x="36" y="12"/>
                  </a:lnTo>
                  <a:lnTo>
                    <a:pt x="28" y="15"/>
                  </a:lnTo>
                  <a:lnTo>
                    <a:pt x="23" y="16"/>
                  </a:lnTo>
                  <a:lnTo>
                    <a:pt x="19" y="16"/>
                  </a:lnTo>
                  <a:lnTo>
                    <a:pt x="13" y="14"/>
                  </a:lnTo>
                  <a:lnTo>
                    <a:pt x="15" y="11"/>
                  </a:lnTo>
                  <a:lnTo>
                    <a:pt x="19" y="8"/>
                  </a:lnTo>
                  <a:lnTo>
                    <a:pt x="23" y="7"/>
                  </a:lnTo>
                  <a:lnTo>
                    <a:pt x="29" y="7"/>
                  </a:lnTo>
                  <a:close/>
                  <a:moveTo>
                    <a:pt x="29" y="53"/>
                  </a:moveTo>
                  <a:lnTo>
                    <a:pt x="29" y="53"/>
                  </a:lnTo>
                  <a:lnTo>
                    <a:pt x="25" y="52"/>
                  </a:lnTo>
                  <a:lnTo>
                    <a:pt x="21" y="50"/>
                  </a:lnTo>
                  <a:lnTo>
                    <a:pt x="17" y="49"/>
                  </a:lnTo>
                  <a:lnTo>
                    <a:pt x="13" y="46"/>
                  </a:lnTo>
                  <a:lnTo>
                    <a:pt x="10" y="42"/>
                  </a:lnTo>
                  <a:lnTo>
                    <a:pt x="8" y="38"/>
                  </a:lnTo>
                  <a:lnTo>
                    <a:pt x="7" y="34"/>
                  </a:lnTo>
                  <a:lnTo>
                    <a:pt x="6" y="30"/>
                  </a:lnTo>
                  <a:lnTo>
                    <a:pt x="7" y="23"/>
                  </a:lnTo>
                  <a:lnTo>
                    <a:pt x="10" y="18"/>
                  </a:lnTo>
                  <a:lnTo>
                    <a:pt x="15" y="20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30" y="20"/>
                  </a:lnTo>
                  <a:lnTo>
                    <a:pt x="41" y="15"/>
                  </a:lnTo>
                  <a:lnTo>
                    <a:pt x="44" y="15"/>
                  </a:lnTo>
                  <a:lnTo>
                    <a:pt x="47" y="16"/>
                  </a:lnTo>
                  <a:lnTo>
                    <a:pt x="49" y="23"/>
                  </a:lnTo>
                  <a:lnTo>
                    <a:pt x="51" y="30"/>
                  </a:lnTo>
                  <a:lnTo>
                    <a:pt x="51" y="34"/>
                  </a:lnTo>
                  <a:lnTo>
                    <a:pt x="49" y="38"/>
                  </a:lnTo>
                  <a:lnTo>
                    <a:pt x="47" y="42"/>
                  </a:lnTo>
                  <a:lnTo>
                    <a:pt x="44" y="46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33" y="52"/>
                  </a:lnTo>
                  <a:lnTo>
                    <a:pt x="29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46" name="Freeform 353"/>
            <p:cNvSpPr>
              <a:spLocks noChangeArrowheads="1"/>
            </p:cNvSpPr>
            <p:nvPr/>
          </p:nvSpPr>
          <p:spPr bwMode="auto">
            <a:xfrm>
              <a:off x="63161" y="75783"/>
              <a:ext cx="52327" cy="64957"/>
            </a:xfrm>
            <a:custGeom>
              <a:avLst/>
              <a:gdLst>
                <a:gd name="T0" fmla="*/ 43823403 w 57"/>
                <a:gd name="T1" fmla="*/ 17092713 h 72"/>
                <a:gd name="T2" fmla="*/ 43823403 w 57"/>
                <a:gd name="T3" fmla="*/ 17092713 h 72"/>
                <a:gd name="T4" fmla="*/ 43823403 w 57"/>
                <a:gd name="T5" fmla="*/ 13836743 h 72"/>
                <a:gd name="T6" fmla="*/ 47194364 w 57"/>
                <a:gd name="T7" fmla="*/ 9767007 h 72"/>
                <a:gd name="T8" fmla="*/ 47194364 w 57"/>
                <a:gd name="T9" fmla="*/ 9767007 h 72"/>
                <a:gd name="T10" fmla="*/ 47194364 w 57"/>
                <a:gd name="T11" fmla="*/ 8139473 h 72"/>
                <a:gd name="T12" fmla="*/ 47194364 w 57"/>
                <a:gd name="T13" fmla="*/ 8139473 h 72"/>
                <a:gd name="T14" fmla="*/ 45508884 w 57"/>
                <a:gd name="T15" fmla="*/ 8139473 h 72"/>
                <a:gd name="T16" fmla="*/ 45508884 w 57"/>
                <a:gd name="T17" fmla="*/ 8139473 h 72"/>
                <a:gd name="T18" fmla="*/ 38766963 w 57"/>
                <a:gd name="T19" fmla="*/ 4883503 h 72"/>
                <a:gd name="T20" fmla="*/ 32025042 w 57"/>
                <a:gd name="T21" fmla="*/ 0 h 72"/>
                <a:gd name="T22" fmla="*/ 32025042 w 57"/>
                <a:gd name="T23" fmla="*/ 0 h 72"/>
                <a:gd name="T24" fmla="*/ 29496822 w 57"/>
                <a:gd name="T25" fmla="*/ 0 h 72"/>
                <a:gd name="T26" fmla="*/ 29496822 w 57"/>
                <a:gd name="T27" fmla="*/ 0 h 72"/>
                <a:gd name="T28" fmla="*/ 23596723 w 57"/>
                <a:gd name="T29" fmla="*/ 4883503 h 72"/>
                <a:gd name="T30" fmla="*/ 18540282 w 57"/>
                <a:gd name="T31" fmla="*/ 8953240 h 72"/>
                <a:gd name="T32" fmla="*/ 12641102 w 57"/>
                <a:gd name="T33" fmla="*/ 15464277 h 72"/>
                <a:gd name="T34" fmla="*/ 7584661 w 57"/>
                <a:gd name="T35" fmla="*/ 21976216 h 72"/>
                <a:gd name="T36" fmla="*/ 4213701 w 57"/>
                <a:gd name="T37" fmla="*/ 30115689 h 72"/>
                <a:gd name="T38" fmla="*/ 2528220 w 57"/>
                <a:gd name="T39" fmla="*/ 39068929 h 72"/>
                <a:gd name="T40" fmla="*/ 0 w 57"/>
                <a:gd name="T41" fmla="*/ 48022169 h 72"/>
                <a:gd name="T42" fmla="*/ 0 w 57"/>
                <a:gd name="T43" fmla="*/ 56975409 h 72"/>
                <a:gd name="T44" fmla="*/ 0 w 57"/>
                <a:gd name="T45" fmla="*/ 56975409 h 72"/>
                <a:gd name="T46" fmla="*/ 0 w 57"/>
                <a:gd name="T47" fmla="*/ 57789175 h 72"/>
                <a:gd name="T48" fmla="*/ 0 w 57"/>
                <a:gd name="T49" fmla="*/ 57789175 h 72"/>
                <a:gd name="T50" fmla="*/ 842740 w 57"/>
                <a:gd name="T51" fmla="*/ 58602942 h 72"/>
                <a:gd name="T52" fmla="*/ 41295183 w 57"/>
                <a:gd name="T53" fmla="*/ 58602942 h 72"/>
                <a:gd name="T54" fmla="*/ 41295183 w 57"/>
                <a:gd name="T55" fmla="*/ 58602942 h 72"/>
                <a:gd name="T56" fmla="*/ 42137923 w 57"/>
                <a:gd name="T57" fmla="*/ 57789175 h 72"/>
                <a:gd name="T58" fmla="*/ 48037104 w 57"/>
                <a:gd name="T59" fmla="*/ 26045953 h 72"/>
                <a:gd name="T60" fmla="*/ 48037104 w 57"/>
                <a:gd name="T61" fmla="*/ 26045953 h 72"/>
                <a:gd name="T62" fmla="*/ 47194364 w 57"/>
                <a:gd name="T63" fmla="*/ 24417517 h 72"/>
                <a:gd name="T64" fmla="*/ 47194364 w 57"/>
                <a:gd name="T65" fmla="*/ 24417517 h 72"/>
                <a:gd name="T66" fmla="*/ 44666144 w 57"/>
                <a:gd name="T67" fmla="*/ 21162449 h 72"/>
                <a:gd name="T68" fmla="*/ 43823403 w 57"/>
                <a:gd name="T69" fmla="*/ 17092713 h 72"/>
                <a:gd name="T70" fmla="*/ 43823403 w 57"/>
                <a:gd name="T71" fmla="*/ 17092713 h 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"/>
                <a:gd name="T109" fmla="*/ 0 h 72"/>
                <a:gd name="T110" fmla="*/ 57 w 57"/>
                <a:gd name="T111" fmla="*/ 72 h 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" h="72">
                  <a:moveTo>
                    <a:pt x="52" y="21"/>
                  </a:moveTo>
                  <a:lnTo>
                    <a:pt x="52" y="21"/>
                  </a:lnTo>
                  <a:lnTo>
                    <a:pt x="52" y="17"/>
                  </a:lnTo>
                  <a:lnTo>
                    <a:pt x="56" y="12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46" y="6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2" y="11"/>
                  </a:lnTo>
                  <a:lnTo>
                    <a:pt x="15" y="19"/>
                  </a:lnTo>
                  <a:lnTo>
                    <a:pt x="9" y="27"/>
                  </a:lnTo>
                  <a:lnTo>
                    <a:pt x="5" y="37"/>
                  </a:lnTo>
                  <a:lnTo>
                    <a:pt x="3" y="48"/>
                  </a:lnTo>
                  <a:lnTo>
                    <a:pt x="0" y="59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2"/>
                  </a:lnTo>
                  <a:lnTo>
                    <a:pt x="49" y="72"/>
                  </a:lnTo>
                  <a:lnTo>
                    <a:pt x="50" y="71"/>
                  </a:lnTo>
                  <a:lnTo>
                    <a:pt x="57" y="32"/>
                  </a:lnTo>
                  <a:lnTo>
                    <a:pt x="56" y="30"/>
                  </a:lnTo>
                  <a:lnTo>
                    <a:pt x="53" y="26"/>
                  </a:lnTo>
                  <a:lnTo>
                    <a:pt x="5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347" name="Freeform 354"/>
            <p:cNvSpPr>
              <a:spLocks noChangeArrowheads="1"/>
            </p:cNvSpPr>
            <p:nvPr/>
          </p:nvSpPr>
          <p:spPr bwMode="auto">
            <a:xfrm>
              <a:off x="126306" y="75783"/>
              <a:ext cx="50522" cy="64957"/>
            </a:xfrm>
            <a:custGeom>
              <a:avLst/>
              <a:gdLst>
                <a:gd name="T0" fmla="*/ 16497649 w 57"/>
                <a:gd name="T1" fmla="*/ 0 h 72"/>
                <a:gd name="T2" fmla="*/ 16497649 w 57"/>
                <a:gd name="T3" fmla="*/ 0 h 72"/>
                <a:gd name="T4" fmla="*/ 14927035 w 57"/>
                <a:gd name="T5" fmla="*/ 0 h 72"/>
                <a:gd name="T6" fmla="*/ 14927035 w 57"/>
                <a:gd name="T7" fmla="*/ 0 h 72"/>
                <a:gd name="T8" fmla="*/ 8641921 w 57"/>
                <a:gd name="T9" fmla="*/ 4883503 h 72"/>
                <a:gd name="T10" fmla="*/ 2356807 w 57"/>
                <a:gd name="T11" fmla="*/ 8139473 h 72"/>
                <a:gd name="T12" fmla="*/ 2356807 w 57"/>
                <a:gd name="T13" fmla="*/ 8139473 h 72"/>
                <a:gd name="T14" fmla="*/ 785307 w 57"/>
                <a:gd name="T15" fmla="*/ 8139473 h 72"/>
                <a:gd name="T16" fmla="*/ 785307 w 57"/>
                <a:gd name="T17" fmla="*/ 8139473 h 72"/>
                <a:gd name="T18" fmla="*/ 785307 w 57"/>
                <a:gd name="T19" fmla="*/ 9767007 h 72"/>
                <a:gd name="T20" fmla="*/ 785307 w 57"/>
                <a:gd name="T21" fmla="*/ 9767007 h 72"/>
                <a:gd name="T22" fmla="*/ 3142114 w 57"/>
                <a:gd name="T23" fmla="*/ 13836743 h 72"/>
                <a:gd name="T24" fmla="*/ 3928307 w 57"/>
                <a:gd name="T25" fmla="*/ 17092713 h 72"/>
                <a:gd name="T26" fmla="*/ 3928307 w 57"/>
                <a:gd name="T27" fmla="*/ 17092713 h 72"/>
                <a:gd name="T28" fmla="*/ 3142114 w 57"/>
                <a:gd name="T29" fmla="*/ 21162449 h 72"/>
                <a:gd name="T30" fmla="*/ 785307 w 57"/>
                <a:gd name="T31" fmla="*/ 24417517 h 72"/>
                <a:gd name="T32" fmla="*/ 785307 w 57"/>
                <a:gd name="T33" fmla="*/ 24417517 h 72"/>
                <a:gd name="T34" fmla="*/ 0 w 57"/>
                <a:gd name="T35" fmla="*/ 26045953 h 72"/>
                <a:gd name="T36" fmla="*/ 5498921 w 57"/>
                <a:gd name="T37" fmla="*/ 57789175 h 72"/>
                <a:gd name="T38" fmla="*/ 5498921 w 57"/>
                <a:gd name="T39" fmla="*/ 57789175 h 72"/>
                <a:gd name="T40" fmla="*/ 6285114 w 57"/>
                <a:gd name="T41" fmla="*/ 58602942 h 72"/>
                <a:gd name="T42" fmla="*/ 43994912 w 57"/>
                <a:gd name="T43" fmla="*/ 58602942 h 72"/>
                <a:gd name="T44" fmla="*/ 43994912 w 57"/>
                <a:gd name="T45" fmla="*/ 58602942 h 72"/>
                <a:gd name="T46" fmla="*/ 44780219 w 57"/>
                <a:gd name="T47" fmla="*/ 57789175 h 72"/>
                <a:gd name="T48" fmla="*/ 44780219 w 57"/>
                <a:gd name="T49" fmla="*/ 57789175 h 72"/>
                <a:gd name="T50" fmla="*/ 44780219 w 57"/>
                <a:gd name="T51" fmla="*/ 56975409 h 72"/>
                <a:gd name="T52" fmla="*/ 44780219 w 57"/>
                <a:gd name="T53" fmla="*/ 56975409 h 72"/>
                <a:gd name="T54" fmla="*/ 43994912 w 57"/>
                <a:gd name="T55" fmla="*/ 48022169 h 72"/>
                <a:gd name="T56" fmla="*/ 43208719 w 57"/>
                <a:gd name="T57" fmla="*/ 39068929 h 72"/>
                <a:gd name="T58" fmla="*/ 40851912 w 57"/>
                <a:gd name="T59" fmla="*/ 30115689 h 72"/>
                <a:gd name="T60" fmla="*/ 37709798 w 57"/>
                <a:gd name="T61" fmla="*/ 21976216 h 72"/>
                <a:gd name="T62" fmla="*/ 32996184 w 57"/>
                <a:gd name="T63" fmla="*/ 15464277 h 72"/>
                <a:gd name="T64" fmla="*/ 28282570 w 57"/>
                <a:gd name="T65" fmla="*/ 8953240 h 72"/>
                <a:gd name="T66" fmla="*/ 22782763 w 57"/>
                <a:gd name="T67" fmla="*/ 4883503 h 72"/>
                <a:gd name="T68" fmla="*/ 16497649 w 57"/>
                <a:gd name="T69" fmla="*/ 0 h 72"/>
                <a:gd name="T70" fmla="*/ 16497649 w 57"/>
                <a:gd name="T71" fmla="*/ 0 h 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"/>
                <a:gd name="T109" fmla="*/ 0 h 72"/>
                <a:gd name="T110" fmla="*/ 57 w 57"/>
                <a:gd name="T111" fmla="*/ 72 h 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" h="72">
                  <a:moveTo>
                    <a:pt x="21" y="0"/>
                  </a:moveTo>
                  <a:lnTo>
                    <a:pt x="21" y="0"/>
                  </a:lnTo>
                  <a:lnTo>
                    <a:pt x="19" y="0"/>
                  </a:lnTo>
                  <a:lnTo>
                    <a:pt x="11" y="6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4" y="17"/>
                  </a:lnTo>
                  <a:lnTo>
                    <a:pt x="5" y="21"/>
                  </a:lnTo>
                  <a:lnTo>
                    <a:pt x="4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7" y="71"/>
                  </a:lnTo>
                  <a:lnTo>
                    <a:pt x="8" y="72"/>
                  </a:lnTo>
                  <a:lnTo>
                    <a:pt x="56" y="72"/>
                  </a:lnTo>
                  <a:lnTo>
                    <a:pt x="57" y="71"/>
                  </a:lnTo>
                  <a:lnTo>
                    <a:pt x="57" y="70"/>
                  </a:lnTo>
                  <a:lnTo>
                    <a:pt x="56" y="59"/>
                  </a:lnTo>
                  <a:lnTo>
                    <a:pt x="55" y="48"/>
                  </a:lnTo>
                  <a:lnTo>
                    <a:pt x="52" y="37"/>
                  </a:lnTo>
                  <a:lnTo>
                    <a:pt x="48" y="27"/>
                  </a:lnTo>
                  <a:lnTo>
                    <a:pt x="42" y="19"/>
                  </a:lnTo>
                  <a:lnTo>
                    <a:pt x="36" y="11"/>
                  </a:lnTo>
                  <a:lnTo>
                    <a:pt x="29" y="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3319" name="Group 41"/>
          <p:cNvGrpSpPr>
            <a:grpSpLocks/>
          </p:cNvGrpSpPr>
          <p:nvPr/>
        </p:nvGrpSpPr>
        <p:grpSpPr bwMode="auto">
          <a:xfrm>
            <a:off x="5562601" y="1921933"/>
            <a:ext cx="6092896" cy="2211655"/>
            <a:chOff x="0" y="0"/>
            <a:chExt cx="4568582" cy="1658354"/>
          </a:xfrm>
        </p:grpSpPr>
        <p:sp>
          <p:nvSpPr>
            <p:cNvPr id="13336" name="TextBox 45"/>
            <p:cNvSpPr>
              <a:spLocks noChangeArrowheads="1"/>
            </p:cNvSpPr>
            <p:nvPr/>
          </p:nvSpPr>
          <p:spPr bwMode="auto">
            <a:xfrm>
              <a:off x="0" y="435228"/>
              <a:ext cx="4568582" cy="1223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Provide Tax Service for Global and Direct Markets.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Five applications, 2 of them are doing upgrade.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Total 27 members, 25 are based at Shanghai. 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Female 10, Filipino 1, Cheerful 13, Expert 6, Foodie 20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Team Outing, Knowledge Sharing, Brainstorming, …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endParaRPr lang="zh-CN" altLang="en-US" sz="1867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7" name="TextBox 46"/>
            <p:cNvSpPr>
              <a:spLocks noChangeArrowheads="1"/>
            </p:cNvSpPr>
            <p:nvPr/>
          </p:nvSpPr>
          <p:spPr bwMode="auto">
            <a:xfrm>
              <a:off x="20266" y="0"/>
              <a:ext cx="982246" cy="2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67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About Us</a:t>
              </a:r>
              <a:endParaRPr lang="zh-CN" altLang="en-US" sz="1867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8" name="直接连接符 47"/>
            <p:cNvSpPr>
              <a:spLocks noChangeShapeType="1"/>
            </p:cNvSpPr>
            <p:nvPr/>
          </p:nvSpPr>
          <p:spPr bwMode="auto">
            <a:xfrm>
              <a:off x="104335" y="307777"/>
              <a:ext cx="1963696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3320" name="椭圆 48"/>
          <p:cNvSpPr>
            <a:spLocks noChangeArrowheads="1"/>
          </p:cNvSpPr>
          <p:nvPr/>
        </p:nvSpPr>
        <p:spPr bwMode="auto">
          <a:xfrm>
            <a:off x="5049829" y="1993103"/>
            <a:ext cx="385233" cy="385233"/>
          </a:xfrm>
          <a:prstGeom prst="ellipse">
            <a:avLst/>
          </a:prstGeom>
          <a:noFill/>
          <a:ln w="254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rPr>
              <a:t>1</a:t>
            </a:r>
            <a:endParaRPr lang="zh-CN" altLang="en-US" sz="240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13321" name="Group 46"/>
          <p:cNvGrpSpPr>
            <a:grpSpLocks/>
          </p:cNvGrpSpPr>
          <p:nvPr/>
        </p:nvGrpSpPr>
        <p:grpSpPr bwMode="auto">
          <a:xfrm>
            <a:off x="4910683" y="4036182"/>
            <a:ext cx="2758032" cy="2211655"/>
            <a:chOff x="0" y="0"/>
            <a:chExt cx="2068031" cy="1658354"/>
          </a:xfrm>
        </p:grpSpPr>
        <p:sp>
          <p:nvSpPr>
            <p:cNvPr id="13333" name="TextBox 50"/>
            <p:cNvSpPr>
              <a:spLocks noChangeArrowheads="1"/>
            </p:cNvSpPr>
            <p:nvPr/>
          </p:nvSpPr>
          <p:spPr bwMode="auto">
            <a:xfrm>
              <a:off x="0" y="435228"/>
              <a:ext cx="2068031" cy="1223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Spring Boot + Angular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Lightspeed Enterprise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Kafka + Grafana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Oracle + Hibernate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endParaRPr lang="en-US" altLang="zh-CN" sz="16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endParaRPr lang="zh-CN" altLang="en-US" sz="1867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4" name="TextBox 51"/>
            <p:cNvSpPr>
              <a:spLocks noChangeArrowheads="1"/>
            </p:cNvSpPr>
            <p:nvPr/>
          </p:nvSpPr>
          <p:spPr bwMode="auto">
            <a:xfrm>
              <a:off x="20266" y="0"/>
              <a:ext cx="1192735" cy="284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67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Tech-Stacks</a:t>
              </a:r>
              <a:endParaRPr lang="zh-CN" altLang="en-US" sz="1867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5" name="直接连接符 52"/>
            <p:cNvSpPr>
              <a:spLocks noChangeShapeType="1"/>
            </p:cNvSpPr>
            <p:nvPr/>
          </p:nvSpPr>
          <p:spPr bwMode="auto">
            <a:xfrm>
              <a:off x="104335" y="307777"/>
              <a:ext cx="1963696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3322" name="椭圆 53"/>
          <p:cNvSpPr>
            <a:spLocks noChangeArrowheads="1"/>
          </p:cNvSpPr>
          <p:nvPr/>
        </p:nvSpPr>
        <p:spPr bwMode="auto">
          <a:xfrm>
            <a:off x="4443960" y="4103021"/>
            <a:ext cx="385233" cy="383117"/>
          </a:xfrm>
          <a:prstGeom prst="ellipse">
            <a:avLst/>
          </a:prstGeom>
          <a:noFill/>
          <a:ln w="254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rPr>
              <a:t>2</a:t>
            </a:r>
            <a:endParaRPr lang="zh-CN" altLang="en-US" sz="240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13324" name="椭圆 83"/>
          <p:cNvSpPr>
            <a:spLocks noChangeArrowheads="1"/>
          </p:cNvSpPr>
          <p:nvPr/>
        </p:nvSpPr>
        <p:spPr bwMode="auto">
          <a:xfrm>
            <a:off x="7991533" y="4100905"/>
            <a:ext cx="383116" cy="385233"/>
          </a:xfrm>
          <a:prstGeom prst="ellipse">
            <a:avLst/>
          </a:prstGeom>
          <a:noFill/>
          <a:ln w="2540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13325" name="Group 56"/>
          <p:cNvGrpSpPr>
            <a:grpSpLocks/>
          </p:cNvGrpSpPr>
          <p:nvPr/>
        </p:nvGrpSpPr>
        <p:grpSpPr bwMode="auto">
          <a:xfrm>
            <a:off x="8462448" y="4036182"/>
            <a:ext cx="3459668" cy="1939914"/>
            <a:chOff x="-1" y="0"/>
            <a:chExt cx="2596087" cy="1454596"/>
          </a:xfrm>
        </p:grpSpPr>
        <p:sp>
          <p:nvSpPr>
            <p:cNvPr id="13327" name="TextBox 85"/>
            <p:cNvSpPr>
              <a:spLocks noChangeArrowheads="1"/>
            </p:cNvSpPr>
            <p:nvPr/>
          </p:nvSpPr>
          <p:spPr bwMode="auto">
            <a:xfrm>
              <a:off x="-1" y="435228"/>
              <a:ext cx="2596087" cy="1019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Career Development Chance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Life Work Balance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Ideal Workplace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Projects from Scratch to Perfect</a:t>
              </a: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Best Arena for Solo Show</a:t>
              </a:r>
            </a:p>
          </p:txBody>
        </p:sp>
        <p:sp>
          <p:nvSpPr>
            <p:cNvPr id="13328" name="TextBox 86"/>
            <p:cNvSpPr>
              <a:spLocks noChangeArrowheads="1"/>
            </p:cNvSpPr>
            <p:nvPr/>
          </p:nvSpPr>
          <p:spPr bwMode="auto">
            <a:xfrm>
              <a:off x="20266" y="0"/>
              <a:ext cx="818771" cy="2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67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微软雅黑" panose="020B0503020204020204" pitchFamily="34" charset="-122"/>
                </a:rPr>
                <a:t>For You</a:t>
              </a:r>
              <a:endParaRPr lang="zh-CN" altLang="en-US" sz="1867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29" name="直接连接符 87"/>
            <p:cNvSpPr>
              <a:spLocks noChangeShapeType="1"/>
            </p:cNvSpPr>
            <p:nvPr/>
          </p:nvSpPr>
          <p:spPr bwMode="auto">
            <a:xfrm>
              <a:off x="104335" y="307777"/>
              <a:ext cx="1963696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61" name="Freeform 77">
            <a:extLst>
              <a:ext uri="{FF2B5EF4-FFF2-40B4-BE49-F238E27FC236}">
                <a16:creationId xmlns:a16="http://schemas.microsoft.com/office/drawing/2014/main" id="{143B5A2E-7F77-48A7-A5E5-7A2F809FBB05}"/>
              </a:ext>
            </a:extLst>
          </p:cNvPr>
          <p:cNvSpPr>
            <a:spLocks noEditPoints="1"/>
          </p:cNvSpPr>
          <p:nvPr/>
        </p:nvSpPr>
        <p:spPr bwMode="auto">
          <a:xfrm>
            <a:off x="1950706" y="4994593"/>
            <a:ext cx="649602" cy="445568"/>
          </a:xfrm>
          <a:custGeom>
            <a:avLst/>
            <a:gdLst>
              <a:gd name="T0" fmla="*/ 472967506 w 413"/>
              <a:gd name="T1" fmla="*/ 394533148 h 283"/>
              <a:gd name="T2" fmla="*/ 101548663 w 413"/>
              <a:gd name="T3" fmla="*/ 394533148 h 283"/>
              <a:gd name="T4" fmla="*/ 100158102 w 413"/>
              <a:gd name="T5" fmla="*/ 394533148 h 283"/>
              <a:gd name="T6" fmla="*/ 0 w 413"/>
              <a:gd name="T7" fmla="*/ 291368536 h 283"/>
              <a:gd name="T8" fmla="*/ 97375802 w 413"/>
              <a:gd name="T9" fmla="*/ 188205105 h 283"/>
              <a:gd name="T10" fmla="*/ 91811201 w 413"/>
              <a:gd name="T11" fmla="*/ 149170357 h 283"/>
              <a:gd name="T12" fmla="*/ 240656614 w 413"/>
              <a:gd name="T13" fmla="*/ 0 h 283"/>
              <a:gd name="T14" fmla="*/ 379764566 w 413"/>
              <a:gd name="T15" fmla="*/ 96193615 h 283"/>
              <a:gd name="T16" fmla="*/ 379764566 w 413"/>
              <a:gd name="T17" fmla="*/ 96193615 h 283"/>
              <a:gd name="T18" fmla="*/ 481313229 w 413"/>
              <a:gd name="T19" fmla="*/ 188205105 h 283"/>
              <a:gd name="T20" fmla="*/ 574516169 w 413"/>
              <a:gd name="T21" fmla="*/ 291368536 h 283"/>
              <a:gd name="T22" fmla="*/ 474358067 w 413"/>
              <a:gd name="T23" fmla="*/ 394533148 h 283"/>
              <a:gd name="T24" fmla="*/ 472967506 w 413"/>
              <a:gd name="T25" fmla="*/ 394533148 h 283"/>
              <a:gd name="T26" fmla="*/ 101548663 w 413"/>
              <a:gd name="T27" fmla="*/ 373621339 h 283"/>
              <a:gd name="T28" fmla="*/ 471575766 w 413"/>
              <a:gd name="T29" fmla="*/ 373621339 h 283"/>
              <a:gd name="T30" fmla="*/ 472967506 w 413"/>
              <a:gd name="T31" fmla="*/ 373621339 h 283"/>
              <a:gd name="T32" fmla="*/ 553649505 w 413"/>
              <a:gd name="T33" fmla="*/ 291368536 h 283"/>
              <a:gd name="T34" fmla="*/ 471575766 w 413"/>
              <a:gd name="T35" fmla="*/ 209116915 h 283"/>
              <a:gd name="T36" fmla="*/ 461838304 w 413"/>
              <a:gd name="T37" fmla="*/ 197963792 h 283"/>
              <a:gd name="T38" fmla="*/ 379764566 w 413"/>
              <a:gd name="T39" fmla="*/ 115710989 h 283"/>
              <a:gd name="T40" fmla="*/ 372809404 w 413"/>
              <a:gd name="T41" fmla="*/ 117105425 h 283"/>
              <a:gd name="T42" fmla="*/ 363071942 w 413"/>
              <a:gd name="T43" fmla="*/ 110134428 h 283"/>
              <a:gd name="T44" fmla="*/ 240656614 w 413"/>
              <a:gd name="T45" fmla="*/ 20911810 h 283"/>
              <a:gd name="T46" fmla="*/ 112677865 w 413"/>
              <a:gd name="T47" fmla="*/ 149170357 h 283"/>
              <a:gd name="T48" fmla="*/ 121023587 w 413"/>
              <a:gd name="T49" fmla="*/ 195174921 h 283"/>
              <a:gd name="T50" fmla="*/ 119633027 w 413"/>
              <a:gd name="T51" fmla="*/ 204933608 h 283"/>
              <a:gd name="T52" fmla="*/ 109895565 w 413"/>
              <a:gd name="T53" fmla="*/ 209116915 h 283"/>
              <a:gd name="T54" fmla="*/ 101548663 w 413"/>
              <a:gd name="T55" fmla="*/ 209116915 h 283"/>
              <a:gd name="T56" fmla="*/ 19474924 w 413"/>
              <a:gd name="T57" fmla="*/ 291368536 h 283"/>
              <a:gd name="T58" fmla="*/ 101548663 w 413"/>
              <a:gd name="T59" fmla="*/ 373621339 h 283"/>
              <a:gd name="T60" fmla="*/ 101548663 w 413"/>
              <a:gd name="T61" fmla="*/ 373621339 h 28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3" h="283">
                <a:moveTo>
                  <a:pt x="340" y="283"/>
                </a:moveTo>
                <a:cubicBezTo>
                  <a:pt x="73" y="283"/>
                  <a:pt x="73" y="283"/>
                  <a:pt x="73" y="283"/>
                </a:cubicBezTo>
                <a:cubicBezTo>
                  <a:pt x="73" y="283"/>
                  <a:pt x="72" y="283"/>
                  <a:pt x="72" y="283"/>
                </a:cubicBezTo>
                <a:cubicBezTo>
                  <a:pt x="32" y="282"/>
                  <a:pt x="0" y="249"/>
                  <a:pt x="0" y="209"/>
                </a:cubicBezTo>
                <a:cubicBezTo>
                  <a:pt x="0" y="169"/>
                  <a:pt x="31" y="137"/>
                  <a:pt x="70" y="135"/>
                </a:cubicBezTo>
                <a:cubicBezTo>
                  <a:pt x="67" y="126"/>
                  <a:pt x="66" y="117"/>
                  <a:pt x="66" y="107"/>
                </a:cubicBezTo>
                <a:cubicBezTo>
                  <a:pt x="66" y="48"/>
                  <a:pt x="114" y="0"/>
                  <a:pt x="173" y="0"/>
                </a:cubicBezTo>
                <a:cubicBezTo>
                  <a:pt x="217" y="0"/>
                  <a:pt x="257" y="27"/>
                  <a:pt x="273" y="69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311" y="69"/>
                  <a:pt x="343" y="98"/>
                  <a:pt x="346" y="135"/>
                </a:cubicBezTo>
                <a:cubicBezTo>
                  <a:pt x="384" y="139"/>
                  <a:pt x="413" y="171"/>
                  <a:pt x="413" y="209"/>
                </a:cubicBezTo>
                <a:cubicBezTo>
                  <a:pt x="413" y="249"/>
                  <a:pt x="381" y="282"/>
                  <a:pt x="341" y="283"/>
                </a:cubicBezTo>
                <a:cubicBezTo>
                  <a:pt x="340" y="283"/>
                  <a:pt x="340" y="283"/>
                  <a:pt x="340" y="283"/>
                </a:cubicBezTo>
                <a:close/>
                <a:moveTo>
                  <a:pt x="73" y="268"/>
                </a:moveTo>
                <a:cubicBezTo>
                  <a:pt x="339" y="268"/>
                  <a:pt x="339" y="268"/>
                  <a:pt x="339" y="268"/>
                </a:cubicBezTo>
                <a:cubicBezTo>
                  <a:pt x="339" y="268"/>
                  <a:pt x="340" y="268"/>
                  <a:pt x="340" y="268"/>
                </a:cubicBezTo>
                <a:cubicBezTo>
                  <a:pt x="372" y="268"/>
                  <a:pt x="398" y="241"/>
                  <a:pt x="398" y="209"/>
                </a:cubicBezTo>
                <a:cubicBezTo>
                  <a:pt x="398" y="176"/>
                  <a:pt x="372" y="150"/>
                  <a:pt x="339" y="150"/>
                </a:cubicBezTo>
                <a:cubicBezTo>
                  <a:pt x="335" y="150"/>
                  <a:pt x="332" y="146"/>
                  <a:pt x="332" y="142"/>
                </a:cubicBezTo>
                <a:cubicBezTo>
                  <a:pt x="332" y="110"/>
                  <a:pt x="305" y="83"/>
                  <a:pt x="273" y="83"/>
                </a:cubicBezTo>
                <a:cubicBezTo>
                  <a:pt x="271" y="83"/>
                  <a:pt x="270" y="83"/>
                  <a:pt x="268" y="84"/>
                </a:cubicBezTo>
                <a:cubicBezTo>
                  <a:pt x="265" y="84"/>
                  <a:pt x="262" y="82"/>
                  <a:pt x="261" y="79"/>
                </a:cubicBezTo>
                <a:cubicBezTo>
                  <a:pt x="248" y="40"/>
                  <a:pt x="213" y="15"/>
                  <a:pt x="173" y="15"/>
                </a:cubicBezTo>
                <a:cubicBezTo>
                  <a:pt x="122" y="15"/>
                  <a:pt x="81" y="56"/>
                  <a:pt x="81" y="107"/>
                </a:cubicBezTo>
                <a:cubicBezTo>
                  <a:pt x="81" y="118"/>
                  <a:pt x="83" y="129"/>
                  <a:pt x="87" y="140"/>
                </a:cubicBezTo>
                <a:cubicBezTo>
                  <a:pt x="88" y="142"/>
                  <a:pt x="87" y="145"/>
                  <a:pt x="86" y="147"/>
                </a:cubicBezTo>
                <a:cubicBezTo>
                  <a:pt x="84" y="149"/>
                  <a:pt x="82" y="150"/>
                  <a:pt x="79" y="150"/>
                </a:cubicBezTo>
                <a:cubicBezTo>
                  <a:pt x="77" y="150"/>
                  <a:pt x="75" y="150"/>
                  <a:pt x="73" y="150"/>
                </a:cubicBezTo>
                <a:cubicBezTo>
                  <a:pt x="41" y="150"/>
                  <a:pt x="14" y="176"/>
                  <a:pt x="14" y="209"/>
                </a:cubicBezTo>
                <a:cubicBezTo>
                  <a:pt x="14" y="241"/>
                  <a:pt x="41" y="268"/>
                  <a:pt x="73" y="268"/>
                </a:cubicBezTo>
                <a:cubicBezTo>
                  <a:pt x="73" y="268"/>
                  <a:pt x="73" y="268"/>
                  <a:pt x="73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04" tIns="60953" rIns="121904" bIns="60953"/>
          <a:lstStyle/>
          <a:p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F88117B8-2279-4534-88AB-F9234B2EA067}"/>
              </a:ext>
            </a:extLst>
          </p:cNvPr>
          <p:cNvSpPr>
            <a:spLocks noEditPoints="1"/>
          </p:cNvSpPr>
          <p:nvPr/>
        </p:nvSpPr>
        <p:spPr bwMode="auto">
          <a:xfrm>
            <a:off x="810221" y="3656352"/>
            <a:ext cx="350437" cy="645886"/>
          </a:xfrm>
          <a:custGeom>
            <a:avLst/>
            <a:gdLst>
              <a:gd name="T0" fmla="*/ 9279079 w 122"/>
              <a:gd name="T1" fmla="*/ 301232310 h 225"/>
              <a:gd name="T2" fmla="*/ 64951398 w 122"/>
              <a:gd name="T3" fmla="*/ 356844330 h 225"/>
              <a:gd name="T4" fmla="*/ 78870017 w 122"/>
              <a:gd name="T5" fmla="*/ 352209457 h 225"/>
              <a:gd name="T6" fmla="*/ 552083654 w 122"/>
              <a:gd name="T7" fmla="*/ 194643144 h 225"/>
              <a:gd name="T8" fmla="*/ 552083654 w 122"/>
              <a:gd name="T9" fmla="*/ 139031125 h 225"/>
              <a:gd name="T10" fmla="*/ 487132256 w 122"/>
              <a:gd name="T11" fmla="*/ 106589166 h 225"/>
              <a:gd name="T12" fmla="*/ 13918618 w 122"/>
              <a:gd name="T13" fmla="*/ 264157631 h 225"/>
              <a:gd name="T14" fmla="*/ 501050875 w 122"/>
              <a:gd name="T15" fmla="*/ 129761379 h 225"/>
              <a:gd name="T16" fmla="*/ 528888111 w 122"/>
              <a:gd name="T17" fmla="*/ 162201185 h 225"/>
              <a:gd name="T18" fmla="*/ 514969493 w 122"/>
              <a:gd name="T19" fmla="*/ 194643144 h 225"/>
              <a:gd name="T20" fmla="*/ 64951398 w 122"/>
              <a:gd name="T21" fmla="*/ 329037244 h 225"/>
              <a:gd name="T22" fmla="*/ 41753701 w 122"/>
              <a:gd name="T23" fmla="*/ 310499904 h 225"/>
              <a:gd name="T24" fmla="*/ 37114162 w 122"/>
              <a:gd name="T25" fmla="*/ 273425224 h 225"/>
              <a:gd name="T26" fmla="*/ 491771796 w 122"/>
              <a:gd name="T27" fmla="*/ 129761379 h 225"/>
              <a:gd name="T28" fmla="*/ 64951398 w 122"/>
              <a:gd name="T29" fmla="*/ 199275865 h 225"/>
              <a:gd name="T30" fmla="*/ 306198834 w 122"/>
              <a:gd name="T31" fmla="*/ 129761379 h 225"/>
              <a:gd name="T32" fmla="*/ 338673456 w 122"/>
              <a:gd name="T33" fmla="*/ 46344426 h 225"/>
              <a:gd name="T34" fmla="*/ 41753701 w 122"/>
              <a:gd name="T35" fmla="*/ 78784232 h 225"/>
              <a:gd name="T36" fmla="*/ 13918618 w 122"/>
              <a:gd name="T37" fmla="*/ 162201185 h 225"/>
              <a:gd name="T38" fmla="*/ 283001136 w 122"/>
              <a:gd name="T39" fmla="*/ 37074680 h 225"/>
              <a:gd name="T40" fmla="*/ 310838373 w 122"/>
              <a:gd name="T41" fmla="*/ 55612019 h 225"/>
              <a:gd name="T42" fmla="*/ 301559294 w 122"/>
              <a:gd name="T43" fmla="*/ 101956445 h 225"/>
              <a:gd name="T44" fmla="*/ 64951398 w 122"/>
              <a:gd name="T45" fmla="*/ 171470932 h 225"/>
              <a:gd name="T46" fmla="*/ 37114162 w 122"/>
              <a:gd name="T47" fmla="*/ 139031125 h 225"/>
              <a:gd name="T48" fmla="*/ 556723194 w 122"/>
              <a:gd name="T49" fmla="*/ 468068369 h 225"/>
              <a:gd name="T50" fmla="*/ 487132256 w 122"/>
              <a:gd name="T51" fmla="*/ 417091222 h 225"/>
              <a:gd name="T52" fmla="*/ 334033916 w 122"/>
              <a:gd name="T53" fmla="*/ 509777921 h 225"/>
              <a:gd name="T54" fmla="*/ 255163900 w 122"/>
              <a:gd name="T55" fmla="*/ 639539300 h 225"/>
              <a:gd name="T56" fmla="*/ 245886975 w 122"/>
              <a:gd name="T57" fmla="*/ 458798622 h 225"/>
              <a:gd name="T58" fmla="*/ 552083654 w 122"/>
              <a:gd name="T59" fmla="*/ 352209457 h 225"/>
              <a:gd name="T60" fmla="*/ 552083654 w 122"/>
              <a:gd name="T61" fmla="*/ 296597437 h 225"/>
              <a:gd name="T62" fmla="*/ 41753701 w 122"/>
              <a:gd name="T63" fmla="*/ 393919009 h 225"/>
              <a:gd name="T64" fmla="*/ 4639539 w 122"/>
              <a:gd name="T65" fmla="*/ 449531029 h 225"/>
              <a:gd name="T66" fmla="*/ 13918618 w 122"/>
              <a:gd name="T67" fmla="*/ 472703242 h 225"/>
              <a:gd name="T68" fmla="*/ 51032780 w 122"/>
              <a:gd name="T69" fmla="*/ 509777921 h 225"/>
              <a:gd name="T70" fmla="*/ 129902797 w 122"/>
              <a:gd name="T71" fmla="*/ 560755068 h 225"/>
              <a:gd name="T72" fmla="*/ 78870017 w 122"/>
              <a:gd name="T73" fmla="*/ 639539300 h 225"/>
              <a:gd name="T74" fmla="*/ 185575116 w 122"/>
              <a:gd name="T75" fmla="*/ 968576544 h 225"/>
              <a:gd name="T76" fmla="*/ 245886975 w 122"/>
              <a:gd name="T77" fmla="*/ 1042725903 h 225"/>
              <a:gd name="T78" fmla="*/ 403624854 w 122"/>
              <a:gd name="T79" fmla="*/ 991748757 h 225"/>
              <a:gd name="T80" fmla="*/ 510329953 w 122"/>
              <a:gd name="T81" fmla="*/ 866620098 h 225"/>
              <a:gd name="T82" fmla="*/ 459297173 w 122"/>
              <a:gd name="T83" fmla="*/ 639539300 h 225"/>
              <a:gd name="T84" fmla="*/ 482492717 w 122"/>
              <a:gd name="T85" fmla="*/ 542217728 h 225"/>
              <a:gd name="T86" fmla="*/ 556723194 w 122"/>
              <a:gd name="T87" fmla="*/ 468068369 h 225"/>
              <a:gd name="T88" fmla="*/ 218049738 w 122"/>
              <a:gd name="T89" fmla="*/ 468068369 h 225"/>
              <a:gd name="T90" fmla="*/ 227328817 w 122"/>
              <a:gd name="T91" fmla="*/ 639539300 h 225"/>
              <a:gd name="T92" fmla="*/ 162377419 w 122"/>
              <a:gd name="T93" fmla="*/ 560755068 h 225"/>
              <a:gd name="T94" fmla="*/ 111344639 w 122"/>
              <a:gd name="T95" fmla="*/ 500508175 h 225"/>
              <a:gd name="T96" fmla="*/ 55672319 w 122"/>
              <a:gd name="T97" fmla="*/ 481970835 h 225"/>
              <a:gd name="T98" fmla="*/ 37114162 w 122"/>
              <a:gd name="T99" fmla="*/ 449531029 h 225"/>
              <a:gd name="T100" fmla="*/ 37114162 w 122"/>
              <a:gd name="T101" fmla="*/ 430993689 h 225"/>
              <a:gd name="T102" fmla="*/ 55672319 w 122"/>
              <a:gd name="T103" fmla="*/ 417091222 h 225"/>
              <a:gd name="T104" fmla="*/ 111344639 w 122"/>
              <a:gd name="T105" fmla="*/ 398553882 h 225"/>
              <a:gd name="T106" fmla="*/ 501050875 w 122"/>
              <a:gd name="T107" fmla="*/ 287329844 h 225"/>
              <a:gd name="T108" fmla="*/ 528888111 w 122"/>
              <a:gd name="T109" fmla="*/ 319769650 h 225"/>
              <a:gd name="T110" fmla="*/ 514969493 w 122"/>
              <a:gd name="T111" fmla="*/ 352209457 h 225"/>
              <a:gd name="T112" fmla="*/ 199491580 w 122"/>
              <a:gd name="T113" fmla="*/ 454165902 h 225"/>
              <a:gd name="T114" fmla="*/ 477855331 w 122"/>
              <a:gd name="T115" fmla="*/ 514410642 h 225"/>
              <a:gd name="T116" fmla="*/ 426820397 w 122"/>
              <a:gd name="T117" fmla="*/ 639539300 h 225"/>
              <a:gd name="T118" fmla="*/ 361871153 w 122"/>
              <a:gd name="T119" fmla="*/ 509777921 h 225"/>
              <a:gd name="T120" fmla="*/ 491771796 w 122"/>
              <a:gd name="T121" fmla="*/ 444896156 h 225"/>
              <a:gd name="T122" fmla="*/ 528888111 w 122"/>
              <a:gd name="T123" fmla="*/ 477335962 h 2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2" h="225">
                <a:moveTo>
                  <a:pt x="3" y="57"/>
                </a:moveTo>
                <a:cubicBezTo>
                  <a:pt x="1" y="59"/>
                  <a:pt x="1" y="62"/>
                  <a:pt x="2" y="65"/>
                </a:cubicBezTo>
                <a:cubicBezTo>
                  <a:pt x="3" y="69"/>
                  <a:pt x="3" y="69"/>
                  <a:pt x="3" y="69"/>
                </a:cubicBezTo>
                <a:cubicBezTo>
                  <a:pt x="4" y="74"/>
                  <a:pt x="9" y="77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5" y="77"/>
                  <a:pt x="16" y="77"/>
                  <a:pt x="17" y="76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5" y="47"/>
                  <a:pt x="118" y="45"/>
                  <a:pt x="119" y="42"/>
                </a:cubicBezTo>
                <a:cubicBezTo>
                  <a:pt x="120" y="40"/>
                  <a:pt x="121" y="37"/>
                  <a:pt x="120" y="34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7" y="25"/>
                  <a:pt x="113" y="22"/>
                  <a:pt x="108" y="22"/>
                </a:cubicBezTo>
                <a:cubicBezTo>
                  <a:pt x="107" y="22"/>
                  <a:pt x="106" y="22"/>
                  <a:pt x="105" y="23"/>
                </a:cubicBezTo>
                <a:cubicBezTo>
                  <a:pt x="9" y="51"/>
                  <a:pt x="9" y="51"/>
                  <a:pt x="9" y="51"/>
                </a:cubicBezTo>
                <a:cubicBezTo>
                  <a:pt x="6" y="52"/>
                  <a:pt x="4" y="54"/>
                  <a:pt x="3" y="57"/>
                </a:cubicBezTo>
                <a:close/>
                <a:moveTo>
                  <a:pt x="106" y="28"/>
                </a:moveTo>
                <a:cubicBezTo>
                  <a:pt x="107" y="28"/>
                  <a:pt x="107" y="28"/>
                  <a:pt x="108" y="28"/>
                </a:cubicBezTo>
                <a:cubicBezTo>
                  <a:pt x="110" y="28"/>
                  <a:pt x="112" y="30"/>
                  <a:pt x="113" y="32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15" y="37"/>
                  <a:pt x="114" y="38"/>
                  <a:pt x="114" y="40"/>
                </a:cubicBezTo>
                <a:cubicBezTo>
                  <a:pt x="113" y="41"/>
                  <a:pt x="112" y="42"/>
                  <a:pt x="111" y="42"/>
                </a:cubicBezTo>
                <a:cubicBezTo>
                  <a:pt x="15" y="71"/>
                  <a:pt x="15" y="71"/>
                  <a:pt x="15" y="71"/>
                </a:cubicBezTo>
                <a:cubicBezTo>
                  <a:pt x="15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1" y="71"/>
                  <a:pt x="9" y="69"/>
                  <a:pt x="9" y="67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2"/>
                  <a:pt x="7" y="61"/>
                  <a:pt x="8" y="59"/>
                </a:cubicBezTo>
                <a:cubicBezTo>
                  <a:pt x="9" y="58"/>
                  <a:pt x="10" y="57"/>
                  <a:pt x="11" y="57"/>
                </a:cubicBezTo>
                <a:lnTo>
                  <a:pt x="106" y="28"/>
                </a:lnTo>
                <a:close/>
                <a:moveTo>
                  <a:pt x="3" y="35"/>
                </a:moveTo>
                <a:cubicBezTo>
                  <a:pt x="4" y="40"/>
                  <a:pt x="9" y="43"/>
                  <a:pt x="14" y="43"/>
                </a:cubicBezTo>
                <a:cubicBezTo>
                  <a:pt x="15" y="43"/>
                  <a:pt x="16" y="43"/>
                  <a:pt x="17" y="43"/>
                </a:cubicBezTo>
                <a:cubicBezTo>
                  <a:pt x="66" y="28"/>
                  <a:pt x="66" y="28"/>
                  <a:pt x="66" y="28"/>
                </a:cubicBezTo>
                <a:cubicBezTo>
                  <a:pt x="72" y="26"/>
                  <a:pt x="76" y="19"/>
                  <a:pt x="74" y="13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4"/>
                  <a:pt x="65" y="0"/>
                  <a:pt x="59" y="2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9"/>
                  <a:pt x="0" y="25"/>
                  <a:pt x="2" y="31"/>
                </a:cubicBezTo>
                <a:lnTo>
                  <a:pt x="3" y="35"/>
                </a:lnTo>
                <a:close/>
                <a:moveTo>
                  <a:pt x="11" y="23"/>
                </a:move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2" y="8"/>
                  <a:pt x="62" y="8"/>
                </a:cubicBezTo>
                <a:cubicBezTo>
                  <a:pt x="64" y="8"/>
                  <a:pt x="67" y="9"/>
                  <a:pt x="67" y="12"/>
                </a:cubicBezTo>
                <a:cubicBezTo>
                  <a:pt x="68" y="15"/>
                  <a:pt x="68" y="15"/>
                  <a:pt x="68" y="15"/>
                </a:cubicBezTo>
                <a:cubicBezTo>
                  <a:pt x="69" y="18"/>
                  <a:pt x="68" y="21"/>
                  <a:pt x="65" y="22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4" y="37"/>
                  <a:pt x="14" y="37"/>
                </a:cubicBezTo>
                <a:cubicBezTo>
                  <a:pt x="11" y="37"/>
                  <a:pt x="9" y="36"/>
                  <a:pt x="9" y="33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27"/>
                  <a:pt x="8" y="24"/>
                  <a:pt x="11" y="23"/>
                </a:cubicBezTo>
                <a:close/>
                <a:moveTo>
                  <a:pt x="120" y="101"/>
                </a:moveTo>
                <a:cubicBezTo>
                  <a:pt x="119" y="97"/>
                  <a:pt x="119" y="97"/>
                  <a:pt x="119" y="97"/>
                </a:cubicBezTo>
                <a:cubicBezTo>
                  <a:pt x="117" y="92"/>
                  <a:pt x="110" y="88"/>
                  <a:pt x="105" y="90"/>
                </a:cubicBezTo>
                <a:cubicBezTo>
                  <a:pt x="82" y="96"/>
                  <a:pt x="82" y="96"/>
                  <a:pt x="82" y="96"/>
                </a:cubicBezTo>
                <a:cubicBezTo>
                  <a:pt x="76" y="98"/>
                  <a:pt x="72" y="104"/>
                  <a:pt x="72" y="110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4"/>
                  <a:pt x="54" y="101"/>
                  <a:pt x="53" y="99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5" y="81"/>
                  <a:pt x="118" y="79"/>
                  <a:pt x="119" y="76"/>
                </a:cubicBezTo>
                <a:cubicBezTo>
                  <a:pt x="120" y="73"/>
                  <a:pt x="121" y="70"/>
                  <a:pt x="120" y="67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7" y="58"/>
                  <a:pt x="110" y="54"/>
                  <a:pt x="105" y="56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6"/>
                  <a:pt x="4" y="88"/>
                  <a:pt x="3" y="90"/>
                </a:cubicBezTo>
                <a:cubicBezTo>
                  <a:pt x="1" y="92"/>
                  <a:pt x="1" y="95"/>
                  <a:pt x="1" y="97"/>
                </a:cubicBezTo>
                <a:cubicBezTo>
                  <a:pt x="2" y="98"/>
                  <a:pt x="2" y="98"/>
                  <a:pt x="2" y="99"/>
                </a:cubicBezTo>
                <a:cubicBezTo>
                  <a:pt x="3" y="102"/>
                  <a:pt x="3" y="102"/>
                  <a:pt x="3" y="102"/>
                </a:cubicBezTo>
                <a:cubicBezTo>
                  <a:pt x="4" y="106"/>
                  <a:pt x="7" y="109"/>
                  <a:pt x="10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6" y="114"/>
                  <a:pt x="28" y="118"/>
                  <a:pt x="28" y="121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17" y="138"/>
                  <a:pt x="17" y="138"/>
                  <a:pt x="17" y="138"/>
                </a:cubicBezTo>
                <a:cubicBezTo>
                  <a:pt x="17" y="187"/>
                  <a:pt x="17" y="187"/>
                  <a:pt x="17" y="187"/>
                </a:cubicBezTo>
                <a:cubicBezTo>
                  <a:pt x="17" y="199"/>
                  <a:pt x="28" y="208"/>
                  <a:pt x="40" y="209"/>
                </a:cubicBezTo>
                <a:cubicBezTo>
                  <a:pt x="40" y="214"/>
                  <a:pt x="40" y="214"/>
                  <a:pt x="40" y="214"/>
                </a:cubicBezTo>
                <a:cubicBezTo>
                  <a:pt x="40" y="220"/>
                  <a:pt x="46" y="225"/>
                  <a:pt x="53" y="225"/>
                </a:cubicBezTo>
                <a:cubicBezTo>
                  <a:pt x="74" y="225"/>
                  <a:pt x="74" y="225"/>
                  <a:pt x="74" y="225"/>
                </a:cubicBezTo>
                <a:cubicBezTo>
                  <a:pt x="81" y="225"/>
                  <a:pt x="87" y="220"/>
                  <a:pt x="87" y="214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99" y="208"/>
                  <a:pt x="110" y="199"/>
                  <a:pt x="110" y="187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99" y="138"/>
                  <a:pt x="99" y="138"/>
                  <a:pt x="99" y="138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99" y="122"/>
                  <a:pt x="101" y="118"/>
                  <a:pt x="104" y="117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118" y="113"/>
                  <a:pt x="122" y="107"/>
                  <a:pt x="120" y="101"/>
                </a:cubicBezTo>
                <a:close/>
                <a:moveTo>
                  <a:pt x="43" y="98"/>
                </a:moveTo>
                <a:cubicBezTo>
                  <a:pt x="45" y="99"/>
                  <a:pt x="46" y="100"/>
                  <a:pt x="47" y="101"/>
                </a:cubicBezTo>
                <a:cubicBezTo>
                  <a:pt x="48" y="103"/>
                  <a:pt x="49" y="104"/>
                  <a:pt x="49" y="106"/>
                </a:cubicBezTo>
                <a:cubicBezTo>
                  <a:pt x="49" y="138"/>
                  <a:pt x="49" y="138"/>
                  <a:pt x="49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5" y="116"/>
                  <a:pt x="30" y="110"/>
                  <a:pt x="25" y="108"/>
                </a:cubicBezTo>
                <a:cubicBezTo>
                  <a:pt x="25" y="108"/>
                  <a:pt x="24" y="108"/>
                  <a:pt x="24" y="108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0" y="104"/>
                  <a:pt x="9" y="102"/>
                  <a:pt x="9" y="101"/>
                </a:cubicBezTo>
                <a:cubicBezTo>
                  <a:pt x="8" y="97"/>
                  <a:pt x="8" y="97"/>
                  <a:pt x="8" y="97"/>
                </a:cubicBezTo>
                <a:cubicBezTo>
                  <a:pt x="8" y="97"/>
                  <a:pt x="8" y="97"/>
                  <a:pt x="8" y="97"/>
                </a:cubicBezTo>
                <a:cubicBezTo>
                  <a:pt x="7" y="96"/>
                  <a:pt x="7" y="94"/>
                  <a:pt x="8" y="93"/>
                </a:cubicBezTo>
                <a:cubicBezTo>
                  <a:pt x="9" y="92"/>
                  <a:pt x="10" y="91"/>
                  <a:pt x="11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3" y="90"/>
                  <a:pt x="13" y="90"/>
                  <a:pt x="13" y="90"/>
                </a:cubicBezTo>
                <a:cubicBezTo>
                  <a:pt x="24" y="86"/>
                  <a:pt x="24" y="86"/>
                  <a:pt x="24" y="86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07" y="62"/>
                  <a:pt x="107" y="62"/>
                  <a:pt x="108" y="62"/>
                </a:cubicBezTo>
                <a:cubicBezTo>
                  <a:pt x="110" y="62"/>
                  <a:pt x="112" y="63"/>
                  <a:pt x="113" y="66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5" y="71"/>
                  <a:pt x="114" y="72"/>
                  <a:pt x="114" y="73"/>
                </a:cubicBezTo>
                <a:cubicBezTo>
                  <a:pt x="113" y="74"/>
                  <a:pt x="112" y="75"/>
                  <a:pt x="111" y="76"/>
                </a:cubicBezTo>
                <a:cubicBezTo>
                  <a:pt x="49" y="94"/>
                  <a:pt x="49" y="94"/>
                  <a:pt x="49" y="94"/>
                </a:cubicBezTo>
                <a:cubicBezTo>
                  <a:pt x="39" y="97"/>
                  <a:pt x="43" y="98"/>
                  <a:pt x="43" y="98"/>
                </a:cubicBezTo>
                <a:close/>
                <a:moveTo>
                  <a:pt x="111" y="109"/>
                </a:moveTo>
                <a:cubicBezTo>
                  <a:pt x="103" y="111"/>
                  <a:pt x="103" y="111"/>
                  <a:pt x="103" y="111"/>
                </a:cubicBezTo>
                <a:cubicBezTo>
                  <a:pt x="97" y="113"/>
                  <a:pt x="92" y="119"/>
                  <a:pt x="92" y="125"/>
                </a:cubicBezTo>
                <a:cubicBezTo>
                  <a:pt x="92" y="138"/>
                  <a:pt x="92" y="138"/>
                  <a:pt x="92" y="138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107"/>
                  <a:pt x="81" y="103"/>
                  <a:pt x="84" y="102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9" y="95"/>
                  <a:pt x="112" y="96"/>
                  <a:pt x="113" y="99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5" y="106"/>
                  <a:pt x="113" y="109"/>
                  <a:pt x="111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04" tIns="60953" rIns="121904" bIns="60953"/>
          <a:lstStyle/>
          <a:p>
            <a:endParaRPr lang="zh-CN" altLang="en-US" sz="240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3" name="Freeform 72">
            <a:extLst>
              <a:ext uri="{FF2B5EF4-FFF2-40B4-BE49-F238E27FC236}">
                <a16:creationId xmlns:a16="http://schemas.microsoft.com/office/drawing/2014/main" id="{A3C3271F-6627-464E-9C57-7022AC95B546}"/>
              </a:ext>
            </a:extLst>
          </p:cNvPr>
          <p:cNvSpPr>
            <a:spLocks noEditPoints="1"/>
          </p:cNvSpPr>
          <p:nvPr/>
        </p:nvSpPr>
        <p:spPr bwMode="auto">
          <a:xfrm>
            <a:off x="3245922" y="3662682"/>
            <a:ext cx="646936" cy="648040"/>
          </a:xfrm>
          <a:custGeom>
            <a:avLst/>
            <a:gdLst>
              <a:gd name="T0" fmla="*/ 469490874 w 411"/>
              <a:gd name="T1" fmla="*/ 275495129 h 412"/>
              <a:gd name="T2" fmla="*/ 395653827 w 411"/>
              <a:gd name="T3" fmla="*/ 306106223 h 412"/>
              <a:gd name="T4" fmla="*/ 346893781 w 411"/>
              <a:gd name="T5" fmla="*/ 257407559 h 412"/>
              <a:gd name="T6" fmla="*/ 394261054 w 411"/>
              <a:gd name="T7" fmla="*/ 148878603 h 412"/>
              <a:gd name="T8" fmla="*/ 245194187 w 411"/>
              <a:gd name="T9" fmla="*/ 0 h 412"/>
              <a:gd name="T10" fmla="*/ 94734547 w 411"/>
              <a:gd name="T11" fmla="*/ 148878603 h 412"/>
              <a:gd name="T12" fmla="*/ 161605367 w 411"/>
              <a:gd name="T13" fmla="*/ 272712517 h 412"/>
              <a:gd name="T14" fmla="*/ 133741640 w 411"/>
              <a:gd name="T15" fmla="*/ 370109844 h 412"/>
              <a:gd name="T16" fmla="*/ 103092367 w 411"/>
              <a:gd name="T17" fmla="*/ 365936515 h 412"/>
              <a:gd name="T18" fmla="*/ 0 w 411"/>
              <a:gd name="T19" fmla="*/ 468899067 h 412"/>
              <a:gd name="T20" fmla="*/ 103092367 w 411"/>
              <a:gd name="T21" fmla="*/ 573253515 h 412"/>
              <a:gd name="T22" fmla="*/ 207578687 w 411"/>
              <a:gd name="T23" fmla="*/ 468899067 h 412"/>
              <a:gd name="T24" fmla="*/ 153246367 w 411"/>
              <a:gd name="T25" fmla="*/ 378458860 h 412"/>
              <a:gd name="T26" fmla="*/ 181108914 w 411"/>
              <a:gd name="T27" fmla="*/ 283844145 h 412"/>
              <a:gd name="T28" fmla="*/ 245194187 w 411"/>
              <a:gd name="T29" fmla="*/ 297758386 h 412"/>
              <a:gd name="T30" fmla="*/ 331568554 w 411"/>
              <a:gd name="T31" fmla="*/ 271321800 h 412"/>
              <a:gd name="T32" fmla="*/ 383115327 w 411"/>
              <a:gd name="T33" fmla="*/ 322803076 h 412"/>
              <a:gd name="T34" fmla="*/ 365004554 w 411"/>
              <a:gd name="T35" fmla="*/ 379849577 h 412"/>
              <a:gd name="T36" fmla="*/ 469490874 w 411"/>
              <a:gd name="T37" fmla="*/ 482813308 h 412"/>
              <a:gd name="T38" fmla="*/ 572583241 w 411"/>
              <a:gd name="T39" fmla="*/ 379849577 h 412"/>
              <a:gd name="T40" fmla="*/ 469490874 w 411"/>
              <a:gd name="T41" fmla="*/ 275495129 h 412"/>
              <a:gd name="T42" fmla="*/ 186681187 w 411"/>
              <a:gd name="T43" fmla="*/ 468899067 h 412"/>
              <a:gd name="T44" fmla="*/ 103092367 w 411"/>
              <a:gd name="T45" fmla="*/ 552382154 h 412"/>
              <a:gd name="T46" fmla="*/ 19503547 w 411"/>
              <a:gd name="T47" fmla="*/ 468899067 h 412"/>
              <a:gd name="T48" fmla="*/ 103092367 w 411"/>
              <a:gd name="T49" fmla="*/ 386806697 h 412"/>
              <a:gd name="T50" fmla="*/ 186681187 w 411"/>
              <a:gd name="T51" fmla="*/ 468899067 h 412"/>
              <a:gd name="T52" fmla="*/ 115630867 w 411"/>
              <a:gd name="T53" fmla="*/ 148878603 h 412"/>
              <a:gd name="T54" fmla="*/ 245194187 w 411"/>
              <a:gd name="T55" fmla="*/ 19479465 h 412"/>
              <a:gd name="T56" fmla="*/ 373363554 w 411"/>
              <a:gd name="T57" fmla="*/ 148878603 h 412"/>
              <a:gd name="T58" fmla="*/ 245194187 w 411"/>
              <a:gd name="T59" fmla="*/ 278278921 h 412"/>
              <a:gd name="T60" fmla="*/ 115630867 w 411"/>
              <a:gd name="T61" fmla="*/ 148878603 h 412"/>
              <a:gd name="T62" fmla="*/ 469490874 w 411"/>
              <a:gd name="T63" fmla="*/ 461941947 h 412"/>
              <a:gd name="T64" fmla="*/ 385902054 w 411"/>
              <a:gd name="T65" fmla="*/ 379849577 h 412"/>
              <a:gd name="T66" fmla="*/ 469490874 w 411"/>
              <a:gd name="T67" fmla="*/ 296366490 h 412"/>
              <a:gd name="T68" fmla="*/ 553079695 w 411"/>
              <a:gd name="T69" fmla="*/ 379849577 h 412"/>
              <a:gd name="T70" fmla="*/ 469490874 w 411"/>
              <a:gd name="T71" fmla="*/ 461941947 h 4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11" h="412">
                <a:moveTo>
                  <a:pt x="337" y="198"/>
                </a:moveTo>
                <a:cubicBezTo>
                  <a:pt x="316" y="198"/>
                  <a:pt x="298" y="206"/>
                  <a:pt x="284" y="220"/>
                </a:cubicBezTo>
                <a:cubicBezTo>
                  <a:pt x="249" y="185"/>
                  <a:pt x="249" y="185"/>
                  <a:pt x="249" y="185"/>
                </a:cubicBezTo>
                <a:cubicBezTo>
                  <a:pt x="270" y="166"/>
                  <a:pt x="283" y="138"/>
                  <a:pt x="283" y="107"/>
                </a:cubicBezTo>
                <a:cubicBezTo>
                  <a:pt x="283" y="48"/>
                  <a:pt x="235" y="0"/>
                  <a:pt x="176" y="0"/>
                </a:cubicBezTo>
                <a:cubicBezTo>
                  <a:pt x="117" y="0"/>
                  <a:pt x="68" y="48"/>
                  <a:pt x="68" y="107"/>
                </a:cubicBezTo>
                <a:cubicBezTo>
                  <a:pt x="68" y="144"/>
                  <a:pt x="88" y="177"/>
                  <a:pt x="116" y="196"/>
                </a:cubicBezTo>
                <a:cubicBezTo>
                  <a:pt x="96" y="266"/>
                  <a:pt x="96" y="266"/>
                  <a:pt x="96" y="266"/>
                </a:cubicBezTo>
                <a:cubicBezTo>
                  <a:pt x="89" y="264"/>
                  <a:pt x="82" y="263"/>
                  <a:pt x="74" y="263"/>
                </a:cubicBezTo>
                <a:cubicBezTo>
                  <a:pt x="33" y="263"/>
                  <a:pt x="0" y="296"/>
                  <a:pt x="0" y="337"/>
                </a:cubicBezTo>
                <a:cubicBezTo>
                  <a:pt x="0" y="378"/>
                  <a:pt x="33" y="412"/>
                  <a:pt x="74" y="412"/>
                </a:cubicBezTo>
                <a:cubicBezTo>
                  <a:pt x="115" y="412"/>
                  <a:pt x="149" y="378"/>
                  <a:pt x="149" y="337"/>
                </a:cubicBezTo>
                <a:cubicBezTo>
                  <a:pt x="149" y="309"/>
                  <a:pt x="133" y="284"/>
                  <a:pt x="110" y="272"/>
                </a:cubicBezTo>
                <a:cubicBezTo>
                  <a:pt x="130" y="204"/>
                  <a:pt x="130" y="204"/>
                  <a:pt x="130" y="204"/>
                </a:cubicBezTo>
                <a:cubicBezTo>
                  <a:pt x="144" y="210"/>
                  <a:pt x="159" y="214"/>
                  <a:pt x="176" y="214"/>
                </a:cubicBezTo>
                <a:cubicBezTo>
                  <a:pt x="199" y="214"/>
                  <a:pt x="220" y="207"/>
                  <a:pt x="238" y="195"/>
                </a:cubicBezTo>
                <a:cubicBezTo>
                  <a:pt x="275" y="232"/>
                  <a:pt x="275" y="232"/>
                  <a:pt x="275" y="232"/>
                </a:cubicBezTo>
                <a:cubicBezTo>
                  <a:pt x="267" y="243"/>
                  <a:pt x="262" y="257"/>
                  <a:pt x="262" y="273"/>
                </a:cubicBezTo>
                <a:cubicBezTo>
                  <a:pt x="262" y="314"/>
                  <a:pt x="296" y="347"/>
                  <a:pt x="337" y="347"/>
                </a:cubicBezTo>
                <a:cubicBezTo>
                  <a:pt x="378" y="347"/>
                  <a:pt x="411" y="314"/>
                  <a:pt x="411" y="273"/>
                </a:cubicBezTo>
                <a:cubicBezTo>
                  <a:pt x="411" y="231"/>
                  <a:pt x="378" y="198"/>
                  <a:pt x="337" y="198"/>
                </a:cubicBezTo>
                <a:close/>
                <a:moveTo>
                  <a:pt x="134" y="337"/>
                </a:moveTo>
                <a:cubicBezTo>
                  <a:pt x="134" y="370"/>
                  <a:pt x="107" y="397"/>
                  <a:pt x="74" y="397"/>
                </a:cubicBezTo>
                <a:cubicBezTo>
                  <a:pt x="41" y="397"/>
                  <a:pt x="14" y="370"/>
                  <a:pt x="14" y="337"/>
                </a:cubicBezTo>
                <a:cubicBezTo>
                  <a:pt x="14" y="304"/>
                  <a:pt x="41" y="278"/>
                  <a:pt x="74" y="278"/>
                </a:cubicBezTo>
                <a:cubicBezTo>
                  <a:pt x="107" y="278"/>
                  <a:pt x="134" y="304"/>
                  <a:pt x="134" y="337"/>
                </a:cubicBezTo>
                <a:close/>
                <a:moveTo>
                  <a:pt x="83" y="107"/>
                </a:moveTo>
                <a:cubicBezTo>
                  <a:pt x="83" y="56"/>
                  <a:pt x="125" y="14"/>
                  <a:pt x="176" y="14"/>
                </a:cubicBezTo>
                <a:cubicBezTo>
                  <a:pt x="227" y="14"/>
                  <a:pt x="268" y="56"/>
                  <a:pt x="268" y="107"/>
                </a:cubicBezTo>
                <a:cubicBezTo>
                  <a:pt x="268" y="158"/>
                  <a:pt x="227" y="200"/>
                  <a:pt x="176" y="200"/>
                </a:cubicBezTo>
                <a:cubicBezTo>
                  <a:pt x="125" y="200"/>
                  <a:pt x="83" y="158"/>
                  <a:pt x="83" y="107"/>
                </a:cubicBezTo>
                <a:close/>
                <a:moveTo>
                  <a:pt x="337" y="332"/>
                </a:moveTo>
                <a:cubicBezTo>
                  <a:pt x="304" y="332"/>
                  <a:pt x="277" y="306"/>
                  <a:pt x="277" y="273"/>
                </a:cubicBezTo>
                <a:cubicBezTo>
                  <a:pt x="277" y="240"/>
                  <a:pt x="304" y="213"/>
                  <a:pt x="337" y="213"/>
                </a:cubicBezTo>
                <a:cubicBezTo>
                  <a:pt x="370" y="213"/>
                  <a:pt x="397" y="240"/>
                  <a:pt x="397" y="273"/>
                </a:cubicBezTo>
                <a:cubicBezTo>
                  <a:pt x="397" y="306"/>
                  <a:pt x="370" y="332"/>
                  <a:pt x="337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04" tIns="60953" rIns="121904" bIns="60953"/>
          <a:lstStyle/>
          <a:p>
            <a:endParaRPr lang="zh-CN" altLang="en-US" sz="240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3263A2-AB04-4A80-8717-3F42E29E1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2"/>
            <a:ext cx="12192000" cy="1247353"/>
          </a:xfrm>
          <a:prstGeom prst="rect">
            <a:avLst/>
          </a:prstGeom>
        </p:spPr>
      </p:pic>
      <p:sp>
        <p:nvSpPr>
          <p:cNvPr id="70" name="MH_Entry_1">
            <a:extLst>
              <a:ext uri="{FF2B5EF4-FFF2-40B4-BE49-F238E27FC236}">
                <a16:creationId xmlns:a16="http://schemas.microsoft.com/office/drawing/2014/main" id="{CEC9B6AE-9838-43CA-9B60-6ADAD4C42FC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07737" y="287702"/>
            <a:ext cx="3499943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Citi Tax Suite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1DB6CF-3EDE-4254-A755-1CB57BFF7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1215" y="150404"/>
            <a:ext cx="1237709" cy="915229"/>
          </a:xfrm>
          <a:prstGeom prst="rect">
            <a:avLst/>
          </a:prstGeom>
        </p:spPr>
      </p:pic>
      <p:sp>
        <p:nvSpPr>
          <p:cNvPr id="58" name="TextBox 45">
            <a:extLst>
              <a:ext uri="{FF2B5EF4-FFF2-40B4-BE49-F238E27FC236}">
                <a16:creationId xmlns:a16="http://schemas.microsoft.com/office/drawing/2014/main" id="{C4745D9A-087B-44BC-ADC4-D62408C1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457" y="6292352"/>
            <a:ext cx="3026357" cy="33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anose="020B0503020204020204" pitchFamily="34" charset="-122"/>
              </a:rPr>
              <a:t>Contact : cl85000@citi.com</a:t>
            </a:r>
            <a:endParaRPr lang="zh-CN" altLang="en-US" sz="1867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630522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101</Words>
  <Application>Microsoft Office PowerPoint</Application>
  <PresentationFormat>宽屏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印品黑体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Chunsi</dc:creator>
  <cp:lastModifiedBy>Li Chunsi</cp:lastModifiedBy>
  <cp:revision>7</cp:revision>
  <dcterms:created xsi:type="dcterms:W3CDTF">2024-05-30T04:28:37Z</dcterms:created>
  <dcterms:modified xsi:type="dcterms:W3CDTF">2024-05-30T05:32:17Z</dcterms:modified>
</cp:coreProperties>
</file>