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1CD7-32DA-E713-4E38-0069E5654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918C7-8EB6-85A0-BC0C-EAD166936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112AB-390F-3A89-F181-EF087C9DE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F845-DBD1-477C-A443-6453908E82A6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B5F2-DE86-A152-A7ED-D2065AF7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C2086-49C3-58E6-811E-BD2792F4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25F6-FC6E-4025-B2BD-5AEBC8AB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6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77AD-6A3E-1905-355D-485A8DEC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626ED-1C4D-2E4A-DD24-8D6590CEC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C709-F11C-144E-0A2C-A3CDF340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F845-DBD1-477C-A443-6453908E82A6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35035-AC79-B435-1094-DDC5EB2B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5F09C-E9E2-C02D-D201-68863139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25F6-FC6E-4025-B2BD-5AEBC8AB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1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1585FA-DB82-492A-3F8E-ECD929519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C0CBB-CEDD-E7FC-5086-AF6D25C56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45F6A-C85F-CBA3-E564-40F072B6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F845-DBD1-477C-A443-6453908E82A6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44F42-038B-DB4D-70DD-99DC8D0E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C979E-EE5C-4AB8-1A09-EF96A6EE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25F6-FC6E-4025-B2BD-5AEBC8AB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8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0511-9E4A-CB0A-931B-AB7377EA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D7DA5-5E58-DECD-C6F0-5B2538B7F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5C568-586D-B3EE-4E95-B0590BF2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F845-DBD1-477C-A443-6453908E82A6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140F5-2189-3FBC-2992-02B262A2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997D9-0162-CD93-9F9F-B5240C1A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25F6-FC6E-4025-B2BD-5AEBC8AB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6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ADBE-1F1A-812C-99C9-55DA2223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811DC-8EB2-93D8-01C6-8A6411CC2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C4441-D2CA-46F6-3E7A-2D8CA306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F845-DBD1-477C-A443-6453908E82A6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366E7-2719-B4C4-B72B-13C88ED0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EDEA3-95EE-21FD-86D4-DCF5C64F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25F6-FC6E-4025-B2BD-5AEBC8AB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3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9F40-1A73-15AD-3DC3-21EE8FF3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9835F-A337-3BE1-1226-9DF36D508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219C7-C434-D4F4-4D78-1283D8BB4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2681E-BB6B-39AB-2F75-1AAA229B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F845-DBD1-477C-A443-6453908E82A6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0EF44-C39D-EDF7-E319-A9EE8FA81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1A01A-3F37-ABBA-7C76-DC5D5662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25F6-FC6E-4025-B2BD-5AEBC8AB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9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5EA7C-5B5C-12AA-B526-19AAC919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672DC-DA94-ABB0-57C8-9402DA60E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07CA6-9F14-4714-CB06-948D5B039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EF726-14FD-E002-E280-8A055E4C2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9C681-606D-666B-D8C7-986EBD0B6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4A46F5-6401-A7C5-F7A4-D32EA6B7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F845-DBD1-477C-A443-6453908E82A6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54FD6-2EB8-1458-5E61-CF721486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379BE4-BC57-F254-E867-99DD9484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25F6-FC6E-4025-B2BD-5AEBC8AB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0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54087-DC2A-A64B-1575-938888AB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B40B7-3353-8A70-32F4-12CAE371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F845-DBD1-477C-A443-6453908E82A6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C4C78-2AB5-79C7-A3FC-C7B726D9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8BA28-13FE-0C6E-27B0-B118C5D7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25F6-FC6E-4025-B2BD-5AEBC8AB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7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1D668-F467-9B6C-07C0-3B8D150E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F845-DBD1-477C-A443-6453908E82A6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3A67CB-262F-20B7-0356-3001D2786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5F4FB-A89E-B117-50AC-34D9934B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25F6-FC6E-4025-B2BD-5AEBC8AB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4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EC94E-E569-FAFE-07DF-A873CC515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64601-C9A3-1AE6-80BE-A51760042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01DD8-781B-A30C-DE4F-052908FB8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43514-62F4-3376-A609-433D4B7B6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F845-DBD1-477C-A443-6453908E82A6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C6B48-AD26-CE34-080A-AF7851E0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50B2F-CA31-57F6-0467-28F7253C7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25F6-FC6E-4025-B2BD-5AEBC8AB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2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DA1D-8009-D5A4-2B66-9D619BEE2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986F54-5EEF-B8CE-C242-B7DA02793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5C9B7-A8DD-02AF-55D8-8C4B474BE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7734B-8C39-D2F7-2479-6F70CBAA6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F845-DBD1-477C-A443-6453908E82A6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C589A-0A5A-10C9-23FC-4D389BFA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CACB3-ACDF-EA72-A221-6D373B95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25F6-FC6E-4025-B2BD-5AEBC8AB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7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29D691-A55C-AF5F-8883-A2467D05B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650A5-6E6D-2F47-2D9B-6D13FF75D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CB30C-D372-2848-8403-2AC2ACFF7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F845-DBD1-477C-A443-6453908E82A6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CC5D3-C2A4-CD65-4706-28F6C7F64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CE686-C6DC-1E12-4073-32FD506F3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225F6-FC6E-4025-B2BD-5AEBC8AB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3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27E977-376B-31BB-8FA5-AE4A39B7A315}"/>
              </a:ext>
            </a:extLst>
          </p:cNvPr>
          <p:cNvSpPr txBox="1"/>
          <p:nvPr/>
        </p:nvSpPr>
        <p:spPr>
          <a:xfrm>
            <a:off x="1428750" y="1347107"/>
            <a:ext cx="1694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Background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4296D-A36F-1B9B-2546-4239CCC9F0EE}"/>
              </a:ext>
            </a:extLst>
          </p:cNvPr>
          <p:cNvSpPr txBox="1"/>
          <p:nvPr/>
        </p:nvSpPr>
        <p:spPr>
          <a:xfrm>
            <a:off x="1122588" y="1881740"/>
            <a:ext cx="2812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Auto-generated </a:t>
            </a:r>
            <a:r>
              <a:rPr lang="en-US" dirty="0" err="1"/>
              <a:t>ffmpeg</a:t>
            </a:r>
            <a:r>
              <a:rPr lang="en-US" dirty="0"/>
              <a:t> “life”, “</a:t>
            </a:r>
            <a:r>
              <a:rPr lang="en-US" dirty="0" err="1"/>
              <a:t>autocell</a:t>
            </a:r>
            <a:r>
              <a:rPr lang="en-US" dirty="0"/>
              <a:t>”,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Image, </a:t>
            </a:r>
            <a:r>
              <a:rPr lang="en-US" dirty="0" err="1"/>
              <a:t>ffmpeg</a:t>
            </a:r>
            <a:r>
              <a:rPr lang="en-US" dirty="0"/>
              <a:t> pan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Art pan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Snagit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Bandicam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8E619C-DACB-E933-83AF-71497B2E7604}"/>
              </a:ext>
            </a:extLst>
          </p:cNvPr>
          <p:cNvSpPr txBox="1"/>
          <p:nvPr/>
        </p:nvSpPr>
        <p:spPr>
          <a:xfrm>
            <a:off x="8222118" y="1347105"/>
            <a:ext cx="1694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Audio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D85BF-48CD-DE4D-CAEF-D870C2BB90AD}"/>
              </a:ext>
            </a:extLst>
          </p:cNvPr>
          <p:cNvSpPr txBox="1"/>
          <p:nvPr/>
        </p:nvSpPr>
        <p:spPr>
          <a:xfrm>
            <a:off x="4822370" y="1890031"/>
            <a:ext cx="2812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Imagemagick</a:t>
            </a:r>
            <a:r>
              <a:rPr lang="en-US" dirty="0"/>
              <a:t> (for transparent PNGs)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ffmpeg</a:t>
            </a:r>
            <a:r>
              <a:rPr lang="en-US" dirty="0"/>
              <a:t> </a:t>
            </a:r>
            <a:r>
              <a:rPr lang="en-US" dirty="0" err="1"/>
              <a:t>drawtext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Azure speech to Text, </a:t>
            </a:r>
            <a:r>
              <a:rPr lang="en-US" dirty="0" err="1"/>
              <a:t>srt</a:t>
            </a:r>
            <a:r>
              <a:rPr lang="en-US" dirty="0"/>
              <a:t> to ass, and AEGISUB for formatting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FD20E-B77E-27EA-A19F-E8D5AA09D464}"/>
              </a:ext>
            </a:extLst>
          </p:cNvPr>
          <p:cNvSpPr txBox="1"/>
          <p:nvPr/>
        </p:nvSpPr>
        <p:spPr>
          <a:xfrm>
            <a:off x="5105400" y="1347106"/>
            <a:ext cx="1694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Captions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C1D81A-E04D-7F21-FD13-31D3D962BFFA}"/>
              </a:ext>
            </a:extLst>
          </p:cNvPr>
          <p:cNvSpPr txBox="1"/>
          <p:nvPr/>
        </p:nvSpPr>
        <p:spPr>
          <a:xfrm>
            <a:off x="7945214" y="1890031"/>
            <a:ext cx="2812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Text-to-Speech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 speech-synth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Voicemod</a:t>
            </a:r>
            <a:r>
              <a:rPr lang="en-US" dirty="0"/>
              <a:t> to Audacity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88E22B-C5BF-3236-C30F-52EEEDEBB6E3}"/>
              </a:ext>
            </a:extLst>
          </p:cNvPr>
          <p:cNvSpPr txBox="1"/>
          <p:nvPr/>
        </p:nvSpPr>
        <p:spPr>
          <a:xfrm>
            <a:off x="1412420" y="3767640"/>
            <a:ext cx="1694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All In Ones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8B4BC7-22F3-3B43-8E72-168ACB093BEA}"/>
              </a:ext>
            </a:extLst>
          </p:cNvPr>
          <p:cNvSpPr txBox="1"/>
          <p:nvPr/>
        </p:nvSpPr>
        <p:spPr>
          <a:xfrm>
            <a:off x="1152524" y="4321638"/>
            <a:ext cx="2812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Premiere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Clipchamp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CapCut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B4894-93D1-784F-422F-8063F55BBF45}"/>
              </a:ext>
            </a:extLst>
          </p:cNvPr>
          <p:cNvSpPr txBox="1"/>
          <p:nvPr/>
        </p:nvSpPr>
        <p:spPr>
          <a:xfrm>
            <a:off x="4708070" y="3767640"/>
            <a:ext cx="1694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Tools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BD10B4-A5A5-582A-ADD4-CF9C5DB49E81}"/>
              </a:ext>
            </a:extLst>
          </p:cNvPr>
          <p:cNvSpPr txBox="1"/>
          <p:nvPr/>
        </p:nvSpPr>
        <p:spPr>
          <a:xfrm>
            <a:off x="4427763" y="4260254"/>
            <a:ext cx="5377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Snagit /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PowerPoint Animations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Anything black background </a:t>
            </a:r>
            <a:r>
              <a:rPr lang="en-US" dirty="0" err="1"/>
              <a:t>ffmpeg</a:t>
            </a:r>
            <a:r>
              <a:rPr lang="en-US" dirty="0"/>
              <a:t> to transparent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Canva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Bandicam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Adobe Character Animator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A38632-5641-D971-B017-E6D7D6074C28}"/>
              </a:ext>
            </a:extLst>
          </p:cNvPr>
          <p:cNvSpPr txBox="1"/>
          <p:nvPr/>
        </p:nvSpPr>
        <p:spPr>
          <a:xfrm>
            <a:off x="1412420" y="583413"/>
            <a:ext cx="5555797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Various Production Approaches</a:t>
            </a:r>
          </a:p>
        </p:txBody>
      </p:sp>
    </p:spTree>
    <p:extLst>
      <p:ext uri="{BB962C8B-B14F-4D97-AF65-F5344CB8AC3E}">
        <p14:creationId xmlns:p14="http://schemas.microsoft.com/office/powerpoint/2010/main" val="235352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CD6156-312C-2315-7043-F15D25F69393}"/>
              </a:ext>
            </a:extLst>
          </p:cNvPr>
          <p:cNvSpPr txBox="1"/>
          <p:nvPr/>
        </p:nvSpPr>
        <p:spPr>
          <a:xfrm>
            <a:off x="785813" y="592931"/>
            <a:ext cx="109942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“</a:t>
            </a:r>
            <a:r>
              <a:rPr lang="en-US" dirty="0" err="1"/>
              <a:t>cellauto</a:t>
            </a:r>
            <a:r>
              <a:rPr lang="en-US" dirty="0"/>
              <a:t>” video backgrounds</a:t>
            </a:r>
          </a:p>
          <a:p>
            <a:r>
              <a:rPr lang="en-US" dirty="0"/>
              <a:t>Create “life” animated backgrounds</a:t>
            </a:r>
          </a:p>
          <a:p>
            <a:r>
              <a:rPr lang="en-US" dirty="0"/>
              <a:t>MICROSOFT: Text-to-speech from caption</a:t>
            </a:r>
          </a:p>
          <a:p>
            <a:r>
              <a:rPr lang="en-US" dirty="0" err="1"/>
              <a:t>Concat</a:t>
            </a:r>
            <a:r>
              <a:rPr lang="en-US" dirty="0"/>
              <a:t> audio files</a:t>
            </a:r>
          </a:p>
          <a:p>
            <a:r>
              <a:rPr lang="en-US" dirty="0"/>
              <a:t>Cut and fade an audio file</a:t>
            </a:r>
          </a:p>
          <a:p>
            <a:r>
              <a:rPr lang="en-US" dirty="0"/>
              <a:t>Scale images to 1920 and 1080 height</a:t>
            </a:r>
          </a:p>
          <a:p>
            <a:r>
              <a:rPr lang="en-US" dirty="0"/>
              <a:t>Pan images to videos</a:t>
            </a:r>
          </a:p>
          <a:p>
            <a:r>
              <a:rPr lang="en-US" dirty="0"/>
              <a:t>Create PNGs from captions</a:t>
            </a:r>
          </a:p>
          <a:p>
            <a:r>
              <a:rPr lang="en-US" dirty="0"/>
              <a:t>Add those PNGs to any video (</a:t>
            </a:r>
            <a:r>
              <a:rPr lang="en-US"/>
              <a:t>created above)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7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129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Rottersman</dc:creator>
  <cp:lastModifiedBy>Max Rottersman</cp:lastModifiedBy>
  <cp:revision>11</cp:revision>
  <dcterms:created xsi:type="dcterms:W3CDTF">2023-02-07T23:49:37Z</dcterms:created>
  <dcterms:modified xsi:type="dcterms:W3CDTF">2023-03-18T20:32:28Z</dcterms:modified>
</cp:coreProperties>
</file>