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1CD7-32DA-E713-4E38-0069E565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18C7-8EB6-85A0-BC0C-EAD16693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12AB-390F-3A89-F181-EF087C9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B5F2-DE86-A152-A7ED-D2065AF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2086-49C3-58E6-811E-BD2792F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AD-6A3E-1905-355D-485A8DEC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26ED-1C4D-2E4A-DD24-8D6590CE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709-F11C-144E-0A2C-A3CDF340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5035-AC79-B435-1094-DDC5EB2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F09C-E9E2-C02D-D201-6886313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85FA-DB82-492A-3F8E-ECD92951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C0CBB-CEDD-E7FC-5086-AF6D25C5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5F6A-C85F-CBA3-E564-40F072B6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4F42-038B-DB4D-70DD-99DC8D0E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979E-EE5C-4AB8-1A09-EF96A6E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511-9E4A-CB0A-931B-AB7377E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7DA5-5E58-DECD-C6F0-5B2538B7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568-586D-B3EE-4E95-B0590BF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40F5-2189-3FBC-2992-02B262A2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97D9-0162-CD93-9F9F-B5240C1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ADBE-1F1A-812C-99C9-55DA222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11DC-8EB2-93D8-01C6-8A6411CC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4441-D2CA-46F6-3E7A-2D8CA306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66E7-2719-B4C4-B72B-13C88ED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DEA3-95EE-21FD-86D4-DCF5C64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9F40-1A73-15AD-3DC3-21EE8FF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35F-A337-3BE1-1226-9DF36D50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19C7-C434-D4F4-4D78-1283D8BB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681E-BB6B-39AB-2F75-1AAA229B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EF44-C39D-EDF7-E319-A9EE8FA8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A01A-3F37-ABBA-7C76-DC5D566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A7C-5B5C-12AA-B526-19AAC919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72DC-DA94-ABB0-57C8-9402DA60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7CA6-9F14-4714-CB06-948D5B03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F726-14FD-E002-E280-8A055E4C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C681-606D-666B-D8C7-986EBD0B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46F5-6401-A7C5-F7A4-D32EA6B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54FD6-2EB8-1458-5E61-CF72148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9BE4-BC57-F254-E867-99DD948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087-DC2A-A64B-1575-938888A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40B7-3353-8A70-32F4-12CAE371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4C78-2AB5-79C7-A3FC-C7B726D9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8BA28-13FE-0C6E-27B0-B118C5D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1D668-F467-9B6C-07C0-3B8D150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A67CB-262F-20B7-0356-3001D278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F4FB-A89E-B117-50AC-34D9934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C94E-E569-FAFE-07DF-A873CC51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601-C9A3-1AE6-80BE-A5176004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01DD8-781B-A30C-DE4F-052908FB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3514-62F4-3376-A609-433D4B7B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6B48-AD26-CE34-080A-AF7851E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50B2F-CA31-57F6-0467-28F7253C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DA1D-8009-D5A4-2B66-9D619BEE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6F54-5EEF-B8CE-C242-B7DA02793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C9B7-A8DD-02AF-55D8-8C4B474B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734B-8C39-D2F7-2479-6F70CBA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589A-0A5A-10C9-23FC-4D389BFA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ACB3-ACDF-EA72-A221-6D373B9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D691-A55C-AF5F-8883-A2467D05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50A5-6E6D-2F47-2D9B-6D13FF75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B30C-D372-2848-8403-2AC2ACFF7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F845-DBD1-477C-A443-6453908E82A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C5D3-C2A4-CD65-4706-28F6C7F64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E686-C6DC-1E12-4073-32FD506F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7E977-376B-31BB-8FA5-AE4A39B7A315}"/>
              </a:ext>
            </a:extLst>
          </p:cNvPr>
          <p:cNvSpPr txBox="1"/>
          <p:nvPr/>
        </p:nvSpPr>
        <p:spPr>
          <a:xfrm>
            <a:off x="1428750" y="1347107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296D-A36F-1B9B-2546-4239CCC9F0EE}"/>
              </a:ext>
            </a:extLst>
          </p:cNvPr>
          <p:cNvSpPr txBox="1"/>
          <p:nvPr/>
        </p:nvSpPr>
        <p:spPr>
          <a:xfrm>
            <a:off x="1122588" y="1881740"/>
            <a:ext cx="2812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Auto-generated </a:t>
            </a:r>
            <a:r>
              <a:rPr lang="en-US" dirty="0" err="1"/>
              <a:t>ffmpeg</a:t>
            </a:r>
            <a:r>
              <a:rPr lang="en-US" dirty="0"/>
              <a:t> “life”, “</a:t>
            </a:r>
            <a:r>
              <a:rPr lang="en-US" dirty="0" err="1"/>
              <a:t>autocell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Image, </a:t>
            </a:r>
            <a:r>
              <a:rPr lang="en-US" dirty="0" err="1"/>
              <a:t>ffmpeg</a:t>
            </a:r>
            <a:r>
              <a:rPr lang="en-US" dirty="0"/>
              <a:t> 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Art pan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E619C-DACB-E933-83AF-71497B2E7604}"/>
              </a:ext>
            </a:extLst>
          </p:cNvPr>
          <p:cNvSpPr txBox="1"/>
          <p:nvPr/>
        </p:nvSpPr>
        <p:spPr>
          <a:xfrm>
            <a:off x="8222118" y="1347105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85BF-48CD-DE4D-CAEF-D870C2BB90AD}"/>
              </a:ext>
            </a:extLst>
          </p:cNvPr>
          <p:cNvSpPr txBox="1"/>
          <p:nvPr/>
        </p:nvSpPr>
        <p:spPr>
          <a:xfrm>
            <a:off x="4822370" y="1890031"/>
            <a:ext cx="281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Imagemagick</a:t>
            </a:r>
            <a:r>
              <a:rPr lang="en-US" dirty="0"/>
              <a:t> (for transparent PNGs)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ffmpeg</a:t>
            </a:r>
            <a:r>
              <a:rPr lang="en-US" dirty="0"/>
              <a:t> </a:t>
            </a:r>
            <a:r>
              <a:rPr lang="en-US" dirty="0" err="1"/>
              <a:t>drawtext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FD20E-B77E-27EA-A19F-E8D5AA09D464}"/>
              </a:ext>
            </a:extLst>
          </p:cNvPr>
          <p:cNvSpPr txBox="1"/>
          <p:nvPr/>
        </p:nvSpPr>
        <p:spPr>
          <a:xfrm>
            <a:off x="5105400" y="1347106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1D81A-E04D-7F21-FD13-31D3D962BFFA}"/>
              </a:ext>
            </a:extLst>
          </p:cNvPr>
          <p:cNvSpPr txBox="1"/>
          <p:nvPr/>
        </p:nvSpPr>
        <p:spPr>
          <a:xfrm>
            <a:off x="7945214" y="1890031"/>
            <a:ext cx="281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speech-synth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Voicemod</a:t>
            </a:r>
            <a:r>
              <a:rPr lang="en-US" dirty="0"/>
              <a:t> to Audacity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8E22B-C5BF-3236-C30F-52EEEDEBB6E3}"/>
              </a:ext>
            </a:extLst>
          </p:cNvPr>
          <p:cNvSpPr txBox="1"/>
          <p:nvPr/>
        </p:nvSpPr>
        <p:spPr>
          <a:xfrm>
            <a:off x="141242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In 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B4BC7-22F3-3B43-8E72-168ACB093BEA}"/>
              </a:ext>
            </a:extLst>
          </p:cNvPr>
          <p:cNvSpPr txBox="1"/>
          <p:nvPr/>
        </p:nvSpPr>
        <p:spPr>
          <a:xfrm>
            <a:off x="1152524" y="4321638"/>
            <a:ext cx="281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Clipchamp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B4894-93D1-784F-422F-8063F55BBF45}"/>
              </a:ext>
            </a:extLst>
          </p:cNvPr>
          <p:cNvSpPr txBox="1"/>
          <p:nvPr/>
        </p:nvSpPr>
        <p:spPr>
          <a:xfrm>
            <a:off x="470807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10B4-A5A5-582A-ADD4-CF9C5DB49E81}"/>
              </a:ext>
            </a:extLst>
          </p:cNvPr>
          <p:cNvSpPr txBox="1"/>
          <p:nvPr/>
        </p:nvSpPr>
        <p:spPr>
          <a:xfrm>
            <a:off x="4427763" y="4260254"/>
            <a:ext cx="5377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 /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PowerPoint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black background </a:t>
            </a:r>
            <a:r>
              <a:rPr lang="en-US" dirty="0" err="1"/>
              <a:t>ffmpeg</a:t>
            </a:r>
            <a:r>
              <a:rPr lang="en-US" dirty="0"/>
              <a:t> to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38632-5641-D971-B017-E6D7D6074C28}"/>
              </a:ext>
            </a:extLst>
          </p:cNvPr>
          <p:cNvSpPr txBox="1"/>
          <p:nvPr/>
        </p:nvSpPr>
        <p:spPr>
          <a:xfrm>
            <a:off x="1412420" y="583413"/>
            <a:ext cx="555579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Various Production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35352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Rottersman</dc:creator>
  <cp:lastModifiedBy>Max Rottersman</cp:lastModifiedBy>
  <cp:revision>8</cp:revision>
  <dcterms:created xsi:type="dcterms:W3CDTF">2023-02-07T23:49:37Z</dcterms:created>
  <dcterms:modified xsi:type="dcterms:W3CDTF">2023-02-19T19:01:12Z</dcterms:modified>
</cp:coreProperties>
</file>