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1417-18D8-4AA0-A3A8-238B3CAD42D3}" type="datetimeFigureOut">
              <a:rPr lang="de-DE" smtClean="0"/>
              <a:t>04.11.2008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FB4-D724-4B8C-851B-1A100D486E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1417-18D8-4AA0-A3A8-238B3CAD42D3}" type="datetimeFigureOut">
              <a:rPr lang="de-DE" smtClean="0"/>
              <a:t>04.11.2008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FB4-D724-4B8C-851B-1A100D486E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1417-18D8-4AA0-A3A8-238B3CAD42D3}" type="datetimeFigureOut">
              <a:rPr lang="de-DE" smtClean="0"/>
              <a:t>04.11.2008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FB4-D724-4B8C-851B-1A100D486E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1417-18D8-4AA0-A3A8-238B3CAD42D3}" type="datetimeFigureOut">
              <a:rPr lang="de-DE" smtClean="0"/>
              <a:t>04.11.2008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FB4-D724-4B8C-851B-1A100D486E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1417-18D8-4AA0-A3A8-238B3CAD42D3}" type="datetimeFigureOut">
              <a:rPr lang="de-DE" smtClean="0"/>
              <a:t>04.11.2008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FB4-D724-4B8C-851B-1A100D486E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1417-18D8-4AA0-A3A8-238B3CAD42D3}" type="datetimeFigureOut">
              <a:rPr lang="de-DE" smtClean="0"/>
              <a:t>04.11.2008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FB4-D724-4B8C-851B-1A100D486E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1417-18D8-4AA0-A3A8-238B3CAD42D3}" type="datetimeFigureOut">
              <a:rPr lang="de-DE" smtClean="0"/>
              <a:t>04.11.2008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FB4-D724-4B8C-851B-1A100D486E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1417-18D8-4AA0-A3A8-238B3CAD42D3}" type="datetimeFigureOut">
              <a:rPr lang="de-DE" smtClean="0"/>
              <a:t>04.11.2008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FB4-D724-4B8C-851B-1A100D486E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1417-18D8-4AA0-A3A8-238B3CAD42D3}" type="datetimeFigureOut">
              <a:rPr lang="de-DE" smtClean="0"/>
              <a:t>04.11.2008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FB4-D724-4B8C-851B-1A100D486E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1417-18D8-4AA0-A3A8-238B3CAD42D3}" type="datetimeFigureOut">
              <a:rPr lang="de-DE" smtClean="0"/>
              <a:t>04.11.2008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FB4-D724-4B8C-851B-1A100D486E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1417-18D8-4AA0-A3A8-238B3CAD42D3}" type="datetimeFigureOut">
              <a:rPr lang="de-DE" smtClean="0"/>
              <a:t>04.11.2008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FB4-D724-4B8C-851B-1A100D486E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F1417-18D8-4AA0-A3A8-238B3CAD42D3}" type="datetimeFigureOut">
              <a:rPr lang="de-DE" smtClean="0"/>
              <a:t>04.11.2008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FFB4-D724-4B8C-851B-1A100D486EA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Manager>Document manager</Manager>
  <Company>Document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</dc:title>
  <dc:subject>Document subject</dc:subject>
  <dc:creator>Document author</dc:creator>
  <cp:keywords>keyword1, keyword2</cp:keywords>
  <dc:description>Document comment</dc:description>
  <cp:lastModifiedBy>durnenil</cp:lastModifiedBy>
  <cp:revision>1</cp:revision>
  <dcterms:created xsi:type="dcterms:W3CDTF">2008-11-04T09:49:21Z</dcterms:created>
  <dcterms:modified xsi:type="dcterms:W3CDTF">2008-11-04T09:50:57Z</dcterms:modified>
  <cp:category>Document category</cp:category>
  <cp:contentStatus>Document status</cp:contentStatus>
</cp:coreProperties>
</file>