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69B49-77F2-48F3-BC12-F5B39169A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6C2D9-7542-4D50-992B-11F540F89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2CCB4-8CCF-4CB6-82BA-A539A3A2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FCF28-BB2E-41C5-9CBA-8596A458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BAB62-D139-4D92-ACAC-16DC8D03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6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2095-A100-4012-88FC-D96E3317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C89B7-BECB-4E2F-A235-A838457E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4D7BA-079E-49D9-8E22-8F30B73F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3483D-09AC-470E-B9F5-D4B91816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E93A7-D3F9-4DDB-B793-2FD5890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2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EC01C-CC47-4C8F-96EF-816FE7CE7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8B587-88D0-4541-B0F1-D1A53A21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83E2B-A00F-41F0-8104-AF0DEE62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531BE-FEF5-4867-8CBB-1627D56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16692-C475-4912-9DDF-E65EE94D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2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1E6FC-D5B2-4356-BE27-5D029B7E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E3A90-63DB-43C0-8652-6248D33A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70DC3-D49A-4218-AC97-722C1990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64AB4-292A-400F-8115-DF89987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7E64F-999D-44C1-AC32-DEA1ACB5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4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897E9-FA1F-45BD-9FCF-80799A13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2430B-5CB1-4F68-A5D5-B962BCD4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8AF8A-D203-42A2-84F5-95DEA7B2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AEC5A-939C-4A7B-A7F5-92BD3837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441AE-6B27-40B5-A37C-87650FDE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2487-478F-4322-8E3F-3451C134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F0A79-E8D4-4A35-8B35-4DA2913B5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ECD2D-2A04-4CF9-BF0C-452760F5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6FCB1-4495-46BE-8226-83E9E14E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66C03-2A13-47AE-BDB5-3C530F51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A98FB-F934-4F2D-9A9C-FEA7E3F0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82D07-783D-461D-B31D-4241B07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01DD-E1DC-4267-A867-5DDF6C23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81F28-7CD0-4081-8BEC-C74DD3EDE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2F3EE3-AB9E-4998-919A-4CF5A7D27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37485-6E8E-4E8D-9010-A2617D4A8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FF40E1-64BB-4A0F-BAD1-A81C1183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C109E-A52C-49A1-875C-F7267E6F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37403D-71AA-4935-8A2E-743154D1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3334C-9E99-4E11-B8FA-FEE42A89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82C74E-11F2-4524-B6F7-8EA358B8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76C39-1A7B-47FB-B861-E34D5BE6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694C4-1B93-4251-A5D6-C29E29B7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924A9-811F-4733-9FC0-D4CB9DDC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94047-E779-45E0-A699-52D2C89B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95A49-4783-489C-B077-BA164D85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6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92995-A78C-4B4E-948E-D462623C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0B0DD-B851-4837-89D4-5AD7A966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B66D8-C919-4640-9609-57FC7F99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780CC-A23C-4959-9A8F-2671FA96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2DAAB-89BD-4E4B-BA97-867F6C5F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9F997-F87B-4723-BF44-47E131EC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1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BFBC0-295B-4602-B8A0-255CBB6F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18849F-68C0-471E-9722-C1FD9724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7918B-D5DB-498C-B3DF-5FF4BDEB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241E8-019C-4E90-A419-4C2C0FC0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60DE4-B518-4A8F-AD96-9BAACC32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744C-809A-4036-BE07-DAAEE49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E9F637-8947-4F75-A2DA-B6DDADC9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EBCCD-91EB-4CC9-A21D-4F77ACD29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2B3BC-B323-4341-8F6F-5AD4745B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0ABC-2F07-4692-BD30-1DA67D4ADC7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CF371-F418-4178-8A6F-7FDDF6528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8DFCA-8E8C-49B3-BE1D-3A410EE1F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3DA6-D52D-40E7-9978-495BF9957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FE76DC0A-E5AE-445D-BCD0-A728CE4D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1" y="746581"/>
            <a:ext cx="9963150" cy="489585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13E06F-D260-497E-BFF3-16418D101719}"/>
              </a:ext>
            </a:extLst>
          </p:cNvPr>
          <p:cNvCxnSpPr>
            <a:cxnSpLocks/>
          </p:cNvCxnSpPr>
          <p:nvPr/>
        </p:nvCxnSpPr>
        <p:spPr>
          <a:xfrm flipH="1">
            <a:off x="9152878" y="1075055"/>
            <a:ext cx="355107" cy="165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57A0D6-C831-4012-89BF-C4F45084EC7C}"/>
              </a:ext>
            </a:extLst>
          </p:cNvPr>
          <p:cNvSpPr txBox="1"/>
          <p:nvPr/>
        </p:nvSpPr>
        <p:spPr>
          <a:xfrm>
            <a:off x="9459366" y="870868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样品顺序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F6E9531-AF17-4013-92F1-009767B37282}"/>
              </a:ext>
            </a:extLst>
          </p:cNvPr>
          <p:cNvCxnSpPr>
            <a:cxnSpLocks/>
          </p:cNvCxnSpPr>
          <p:nvPr/>
        </p:nvCxnSpPr>
        <p:spPr>
          <a:xfrm flipH="1">
            <a:off x="9152878" y="1686605"/>
            <a:ext cx="443883" cy="8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F2AE9D-D8CF-4A43-BE57-FBA25CA6CA8B}"/>
              </a:ext>
            </a:extLst>
          </p:cNvPr>
          <p:cNvSpPr txBox="1"/>
          <p:nvPr/>
        </p:nvSpPr>
        <p:spPr>
          <a:xfrm>
            <a:off x="9503752" y="1492014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目的基因</a:t>
            </a:r>
            <a:r>
              <a:rPr lang="en-US" altLang="zh-CN" sz="1600" dirty="0">
                <a:solidFill>
                  <a:srgbClr val="FF0000"/>
                </a:solidFill>
              </a:rPr>
              <a:t>CT</a:t>
            </a:r>
            <a:r>
              <a:rPr lang="zh-CN" altLang="en-US" sz="1600" dirty="0">
                <a:solidFill>
                  <a:srgbClr val="FF0000"/>
                </a:solidFill>
              </a:rPr>
              <a:t>值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55999A-289C-424E-823C-6CF516241F6A}"/>
              </a:ext>
            </a:extLst>
          </p:cNvPr>
          <p:cNvCxnSpPr>
            <a:cxnSpLocks/>
          </p:cNvCxnSpPr>
          <p:nvPr/>
        </p:nvCxnSpPr>
        <p:spPr>
          <a:xfrm flipH="1" flipV="1">
            <a:off x="9152879" y="2289125"/>
            <a:ext cx="443882" cy="116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79C3FD5-847B-418A-AC67-F251C41F122A}"/>
              </a:ext>
            </a:extLst>
          </p:cNvPr>
          <p:cNvSpPr txBox="1"/>
          <p:nvPr/>
        </p:nvSpPr>
        <p:spPr>
          <a:xfrm>
            <a:off x="9503753" y="2280247"/>
            <a:ext cx="169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内参基因</a:t>
            </a:r>
            <a:r>
              <a:rPr lang="en-US" altLang="zh-CN" sz="1600" dirty="0">
                <a:solidFill>
                  <a:srgbClr val="FF0000"/>
                </a:solidFill>
              </a:rPr>
              <a:t>CT</a:t>
            </a:r>
            <a:r>
              <a:rPr lang="zh-CN" altLang="en-US" sz="16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751ECC-19F1-47D4-B1FF-715A7C7C935A}"/>
              </a:ext>
            </a:extLst>
          </p:cNvPr>
          <p:cNvSpPr txBox="1"/>
          <p:nvPr/>
        </p:nvSpPr>
        <p:spPr>
          <a:xfrm>
            <a:off x="4758431" y="3228852"/>
            <a:ext cx="6276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导入文件必须是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数据输入必须从第一列开始排列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一列为一个样品的数据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目的基因</a:t>
            </a:r>
            <a:r>
              <a:rPr lang="en-US" altLang="zh-CN" dirty="0">
                <a:solidFill>
                  <a:srgbClr val="FF0000"/>
                </a:solidFill>
              </a:rPr>
              <a:t>CT</a:t>
            </a:r>
            <a:r>
              <a:rPr lang="zh-CN" altLang="en-US" dirty="0">
                <a:solidFill>
                  <a:srgbClr val="FF0000"/>
                </a:solidFill>
              </a:rPr>
              <a:t>值只能在</a:t>
            </a:r>
            <a:r>
              <a:rPr lang="en-US" altLang="zh-CN" dirty="0">
                <a:solidFill>
                  <a:srgbClr val="FF0000"/>
                </a:solidFill>
              </a:rPr>
              <a:t>2-4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en-US" dirty="0">
                <a:solidFill>
                  <a:srgbClr val="FF0000"/>
                </a:solidFill>
              </a:rPr>
              <a:t>内参基因</a:t>
            </a:r>
            <a:r>
              <a:rPr lang="en-US" altLang="zh-CN" dirty="0">
                <a:solidFill>
                  <a:srgbClr val="FF0000"/>
                </a:solidFill>
              </a:rPr>
              <a:t>CT</a:t>
            </a:r>
            <a:r>
              <a:rPr lang="zh-CN" altLang="en-US" dirty="0">
                <a:solidFill>
                  <a:srgbClr val="FF0000"/>
                </a:solidFill>
              </a:rPr>
              <a:t>值只能在</a:t>
            </a:r>
            <a:r>
              <a:rPr lang="en-US" altLang="zh-CN" dirty="0">
                <a:solidFill>
                  <a:srgbClr val="FF0000"/>
                </a:solidFill>
              </a:rPr>
              <a:t>5-7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zh-CN" altLang="en-US" dirty="0">
                <a:solidFill>
                  <a:srgbClr val="FF0000"/>
                </a:solidFill>
              </a:rPr>
              <a:t>数据较多，直接按照原格式向左延伸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zh-CN" altLang="en-US" dirty="0">
                <a:solidFill>
                  <a:srgbClr val="FF0000"/>
                </a:solidFill>
              </a:rPr>
              <a:t>导入后会在文件夹内自动生成结果文件（</a:t>
            </a:r>
            <a:r>
              <a:rPr lang="en-US" altLang="zh-CN" dirty="0">
                <a:solidFill>
                  <a:srgbClr val="FF0000"/>
                </a:solidFill>
              </a:rPr>
              <a:t>result.xls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61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9C7ABD-8B0F-4C78-954E-F0515A3C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68" y="758579"/>
            <a:ext cx="8908222" cy="51719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29A56E-7F91-4AAE-A9C6-87A6F3F471DF}"/>
              </a:ext>
            </a:extLst>
          </p:cNvPr>
          <p:cNvSpPr txBox="1"/>
          <p:nvPr/>
        </p:nvSpPr>
        <p:spPr>
          <a:xfrm>
            <a:off x="1780471" y="3792983"/>
            <a:ext cx="8540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如图所示：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数据必须从第一列开始输入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实验组的</a:t>
            </a:r>
            <a:r>
              <a:rPr lang="en-US" altLang="zh-CN" dirty="0">
                <a:solidFill>
                  <a:srgbClr val="FF0000"/>
                </a:solidFill>
              </a:rPr>
              <a:t>CT</a:t>
            </a:r>
            <a:r>
              <a:rPr lang="zh-CN" altLang="en-US" dirty="0">
                <a:solidFill>
                  <a:srgbClr val="FF0000"/>
                </a:solidFill>
              </a:rPr>
              <a:t>值只能</a:t>
            </a:r>
            <a:r>
              <a:rPr lang="en-US" altLang="zh-CN" dirty="0">
                <a:solidFill>
                  <a:srgbClr val="FF0000"/>
                </a:solidFill>
              </a:rPr>
              <a:t>4-6</a:t>
            </a:r>
            <a:r>
              <a:rPr lang="zh-CN" altLang="en-US" dirty="0">
                <a:solidFill>
                  <a:srgbClr val="FF0000"/>
                </a:solidFill>
              </a:rPr>
              <a:t>行，每两列属于一个样品，单列目的基因，双列内参基因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对照组（空白组）的</a:t>
            </a:r>
            <a:r>
              <a:rPr lang="en-US" altLang="zh-CN" dirty="0">
                <a:solidFill>
                  <a:srgbClr val="FF0000"/>
                </a:solidFill>
              </a:rPr>
              <a:t>CT</a:t>
            </a:r>
            <a:r>
              <a:rPr lang="zh-CN" altLang="en-US" dirty="0">
                <a:solidFill>
                  <a:srgbClr val="FF0000"/>
                </a:solidFill>
              </a:rPr>
              <a:t>值只能</a:t>
            </a:r>
            <a:r>
              <a:rPr lang="en-US" altLang="zh-CN" dirty="0">
                <a:solidFill>
                  <a:srgbClr val="FF0000"/>
                </a:solidFill>
              </a:rPr>
              <a:t>10-12</a:t>
            </a:r>
            <a:r>
              <a:rPr lang="zh-CN" altLang="en-US" dirty="0">
                <a:solidFill>
                  <a:srgbClr val="FF0000"/>
                </a:solidFill>
              </a:rPr>
              <a:t>行，每两列属于一个样品，单列目的基因，双列内参基因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4.1-3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7-9</a:t>
            </a:r>
            <a:r>
              <a:rPr lang="zh-CN" altLang="en-US" dirty="0">
                <a:solidFill>
                  <a:srgbClr val="FF0000"/>
                </a:solidFill>
              </a:rPr>
              <a:t>行的内容填不填都没关系，只要</a:t>
            </a:r>
            <a:r>
              <a:rPr lang="en-US" altLang="zh-CN" dirty="0">
                <a:solidFill>
                  <a:srgbClr val="FF0000"/>
                </a:solidFill>
              </a:rPr>
              <a:t>4-6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10-12</a:t>
            </a:r>
            <a:r>
              <a:rPr lang="zh-CN" altLang="en-US" dirty="0">
                <a:solidFill>
                  <a:srgbClr val="FF0000"/>
                </a:solidFill>
              </a:rPr>
              <a:t>数据对应填好就行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zh-CN" altLang="en-US" dirty="0">
                <a:solidFill>
                  <a:srgbClr val="FF0000"/>
                </a:solidFill>
              </a:rPr>
              <a:t>数据比较多的话，按照原格式向左延伸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719E14-F39F-4FB5-9656-FC6540A386F0}"/>
              </a:ext>
            </a:extLst>
          </p:cNvPr>
          <p:cNvSpPr/>
          <p:nvPr/>
        </p:nvSpPr>
        <p:spPr>
          <a:xfrm>
            <a:off x="1713390" y="1162975"/>
            <a:ext cx="1553593" cy="1091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61F361-AA32-4280-8EA2-EC3BFBF95ED4}"/>
              </a:ext>
            </a:extLst>
          </p:cNvPr>
          <p:cNvSpPr/>
          <p:nvPr/>
        </p:nvSpPr>
        <p:spPr>
          <a:xfrm>
            <a:off x="3266983" y="2659324"/>
            <a:ext cx="776796" cy="887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1518E-5F0A-4134-BEE6-02591ACC641B}"/>
              </a:ext>
            </a:extLst>
          </p:cNvPr>
          <p:cNvSpPr/>
          <p:nvPr/>
        </p:nvSpPr>
        <p:spPr>
          <a:xfrm>
            <a:off x="4043779" y="1364999"/>
            <a:ext cx="776796" cy="887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B8D0ECF-77B6-4A86-8898-6A5E00DB7A75}"/>
              </a:ext>
            </a:extLst>
          </p:cNvPr>
          <p:cNvCxnSpPr>
            <a:cxnSpLocks/>
          </p:cNvCxnSpPr>
          <p:nvPr/>
        </p:nvCxnSpPr>
        <p:spPr>
          <a:xfrm flipH="1">
            <a:off x="3390251" y="1080402"/>
            <a:ext cx="355107" cy="165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8255EDB-5A50-4EDB-A306-246E072A4B2E}"/>
              </a:ext>
            </a:extLst>
          </p:cNvPr>
          <p:cNvSpPr txBox="1"/>
          <p:nvPr/>
        </p:nvSpPr>
        <p:spPr>
          <a:xfrm>
            <a:off x="3655382" y="869382"/>
            <a:ext cx="116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一个样品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5204C4-9C12-45E0-86B4-FC46AA0D3E96}"/>
              </a:ext>
            </a:extLst>
          </p:cNvPr>
          <p:cNvCxnSpPr>
            <a:cxnSpLocks/>
          </p:cNvCxnSpPr>
          <p:nvPr/>
        </p:nvCxnSpPr>
        <p:spPr>
          <a:xfrm flipH="1">
            <a:off x="4892057" y="1318739"/>
            <a:ext cx="355107" cy="165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F9B0F5-395B-4A62-9048-32C7961C9494}"/>
              </a:ext>
            </a:extLst>
          </p:cNvPr>
          <p:cNvSpPr txBox="1"/>
          <p:nvPr/>
        </p:nvSpPr>
        <p:spPr>
          <a:xfrm>
            <a:off x="5140444" y="993697"/>
            <a:ext cx="116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内参</a:t>
            </a:r>
            <a:r>
              <a:rPr lang="en-US" altLang="zh-CN" sz="1600" dirty="0">
                <a:solidFill>
                  <a:srgbClr val="FF0000"/>
                </a:solidFill>
              </a:rPr>
              <a:t>CT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FCD913-2AFA-4818-A42A-EFBB980EBBE4}"/>
              </a:ext>
            </a:extLst>
          </p:cNvPr>
          <p:cNvCxnSpPr>
            <a:cxnSpLocks/>
          </p:cNvCxnSpPr>
          <p:nvPr/>
        </p:nvCxnSpPr>
        <p:spPr>
          <a:xfrm flipH="1">
            <a:off x="4035363" y="2498658"/>
            <a:ext cx="396814" cy="219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5BADBB5-D6D3-405C-BA5B-DB42D6561BE5}"/>
              </a:ext>
            </a:extLst>
          </p:cNvPr>
          <p:cNvSpPr txBox="1"/>
          <p:nvPr/>
        </p:nvSpPr>
        <p:spPr>
          <a:xfrm>
            <a:off x="4432177" y="2263524"/>
            <a:ext cx="116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目的</a:t>
            </a:r>
            <a:r>
              <a:rPr lang="en-US" altLang="zh-CN" sz="1600" dirty="0">
                <a:solidFill>
                  <a:srgbClr val="FF0000"/>
                </a:solidFill>
              </a:rPr>
              <a:t>CT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2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192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昌盛</dc:creator>
  <cp:lastModifiedBy>罗 昌盛</cp:lastModifiedBy>
  <cp:revision>4</cp:revision>
  <dcterms:created xsi:type="dcterms:W3CDTF">2020-08-02T08:58:51Z</dcterms:created>
  <dcterms:modified xsi:type="dcterms:W3CDTF">2020-08-02T09:29:07Z</dcterms:modified>
</cp:coreProperties>
</file>