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68" r:id="rId3"/>
    <p:sldId id="288" r:id="rId4"/>
    <p:sldId id="290" r:id="rId5"/>
    <p:sldId id="289" r:id="rId6"/>
    <p:sldId id="28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47474"/>
    <a:srgbClr val="0A0B0D"/>
    <a:srgbClr val="454242"/>
    <a:srgbClr val="00D8DE"/>
    <a:srgbClr val="FFFFFF"/>
    <a:srgbClr val="05C1C1"/>
    <a:srgbClr val="00A9FF"/>
    <a:srgbClr val="001834"/>
    <a:srgbClr val="4D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52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00941-B538-48EF-B32D-9893DAACC57A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D913-4DE6-481A-9141-7076E0545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02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6A618-7732-A6BF-5A50-E7700D05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1D457-3D1F-9923-4583-98E96966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3CD4D-9CC1-3DAE-A635-ED772804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52D01-12F4-3569-9523-5343A68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EB4F9-0DDF-08B0-42B4-E173BBCA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19A62-5396-8F77-6A3D-81723D83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21DD39-73D0-05BE-4EA8-2D91C119A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4B9E96-95FB-BEF4-1480-51892C96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5A60D-5769-7A6F-DA71-CC320678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A17960-B3D7-B587-36E1-02F4EC74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47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8190DB-BC78-3511-D7FA-24B91283E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3E4593-5995-8D05-E574-518C90A1B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AD9EF-EA68-FA52-037D-94B701DF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14E9B-313D-15D8-95C7-CE0AF829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DE90C-8088-62BC-DCA9-9E5CD091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63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65CBC-BB85-60FB-A170-AC2D6449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2DC64-4374-CA66-F784-2893CFA5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E01A4-714D-1FFE-E588-DFA0DC0B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A2FC6-3A70-8D2D-8183-F4EDDE45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1D23B-BABD-AB52-7CD2-02335422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7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AD0C5-B488-1BE1-F1D2-B3E18DC4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FEB5B-F80B-ABEE-52A1-2C1602FF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7073D-3767-339D-46E1-F091FAC0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D249C-C311-3504-4152-EAD39132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20438A-00A0-5715-6F70-6B4376C5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1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F7810-A63F-7D78-B9E7-7085F50B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E5788-67E9-3867-7C98-8C0CE34A9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D419FC-DD90-D4E5-7CB9-0B45AE9D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6F6528-02A2-4897-7CA4-2152C133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1D0F1D-9876-5FBF-E325-D758A20B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13AA00-8F08-4602-04BA-24A973B8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93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71AF8-DAAE-6B43-44EA-482CB598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2FEB19-420E-6B8F-9554-C7893DA2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602998-E933-8277-0251-2F92E6CAB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9E0461-0161-F40B-B0DE-8F9B85E2D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5D1B1B-BD6D-16C8-7C27-40FBACB30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0910AA-0227-B2B7-E35F-C298FBE1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A8E7FA-E252-8A48-ABA1-C02D592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1C200D-0FA5-B826-588A-11D2EFA4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0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FB9B4-2D9C-3972-9AE9-937F6BDE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84B6AE-35B0-EFE1-F767-5A53788F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2BFF85-E716-8ED7-507D-B8AD7272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5F9149-DD29-F9DF-40E1-BBAE41A7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35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C92068-7A18-4E53-AA0B-128FADEF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E7B23C-4A48-4A43-3797-A18131C5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9B3AC2-8362-DD92-2887-8E434337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7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3188-DFE0-CFA9-E29C-304F7CCA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1E76C-AA78-7EAE-3342-F2DA8EE6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303D11-CDE5-5ADD-33BA-0847C351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CDC00-1C4B-03A1-6869-73B28CEB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840F8-366A-81F0-FA08-4B10AB8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79AF61-E986-4C3A-09C2-D639770B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29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08D8E-17EF-B759-4814-22F95041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BDCF3C-60A5-750E-6280-87EF5654E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94F21E-DDD4-BA66-F26A-271C641F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68581D-41CA-18D6-17C9-456CB0F2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54FD3-75C9-E82F-4786-2C223BD2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A1A29E-C8FD-DFDE-828C-F2099417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CDA036-D90F-0D53-C728-9FDEC1A2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6F088-CDF4-56FF-2CA9-A226221B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C47A9-879A-E856-F8C4-F6C5D90B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D948E-3689-D5A1-3C5C-4F0E370E6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5D532B-0B9F-ED58-8B0D-B6EBBC90E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58AF43-5B11-9EEE-804F-94B8D1521EB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52187" y="6642100"/>
            <a:ext cx="211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221982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DE1A35-6E6F-3516-4EB2-886726CC8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41" y="1835150"/>
            <a:ext cx="11398918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Workload</a:t>
            </a:r>
            <a:r>
              <a:rPr kumimoji="0" lang="pt-BR" altLang="pt-BR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pt-BR" altLang="pt-BR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Characterization</a:t>
            </a:r>
            <a:endParaRPr kumimoji="0" lang="pt-BR" altLang="pt-B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Universidade Federal do Rio Grande do Sul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Instituto de Informática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 de Pós-Graduação em Computação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E4854D-C63A-D82B-6242-D12A74E4735A}"/>
              </a:ext>
            </a:extLst>
          </p:cNvPr>
          <p:cNvSpPr txBox="1"/>
          <p:nvPr/>
        </p:nvSpPr>
        <p:spPr>
          <a:xfrm>
            <a:off x="396541" y="5153189"/>
            <a:ext cx="34292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CMP223 - </a:t>
            </a: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System Performance </a:t>
            </a:r>
            <a:r>
              <a:rPr lang="pt-BR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endParaRPr lang="pt-BR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Professor: Luciano Paschoal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Gaspary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Alunos: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Leonardo Menezes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Lucas Villela </a:t>
            </a:r>
            <a:r>
              <a:rPr lang="pt-BR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Canôas</a:t>
            </a:r>
            <a:endParaRPr lang="pt-BR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Pedro Martins dos Santos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2024/2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F3A32C16-BFFE-7417-85E1-576E3C72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0" y="5389814"/>
            <a:ext cx="1686259" cy="10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9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CAE39D6-607C-68EE-59A7-342C8F460C5F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0DA1C98-5E7A-2AD7-9D1A-A292E01C0028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1C7FE39C-1AB7-7CEE-EC7A-60AC0005B633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Objetivo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6B3172-B154-171D-ED48-2358A242B6F3}"/>
              </a:ext>
            </a:extLst>
          </p:cNvPr>
          <p:cNvSpPr txBox="1"/>
          <p:nvPr/>
        </p:nvSpPr>
        <p:spPr>
          <a:xfrm>
            <a:off x="53999" y="1394325"/>
            <a:ext cx="11618047" cy="398878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pt-BR"/>
            </a:defPPr>
            <a:lvl1pPr defTabSz="932742">
              <a:lnSpc>
                <a:spcPct val="90000"/>
              </a:lnSpc>
              <a:spcAft>
                <a:spcPts val="600"/>
              </a:spcAft>
              <a:defRPr sz="3200" kern="0">
                <a:solidFill>
                  <a:schemeClr val="bg1"/>
                </a:solidFill>
                <a:latin typeface="Exo 2.0" panose="00000500000000000000" pitchFamily="50" charset="0"/>
                <a:cs typeface="Helvetica"/>
              </a:defRPr>
            </a:lvl1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Análise do arquivo de logs de acesso a um servidor web com o o</a:t>
            </a: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bjetivo de caracterizar um modelo de carga de trabalho que seja representativa do ambiente real e possibilite a execução de testes sintéticos repetíveis.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Para a análise dos dados consideramos 5M de linhas. Sendo possível termos o período de 2 dias consecutivos.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lvl="1" algn="just"/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02815D-63CF-0695-FF7B-BB82AE83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41" y="3506343"/>
            <a:ext cx="437111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50CC-8875-7A26-69C5-268C4D55B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89A5316-8F4F-7974-314B-FDE4CEB9D478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5DB1578-2C3C-9174-BCB6-29738F13AAE3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6B284EE3-EC82-FA8D-1C87-CA6E910AF580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Características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879733-7E5E-7241-B2C2-1B2A5433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24" y="2526832"/>
            <a:ext cx="2561541" cy="21790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2C6640-CD45-4034-FC66-7A9A6570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" y="2526832"/>
            <a:ext cx="2561541" cy="19462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F6F16B3-55EA-D2D9-183D-A566667D4B07}"/>
              </a:ext>
            </a:extLst>
          </p:cNvPr>
          <p:cNvSpPr txBox="1"/>
          <p:nvPr/>
        </p:nvSpPr>
        <p:spPr>
          <a:xfrm>
            <a:off x="86906" y="1861435"/>
            <a:ext cx="256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O resultado das requisições mais representativo é o 200 (Sucesso)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DE8D7E-F34B-1A7C-3DAA-B8F5DCB39132}"/>
              </a:ext>
            </a:extLst>
          </p:cNvPr>
          <p:cNvSpPr txBox="1"/>
          <p:nvPr/>
        </p:nvSpPr>
        <p:spPr>
          <a:xfrm>
            <a:off x="2934323" y="1926835"/>
            <a:ext cx="2561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Exo 2.0"/>
              </a:rPr>
              <a:t>O método GET é o mais representativo.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F45952-0535-ED5B-205F-4372115E98BB}"/>
              </a:ext>
            </a:extLst>
          </p:cNvPr>
          <p:cNvSpPr txBox="1"/>
          <p:nvPr/>
        </p:nvSpPr>
        <p:spPr>
          <a:xfrm>
            <a:off x="6097801" y="1923611"/>
            <a:ext cx="2318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>
                <a:sym typeface="Exo 2.0"/>
              </a:rPr>
              <a:t>Frequência das requisições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D73A2AD-7BE2-576E-5847-BB9E83867825}"/>
              </a:ext>
            </a:extLst>
          </p:cNvPr>
          <p:cNvSpPr txBox="1"/>
          <p:nvPr/>
        </p:nvSpPr>
        <p:spPr>
          <a:xfrm>
            <a:off x="9350189" y="1923611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Tamanho das requisições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092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DD52B-A9A5-F418-87CA-E8C6DB165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1848E70-45B3-A4F0-3125-3E3BC657E762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61DB633-EEF0-1C70-1EC4-9238A7BF5B4B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7E24EE5D-A54F-E277-BEF9-6123614B70D4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Características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FB8A65-F08B-4D80-C4E7-6E0603FD25D5}"/>
              </a:ext>
            </a:extLst>
          </p:cNvPr>
          <p:cNvSpPr txBox="1"/>
          <p:nvPr/>
        </p:nvSpPr>
        <p:spPr>
          <a:xfrm>
            <a:off x="71720" y="1296683"/>
            <a:ext cx="43242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Resumo: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Frequência: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Pico XX/minuto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Média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Mediana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Request</a:t>
            </a: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 GET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Result</a:t>
            </a: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 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Tamanho XXX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</p:txBody>
      </p:sp>
    </p:spTree>
    <p:extLst>
      <p:ext uri="{BB962C8B-B14F-4D97-AF65-F5344CB8AC3E}">
        <p14:creationId xmlns:p14="http://schemas.microsoft.com/office/powerpoint/2010/main" val="28563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F506-4ECE-9252-7AE0-96AA9EE0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D4A1E97-1BD1-97FB-AE2E-9D1725F61436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8B6A95A-78DB-45D3-E685-0362B4429D4E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DD27F470-445F-9DBB-6C94-BAD46D630351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Características não relevantes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EE8B5F-F3B5-4D4A-1E06-D0B7FE455102}"/>
              </a:ext>
            </a:extLst>
          </p:cNvPr>
          <p:cNvSpPr txBox="1"/>
          <p:nvPr/>
        </p:nvSpPr>
        <p:spPr>
          <a:xfrm>
            <a:off x="54000" y="1394325"/>
            <a:ext cx="11045526" cy="30654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pt-BR"/>
            </a:defPPr>
            <a:lvl1pPr defTabSz="932742">
              <a:lnSpc>
                <a:spcPct val="90000"/>
              </a:lnSpc>
              <a:spcAft>
                <a:spcPts val="600"/>
              </a:spcAft>
              <a:defRPr sz="3200" kern="0">
                <a:solidFill>
                  <a:schemeClr val="bg1"/>
                </a:solidFill>
                <a:latin typeface="Exo 2.0" panose="00000500000000000000" pitchFamily="50" charset="0"/>
                <a:cs typeface="Helvetica"/>
              </a:defRPr>
            </a:lvl1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O IP de origem dos clientes.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Sessão dos clientes (sequência das requisições).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User-agent</a:t>
            </a: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 dos clientes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</p:txBody>
      </p:sp>
    </p:spTree>
    <p:extLst>
      <p:ext uri="{BB962C8B-B14F-4D97-AF65-F5344CB8AC3E}">
        <p14:creationId xmlns:p14="http://schemas.microsoft.com/office/powerpoint/2010/main" val="41490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DE1A35-6E6F-3516-4EB2-886726CC8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41" y="3013502"/>
            <a:ext cx="113989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Obrigado pela atenção!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F3A32C16-BFFE-7417-85E1-576E3C72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0" y="5389814"/>
            <a:ext cx="1686259" cy="104262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58A8CD3-F9A4-FFDC-780A-068E688560A8}"/>
              </a:ext>
            </a:extLst>
          </p:cNvPr>
          <p:cNvGrpSpPr/>
          <p:nvPr/>
        </p:nvGrpSpPr>
        <p:grpSpPr>
          <a:xfrm>
            <a:off x="377825" y="5192964"/>
            <a:ext cx="1603375" cy="1123950"/>
            <a:chOff x="377825" y="5192964"/>
            <a:chExt cx="1603375" cy="1123950"/>
          </a:xfrm>
        </p:grpSpPr>
        <p:pic>
          <p:nvPicPr>
            <p:cNvPr id="7" name="Picture 20">
              <a:extLst>
                <a:ext uri="{FF2B5EF4-FFF2-40B4-BE49-F238E27FC236}">
                  <a16:creationId xmlns:a16="http://schemas.microsoft.com/office/drawing/2014/main" id="{0AC5DB9E-DFDC-2EA9-5255-4A4F7ABDA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12" y="5418389"/>
              <a:ext cx="1152525" cy="89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7E7ED25-989E-7107-02F6-7E7622A0D950}"/>
                </a:ext>
              </a:extLst>
            </p:cNvPr>
            <p:cNvSpPr/>
            <p:nvPr/>
          </p:nvSpPr>
          <p:spPr>
            <a:xfrm>
              <a:off x="1301750" y="5386639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E6989C1-8F85-F8E7-AC86-F5C59733A74E}"/>
                </a:ext>
              </a:extLst>
            </p:cNvPr>
            <p:cNvSpPr/>
            <p:nvPr/>
          </p:nvSpPr>
          <p:spPr>
            <a:xfrm>
              <a:off x="1349375" y="5469189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8A4B2EE-D8D7-65E1-F2D4-85C0F4A402A1}"/>
                </a:ext>
              </a:extLst>
            </p:cNvPr>
            <p:cNvSpPr/>
            <p:nvPr/>
          </p:nvSpPr>
          <p:spPr>
            <a:xfrm>
              <a:off x="428624" y="5192964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4141C74-DA7A-F260-9927-04AD6D58EA3F}"/>
                </a:ext>
              </a:extLst>
            </p:cNvPr>
            <p:cNvSpPr/>
            <p:nvPr/>
          </p:nvSpPr>
          <p:spPr>
            <a:xfrm>
              <a:off x="377825" y="5472364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A6B6B8C-B8EC-AA51-42F2-FA42D56E3372}"/>
                </a:ext>
              </a:extLst>
            </p:cNvPr>
            <p:cNvSpPr/>
            <p:nvPr/>
          </p:nvSpPr>
          <p:spPr>
            <a:xfrm>
              <a:off x="611511" y="6045217"/>
              <a:ext cx="1231250" cy="768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19512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60637</TotalTime>
  <Words>167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Exo 2.0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Martins dos Santos</dc:creator>
  <cp:lastModifiedBy>Pedro Santos</cp:lastModifiedBy>
  <cp:revision>19</cp:revision>
  <dcterms:created xsi:type="dcterms:W3CDTF">2024-07-05T21:55:55Z</dcterms:created>
  <dcterms:modified xsi:type="dcterms:W3CDTF">2024-11-24T22:26:33Z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2024-07-05T23:33:44Z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6a8f8f9c-944e-46b3-be3a-85e1adb16a78</vt:lpwstr>
  </property>
  <property fmtid="{D5CDD505-2E9C-101B-9397-08002B2CF9AE}" pid="8" name="MSIP_Label_99deea41-824f-4c3c-afd5-7afdfc16eee8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Classificação da informação: Uso Interno</vt:lpwstr>
  </property>
</Properties>
</file>