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36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455" r:id="rId35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3" autoAdjust="0"/>
  </p:normalViewPr>
  <p:slideViewPr>
    <p:cSldViewPr snapToGrid="0">
      <p:cViewPr varScale="1">
        <p:scale>
          <a:sx n="88" d="100"/>
          <a:sy n="88" d="100"/>
        </p:scale>
        <p:origin x="63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</a:t>
          </a:r>
          <a:r>
            <a:rPr lang="zh-CN" altLang="en-US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241540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</a:t>
            </a:r>
            <a:r>
              <a:rPr lang="zh-CN" altLang="en-US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85959179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/>
              <a:t>WIL(1.0.200902.2, 9/3/2020)</a:t>
            </a:r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9725</TotalTime>
  <Words>3165</Words>
  <Application>Microsoft Office PowerPoint</Application>
  <PresentationFormat>宽屏</PresentationFormat>
  <Paragraphs>453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 Unicode MS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王 涛</cp:lastModifiedBy>
  <cp:revision>574</cp:revision>
  <dcterms:created xsi:type="dcterms:W3CDTF">2014-12-05T07:09:50Z</dcterms:created>
  <dcterms:modified xsi:type="dcterms:W3CDTF">2020-10-21T11:33:02Z</dcterms:modified>
</cp:coreProperties>
</file>