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95"/>
  </p:notesMasterIdLst>
  <p:sldIdLst>
    <p:sldId id="256" r:id="rId3"/>
    <p:sldId id="504" r:id="rId4"/>
    <p:sldId id="505" r:id="rId5"/>
    <p:sldId id="508" r:id="rId6"/>
    <p:sldId id="509" r:id="rId7"/>
    <p:sldId id="506" r:id="rId8"/>
    <p:sldId id="452" r:id="rId9"/>
    <p:sldId id="507" r:id="rId10"/>
    <p:sldId id="510" r:id="rId11"/>
    <p:sldId id="344" r:id="rId12"/>
    <p:sldId id="361" r:id="rId13"/>
    <p:sldId id="362" r:id="rId14"/>
    <p:sldId id="365" r:id="rId15"/>
    <p:sldId id="366" r:id="rId16"/>
    <p:sldId id="367" r:id="rId17"/>
    <p:sldId id="368" r:id="rId18"/>
    <p:sldId id="375" r:id="rId19"/>
    <p:sldId id="376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343" r:id="rId94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920" autoAdjust="0"/>
  </p:normalViewPr>
  <p:slideViewPr>
    <p:cSldViewPr snapToGrid="0">
      <p:cViewPr varScale="1">
        <p:scale>
          <a:sx n="127" d="100"/>
          <a:sy n="127" d="100"/>
        </p:scale>
        <p:origin x="3870" y="12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支持文件系统的磁盘结构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4779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00799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Widows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9695C336-76F1-4EF8-A3B8-BCB3180ECD25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File Systems in Windows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1714500" y="4963545"/>
            <a:ext cx="9048750" cy="13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文件系统是操作系统用于明确存储设备（常见的是磁盘，也有基于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4.6.2 </a:t>
            </a:r>
            <a:r>
              <a:rPr lang="zh-CN" altLang="en-US" sz="3200" dirty="0">
                <a:solidFill>
                  <a:schemeClr val="tx1"/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832021" y="26066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0248"/>
              </p:ext>
            </p:extLst>
          </p:nvPr>
        </p:nvGraphicFramePr>
        <p:xfrm>
          <a:off x="1203768" y="3067912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Windows Azure Active Directory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4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536759"/>
            <a:ext cx="44481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38287" y="1863203"/>
            <a:ext cx="3852863" cy="4213865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然后选择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命令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标签。</a:t>
            </a:r>
            <a:r>
              <a:rPr lang="zh-CN" altLang="en-US" sz="24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143625" y="6321482"/>
            <a:ext cx="45720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查看文件或文件夹的访问许可权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添加共享文件夹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/>
              <a:t>停止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映射网络驱动器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91460"/>
              </p:ext>
            </p:extLst>
          </p:nvPr>
        </p:nvGraphicFramePr>
        <p:xfrm>
          <a:off x="559525" y="2658293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1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文件夹的共享选项</a:t>
            </a:r>
            <a:r>
              <a:rPr lang="zh-CN" altLang="en-US" dirty="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文件夹的共享许可权限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4.7.3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7-10 “Public”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  <a:r>
              <a:rPr lang="zh-CN" altLang="en-US" sz="2500"/>
              <a:t> 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映射网络驱动器对话框</a:t>
            </a:r>
            <a:r>
              <a:rPr lang="zh-CN" altLang="en-US" dirty="0"/>
              <a:t>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86200" y="6186489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通过映射的驱动器访问共享文件夹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9138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3403</TotalTime>
  <Words>4297</Words>
  <Application>Microsoft Office PowerPoint</Application>
  <PresentationFormat>宽屏</PresentationFormat>
  <Paragraphs>540</Paragraphs>
  <Slides>92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7" baseType="lpstr">
      <vt:lpstr>华文行楷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Tahoma</vt:lpstr>
      <vt:lpstr>Times New Roman</vt:lpstr>
      <vt:lpstr>Verdana</vt:lpstr>
      <vt:lpstr>Wingdings</vt:lpstr>
      <vt:lpstr>自定义设计方案</vt:lpstr>
      <vt:lpstr>simple</vt:lpstr>
      <vt:lpstr>Photo Editor 照片</vt:lpstr>
      <vt:lpstr>PowerPoint 演示文稿</vt:lpstr>
      <vt:lpstr>outlines</vt:lpstr>
      <vt:lpstr>File Systems in Windows</vt:lpstr>
      <vt:lpstr>文件系统由三部分组成</vt:lpstr>
      <vt:lpstr>Windows支持的文件系统</vt:lpstr>
      <vt:lpstr>File system filter drivers</vt:lpstr>
      <vt:lpstr>Windows Azure Active Directory</vt:lpstr>
      <vt:lpstr>Azure Active Directory功能</vt:lpstr>
      <vt:lpstr>问题</vt:lpstr>
      <vt:lpstr>FAT 文件系统简介</vt:lpstr>
      <vt:lpstr>FAT 文件系统的优点</vt:lpstr>
      <vt:lpstr>FAT 文件系统的缺点</vt:lpstr>
      <vt:lpstr>New Technology File System</vt:lpstr>
      <vt:lpstr>NTFS 优点</vt:lpstr>
      <vt:lpstr>NTFS 优点</vt:lpstr>
      <vt:lpstr>NTFS的安全特性</vt:lpstr>
      <vt:lpstr>NTFS的安全特性</vt:lpstr>
      <vt:lpstr>PowerPoint 演示文稿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237</cp:revision>
  <dcterms:created xsi:type="dcterms:W3CDTF">2014-12-05T07:09:50Z</dcterms:created>
  <dcterms:modified xsi:type="dcterms:W3CDTF">2020-10-07T00:13:31Z</dcterms:modified>
</cp:coreProperties>
</file>