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A7B50-1A45-4668-9FFB-F6D97BF5C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20A2B9-4BB7-4A3A-AC57-18F89392D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5CB134-9547-4719-BF50-440A1EF3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0597-35BB-42D3-8797-3CABDE860D5E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31A1CE-78B3-4FBE-9753-FB830FFCF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E0B22B-2C79-4E7D-9AFB-14F5548F9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4A2C-00F4-4133-9163-0E35D48D9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64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D43B71-C4EE-4633-B348-E97DCCA90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D69173-8F8E-4F46-A2E8-A67F459C7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1E381B-C8CA-49D7-B431-3DE6FF1E7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0597-35BB-42D3-8797-3CABDE860D5E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7978F4-2C71-4E20-8934-E86B85E2E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38F743-5C99-48E7-9FE2-156147068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4A2C-00F4-4133-9163-0E35D48D9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58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E96F97-D98F-4CAE-B0A7-1E71DE11F5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92FBCA-4F56-4E5D-A05B-52A24ED43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B245B1-869A-4810-BF95-E387671E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0597-35BB-42D3-8797-3CABDE860D5E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7347B5-882C-4C24-A325-8AEE9899C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95062E-B610-4001-B057-49CEDD3D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4A2C-00F4-4133-9163-0E35D48D9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850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08075-8AB5-4F7C-9951-16950EE4D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0D80D6-BB30-4A7D-AEA6-D2F6692EE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4BE5B3-6DA1-4170-B180-89C7FA47F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0597-35BB-42D3-8797-3CABDE860D5E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E4316B-8C8E-436F-A250-88D6125D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DBF083-6796-4994-9EA0-420CE994B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4A2C-00F4-4133-9163-0E35D48D9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46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47E654-E650-49C3-B839-24708AC15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6DE710-D4B2-4BC8-83FD-27707486B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F2E5D3-1456-4FA7-93E4-B4DCED5E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0597-35BB-42D3-8797-3CABDE860D5E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97A4AC-EE24-4B12-8889-EE650501E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FAEA1E-F929-4B4E-8988-FEC5349BF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4A2C-00F4-4133-9163-0E35D48D9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523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EAA46A-920F-4943-85E4-49586EFE3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DD51C3-D310-42CD-A7BC-14D30787B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B7ADBD-A279-4B60-99B1-7EC8DBE4F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F54866-2CAC-46FB-8A6D-9AD017048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0597-35BB-42D3-8797-3CABDE860D5E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AEACEC-A983-43D2-A330-9DA83023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4324FC-4170-49CF-9594-B877ED1AE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4A2C-00F4-4133-9163-0E35D48D9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840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79296-0459-4B4A-B76D-BF85F536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F4EBD2-16C6-405F-A32B-51B2B7A43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1FD66C-113A-43C8-981B-EF896056F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8FFD3E-8271-4229-B1DA-758D84D901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3F1135-0B86-422F-BE72-A6952556D9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C93044-DD96-4439-A556-C98D77809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0597-35BB-42D3-8797-3CABDE860D5E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B470FFA-31DF-406B-80CE-103BEF1B6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F1A5F2-8F72-40F2-BFD6-79FC0F537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4A2C-00F4-4133-9163-0E35D48D9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677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20EC5-5712-48A2-AA7F-F0D452B85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300489-4153-4FD2-B66C-5F428A1D5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0597-35BB-42D3-8797-3CABDE860D5E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430992-9FF3-43B8-A8FD-B963DA71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365880-7E1E-474B-8AD0-FCD236677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4A2C-00F4-4133-9163-0E35D48D9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464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318632-2B32-494C-884C-46D707E0C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0597-35BB-42D3-8797-3CABDE860D5E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223884-F58A-4FF5-882E-9771970F0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21F8CF-68F8-4697-9AC5-0E152A2C3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4A2C-00F4-4133-9163-0E35D48D9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223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18EF2-A03E-471A-B728-15EC3CB8D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AB2EFA-B543-4B92-8B6D-11F36693C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350194-8FED-4E15-BE56-9CD9FC97D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6079CC-65FF-4013-B5E8-1A0A0FD1A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0597-35BB-42D3-8797-3CABDE860D5E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45A894-FB8C-43A3-9F55-7E54B8D30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E45D19-CF24-486B-9AE8-21B52E059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4A2C-00F4-4133-9163-0E35D48D9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08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E0C54-9B3B-488F-A18C-5DB60D6E5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468059-8D9F-4D9E-B1BE-61D01F512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777748-FD06-424C-90FD-10CAFB34B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2E1238-AEE1-42E9-A79E-39C1165A8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0597-35BB-42D3-8797-3CABDE860D5E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65A187-4E77-48E8-AAD0-2D4928989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E8C9C3-3E86-4652-AFE1-CBCCAA434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4A2C-00F4-4133-9163-0E35D48D9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408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0033A8-C718-40D0-9202-641F9D6DE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7D5AD2-5CF3-4910-B835-25DAAB22C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C03417-2FF2-4B78-BD8A-2D8AD8238C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10597-35BB-42D3-8797-3CABDE860D5E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0AA0F5-C3DF-4722-B028-BF50DA177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838648-9868-483E-9EE5-214AFFAF6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F4A2C-00F4-4133-9163-0E35D48D9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234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83B4F0-DD81-4467-B413-185CF61800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WORDLE WITH AI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70E554-54CA-4DFB-8943-C28CA801AF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2135039 </a:t>
            </a:r>
            <a:r>
              <a:rPr lang="ko-KR" altLang="en-US" dirty="0"/>
              <a:t>임채성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0999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706E7-D2EB-48D1-BFA6-5FEF1F03F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FD05F3-436B-4121-A875-9D89C6258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WORDLE </a:t>
            </a:r>
            <a:r>
              <a:rPr lang="ko-KR" altLang="en-US" dirty="0"/>
              <a:t>게임이란</a:t>
            </a:r>
            <a:r>
              <a:rPr lang="en-US" altLang="ko-KR" dirty="0"/>
              <a:t>?</a:t>
            </a:r>
          </a:p>
          <a:p>
            <a:r>
              <a:rPr lang="ko-KR" altLang="en-US" dirty="0" err="1"/>
              <a:t>만들게된</a:t>
            </a:r>
            <a:r>
              <a:rPr lang="ko-KR" altLang="en-US" dirty="0"/>
              <a:t> 동기</a:t>
            </a:r>
            <a:endParaRPr lang="en-US" altLang="ko-KR" dirty="0"/>
          </a:p>
          <a:p>
            <a:r>
              <a:rPr lang="ko-KR" altLang="en-US" dirty="0"/>
              <a:t>현재 진행도</a:t>
            </a:r>
            <a:endParaRPr lang="en-US" altLang="ko-KR" dirty="0"/>
          </a:p>
          <a:p>
            <a:r>
              <a:rPr lang="ko-KR" altLang="en-US" dirty="0"/>
              <a:t>사용 기술</a:t>
            </a:r>
            <a:endParaRPr lang="en-US" altLang="ko-KR" dirty="0"/>
          </a:p>
          <a:p>
            <a:r>
              <a:rPr lang="en-US" altLang="ko-KR" dirty="0"/>
              <a:t>SOURCE (GIT HUB)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0687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15D4F-7579-4CF4-B548-D594C9346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WORDLE </a:t>
            </a:r>
            <a:r>
              <a:rPr lang="ko-KR" altLang="en-US" dirty="0"/>
              <a:t>게임이란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EAD18C-14F1-4056-AA83-874645280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223" y="1714751"/>
            <a:ext cx="3427284" cy="41204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D92EC52-F3F1-4D37-883C-74EB38DEC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773" y="1685982"/>
            <a:ext cx="3427284" cy="412044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D97A782-D44A-432C-9517-87B4307BE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799" y="1714751"/>
            <a:ext cx="2339543" cy="469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76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15D4F-7579-4CF4-B548-D594C9346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WORDLE </a:t>
            </a:r>
            <a:r>
              <a:rPr lang="ko-KR" altLang="en-US" dirty="0"/>
              <a:t>게임이란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DB25BB-F2AC-4630-A19D-4CD140E3D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85982"/>
            <a:ext cx="3427284" cy="41380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78185B8-650E-4320-874A-1A115D717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471" y="1685982"/>
            <a:ext cx="3497861" cy="420976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6CC9733-0742-431F-AFD4-5CBE82819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7319" y="1685982"/>
            <a:ext cx="3537334" cy="420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328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15D4F-7579-4CF4-B548-D594C9346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만들게된</a:t>
            </a:r>
            <a:r>
              <a:rPr lang="ko-KR" altLang="en-US" dirty="0"/>
              <a:t> 동기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2764131-FE1E-444A-BEA6-F47371FD4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056" y="1302315"/>
            <a:ext cx="3220098" cy="157029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1B3D122-562A-4FA1-BA50-01CDE8411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673" y="3594958"/>
            <a:ext cx="3616865" cy="208356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3D97F5A-4FCD-4669-9D93-34294EFCA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784" y="1531282"/>
            <a:ext cx="3317778" cy="232607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B8834D0-5224-46B2-B20A-A5D366FF77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1535" y="1759108"/>
            <a:ext cx="3147333" cy="38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91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15D4F-7579-4CF4-B548-D594C9346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진행도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3E6AD0-1C2C-4158-BC78-B22D13351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1221"/>
            <a:ext cx="7893377" cy="444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673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15D4F-7579-4CF4-B548-D594C9346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 기술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68C3C55-C948-48E8-96D2-B42152D85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Python (ver. 3.x)</a:t>
            </a:r>
          </a:p>
          <a:p>
            <a:pPr lvl="1"/>
            <a:r>
              <a:rPr lang="en-US" altLang="ko-KR" dirty="0" err="1"/>
              <a:t>pygame</a:t>
            </a:r>
            <a:endParaRPr lang="en-US" altLang="ko-KR" dirty="0"/>
          </a:p>
          <a:p>
            <a:pPr lvl="1"/>
            <a:r>
              <a:rPr lang="en-US" altLang="ko-KR" dirty="0" err="1"/>
              <a:t>Etc</a:t>
            </a:r>
            <a:r>
              <a:rPr lang="en-US" altLang="ko-KR" dirty="0"/>
              <a:t>) algorithm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2846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29B45-6987-460C-89C9-7C5547B36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 (GIT HUB)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CDED09-8C57-4833-BB33-CCEFB0DEE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https://github.com/lctumaca1/wordle_ai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9678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58</Words>
  <Application>Microsoft Office PowerPoint</Application>
  <PresentationFormat>와이드스크린</PresentationFormat>
  <Paragraphs>19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WORDLE WITH AI</vt:lpstr>
      <vt:lpstr>INDEX</vt:lpstr>
      <vt:lpstr>WORDLE 게임이란</vt:lpstr>
      <vt:lpstr>WORDLE 게임이란</vt:lpstr>
      <vt:lpstr>만들게된 동기</vt:lpstr>
      <vt:lpstr>현재 진행도</vt:lpstr>
      <vt:lpstr>사용 기술</vt:lpstr>
      <vt:lpstr>SOURCE (GIT HUB)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WORDLE WITH AI</dc:title>
  <dc:creator>임 채성</dc:creator>
  <cp:lastModifiedBy>임 채성</cp:lastModifiedBy>
  <cp:revision>4</cp:revision>
  <dcterms:created xsi:type="dcterms:W3CDTF">2022-04-09T07:06:44Z</dcterms:created>
  <dcterms:modified xsi:type="dcterms:W3CDTF">2022-04-09T07:15:54Z</dcterms:modified>
</cp:coreProperties>
</file>