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6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33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5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2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4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3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B4F0-DD81-4467-B413-185CF618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WORDLE WITH AI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0E554-54CA-4DFB-8943-C28CA801A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2135039 </a:t>
            </a:r>
            <a:r>
              <a:rPr lang="ko-KR" altLang="en-US" dirty="0"/>
              <a:t>임채성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06E7-D2EB-48D1-BFA6-5FEF1F0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5F3-436B-4121-A875-9D89C625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  <a:endParaRPr lang="en-US" altLang="ko-KR" dirty="0"/>
          </a:p>
          <a:p>
            <a:r>
              <a:rPr lang="ko-KR" altLang="en-US" dirty="0"/>
              <a:t>현재 진행도</a:t>
            </a:r>
            <a:endParaRPr lang="en-US" altLang="ko-KR" dirty="0"/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AD18C-14F1-4056-AA83-87464528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23" y="1714751"/>
            <a:ext cx="3427284" cy="4120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2EC52-F3F1-4D37-883C-74EB38DE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73" y="1685982"/>
            <a:ext cx="3427284" cy="41204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97A782-D44A-432C-9517-87B4307B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99" y="1714751"/>
            <a:ext cx="233954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B25BB-F2AC-4630-A19D-4CD140E3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982"/>
            <a:ext cx="3427284" cy="4138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185B8-650E-4320-874A-1A115D71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71" y="1685982"/>
            <a:ext cx="3497861" cy="4209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CC9733-0742-431F-AFD4-5CBE8281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319" y="1685982"/>
            <a:ext cx="3537334" cy="42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64131-FE1E-444A-BEA6-F47371FD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56" y="1302315"/>
            <a:ext cx="3220098" cy="1570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B3D122-562A-4FA1-BA50-01CDE841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73" y="3594958"/>
            <a:ext cx="3616865" cy="20835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D97F5A-4FCD-4669-9D93-34294EFC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4" y="1531282"/>
            <a:ext cx="3317778" cy="2326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834D0-5224-46B2-B20A-A5D366FF7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35" y="1759108"/>
            <a:ext cx="314733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E6AD0-1C2C-4158-BC78-B22D1335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21"/>
            <a:ext cx="7893377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8C3C55-C948-48E8-96D2-B42152D8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(ver. 3.x)</a:t>
            </a:r>
          </a:p>
          <a:p>
            <a:pPr lvl="1"/>
            <a:r>
              <a:rPr lang="en-US" altLang="ko-KR" dirty="0" err="1"/>
              <a:t>Pygame</a:t>
            </a:r>
            <a:endParaRPr lang="en-US" altLang="ko-KR" dirty="0"/>
          </a:p>
          <a:p>
            <a:r>
              <a:rPr lang="en-US" altLang="ko-KR" dirty="0"/>
              <a:t>Deep RL (</a:t>
            </a:r>
            <a:r>
              <a:rPr lang="ko-KR" altLang="en-US" dirty="0"/>
              <a:t>사용 예정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8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9B45-6987-460C-89C9-7C5547B3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DED09-8C57-4833-BB33-CCEFB0DE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https://github.com/lctumaca1/wordle_ai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7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</TotalTime>
  <Words>61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슬레이트</vt:lpstr>
      <vt:lpstr>WORDLE WITH AI</vt:lpstr>
      <vt:lpstr>INDEX</vt:lpstr>
      <vt:lpstr>WORDLE 게임이란</vt:lpstr>
      <vt:lpstr>WORDLE 게임이란</vt:lpstr>
      <vt:lpstr>만들게된 동기</vt:lpstr>
      <vt:lpstr>현재 진행도</vt:lpstr>
      <vt:lpstr>사용 기술</vt:lpstr>
      <vt:lpstr>SOURCE (GIT HUB)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8</cp:revision>
  <dcterms:created xsi:type="dcterms:W3CDTF">2022-04-09T07:06:44Z</dcterms:created>
  <dcterms:modified xsi:type="dcterms:W3CDTF">2022-04-09T07:53:58Z</dcterms:modified>
</cp:coreProperties>
</file>