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A64"/>
    <a:srgbClr val="CAB458"/>
    <a:srgbClr val="787C7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C89D0D-B59B-FABE-7BE7-55A45D395A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1C670-9419-D556-B4E9-4A1A9BBCC0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2E7DC-0B61-46FF-916E-EFEB4F954191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1B3476-670F-BA07-5126-15CCEB570E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74C4C-0A1B-3D8A-9FAB-8425BA0C64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4E7AF-B8DF-4017-879A-2CC66388A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12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3 210 4129 0 0,'0'0'60'0'0,"0"0"0"0"0,0 0 1 0 0,0 0-1 0 0,0 0 0 0 0,0 0 0 0 0,0 0 0 0 0,0 0 1 0 0,0 0-1 0 0,0 0 0 0 0,0-1 0 0 0,0 1 0 0 0,0 0 1 0 0,0 0-1 0 0,0 0 0 0 0,0 0 0 0 0,0-1 904 0 0,0 1-904 0 0,-1 0 0 0 0,1 0 0 0 0,0 0 0 0 0,0 0 1 0 0,0 0-1 0 0,0 0 0 0 0,0 0 0 0 0,0 0 0 0 0,0 0 1 0 0,0 0-1 0 0,0 0 0 0 0,0 0 0 0 0,0 0 1 0 0,-1 0-1 0 0,1 0 0 0 0,0 0 0 0 0,0 0 0 0 0,0 0 1 0 0,0 0-1 0 0,0 0 0 0 0,0 0 0 0 0,0 0 0 0 0,0 0 1 0 0,11-6 628 0 0,19-5-581 0 0,263-75 5088 0 0,-119 33-4091 0 0,-97 27-3008 0 0,0 3-4926 0 0,-76 23 6709 0 0,1 0-87 0 0,0-1-1 0 0,-1 0 1 0 0,1 1-1 0 0,0 0 1 0 0,0-1-1 0 0,0 1 1 0 0,0 0-1 0 0,0 0 1 0 0,0 0-1 0 0,0 0 1 0 0,0 0-1 0 0,-1 1 0 0 0,3 0 1 0 0,0 1-1507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4489 0 0,'2'0'224'0'0,"0"-1"0"0"0,-1 1 0 0 0,1 0 0 0 0,0 0 0 0 0,0 0 1 0 0,-1 0-1 0 0,1 1 0 0 0,0-1 0 0 0,0 0 0 0 0,-1 1 0 0 0,1-1 0 0 0,-1 1 0 0 0,1-1 0 0 0,0 1 0 0 0,-1 0 1 0 0,1 0-1 0 0,-1 0 0 0 0,1 0 0 0 0,-1 0 0 0 0,0 0 0 0 0,2 2 0 0 0,29 32 611 0 0,-20-22-577 0 0,12 16-992 0 0,-1 2 1 0 0,33 58-1 0 0,-9-13-3548 0 0,-45-73 4032 0 0,0 0-1 0 0,1-1 1 0 0,-1 1 0 0 0,1 0 0 0 0,-1-1 0 0 0,1 1 0 0 0,0-1-1 0 0,0 0 1 0 0,5 3 0 0 0,1-3-1109 0 0</inkml:trace>
  <inkml:trace contextRef="#ctx0" brushRef="#br0" timeOffset="1">317 0 7122 0 0,'-2'1'206'0'0,"-1"0"0"0"0,0 0 0 0 0,1 0 0 0 0,-1 0 0 0 0,1 1 0 0 0,0-1 0 0 0,-1 1 0 0 0,1 0 0 0 0,0-1 0 0 0,0 1 0 0 0,0 0 0 0 0,0 0 0 0 0,0 0 0 0 0,1 1 0 0 0,-1-1 0 0 0,1 0 0 0 0,-1 1 0 0 0,1-1 0 0 0,0 1 0 0 0,0-1 0 0 0,0 1 0 0 0,0-1 0 0 0,0 1 0 0 0,1 0 0 0 0,-1 0 0 0 0,1-1 0 0 0,-1 1 0 0 0,1 4 0 0 0,1 7-343 0 0,0 1 0 0 0,1-1-1 0 0,1 0 1 0 0,6 22 0 0 0,1 6 707 0 0,32 433-1961 0 0,-38-391-1427 0 0,-4-66 1001 0 0,2 0 0 0 0,0 1 0 0 0,9 34 0 0 0,-5-38 362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6745 0 0,'49'-26'3967'0'0,"47"-18"-3717"0"0,-95 44-241 0 0,0-1-1 0 0,-1 1 0 0 0,1-1 0 0 0,0 1 0 0 0,0-1 0 0 0,0 1 1 0 0,0 0-1 0 0,0 0 0 0 0,0-1 0 0 0,0 1 0 0 0,0 0 1 0 0,0 0-1 0 0,0 0 0 0 0,0 0 0 0 0,0 0 0 0 0,0 0 0 0 0,0 0 1 0 0,-1 0-1 0 0,1 0 0 0 0,0 1 0 0 0,0-1 0 0 0,0 0 1 0 0,0 1-1 0 0,0-1 0 0 0,0 0 0 0 0,0 1 0 0 0,0-1 1 0 0,-1 1-1 0 0,1 0 0 0 0,0-1 0 0 0,0 1 0 0 0,-1 0 0 0 0,1-1 1 0 0,0 1-1 0 0,-1 0 0 0 0,1 0 0 0 0,-1-1 0 0 0,1 1 1 0 0,-1 0-1 0 0,1 0 0 0 0,-1 0 0 0 0,0 0 0 0 0,1 0 0 0 0,-1 0 1 0 0,0 0-1 0 0,0 0 0 0 0,1-1 0 0 0,-1 1 0 0 0,0 0 1 0 0,0 0-1 0 0,0 0 0 0 0,0 0 0 0 0,-1 0 0 0 0,1 0 0 0 0,0 0 1 0 0,0 0-1 0 0,0 0 0 0 0,-1 1 0 0 0,-1 7 110 0 0,0 0 0 0 0,-1 0 1 0 0,0 0-1 0 0,-7 14 0 0 0,-25 36 528 0 0,23-39 47 0 0,-18 35-1 0 0,30-55-678 0 0,0 0 1 0 0,0 1-1 0 0,0-1 0 0 0,0 0 0 0 0,0 0 1 0 0,0 0-1 0 0,0 0 0 0 0,0 0 1 0 0,0 1-1 0 0,0-1 0 0 0,-1 0 0 0 0,1 0 1 0 0,0 0-1 0 0,0 1 0 0 0,0-1 0 0 0,0 0 1 0 0,0 0-1 0 0,0 0 0 0 0,0 0 1 0 0,0 1-1 0 0,1-1 0 0 0,-1 0 0 0 0,0 0 1 0 0,0 0-1 0 0,0 0 0 0 0,0 1 1 0 0,0-1-1 0 0,0 0 0 0 0,0 0 0 0 0,0 0 1 0 0,0 0-1 0 0,0 0 0 0 0,1 1 0 0 0,-1-1 1 0 0,0 0-1 0 0,0 0 0 0 0,0 0 1 0 0,0 0-1 0 0,0 0 0 0 0,0 0 0 0 0,1 0 1 0 0,-1 0-1 0 0,0 0 0 0 0,0 1 1 0 0,0-1-1 0 0,0 0 0 0 0,1 0 0 0 0,-1 0 1 0 0,0 0-1 0 0,0 0 0 0 0,0 0 1 0 0,0 0-1 0 0,1 0 0 0 0,15-3 391 0 0,14-10-130 0 0,21-18 303 0 0,70-55-1 0 0,-93 65-843 0 0,10-10-1480 0 0,-15 8-7376 0 0,-46 61 4441 0 0,16-27 3831 0 0</inkml:trace>
  <inkml:trace contextRef="#ctx0" brushRef="#br0" timeOffset="1">149 296 3137 0 0,'-7'9'595'0'0,"5"-6"-359"0"0,0-1-1 0 0,0 1 0 0 0,0-1 0 0 0,0 1 0 0 0,1-1 0 0 0,-1 1 0 0 0,1 0 0 0 0,0 0 0 0 0,0 0 1 0 0,-1 4-1 0 0,7-8 507 0 0,1 0 0 0 0,-1 0-1 0 0,1 0 1 0 0,-1-1 0 0 0,9-3 0 0 0,177-83 1902 0 0,-155 70-3708 0 0,-23 11-1366 0 0,0 1 0 0 0,1 0 0 0 0,16-5 0 0 0,-27 11 1043 0 0,0 0 176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3889 0 0,'-3'5'724'0'0,"0"0"1"0"0,0 0 0 0 0,1 0-1 0 0,0 0 1 0 0,-1 0 0 0 0,-1 11-1 0 0,4-16-578 0 0,-1 1-1 0 0,1 0 1 0 0,0 0-1 0 0,0-1 0 0 0,0 1 1 0 0,0 0-1 0 0,1-1 1 0 0,-1 1-1 0 0,0 0 1 0 0,0 0-1 0 0,0-1 1 0 0,0 1-1 0 0,1 0 1 0 0,-1-1-1 0 0,0 1 1 0 0,1 0-1 0 0,-1-1 0 0 0,1 1 1 0 0,-1 0-1 0 0,0-1 1 0 0,1 1-1 0 0,0 0 1 0 0,0 0-23 0 0,1-1 1 0 0,-1 1-1 0 0,1 0 0 0 0,-1-1 1 0 0,1 1-1 0 0,-1-1 1 0 0,1 0-1 0 0,-1 1 0 0 0,1-1 1 0 0,-1 0-1 0 0,1 0 1 0 0,-1 0-1 0 0,1 0 0 0 0,2-1 1 0 0,10-1 361 0 0,-1 0 1 0 0,23-9 0 0 0,-27 8-364 0 0,-1 1 0 0 0,0-1 0 0 0,1 1-1 0 0,0 0 1 0 0,-1 1 0 0 0,1 0 0 0 0,0 1 0 0 0,15 0 0 0 0,-22 1-122 0 0,-1-1 1 0 0,1 1 0 0 0,-1-1 0 0 0,0 1-1 0 0,0-1 1 0 0,1 1 0 0 0,-1 0 0 0 0,0 0-1 0 0,0 0 1 0 0,0-1 0 0 0,0 1 0 0 0,0 0-1 0 0,0 0 1 0 0,0 0 0 0 0,0 1-1 0 0,0-1 1 0 0,0 0 0 0 0,0 0 0 0 0,-1 0-1 0 0,1 1 1 0 0,-1-1 0 0 0,1 0 0 0 0,-1 1-1 0 0,1-1 1 0 0,-1 1 0 0 0,0-1 0 0 0,0 0-1 0 0,1 1 1 0 0,-1-1 0 0 0,0 1 0 0 0,0-1-1 0 0,0 0 1 0 0,-1 1 0 0 0,1-1 0 0 0,-1 3-1 0 0,0 7 47 0 0,-2 0 0 0 0,1 0 0 0 0,-7 15 0 0 0,5-15 51 0 0,-2 6 2 0 0,4-14-62 0 0,0 0 0 0 0,1 1 0 0 0,-1 0 1 0 0,1-1-1 0 0,0 1 0 0 0,0 0 0 0 0,1-1 1 0 0,-1 1-1 0 0,1 0 0 0 0,0 0 1 0 0,0 0-1 0 0,0 4 0 0 0,1-8-35 0 0,-1 1 0 0 0,1-1 0 0 0,0 1 0 0 0,-1-1 0 0 0,1 1 0 0 0,0-1 0 0 0,-1 1 0 0 0,1-1 0 0 0,0 0 0 0 0,0 1 0 0 0,-1-1 0 0 0,1 0 0 0 0,0 0 0 0 0,0 1 0 0 0,0-1 0 0 0,0 0 0 0 0,-1 0 0 0 0,1 0 0 0 0,0 0 0 0 0,0 0 0 0 0,0 0 0 0 0,0 0 0 0 0,-1-1 0 0 0,1 1 0 0 0,0 0 0 0 0,0 0 0 0 0,0-1 0 0 0,-1 1 0 0 0,1 0 0 0 0,0-1 0 0 0,0 1 0 0 0,0-1 0 0 0,30-14-140 0 0,-30 14 119 0 0,9-5-469 0 0,-1 0 1 0 0,0-1-1 0 0,0 0 0 0 0,11-12 0 0 0,5-8-4926 0 0,22-32 0 0 0,-42 52 4621 0 0,11-15-2129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5625 0 0,'-18'33'7368'0'0,"8"-1"-4521"0"0,9-28-2829 0 0,1 0 0 0 0,0 0 0 0 0,0 0 0 0 0,0 0 0 0 0,0-1 0 0 0,1 1 0 0 0,0 0 0 0 0,0 0 0 0 0,0 0-1 0 0,0 0 1 0 0,1-1 0 0 0,-1 1 0 0 0,1-1 0 0 0,0 1 0 0 0,0-1 0 0 0,4 5 0 0 0,-2-3-347 0 0,0 0 0 0 0,1-1 1 0 0,-1 0-1 0 0,1 0 0 0 0,0 0 0 0 0,0-1 1 0 0,11 6-1 0 0,-11-7-682 0 0,0 1 1 0 0,0-1-1 0 0,-1 1 1 0 0,1 1-1 0 0,-1-1 1 0 0,0 1-1 0 0,0-1 1 0 0,0 1 0 0 0,6 9-1 0 0,-9-12 968 0 0,-1-1 0 0 0,0 1 0 0 0,0 0 0 0 0,0 0-1 0 0,0 0 1 0 0,1 0 0 0 0,-1-1 0 0 0,0 1 0 0 0,0 0 0 0 0,-1 0 0 0 0,1 0 0 0 0,0 0 0 0 0,0 0-1 0 0,0-1 1 0 0,-1 1 0 0 0,1 0 0 0 0,0 0 0 0 0,-1 0 0 0 0,1-1 0 0 0,0 1 0 0 0,-1 0-1 0 0,1 0 1 0 0,-1-1 0 0 0,1 1 0 0 0,-1-1 0 0 0,0 1 0 0 0,1 0 0 0 0,-1-1 0 0 0,0 1-1 0 0,1-1 1 0 0,-1 1 0 0 0,-1 0 0 0 0,-29 18-250 0 0,23-15 814 0 0,-14 10 2000 0 0,2 1 1 0 0,0 0-1 0 0,-29 30 0 0 0,54-48-2560 0 0,1 0 0 0 0,-1 1 0 0 0,0-1 0 0 0,1 1 0 0 0,-1 1 0 0 0,1-1 1 0 0,7 0-1 0 0,2-2 106 0 0,2-1 47 0 0,4-2 28 0 0,35-5 0 0 0,-51 11-108 0 0,0 1 1 0 0,0-1 0 0 0,0 1-1 0 0,0 0 1 0 0,0 0 0 0 0,0 1-1 0 0,-1-1 1 0 0,1 1 0 0 0,0 0-1 0 0,0 0 1 0 0,0 1-1 0 0,-1-1 1 0 0,6 4 0 0 0,-9-4 10 0 0,0 0 0 0 0,0 0 0 0 0,0 0 0 0 0,0 0 0 0 0,0 0 0 0 0,0 0 0 0 0,0 1 0 0 0,0-1 0 0 0,0 0 0 0 0,-1 0 0 0 0,1 1 0 0 0,0-1 0 0 0,-1 1 0 0 0,0-1 0 0 0,1 1 0 0 0,-1-1 0 0 0,0 0 0 0 0,1 1 0 0 0,-1-1 0 0 0,0 1 0 0 0,0-1 0 0 0,0 1 0 0 0,-1-1 0 0 0,1 1 0 0 0,0-1 0 0 0,0 1 0 0 0,-1-1 0 0 0,1 1 0 0 0,-1-1 0 0 0,0 2 0 0 0,-22 45 874 0 0,19-41-897 0 0,-9 17-309 0 0,0-1 0 0 0,-2-1 0 0 0,-1 0 0 0 0,-1-1 1 0 0,-30 30-1 0 0,47-51 136 0 0,0 1 1 0 0,-1-1 0 0 0,1 0-1 0 0,0 1 1 0 0,0-1 0 0 0,-1 0-1 0 0,1 0 1 0 0,0 1 0 0 0,0-1 0 0 0,-1 0-1 0 0,1 1 1 0 0,0-1 0 0 0,-1 0-1 0 0,1 0 1 0 0,-1 0 0 0 0,1 1-1 0 0,0-1 1 0 0,-1 0 0 0 0,1 0-1 0 0,0 0 1 0 0,-1 0 0 0 0,1 0 0 0 0,-1 0-1 0 0,1 0 1 0 0,-1 0 0 0 0,1 0-1 0 0,0 0 1 0 0,-1 0 0 0 0,1 0-1 0 0,-1 0 1 0 0,1 0 0 0 0,0 0 0 0 0,-1 0-1 0 0,1 0 1 0 0,-1-1 0 0 0,1 1-1 0 0,0 0 1 0 0,-1 0 0 0 0,1 0-1 0 0,0-1 1 0 0,-1 1 0 0 0,1 0-1 0 0,0 0 1 0 0,0-1 0 0 0,-1 1 0 0 0,-2-19-4073 0 0,4 9 2422 0 0</inkml:trace>
  <inkml:trace contextRef="#ctx0" brushRef="#br0" timeOffset="1">235 336 5841 0 0,'5'0'960'0'0,"-1"1"-1"0"0,1-1 0 0 0,0 1 1 0 0,-1 0-1 0 0,1 0 1 0 0,7 3-1 0 0,26 18 1521 0 0,-4 6-3802 0 0,-4 1-3368 0 0,-26-25 3847 0 0,9 10-4001 0 0,-10-11 2586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2 461 8234 0 0,'-2'3'5592'0'0,"19"-10"-4146"0"0,31-15-2341 0 0,-41 19 1369 0 0,-4 1-484 0 0,0 1 0 0 0,0-1 0 0 0,-1 1 0 0 0,1 0 0 0 0,0 0 0 0 0,1 0 0 0 0,-1 1 0 0 0,0-1 0 0 0,0 1 0 0 0,0 0 0 0 0,0 0 0 0 0,0 0 0 0 0,1 0 0 0 0,-1 0 0 0 0,0 1 0 0 0,0-1 0 0 0,0 1 0 0 0,0 0 0 0 0,0 0 0 0 0,0 0 0 0 0,0 0 0 0 0,0 0 0 0 0,0 1 0 0 0,3 2 0 0 0,-2-1 46 0 0,-1 1-1 0 0,0-1 1 0 0,0 1 0 0 0,0 0 0 0 0,0 0-1 0 0,0 0 1 0 0,-1 0 0 0 0,0 0-1 0 0,0 1 1 0 0,0-1 0 0 0,0 1 0 0 0,-1-1-1 0 0,0 1 1 0 0,0 0 0 0 0,1 5 0 0 0,-1 5 554 0 0,0-1 0 0 0,-3 27 0 0 0,1-28-671 0 0,1 0 0 0 0,-1-1 1 0 0,5 26-1 0 0,1-28-2109 0 0,-5-9 1924 0 0,1-1 0 0 0,-1 0-1 0 0,1 1 1 0 0,-1-1 0 0 0,1 0-1 0 0,-1 1 1 0 0,1-1 0 0 0,-1 0-1 0 0,1 0 1 0 0,-1 0 0 0 0,1 1 0 0 0,-1-1-1 0 0,1 0 1 0 0,-1 0 0 0 0,1 0-1 0 0,-1 0 1 0 0,1 0 0 0 0,0 0-1 0 0,-1 0 1 0 0,1 0 0 0 0,-1 0 0 0 0,1 0-1 0 0,-1-1 1 0 0,1 1 0 0 0,-1 0-1 0 0,1 0 1 0 0,-1 0 0 0 0,1-1-1 0 0,-1 1 1 0 0,1 0 0 0 0,-1-1 0 0 0,1 1-1 0 0,-1 0 1 0 0,0-1 0 0 0,1 1-1 0 0,-1 0 1 0 0,1-1 0 0 0,-1 1 0 0 0,0-1-1 0 0,1 1 1 0 0,-1-1 0 0 0,0 0-1 0 0,5-7-2256 0 0</inkml:trace>
  <inkml:trace contextRef="#ctx0" brushRef="#br0" timeOffset="1">337 1 13051 0 0,'-6'111'5266'0'0,"-5"0"-3455"0"0,3-48-2512 0 0,2 0 1 0 0,6 112 0 0 0,1-169 290 0 0,0 1 1 0 0,0-1 0 0 0,1 0-1 0 0,-1 0 1 0 0,1 0 0 0 0,1-1 0 0 0,-1 1-1 0 0,1 0 1 0 0,0-1 0 0 0,6 9 0 0 0,-7-12 80 0 0,-1 0-1 0 0,1 0 1 0 0,-1-1 0 0 0,1 1 0 0 0,0-1 0 0 0,0 1-1 0 0,0-1 1 0 0,0 1 0 0 0,0-1 0 0 0,0 0 0 0 0,0 0 0 0 0,0 0-1 0 0,0 0 1 0 0,0-1 0 0 0,1 1 0 0 0,-1 0 0 0 0,0-1 0 0 0,0 0-1 0 0,1 1 1 0 0,-1-1 0 0 0,0 0 0 0 0,1 0 0 0 0,-1 0 0 0 0,0-1-1 0 0,1 1 1 0 0,-1-1 0 0 0,0 1 0 0 0,1-1 0 0 0,-1 0 0 0 0,0 1-1 0 0,3-3 1 0 0,5-3-1942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40 155 2328 0 0,'-27'-6'4138'0'0,"14"5"1292"0"0,34 14-3032 0 0,-6-5-2649 0 0,1 0 0 0 0,30 11-1 0 0,-39-17-621 0 0,-1 0-1 0 0,1-1 0 0 0,-1 0 1 0 0,1 0-1 0 0,0-1 0 0 0,-1 0 1 0 0,1 0-1 0 0,0-1 0 0 0,-1 1 1 0 0,12-4-1 0 0,-18 4 862 0 0,0 0-1 0 0,0 0 1 0 0,0 0-1 0 0,0 0 1 0 0,1 0-1 0 0,-1 0 0 0 0,0 0 1 0 0,0 0-1 0 0,0 0 1 0 0,0 0-1 0 0,0 0 1 0 0,0 0-1 0 0,0 1 1 0 0,0-1-1 0 0,0 0 1 0 0,0 0-1 0 0,1 0 1 0 0,-1 0-1 0 0,0 0 1 0 0,0 0-1 0 0,0 0 0 0 0,0 0 1 0 0,0 0-1 0 0,0 0 1 0 0,0 0-1 0 0,0 1 1 0 0,0-1-1 0 0,0 0 1 0 0,0 0-1 0 0,0 0 1 0 0,0 0-1 0 0,0 0 1 0 0,0 0-1 0 0,0 0 1 0 0,0 0-1 0 0,0 0 1 0 0,0 1-1 0 0,0-1 0 0 0,0 0 1 0 0,0 0-1 0 0,0 0 1 0 0,0 0-1 0 0,0 0 1 0 0,0 0-1 0 0,0 0 1 0 0,0 0-1 0 0,0 1 1 0 0,0-1-1 0 0,0 0 1 0 0,0 0-1 0 0,0 0 1 0 0,0 0-1 0 0,0 0 1 0 0,0 0-1 0 0,-1 0 0 0 0,1 0 1 0 0,0 0-1 0 0,0 0 1 0 0,0 0-1 0 0,0 0 1 0 0,0 0-1 0 0,0 1 1 0 0,-8 11 88 0 0,-10 11 993 0 0,-2-6 740 0 0,12-11-942 0 0,1 0 0 0 0,-1 1 1 0 0,1-1-1 0 0,1 2 0 0 0,-1-1 0 0 0,-7 13 0 0 0,14-20-855 0 0,0 0-1 0 0,0 0 0 0 0,0 0 1 0 0,0 0-1 0 0,-1 1 0 0 0,1-1 1 0 0,0 0-1 0 0,0 0 1 0 0,0 0-1 0 0,0 0 0 0 0,0 0 1 0 0,0 0-1 0 0,0 1 0 0 0,0-1 1 0 0,0 0-1 0 0,0 0 0 0 0,0 0 1 0 0,0 0-1 0 0,0 0 0 0 0,0 1 1 0 0,0-1-1 0 0,0 0 1 0 0,0 0-1 0 0,0 0 0 0 0,0 0 1 0 0,1 0-1 0 0,-1 1 0 0 0,0-1 1 0 0,0 0-1 0 0,0 0 0 0 0,0 0 1 0 0,0 0-1 0 0,0 0 1 0 0,0 0-1 0 0,0 0 0 0 0,0 1 1 0 0,1-1-1 0 0,-1 0 0 0 0,0 0 1 0 0,0 0-1 0 0,0 0 0 0 0,0 0 1 0 0,0 0-1 0 0,1 0 0 0 0,-1 0 1 0 0,0 0-1 0 0,0 0 1 0 0,0 0-1 0 0,0 0 0 0 0,0 0 1 0 0,1 0-1 0 0,-1 0 0 0 0,0 0 1 0 0,0 0-1 0 0,0 0 0 0 0,0 0 1 0 0,0 0-1 0 0,1 0 1 0 0,-1 0-1 0 0,0 0 0 0 0,17-4 142 0 0,16-9-85 0 0,-16 4-25 0 0,1 1 0 0 0,0 0 0 0 0,1 1 0 0 0,0 1 1 0 0,0 1-1 0 0,0 1 0 0 0,33-3 0 0 0,-50 6-43 0 0,-1 1 1 0 0,1 0-1 0 0,0 0 0 0 0,0 0 1 0 0,0 0-1 0 0,-1 1 0 0 0,1-1 0 0 0,0 0 1 0 0,0 1-1 0 0,-1-1 0 0 0,1 1 1 0 0,0 0-1 0 0,-1-1 0 0 0,1 1 0 0 0,-1 0 1 0 0,1 0-1 0 0,-1 0 0 0 0,1 0 0 0 0,-1 0 1 0 0,0 1-1 0 0,1-1 0 0 0,-1 0 1 0 0,0 1-1 0 0,0-1 0 0 0,0 0 0 0 0,0 1 1 0 0,0-1-1 0 0,0 1 0 0 0,0 0 0 0 0,-1-1 1 0 0,1 1-1 0 0,-1 0 0 0 0,1-1 1 0 0,-1 1-1 0 0,1 0 0 0 0,-1 0 0 0 0,0 0 1 0 0,0-1-1 0 0,0 1 0 0 0,0 0 1 0 0,-1 2-1 0 0,0 9 122 0 0,-1 0 0 0 0,-1 0 1 0 0,-1 0-1 0 0,-7 21 0 0 0,3-13 35 0 0,-2 10 100 0 0,5-22-120 0 0,2 0-1 0 0,-1 0 1 0 0,2 1 0 0 0,-1-1-1 0 0,1 1 1 0 0,0 0 0 0 0,1 0 0 0 0,1 0-1 0 0,-1 0 1 0 0,2 14 0 0 0,-1-23-142 0 0,0-1 1 0 0,1 1 0 0 0,-1-1 0 0 0,0 1-1 0 0,0-1 1 0 0,0 0 0 0 0,0 1 0 0 0,1-1-1 0 0,-1 1 1 0 0,0-1 0 0 0,0 0-1 0 0,1 1 1 0 0,-1-1 0 0 0,0 1 0 0 0,1-1-1 0 0,-1 0 1 0 0,0 0 0 0 0,1 1 0 0 0,-1-1-1 0 0,0 0 1 0 0,1 0 0 0 0,-1 1-1 0 0,1-1 1 0 0,-1 0 0 0 0,0 0 0 0 0,1 0-1 0 0,-1 0 1 0 0,1 1 0 0 0,-1-1 0 0 0,1 0-1 0 0,-1 0 1 0 0,1 0 0 0 0,18-7-756 0 0,11-17-1677 0 0,-24 18 1390 0 0,0 0-1 0 0,-1-1 1 0 0,0 0 0 0 0,0 0 0 0 0,5-10 0 0 0,-7 11 555 0 0,0-1 0 0 0,0 0 0 0 0,-1 0 1 0 0,0 0-1 0 0,1-10 0 0 0,-1-1 369 0 0,-2 0 0 0 0,0 0 0 0 0,-1 1 0 0 0,-5-29 0 0 0,0 3 420 0 0,1 0-1 0 0,2-1 1 0 0,6-83 0 0 0,-2 123 213 0 0,-1 0 1 0 0,1 0-1 0 0,1 0 0 0 0,-1 1 1 0 0,0-1-1 0 0,1 1 0 0 0,0-1 1 0 0,0 1-1 0 0,0-1 1 0 0,0 1-1 0 0,0 0 0 0 0,1 0 1 0 0,3-3-1 0 0,-6 5-354 0 0,1 1 0 0 0,0-1 0 0 0,-1 1 0 0 0,1-1 0 0 0,0 1 0 0 0,-1 0-1 0 0,1-1 1 0 0,0 1 0 0 0,0 0 0 0 0,-1-1 0 0 0,1 1 0 0 0,0 0 0 0 0,0 0 0 0 0,0 0 0 0 0,-1-1 0 0 0,1 1 0 0 0,0 0 0 0 0,0 0 0 0 0,0 0 0 0 0,-1 1 0 0 0,1-1-1 0 0,0 0 1 0 0,0 0 0 0 0,1 1 0 0 0,-1 0-94 0 0,1 0 0 0 0,-1 0 0 0 0,0 0-1 0 0,0 0 1 0 0,1 0 0 0 0,-1 1 0 0 0,0-1-1 0 0,0 1 1 0 0,0-1 0 0 0,-1 1 0 0 0,1-1-1 0 0,0 1 1 0 0,0-1 0 0 0,-1 1 0 0 0,1 0-1 0 0,0 2 1 0 0,9 41 627 0 0,-2 1 1 0 0,4 64-1 0 0,-4-37-402 0 0,-3-8-290 0 0,10 57 303 0 0,-13-109-950 0 0,1-1-1 0 0,1 0 0 0 0,0-1 1 0 0,0 1-1 0 0,1-1 1 0 0,1 1-1 0 0,10 16 1 0 0,-15-27 292 0 0,0 1 1 0 0,0-1 0 0 0,0 1 0 0 0,0-1 0 0 0,1 1 0 0 0,-1-1 0 0 0,0 1 0 0 0,1-1 0 0 0,-1 0 0 0 0,1 0-1 0 0,-1 0 1 0 0,1 0 0 0 0,-1 0 0 0 0,1 0 0 0 0,0 0 0 0 0,-1-1 0 0 0,1 1 0 0 0,0 0 0 0 0,0-1-1 0 0,0 0 1 0 0,2 1 0 0 0,-2-1 228 0 0,0-1-1 0 0,-1 0 1 0 0,1 1-1 0 0,-1-1 1 0 0,1 0-1 0 0,-1 0 1 0 0,1 0-1 0 0,-1 0 0 0 0,0 0 1 0 0,0 0-1 0 0,1 0 1 0 0,-1 0-1 0 0,0-1 1 0 0,0 1-1 0 0,0 0 1 0 0,0-1-1 0 0,0 1 1 0 0,-1-1-1 0 0,1 1 1 0 0,0-1-1 0 0,-1 1 1 0 0,1-1-1 0 0,0-2 1 0 0,3-10-536 0 0,1 0-579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1656 0 0,'10'-9'11632'0'0,"2"0"-6464"0"0,24-15-5216 0 0,-28 20 957 0 0,14-10-1706 0 0,0 2-1 0 0,42-17 0 0 0,-49 24-1830 0 0,0 1 0 0 0,0 0 0 0 0,19-2 0 0 0,-33 6 2437 0 0,0 0-1 0 0,-1 0 1 0 0,1 0 0 0 0,0 0-1 0 0,0-1 1 0 0,0 1 0 0 0,0 0-1 0 0,0-1 1 0 0,0 1 0 0 0,-1 0 0 0 0,1-1-1 0 0,0 1 1 0 0,0-1 0 0 0,-1 1-1 0 0,1-1 1 0 0,0 0 0 0 0,-1 1-1 0 0,1-1 1 0 0,0 0 0 0 0,-1 0-1 0 0,1 1 1 0 0,-1-1 0 0 0,1-1-1 0 0,0-3-1228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2721 0 0,'1'-2'142'0'0,"0"0"0"0"0,0 1 0 0 0,0-1 0 0 0,1 1 0 0 0,-1-1 0 0 0,1 1 1 0 0,-1 0-1 0 0,1 0 0 0 0,-1 0 0 0 0,1-1 0 0 0,0 1 0 0 0,-1 1 0 0 0,1-1 1 0 0,0 0-1 0 0,0 0 0 0 0,0 1 0 0 0,0-1 0 0 0,0 1 0 0 0,2-1 1 0 0,-3 2 120 0 0,1-1 1 0 0,-1 0 0 0 0,0 1 0 0 0,1-1-1 0 0,-1 1 1 0 0,0-1 0 0 0,1 1 0 0 0,-1 0 0 0 0,0-1-1 0 0,0 1 1 0 0,0 0 0 0 0,0 0 0 0 0,0 0 0 0 0,0 0-1 0 0,0 0 1 0 0,0 0 0 0 0,0 0 0 0 0,0 0 0 0 0,0 1-1 0 0,0 0 1 0 0,2 4 628 0 0,0 0-1 0 0,-1 0 1 0 0,1 0-1 0 0,-2 0 1 0 0,3 11-1 0 0,0 13-871 0 0,-4 19 583 0 0,-13 86 0 0 0,-1 28-3706 0 0,16-158 83 0 0,2-17 373 0 0,3-19-305 0 0,-4-4 1190 0 0,-1 9 1798 0 0,0 0 0 0 0,2-1 1 0 0,15-49-1 0 0,-17 69 442 0 0,1 0 1 0 0,0 0-1 0 0,0 0 1 0 0,1 1-1 0 0,0-1 0 0 0,0 1 1 0 0,0 0-1 0 0,1 0 1 0 0,0 1-1 0 0,0 0 0 0 0,0-1 1 0 0,1 1-1 0 0,0 1 1 0 0,0-1-1 0 0,0 1 0 0 0,0 0 1 0 0,1 1-1 0 0,0 0 1 0 0,6-3-1 0 0,-12 5-467 0 0,0 1 0 0 0,0 0 0 0 0,1-1-1 0 0,-1 1 1 0 0,0 0 0 0 0,0-1 0 0 0,0 1 0 0 0,0 0 0 0 0,0 0-1 0 0,0 0 1 0 0,0 0 0 0 0,0 0 0 0 0,0 0 0 0 0,1 1 0 0 0,-1-1 0 0 0,0 0-1 0 0,0 0 1 0 0,0 1 0 0 0,0-1 0 0 0,0 1 0 0 0,0-1 0 0 0,0 1-1 0 0,0-1 1 0 0,0 1 0 0 0,-1 0 0 0 0,1-1 0 0 0,0 1 0 0 0,1 1 0 0 0,0 0-8 0 0,-1 1 0 0 0,1 0 0 0 0,-1-1 0 0 0,0 1 1 0 0,0 0-1 0 0,0 0 0 0 0,0 0 0 0 0,0 0 0 0 0,0-1 1 0 0,0 6-1 0 0,0 5 24 0 0,-1 0 1 0 0,0-1-1 0 0,-1 1 0 0 0,-2 13 1 0 0,-3 1-372 0 0,-2-1 1 0 0,-1 0 0 0 0,-1-1-1 0 0,-1 0 1 0 0,-22 36-1 0 0,3-4 171 0 0,30-56 250 0 0,-1 0 1 0 0,0 0-1 0 0,0 0 0 0 0,1 0 1 0 0,-1 0-1 0 0,0 0 1 0 0,1 0-1 0 0,-1 0 0 0 0,1 1 1 0 0,0-1-1 0 0,-1 0 0 0 0,1 0 1 0 0,0 1-1 0 0,0-1 0 0 0,0 0 1 0 0,0 1-1 0 0,0-1 1 0 0,0 0-1 0 0,0 0 0 0 0,0 1 1 0 0,0-1-1 0 0,1 0 0 0 0,-1 0 1 0 0,1 3-1 0 0,1-4 22 0 0,-1 1 0 0 0,0-1 0 0 0,0 0 0 0 0,0 1 0 0 0,1-1 0 0 0,-1 0 0 0 0,0 0 0 0 0,1 0 0 0 0,-1 0 0 0 0,0 0 0 0 0,0 0 0 0 0,1 0 0 0 0,-1 0 0 0 0,0-1-1 0 0,0 1 1 0 0,1 0 0 0 0,-1-1 0 0 0,0 1 0 0 0,2-2 0 0 0,9-3 197 0 0,0-1-1 0 0,0-1 1 0 0,15-11 0 0 0,-9 4-511 0 0,74-61 766 0 0,-84 67-1185 0 0,1-1-1 0 0,-1 0 0 0 0,-1 0 1 0 0,1-1-1 0 0,-2 1 0 0 0,1-2 0 0 0,7-16 1 0 0,-13 25 176 0 0,0 0 0 0 0,-1 0 0 0 0,1 0 1 0 0,-1 0-1 0 0,1 0 0 0 0,-1 0 0 0 0,0 0 1 0 0,0-1-1 0 0,1 1 0 0 0,-2 0 0 0 0,1 0 1 0 0,0 0-1 0 0,0 0 0 0 0,-1 0 0 0 0,1 0 0 0 0,-1 0 1 0 0,0-3-1 0 0,-16-17-1533 0 0,10 14 531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8 107 5697 0 0,'-7'3'6619'0'0,"7"3"-3814"0"0,0-5-2769 0 0,1 0 0 0 0,-1-1 0 0 0,0 1 0 0 0,1 0 0 0 0,-1-1 0 0 0,1 1 0 0 0,0 0 0 0 0,-1-1 0 0 0,1 1 0 0 0,-1-1 0 0 0,1 1 0 0 0,0-1 0 0 0,-1 0 0 0 0,1 1 0 0 0,0-1 0 0 0,0 1 0 0 0,-1-1 0 0 0,2 0 0 0 0,8 1-18 0 0,0-1 0 0 0,-1 0 0 0 0,1-1 0 0 0,-1 0 0 0 0,1 0 0 0 0,-1-1 0 0 0,0-1 0 0 0,0 1 0 0 0,10-5 0 0 0,-8 3-173 0 0,1 0-1 0 0,-1 1 0 0 0,1 0 0 0 0,0 1 0 0 0,15-1 0 0 0,-26 3-107 0 0,1 0 0 0 0,0 0 0 0 0,-1 0 0 0 0,1 0 0 0 0,0 0 0 0 0,-1 0 1 0 0,1 1-1 0 0,0-1 0 0 0,-1 1 0 0 0,1-1 0 0 0,0 1 0 0 0,-1-1 0 0 0,1 1 0 0 0,-1 0 0 0 0,1 0 0 0 0,-1 0 0 0 0,0 0 1 0 0,1 0-1 0 0,1 2 0 0 0,-3-2 5 0 0,1 0 0 0 0,-1 0 0 0 0,1 0 0 0 0,-1 0 0 0 0,1 1 0 0 0,-1-1 0 0 0,0 0 0 0 0,1 1 0 0 0,-1-1 0 0 0,0 0 0 0 0,0 0 0 0 0,0 1 0 0 0,0-1 1 0 0,0 0-1 0 0,0 1 0 0 0,-1-1 0 0 0,1 0 0 0 0,0 1 0 0 0,-1 0 0 0 0,-16 30-2644 0 0,-5-7 4416 0 0,21-24-1362 0 0,1-1 0 0 0,-1 1 0 0 0,1-1 0 0 0,-1 1 0 0 0,0 0 1 0 0,1-1-1 0 0,-1 1 0 0 0,1-1 0 0 0,-1 1 0 0 0,0-1 0 0 0,1 0 0 0 0,-1 1 1 0 0,0-1-1 0 0,0 1 0 0 0,1-1 0 0 0,-1 0 0 0 0,0 0 0 0 0,0 0 0 0 0,0 1 1 0 0,1-1-1 0 0,-1 0 0 0 0,0 0 0 0 0,0 0 0 0 0,0 0 0 0 0,1 0 0 0 0,-1-1 1 0 0,0 1-1 0 0,0 0 0 0 0,0 0 0 0 0,1 0 0 0 0,-1-1 0 0 0,0 1 0 0 0,0 0 1 0 0,1-1-1 0 0,-2 0 0 0 0,2 0-121 0 0,-1 0 0 0 0,1 0 0 0 0,0 0-1 0 0,0 0 1 0 0,-1 0 0 0 0,1 0 0 0 0,0-1 0 0 0,0 1 0 0 0,0 0 0 0 0,0 0 0 0 0,1 0-1 0 0,-1 0 1 0 0,0 0 0 0 0,0-1 0 0 0,1 1 0 0 0,-1 0 0 0 0,1 0 0 0 0,-1 0 0 0 0,1 0-1 0 0,-1 0 1 0 0,1 0 0 0 0,-1 0 0 0 0,1 0 0 0 0,0 1 0 0 0,1-2 0 0 0,14-17 105 0 0,1 1 1 0 0,1 1 0 0 0,1 0-1 0 0,25-17 1 0 0,15-13 3897 0 0,-59 46-3926 0 0,1 1 1 0 0,-1-1 0 0 0,1 0 0 0 0,0 0-1 0 0,-1 1 1 0 0,1-1 0 0 0,0 1 0 0 0,-1-1-1 0 0,1 1 1 0 0,0-1 0 0 0,0 1-1 0 0,-1-1 1 0 0,1 1 0 0 0,0-1 0 0 0,0 1-1 0 0,0 0 1 0 0,0 0 0 0 0,0-1 0 0 0,-1 1-1 0 0,1 0 1 0 0,0 0 0 0 0,0 0-1 0 0,0 0 1 0 0,0 0 0 0 0,0 0 0 0 0,0 0-1 0 0,1 1 1 0 0,-1 0-46 0 0,-1 0 1 0 0,1 0-1 0 0,-1 0 0 0 0,1 0 0 0 0,-1 0 1 0 0,1 0-1 0 0,-1 0 0 0 0,0 1 1 0 0,0-1-1 0 0,1 0 0 0 0,-1 0 0 0 0,0 0 1 0 0,0 1-1 0 0,0-1 0 0 0,-1 0 0 0 0,1 0 1 0 0,0 2-1 0 0,-14 55 165 0 0,14-58-210 0 0,-4 12-623 0 0,-12 48 488 0 0,12-40-2782 0 0,3 1-3577 0 0,0-16 2108 0 0,-2 3 2110 0 0,0-5 686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5673 0 0,'-2'8'875'0'0,"0"0"0"0"0,1 1 0 0 0,0-1 0 0 0,1 0 0 0 0,0 1 0 0 0,0-1 0 0 0,1 1 0 0 0,0-1 0 0 0,0 0 0 0 0,1 0 0 0 0,0 1 0 0 0,0-1 0 0 0,5 8 0 0 0,-6-13-795 0 0,1 1 0 0 0,0-1-1 0 0,0 0 1 0 0,0 0 0 0 0,0 0 0 0 0,0 0 0 0 0,1 0-1 0 0,-1-1 1 0 0,1 1 0 0 0,0-1 0 0 0,0 1 0 0 0,0-1-1 0 0,0 0 1 0 0,0 0 0 0 0,0-1 0 0 0,0 1 0 0 0,1 0-1 0 0,-1-1 1 0 0,1 0 0 0 0,-1 0 0 0 0,1 0-1 0 0,0 0 1 0 0,-1-1 0 0 0,1 0 0 0 0,0 1 0 0 0,-1-1-1 0 0,1 0 1 0 0,0-1 0 0 0,-1 1 0 0 0,1-1 0 0 0,5-1-1 0 0,50-17-2894 0 0,-52 16 1515 0 0,0 0-1 0 0,-1 0 1 0 0,1-1-1 0 0,-1 0 0 0 0,0-1 1 0 0,0 1-1 0 0,0-1 1 0 0,-1 0-1 0 0,0-1 1 0 0,7-7-1 0 0,-5 2-1446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64 5481 0 0,'5'-47'4218'0'0,"-1"31"-2336"0"0,-5 21 643 0 0,-9 64-2545 0 0,3 1 1 0 0,2 0 0 0 0,4 0-1 0 0,2 0 1 0 0,13 80 0 0 0,-13-148-11 0 0,10 48-572 0 0,-10-47 439 0 0,0 0 1 0 0,0 0-1 0 0,0 1 1 0 0,0-1 0 0 0,1 0-1 0 0,-1 0 1 0 0,1 0-1 0 0,0-1 1 0 0,0 1 0 0 0,0 0-1 0 0,0-1 1 0 0,4 4-1 0 0,-5-6 112 0 0,-1 1-1 0 0,0-1 1 0 0,1 0-1 0 0,-1 0 0 0 0,0 1 1 0 0,1-1-1 0 0,-1 0 1 0 0,1 0-1 0 0,-1 0 0 0 0,0 0 1 0 0,1 1-1 0 0,-1-1 1 0 0,1 0-1 0 0,-1 0 0 0 0,1 0 1 0 0,-1 0-1 0 0,1 0 1 0 0,-1 0-1 0 0,1 0 0 0 0,-1 0 1 0 0,0 0-1 0 0,1-1 1 0 0,-1 1-1 0 0,1 0 1 0 0,-1 0-1 0 0,1 0 0 0 0,-1 0 1 0 0,0-1-1 0 0,1 1 1 0 0,-1 0-1 0 0,0 0 0 0 0,1-1 1 0 0,7-16-843 0 0,-3-20-17 0 0,-7 7 498 0 0,-1 0-1 0 0,-10-43 1 0 0,7 44 101 0 0,1-1 0 0 0,-2-45 0 0 0,8 69 384 0 0,-1 1 1 0 0,1-1 0 0 0,0 0-1 0 0,0 0 1 0 0,1 1 0 0 0,-1-1-1 0 0,1 1 1 0 0,0 0 0 0 0,1-1-1 0 0,-1 1 1 0 0,1 0 0 0 0,0 0 0 0 0,1 0-1 0 0,-1 1 1 0 0,1-1 0 0 0,0 1-1 0 0,0 0 1 0 0,0 0 0 0 0,1 0-1 0 0,-1 1 1 0 0,1-1 0 0 0,0 1 0 0 0,0 0-1 0 0,5-2 1 0 0,-5 3-13 0 0,-1 0-1 0 0,1 1 1 0 0,-1-1-1 0 0,1 1 1 0 0,-1 0 0 0 0,1 0-1 0 0,0 0 1 0 0,0 1 0 0 0,-1 0-1 0 0,1 0 1 0 0,0 0-1 0 0,0 0 1 0 0,-1 1 0 0 0,1 0-1 0 0,0 0 1 0 0,-1 0 0 0 0,1 0-1 0 0,0 1 1 0 0,-1 0-1 0 0,0 0 1 0 0,1 0 0 0 0,-1 0-1 0 0,0 1 1 0 0,0 0 0 0 0,0-1-1 0 0,-1 2 1 0 0,1-1-1 0 0,-1 0 1 0 0,4 5 0 0 0,-2-2-110 0 0,0 0-1 0 0,-1 0 1 0 0,1 0 0 0 0,-2 1 0 0 0,1-1 0 0 0,-1 1 0 0 0,0 0 0 0 0,0 0 0 0 0,0 0 0 0 0,-1 0 0 0 0,-1 1-1 0 0,1-1 1 0 0,-1 0 0 0 0,0 1 0 0 0,-1-1 0 0 0,1 1 0 0 0,-2 0 0 0 0,1-1 0 0 0,-1 1 0 0 0,0-1 0 0 0,-1 0-1 0 0,1 1 1 0 0,-1-1 0 0 0,-1 0 0 0 0,0 0 0 0 0,0 0 0 0 0,0 0 0 0 0,-1-1 0 0 0,-5 8 0 0 0,8-12 76 0 0,-6 8-52 0 0,0 0 0 0 0,0-1 0 0 0,-1 0 0 0 0,-9 8 0 0 0,15-16 126 0 0,0 1-1 0 0,0-1 1 0 0,0 1 0 0 0,0-1-1 0 0,0 1 1 0 0,0-1 0 0 0,0 0-1 0 0,-1 0 1 0 0,1 0 0 0 0,0 0-1 0 0,-1-1 1 0 0,1 1 0 0 0,0-1-1 0 0,-1 1 1 0 0,1-1 0 0 0,-1 0-1 0 0,1 0 1 0 0,-1 0 0 0 0,1 0-1 0 0,-1 0 1 0 0,1 0 0 0 0,-1-1-1 0 0,1 1 1 0 0,0-1 0 0 0,-1 0-1 0 0,-2-1 1 0 0,5 2-14 0 0,1-1-1 0 0,-1 1 1 0 0,0-1-1 0 0,0 1 1 0 0,1-1 0 0 0,-1 1-1 0 0,0-1 1 0 0,0 1 0 0 0,1 0-1 0 0,-1-1 1 0 0,0 1 0 0 0,1 0-1 0 0,-1-1 1 0 0,0 1 0 0 0,1 0-1 0 0,-1-1 1 0 0,1 1-1 0 0,-1 0 1 0 0,1 0 0 0 0,-1-1-1 0 0,1 1 1 0 0,-1 0 0 0 0,1 0-1 0 0,-1 0 1 0 0,1 0 0 0 0,-1 0-1 0 0,1 0 1 0 0,-1 0 0 0 0,1 0-1 0 0,0 0 1 0 0,19-7 67 0 0,9 3-335 0 0,-24 4-365 0 0,-1-1 1 0 0,1 1-1 0 0,0-1 1 0 0,0 0-1 0 0,0-1 1 0 0,0 1-1 0 0,-1-1 1 0 0,1 0-1 0 0,-1 0 0 0 0,1 0 1 0 0,-1-1-1 0 0,0 1 1 0 0,0-1-1 0 0,0 0 1 0 0,4-4-1 0 0,13-21-1413 0 0,-11 10 122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 7706 0 0,'-9'5'3290'0'0,"-1"0"-1504"0"0,18-10-1768 0 0,0 0-16 0 0,1 2 0 0 0,-1-1 0 0 0,1 1 0 0 0,-1 0-1 0 0,1 1 1 0 0,0 0 0 0 0,0 0 0 0 0,0 1 0 0 0,0 0 0 0 0,17 1 0 0 0,-23 0-26 0 0,1 0 0 0 0,-1 0 0 0 0,1 1 0 0 0,-1-1 1 0 0,1 1-1 0 0,-1 0 0 0 0,0 0 0 0 0,1 0 0 0 0,-1 1 1 0 0,0-1-1 0 0,0 1 0 0 0,0-1 0 0 0,0 1 0 0 0,0 0 1 0 0,0 0-1 0 0,-1 1 0 0 0,1-1 0 0 0,0 0 0 0 0,-1 1 1 0 0,0 0-1 0 0,0-1 0 0 0,0 1 0 0 0,0 0 0 0 0,0 0 1 0 0,0 0-1 0 0,-1 0 0 0 0,1 1 0 0 0,-1-1 0 0 0,2 7 1 0 0,-1 13 185 0 0,0 0 0 0 0,-1 1 0 0 0,-4 42 0 0 0,0 0-37 0 0,3-5 13 0 0,-1-2-5230 0 0,1-59 5007 0 0,0 0 0 0 0,0 0 0 0 0,0 1 0 0 0,0-1 0 0 0,0 0 1 0 0,-1 0-1 0 0,1 0 0 0 0,0 0 0 0 0,0 0 0 0 0,0 1 0 0 0,0-1 1 0 0,0 0-1 0 0,0 0 0 0 0,0 0 0 0 0,0 0 0 0 0,-1 0 0 0 0,1 0 1 0 0,0 0-1 0 0,0 1 0 0 0,0-1 0 0 0,0 0 0 0 0,0 0 0 0 0,-1 0 0 0 0,1 0 1 0 0,0 0-1 0 0,0 0 0 0 0,0 0 0 0 0,0 0 0 0 0,-1 0 0 0 0,1 0 1 0 0,0 0-1 0 0,0 0 0 0 0,0 0 0 0 0,0 0 0 0 0,0 0 0 0 0,-1 0 0 0 0,1 0 1 0 0,0 0-1 0 0,0 0 0 0 0,0 0 0 0 0,0 0 0 0 0,-1 0 0 0 0,1 0 1 0 0,0 0-1 0 0,0-1 0 0 0,0 1 0 0 0,0 0 0 0 0,0 0 0 0 0,0 0 1 0 0,-1 0-1 0 0,1 0 0 0 0,0 0 0 0 0,0 0 0 0 0,0-1 0 0 0,0 1 0 0 0,0 0 1 0 0,0 0-1 0 0,0 0 0 0 0,0 0 0 0 0,0 0 0 0 0,0-1 0 0 0,-1 1 1 0 0,-1-4-1673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6929 0 0,'7'43'3940'0'0,"-10"29"-2745"0"0,1-41-439 0 0,-16 192 1525 0 0,-3 205-2920 0 0,21-404-1176 0 0,7 39 0 0 0,-6-56 1085 0 0,0 0-1 0 0,1 0 1 0 0,0 0-1 0 0,1 0 1 0 0,-1 0-1 0 0,2 0 1 0 0,-1 0-1 0 0,0-1 1 0 0,8 10-1 0 0,2-2-1412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3329 0 0,'2'-3'134'0'0,"0"0"0"0"0,0 0 0 0 0,0 1 0 0 0,1-1 0 0 0,-1 0 0 0 0,1 1 0 0 0,0 0 0 0 0,0-1 0 0 0,0 1-1 0 0,0 1 1 0 0,0-1 0 0 0,0 0 0 0 0,0 1 0 0 0,1-1 0 0 0,-1 1 0 0 0,0 0 0 0 0,1 0 0 0 0,5-1 0 0 0,-1 1 57 0 0,0-1-1 0 0,0 1 1 0 0,1 0-1 0 0,-1 1 0 0 0,0 0 1 0 0,0 0-1 0 0,10 2 1 0 0,-16-1-174 0 0,0-1 1 0 0,0 1 0 0 0,0 0 0 0 0,0 0-1 0 0,0 0 1 0 0,-1 1 0 0 0,1-1 0 0 0,0 0 0 0 0,-1 1-1 0 0,1-1 1 0 0,-1 1 0 0 0,1-1 0 0 0,-1 1-1 0 0,0 0 1 0 0,0-1 0 0 0,0 1 0 0 0,0 0-1 0 0,0 0 1 0 0,0 0 0 0 0,0 0 0 0 0,0 0 0 0 0,-1 0-1 0 0,1 0 1 0 0,-1 0 0 0 0,0 0 0 0 0,1 0-1 0 0,-1 3 1 0 0,1 9 22 0 0,-1 1 0 0 0,-2 27 0 0 0,1-24 41 0 0,0-9-40 0 0,2 0-1 0 0,-1 0 1 0 0,1 0 0 0 0,1 0-1 0 0,-1 0 1 0 0,2 0-1 0 0,-1 0 1 0 0,1 0-1 0 0,0-1 1 0 0,1 1-1 0 0,0-1 1 0 0,1 0-1 0 0,-1 0 1 0 0,1-1-1 0 0,1 1 1 0 0,0-1-1 0 0,10 11 1 0 0,-12-14-34 0 0,-1 1 1 0 0,0 0 0 0 0,0 0-1 0 0,-1 0 1 0 0,0 1-1 0 0,0-1 1 0 0,0 1 0 0 0,0-1-1 0 0,-1 1 1 0 0,0-1-1 0 0,1 12 1 0 0,8 30-2436 0 0,-10-47 2345 0 0,0 1-1 0 0,0-1 1 0 0,0 1 0 0 0,0-1-1 0 0,1 1 1 0 0,-1-1-1 0 0,0 1 1 0 0,0-1-1 0 0,0 1 1 0 0,1-1-1 0 0,-1 0 1 0 0,0 1 0 0 0,1-1-1 0 0,-1 1 1 0 0,0-1-1 0 0,1 0 1 0 0,-1 1-1 0 0,0-1 1 0 0,1 0-1 0 0,-1 0 1 0 0,1 1-1 0 0,-1-1 1 0 0,1 0 0 0 0,-1 0-1 0 0,1 0 1 0 0,-1 1-1 0 0,0-1 1 0 0,1 0-1 0 0,-1 0 1 0 0,1 0-1 0 0,-1 0 1 0 0,1 0 0 0 0,-1 0-1 0 0,2 0 1 0 0,14-13-579 0 0,9-24-513 0 0,-17 20-37 0 0</inkml:trace>
  <inkml:trace contextRef="#ctx0" brushRef="#br0" timeOffset="1">438 1 5265 0 0,'11'43'2770'0'0,"2"5"-1457"0"0,-3 1 0 0 0,8 72 1 0 0,-17 13-771 0 0,-2-84-507 0 0,10 96 1 0 0,-9-145-88 0 0,0 0 1 0 0,0 0-1 0 0,0 1 1 0 0,1-1-1 0 0,-1 0 1 0 0,0 0-1 0 0,0 0 1 0 0,1 1-1 0 0,-1-1 1 0 0,1 0 0 0 0,-1 0-1 0 0,1 0 1 0 0,0 0-1 0 0,-1 0 1 0 0,1 0-1 0 0,0 0 1 0 0,-1 0-1 0 0,3 1 1 0 0,-3-2-16 0 0,1 0 1 0 0,-1 0-1 0 0,1 0 1 0 0,-1 0-1 0 0,1-1 1 0 0,0 1-1 0 0,-1 0 1 0 0,1 0-1 0 0,-1 0 1 0 0,1-1-1 0 0,-1 1 0 0 0,1 0 1 0 0,-1 0-1 0 0,1-1 1 0 0,-1 1-1 0 0,1 0 1 0 0,-1-1-1 0 0,0 1 1 0 0,1-1-1 0 0,-1 1 1 0 0,1-1-1 0 0,-1 1 1 0 0,0 0-1 0 0,0-1 1 0 0,1 0-1 0 0,22-47-2059 0 0,-21 42 2348 0 0,13-30-416 0 0,40-87-325 0 0,-49 110 614 0 0,1 1-1 0 0,1 1 0 0 0,0 0 0 0 0,0 0 1 0 0,1 0-1 0 0,1 1 0 0 0,15-14 1 0 0,-23 23 67 0 0,0-1-1 0 0,0 1 1 0 0,0-1 0 0 0,0 1 0 0 0,0 0 0 0 0,1 0 0 0 0,-1 0-1 0 0,0 0 1 0 0,0 0 0 0 0,1 0 0 0 0,-1 1 0 0 0,1-1 0 0 0,-1 1 0 0 0,1 0-1 0 0,-1-1 1 0 0,0 1 0 0 0,1 0 0 0 0,-1 0 0 0 0,5 1 0 0 0,-5 0-26 0 0,0 0 0 0 0,-1 0 0 0 0,1 0 0 0 0,0 0 0 0 0,-1 1 0 0 0,1-1 0 0 0,-1 0 0 0 0,1 1 0 0 0,-1-1 1 0 0,0 1-1 0 0,1-1 0 0 0,-1 1 0 0 0,0 0 0 0 0,0-1 0 0 0,0 1 0 0 0,0 0 0 0 0,0 0 0 0 0,-1 0 0 0 0,1 0 0 0 0,-1 0 0 0 0,1 0 1 0 0,-1 0-1 0 0,1 0 0 0 0,-1 3 0 0 0,2 22 544 0 0,-1 0 0 0 0,-2-1-1 0 0,-6 53 1 0 0,3-54-1368 0 0,1 0-1 0 0,2 0 0 0 0,1 1 1 0 0,4 41-1 0 0,-4-65 131 0 0,1 1 1 0 0,-1-1-1 0 0,0 0 1 0 0,1 0-1 0 0,0 0 0 0 0,-1 0 1 0 0,1 0-1 0 0,0-1 1 0 0,0 1-1 0 0,0 0 0 0 0,0 0 1 0 0,0 0-1 0 0,1-1 0 0 0,-1 1 1 0 0,0-1-1 0 0,1 1 1 0 0,-1-1-1 0 0,4 3 0 0 0,2-1-2306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4313 0 0,'-1'0'175'0'0,"1"0"0"0"0,-1 1 1 0 0,1-1-1 0 0,-1 0 0 0 0,0 1 0 0 0,1-1 0 0 0,-1 1 1 0 0,1-1-1 0 0,-1 1 0 0 0,1 0 0 0 0,-1-1 0 0 0,1 1 1 0 0,-1-1-1 0 0,1 1 0 0 0,0 0 0 0 0,-1 0 1 0 0,1-1-1 0 0,0 1 0 0 0,0 0 0 0 0,-1-1 0 0 0,1 1 1 0 0,0 0-1 0 0,0 0 0 0 0,0-1 0 0 0,0 1 0 0 0,0 0 1 0 0,0 0-1 0 0,0-1 0 0 0,0 1 0 0 0,0 0 1 0 0,1 1-1 0 0,2 36-775 0 0,-1-26 843 0 0,4 74-733 0 0,2 47-4254 0 0,-9-124 2850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 5649 0 0,'2'0'161'0'0,"-1"-1"-1"0"0,0 1 1 0 0,1 0 0 0 0,-1-1-1 0 0,0 1 1 0 0,1 0-1 0 0,-1 0 1 0 0,0-1 0 0 0,1 1-1 0 0,-1 0 1 0 0,1 0-1 0 0,-1 1 1 0 0,0-1 0 0 0,1 0-1 0 0,-1 0 1 0 0,0 1-1 0 0,1-1 1 0 0,-1 1 0 0 0,0-1-1 0 0,1 1 1 0 0,-1-1 0 0 0,2 3-1 0 0,-1-2-106 0 0,-1 1 1 0 0,0 0-1 0 0,1 0 1 0 0,-1-1-1 0 0,0 1 0 0 0,0 0 1 0 0,0 0-1 0 0,0 0 0 0 0,-1 0 1 0 0,1 0-1 0 0,0 0 1 0 0,-1 0-1 0 0,1 4 0 0 0,0 8-592 0 0,-1 1-1 0 0,0-1 0 0 0,-4 26 0 0 0,3-25 156 0 0,-7 100-778 0 0,-10 93 1812 0 0,18-206-702 0 0,0 0 0 0 0,0 0 1 0 0,0 0-1 0 0,0 0 0 0 0,-1 0 0 0 0,1 0 0 0 0,-1 1 0 0 0,1-1 0 0 0,-1-1 0 0 0,0 1 0 0 0,0 0 1 0 0,0 0-1 0 0,0 0 0 0 0,0 0 0 0 0,0 0 0 0 0,-1-1 0 0 0,1 1 0 0 0,-1-1 0 0 0,1 1 1 0 0,-1-1-1 0 0,1 1 0 0 0,-1-1 0 0 0,0 0 0 0 0,0 0 0 0 0,0 0 0 0 0,1 0 0 0 0,-1 0 0 0 0,0 0 1 0 0,0-1-1 0 0,0 1 0 0 0,0-1 0 0 0,-1 1 0 0 0,1-1 0 0 0,-2 1 0 0 0,-1-2 118 0 0,1 0-1 0 0,0 1 0 0 0,0-1 1 0 0,0-1-1 0 0,0 1 1 0 0,0-1-1 0 0,0 1 0 0 0,1-1 1 0 0,-1 0-1 0 0,0-1 1 0 0,1 1-1 0 0,0 0 0 0 0,-1-1 1 0 0,1 0-1 0 0,0 0 1 0 0,-4-5-1 0 0,2 2 36 0 0,0 0-1 0 0,1-1 1 0 0,0 1-1 0 0,1-1 1 0 0,-1 0-1 0 0,1 0 1 0 0,1 0 0 0 0,-1 0-1 0 0,1-1 1 0 0,0 1-1 0 0,1 0 1 0 0,-2-15-1 0 0,3 19-64 0 0,0-1 0 0 0,0 1 0 0 0,0 0 0 0 0,1-1 0 0 0,-1 1 0 0 0,1 0 0 0 0,0 0 0 0 0,0-1 0 0 0,0 1 0 0 0,0 0 0 0 0,1 0 0 0 0,-1 0 0 0 0,1 0 0 0 0,-1 0 0 0 0,1 1 0 0 0,0-1 0 0 0,0 0 0 0 0,0 1 0 0 0,1 0 0 0 0,-1-1 0 0 0,1 1 0 0 0,-1 0 1 0 0,1 0-1 0 0,0 0 0 0 0,0 1 0 0 0,0-1 0 0 0,0 1 0 0 0,0-1 0 0 0,0 1 0 0 0,0 0 0 0 0,5-1 0 0 0,4 0 6 0 0,1 0 0 0 0,-1 0 0 0 0,1 1 0 0 0,-1 1 1 0 0,1 0-1 0 0,-1 1 0 0 0,1 0 0 0 0,-1 1 1 0 0,0 0-1 0 0,1 1 0 0 0,-1 1 0 0 0,0 0 0 0 0,-1 0 1 0 0,1 1-1 0 0,-1 0 0 0 0,0 1 0 0 0,0 1 1 0 0,-1 0-1 0 0,1 0 0 0 0,-2 1 0 0 0,13 12 0 0 0,-19-17-42 0 0,-1 0 0 0 0,0 1 0 0 0,0-1 0 0 0,0 1 0 0 0,-1-1-1 0 0,1 1 1 0 0,-1 0 0 0 0,1-1 0 0 0,-1 1 0 0 0,-1 0-1 0 0,1 0 1 0 0,0 0 0 0 0,-1 0 0 0 0,0 0 0 0 0,0 0 0 0 0,0 0-1 0 0,0 0 1 0 0,-1 0 0 0 0,0 0 0 0 0,0 0 0 0 0,-2 7 0 0 0,-3 7 111 0 0,-2 0 0 0 0,0 0 1 0 0,-12 20-1 0 0,12-23 270 0 0,-3 2 12 0 0,8-13-179 0 0,1-1 0 0 0,0 1 0 0 0,0 0-1 0 0,0 0 1 0 0,0 0 0 0 0,0 0 0 0 0,1 0-1 0 0,-1 0 1 0 0,1 0 0 0 0,-1 8 0 0 0,46-23 857 0 0,19-6-2366 0 0,-46 14 1 0 0,-1 0 1 0 0,0-2 0 0 0,0 0 0 0 0,0 0 0 0 0,-1-2-1 0 0,1 0 1 0 0,-2-1 0 0 0,26-17 0 0 0,-27 15-82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8898 0 0,'-2'0'214'0'0,"1"0"0"0"0,0 1 0 0 0,0-1 1 0 0,0 0-1 0 0,-1 1 0 0 0,1-1 0 0 0,0 1 0 0 0,0-1 1 0 0,0 1-1 0 0,0 0 0 0 0,0-1 0 0 0,0 1 0 0 0,0 0 0 0 0,0 0 1 0 0,0-1-1 0 0,0 1 0 0 0,0 0 0 0 0,1 0 0 0 0,-1 0 0 0 0,0 0 1 0 0,1 0-1 0 0,-1 0 0 0 0,0 1 0 0 0,0 1 0 0 0,-11 35-1123 0 0,6-17 1025 0 0,-27 55-3564 0 0,-62 105-1 0 0,72-139 428 0 0,14-32 2575 0 0,8-10 402 0 0,1 0 0 0 0,0 1 0 0 0,0-1 0 0 0,-1 0 0 0 0,1 0 0 0 0,0 0 0 0 0,-1 0 1 0 0,1 0-1 0 0,0 0 0 0 0,0-1 0 0 0,-1 1 0 0 0,1 0 0 0 0,0 0 0 0 0,-1 0 0 0 0,1 0 1 0 0,0 0-1 0 0,0 0 0 0 0,-1 0 0 0 0,1 0 0 0 0,0-1 0 0 0,0 1 0 0 0,0 0 0 0 0,-1 0 1 0 0,1 0-1 0 0,0-1 0 0 0,0 1 0 0 0,0 0 0 0 0,-1 0 0 0 0,1-1 0 0 0,0 1 0 0 0,0 0 1 0 0,0 0-1 0 0,0-1 0 0 0,0 1 0 0 0,0 0 0 0 0,-1 0 0 0 0,1-1 0 0 0,0 1 0 0 0,0 0 1 0 0,0-1-1 0 0,0 1 0 0 0,0 0 0 0 0,0 0 0 0 0,0-1 0 0 0,0-6-1004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3641 0 0,'3'0'727'0'0,"0"0"0"0"0,1 0 0 0 0,-1 1 1 0 0,0 0-1 0 0,1-1 0 0 0,-1 1 0 0 0,0 1 0 0 0,4 0 1 0 0,21 18 1850 0 0,-17-9-3241 0 0,0 1 0 0 0,14 20 0 0 0,-8-9-1179 0 0,-11-16 15 0 0,-1 1 0 0 0,0 0 0 0 0,7 14 1 0 0,-11-17 320 0 0</inkml:trace>
  <inkml:trace contextRef="#ctx0" brushRef="#br0" timeOffset="1">196 40 4681 0 0,'0'-2'570'0'0,"-3"-22"2256"0"0,3 23-2702 0 0,0 1-1 0 0,0-1 1 0 0,0 1-1 0 0,0-1 0 0 0,0 1 1 0 0,0-1-1 0 0,0 1 1 0 0,0-1-1 0 0,0 1 1 0 0,0-1-1 0 0,0 1 1 0 0,0-1-1 0 0,0 1 1 0 0,-1-1-1 0 0,1 1 1 0 0,0 0-1 0 0,0-1 1 0 0,0 1-1 0 0,-1-1 1 0 0,1 1-1 0 0,0 0 1 0 0,-1-1-1 0 0,1 1 1 0 0,0-1-1 0 0,-1 1 1 0 0,1 0-1 0 0,0-1 1 0 0,-1 1-1 0 0,1 0 1 0 0,-1 0-1 0 0,1-1 0 0 0,-1 1 1 0 0,0 4-131 0 0,0-1-1 0 0,0 1 1 0 0,0 0 0 0 0,0-1 0 0 0,1 1-1 0 0,-1 0 1 0 0,1-1 0 0 0,1 8 0 0 0,-2-2-25 0 0,0 23-195 0 0,-1 134 348 0 0,3-148-385 0 0,1 0 0 0 0,1 0 0 0 0,0 0 0 0 0,1 0 0 0 0,1-1 0 0 0,1 0 0 0 0,8 18 0 0 0,-13-34-49 0 0,0 1-1 0 0,-1 0 1 0 0,1-1 0 0 0,0 1 0 0 0,0-1-1 0 0,0 1 1 0 0,0-1 0 0 0,0 0 0 0 0,0 1-1 0 0,1-1 1 0 0,-1 0 0 0 0,0 0 0 0 0,1 0-1 0 0,-1 0 1 0 0,1 0 0 0 0,-1 0 0 0 0,1 0-1 0 0,-1 0 1 0 0,1-1 0 0 0,0 1 0 0 0,-1 0-1 0 0,1-1 1 0 0,0 0 0 0 0,-1 1 0 0 0,4-1-1 0 0,1-1-1242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91 8650 0 0,'0'-1'620'0'0,"0"1"-531"0"0,0 0-1 0 0,0 0 1 0 0,0 0-1 0 0,0 0 1 0 0,1 0 0 0 0,-1 0-1 0 0,0 0 1 0 0,0-1-1 0 0,0 1 1 0 0,0 0-1 0 0,0 0 1 0 0,0 0 0 0 0,0 0-1 0 0,0 0 1 0 0,0 0-1 0 0,0 0 1 0 0,-1-2 1506 0 0,0 2-1507 0 0,1 0 1 0 0,0-1-1 0 0,0 1 1 0 0,0 0 0 0 0,0 0-1 0 0,0 0 1 0 0,0 0-1 0 0,0 0 1 0 0,-1 0 0 0 0,1 0-1 0 0,0 0 1 0 0,0 0-1 0 0,0 0 1 0 0,0 0 0 0 0,0 0-1 0 0,0 0 1 0 0,-1 0-1 0 0,1 0 1 0 0,0 0-1 0 0,0 0 1 0 0,15-11 735 0 0,24-8-1599 0 0,32-7-1043 0 0,-40 17-3492 0 0,48-10 0 0 0,-66 18 3644 0 0</inkml:trace>
  <inkml:trace contextRef="#ctx0" brushRef="#br0" timeOffset="1">156 287 5153 0 0,'-7'8'751'0'0,"-9"14"508"0"0,1-1-1 0 0,-19 35 0 0 0,31-49-1140 0 0,0 0 1 0 0,0-1 0 0 0,1 1-1 0 0,-1 1 1 0 0,2-1 0 0 0,-1 0-1 0 0,1 0 1 0 0,0 1 0 0 0,0-1-1 0 0,1 1 1 0 0,0-1-1 0 0,0 1 1 0 0,3 11 0 0 0,-3-17-106 0 0,1 0 1 0 0,-1 0 0 0 0,1 0-1 0 0,0 1 1 0 0,0-1 0 0 0,0 0-1 0 0,0-1 1 0 0,0 1 0 0 0,0 0-1 0 0,0 0 1 0 0,0 0 0 0 0,1-1-1 0 0,-1 1 1 0 0,1 0 0 0 0,0-1-1 0 0,-1 0 1 0 0,1 1 0 0 0,0-1-1 0 0,0 0 1 0 0,2 2 0 0 0,0-2-67 0 0,-1 0 0 0 0,1 0 0 0 0,0 0 1 0 0,-1-1-1 0 0,1 1 0 0 0,0-1 0 0 0,-1 0 1 0 0,1 0-1 0 0,0 0 0 0 0,-1 0 0 0 0,5-2 1 0 0,3 0-143 0 0,-1-1 1 0 0,0 0-1 0 0,0-1 1 0 0,0 0-1 0 0,0 0 1 0 0,-1-1-1 0 0,14-9 1 0 0,-2-1 202 0 0,-1-1 1 0 0,32-34-1 0 0,-47 44 375 0 0,1 0 0 0 0,-1 0 0 0 0,0-1 0 0 0,-1 0 0 0 0,0 1 1 0 0,0-2-1 0 0,0 1 0 0 0,-1 0 0 0 0,0-1 0 0 0,0 0 0 0 0,-1 1 0 0 0,3-17 0 0 0,-5 19-139 0 0,0 0 0 0 0,0 0 0 0 0,0 0 1 0 0,-1 0-1 0 0,0 1 0 0 0,0-1 0 0 0,0 0 0 0 0,0 0 0 0 0,-1 1 0 0 0,-2-6 0 0 0,3 8-271 0 0,0 0 0 0 0,0 1 0 0 0,0-1-1 0 0,0 0 1 0 0,0 1 0 0 0,-1-1-1 0 0,1 1 1 0 0,-1-1 0 0 0,1 1-1 0 0,-1 0 1 0 0,1-1 0 0 0,-1 1 0 0 0,0 0-1 0 0,0 0 1 0 0,1 0 0 0 0,-1 1-1 0 0,0-1 1 0 0,0 0 0 0 0,0 0 0 0 0,0 1-1 0 0,0 0 1 0 0,0-1 0 0 0,0 1-1 0 0,0 0 1 0 0,0 0 0 0 0,-2 0 0 0 0,-5 1-683 0 0,1 1 0 0 0,0 0 0 0 0,-1 0 0 0 0,1 1 0 0 0,0 0 0 0 0,1 1 0 0 0,-1 0 0 0 0,0 0 0 0 0,1 0 0 0 0,0 1 0 0 0,0 0 0 0 0,1 0 0 0 0,-1 1 0 0 0,1 0 0 0 0,0 0 0 0 0,1 0 0 0 0,-1 1 0 0 0,-7 12 0 0 0,10-10-1440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3833 0 0,'4'12'6771'0'0,"8"51"-6874"0"0,1 23 254 0 0,-4-17-1365 0 0,3-1 1 0 0,33 105 0 0 0,-26-140 2882 0 0,-15-56 2685 0 0,-5 16-4160 0 0,-2-24-62 0 0,2 0 1 0 0,2-41 0 0 0,-1 62-225 0 0,2 0 0 0 0,0 1 0 0 0,0-1 0 0 0,0 0 0 0 0,1 1 0 0 0,1 0 1 0 0,0 0-1 0 0,0 0 0 0 0,0 0 0 0 0,1 0 0 0 0,10-11 0 0 0,1-1 395 0 0,26-23-1 0 0,-7 16-1577 0 0,4 10-5531 0 0,-22 16 3678 0 0,-9 1 1368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2008 0 0,'3'-2'299'0'0,"0"0"0"0"0,0 0-1 0 0,0-1 1 0 0,0 1-1 0 0,0-1 1 0 0,0 0 0 0 0,-1 1-1 0 0,1-1 1 0 0,-1 0-1 0 0,0-1 1 0 0,0 1 0 0 0,0 0-1 0 0,0-1 1 0 0,0 1-1 0 0,0-5 1 0 0,5-5-128 0 0,-6 53 3053 0 0,-2-25-3080 0 0,-7 113 245 0 0,12 206 1 0 0,-3-317-423 0 0,1 0 1 0 0,1-1 0 0 0,1 1-1 0 0,0-1 1 0 0,13 28-1 0 0,-16-41 72 0 0,1 1-1 0 0,0-1 0 0 0,0 0 0 0 0,0 0 0 0 0,0 0 0 0 0,1 0 1 0 0,-1 0-1 0 0,1 0 0 0 0,0-1 0 0 0,-1 1 0 0 0,1-1 0 0 0,1 0 1 0 0,4 4-1 0 0,-5-5 87 0 0,0-1 0 0 0,0 1-1 0 0,0 0 1 0 0,0-1 0 0 0,0 1 0 0 0,0-1 0 0 0,0 0 0 0 0,0 0 0 0 0,0 0 0 0 0,0-1 0 0 0,0 1-1 0 0,0-1 1 0 0,0 1 0 0 0,0-1 0 0 0,0 0 0 0 0,0 0 0 0 0,0 0 0 0 0,-1-1 0 0 0,5-2 0 0 0,2-1 57 0 0,-1 0 0 0 0,0-1 0 0 0,0-1 0 0 0,-1 1 0 0 0,1-1 1 0 0,-1 0-1 0 0,-1-1 0 0 0,1 0 0 0 0,5-10 0 0 0,7-13-405 0 0,18-42-1 0 0,-24 45-2375 0 0,29-46 0 0 0,-38 69 1986 0 0,0 0-326 0 0,0 0-1 0 0,-1 0 1 0 0,0-1 0 0 0,0 0-1 0 0,4-10 1 0 0,-7 16 889 0 0,-1 0-1 0 0,0 0 1 0 0,0-1 0 0 0,1 1 0 0 0,-1 0-1 0 0,0 1 1 0 0,0-1 0 0 0,1 0-1 0 0,-1 0 1 0 0,0 0 0 0 0,0 0 0 0 0,1 1-1 0 0,-1-1 1 0 0,0 0 0 0 0,1 0 0 0 0,-1 1-1 0 0,0-1 1 0 0,1 1 0 0 0,-1-1 0 0 0,1 0-1 0 0,-1 1 1 0 0,-1 1 0 0 0,-4 1-1395 0 0,0 0 265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15 187 8570 0 0,'-1'1'181'0'0,"1"-1"1"0"0,0 0 0 0 0,-1 0-1 0 0,1 0 1 0 0,-1 0 0 0 0,1 1-1 0 0,-1-1 1 0 0,1 0-1 0 0,0 0 1 0 0,-1 0 0 0 0,1 0-1 0 0,-1 0 1 0 0,1 0 0 0 0,-1 0-1 0 0,1 0 1 0 0,0-1-1 0 0,-1 1 1 0 0,1 0 0 0 0,-1 0-1 0 0,1 0 1 0 0,-1 0 0 0 0,1-1-1 0 0,0 1 1 0 0,-1 0-1 0 0,1 0 1 0 0,0 0 0 0 0,-1-1-1 0 0,1 1 1 0 0,0 0 0 0 0,-1-1-1 0 0,1 1 1 0 0,0 0-1 0 0,0-1 1 0 0,-1 1 0 0 0,1 0-1 0 0,0-1 1 0 0,0 1 0 0 0,-1-1-1 0 0,1 0 1 0 0,15-13 1669 0 0,36-14-2739 0 0,-48 27 1200 0 0,102-51-3021 0 0,54-23-9039 0 0,-137 64 9647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5921 0 0,'2'0'487'0'0,"1"0"1"0"0,-1 1-1 0 0,1-1 0 0 0,-1 1 0 0 0,1-1 0 0 0,-1 1 1 0 0,1 0-1 0 0,-1 0 0 0 0,4 2 0 0 0,-1 0-320 0 0,-1 0 0 0 0,0 0 0 0 0,0 1 0 0 0,0-1-1 0 0,0 1 1 0 0,0 0 0 0 0,3 6 0 0 0,1 1-396 0 0,-1 0 0 0 0,0 1 1 0 0,9 24-1 0 0,-5-3 111 0 0,-2 1 1 0 0,-1 1-1 0 0,5 54 0 0 0,-8-52-1011 0 0,0-1 0 0 0,3 0 1 0 0,12 36-1 0 0,-20-71 1102 0 0,13 26-2020 0 0,-12-26 1962 0 0,-1 0 0 0 0,1 0 0 0 0,-1-1-1 0 0,1 1 1 0 0,-1 0 0 0 0,1-1 0 0 0,-1 1 0 0 0,1-1 0 0 0,0 1 0 0 0,-1-1 0 0 0,1 1 0 0 0,0-1 0 0 0,0 1 0 0 0,-1-1 0 0 0,1 0 0 0 0,0 1 0 0 0,0-1 0 0 0,0 0 0 0 0,-1 0-1 0 0,1 1 1 0 0,0-1 0 0 0,0 0 0 0 0,0 0 0 0 0,0 0 0 0 0,-1 0 0 0 0,1 0 0 0 0,0 0 0 0 0,0-1 0 0 0,0 1 0 0 0,0 0 0 0 0,0 0 0 0 0,0-1 0 0 0,6-3-981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1776 0 0,'-18'-5'5330'0'0,"38"-7"-705"0"0,-3 4-5540 0 0,5-6 661 0 0,1 1 1 0 0,0 1-1 0 0,1 2 1 0 0,47-15 0 0 0,-68 24 278 0 0,0 0 1 0 0,-1 1-1 0 0,1-1 1 0 0,0 1 0 0 0,-1 0-1 0 0,1 0 1 0 0,0 0-1 0 0,-1 0 1 0 0,1 1 0 0 0,0-1-1 0 0,-1 1 1 0 0,1 0-1 0 0,-1-1 1 0 0,1 1 0 0 0,-1 0-1 0 0,1 0 1 0 0,-1 1-1 0 0,1-1 1 0 0,-1 0 0 0 0,4 4-1 0 0,-3-1 106 0 0,0-1 0 0 0,0 1 0 0 0,0 0 0 0 0,-1-1 0 0 0,1 2-1 0 0,-1-1 1 0 0,0 0 0 0 0,0 0 0 0 0,-1 0 0 0 0,1 1 0 0 0,0 5 0 0 0,2 9 218 0 0,-2 1 1 0 0,0 1-1 0 0,-1-1 1 0 0,-2 26-1 0 0,0-27-271 0 0,-1 30-2135 0 0,2-47 1560 0 0,0 1 0 0 0,-1-1 0 0 0,1 0 0 0 0,-1 1-1 0 0,0-1 1 0 0,1 1 0 0 0,-1-1 0 0 0,0 0 0 0 0,0 1-1 0 0,-1-1 1 0 0,1 0 0 0 0,0 0 0 0 0,-1 0 0 0 0,-2 3 0 0 0,-5-2-1069 0 0,5-3-4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2168 0 0,'-17'2'1319'0'0,"16"-2"-1324"0"0,-1 1 0 0 0,1-1 0 0 0,-1 0 0 0 0,1 0 1 0 0,0 1-1 0 0,-1-1 0 0 0,1 0 0 0 0,-1 0 0 0 0,1-1 0 0 0,-1 1 0 0 0,1 0 0 0 0,-1 0 0 0 0,1-1 0 0 0,0 1 0 0 0,-1-1 0 0 0,-1 0 0 0 0,2 1-4 0 0,0 0-1 0 0,0 0 0 0 0,1 0 0 0 0,-1 0 0 0 0,0 1 0 0 0,0-1 0 0 0,0 0 1 0 0,0 0-1 0 0,0 1 0 0 0,0-1 0 0 0,1 1 0 0 0,-1-1 0 0 0,0 1 0 0 0,0-1 1 0 0,1 1-1 0 0,-1-1 0 0 0,0 1 0 0 0,1 0 0 0 0,-1-1 0 0 0,0 2 0 0 0,-20 21 501 0 0,14-14-68 0 0,-2-1 86 0 0,0 1 170 0 0,0 1-1 0 0,0 0 0 0 0,-11 16 0 0 0,17-21-613 0 0,1 0-1 0 0,-1 0 1 0 0,1 0-1 0 0,0 0 1 0 0,0 1-1 0 0,1-1 1 0 0,0 1-1 0 0,0 0 0 0 0,0-1 1 0 0,1 1-1 0 0,-1 6 1 0 0,5 79-30 0 0,4 0 1 0 0,3 0 0 0 0,35 131-1 0 0,-43-209-169 0 0,-2-5-479 0 0,1 0 0 0 0,0 0 0 0 0,1 0 0 0 0,0-1 0 0 0,0 1 0 0 0,0-1 0 0 0,9 13 0 0 0,-6-17-1109 0 0,-3-5 338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3561 0 0,'3'1'6471'0'0,"13"-5"-4959"0"0,16-7-1488 0 0,32-22-1013 0 0,81-56-8142 0 0,-134 80 7763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4817 0 0,'-2'-15'2279'0'0,"4"9"1557"0"0,-1 11-3640 0 0,0-1 0 0 0,0 1 0 0 0,0-1 0 0 0,-1 0 0 0 0,0 1 0 0 0,0-1 0 0 0,0 1 0 0 0,-1 6 0 0 0,0 11-120 0 0,1-11-155 0 0,1 0 0 0 0,1 0-1 0 0,-1 0 1 0 0,2 0 0 0 0,-1-1 0 0 0,1 1 0 0 0,1-1 0 0 0,0 0-1 0 0,9 15 1 0 0,-11-21-10 0 0,1 0-1 0 0,-1-1 1 0 0,1 0 0 0 0,0 1-1 0 0,0-1 1 0 0,1 0 0 0 0,-1 0-1 0 0,1-1 1 0 0,-1 1 0 0 0,1-1-1 0 0,0 0 1 0 0,0 0-1 0 0,0 0 1 0 0,0 0 0 0 0,0-1-1 0 0,1 0 1 0 0,-1 1 0 0 0,0-2-1 0 0,1 1 1 0 0,-1 0 0 0 0,0-1-1 0 0,1 0 1 0 0,-1 0-1 0 0,1 0 1 0 0,-1-1 0 0 0,7 0-1 0 0,35 0 925 0 0,-35 2-1038 0 0,0-1 0 0 0,0 0-1 0 0,12-2 1 0 0,-20 2-195 0 0,0-1 1 0 0,-1 0-1 0 0,1 1 1 0 0,-1-1-1 0 0,1 0 1 0 0,-1 0-1 0 0,1 0 1 0 0,-1-1-1 0 0,0 1 1 0 0,1 0-1 0 0,-1-1 1 0 0,0 0-1 0 0,0 1 1 0 0,0-1-1 0 0,0 0 1 0 0,0 0-1 0 0,2-4 1 0 0,1-3-1213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2737 0 0,'9'43'3495'0'0,"-1"-8"-3075"0"0,25 202 2126 0 0,-29-186-3204 0 0,-3 1-1 0 0,-8 84 1 0 0,-12 9-4394 0 0,16-116 3281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39 335 6329 0 0,'-28'3'6376'0'0,"17"2"-5627"0"0,11-5-740 0 0,0 0 0 0 0,0 0-1 0 0,0 0 1 0 0,0 0 0 0 0,0 1 0 0 0,0-1 0 0 0,0 0-1 0 0,0 0 1 0 0,0 0 0 0 0,0 1 0 0 0,0-1-1 0 0,0 0 1 0 0,0 0 0 0 0,0 0 0 0 0,0 1-1 0 0,0-1 1 0 0,1 0 0 0 0,-1 0 0 0 0,0 0-1 0 0,0 0 1 0 0,0 1 0 0 0,0-1 0 0 0,0 0-1 0 0,0 0 1 0 0,0 0 0 0 0,1 0 0 0 0,-1 0-1 0 0,0 1 1 0 0,0-1 0 0 0,0 0 0 0 0,0 0-1 0 0,1 0 1 0 0,-1 0 0 0 0,0 0 0 0 0,0 0-1 0 0,0 0 1 0 0,0 0 0 0 0,1 0 0 0 0,-1 0-1 0 0,0 0 1 0 0,0 1 0 0 0,0-1 0 0 0,1 0-1 0 0,-1 0 1 0 0,0 0 0 0 0,0-1 0 0 0,8 2-29 0 0,-1 0 0 0 0,0-1 0 0 0,0 0 0 0 0,1-1 0 0 0,-1 0 0 0 0,0 0 1 0 0,0 0-1 0 0,0-1 0 0 0,0 0 0 0 0,9-4 0 0 0,-5 2-171 0 0,172-45-11505 0 0,-165 43 10072 0 0</inkml:trace>
  <inkml:trace contextRef="#ctx0" brushRef="#br0" timeOffset="0.99">518 23 2913 0 0,'-2'-1'461'0'0,"0"0"0"0"0,-1 1 0 0 0,1 0 0 0 0,0-1 0 0 0,-1 1 0 0 0,1 0 0 0 0,0 0 0 0 0,0 0 0 0 0,-1 1 1 0 0,1-1-1 0 0,0 0 0 0 0,0 1 0 0 0,-1-1 0 0 0,1 1 0 0 0,-4 2 0 0 0,2-1-259 0 0,-1 1 1 0 0,1 0-1 0 0,0 0 0 0 0,0 0 0 0 0,0 0 1 0 0,-6 7-1 0 0,1 1-440 0 0,1 0 1 0 0,0 1-1 0 0,0-1 1 0 0,-7 18-1 0 0,15-29 229 0 0,-24 62-1935 0 0,22-59 1803 0 0,2 0-1 0 0,-1-1 1 0 0,0 1 0 0 0,0 0 0 0 0,1 0 0 0 0,0-1-1 0 0,-1 1 1 0 0,1 0 0 0 0,0 0 0 0 0,1 0 0 0 0,-1 0-1 0 0,0-1 1 0 0,1 1 0 0 0,-1 0 0 0 0,1 0 0 0 0,0-1 0 0 0,0 1-1 0 0,0 0 1 0 0,0-1 0 0 0,1 1 0 0 0,1 2 0 0 0,-2-4 107 0 0,1 0 0 0 0,0 0 1 0 0,0-1-1 0 0,0 1 1 0 0,0 0-1 0 0,0-1 1 0 0,0 1-1 0 0,0-1 1 0 0,0 1-1 0 0,0-1 0 0 0,0 0 1 0 0,0 0-1 0 0,0 0 1 0 0,0 0-1 0 0,1 0 1 0 0,-1 0-1 0 0,0-1 1 0 0,0 1-1 0 0,0-1 1 0 0,0 0-1 0 0,0 1 0 0 0,-1-1 1 0 0,1 0-1 0 0,0 0 1 0 0,2-1-1 0 0,46-29 1104 0 0,-34 19-74 0 0,-1-1 1 0 0,-1 0-1 0 0,0 0 0 0 0,23-30 1 0 0,-31 35-1066 0 0,-1-1-1 0 0,1 0 1 0 0,-2 0 0 0 0,6-13-1 0 0,-7 14-1048 0 0,-1 0 0 0 0,0-1 0 0 0,0 1 0 0 0,-1 0 0 0 0,0 0 0 0 0,0-10 0 0 0,-1 17-355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3689 0 0,'3'5'1010'0'0,"0"0"1"0"0,0 0 0 0 0,-1 1-1 0 0,1 0 1 0 0,-2-1 0 0 0,4 11-1 0 0,-1 40 1635 0 0,-6-21-2854 0 0,-9 47 0 0 0,6-48 443 0 0,-10 49-1933 0 0,-3 26 800 0 0,17-105 1191 0 0,1 0-1 0 0,-1-1 1 0 0,1 1-1 0 0,1 0 1 0 0,-1 0-1 0 0,0 0 1 0 0,1 0-1 0 0,0 0 1 0 0,0 0 0 0 0,0 0-1 0 0,0 0 1 0 0,1-1-1 0 0,2 5 1 0 0,-3-6-210 0 0,0-1 0 0 0,0 0 0 0 0,1 1 1 0 0,-1-1-1 0 0,0 0 0 0 0,1 0 1 0 0,-1 0-1 0 0,1 0 0 0 0,-1 0 0 0 0,1 0 1 0 0,0-1-1 0 0,-1 1 0 0 0,1 0 1 0 0,0-1-1 0 0,-1 1 0 0 0,1-1 0 0 0,0 0 1 0 0,0 0-1 0 0,-1 1 0 0 0,1-1 1 0 0,0 0-1 0 0,0 0 0 0 0,0-1 0 0 0,-1 1 1 0 0,1 0-1 0 0,0-1 0 0 0,0 1 1 0 0,-1-1-1 0 0,1 1 0 0 0,3-3 0 0 0,21-7-329 0 0,0-2 0 0 0,-1-1 0 0 0,45-30 0 0 0,63-60-6331 0 0,-130 101 6405 0 0,6-5-896 0 0,0-1 0 0 0,-1 0 0 0 0,1-1 0 0 0,-1 0 0 0 0,-1 0 0 0 0,13-20 0 0 0,-13 16-439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29 189 4553 0 0,'-18'2'5570'0'0,"8"-2"-1516"0"0,22-3-3282 0 0,-5 1-830 0 0,-1 1 0 0 0,0 0 0 0 0,0 0 1 0 0,1 1-1 0 0,-1-1 0 0 0,0 1 1 0 0,1 1-1 0 0,-1-1 0 0 0,0 1 0 0 0,11 3 1 0 0,-15-3 28 0 0,1 0 0 0 0,0 1 0 0 0,0-1 0 0 0,0 1 0 0 0,-1 0-1 0 0,1 0 1 0 0,-1 0 0 0 0,1 0 0 0 0,-1 0 0 0 0,0 1 0 0 0,0-1 0 0 0,0 1 0 0 0,0-1 0 0 0,0 1 0 0 0,-1 0 0 0 0,1 0 0 0 0,-1-1 0 0 0,0 1 0 0 0,1 0 0 0 0,-1 0 0 0 0,-1 0 0 0 0,2 5 0 0 0,3 24 10 0 0,-2 1 1 0 0,-1-1 0 0 0,-2 33 0 0 0,0-35-1626 0 0,0-29 1377 0 0,0-1 0 0 0,1 1 0 0 0,-1 0 0 0 0,0 0-1 0 0,0 0 1 0 0,0 0 0 0 0,0 0 0 0 0,-1 0 0 0 0,1 0 0 0 0,0 0-1 0 0,0 0 1 0 0,0 0 0 0 0,-1 0 0 0 0,1-1 0 0 0,-1 1 0 0 0,1 0-1 0 0,0 0 1 0 0,-1 0 0 0 0,0 0 0 0 0,1-1 0 0 0,-1 1 0 0 0,1 0-1 0 0,-1-1 1 0 0,-1 2 0 0 0,1-2 157 0 0,1 0 1 0 0,-1 0-1 0 0,0 0 1 0 0,0 0-1 0 0,0 0 1 0 0,0 0-1 0 0,0-1 1 0 0,0 1-1 0 0,1 0 1 0 0,-1 0-1 0 0,0-1 0 0 0,0 1 1 0 0,0 0-1 0 0,1-1 1 0 0,-1 1-1 0 0,0-1 1 0 0,0 1-1 0 0,1-1 1 0 0,-1 1-1 0 0,0-2 1 0 0,-4-2 134 0 0,1 0 0 0 0,0 0 1 0 0,0 0-1 0 0,1-1 1 0 0,-1 0-1 0 0,-4-8 0 0 0,-7-11 2245 0 0,3 11 3562 0 0,21 5-2531 0 0,13-2-2595 0 0,-21 10-692 0 0,30-15-543 0 0,0-2 0 0 0,-1-1-1 0 0,-1-1 1 0 0,35-30 0 0 0,-20 15 648 0 0,-42 32-44 0 0,0 0 1 0 0,1 1 0 0 0,-1-1-1 0 0,0 1 1 0 0,1-1 0 0 0,-1 1-1 0 0,1 0 1 0 0,0 0 0 0 0,-1 0-1 0 0,1 0 1 0 0,0 1 0 0 0,0-1-1 0 0,-1 1 1 0 0,1-1 0 0 0,0 1-1 0 0,0 0 1 0 0,0 0 0 0 0,0 1-1 0 0,-1-1 1 0 0,1 0 0 0 0,0 1 0 0 0,0 0-1 0 0,4 1 1 0 0,-4 0-30 0 0,1 0 0 0 0,-1 0 0 0 0,0 1 0 0 0,0-1 0 0 0,0 1 0 0 0,0 0 0 0 0,-1 0-1 0 0,1 0 1 0 0,-1 0 0 0 0,0 0 0 0 0,1 0 0 0 0,-1 1 0 0 0,-1-1 0 0 0,1 1 0 0 0,0-1 0 0 0,-1 1 0 0 0,1 4 0 0 0,0 1-113 0 0,0 1 0 0 0,0 0 0 0 0,-1 0 0 0 0,0 0 0 0 0,-1 0 0 0 0,0 0 0 0 0,-1 0 1 0 0,0 0-1 0 0,-4 17 0 0 0,-1-6-1113 0 0,0 0 0 0 0,-1-1 0 0 0,-15 29 0 0 0,32-62-4238 0 0,6-4 4069 0 0,20-23 1536 0 0,60-126-165 0 0,-9 14 1313 0 0,-77 137-428 0 0,0 0-1 0 0,14-14 1 0 0,-19 24 143 0 0,0 0 1 0 0,1 0 0 0 0,-1 1-1 0 0,11-7 1 0 0,-15 11-977 0 0,-1-1 1 0 0,0 1-1 0 0,1 0 1 0 0,-1 0-1 0 0,0 0 1 0 0,0 0-1 0 0,1-1 1 0 0,-1 1-1 0 0,0 0 0 0 0,1 0 1 0 0,-1 0-1 0 0,0 0 1 0 0,1 0-1 0 0,-1 0 1 0 0,0 0-1 0 0,1 0 1 0 0,-1 0-1 0 0,0 0 1 0 0,1 0-1 0 0,-1 0 1 0 0,1 0-1 0 0,-1 0 1 0 0,0 0-1 0 0,0 0 1 0 0,1 1-1 0 0,-1-1 1 0 0,0 0-1 0 0,1 0 1 0 0,-1 0-1 0 0,0 0 1 0 0,1 1-1 0 0,-1-1 0 0 0,0 0 1 0 0,0 0-1 0 0,1 1 1 0 0,-1-1-1 0 0,5 16 937 0 0,-6 23-829 0 0,0-35-23 0 0,-16 140-163 0 0,-1-3-2805 0 0,16-47-4102 0 0,3-74 4181 0 0,6 38 0 0 0,-3-41 1208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42 6817 0 0,'0'-10'4546'0'0,"1"0"-3631"0"0,1-11-1596 0 0,-3 21 622 0 0,1 0-1 0 0,-1 0 1 0 0,1 0-1 0 0,-1-1 1 0 0,1 1-1 0 0,-1 0 1 0 0,1 0-1 0 0,-1 0 1 0 0,1 0-1 0 0,-1 0 1 0 0,1 0-1 0 0,-1 0 1 0 0,1 0-1 0 0,-1 0 1 0 0,1 1-1 0 0,-1-1 1 0 0,1 0-1 0 0,-1 0 1 0 0,1 0-1 0 0,-1 1 1 0 0,1-1-1 0 0,-1 0 1 0 0,1 0-1 0 0,-1 1 1 0 0,1-1-1 0 0,0 0 1 0 0,-1 1-1 0 0,1-1 1 0 0,0 0-1 0 0,-1 1 1 0 0,1 0 0 0 0,-19 12-874 0 0,-10 13 15 0 0,-30 33 1 0 0,29-23 2609 0 0,-52 77 0 0 0,82-113-1685 0 0,0 0-1 0 0,-1 1 0 0 0,1-1 1 0 0,0 0-1 0 0,-1 1 0 0 0,1-1 1 0 0,0 0-1 0 0,0 1 1 0 0,0-1-1 0 0,-1 1 0 0 0,1-1 1 0 0,0 1-1 0 0,0-1 0 0 0,0 0 1 0 0,0 1-1 0 0,0-1 1 0 0,0 1-1 0 0,0-1 0 0 0,0 1 1 0 0,0-1-1 0 0,0 1 0 0 0,0-1 1 0 0,0 1-1 0 0,0-1 1 0 0,0 0-1 0 0,0 1 0 0 0,1-1 1 0 0,-1 1-1 0 0,0-1 0 0 0,0 0 1 0 0,1 2-1 0 0,15 1 14 0 0,33-10-115 0 0,-36 4 169 0 0,148-22 86 0 0,-161 25-210 0 0,0 0 1 0 0,1 0-1 0 0,-1 0 1 0 0,0 0-1 0 0,1 0 1 0 0,-1 0 0 0 0,0 0-1 0 0,0 0 1 0 0,1 0-1 0 0,-1 0 1 0 0,0 0-1 0 0,1 0 1 0 0,-1 0-1 0 0,0 0 1 0 0,0 0-1 0 0,1 0 1 0 0,-1 0-1 0 0,0 1 1 0 0,0-1-1 0 0,1 0 1 0 0,-1 0-1 0 0,0 0 1 0 0,0 0-1 0 0,1 1 1 0 0,-1-1-1 0 0,0 0 1 0 0,0 0-1 0 0,0 0 1 0 0,1 1-1 0 0,-1-1 1 0 0,0 0-1 0 0,0 0 1 0 0,0 1-1 0 0,0-1 1 0 0,0 0-1 0 0,1 1 1 0 0,-1-1-1 0 0,0 0 1 0 0,0 0-1 0 0,0 1 1 0 0,-2 17-1542 0 0,-11 18 834 0 0,-11-1 1859 0 0,20-31-473 0 0,0 1-1 0 0,1 0 1 0 0,-1 0-1 0 0,1 0 1 0 0,-4 10-1 0 0,7-15-583 0 0,0 1 0 0 0,0-1 0 0 0,0 0 0 0 0,0 0 0 0 0,0 0 1 0 0,0 1-1 0 0,0-1 0 0 0,0 0 0 0 0,0 0 0 0 0,0 0 0 0 0,0 1 0 0 0,0-1 0 0 0,0 0 0 0 0,0 0 0 0 0,0 0 0 0 0,0 1 0 0 0,0-1 1 0 0,0 0-1 0 0,0 0 0 0 0,0 0 0 0 0,1 0 0 0 0,-1 1 0 0 0,0-1 0 0 0,0 0 0 0 0,0 0 0 0 0,0 0 0 0 0,0 0 0 0 0,1 0 0 0 0,-1 1 1 0 0,0-1-1 0 0,0 0 0 0 0,0 0 0 0 0,0 0 0 0 0,1 0 0 0 0,-1 0 0 0 0,0 0 0 0 0,0 0 0 0 0,0 0 0 0 0,1 0 0 0 0,-1 0 0 0 0,0 0 1 0 0,15 1 363 0 0,14-6-868 0 0,-21 1 426 0 0,1 1 0 0 0,0 0-1 0 0,0 1 1 0 0,1 0 0 0 0,-1 1-1 0 0,0 0 1 0 0,0 0 0 0 0,1 1-1 0 0,-1 0 1 0 0,14 2 0 0 0,-23-2-60 0 0,0 0 0 0 0,0 0 1 0 0,0 0-1 0 0,0 1 0 0 0,1-1 1 0 0,-1 0-1 0 0,0 0 0 0 0,0 0 1 0 0,0 0-1 0 0,1 0 0 0 0,-1 0 1 0 0,0 0-1 0 0,0 0 1 0 0,0 0-1 0 0,1 0 0 0 0,-1 0 1 0 0,0 0-1 0 0,0 0 0 0 0,0 0 1 0 0,0 0-1 0 0,1 0 0 0 0,-1 0 1 0 0,0 0-1 0 0,0 0 0 0 0,0-1 1 0 0,0 1-1 0 0,1 0 0 0 0,-1 0 1 0 0,0 0-1 0 0,0 0 0 0 0,0 0 1 0 0,0 0-1 0 0,1 0 0 0 0,-1-1 1 0 0,0 1-1 0 0,0 0 0 0 0,0 0 1 0 0,0 0-1 0 0,0 0 0 0 0,0-1 1 0 0,0 1-1 0 0,0 0 1 0 0,0 0-1 0 0,1 0 0 0 0,-1 0 1 0 0,0-1-1 0 0,0 1 0 0 0,0 0 1 0 0,0 0-1 0 0,0 0 0 0 0,0-1 1 0 0,0 1-1 0 0,0 0 0 0 0,0 0 1 0 0,0 0-1 0 0,0 0 0 0 0,-1-1 1 0 0,1 1-1 0 0,0 0 0 0 0,0 0 1 0 0,0-1-1 0 0,-4-6-4402 0 0,2 2 4378 0 0,-1 1-1437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1448 0 0,'0'0'216'0'0,"1"0"-1"0"0,-1 0 0 0 0,1-1 0 0 0,-1 1 1 0 0,0 0-1 0 0,1 0 0 0 0,-1 0 0 0 0,1 0 1 0 0,-1 0-1 0 0,0 0 0 0 0,1-1 0 0 0,-1 1 1 0 0,1 0-1 0 0,-1 0 0 0 0,1 0 0 0 0,-1 1 1 0 0,1-1-1 0 0,-1 0 0 0 0,0 0 0 0 0,1 0 1 0 0,-1 0-1 0 0,1 0 0 0 0,-1 0 0 0 0,1 1 1 0 0,-1-1-1 0 0,0 0 0 0 0,1 0 0 0 0,-1 0 1 0 0,0 1-1 0 0,1-1 0 0 0,-1 0 1 0 0,0 1-1 0 0,1-1 0 0 0,-1 0 0 0 0,1 1 1 0 0,4 20 3302 0 0,-6 33-2089 0 0,1-45-940 0 0,-2 30 348 0 0,-6 92-3032 0 0,4-76-3019 0 0,-19 83-1 0 0,15-113 4410 0 0,3-12-581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140 175 3129 0 0,'-12'4'514'0'0,"-11"0"4495"0"0,21-11-2972 0 0,12-10-2036 0 0,-1 5 49 0 0,1 1-1 0 0,1 0 1 0 0,0 0-1 0 0,0 1 1 0 0,22-15-1 0 0,67-36-4348 0 0,-95 58 3786 0 0,0 1 0 0 0,1-1 0 0 0,-1 1 0 0 0,0 0 0 0 0,1 1 0 0 0,-1-1 0 0 0,1 1-1 0 0,0 0 1 0 0,-1 1 0 0 0,8-1 0 0 0,-2 1-523 0 0</inkml:trace>
  <inkml:trace contextRef="#ctx0" brushRef="#br0" timeOffset="1">2 516 4113 0 0,'-1'0'14'0'0,"1"1"0"0"0,0-1 0 0 0,0 0 1 0 0,0 1-1 0 0,0-1 0 0 0,0 1 0 0 0,0-1 0 0 0,-1 0 1 0 0,1 1-1 0 0,0-1 0 0 0,0 1 0 0 0,0-1 0 0 0,0 0 1 0 0,1 1-1 0 0,-1-1 0 0 0,0 1 0 0 0,0-1 0 0 0,0 0 1 0 0,0 1-1 0 0,0-1 0 0 0,0 1 0 0 0,1-1 0 0 0,-1 0 1 0 0,0 1-1 0 0,0-1 0 0 0,1 0 0 0 0,-1 1 0 0 0,0-1 1 0 0,0 0-1 0 0,1 0 0 0 0,-1 1 0 0 0,0-1 0 0 0,1 0 1 0 0,-1 0-1 0 0,0 1 0 0 0,1-1 0 0 0,-1 0 0 0 0,0 0 1 0 0,1 0-1 0 0,-1 0 0 0 0,1 1 0 0 0,-1-1 0 0 0,0 0 1 0 0,1 0-1 0 0,-1 0 0 0 0,1 0 0 0 0,-1 0 0 0 0,1 0 1 0 0,0 0-1 0 0,21 5-169 0 0,-7-5 465 0 0,0-1 0 0 0,0-1-1 0 0,0-1 1 0 0,0 0 0 0 0,0 0 0 0 0,24-11 0 0 0,-19 7-326 0 0,1 1 0 0 0,-1 1 0 0 0,24-3 0 0 0,-39 8 8 0 0,1-1-1 0 0,0 1 0 0 0,-1 0 0 0 0,1 1 0 0 0,0-1 1 0 0,-1 1-1 0 0,1 0 0 0 0,-1 0 0 0 0,0 1 1 0 0,1 0-1 0 0,-1 0 0 0 0,0 0 0 0 0,0 1 0 0 0,0-1 1 0 0,0 1-1 0 0,4 4 0 0 0,-3-2 24 0 0,-1 1 1 0 0,0-1-1 0 0,-1 1 1 0 0,0 0-1 0 0,0 1 1 0 0,0-1-1 0 0,3 7 0 0 0,-5-8-197 0 0,0 0-1 0 0,0-1 0 0 0,0 1 0 0 0,1-1 1 0 0,0 0-1 0 0,0 0 0 0 0,0 0 0 0 0,0 0 1 0 0,0 0-1 0 0,1-1 0 0 0,0 1 0 0 0,0-1 1 0 0,0 0-1 0 0,0 0 0 0 0,7 3 0 0 0,-10-6 37 0 0,0 1 0 0 0,0-1-1 0 0,0 0 1 0 0,0 0-1 0 0,0 0 1 0 0,1 0 0 0 0,-1 0-1 0 0,0 0 1 0 0,0 0-1 0 0,0 0 1 0 0,0 0-1 0 0,0-1 1 0 0,0 1 0 0 0,0 0-1 0 0,0-1 1 0 0,1 1-1 0 0,-1-1 1 0 0,1 0 0 0 0,6-6-888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63 417 2625 0 0,'-21'15'6366'0'0,"5"0"-3296"0"0,13-11-2961 0 0,1 0 0 0 0,-1 0 1 0 0,1-1-1 0 0,-1 2 0 0 0,1-1 1 0 0,0 0-1 0 0,1 0 0 0 0,-1 1 0 0 0,1-1 1 0 0,0 1-1 0 0,0-1 0 0 0,0 1 1 0 0,1 5-1 0 0,-1-4-94 0 0,0 0 1 0 0,1 1 0 0 0,0-1-1 0 0,0 0 1 0 0,1 1-1 0 0,0-1 1 0 0,0 0-1 0 0,0 0 1 0 0,1 0 0 0 0,0 0-1 0 0,0 0 1 0 0,1 0-1 0 0,-1 0 1 0 0,1 0-1 0 0,1-1 1 0 0,3 6 0 0 0,-3-7-31 0 0,0 0 0 0 0,1 0 0 0 0,-1 0 0 0 0,1 0 0 0 0,0-1 0 0 0,0 0 0 0 0,0 0 0 0 0,0 0 0 0 0,1-1 0 0 0,-1 0 0 0 0,1 0 0 0 0,0 0 1 0 0,-1 0-1 0 0,1-1 0 0 0,0 0 0 0 0,0 0 0 0 0,7-1 0 0 0,8 0-22 0 0,-1-1 0 0 0,0 0 0 0 0,0-2 0 0 0,0-1 0 0 0,-1 0 0 0 0,1-1 0 0 0,-1-1 0 0 0,21-10 0 0 0,55-31-1695 0 0,-11-8-3691 0 0,-76 49 4749 0 0,0 0 0 0 0,-1 0 1 0 0,0-1-1 0 0,-1 0 0 0 0,11-13 0 0 0,-10 8-862 0 0</inkml:trace>
  <inkml:trace contextRef="#ctx0" brushRef="#br0" timeOffset="1">565 65 4057 0 0,'-3'0'278'0'0,"-10"0"-36"0"0,0 0 0 0 0,-22 4 0 0 0,33-4-218 0 0,0 1 1 0 0,1-1-1 0 0,-1 0 0 0 0,0 0 1 0 0,1 1-1 0 0,-1-1 0 0 0,0 1 1 0 0,1-1-1 0 0,-1 1 0 0 0,1 0 0 0 0,-1 0 1 0 0,1 0-1 0 0,-1 0 0 0 0,1 0 1 0 0,-1 0-1 0 0,1 0 0 0 0,0 0 1 0 0,0 0-1 0 0,-1 1 0 0 0,1-1 1 0 0,0 0-1 0 0,0 1 0 0 0,0-1 0 0 0,1 1 1 0 0,-1-1-1 0 0,0 1 0 0 0,1 0 1 0 0,-1-1-1 0 0,0 1 0 0 0,1 2 1 0 0,0-4 78 0 0,0 1-1 0 0,0 0 1 0 0,0 0 0 0 0,1-1 0 0 0,-1 1 0 0 0,0 0 0 0 0,1-1 0 0 0,-1 1 0 0 0,1 0 0 0 0,-1-1 0 0 0,0 1 0 0 0,1 0 0 0 0,0-1 0 0 0,-1 1 0 0 0,1-1 0 0 0,-1 1 0 0 0,1-1 0 0 0,0 1 0 0 0,-1-1 0 0 0,1 1 0 0 0,0-1 0 0 0,-1 0-1 0 0,1 1 1 0 0,0-1 0 0 0,0 0 0 0 0,-1 0 0 0 0,1 0 0 0 0,0 1 0 0 0,0-1 0 0 0,-1 0 0 0 0,1 0 0 0 0,0 0 0 0 0,0 0 0 0 0,0 0 0 0 0,-1 0 0 0 0,1-1 0 0 0,0 1 0 0 0,0 0 0 0 0,-1 0 0 0 0,1 0 0 0 0,0-1 0 0 0,0 0-1 0 0,35-10 1174 0 0,3-11-1844 0 0,-31 17-347 0 0,0 0 0 0 0,-1-1 0 0 0,1 0 0 0 0,-1 0 0 0 0,0-1-1 0 0,-1 1 1 0 0,1-2 0 0 0,-1 1 0 0 0,5-10 0 0 0,-6 9-627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4513 0 0,'-7'6'623'0'0,"0"0"0"0"0,1 0-1 0 0,0 1 1 0 0,0 0 0 0 0,1 0 0 0 0,0 0-1 0 0,-5 9 1 0 0,6-8-449 0 0,1 1-1 0 0,0 0 1 0 0,0 0-1 0 0,0 0 1 0 0,1 1-1 0 0,0-1 1 0 0,1 0-1 0 0,0 1 1 0 0,1-1-1 0 0,1 15 1 0 0,-1 1-11 0 0,5 45-1702 0 0,-5-65 1376 0 0,1-1 1 0 0,0 1-1 0 0,0-1 0 0 0,0 1 1 0 0,1-1-1 0 0,0 0 1 0 0,-1 0-1 0 0,1 1 0 0 0,1-1 1 0 0,-1 0-1 0 0,6 6 0 0 0,-6-8 187 0 0,0-1 0 0 0,0 0-1 0 0,0 0 1 0 0,1 0-1 0 0,-1 0 1 0 0,0 0 0 0 0,0 0-1 0 0,1 0 1 0 0,-1-1-1 0 0,1 1 1 0 0,-1-1 0 0 0,1 0-1 0 0,-1 0 1 0 0,0 0-1 0 0,1 0 1 0 0,-1 0 0 0 0,1 0-1 0 0,-1-1 1 0 0,1 1-1 0 0,-1-1 1 0 0,0 0 0 0 0,1 0-1 0 0,-1 0 1 0 0,0 0-1 0 0,0 0 1 0 0,1 0 0 0 0,-1 0-1 0 0,2-3 1 0 0,9-4-281 0 0,-1 0 0 0 0,0-1 0 0 0,13-13 1 0 0,-18 15-201 0 0,-2 1-1 0 0,1-1 1 0 0,-1 0 0 0 0,0-1 0 0 0,0 1 0 0 0,-1-1 0 0 0,0 0 0 0 0,6-17-1 0 0,-2-1-904 0 0,8-43 0 0 0,-12 45 475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4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 1536 0 0,'0'-17'10247'0'0,"0"27"-9598"0"0,2 49-562 0 0,-1-29-136 0 0,-3 46-1 0 0,-12 8-56 0 0,9-60-694 0 0,1 0 1 0 0,1 0-1 0 0,-1 44 0 0 0,4-66 685 0 0,0 0 1 0 0,0 0-1 0 0,0 0 0 0 0,0 0 0 0 0,0-1 0 0 0,0 1 0 0 0,1 0 1 0 0,-1 0-1 0 0,1 0 0 0 0,-1-1 0 0 0,1 1 0 0 0,0 0 0 0 0,0-1 0 0 0,0 1 1 0 0,-1 0-1 0 0,2-1 0 0 0,-1 1 0 0 0,0-1 0 0 0,0 1 0 0 0,0-1 1 0 0,1 0-1 0 0,-1 0 0 0 0,0 1 0 0 0,1-1 0 0 0,-1 0 0 0 0,1 0 1 0 0,3 1-1 0 0,-2-2 560 0 0,0 1 0 0 0,1-1 0 0 0,-1-1 0 0 0,0 1 0 0 0,0 0 0 0 0,1-1 0 0 0,-1 1 0 0 0,0-1 0 0 0,0 0 0 0 0,0 0 0 0 0,0 0 0 0 0,0-1 0 0 0,0 1 0 0 0,0-1 0 0 0,3-1 0 0 0,76-43 3779 0 0,2 3-3315 0 0,87-34-7274 0 0,-164 74 5708 0 0,-1 0-113 0 0,1 0 0 0 0,0 0-1 0 0,-1 0 1 0 0,1 1 0 0 0,1 0-1 0 0,-1 1 1 0 0,0 0 0 0 0,0 0-1 0 0,1 0 1 0 0,-1 1-1 0 0,9 1 1 0 0,-6 1-765 0 0</inkml:trace>
  <inkml:trace contextRef="#ctx0" brushRef="#br0" timeOffset="1">546 404 7522 0 0,'-6'7'3112'0'0,"0"1"-487"0"0,-1 0-1145 0 0,1 0-504 0 0,0-1-263 0 0,2-1-201 0 0,1 0-136 0 0,-2 0-168 0 0,3-2-176 0 0,-1 0-264 0 0,-2 1-320 0 0,2-2-473 0 0,2 0-503 0 0,-2-1-616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6321 0 0,'18'-1'793'0'0,"0"-1"-1"0"0,0-1 1 0 0,0 0-1 0 0,17-6 0 0 0,83-30-1189 0 0,-15 5-598 0 0,-26 6 151 0 0,10-2-3307 0 0,-73 28 2145 0 0,-16 2 564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4881 0 0,'-9'-1'3011'0'0,"11"2"-2172"0"0,-2-1-855 0 0,1 1 1 0 0,0-1 0 0 0,0 1 0 0 0,0 0 0 0 0,-1-1-1 0 0,1 1 1 0 0,0 0 0 0 0,-1-1 0 0 0,1 1-1 0 0,0 0 1 0 0,-1 0 0 0 0,1 0 0 0 0,-1 0-1 0 0,0 0 1 0 0,1-1 0 0 0,-1 1 0 0 0,0 0 0 0 0,1 0-1 0 0,-1 0 1 0 0,0 0 0 0 0,0 0 0 0 0,0 2-1 0 0,0 10 89 0 0,0 0-1 0 0,-1 0 0 0 0,-1 0 0 0 0,0 0 1 0 0,-1-1-1 0 0,-8 25 0 0 0,0 4 41 0 0,-48 273 889 0 0,36-197-863 0 0,13-74 1 0 0,2 0 0 0 0,2 1 1 0 0,-2 70-1 0 0,7-92 17 0 0,1 29 157 0 0,0-50-263 0 0,0 1-1 0 0,0-1 0 0 0,0 1 0 0 0,0-1 0 0 0,1 1 1 0 0,-1-1-1 0 0,0 0 0 0 0,1 1 0 0 0,-1-1 0 0 0,1 1 0 0 0,0-1 1 0 0,-1 0-1 0 0,1 0 0 0 0,0 1 0 0 0,0-1 0 0 0,0 0 1 0 0,0 0-1 0 0,0 0 0 0 0,0 0 0 0 0,0 0 0 0 0,0 0 1 0 0,1 0-1 0 0,-1 0 0 0 0,0 0 0 0 0,2 0 0 0 0,0 0 25 0 0,-1-1 0 0 0,0 0 1 0 0,1 0-1 0 0,-1 0 0 0 0,0 0 0 0 0,1 0 0 0 0,-1 0 0 0 0,0 0 0 0 0,5-2 0 0 0,38-15 248 0 0,-26 8-239 0 0,-10 6-7 0 0,347-118-2248 0 0,-340 117 1456 0 0,1-1 0 0 0,-1-1 0 0 0,26-13 1 0 0,-38 17 391 0 0,-1 0 1 0 0,0 1-1 0 0,0-2 1 0 0,0 1-1 0 0,0 0 1 0 0,0-1-1 0 0,0 1 1 0 0,0-1-1 0 0,-1 0 1 0 0,1 0-1 0 0,-1 0 1 0 0,0 0-1 0 0,0 0 1 0 0,0 0-1 0 0,0-1 1 0 0,-1 1-1 0 0,0-1 1 0 0,1 1-1 0 0,-1-1 1 0 0,0 1-1 0 0,0-1 1 0 0,-1 0-1 0 0,1-4 1 0 0,-1-6-612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12 204 6105 0 0,'-11'-1'7988'0'0,"19"-3"-7384"0"0,8-2-626 0 0,129-69-311 0 0,-52 25-2608 0 0,1 6-4179 0 0,-45 26 4726 0 0,-36 13 1083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3377 0 0,'0'-1'27'0'0,"0"1"0"0"0,0-1 0 0 0,-1 0 0 0 0,1 1 0 0 0,0-1 0 0 0,0 0 0 0 0,0 0 0 0 0,0 1 0 0 0,0-1 0 0 0,0 0 0 0 0,0 1 0 0 0,0-1 0 0 0,0 0 0 0 0,0 1 1 0 0,0-1-1 0 0,0 0 0 0 0,1 1 0 0 0,-1-1 0 0 0,0 0 0 0 0,0 1 0 0 0,1-1 0 0 0,-1 0 0 0 0,0 1 0 0 0,1-1 0 0 0,-1 1 0 0 0,1-1 0 0 0,4-2 188 0 0,-4 13 468 0 0,-1-2-323 0 0,0-1 0 0 0,0 1 0 0 0,0-1 0 0 0,3 10 0 0 0,0 22 641 0 0,-4 190 1163 0 0,1-195-2028 0 0,1-23-13 0 0,-1-1 1 0 0,-1 1-1 0 0,-2 19 1 0 0,2-28-12 0 0,2-5-172 0 0,4-17-393 0 0,8-30-509 0 0,14-36-325 0 0,-21 63 1258 0 0,0-1-1 0 0,2 2 0 0 0,1-1 0 0 0,0 1 0 0 0,18-30 0 0 0,-25 50 39 0 0,0-1 0 0 0,-1 1 0 0 0,1-1-1 0 0,0 1 1 0 0,0 0 0 0 0,0-1 0 0 0,1 1 0 0 0,-1 0 0 0 0,0 0-1 0 0,1 1 1 0 0,-1-1 0 0 0,1 0 0 0 0,0 1 0 0 0,-1 0 0 0 0,1-1-1 0 0,0 1 1 0 0,0 0 0 0 0,0 1 0 0 0,0-1 0 0 0,0 0 0 0 0,0 1 0 0 0,0 0-1 0 0,0-1 1 0 0,0 1 0 0 0,0 0 0 0 0,0 1 0 0 0,0-1 0 0 0,0 1-1 0 0,0-1 1 0 0,0 1 0 0 0,0 0 0 0 0,0 0 0 0 0,0 0 0 0 0,3 2 0 0 0,0 0 0 0 0,0 1 1 0 0,0 0 0 0 0,-1 0-1 0 0,1 1 1 0 0,-1 0 0 0 0,0 0-1 0 0,0 0 1 0 0,-1 0 0 0 0,0 1 0 0 0,0-1-1 0 0,0 1 1 0 0,0 0 0 0 0,4 13-1 0 0,-1-3 126 0 0,-2 0-1 0 0,0 1 0 0 0,-1 0 0 0 0,-1-1 0 0 0,0 1 0 0 0,0 18 0 0 0,0-14-1647 0 0,-3-20 1100 0 0,1 1 0 0 0,-1-1 1 0 0,0 0-1 0 0,0 0 0 0 0,1 0 0 0 0,-1 0 0 0 0,1 0 0 0 0,-1 0 1 0 0,1 0-1 0 0,0 0 0 0 0,-1 0 0 0 0,1 0 0 0 0,0 0 0 0 0,1 1 1 0 0,1-1-998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8266 0 0,'-1'7'697'0'0,"0"0"1"0"0,0-1-1 0 0,1 1 1 0 0,1 11-1 0 0,13 56-1177 0 0,-7-41 660 0 0,14 104-275 0 0,13 62-841 0 0,-29-192 2628 0 0,-1-17-532 0 0,3-25 51 0 0,-5 24-938 0 0,12-46 147 0 0,23-63 0 0 0,-27 95-1140 0 0,0 1 0 0 0,2 0 0 0 0,1 0 0 0 0,29-40 1 0 0,-39 60 80 0 0,1 0 1 0 0,-1 0 0 0 0,0 0 0 0 0,1 1 0 0 0,7-5 0 0 0,-10 7 391 0 0,0 0-1 0 0,0 1 0 0 0,0-1 1 0 0,0 1-1 0 0,0-1 1 0 0,0 1-1 0 0,0-1 0 0 0,1 1 1 0 0,-1 0-1 0 0,0-1 1 0 0,0 1-1 0 0,0 0 0 0 0,1 0 1 0 0,-1 0-1 0 0,0 0 1 0 0,0 0-1 0 0,1 0 0 0 0,-1 1 1 0 0,0-1-1 0 0,0 0 1 0 0,0 0-1 0 0,1 1 1 0 0,-1-1-1 0 0,0 1 0 0 0,0-1 1 0 0,0 1-1 0 0,2 1 1 0 0,0 0-927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 4793 0 0,'-1'-3'1135'0'0,"0"2"-980"0"0,1-1-1 0 0,-1 1 1 0 0,0 0-1 0 0,1-1 1 0 0,-1 1-1 0 0,1 0 1 0 0,0-1-1 0 0,-1 1 1 0 0,1-1-1 0 0,0 1 1 0 0,0 0-1 0 0,0-1 1 0 0,0 1-1 0 0,0-1 1 0 0,0 1-1 0 0,0-1 1 0 0,1 1-1 0 0,-1 0 1 0 0,0-1-1 0 0,1 1 1 0 0,0-2-1 0 0,8 28 20 0 0,-4 20-663 0 0,-1 0 1 0 0,-6 91-1 0 0,0-81 437 0 0,-6 173 371 0 0,19-308-1805 0 0,-7 50 1128 0 0,-3 19 145 0 0,0 0-1 0 0,1 0 1 0 0,0 0-1 0 0,0 0 1 0 0,8-20-1 0 0,-9 31 169 0 0,-1 0-1 0 0,0 0 0 0 0,0-1 1 0 0,0 1-1 0 0,0 0 1 0 0,0 0-1 0 0,0-1 1 0 0,1 1-1 0 0,-1 0 0 0 0,0 0 1 0 0,0-1-1 0 0,0 1 1 0 0,1 0-1 0 0,-1 0 1 0 0,0-1-1 0 0,0 1 0 0 0,0 0 1 0 0,1 0-1 0 0,-1 0 1 0 0,0 0-1 0 0,1 0 1 0 0,-1-1-1 0 0,0 1 0 0 0,0 0 1 0 0,1 0-1 0 0,-1 0 1 0 0,0 0-1 0 0,1 0 0 0 0,-1 0 1 0 0,0 0-1 0 0,0 0 1 0 0,1 0-1 0 0,-1 0 1 0 0,0 0-1 0 0,1 0 0 0 0,-1 0 1 0 0,11 8-917 0 0,-11-7 1126 0 0,1 0-1 0 0,-1-1 1 0 0,1 1 0 0 0,-1-1 0 0 0,1 1-1 0 0,-1 0 1 0 0,1-1 0 0 0,0 1 0 0 0,-1-1-1 0 0,1 0 1 0 0,0 1 0 0 0,0-1 0 0 0,-1 1-1 0 0,1-1 1 0 0,0 0 0 0 0,0 0 0 0 0,-1 1-1 0 0,1-1 1 0 0,0 0 0 0 0,0 0 0 0 0,0 0-1 0 0,-1 0 1 0 0,1 0 0 0 0,1 0 0 0 0,0-3 211 0 0,0-1-1 0 0,0 1 1 0 0,0-1 0 0 0,-1 1 0 0 0,0-1 0 0 0,1 0 0 0 0,-1 0-1 0 0,-1 0 1 0 0,1-4 0 0 0,2-1-176 0 0,5-14-214 0 0,1-1 0 0 0,2 2-1 0 0,0-1 1 0 0,1 1 0 0 0,1 1 0 0 0,2 1-1 0 0,0 0 1 0 0,1 0 0 0 0,0 2-1 0 0,2 0 1 0 0,0 1 0 0 0,28-21 0 0 0,-40 34-133 0 0,-1 0 0 0 0,1 1 1 0 0,0 0-1 0 0,1 0 1 0 0,-1 0-1 0 0,0 0 0 0 0,1 1 1 0 0,7-2-1 0 0,-11 4-199 0 0,-1-1 0 0 0,1 1 0 0 0,0 0-1 0 0,0 0 1 0 0,0 0 0 0 0,0 0 0 0 0,0 0 0 0 0,0 0 0 0 0,-1 1 0 0 0,1 0-1 0 0,0-1 1 0 0,0 1 0 0 0,-1 0 0 0 0,1 1 0 0 0,0-1 0 0 0,-1 0-1 0 0,1 1 1 0 0,-1-1 0 0 0,1 1 0 0 0,-1 0 0 0 0,2 2 0 0 0,-1 0-923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5265 0 0,'-4'12'341'0'0,"1"-1"-1"0"0,0 1 1 0 0,1 1-1 0 0,0-1 1 0 0,1 0-1 0 0,0 16 1 0 0,6 78-982 0 0,-2-81 819 0 0,-3-23-167 0 0,1 20-270 0 0,9 38 0 0 0,-9-55 88 0 0,0-1 0 0 0,0 0-1 0 0,1 1 1 0 0,-1-1 0 0 0,1 0 0 0 0,0 0 0 0 0,0 0 0 0 0,0 0 0 0 0,0 0 0 0 0,1-1-1 0 0,0 1 1 0 0,-1-1 0 0 0,1 1 0 0 0,1-1 0 0 0,6 5 0 0 0,-9-7 181 0 0,1-1 1 0 0,-1 1-1 0 0,1-1 0 0 0,-1 0 1 0 0,1 1-1 0 0,0-1 1 0 0,-1 0-1 0 0,1 0 0 0 0,-1 0 1 0 0,1 0-1 0 0,0 0 1 0 0,-1-1-1 0 0,1 1 0 0 0,-1 0 1 0 0,1-1-1 0 0,-1 1 0 0 0,1-1 1 0 0,-1 0-1 0 0,1 1 1 0 0,-1-1-1 0 0,1 0 0 0 0,-1 0 1 0 0,0 0-1 0 0,1 0 1 0 0,-1 0-1 0 0,0 0 0 0 0,0 0 1 0 0,0 0-1 0 0,0-1 1 0 0,0 1-1 0 0,0 0 0 0 0,0-1 1 0 0,0 1-1 0 0,0-2 1 0 0,5-7 426 0 0,-1 1 0 0 0,0-1 0 0 0,6-17 0 0 0,-6 8 235 0 0,0 0 0 0 0,3-36-1 0 0,-6 38-579 0 0,0 0-1 0 0,1 1 1 0 0,1-1-1 0 0,8-21 1 0 0,-12 37-126 0 0,1-1 1 0 0,-1 1-1 0 0,1-1 1 0 0,-1 0 0 0 0,1 1-1 0 0,0-1 1 0 0,0 1-1 0 0,0 0 1 0 0,0-1-1 0 0,0 1 1 0 0,0 0-1 0 0,0 0 1 0 0,0-1 0 0 0,0 1-1 0 0,1 0 1 0 0,-1 0-1 0 0,0 0 1 0 0,1 0-1 0 0,-1 1 1 0 0,1-1-1 0 0,-1 0 1 0 0,1 0-1 0 0,-1 1 1 0 0,1-1 0 0 0,-1 1-1 0 0,1 0 1 0 0,0-1-1 0 0,-1 1 1 0 0,3 0-1 0 0,-2 1 103 0 0,0 0-1 0 0,0-1 0 0 0,0 1 0 0 0,-1 0 0 0 0,1 0 1 0 0,0 1-1 0 0,-1-1 0 0 0,1 0 0 0 0,-1 1 0 0 0,1-1 1 0 0,-1 0-1 0 0,0 1 0 0 0,1 0 0 0 0,-1-1 0 0 0,0 1 1 0 0,0 0-1 0 0,0 0 0 0 0,-1-1 0 0 0,1 1 0 0 0,0 0 1 0 0,-1 0-1 0 0,1 0 0 0 0,0 4 0 0 0,7 32 730 0 0,-2-7-221 0 0,15 42 0 0 0,-19-65-1173 0 0,1-1 0 0 0,0 0-1 0 0,1 0 1 0 0,-1 0 0 0 0,1-1-1 0 0,1 1 1 0 0,-1-1 0 0 0,1 0-1 0 0,0 0 1 0 0,1 0 0 0 0,6 5 0 0 0,1-4-1652 0 0,-10-8 916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 4065 0 0,'-11'18'715'0'0,"1"1"0"0"0,1 1-1 0 0,-8 25 1 0 0,15-38-659 0 0,0-1 0 0 0,1 0 0 0 0,-1 0 0 0 0,1 1 0 0 0,1-1 0 0 0,-1 1 0 0 0,1-1 0 0 0,0 1 0 0 0,1-1-1 0 0,0 1 1 0 0,0-1 0 0 0,0 0 0 0 0,1 1 0 0 0,-1-1 0 0 0,4 7 0 0 0,-4-11-72 0 0,0 0-1 0 0,0 0 1 0 0,0 1 0 0 0,1-1-1 0 0,-1 0 1 0 0,0-1 0 0 0,1 1-1 0 0,-1 0 1 0 0,1 0 0 0 0,0-1-1 0 0,0 1 1 0 0,-1-1 0 0 0,1 1-1 0 0,0-1 1 0 0,0 0 0 0 0,0 0 0 0 0,1 0-1 0 0,-1 0 1 0 0,0 0 0 0 0,0 0-1 0 0,0-1 1 0 0,1 1 0 0 0,-1-1-1 0 0,0 1 1 0 0,1-1 0 0 0,-1 0-1 0 0,0 0 1 0 0,1 0 0 0 0,-1 0-1 0 0,1 0 1 0 0,-1-1 0 0 0,0 1-1 0 0,0-1 1 0 0,5-1 0 0 0,-3 0-77 0 0,0 0 0 0 0,0 0 0 0 0,0 0 1 0 0,0 0-1 0 0,-1-1 0 0 0,1 0 0 0 0,-1 0 0 0 0,1 0 0 0 0,-1 0 1 0 0,0 0-1 0 0,0-1 0 0 0,-1 1 0 0 0,1-1 0 0 0,-1 0 1 0 0,1 0-1 0 0,-1 0 0 0 0,2-6 0 0 0,-2 4 187 0 0,1 0 1 0 0,-1 0-1 0 0,-1 0 0 0 0,1 0 1 0 0,-1 0-1 0 0,0-1 0 0 0,-1 1 1 0 0,1 0-1 0 0,-1 0 0 0 0,-1-1 1 0 0,1 1-1 0 0,-1 0 0 0 0,0 0 0 0 0,0 0 1 0 0,-1-1-1 0 0,0 1 0 0 0,0 1 1 0 0,0-1-1 0 0,-1 0 0 0 0,-4-7 1 0 0,7 13-84 0 0,-1-3 153 0 0,-1 0 0 0 0,1 0-1 0 0,-1 0 1 0 0,0 0-1 0 0,0 1 1 0 0,0-1-1 0 0,-1 1 1 0 0,1-1 0 0 0,-1 1-1 0 0,-5-4 1 0 0,14 5-95 0 0,0 0 0 0 0,0 0 1 0 0,0 0-1 0 0,0-1 1 0 0,6-2-1 0 0,-5 1-97 0 0,1 0 0 0 0,0 1 0 0 0,-1 0 1 0 0,1 1-1 0 0,8-1 0 0 0,-13 2 17 0 0,0 0 0 0 0,0 0 1 0 0,0 0-1 0 0,0 1 0 0 0,0-1 0 0 0,0 1 0 0 0,-1 0 1 0 0,1 0-1 0 0,0 0 0 0 0,0 0 0 0 0,-1 1 0 0 0,1-1 1 0 0,-1 1-1 0 0,1-1 0 0 0,-1 1 0 0 0,0 0 0 0 0,1 0 0 0 0,2 3 1 0 0,1 3 37 0 0,0 0 1 0 0,-1-1 0 0 0,0 2 0 0 0,0-1-1 0 0,-1 1 1 0 0,0-1 0 0 0,5 17 0 0 0,14 72 540 0 0,-6-23-26 0 0,-12-59-629 0 0,15 46 565 0 0,-18-57-677 0 0,-1 0 1 0 0,1-1-1 0 0,0 1 1 0 0,1-1-1 0 0,-1 0 1 0 0,0 0-1 0 0,1 0 1 0 0,0 0-1 0 0,0 0 1 0 0,0 0-1 0 0,0-1 1 0 0,0 1-1 0 0,5 2 0 0 0,-8-5 65 0 0,1 0 0 0 0,-1 1 0 0 0,1-1 1 0 0,-1 0-1 0 0,1 0 0 0 0,-1 1 0 0 0,1-1 0 0 0,0 0 0 0 0,-1 0 0 0 0,1 0 0 0 0,-1 0 0 0 0,1 0 0 0 0,0 0 0 0 0,-1 0 0 0 0,1 0 0 0 0,-1 0 0 0 0,1 0 0 0 0,-1 0 0 0 0,1 0 0 0 0,0-1 0 0 0,-1 1 0 0 0,1 0 0 0 0,-1 0 0 0 0,1-1 0 0 0,-1 1 0 0 0,1 0 0 0 0,-1-1 0 0 0,1 1 0 0 0,-1 0 0 0 0,1-1 0 0 0,-1 0 0 0 0,9-17-2903 0 0,-6 6 2013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1736 0 0,'-3'8'5842'0'0,"-4"12"-4631"0"0,3 2-1056 0 0,1 1 1 0 0,0-1 0 0 0,2 1-1 0 0,4 44 1 0 0,-1 5 42 0 0,-8 448-596 0 0,6-482-2909 0 0,9 66 0 0 0,-9-104 3236 0 0,0 1 0 0 0,0-1 0 0 0,1 1 0 0 0,-1-1 0 0 0,0 0 1 0 0,0 1-1 0 0,0-1 0 0 0,0 1 0 0 0,1-1 0 0 0,-1 0 0 0 0,0 1 0 0 0,0-1 1 0 0,1 0-1 0 0,-1 1 0 0 0,0-1 0 0 0,1 0 0 0 0,-1 1 0 0 0,0-1 1 0 0,1 0-1 0 0,-1 0 0 0 0,1 1 0 0 0,-1-1 0 0 0,0 0 0 0 0,1 0 1 0 0,2 1-768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2777 0 0,'45'14'3607'0'0,"-37"-14"-3533"0"0,1-1-1 0 0,-1 0 1 0 0,0-1-1 0 0,0 0 1 0 0,1 0 0 0 0,-2-1-1 0 0,1 0 1 0 0,0 0-1 0 0,0-1 1 0 0,-1 0 0 0 0,0 0-1 0 0,0-1 1 0 0,0 0-1 0 0,0 0 1 0 0,-1 0 0 0 0,0-1-1 0 0,0 0 1 0 0,0 0-1 0 0,-1-1 1 0 0,5-7 0 0 0,-4 6-38 0 0,-1 0 0 0 0,0-1 0 0 0,-1 0 0 0 0,0 1 0 0 0,0-1 1 0 0,-1-1-1 0 0,0 1 0 0 0,-1 0 0 0 0,0-1 0 0 0,0 1 0 0 0,-1-1 1 0 0,0 0-1 0 0,-1 0 0 0 0,0 1 0 0 0,0-1 0 0 0,-1 0 0 0 0,-2-11 1 0 0,2 20-15 0 0,1 0 1 0 0,0-1 0 0 0,0 1 0 0 0,-1-1 0 0 0,1 1 0 0 0,-1 0 0 0 0,1-1 0 0 0,-1 1 0 0 0,0 0 0 0 0,1-1 0 0 0,-1 1 0 0 0,0 0 0 0 0,0 0 0 0 0,0 0 0 0 0,0 0 0 0 0,0 0 0 0 0,0 0 0 0 0,0 0 0 0 0,0 0 0 0 0,0 0 0 0 0,-1 0 0 0 0,0 0 0 0 0,0 1 7 0 0,1 0 0 0 0,-1-1 0 0 0,1 2 1 0 0,0-1-1 0 0,-1 0 0 0 0,1 0 1 0 0,0 0-1 0 0,-1 1 0 0 0,1-1 1 0 0,0 0-1 0 0,-1 1 0 0 0,1-1 0 0 0,0 1 1 0 0,0 0-1 0 0,0-1 0 0 0,-1 1 1 0 0,1 0-1 0 0,-1 1 0 0 0,-4 3 106 0 0,0 1 0 0 0,1-1 0 0 0,0 1 0 0 0,0 0 0 0 0,1 1 0 0 0,-8 12 0 0 0,2 4-27 0 0,1 0 1 0 0,0 1 0 0 0,2 0 0 0 0,1 1 0 0 0,1-1 0 0 0,1 1 0 0 0,1 0-1 0 0,1 0 1 0 0,2 1 0 0 0,4 49 0 0 0,-3-69-77 0 0,0 0 0 0 0,0 0 0 0 0,1-1 0 0 0,0 1 0 0 0,0 0 0 0 0,0 0 0 0 0,1-1 0 0 0,0 0 0 0 0,0 1-1 0 0,0-1 1 0 0,0 0 0 0 0,1 0 0 0 0,0-1 0 0 0,0 1 0 0 0,0-1 0 0 0,7 5 0 0 0,-8-7-43 0 0,1 1-1 0 0,1-1 0 0 0,-1 0 1 0 0,0 0-1 0 0,0-1 0 0 0,1 1 1 0 0,-1-1-1 0 0,1 0 1 0 0,-1 0-1 0 0,1 0 0 0 0,0-1 1 0 0,-1 0-1 0 0,1 0 1 0 0,-1 0-1 0 0,1 0 0 0 0,0-1 1 0 0,-1 0-1 0 0,1 1 0 0 0,-1-2 1 0 0,1 1-1 0 0,7-4 1 0 0,6-2-999 0 0,-1-1 1 0 0,0-1 0 0 0,0 0-1 0 0,-1-2 1 0 0,0 0 0 0 0,0 0-1 0 0,-2-1 1 0 0,1-1 0 0 0,-2-1-1 0 0,20-24 1 0 0,-27 28-15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12843 0 0,'-9'3'5689'0'0,"0"3"-3817"0"0,-1 2-1103 0 0,0 0-585 0 0,3-1-216 0 0,1 0-232 0 0,1-1-113 0 0,3 0-167 0 0,0 0-152 0 0,1 0-96 0 0,1 1-256 0 0,0-1-489 0 0,0 3-727 0 0,1-1-961 0 0,-2 0-71 0 0,1 2 863 0 0,-2-1-904 0 0</inkml:trace>
  <inkml:trace contextRef="#ctx0" brushRef="#br0" timeOffset="1">53 316 8306 0 0,'-3'3'2904'0'0,"1"3"-1495"0"0,-1 0-1217 0 0,2 0-912 0 0,1 0-993 0 0,0 0-855 0 0,0-1 239 0 0,1 1-1152 0 0,-1 2 1553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92 4473 0 0,'42'-39'4660'0'0,"25"-14"-2004"0"0,-103 82-1752 0 0,0 1-1 0 0,-38 45 1 0 0,10-12-897 0 0,29-26 205 0 0,-61 79 0 0 0,95-115-198 0 0,0 0 0 0 0,0 1 0 0 0,0-1 1 0 0,0 0-1 0 0,0 0 0 0 0,0 0 0 0 0,1 1 0 0 0,-1-1 0 0 0,0 0 0 0 0,1 1 0 0 0,-1-1 0 0 0,1 1 0 0 0,0-1 0 0 0,-1 0 1 0 0,1 1-1 0 0,0-1 0 0 0,0 1 0 0 0,0-1 0 0 0,0 1 0 0 0,0-1 0 0 0,0 1 0 0 0,0-1 0 0 0,0 1 0 0 0,1-1 1 0 0,0 3-1 0 0,0-2 19 0 0,1-1 0 0 0,-1 1 1 0 0,1-1-1 0 0,0 0 0 0 0,-1 0 0 0 0,1 0 1 0 0,0 0-1 0 0,-1 0 0 0 0,1 0 1 0 0,0 0-1 0 0,0-1 0 0 0,0 1 1 0 0,0-1-1 0 0,0 1 0 0 0,0-1 0 0 0,3 1 1 0 0,9 0-574 0 0,0-1 0 0 0,0 0 0 0 0,0-1 0 0 0,17-3 0 0 0,36 4-11712 0 0,-61-1 11348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15 154 2977 0 0,'11'-18'791'0'0,"-2"-1"0"0"0,0-1 0 0 0,0 1 0 0 0,-2-2 0 0 0,7-32 0 0 0,-15 50 2010 0 0,-4 11-1877 0 0,-4 15-527 0 0,-18 213 1692 0 0,3-11-6509 0 0,20-201 2568 0 0,2 0 0 0 0,1 0 0 0 0,2 35 0 0 0,3-52 133 0 0,-2-6 1340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164 202 936 0 0,'1'-95'6898'0'0,"-1"93"-6771"0"0,0 0 0 0 0,0-1 0 0 0,0 1 1 0 0,0 0-1 0 0,0 0 0 0 0,0 0 0 0 0,1 0 0 0 0,-1 0 1 0 0,1 0-1 0 0,-1 0 0 0 0,1 0 0 0 0,0 0 0 0 0,0 1 1 0 0,0-1-1 0 0,0 0 0 0 0,0 0 0 0 0,0 1 0 0 0,1-1 1 0 0,-1 1-1 0 0,1-1 0 0 0,-1 1 0 0 0,1-1 0 0 0,-1 1 1 0 0,1 0-1 0 0,0 0 0 0 0,-1 0 0 0 0,3-1 0 0 0,6-2-663 0 0,0 0 0 0 0,-1 1 0 0 0,1 0 0 0 0,17-2 0 0 0,-17 3-524 0 0,1 0 0 0 0,-1 0 0 0 0,13-6-1 0 0,26-14-2481 0 0,-43 19 2618 0 0</inkml:trace>
  <inkml:trace contextRef="#ctx0" brushRef="#br0" timeOffset="1">7 243 1800 0 0,'-1'5'507'0'0,"-1"0"1"0"0,1 0-1 0 0,0 0 0 0 0,0 0 0 0 0,1 1 0 0 0,0 5 0 0 0,0-5-428 0 0,1 0 0 0 0,1 1 0 0 0,-1-1 0 0 0,1 0 0 0 0,0 0 0 0 0,0 0 1 0 0,1-1-1 0 0,0 1 0 0 0,0-1 0 0 0,0 1 0 0 0,0-1 0 0 0,1 0 0 0 0,6 7 0 0 0,-4-4 184 0 0,1 0 0 0 0,0-1 0 0 0,1 1-1 0 0,0-1 1 0 0,0 0 0 0 0,1-1-1 0 0,-1 0 1 0 0,1-1 0 0 0,1 0 0 0 0,-1 0-1 0 0,1 0 1 0 0,-1-2 0 0 0,17 5 0 0 0,-17-6-599 0 0,0 1 1 0 0,-1-1 0 0 0,1 1 0 0 0,-1 1-1 0 0,0 0 1 0 0,1 0 0 0 0,-2 0 0 0 0,1 1-1 0 0,0 0 1 0 0,8 9 0 0 0,-15-14 280 0 0,0 0 0 0 0,0 1 0 0 0,-1-1 0 0 0,1 0 0 0 0,0 0 0 0 0,-1 1 1 0 0,1-1-1 0 0,0 0 0 0 0,0 0 0 0 0,-1 0 0 0 0,1 0 0 0 0,0 0 0 0 0,0 0 0 0 0,-1 0 0 0 0,1 0 0 0 0,0-1 0 0 0,0 1 0 0 0,-1 0 0 0 0,1 0 0 0 0,0-1 0 0 0,0 1 0 0 0,-1 0 1 0 0,1-1-1 0 0,-1 1 0 0 0,1 0 0 0 0,0-1 0 0 0,-1 1 0 0 0,1-1 0 0 0,-1 1 0 0 0,1-1 0 0 0,-1 0 0 0 0,1 0 0 0 0,21-22-1387 0 0,-20 20 1444 0 0,12-15-1032 0 0,22-36 0 0 0,-22 27-49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93 8762 0 0,'-1'0'265'0'0,"0"-1"-1"0"0,0 1 1 0 0,0 0 0 0 0,0 0 0 0 0,0 0 0 0 0,0 0-1 0 0,0 0 1 0 0,0 0 0 0 0,0 0 0 0 0,0 0-1 0 0,0 0 1 0 0,0 0 0 0 0,0 0 0 0 0,0 1 0 0 0,0-1-1 0 0,1 0 1 0 0,-1 1 0 0 0,0-1 0 0 0,-2 1 0 0 0,-12 18 1087 0 0,10-9-2302 0 0,1 1-1 0 0,-6 22 1 0 0,3-11-119 0 0,-15 43-2200 0 0,18-53 3228 0 0,1 0 0 0 0,1 1 1 0 0,0-1-1 0 0,0 0 0 0 0,1 1 0 0 0,1 16 0 0 0,0-28 87 0 0,0 0 1 0 0,0 0-1 0 0,0 0 1 0 0,0-1-1 0 0,0 1 1 0 0,0 0-1 0 0,1 0 0 0 0,-1-1 1 0 0,0 1-1 0 0,0 0 1 0 0,1 0-1 0 0,-1-1 1 0 0,0 1-1 0 0,1 0 0 0 0,-1-1 1 0 0,1 1-1 0 0,-1 0 1 0 0,1-1-1 0 0,-1 1 0 0 0,1-1 1 0 0,0 1-1 0 0,-1 0 1 0 0,1-1-1 0 0,-1 0 1 0 0,1 1-1 0 0,0-1 0 0 0,0 1 1 0 0,-1-1-1 0 0,1 0 1 0 0,0 0-1 0 0,0 1 1 0 0,2-1 54 0 0,-1 0 1 0 0,0 0-1 0 0,0-1 1 0 0,0 1 0 0 0,0 0-1 0 0,0-1 1 0 0,0 1 0 0 0,0-1-1 0 0,0 0 1 0 0,0 0 0 0 0,3-2-1 0 0,4-2 147 0 0,0-1 1 0 0,-1 0-1 0 0,14-13 0 0 0,-18 15-235 0 0,-1 0 1 0 0,1 0-1 0 0,-1-1 0 0 0,0 1 1 0 0,0-1-1 0 0,0 0 1 0 0,-1 0-1 0 0,1 0 0 0 0,-1 0 1 0 0,-1 0-1 0 0,1 0 0 0 0,-1 0 1 0 0,0-1-1 0 0,0 1 0 0 0,0-1 1 0 0,-1 1-1 0 0,0 0 0 0 0,0-1 1 0 0,0 1-1 0 0,-1-1 0 0 0,1 1 1 0 0,-3-7-1 0 0,1 5 34 0 0,0-1-1 0 0,-1 1 1 0 0,0-1 0 0 0,-1 1 0 0 0,1 0-1 0 0,-1 0 1 0 0,-1 1 0 0 0,1-1 0 0 0,-1 1 0 0 0,0 0-1 0 0,-1 0 1 0 0,0 1 0 0 0,1-1 0 0 0,-13-7-1 0 0,18 13-42 0 0,-1 0 1 0 0,1-1-1 0 0,-1 1 0 0 0,1 0 0 0 0,-1-1 0 0 0,1 1 0 0 0,-1 0 0 0 0,1-1 0 0 0,0 1 0 0 0,-1 0 0 0 0,1-1 1 0 0,0 1-1 0 0,-1-1 0 0 0,1 1 0 0 0,0-1 0 0 0,-1 1 0 0 0,1-1 0 0 0,0 1 0 0 0,0-1 0 0 0,0 1 0 0 0,0-1 0 0 0,-1 1 1 0 0,1-1-1 0 0,0 0 0 0 0,0 1 0 0 0,0-1 0 0 0,0 1 0 0 0,0-1 0 0 0,0 1 0 0 0,0-1 0 0 0,1 1 0 0 0,-1-2 1 0 0,16-14 210 0 0,36-9 252 0 0,-44 22-383 0 0,-1 0-28 0 0,12-6 149 0 0,1 1 0 0 0,0 1 1 0 0,0 1-1 0 0,22-4 0 0 0,-37 9-192 0 0,-1 1 0 0 0,1-1 0 0 0,0 1 0 0 0,0 0 0 0 0,-1 0 1 0 0,1 0-1 0 0,0 1 0 0 0,-1-1 0 0 0,1 1 0 0 0,0 0 0 0 0,-1 1 1 0 0,1-1-1 0 0,-1 1 0 0 0,0 0 0 0 0,1 0 0 0 0,-1 0 0 0 0,0 1 1 0 0,0-1-1 0 0,0 1 0 0 0,-1 0 0 0 0,1 0 0 0 0,-1 1 1 0 0,1-1-1 0 0,2 5 0 0 0,6 11 81 0 0,-1 1-1 0 0,0 0 1 0 0,-2 1 0 0 0,0 0 0 0 0,6 27 0 0 0,-10-29-248 0 0,2 0 0 0 0,-1-1 0 0 0,2 0-1 0 0,1 0 1 0 0,0-1 0 0 0,1 0 0 0 0,18 24 0 0 0,-26-39-791 0 0,1 0 0 0 0,-1 0 0 0 0,1 0-1 0 0,-1 0 1 0 0,1-1 0 0 0,0 1-1 0 0,-1-1 1 0 0,1 1 0 0 0,0-1-1 0 0,6 1 1 0 0,-3 0-1925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4129 0 0,'-12'0'3244'0'0,"-14"2"2371"0"0,24-2-5548 0 0,0 1 1 0 0,0 0-1 0 0,0 0 0 0 0,0 1 1 0 0,1-1-1 0 0,-1 0 1 0 0,0 0-1 0 0,1 1 1 0 0,-1-1-1 0 0,1 1 0 0 0,-1 0 1 0 0,-1 2-1 0 0,-10 16-47 0 0,0 1 0 0 0,1 0 0 0 0,1 0 0 0 0,-12 36 0 0 0,-24 96-58 0 0,44-143 30 0 0,-4 17-14 0 0,-37 152 22 0 0,40-155-23 0 0,1 0 0 0 0,1 0 0 0 0,1 1 1 0 0,1-1-1 0 0,5 36 0 0 0,-4-54-79 0 0,0 1 1 0 0,0-1-1 0 0,1 1 0 0 0,0-1 1 0 0,0 0-1 0 0,1 0 0 0 0,0 0 1 0 0,0 0-1 0 0,0 0 0 0 0,1-1 1 0 0,0 1-1 0 0,0-1 1 0 0,0 0-1 0 0,0 0 0 0 0,1-1 1 0 0,0 1-1 0 0,0-1 0 0 0,0 0 1 0 0,1 0-1 0 0,0-1 0 0 0,-1 0 1 0 0,1 0-1 0 0,0 0 0 0 0,9 3 1 0 0,-8-5-511 0 0,0 1 0 0 0,0-1 0 0 0,-1 0 0 0 0,1-1 0 0 0,0 0 0 0 0,0 0 0 0 0,0 0 0 0 0,0-1 0 0 0,0 0 1 0 0,0 0-1 0 0,-1-1 0 0 0,1 0 0 0 0,-1 0 0 0 0,1 0 0 0 0,7-5 0 0 0,1 0-735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1704 0 0,'77'-30'3162'0'0,"-42"13"-3083"0"0,39-25 0 0 0,-26 10-3736 0 0,-44 29 2410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 2160 0 0,'0'-1'5032'0'0,"-2"18"-3373"0"0,-5 65-1958 0 0,-1-30 478 0 0,3-12 85 0 0,-2 0 1 0 0,-2 0-1 0 0,-17 46 1 0 0,29-93-129 0 0,1 0 1 0 0,-1 0 0 0 0,2 1-1 0 0,-1-1 1 0 0,1 1 0 0 0,0 0-1 0 0,0 0 1 0 0,0 1 0 0 0,1-1-1 0 0,10-6 1 0 0,-4 4-320 0 0,0 0-1 0 0,0 1 0 0 0,0 1 1 0 0,1 0-1 0 0,26-8 1 0 0,-24 10-122 0 0,0 1 1 0 0,0-1 0 0 0,0 2 0 0 0,1 0 0 0 0,-1 1-1 0 0,0 1 1 0 0,1 0 0 0 0,-1 1 0 0 0,1 1 0 0 0,-1 0-1 0 0,0 1 1 0 0,28 10 0 0 0,-34-10 369 0 0,0 1-1 0 0,0 1 1 0 0,0 0 0 0 0,0 0 0 0 0,-1 0-1 0 0,0 1 1 0 0,0 0 0 0 0,8 9 0 0 0,-14-13 10 0 0,0 0-1 0 0,-1 1 1 0 0,1-1 0 0 0,0 0 0 0 0,-1 1 0 0 0,0 0 0 0 0,0-1 0 0 0,1 1 0 0 0,-2-1 0 0 0,1 1 0 0 0,0 0 0 0 0,0 0 0 0 0,-1 0 0 0 0,0-1 0 0 0,1 1 0 0 0,-1 0 0 0 0,0 0 0 0 0,-1 0 0 0 0,1 0 0 0 0,0 0 0 0 0,-1-1 0 0 0,1 1 0 0 0,-1 0 0 0 0,0 0 0 0 0,0-1 0 0 0,0 1 0 0 0,0-1 0 0 0,-1 1 0 0 0,1-1 0 0 0,-1 1 0 0 0,1-1 0 0 0,-5 4 0 0 0,-9 11-180 0 0,-1-1 0 0 0,-1 0 0 0 0,-1-2 1 0 0,0 0-1 0 0,-1 0 0 0 0,-27 13 1 0 0,5-2-2189 0 0,23-12 916 0 0,10-7 948 0 0,-1 0-1 0 0,1-1 1 0 0,-1 0 0 0 0,0 0-1 0 0,0-1 1 0 0,-13 4-1 0 0,15-7-838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7266 0 0,'8'26'5566'0'0,"-9"24"-5751"0"0,0-27 526 0 0,-15 310-2538 0 0,-7-113-5732 0 0,20-203 5971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 7009 0 0,'-9'0'2258'0'0,"-6"-1"-437"0"0,31-4-2105 0 0,21-5 47 0 0,-13 3 97 0 0,0 1 0 0 0,40-5-1 0 0,-58 10 172 0 0,0 0 0 0 0,0 1-1 0 0,-1 0 1 0 0,1 1-1 0 0,0-1 1 0 0,0 1-1 0 0,0 0 1 0 0,-1 0 0 0 0,1 1-1 0 0,-1 0 1 0 0,1 0-1 0 0,-1 0 1 0 0,1 1 0 0 0,-1-1-1 0 0,0 1 1 0 0,7 6-1 0 0,-9-5-131 0 0,0 0 0 0 0,0 1 0 0 0,0-1 0 0 0,0 1-1 0 0,-1 0 1 0 0,0-1 0 0 0,0 1 0 0 0,0 0 0 0 0,0 0 0 0 0,-1 1-1 0 0,2 8 1 0 0,-3-9-815 0 0,1 1-1 0 0,0-1 0 0 0,-1 0 0 0 0,0 1 1 0 0,0-1-1 0 0,-2 9 0 0 0,-1-8-816 0 0,0-3 599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6673 0 0,'5'0'4676'0'0,"18"0"-3696"0"0,8-5-1252 0 0,1-1-1 0 0,-1-2 1 0 0,47-18 0 0 0,-22 7-3081 0 0,68-18-2342 0 0,-119 36 4311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6457 0 0,'0'0'1734'0'0,"4"-1"1409"0"0,16-4-1993 0 0,4 2-554 0 0,-6 0-524 0 0,0 1 0 0 0,28 1 0 0 0,-42 1-125 0 0,-1 0-1 0 0,1 1 1 0 0,-1-1-1 0 0,1 1 1 0 0,-1-1-1 0 0,0 1 1 0 0,1 0-1 0 0,-1 0 0 0 0,0 1 1 0 0,0-1-1 0 0,0 1 1 0 0,0-1-1 0 0,0 1 1 0 0,0 0-1 0 0,0 0 1 0 0,-1 0-1 0 0,1 1 0 0 0,-1-1 1 0 0,5 6-1 0 0,-6-6 88 0 0,0 0 0 0 0,0 0 0 0 0,0 0 0 0 0,0 1 0 0 0,0-1 0 0 0,-1 0 0 0 0,1 1-1 0 0,-1-1 1 0 0,1 1 0 0 0,-1-1 0 0 0,0 1 0 0 0,0-1 0 0 0,0 1 0 0 0,0-1 0 0 0,-1 4 0 0 0,-14 37 833 0 0,13-38-823 0 0,0-1 0 0 0,0 1 0 0 0,0 0 0 0 0,1 0-1 0 0,-1 0 1 0 0,1 0 0 0 0,0 0 0 0 0,1 0 0 0 0,-1 0 0 0 0,1 10 0 0 0,1-14-53 0 0,-1-1 0 0 0,1 1 0 0 0,-1 0 0 0 0,1 0 0 0 0,0-1 0 0 0,-1 1 0 0 0,1 0 0 0 0,0-1 0 0 0,0 1 0 0 0,-1 0 0 0 0,1-1 0 0 0,0 1 0 0 0,0-1 0 0 0,0 1 1 0 0,0-1-1 0 0,-1 0 0 0 0,1 1 0 0 0,0-1 0 0 0,0 0 0 0 0,0 0 0 0 0,0 0 0 0 0,0 1 0 0 0,0-1 0 0 0,0 0 0 0 0,0 0 0 0 0,0 0 0 0 0,0-1 0 0 0,0 1 0 0 0,0 0 0 0 0,0 0 0 0 0,0 0 0 0 0,0-1 1 0 0,1 0-1 0 0,32-9-139 0 0,-24 5-648 0 0,-1-1 1 0 0,1 0 0 0 0,-1 0-1 0 0,0-1 1 0 0,-1 0 0 0 0,0 0 0 0 0,0-1-1 0 0,8-9 1 0 0,-3 0-516 0 0,-1 1-1 0 0,-1-2 0 0 0,13-25 1 0 0,-13 20 113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7074 0 0,'-35'6'5639'0'0,"35"-6"-5634"0"0,1 0 0 0 0,-1 0 0 0 0,0 0 0 0 0,0 0 0 0 0,0 0 1 0 0,0 0-1 0 0,0 1 0 0 0,0-1 0 0 0,0 0 0 0 0,0 0 1 0 0,0 0-1 0 0,0 0 0 0 0,0 0 0 0 0,0 0 0 0 0,0 0 0 0 0,0 0 1 0 0,0 0-1 0 0,0 0 0 0 0,0 1 0 0 0,0-1 0 0 0,0 0 0 0 0,0 0 1 0 0,0 0-1 0 0,0 0 0 0 0,0 0 0 0 0,0 0 0 0 0,0 0 1 0 0,0 0-1 0 0,0 0 0 0 0,0 1 0 0 0,0-1 0 0 0,0 0 0 0 0,0 0 1 0 0,0 0-1 0 0,0 0 0 0 0,-1 0 0 0 0,1 0 0 0 0,0 0 1 0 0,0 0-1 0 0,0 0 0 0 0,0 0 0 0 0,0 0 0 0 0,0 0 0 0 0,0 0 1 0 0,0 0-1 0 0,0 0 0 0 0,0 0 0 0 0,0 0 0 0 0,-1 0 0 0 0,1 0 1 0 0,0 1-1 0 0,0-1 0 0 0,0 0 0 0 0,0 0 0 0 0,0 0 1 0 0,0 0-1 0 0,0 0 0 0 0,0-1 0 0 0,0 1 0 0 0,0 0 0 0 0,-1 0 1 0 0,1 0-1 0 0,0 0 0 0 0,0 0 0 0 0,20 0 277 0 0,1-2-232 0 0,1 2-1 0 0,-1 0 1 0 0,0 1 0 0 0,24 5-1 0 0,-37-5-48 0 0,-1 1-1 0 0,1-1 0 0 0,0 1 0 0 0,-1 1 0 0 0,1 0 0 0 0,-1 0 0 0 0,0 0 0 0 0,0 1 0 0 0,0 0 0 0 0,0 0 0 0 0,-1 1 0 0 0,0 0 0 0 0,0 0 0 0 0,7 7 0 0 0,-10-8 46 0 0,0 1 0 0 0,0-1 0 0 0,-1 1 0 0 0,1-1 0 0 0,-1 1 0 0 0,0 0 0 0 0,0 0 1 0 0,-1 0-1 0 0,0 0 0 0 0,1 0 0 0 0,-2 0 0 0 0,1 0 0 0 0,-1 1 0 0 0,1-1 0 0 0,-1 0 0 0 0,-1 0 0 0 0,1 0 0 0 0,-1 1 0 0 0,0-1 0 0 0,0 0 0 0 0,0 0 0 0 0,-1 0 0 0 0,0 0 0 0 0,-4 8 0 0 0,-5 7-853 0 0,-1 0-1 0 0,-1-2 1 0 0,0 1-1 0 0,-23 22 1 0 0,17-19-1764 0 0,-9 2-755 0 0,11-18 1745 0 0,16-5 1522 0 0,1-1 0 0 0,0 0 0 0 0,-1-1 0 0 0,1 1 0 0 0,0 0 0 0 0,-1 0 0 0 0,1 0 0 0 0,0 0 0 0 0,-1 0 0 0 0,1 0 0 0 0,0 0 0 0 0,-1 0 0 0 0,1-1 0 0 0,0 1 0 0 0,-1 0-1 0 0,1 0 1 0 0,0 0 0 0 0,-1-1 0 0 0,1 1 0 0 0,0 0 0 0 0,0 0 0 0 0,0-1 0 0 0,-1 1 0 0 0,1 0 0 0 0,0-1 0 0 0,0 1 0 0 0,0 0 0 0 0,-1-1 0 0 0,1 1 0 0 0,0 0 0 0 0,0-1 0 0 0,0 1-1 0 0,0 0 1 0 0,0-1 0 0 0,0 1 0 0 0,0 0 0 0 0,0-1 0 0 0,0-5-873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2128 0 0,'14'-10'1669'0'0,"0"-1"0"0"0,2 2 0 0 0,-1 0-1 0 0,1 1 1 0 0,31-11 0 0 0,-42 17-1310 0 0,-1 1 1 0 0,1 0-1 0 0,0 0 0 0 0,0 1 1 0 0,0-1-1 0 0,0 1 0 0 0,0 0 1 0 0,0 0-1 0 0,-1 1 0 0 0,1 0 1 0 0,0 0-1 0 0,0 0 0 0 0,8 3 1 0 0,-8-2-505 0 0,-1 0 1 0 0,0 1-1 0 0,0-1 1 0 0,-1 1-1 0 0,1 0 1 0 0,-1 0-1 0 0,1 0 1 0 0,-1 1-1 0 0,0-1 1 0 0,4 7-1 0 0,9 16-868 0 0,-13-20 352 0 0,0 0 0 0 0,0-1 0 0 0,1 1 1 0 0,0-1-1 0 0,0 1 0 0 0,0-1 0 0 0,1 0 1 0 0,5 4-1 0 0,-10-9 544 0 0,1 0 1 0 0,0 0-1 0 0,-1 0 1 0 0,1 0-1 0 0,0 0 1 0 0,-1 0-1 0 0,1-1 0 0 0,0 1 1 0 0,-1 0-1 0 0,1 0 1 0 0,0 0-1 0 0,-1-1 1 0 0,1 1-1 0 0,-1 0 1 0 0,1-1-1 0 0,-1 1 1 0 0,1-1-1 0 0,0 1 0 0 0,-1 0 1 0 0,0-1-1 0 0,1 1 1 0 0,-1-1-1 0 0,1 0 1 0 0,-1 1-1 0 0,0-1 1 0 0,1 1-1 0 0,-1-1 0 0 0,0 1 1 0 0,1-1-1 0 0,-1 0 1 0 0,0 1-1 0 0,0-1 1 0 0,0 0-1 0 0,0 1 1 0 0,1-2-1 0 0,10-30 1127 0 0,-10 28-1048 0 0,60-170 8923 0 0,-67 196-9092 0 0,1 0-1 0 0,0 0 1 0 0,2 0 0 0 0,0 1-1 0 0,2-1 1 0 0,0 1-1 0 0,5 34 1 0 0,-4-56 233 0 0,0 1 0 0 0,0-1 1 0 0,0 0-1 0 0,1 0 0 0 0,-1 1 0 0 0,0-1 0 0 0,1 0 1 0 0,-1 0-1 0 0,1 0 0 0 0,-1 1 0 0 0,1-1 0 0 0,0 0 1 0 0,0 0-1 0 0,-1 0 0 0 0,1 0 0 0 0,0 0 0 0 0,0 0 1 0 0,1 1-1 0 0,-1-2 2 0 0,0 0 0 0 0,0 0 1 0 0,0 1-1 0 0,-1-1 0 0 0,1 0 0 0 0,0 0 1 0 0,0 0-1 0 0,0 0 0 0 0,-1 0 0 0 0,1 0 1 0 0,0-1-1 0 0,0 1 0 0 0,0 0 0 0 0,-1 0 1 0 0,1 0-1 0 0,0-1 0 0 0,0 1 0 0 0,-1 0 1 0 0,1-1-1 0 0,0 1 0 0 0,-1-1 0 0 0,2 0 1 0 0,5-5 210 0 0,0 0 0 0 0,-1-1 0 0 0,0 1-1 0 0,8-11 1 0 0,1-1 30 0 0,-8 12-203 0 0,1 0-1 0 0,0 1 0 0 0,0 0 1 0 0,0 0-1 0 0,14-5 0 0 0,46-14-3480 0 0,9-3-6826 0 0,-67 22 8710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10138 0 0,'-5'-1'650'0'0,"0"1"0"0"0,0 1 0 0 0,1-1 0 0 0,-1 1 0 0 0,0 0 0 0 0,0 0 0 0 0,0 0 0 0 0,-5 3 0 0 0,9-4-641 0 0,1 1 0 0 0,-1-1 0 0 0,0 0 1 0 0,0 1-1 0 0,1-1 0 0 0,-1 1 0 0 0,0 0 0 0 0,1-1 1 0 0,-1 1-1 0 0,1 0 0 0 0,-1-1 0 0 0,1 1 0 0 0,-1 0 1 0 0,1-1-1 0 0,-1 1 0 0 0,1 0 0 0 0,0 0 0 0 0,-1 0 1 0 0,1 0-1 0 0,0 1 0 0 0,0 0 51 0 0,0 0 0 0 0,0-1 1 0 0,0 1-1 0 0,1 0 0 0 0,-1 0 0 0 0,1-1 0 0 0,-1 1 0 0 0,1 0 1 0 0,-1 0-1 0 0,1-1 0 0 0,0 1 0 0 0,0-1 0 0 0,0 1 0 0 0,2 1 1 0 0,12 18 223 0 0,2 0 1 0 0,1-1-1 0 0,0-1 1 0 0,32 24-1 0 0,90 58 358 0 0,20 16-1038 0 0,-142-101 140 0 0,-1 0 0 0 0,-1 1-1 0 0,0 1 1 0 0,-2 0 0 0 0,0 1 0 0 0,17 29-1 0 0,-26-37-248 0 0,-1-1-1 0 0,0 1 1 0 0,0 0 0 0 0,-1 0-1 0 0,0 0 1 0 0,-1 1 0 0 0,-1-1-1 0 0,0 1 1 0 0,0-1-1 0 0,-1 1 1 0 0,0-1 0 0 0,-3 14-1 0 0,2-16-77 0 0,-1 1-1 0 0,0 0 1 0 0,0-1 0 0 0,-1 0-1 0 0,-1 1 1 0 0,0-1 0 0 0,0 0-1 0 0,0-1 1 0 0,-1 1 0 0 0,0-1-1 0 0,-1 0 1 0 0,0 0-1 0 0,0-1 1 0 0,-12 11 0 0 0,4-6-855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60 125 4521 0 0,'-17'-1'2464'0'0,"15"1"-2322"0"0,0 0 1 0 0,-1 0 0 0 0,1 1 0 0 0,0-2 0 0 0,0 1 0 0 0,-1 0 0 0 0,1 0 0 0 0,0-1 0 0 0,0 1-1 0 0,0-1 1 0 0,0 0 0 0 0,-1 1 0 0 0,1-1 0 0 0,0 0 0 0 0,0 0 0 0 0,0-1 0 0 0,1 1 0 0 0,-4-2-1 0 0,5 2-101 0 0,0 0 0 0 0,1 1 0 0 0,-1-1 0 0 0,0 0-1 0 0,0 1 1 0 0,0-1 0 0 0,1 0 0 0 0,-1 1-1 0 0,0-1 1 0 0,1 1 0 0 0,-1-1 0 0 0,0 1 0 0 0,1-1-1 0 0,-1 1 1 0 0,1-1 0 0 0,-1 1 0 0 0,1-1-1 0 0,-1 1 1 0 0,1-1 0 0 0,0 1 0 0 0,-1 0 0 0 0,1-1-1 0 0,-1 1 1 0 0,1 0 0 0 0,1-1 0 0 0,22-11-42 0 0,-17 9 198 0 0,175-79 383 0 0,-196 101-1995 0 0,-12 10 1519 0 0,2-7 173 0 0,13-14-18 0 0,1 1 0 0 0,0 0-1 0 0,1 0 1 0 0,0 1 0 0 0,0 1 0 0 0,1 0-1 0 0,-11 18 1 0 0,19-29-244 0 0,0 1 0 0 0,0-1 0 0 0,0 0 0 0 0,-1 1 0 0 0,1-1 0 0 0,0 0 0 0 0,0 1 0 0 0,0-1 0 0 0,0 0 0 0 0,0 1 1 0 0,0-1-1 0 0,0 0 0 0 0,0 1 0 0 0,0-1 0 0 0,0 1 0 0 0,0-1 0 0 0,0 0 0 0 0,0 1 0 0 0,1-1 0 0 0,-1 0 0 0 0,0 1 0 0 0,0-1 0 0 0,0 0 0 0 0,0 1 0 0 0,1-1 0 0 0,-1 0 0 0 0,0 0 0 0 0,0 1 0 0 0,0-1 0 0 0,1 0 0 0 0,-1 0 1 0 0,0 1-1 0 0,1-1 0 0 0,-1 0 0 0 0,18 5 144 0 0,25-6-194 0 0,-37 1 83 0 0,26-3-306 0 0,-1 0-1 0 0,58-15 1 0 0,-29-5-8555 0 0,-60 23 8703 0 0,3-4-2429 0 0,-5 2 1513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78 6713 0 0,'-4'5'1810'0'0,"3"-3"-1465"0"0,-1 0 1 0 0,1 0 0 0 0,-1 0 0 0 0,1 0-1 0 0,0 0 1 0 0,0 0 0 0 0,0 0-1 0 0,0 0 1 0 0,-1 3 0 0 0,2-4-314 0 0,0 0 0 0 0,1-1 0 0 0,-1 1 0 0 0,0 0 0 0 0,0-1 1 0 0,1 1-1 0 0,-1 0 0 0 0,1-1 0 0 0,-1 1 0 0 0,0 0 0 0 0,1-1 0 0 0,-1 1 0 0 0,1-1 1 0 0,-1 1-1 0 0,1-1 0 0 0,0 1 0 0 0,-1-1 0 0 0,1 1 0 0 0,0-1 0 0 0,-1 1 0 0 0,1-1 1 0 0,0 0-1 0 0,-1 1 0 0 0,1-1 0 0 0,0 0 0 0 0,0 0 0 0 0,-1 0 0 0 0,1 0 0 0 0,0 1 1 0 0,0-1-1 0 0,-1 0 0 0 0,1 0 0 0 0,1-1 0 0 0,9 2 108 0 0,0 0-1 0 0,-1-1 1 0 0,1 0-1 0 0,0-1 1 0 0,-1-1 0 0 0,1 0-1 0 0,0 0 1 0 0,15-6-1 0 0,7-3-259 0 0,40-21-1 0 0,-31 11-521 0 0,13-6-903 0 0,-18 12-3976 0 0,-46 18 4821 0 0,1 1 1 0 0,0 0-1 0 0,0 1 1 0 0,0-1 0 0 0,0 2-1 0 0,1-1 1 0 0,0 1-1 0 0,-11 11 1 0 0,-49 65 2515 0 0,18-22 3820 0 0,49-59-5489 0 0,-1-1-1 0 0,1 0 1 0 0,-1 1 0 0 0,1-1-1 0 0,-1 1 1 0 0,1-1-1 0 0,-1 1 1 0 0,1-1-1 0 0,-1 1 1 0 0,1-1 0 0 0,0 1-1 0 0,-1 0 1 0 0,1-1-1 0 0,0 1 1 0 0,0-1-1 0 0,0 1 1 0 0,-1 0 0 0 0,1-1-1 0 0,0 1 1 0 0,0 0-1 0 0,0-1 1 0 0,0 1-1 0 0,0 0 1 0 0,0-1 0 0 0,0 1-1 0 0,0 0 1 0 0,0-1-1 0 0,0 1 1 0 0,0-1 0 0 0,1 1-1 0 0,-1 0 1 0 0,0-1-1 0 0,1 2 1 0 0,0-1 4 0 0,0-1 1 0 0,1 1 0 0 0,-1 0-1 0 0,0 0 1 0 0,1 0-1 0 0,-1-1 1 0 0,1 1-1 0 0,-1-1 1 0 0,1 1 0 0 0,-1-1-1 0 0,1 0 1 0 0,-1 0-1 0 0,3 1 1 0 0,52-3 1132 0 0,-21-4-837 0 0,-14 2-564 0 0,0 1 1 0 0,0 1 0 0 0,0 1 0 0 0,0 0 0 0 0,29 4-1 0 0,-49-3 32 0 0,1 0-1 0 0,0 0 0 0 0,0 1 1 0 0,-1-1-1 0 0,1 1 0 0 0,0-1 1 0 0,-1 1-1 0 0,1-1 1 0 0,-1 1-1 0 0,1 0 0 0 0,0 0 1 0 0,-1 0-1 0 0,0 0 0 0 0,1 0 1 0 0,-1 0-1 0 0,0 0 0 0 0,1 1 1 0 0,-1-1-1 0 0,0 0 1 0 0,0 1-1 0 0,0-1 0 0 0,0 1 1 0 0,0-1-1 0 0,-1 1 0 0 0,1-1 1 0 0,0 1-1 0 0,-1 0 0 0 0,1-1 1 0 0,-1 1-1 0 0,1 0 0 0 0,-1-1 1 0 0,0 1-1 0 0,0 0 1 0 0,0 0-1 0 0,0-1 0 0 0,0 1 1 0 0,0 0-1 0 0,0 0 0 0 0,-1-1 1 0 0,1 1-1 0 0,0 0 0 0 0,-2 1 1 0 0,-2 11 152 0 0,-2 0 0 0 0,1-1 0 0 0,-2 0 0 0 0,-10 17 0 0 0,2-3 797 0 0,12-21-635 0 0,0 0 0 0 0,1 0 0 0 0,0 0 1 0 0,0 0-1 0 0,1 0 0 0 0,-1 1 0 0 0,1-1 0 0 0,0 10 0 0 0,1-14-212 0 0,0 0 1 0 0,0-1-1 0 0,1 1 0 0 0,-1-1 0 0 0,0 1 0 0 0,1-1 1 0 0,-1 0-1 0 0,1 1 0 0 0,-1-1 0 0 0,1 1 1 0 0,0-1-1 0 0,0 0 0 0 0,0 1 0 0 0,0-1 1 0 0,0 0-1 0 0,0 0 0 0 0,0 0 0 0 0,0 0 1 0 0,0 0-1 0 0,0 0 0 0 0,0 0 0 0 0,1 0 0 0 0,-1 0 1 0 0,0 0-1 0 0,1-1 0 0 0,-1 1 0 0 0,1-1 1 0 0,-1 1-1 0 0,0-1 0 0 0,1 1 0 0 0,0-1 1 0 0,-1 0-1 0 0,1 0 0 0 0,-1 0 0 0 0,1 0 1 0 0,-1 0-1 0 0,1 0 0 0 0,-1 0 0 0 0,1 0 0 0 0,1-1 1 0 0,7 0-484 0 0,0-1 1 0 0,0 0-1 0 0,-1 0 1 0 0,1-1-1 0 0,0 0 1 0 0,-1-1-1 0 0,0 0 1 0 0,10-6-1 0 0,68-48-7737 0 0,-66 42 6781 0 0,-2 3-292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73 1952 0 0,'0'0'1879'0'0,"-30"18"1489"0"0,27-16-3156 0 0,1 0-1 0 0,-1 0 1 0 0,1 0 0 0 0,0 1-1 0 0,0-1 1 0 0,0 1 0 0 0,0 0-1 0 0,0 0 1 0 0,0 0 0 0 0,1 0-1 0 0,0 0 1 0 0,-1 0 0 0 0,1 0-1 0 0,0 0 1 0 0,1 0 0 0 0,-2 5-1 0 0,2-7-205 0 0,0 0 0 0 0,0 0-1 0 0,0-1 1 0 0,0 1-1 0 0,1 0 1 0 0,-1 0-1 0 0,0 0 1 0 0,0-1 0 0 0,0 1-1 0 0,1 0 1 0 0,-1 0-1 0 0,1-1 1 0 0,-1 1 0 0 0,0 0-1 0 0,1-1 1 0 0,-1 1-1 0 0,1 0 1 0 0,-1-1-1 0 0,1 1 1 0 0,0-1 0 0 0,-1 1-1 0 0,1-1 1 0 0,0 1-1 0 0,1 0 1 0 0,0-1-3 0 0,0 1 0 0 0,0 0 0 0 0,0-1 1 0 0,1 0-1 0 0,-1 0 0 0 0,0 1 0 0 0,0-1 0 0 0,1 0 0 0 0,-1-1 0 0 0,0 1 1 0 0,0 0-1 0 0,0-1 0 0 0,3 0 0 0 0,7-2 243 0 0,-1-1 0 0 0,0 0 0 0 0,-1-1 0 0 0,1 0 0 0 0,-1 0 0 0 0,0-1 0 0 0,12-9 0 0 0,-17 10-131 0 0,1 1 1 0 0,-1-1 0 0 0,0 0-1 0 0,0 0 1 0 0,0 0-1 0 0,-1-1 1 0 0,0 0 0 0 0,0 0-1 0 0,0 0 1 0 0,-1 0-1 0 0,0-1 1 0 0,0 1 0 0 0,2-8-1 0 0,-4 13-194 0 0,-1 0 0 0 0,0 0 0 0 0,0 1-1 0 0,1-1 1 0 0,-1 0 0 0 0,0 0 0 0 0,0 0 0 0 0,0 1 0 0 0,0-1 0 0 0,0 0-1 0 0,0 0 1 0 0,0 0 0 0 0,0 0 0 0 0,0 1 0 0 0,0-1 0 0 0,0 0-1 0 0,0 0 1 0 0,-1 0 0 0 0,1 1 0 0 0,0-1 0 0 0,-1 0 0 0 0,1 0-1 0 0,0 1 1 0 0,-1-1 0 0 0,1 0 0 0 0,-1 1 0 0 0,1-1 0 0 0,-1 0-1 0 0,1 1 1 0 0,-1-1 0 0 0,0 0 0 0 0,-1 1-121 0 0,0-1 0 0 0,0 1 0 0 0,1 0 0 0 0,-1 0-1 0 0,0-1 1 0 0,0 1 0 0 0,1 0 0 0 0,-1 1 0 0 0,0-1 0 0 0,0 0 0 0 0,1 0 0 0 0,-1 1-1 0 0,-2 0 1 0 0,-8 3-481 0 0,1 1 0 0 0,-21 11-1 0 0,1 4 738 0 0,-8 5 95 0 0,12-15-3293 0 0,24-11 607 0 0,3-2 937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10370 0 0,'6'10'8973'0'0,"4"36"-8985"0"0,16 136-2288 0 0,-16-59-6905 0 0,-9-120 8792 0 0,-1 1-1 0 0,0 0 1 0 0,0 0 0 0 0,0 0 0 0 0,0-1 0 0 0,-1 1 0 0 0,1 0 0 0 0,-1 0-1 0 0,0-1 1 0 0,0 1 0 0 0,0 0 0 0 0,-1-1 0 0 0,-2 6 0 0 0,-2-2-981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5945 0 0,'-20'70'5762'0'0,"0"-2"-5113"0"0,-25 115-444 0 0,0-1-5615 0 0,38-159 2876 0 0,3-22 1087 0 0,1-14 946 0 0,1-11-1480 0 0,1 10 1301 0 0</inkml:trace>
  <inkml:trace contextRef="#ctx0" brushRef="#br0" timeOffset="1">74 160 1808 0 0,'1'-2'113'0'0,"-1"0"-1"0"0,1 1 1 0 0,0-1-1 0 0,0 0 0 0 0,0 1 1 0 0,0-1-1 0 0,1 1 0 0 0,-1-1 1 0 0,0 1-1 0 0,1-1 0 0 0,-1 1 1 0 0,1 0-1 0 0,-1 0 1 0 0,1 0-1 0 0,-1 0 0 0 0,1 0 1 0 0,0 0-1 0 0,0 0 0 0 0,-1 0 1 0 0,1 1-1 0 0,0-1 1 0 0,0 1-1 0 0,0-1 0 0 0,0 1 1 0 0,0 0-1 0 0,0-1 0 0 0,0 1 1 0 0,2 1-1 0 0,-2 0 90 0 0,1 0 1 0 0,0 0-1 0 0,-1 0 0 0 0,1 1 0 0 0,-1-1 0 0 0,0 1 0 0 0,1 0 1 0 0,-1-1-1 0 0,0 1 0 0 0,0 0 0 0 0,0 0 0 0 0,0 1 1 0 0,-1-1-1 0 0,1 0 0 0 0,0 1 0 0 0,-1-1 0 0 0,0 1 0 0 0,2 4 1 0 0,10 24 524 0 0,10 37 1 0 0,-13-35-542 0 0,17 38-1 0 0,-22-62-497 0 0,0 0-1 0 0,0 0 1 0 0,1 0-1 0 0,0 0 1 0 0,0-1-1 0 0,1 0 1 0 0,0 0 0 0 0,10 8-1 0 0,-13-13-114 0 0,-1 0 0 0 0,1-1 0 0 0,0 0 0 0 0,0 0 0 0 0,0 0 0 0 0,6 2 0 0 0,-9-3 353 0 0,-1-1 0 0 0,1 0 1 0 0,-1 0-1 0 0,1 1 0 0 0,0-1 0 0 0,-1 0 1 0 0,1 0-1 0 0,0 0 0 0 0,-1 0 0 0 0,1 0 1 0 0,0 0-1 0 0,-1 0 0 0 0,1 0 0 0 0,0 0 1 0 0,-1 0-1 0 0,1 0 0 0 0,0-1 0 0 0,-1 1 0 0 0,1 0 1 0 0,-1 0-1 0 0,1-1 0 0 0,0 1 0 0 0,-1 0 1 0 0,1-1-1 0 0,-1 1 0 0 0,1 0 0 0 0,-1-1 1 0 0,1 1-1 0 0,-1-1 0 0 0,1 1 0 0 0,-1-1 1 0 0,1 1-1 0 0,-1-1 0 0 0,0 1 0 0 0,1-1 1 0 0,-1 0-1 0 0,0 1 0 0 0,0-1 0 0 0,1 1 1 0 0,-1-1-1 0 0,0 0 0 0 0,0 1 0 0 0,0-1 1 0 0,0 0-1 0 0,0 1 0 0 0,0-1 0 0 0,0 0 1 0 0,0 1-1 0 0,0-1 0 0 0,0-1 0 0 0,1-6-962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2673 0 0,'3'31'5673'0'0,"-3"16"-3826"0"0,3 22-1072 0 0,2-19-603 0 0,5 41-889 0 0,2-31-6356 0 0,-11-55 6259 0 0,-1-9-1714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94 319 264 0 0,'13'-20'300'0'0,"-1"0"-1"0"0,-2 0 1 0 0,0-1 0 0 0,-1 0-1 0 0,-1-1 1 0 0,0 0 0 0 0,5-34-1 0 0,-4 21 109 0 0,-7 30-191 0 0,0 0 0 0 0,0 1 0 0 0,0-1 0 0 0,1 0 0 0 0,-1 1 0 0 0,1 0 0 0 0,0 0 0 0 0,0 0 0 0 0,1 0 0 0 0,-1 0 0 0 0,1 1 0 0 0,0-1 0 0 0,0 1 0 0 0,0 0 0 0 0,0 0 0 0 0,0 1 0 0 0,1-1 0 0 0,-1 1 0 0 0,1 0 0 0 0,0 0 0 0 0,0 1 0 0 0,0-1 0 0 0,0 1 0 0 0,0 0 0 0 0,0 0 0 0 0,0 1 0 0 0,0-1 0 0 0,0 1 0 0 0,0 0 0 0 0,0 1 0 0 0,0-1 0 0 0,0 1 0 0 0,0 0 0 0 0,7 2 0 0 0,-10-1-197 0 0,0-1 1 0 0,0 1 0 0 0,0-1 0 0 0,0 1 0 0 0,0 0 0 0 0,0 0 0 0 0,0 0-1 0 0,-1 0 1 0 0,1 0 0 0 0,-1 0 0 0 0,0 0 0 0 0,1 0 0 0 0,-1 1-1 0 0,0-1 1 0 0,0 0 0 0 0,-1 1 0 0 0,1-1 0 0 0,0 1 0 0 0,-1-1 0 0 0,0 1-1 0 0,1-1 1 0 0,-1 1 0 0 0,0-1 0 0 0,0 1 0 0 0,-1 4 0 0 0,0 6-86 0 0,0 0 0 0 0,-1 0 0 0 0,-4 20 0 0 0,-10 17-1050 0 0,-3 0 0 0 0,-41 81-1 0 0,58-127 1158 0 0,0 0 1 0 0,0-1-1 0 0,-1 1 0 0 0,1 0 0 0 0,-1-1 0 0 0,0 0 1 0 0,0 1-1 0 0,0-1 0 0 0,0 0 0 0 0,0 0 0 0 0,-1-1 1 0 0,1 1-1 0 0,-1-1 0 0 0,0 0 0 0 0,0 0 0 0 0,0 0 1 0 0,0 0-1 0 0,0-1 0 0 0,0 1 0 0 0,0-1 0 0 0,-1 0 0 0 0,1-1 1 0 0,0 1-1 0 0,-1-1 0 0 0,1 1 0 0 0,0-1 0 0 0,-1-1 1 0 0,1 1-1 0 0,0-1 0 0 0,-1 1 0 0 0,1-1 0 0 0,-7-2 1 0 0,-2-2 22 0 0,1 0-1 0 0,-1 0 1 0 0,1-1 0 0 0,0 0 0 0 0,0-1 0 0 0,1-1 0 0 0,0 0 0 0 0,0 0 0 0 0,-12-13 0 0 0,23 20-9 0 0,0 1 0 0 0,0-1 0 0 0,0 0-1 0 0,0 1 1 0 0,0-1 0 0 0,0 1 0 0 0,0-1 0 0 0,0 1-1 0 0,1-1 1 0 0,-1 1 0 0 0,0-1 0 0 0,0 0 0 0 0,0 1 0 0 0,1 0-1 0 0,-1-1 1 0 0,0 1 0 0 0,1-1 0 0 0,-1 1 0 0 0,0-1-1 0 0,1 1 1 0 0,-1-1 0 0 0,1 1 0 0 0,-1 0 0 0 0,1-1 0 0 0,-1 1-1 0 0,1 0 1 0 0,-1 0 0 0 0,1-1 0 0 0,-1 1 0 0 0,1 0 0 0 0,-1 0-1 0 0,1 0 1 0 0,-1-1 0 0 0,1 1 0 0 0,-1 0 0 0 0,2 0-1 0 0,26-11 1711 0 0,-25 9-1516 0 0,50-19 456 0 0,54-32-1 0 0,-6-7-7569 0 0,-32 12-60 0 0,-61 42 5778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4913 0 0,'-1'0'3600'0'0,"3"1"-2263"0"0,10-1-827 0 0,26-9 754 0 0,-23 5-1183 0 0,1 0 0 0 0,0 1 0 0 0,0 1 0 0 0,-1 0 0 0 0,24 1 1 0 0,-38 1-123 0 0,0 1 1 0 0,0-1 0 0 0,0 0 0 0 0,0 1 0 0 0,-1-1 0 0 0,1 1 0 0 0,0-1 0 0 0,0 1 0 0 0,0-1 0 0 0,-1 1-1 0 0,1-1 1 0 0,0 1 0 0 0,0 0 0 0 0,-1-1 0 0 0,1 1 0 0 0,-1 0 0 0 0,1 0 0 0 0,-1-1 0 0 0,1 1 0 0 0,-1 0-1 0 0,1 0 1 0 0,-1 0 0 0 0,0 0 0 0 0,1 0 0 0 0,-1 0 0 0 0,0 0 0 0 0,0-1 0 0 0,0 1 0 0 0,0 0 0 0 0,0 0-1 0 0,0 0 1 0 0,0 0 0 0 0,0 0 0 0 0,0 0 0 0 0,0 0 0 0 0,0 0 0 0 0,-1 0 0 0 0,1 0 0 0 0,-1 1 0 0 0,-15 45-235 0 0,13-38 301 0 0,-16 43 1512 0 0,-20 84 0 0 0,39-135-1477 0 0,-1 1-1 0 0,1 0 1 0 0,0 0 0 0 0,-1 0 0 0 0,1 0 0 0 0,0 0 0 0 0,0 0 0 0 0,1 0 0 0 0,-1-1 0 0 0,0 1 0 0 0,1 0 0 0 0,0 3 0 0 0,-1-4-58 0 0,1-1-1 0 0,-1 1 0 0 0,1-1 1 0 0,-1 1-1 0 0,0 0 0 0 0,1-1 1 0 0,-1 1-1 0 0,1-1 1 0 0,0 1-1 0 0,-1-1 0 0 0,1 0 1 0 0,-1 1-1 0 0,1-1 0 0 0,0 0 1 0 0,-1 1-1 0 0,1-1 0 0 0,0 0 1 0 0,-1 1-1 0 0,1-1 0 0 0,0 0 1 0 0,-1 0-1 0 0,3 0 0 0 0,0 0-213 0 0,1-1-1 0 0,-1 1 0 0 0,1-1 1 0 0,-1 0-1 0 0,1 0 0 0 0,-1 0 0 0 0,0 0 1 0 0,1-1-1 0 0,-1 0 0 0 0,0 1 1 0 0,5-5-1 0 0,13-9-2710 0 0,29-27 0 0 0,-33 25 1799 0 0,1-2 0 0 0,-2 0 0 0 0,20-30 0 0 0,-23 30-61 0 0</inkml:trace>
  <inkml:trace contextRef="#ctx0" brushRef="#br0" timeOffset="1">302 7 6033 0 0,'-20'17'7948'0'0,"21"-11"-6765"0"0,14-4-1098 0 0,20-6-1152 0 0,-21 1-1200 0 0,0-1-1 0 0,0 0 1 0 0,-1-1-1 0 0,13-7 1 0 0,-27 16-538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120 173 848 0 0,'-57'71'9417'0'0,"105"-94"-12713"0"0,-38 15 2627 0 0,0 0-1 0 0,-1-1 0 0 0,0 0 0 0 0,-1-1 0 0 0,11-14 0 0 0,28-56 728 0 0,1 8 12679 0 0,-48 72-12598 0 0,0 23 1146 0 0,-7 27-3153 0 0,-3-12-1039 0 0,-3-2 0 0 0,-1 1 0 0 0,-33 61 0 0 0,17-50 2064 0 0,23-38 792 0 0,-2 0 1 0 0,0 0-1 0 0,0-1 0 0 0,-15 12 1 0 0,-17 17 732 0 0,25-23 1116 0 0,13-12-1044 0 0,-1-1 0 0 0,1 1 0 0 0,0 0 0 0 0,0 1 0 0 0,0-1 0 0 0,0 1 1 0 0,0-1-1 0 0,1 1 0 0 0,0 0 0 0 0,-3 6 0 0 0,5-9-706 0 0,0 0 0 0 0,0 0 1 0 0,1-1-1 0 0,-1 1 0 0 0,1 0 0 0 0,-1 0 0 0 0,1-1 0 0 0,-1 1 0 0 0,1 0 0 0 0,-1-1 0 0 0,1 1 1 0 0,-1 0-1 0 0,1-1 0 0 0,0 1 0 0 0,0-1 0 0 0,-1 1 0 0 0,1-1 0 0 0,0 1 0 0 0,0-1 0 0 0,-1 0 1 0 0,1 1-1 0 0,0-1 0 0 0,0 0 0 0 0,0 0 0 0 0,0 1 0 0 0,0-1 0 0 0,-1 0 0 0 0,1 0 0 0 0,0 0 1 0 0,0 0-1 0 0,0 0 0 0 0,0 0 0 0 0,1-1 0 0 0,34 2-256 0 0,-35-1 249 0 0,71-12-346 0 0,-62 9 284 0 0,1 0 1 0 0,-1 1-1 0 0,1 0 1 0 0,0 1 0 0 0,-1 0-1 0 0,1 0 1 0 0,0 1-1 0 0,0 1 1 0 0,-1 0-1 0 0,16 3 1 0 0,-24-3 56 0 0,0 0-1 0 0,0 0 1 0 0,0 0-1 0 0,0 0 1 0 0,0 0-1 0 0,0 0 1 0 0,0 0-1 0 0,0 1 1 0 0,0-1-1 0 0,-1 1 1 0 0,1-1-1 0 0,-1 1 1 0 0,1 0-1 0 0,-1-1 1 0 0,0 1-1 0 0,1 0 1 0 0,-1 0 0 0 0,0 0-1 0 0,0 0 1 0 0,0 0-1 0 0,1 4 1 0 0,-2-2 123 0 0,1 1 1 0 0,-1-1 0 0 0,0 1-1 0 0,0-1 1 0 0,0 0 0 0 0,0 1-1 0 0,-1-1 1 0 0,0 0 0 0 0,1 1-1 0 0,-4 6 1 0 0,0-1-380 0 0,0 0-1 0 0,0 0 1 0 0,-11 16 0 0 0,10-19-1562 0 0,0 1 0 0 0,-1-1-1 0 0,-11 11 1 0 0,2-9-3406 0 0,7-7 2109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4689 0 0,'63'43'1510'0'0,"14"8"-1925"0"0,22-5-4233 0 0,-91-43 3552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3953 0 0,'12'0'631'0'0,"0"-1"0"0"0,-1-1 1 0 0,1 0-1 0 0,-1 0 0 0 0,0-1 0 0 0,16-6 1 0 0,63-34-94 0 0,-64 29-1460 0 0,0 1 0 0 0,34-12 0 0 0,-58 25 878 0 0,0-1 0 0 0,0 0 0 0 0,-1 1-1 0 0,1-1 1 0 0,0 1 0 0 0,0-1 0 0 0,0 1 0 0 0,0 0 0 0 0,-1 0 0 0 0,1 0 0 0 0,0 0-1 0 0,0 0 1 0 0,0 0 0 0 0,0 1 0 0 0,0-1 0 0 0,-1 1 0 0 0,1-1 0 0 0,0 1 0 0 0,0-1-1 0 0,-1 1 1 0 0,3 1 0 0 0,-3 0 29 0 0,1-1 1 0 0,-1 0-1 0 0,0 1 0 0 0,-1-1 0 0 0,1 1 1 0 0,0 0-1 0 0,0-1 0 0 0,-1 1 0 0 0,1-1 0 0 0,-1 1 1 0 0,1 0-1 0 0,-1 0 0 0 0,0-1 0 0 0,1 1 1 0 0,-1 0-1 0 0,0 0 0 0 0,0-1 0 0 0,-1 3 0 0 0,0 9 136 0 0,-2 0 0 0 0,0 0 0 0 0,0 0 0 0 0,-8 18 0 0 0,11-31-111 0 0,-19 45 1780 0 0,-43 73 1 0 0,15-30 149 0 0,46-87-1922 0 0,1 0 1 0 0,-1 0-1 0 0,1 0 1 0 0,-1 0-1 0 0,1 0 1 0 0,-1-1-1 0 0,1 1 1 0 0,0 0-1 0 0,-1 0 1 0 0,1 0-1 0 0,0 0 1 0 0,0 0-1 0 0,0 1 1 0 0,0-1-1 0 0,0 0 1 0 0,0 0-1 0 0,0 0 1 0 0,0 0-1 0 0,1 1 1 0 0,-1-1-18 0 0,1-1 1 0 0,-1 0 0 0 0,1 1-1 0 0,-1-1 1 0 0,1 0-1 0 0,-1 0 1 0 0,1 1-1 0 0,-1-1 1 0 0,1 0 0 0 0,-1 0-1 0 0,1 0 1 0 0,-1 1-1 0 0,1-1 1 0 0,-1 0 0 0 0,1 0-1 0 0,0 0 1 0 0,-1 0-1 0 0,1 0 1 0 0,-1 0-1 0 0,1 0 1 0 0,-1 0 0 0 0,1-1-1 0 0,-1 1 1 0 0,2 0-1 0 0,3-2-82 0 0,0 0-1 0 0,1 0 0 0 0,-1 0 0 0 0,0 0 0 0 0,7-6 0 0 0,12-9-197 0 0,-2-1-1 0 0,0-1 1 0 0,-1-1-1 0 0,-1 0 1 0 0,-1-2-1 0 0,-1 0 0 0 0,30-48 1 0 0,-47 67 352 0 0,1 0-1 0 0,-1 1 1 0 0,0-1 0 0 0,0 0 0 0 0,0 0 0 0 0,0 0-1 0 0,0 0 1 0 0,-1 0 0 0 0,1 0 0 0 0,-1 0 0 0 0,0 0-1 0 0,0 0 1 0 0,0 0 0 0 0,0 0 0 0 0,-1 0 0 0 0,1-1-1 0 0,-1 1 1 0 0,-1-4 0 0 0,-2-1 277 0 0,0 1 0 0 0,0 1 1 0 0,0-1-1 0 0,-1 0 0 0 0,-8-8 0 0 0,9 10-505 0 0,0 1 1 0 0,0-1-1 0 0,0 0 0 0 0,0-1 0 0 0,1 1 0 0 0,0-1 0 0 0,0 1 0 0 0,0-1 0 0 0,1 0 1 0 0,-1 0-1 0 0,2 0 0 0 0,-3-8 0 0 0,4 9 18 0 0,0 1 0 0 0,1 0 0 0 0,-1 0 1 0 0,1 0-1 0 0,0 0 0 0 0,0-1 0 0 0,0 1 0 0 0,0 0 1 0 0,1 0-1 0 0,0 1 0 0 0,0-1 0 0 0,0 0 0 0 0,0 1 0 0 0,0-1 1 0 0,4-3-1 0 0,-4 4 240 0 0,0 1 0 0 0,0 0-1 0 0,0 0 1 0 0,0 0 0 0 0,0 1 0 0 0,0-1 0 0 0,0 0 0 0 0,1 1 0 0 0,-1-1 0 0 0,1 1-1 0 0,-1 0 1 0 0,1 0 0 0 0,-1 0 0 0 0,1 0 0 0 0,0 0 0 0 0,0 1 0 0 0,-1-1 0 0 0,1 1 0 0 0,0 0-1 0 0,0 0 1 0 0,-1 0 0 0 0,1 0 0 0 0,6 1 0 0 0,-6 0-15 0 0,0 1 0 0 0,1-1 1 0 0,-1 1-1 0 0,0 0 0 0 0,0 0 1 0 0,0 0-1 0 0,0 0 0 0 0,0 1 0 0 0,0-1 1 0 0,-1 1-1 0 0,1 0 0 0 0,-1 0 0 0 0,0 0 1 0 0,1 0-1 0 0,-1 0 0 0 0,-1 0 1 0 0,1 0-1 0 0,0 1 0 0 0,-1-1 0 0 0,2 6 1 0 0,2 9 107 0 0,0 1 0 0 0,4 32 0 0 0,-6-33-66 0 0,8 69 137 0 0,-9-60-270 0 0,1 1-1 0 0,1-1 1 0 0,2 0 0 0 0,1 0-1 0 0,14 39 1 0 0,-20-65-34 0 0,-1 1 0 0 0,1-1 0 0 0,0 1 0 0 0,-1-1 0 0 0,1 1-1 0 0,0-1 1 0 0,0 1 0 0 0,0-1 0 0 0,0 0 0 0 0,0 1 0 0 0,0-1 0 0 0,0 0 0 0 0,1 0 0 0 0,-1 0-1 0 0,0 0 1 0 0,1 0 0 0 0,-1 0 0 0 0,4 1 0 0 0,-5-2 26 0 0,1 0-1 0 0,0 0 1 0 0,0 0 0 0 0,0-1-1 0 0,0 1 1 0 0,0 0-1 0 0,0 0 1 0 0,0-1 0 0 0,0 1-1 0 0,-1-1 1 0 0,1 1 0 0 0,0-1-1 0 0,0 1 1 0 0,0-1-1 0 0,-1 1 1 0 0,1-1 0 0 0,0 0-1 0 0,-1 1 1 0 0,1-1 0 0 0,-1 0-1 0 0,1 0 1 0 0,0 0-1 0 0,0-1 1 0 0,4-9 52 0 0,1 0-1 0 0,-1-1 1 0 0,5-22-1 0 0,-6 21 45 0 0,5-12 0 0 0,-1-3 353 0 0,3 0 1 0 0,18-38-1 0 0,-25 59-321 0 0,0 0-1 0 0,0 0 1 0 0,0 0 0 0 0,1 1-1 0 0,0 0 1 0 0,1 0 0 0 0,-1 0-1 0 0,1 1 1 0 0,0 0 0 0 0,0 0 0 0 0,1 0-1 0 0,0 1 1 0 0,0 0 0 0 0,8-4-1 0 0,-13 8-106 0 0,-1-1 0 0 0,0 1 0 0 0,0 0-1 0 0,1-1 1 0 0,-1 1 0 0 0,0 0 0 0 0,1 0-1 0 0,-1 0 1 0 0,0 0 0 0 0,1 0 0 0 0,-1 0-1 0 0,0 0 1 0 0,1 0 0 0 0,-1 0 0 0 0,0 1-1 0 0,1-1 1 0 0,-1 0 0 0 0,0 1 0 0 0,0-1-1 0 0,0 1 1 0 0,1 0 0 0 0,1 1 0 0 0,-1-1-6 0 0,0 1-1 0 0,0 0 1 0 0,-1 1 0 0 0,1-1 0 0 0,0 0 0 0 0,-1 1 0 0 0,1-1 0 0 0,-1 1 0 0 0,0-1 0 0 0,2 4 0 0 0,1 8-49 0 0,0 0 1 0 0,-1 1-1 0 0,2 19 1 0 0,-4-25 9 0 0,8 81-1261 0 0,-5-30-5548 0 0,-5-26 1953 0 0,-1-23 2616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9874 0 0,'-15'20'1032'0'0,"0"0"0"0"0,2 0 1 0 0,0 2-1 0 0,-15 35 0 0 0,-31 97-1705 0 0,37-91-155 0 0,18-52 177 0 0,1-4-154 0 0,0 1 0 0 0,1-1 0 0 0,0 1 0 0 0,0 0 1 0 0,-1 15-1 0 0,16-41-2651 0 0,-1 3 3235 0 0,126-253 130 0 0,-130 252 197 0 0,0 1 1 0 0,14-21-1 0 0,-19 32 23 0 0,0 0 1 0 0,0 0 0 0 0,1 0-1 0 0,-1 1 1 0 0,1-1-1 0 0,0 1 1 0 0,0 0-1 0 0,0 0 1 0 0,0 0 0 0 0,0 0-1 0 0,1 1 1 0 0,9-4-1 0 0,-13 6-41 0 0,0 0-1 0 0,0 0 1 0 0,0 0-1 0 0,0 0 1 0 0,0 0-1 0 0,1 0 1 0 0,-1 1-1 0 0,0-1 1 0 0,0 0-1 0 0,0 1 0 0 0,0-1 1 0 0,0 1-1 0 0,0-1 1 0 0,0 1-1 0 0,0-1 1 0 0,0 1-1 0 0,0 0 1 0 0,0-1-1 0 0,0 1 1 0 0,0 0-1 0 0,-1 0 1 0 0,1 0-1 0 0,0 0 0 0 0,0-1 1 0 0,-1 1-1 0 0,1 0 1 0 0,-1 0-1 0 0,1 1 1 0 0,-1-1-1 0 0,1 0 1 0 0,-1 0-1 0 0,0 0 1 0 0,1 0-1 0 0,-1 0 1 0 0,0 3-1 0 0,8 44 1898 0 0,-8-44-1756 0 0,1 67 1745 0 0,-2-53-1762 0 0,1-1 0 0 0,1 0-1 0 0,0 0 1 0 0,1 1 0 0 0,7 26 0 0 0,-9-43-346 0 0,0 0 0 0 0,0 0 0 0 0,1 0 0 0 0,-1 0 0 0 0,0 0 0 0 0,0 0 0 0 0,1 0 0 0 0,-1 0 0 0 0,1 0 0 0 0,-1-1 0 0 0,1 1 0 0 0,-1 0 0 0 0,1 0 1 0 0,0 0-1 0 0,-1-1 0 0 0,1 1 0 0 0,0 0 0 0 0,0-1 0 0 0,-1 1 0 0 0,1 0 0 0 0,0-1 0 0 0,0 1 0 0 0,0-1 0 0 0,0 1 0 0 0,0-1 0 0 0,0 0 1 0 0,0 1-1 0 0,0-1 0 0 0,0 0 0 0 0,0 0 0 0 0,0 0 0 0 0,0 0 0 0 0,0 1 0 0 0,0-1 0 0 0,0-1 0 0 0,0 1 0 0 0,0 0 0 0 0,0 0 0 0 0,0 0 1 0 0,0 0-1 0 0,0-1 0 0 0,0 1 0 0 0,0-1 0 0 0,0 1 0 0 0,0 0 0 0 0,-1-1 0 0 0,1 0 0 0 0,0 1 0 0 0,0-1 0 0 0,0 1 0 0 0,-1-1 0 0 0,2-1 1 0 0,3-2-801 0 0,0-1 0 0 0,0 0 1 0 0,-1 0-1 0 0,1 0 0 0 0,-1-1 1 0 0,6-9-1 0 0,-2-1-297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5633 0 0,'-45'81'8226'0'0,"-7"-1"-6656"0"0,-7-5-5279 0 0,-6-8-3902 0 0,63-65 7418 0 0,0 0 0 0 0,1 0 0 0 0,-1 0 0 0 0,0-1 0 0 0,0 1 0 0 0,0-1 0 0 0,-1 0 0 0 0,1 1 0 0 0,0-1-1 0 0,0 0 1 0 0,-1 0 0 0 0,1 0 0 0 0,0-1 0 0 0,-1 1 0 0 0,-2 0 0 0 0,-2-1-819 0 0</inkml:trace>
  <inkml:trace contextRef="#ctx0" brushRef="#br0" timeOffset="1">231 50 3761 0 0,'10'-3'731'0'0,"1"-1"0"0"0,-1 2 0 0 0,0 0 0 0 0,1 0 1 0 0,0 0-1 0 0,19 1 0 0 0,-25 2-494 0 0,1-1 0 0 0,-1 1-1 0 0,0 1 1 0 0,1-1 0 0 0,-1 1 0 0 0,0 0 0 0 0,0 0-1 0 0,0 0 1 0 0,0 1 0 0 0,0-1 0 0 0,-1 1 0 0 0,1 0 0 0 0,-1 1-1 0 0,0-1 1 0 0,5 6 0 0 0,15 23-1392 0 0,-21-26-187 0 0,1-1-1 0 0,0 1 1 0 0,0-1 0 0 0,1 0 0 0 0,5 5-1 0 0,-7-8-193 0 0,0-2-155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6273 0 0,'-9'6'1226'0'0,"1"-1"0"0"0,-1 1 0 0 0,1 1 0 0 0,-13 13 0 0 0,11-10-837 0 0,1 1 0 0 0,0 0-1 0 0,-8 15 1 0 0,9-12-346 0 0,1 1-1 0 0,0 0 0 0 0,1 0 0 0 0,0 0 0 0 0,2 1 1 0 0,-6 30-1 0 0,9-45-43 0 0,1 1 1 0 0,-1 0 0 0 0,1 0 0 0 0,0 0-1 0 0,0 0 1 0 0,0 0 0 0 0,0 0 0 0 0,0 0-1 0 0,0 0 1 0 0,0 0 0 0 0,1 0-1 0 0,-1 0 1 0 0,1 0 0 0 0,-1-1 0 0 0,1 1-1 0 0,0 0 1 0 0,0 0 0 0 0,0 0-1 0 0,0-1 1 0 0,2 3 0 0 0,-2-3 5 0 0,1 0 0 0 0,-1 0-1 0 0,0 0 1 0 0,1-1 0 0 0,-1 1 0 0 0,1-1 0 0 0,0 1 0 0 0,-1-1 0 0 0,1 0-1 0 0,-1 1 1 0 0,1-1 0 0 0,0 0 0 0 0,-1 0 0 0 0,1 0 0 0 0,-1 0-1 0 0,1-1 1 0 0,0 1 0 0 0,-1 0 0 0 0,3-1 0 0 0,6-3 68 0 0,1 0 0 0 0,-1 0 0 0 0,0-1 0 0 0,0 0 0 0 0,14-10 0 0 0,-1-3-195 0 0,-1 0-1 0 0,-1-2 1 0 0,0 0-1 0 0,-2-1 1 0 0,21-29-1 0 0,-39 48-343 0 0,0 1 0 0 0,0 0 0 0 0,0-1 0 0 0,0 1 0 0 0,-1-1 0 0 0,1 1 0 0 0,0-1 0 0 0,-1 1 0 0 0,1-1 0 0 0,-1 1 0 0 0,1-1 0 0 0,-1-1 0 0 0,-16 9-5117 0 0,1 9 3753 0 0,5-5 1261 0 0</inkml:trace>
  <inkml:trace contextRef="#ctx0" brushRef="#br0" timeOffset="1">100 289 2785 0 0,'-5'7'1028'0'0,"3"-4"-688"0"0,-1 0 0 0 0,1 0 0 0 0,0 0 0 0 0,0 1 0 0 0,0-1 0 0 0,0 1 0 0 0,1-1 0 0 0,-1 1 0 0 0,1-1 0 0 0,0 1 0 0 0,0 0 0 0 0,0 5-1 0 0,1-9-253 0 0,1 1-1 0 0,-1 0 0 0 0,1-1 1 0 0,-1 1-1 0 0,1-1 1 0 0,0 0-1 0 0,-1 1 0 0 0,1-1 1 0 0,0 1-1 0 0,-1-1 0 0 0,1 0 1 0 0,0 0-1 0 0,0 1 0 0 0,-1-1 1 0 0,1 0-1 0 0,0 0 0 0 0,0 0 1 0 0,-1 0-1 0 0,1 0 0 0 0,0 0 1 0 0,0 0-1 0 0,-1 0 1 0 0,1 0-1 0 0,0 0 0 0 0,1-1 1 0 0,24-3 1239 0 0,-23 3-1069 0 0,25-6 123 0 0,-1-2-1 0 0,0-1 0 0 0,36-19 1 0 0,6-2-6247 0 0,-32 14 269 0 0,-27 11 3679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9746 0 0,'8'2'7427'0'0,"36"-4"-7542"0"0,-22-1-336 0 0,8 5-5101 0 0,-29-1 5302 0 0,0-1 1 0 0,0 0-1 0 0,0 1 0 0 0,0-1 0 0 0,0 1 0 0 0,0-1 1 0 0,0 1-1 0 0,0 0 0 0 0,0-1 0 0 0,0 1 0 0 0,-1 0 0 0 0,1 0 1 0 0,0-1-1 0 0,-1 1 0 0 0,1 0 0 0 0,0 0 0 0 0,-1 0 1 0 0,1 0-1 0 0,-1 0 0 0 0,1 0 0 0 0,0 1 0 0 0,-2 22-101 0 0,-12 13 1943 0 0,10-31-1056 0 0,1 0 0 0 0,-1 0 0 0 0,1 0-1 0 0,0 0 1 0 0,1 0 0 0 0,-1 0 0 0 0,1 1 0 0 0,1-1-1 0 0,-1 1 1 0 0,1-1 0 0 0,0 1 0 0 0,1 6 0 0 0,0-11-664 0 0,0-1 1 0 0,0 1 0 0 0,0 0 0 0 0,1-1 0 0 0,-1 1 0 0 0,1-1-1 0 0,-1 0 1 0 0,1 1 0 0 0,-1-1 0 0 0,1 0 0 0 0,-1 0 0 0 0,1 0-1 0 0,0 0 1 0 0,0 0 0 0 0,0-1 0 0 0,0 1 0 0 0,-1 0-1 0 0,1-1 1 0 0,0 1 0 0 0,0-1 0 0 0,0 0 0 0 0,0 0 0 0 0,0 0-1 0 0,0 0 1 0 0,0 0 0 0 0,0 0 0 0 0,0 0 0 0 0,3-1 0 0 0,5 0-1120 0 0,-1-1 0 0 0,1 0 1 0 0,-1 0-1 0 0,15-6 1 0 0,-5-1 568 0 0,0 0 1 0 0,-1-1-1 0 0,0-1 1 0 0,23-20-1 0 0,-22 15 229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9 197 1536 0 0,'-1'-2'471'0'0,"0"1"0"0"0,0-2 1 0 0,0 1-1 0 0,0 0 0 0 0,0 0 0 0 0,1 0 0 0 0,-1 0 0 0 0,1 0 0 0 0,-1-1 0 0 0,1 1 0 0 0,0 0 0 0 0,-1-1 0 0 0,2-2 0 0 0,-1 3-288 0 0,1 0-1 0 0,0 0 0 0 0,0 0 0 0 0,1 1 1 0 0,-1-1-1 0 0,0 0 0 0 0,0 1 0 0 0,1-1 1 0 0,-1 1-1 0 0,1-1 0 0 0,-1 1 0 0 0,1 0 1 0 0,0 0-1 0 0,3-2 0 0 0,44-32-577 0 0,-21 15-186 0 0,38-21 1 0 0,-47 29 574 0 0,24-11-15 0 0,-41 22 44 0 0,0 0 0 0 0,1 0-1 0 0,-1 0 1 0 0,1 0 0 0 0,-1 1 0 0 0,1-1-1 0 0,-1 1 1 0 0,1-1 0 0 0,-1 1 0 0 0,1 0-1 0 0,0 0 1 0 0,-1 0 0 0 0,1 0 0 0 0,2 1-1 0 0,-4 0 42 0 0,0 0 0 0 0,0-1 0 0 0,-1 1 0 0 0,1 0 0 0 0,0 0 0 0 0,0 0 0 0 0,-1 0 0 0 0,1-1 0 0 0,-1 1 0 0 0,1 0 0 0 0,-1 0 0 0 0,1 0 0 0 0,-1 1 0 0 0,1-1 0 0 0,-1 0-1 0 0,0 0 1 0 0,0 0 0 0 0,1 0 0 0 0,-1 0 0 0 0,0 0 0 0 0,0 0 0 0 0,0 0 0 0 0,0 1 0 0 0,-1 0 0 0 0,-2 31 973 0 0,3-31-975 0 0,-6 33 577 0 0,-3 15-38 0 0,-3 71 1 0 0,26 158-2511 0 0,-5-178-6296 0 0,-7-78 5803 0 0,-1-20 963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10650 0 0,'-5'15'4400'0'0,"-12"12"-4897"0"0,8-14 495 0 0,-55 99-2728 0 0,43-80 2856 0 0,-53 96 1431 0 0,68-115-1584 0 0,0 0 1 0 0,1 0-1 0 0,0 1 1 0 0,2-1-1 0 0,-1 1 1 0 0,1 0-1 0 0,1 0 1 0 0,0 15 0 0 0,2-28-114 0 0,0 1 1 0 0,0-1 0 0 0,0 0 0 0 0,0 1 0 0 0,0-1 0 0 0,0 0-1 0 0,0 0 1 0 0,0 1 0 0 0,1-1 0 0 0,-1 0 0 0 0,1 0 0 0 0,-1 1 0 0 0,1-1-1 0 0,-1 0 1 0 0,1 0 0 0 0,0 0 0 0 0,0 0 0 0 0,-1 0 0 0 0,1 0 0 0 0,0 0-1 0 0,0 0 1 0 0,0 0 0 0 0,0 0 0 0 0,0 0 0 0 0,0-1 0 0 0,2 2 0 0 0,0-1-96 0 0,-1 0 0 0 0,1-1 0 0 0,0 1 0 0 0,-1-1 1 0 0,1 0-1 0 0,0 0 0 0 0,0 0 0 0 0,-1 0 0 0 0,1 0 0 0 0,0-1 1 0 0,0 1-1 0 0,2-2 0 0 0,10-2-469 0 0,-1-1 0 0 0,0-1 1 0 0,20-11-1 0 0,-21 8 336 0 0,1-1 0 0 0,-1 0 0 0 0,-1-1 0 0 0,0 0 0 0 0,14-18 0 0 0,-26 29 345 0 0,16-18-1155 0 0</inkml:trace>
  <inkml:trace contextRef="#ctx0" brushRef="#br0" timeOffset="1">406 94 8266 0 0,'-8'4'831'0'0,"-1"-1"1"0"0,0 1-1 0 0,1 1 1 0 0,0 0 0 0 0,-13 9-1 0 0,9-3-791 0 0,-1 0 0 0 0,-17 20-1 0 0,5 1-3209 0 0,-35 59 0 0 0,53-78 2569 0 0,-1 1 1 0 0,2 0 0 0 0,-8 23 0 0 0,12-33 895 0 0,0 1 0 0 0,1 0 0 0 0,0 0 0 0 0,0 0 0 0 0,0 0 0 0 0,1 0 0 0 0,0 0 1 0 0,0 0-1 0 0,0 0 0 0 0,0 0 0 0 0,1 0 0 0 0,0 0 0 0 0,0 0 0 0 0,3 8 0 0 0,-3-12-223 0 0,0 0 0 0 0,-1 0 0 0 0,1-1-1 0 0,0 1 1 0 0,0 0 0 0 0,0-1 0 0 0,0 1-1 0 0,0 0 1 0 0,0-1 0 0 0,0 1 0 0 0,0-1 0 0 0,0 1-1 0 0,0-1 1 0 0,0 0 0 0 0,0 1 0 0 0,0-1-1 0 0,0 0 1 0 0,0 0 0 0 0,0 0 0 0 0,0 0 0 0 0,0 0-1 0 0,1 0 1 0 0,-1 0 0 0 0,0 0 0 0 0,0 0 0 0 0,0-1-1 0 0,0 1 1 0 0,0 0 0 0 0,0-1 0 0 0,0 1-1 0 0,0-1 1 0 0,0 1 0 0 0,0-1 0 0 0,0 1 0 0 0,0-1-1 0 0,0 0 1 0 0,1 0 0 0 0,4-3-752 0 0,0 0 0 0 0,0-1 0 0 0,0 1 0 0 0,7-8 0 0 0,3-6-1109 0 0,-1-1 0 0 0,-1 0 0 0 0,12-21 0 0 0,-14 19 598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5417 0 0,'5'16'3311'0'0,"5"27"1115"0"0,-5-22-4019 0 0,-1 1 0 0 0,1 37 0 0 0,-10 74-112 0 0,2-92-1197 0 0,1 0 0 0 0,2 0 0 0 0,6 42 0 0 0,-6-82 885 0 0,0-1-1 0 0,0 1 0 0 0,0 0 0 0 0,0-1 1 0 0,0 1-1 0 0,0 0 0 0 0,0-1 1 0 0,1 1-1 0 0,-1 0 0 0 0,0-1 0 0 0,0 1 1 0 0,0-1-1 0 0,1 1 0 0 0,-1 0 0 0 0,0-1 1 0 0,1 1-1 0 0,-1-1 0 0 0,1 1 1 0 0,-1-1-1 0 0,0 1 0 0 0,1-1 0 0 0,-1 1 1 0 0,1-1-1 0 0,-1 0 0 0 0,1 1 0 0 0,0-1 1 0 0,0 1-1 0 0,0-1 28 0 0,0 0 0 0 0,0-1 0 0 0,0 1 0 0 0,-1 0 1 0 0,1-1-1 0 0,0 1 0 0 0,0-1 0 0 0,0 1 0 0 0,-1-1 0 0 0,1 1 0 0 0,0-1 0 0 0,-1 1 0 0 0,1-1 0 0 0,0 0 1 0 0,-1 1-1 0 0,1-1 0 0 0,0-1 0 0 0,24-40 652 0 0,-23 38-706 0 0,31-62 298 0 0,28-52-134 0 0,-52 104-141 0 0,1 0-1 0 0,0 0 1 0 0,0 1 0 0 0,2 0 0 0 0,21-18 0 0 0,-32 29 21 0 0,0 1 0 0 0,1 0 0 0 0,-1-1 0 0 0,0 1 1 0 0,1 0-1 0 0,-1 0 0 0 0,0 0 0 0 0,1 0 0 0 0,0 1 0 0 0,-1-1 0 0 0,1 0 0 0 0,-1 1 0 0 0,1-1 0 0 0,0 1 0 0 0,-1-1 0 0 0,1 1 0 0 0,0 0 1 0 0,0-1-1 0 0,-1 1 0 0 0,1 0 0 0 0,0 0 0 0 0,0 0 0 0 0,-1 1 0 0 0,1-1 0 0 0,0 0 0 0 0,0 1 0 0 0,-1-1 0 0 0,1 1 0 0 0,-1 0 0 0 0,1-1 1 0 0,2 2-1 0 0,-2 1 37 0 0,0-1 0 0 0,0 1 0 0 0,0 0 0 0 0,-1-1 0 0 0,1 1 0 0 0,0 0 0 0 0,-1 0 0 0 0,0 0 0 0 0,0 0 0 0 0,0 0 0 0 0,0 1 0 0 0,0-1 0 0 0,-1 0 0 0 0,1 0 0 0 0,-1 1 0 0 0,0 3 0 0 0,0 21 156 0 0,-2-1-1 0 0,-7 44 1 0 0,-1 0-1531 0 0,9-55-907 0 0,0 0-1 0 0,2 23 1 0 0,2-27 171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 12523 0 0,'-1'0'161'0'0,"1"1"0"0"0,-1-1 0 0 0,0 0 0 0 0,1 0 0 0 0,-1 0 0 0 0,1 1 0 0 0,-1-1 0 0 0,0 0 0 0 0,1 1 1 0 0,-1-1-1 0 0,1 0 0 0 0,-1 1 0 0 0,1-1 0 0 0,0 1 0 0 0,-1-1 0 0 0,1 1 0 0 0,-1-1 0 0 0,1 1 0 0 0,0-1 0 0 0,-1 1 0 0 0,1-1 1 0 0,0 1-1 0 0,0 0 0 0 0,-1-1 0 0 0,1 1 0 0 0,0-1 0 0 0,0 1 0 0 0,0 0 0 0 0,0-1 0 0 0,0 1 0 0 0,0 0 0 0 0,19 1 587 0 0,35-12-2101 0 0,-36 3 583 0 0,23-7-2187 0 0,-39 14 2799 0 0,0-1 0 0 0,0 1-1 0 0,-1 0 1 0 0,1-1 0 0 0,0 1 0 0 0,0 0-1 0 0,0 0 1 0 0,0 0 0 0 0,-1 0 0 0 0,1 1-1 0 0,0-1 1 0 0,0 0 0 0 0,0 1 0 0 0,-1 0-1 0 0,1-1 1 0 0,0 1 0 0 0,0 0-1 0 0,1 1 1 0 0,-2-1 148 0 0,-1 0 0 0 0,1 0 1 0 0,-1 0-1 0 0,1 0 0 0 0,-1 0 0 0 0,1 0 0 0 0,-1 0 0 0 0,1 1 0 0 0,-1-1 0 0 0,0 0 0 0 0,0 0 1 0 0,0 0-1 0 0,1 1 0 0 0,-1-1 0 0 0,-1 0 0 0 0,1 0 0 0 0,0 1 0 0 0,0-1 0 0 0,0 0 0 0 0,-1 0 1 0 0,1 0-1 0 0,0 1 0 0 0,-1-1 0 0 0,0 2 0 0 0,-16 32 705 0 0,14-30-565 0 0,-78 122 2297 0 0,17-33 41 0 0,63-92-2421 0 0,0-1 0 0 0,1 0-1 0 0,-1 0 1 0 0,0 0-1 0 0,0 1 1 0 0,1-1-1 0 0,-1 0 1 0 0,1 1 0 0 0,-1-1-1 0 0,1 1 1 0 0,0-1-1 0 0,-1 0 1 0 0,1 1 0 0 0,0-1-1 0 0,0 1 1 0 0,0-1-1 0 0,0 1 1 0 0,0-1 0 0 0,1 2-1 0 0,-1-2-28 0 0,1-1-1 0 0,-1 1 0 0 0,1-1 1 0 0,0 1-1 0 0,-1 0 1 0 0,1-1-1 0 0,-1 0 1 0 0,1 1-1 0 0,0-1 1 0 0,0 1-1 0 0,-1-1 1 0 0,1 0-1 0 0,0 1 0 0 0,0-1 1 0 0,0 0-1 0 0,-1 0 1 0 0,1 0-1 0 0,0 0 1 0 0,0 1-1 0 0,0-1 1 0 0,-1 0-1 0 0,1 0 1 0 0,2-1-1 0 0,8 0-14 0 0,1-1 1 0 0,-1-1-1 0 0,19-6 1 0 0,-16 5-48 0 0,19-7-636 0 0,-1 0 0 0 0,47-26 1 0 0,9-14-5870 0 0,-53 27 1104 0 0,-26 16 3026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 10522 0 0,'-19'14'4423'0'0,"14"-11"-4166"0"0,1 0 0 0 0,0-1 0 0 0,0 2 1 0 0,0-1-1 0 0,1 0 0 0 0,-6 6 0 0 0,57-13-340 0 0,25-21-139 0 0,-62 20 127 0 0,0 0 0 0 0,1 0 1 0 0,-1 1-1 0 0,1 1 1 0 0,0 0-1 0 0,0 1 1 0 0,1 0-1 0 0,-1 1 1 0 0,23 1-1 0 0,-34 0 95 0 0,-1 0 1 0 0,1 0-1 0 0,-1 0 1 0 0,1 0-1 0 0,-1 0 1 0 0,1 0-1 0 0,-1 1 1 0 0,1-1-1 0 0,-1 0 1 0 0,1 0-1 0 0,-1 1 1 0 0,1-1-1 0 0,-1 0 1 0 0,1 1-1 0 0,-1-1 1 0 0,0 1-1 0 0,1-1 1 0 0,-1 0-1 0 0,0 1 1 0 0,1-1-1 0 0,-1 1 1 0 0,0-1-1 0 0,1 1 1 0 0,-1-1-1 0 0,0 1 1 0 0,0-1-1 0 0,0 1 1 0 0,0-1-1 0 0,1 2 1 0 0,-4 19 255 0 0,-15 23 554 0 0,16-40-688 0 0,-3 5 88 0 0,-18 43 697 0 0,22-49-842 0 0,0 0 0 0 0,0 0-1 0 0,0 1 1 0 0,1-1 0 0 0,-1 0 0 0 0,1 1 0 0 0,0-1 0 0 0,0 0 0 0 0,0 1 0 0 0,0-1 0 0 0,1 0 0 0 0,-1 0 0 0 0,1 1 0 0 0,1 2 0 0 0,-1-4-50 0 0,0-1 0 0 0,0 0 0 0 0,0 0 0 0 0,1 0 0 0 0,-1 0 0 0 0,0 0 0 0 0,1 0 0 0 0,-1 0 0 0 0,0 0 1 0 0,1 0-1 0 0,-1-1 0 0 0,1 1 0 0 0,-1 0 0 0 0,1-1 0 0 0,0 0 0 0 0,-1 1 0 0 0,1-1 0 0 0,0 0 0 0 0,-1 0 0 0 0,1 0 0 0 0,-1 0 0 0 0,1 0 0 0 0,3-1 0 0 0,38-5-287 0 0,88-20-4687 0 0,-16 5-2831 0 0,-105 18 7472 0 0,0 0 1 0 0,0-1-1 0 0,-1 0 1 0 0,1-1-1 0 0,-1 0 1 0 0,0 0-1 0 0,15-13 1 0 0,1-3-742 0 0,25-29 1 0 0,-45 45 751 0 0,12-15-841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 7058 0 0,'3'-6'4405'0'0,"3"11"-3247"0"0,4 13-1342 0 0,-7 8-72 0 0,0 0-1 0 0,-2 1 1 0 0,-1-1-1 0 0,-1 1 1 0 0,-9 49-1 0 0,-38 129-2720 0 0,46-195 2846 0 0,-73 225-4433 0 0,75-234 4504 0 0,0-1 0 0 0,0 1 0 0 0,0-1 0 0 0,0 1 1 0 0,-1 0-1 0 0,1-1 0 0 0,0 1 0 0 0,0-1 0 0 0,-1 1 0 0 0,1-1 0 0 0,0 1 0 0 0,-1-1 0 0 0,1 0 0 0 0,0 1 0 0 0,-1-1 1 0 0,1 1-1 0 0,-1-1 0 0 0,1 0 0 0 0,0 1 0 0 0,-1-1 0 0 0,1 0 0 0 0,-1 0 0 0 0,0 1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6321 0 0,'-2'5'459'0'0,"0"0"0"0"0,1 1 0 0 0,-1-1 0 0 0,1 0 0 0 0,1 1 0 0 0,-1-1 0 0 0,1 0 0 0 0,0 1 0 0 0,0-1 0 0 0,0 1 0 0 0,1-1 0 0 0,1 7-1 0 0,0-4-130 0 0,1 1 0 0 0,0-1 0 0 0,1 0 0 0 0,-1 0 0 0 0,2 0 0 0 0,8 13 0 0 0,6 3-440 0 0,2-1 0 0 0,0-1 0 0 0,33 26 0 0 0,-30-26 35 0 0,-20-19-58 0 0,52 52-5258 0 0,-52-50 4813 0 0,0 0-1 0 0,-1 0 0 0 0,1 1 1 0 0,-1-1-1 0 0,0 1 0 0 0,0 0 1 0 0,-1-1-1 0 0,0 1 0 0 0,0 0 1 0 0,2 8-1 0 0,-3-1-1090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25 154 4473 0 0,'-22'1'2683'0'0,"19"-1"-2140"0"0,7-1-348 0 0,11-3-250 0 0,26-12-988 0 0,0-1 0 0 0,-2-2 0 0 0,42-26 0 0 0,-8 4-653 0 0,-51 30 133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4401 0 0,'28'-17'6545'0'0,"26"1"-5822"0"0,-38 11-535 0 0,-13 4-445 0 0,0 0-1 0 0,0 1 0 0 0,0-1 0 0 0,-1 0 1 0 0,1 1-1 0 0,0 0 0 0 0,0-1 1 0 0,0 1-1 0 0,0 1 0 0 0,0-1 1 0 0,0 0-1 0 0,0 1 0 0 0,5 0 0 0 0,-7 0 138 0 0,1 0-1 0 0,-1 0 0 0 0,0 1 0 0 0,0-1 1 0 0,0 0-1 0 0,0 0 0 0 0,0 0 0 0 0,0 1 1 0 0,0-1-1 0 0,0 1 0 0 0,0-1 0 0 0,-1 0 1 0 0,1 1-1 0 0,-1-1 0 0 0,1 1 0 0 0,-1 0 1 0 0,1-1-1 0 0,-1 1 0 0 0,0-1 0 0 0,0 1 1 0 0,0 0-1 0 0,0-1 0 0 0,0 1 0 0 0,0-1 1 0 0,0 1-1 0 0,-1 2 0 0 0,0 6 213 0 0,-1 1 1 0 0,0 0-1 0 0,0-1 1 0 0,-1 1-1 0 0,-1-1 0 0 0,1 0 1 0 0,-2 0-1 0 0,-8 15 0 0 0,-6 5 1920 0 0,-29 35 0 0 0,27-36-912 0 0,41-39-1639 0 0,34-9 1 0 0,-51 18 525 0 0,-1 0-1 0 0,0 0 0 0 0,1 1 0 0 0,-1-1 0 0 0,1 0 1 0 0,-1 1-1 0 0,1-1 0 0 0,-1 1 0 0 0,1 0 0 0 0,0 0 0 0 0,-1 0 0 0 0,1 0 0 0 0,-1 0 0 0 0,1 0 0 0 0,-1 1 1 0 0,1-1-1 0 0,-1 1 0 0 0,1 0 0 0 0,2 1 0 0 0,-3 0-87 0 0,-1-1 1 0 0,1 1-1 0 0,-1-1 1 0 0,0 1 0 0 0,1 0-1 0 0,-1 0 1 0 0,0-1-1 0 0,0 1 1 0 0,0 0-1 0 0,-1 0 1 0 0,1 0-1 0 0,0 0 1 0 0,-1 0-1 0 0,1 0 1 0 0,-1 1-1 0 0,0-1 1 0 0,0 0-1 0 0,0 0 1 0 0,0 0-1 0 0,0 0 1 0 0,0 0-1 0 0,-1 3 1 0 0,0 7-163 0 0,-1 1 1 0 0,-1-1-1 0 0,0 0 1 0 0,-1-1-1 0 0,0 1 1 0 0,-1-1-1 0 0,-10 19 0 0 0,-52 74 1779 0 0,36-60 290 0 0,26-37-1408 0 0,-12 20 1025 0 0,16-26-1346 0 0,1 0 1 0 0,-1 0-1 0 0,1 0 1 0 0,-1 0-1 0 0,1 0 1 0 0,0 0-1 0 0,-1 0 1 0 0,1 0-1 0 0,0 1 1 0 0,0-1 0 0 0,0 0-1 0 0,0 0 1 0 0,0 0-1 0 0,0 0 1 0 0,0 0-1 0 0,0 1 1 0 0,0-1-1 0 0,0 0 1 0 0,1 0-1 0 0,-1 0 1 0 0,0 0-1 0 0,1 2 1 0 0,1-3-65 0 0,-1 1 0 0 0,0 0 1 0 0,0-1-1 0 0,0 1 0 0 0,1 0 0 0 0,-1-1 0 0 0,0 1 1 0 0,1-1-1 0 0,-1 0 0 0 0,0 0 0 0 0,1 1 0 0 0,-1-1 1 0 0,0 0-1 0 0,1 0 0 0 0,-1 0 0 0 0,1 0 0 0 0,-1 0 1 0 0,0-1-1 0 0,1 1 0 0 0,1-1 0 0 0,32-8-62 0 0,-29 8 68 0 0,10-4 83 0 0,91-25-2449 0 0,54-10-5585 0 0,-148 37 6310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9010 0 0,'-3'2'232'0'0,"1"0"0"0"0,-1 0 0 0 0,1 1 1 0 0,0-1-1 0 0,0 1 0 0 0,0-1 0 0 0,1 1 0 0 0,-1 0 0 0 0,1 0 1 0 0,-1 0-1 0 0,1 0 0 0 0,0 0 0 0 0,0 0 0 0 0,0 0 0 0 0,0 0 0 0 0,1 0 1 0 0,-1 0-1 0 0,1 1 0 0 0,0-1 0 0 0,0 0 0 0 0,1 6 0 0 0,1 8-1288 0 0,1-1-1 0 0,1 0 1 0 0,6 20 0 0 0,5 20-4295 0 0,-15-54 5189 0 0,1 4-156 0 0,0 0 0 0 0,0 1-1 0 0,-1-1 1 0 0,0 0-1 0 0,0 1 1 0 0,-1-1 0 0 0,-1 11-1 0 0,-1-9-1193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6881 0 0,'3'1'300'0'0,"0"0"0"0"0,0 0 0 0 0,0 0 0 0 0,0-1 0 0 0,0 0 0 0 0,0 1-1 0 0,0-1 1 0 0,1 0 0 0 0,-1 0 0 0 0,0-1 0 0 0,0 1 0 0 0,4-1 0 0 0,42-13-325 0 0,-23 6 394 0 0,4 1-321 0 0,-16 2-315 0 0,1 1-1 0 0,0 1 0 0 0,0 1 0 0 0,0 0 1 0 0,26 0-1 0 0,-40 2 234 0 0,0 0 0 0 0,0 1 1 0 0,1-1-1 0 0,-1 0 0 0 0,0 0 0 0 0,0 0 0 0 0,0 1 0 0 0,0-1 0 0 0,0 1 1 0 0,1-1-1 0 0,-1 1 0 0 0,0-1 0 0 0,0 1 0 0 0,0 0 0 0 0,0-1 1 0 0,0 1-1 0 0,-1 0 0 0 0,1 0 0 0 0,0 0 0 0 0,0 0 0 0 0,0 0 1 0 0,-1-1-1 0 0,1 1 0 0 0,0 1 0 0 0,0 0 0 0 0,0 1 33 0 0,-1 0 1 0 0,1-1-1 0 0,-1 1 0 0 0,0-1 1 0 0,0 1-1 0 0,0 0 1 0 0,0-1-1 0 0,0 1 0 0 0,0-1 1 0 0,-1 1-1 0 0,0 3 0 0 0,-3 5 124 0 0,0 0-1 0 0,0 0 0 0 0,-1 0 1 0 0,-7 10-1 0 0,9-15-118 0 0,1-1-188 0 0,-1 1 1 0 0,0-1 0 0 0,-1 0 0 0 0,1 1 0 0 0,-1-1 0 0 0,0-1 0 0 0,0 1 0 0 0,-1-1 0 0 0,1 1 0 0 0,-1-1 0 0 0,0-1 0 0 0,-10 7-1 0 0,14-10 92 0 0,-1 1 0 0 0,1-1-1 0 0,-1 0 1 0 0,1 0-1 0 0,-1 0 1 0 0,1 0 0 0 0,-1 0-1 0 0,1 0 1 0 0,-1 0-1 0 0,1 0 1 0 0,-1 0-1 0 0,1-1 1 0 0,0 1 0 0 0,-1-1-1 0 0,1 1 1 0 0,-1-1-1 0 0,1 0 1 0 0,0 1 0 0 0,0-1-1 0 0,-1 0 1 0 0,1 0-1 0 0,0 0 1 0 0,0 0 0 0 0,0 0-1 0 0,0 0 1 0 0,0 0-1 0 0,0 0 1 0 0,0-1-1 0 0,0 1 1 0 0,0 0 0 0 0,1-1-1 0 0,-1 1 1 0 0,1 0-1 0 0,-1-1 1 0 0,1 1 0 0 0,-1-1-1 0 0,1 1 1 0 0,0 0-1 0 0,-1-4 1 0 0,0 1 92 0 0,0 0-1 0 0,1 0 1 0 0,-1 0 0 0 0,1-1-1 0 0,-1 1 1 0 0,2 0 0 0 0,-1-1-1 0 0,0 1 1 0 0,1 0 0 0 0,0-1-1 0 0,-1 1 1 0 0,4-8 0 0 0,-2 8 66 0 0,0 1-1 0 0,0-1 1 0 0,0 1 0 0 0,1-1 0 0 0,-1 1 0 0 0,1 0 0 0 0,0 0 0 0 0,0 0 0 0 0,0 1 0 0 0,0-1-1 0 0,0 1 1 0 0,0-1 0 0 0,1 1 0 0 0,3-2 0 0 0,-4 3 8 0 0,0 1 0 0 0,0-1 0 0 0,0 1 0 0 0,0 0 1 0 0,-1 0-1 0 0,1 0 0 0 0,0 0 0 0 0,0 0 0 0 0,0 1 0 0 0,0-1 0 0 0,0 1 0 0 0,-1 0 0 0 0,1-1 0 0 0,0 1 1 0 0,-1 1-1 0 0,1-1 0 0 0,0 0 0 0 0,-1 1 0 0 0,0-1 0 0 0,5 4 0 0 0,12 11 58 0 0,-12-10-123 0 0,-1-1 0 0 0,1 0 0 0 0,0 0 0 0 0,0-1 0 0 0,9 5 0 0 0,-15-9-74 0 0,0 1 0 0 0,1 0 0 0 0,-1-1 0 0 0,0 0 0 0 0,1 1 0 0 0,-1-1 0 0 0,1 0 0 0 0,-1 0 0 0 0,1 0 0 0 0,-1 0 0 0 0,1 0 0 0 0,-1 0 0 0 0,0 0 0 0 0,1 0 0 0 0,-1-1 0 0 0,1 1 0 0 0,-1-1 0 0 0,1 1 0 0 0,-1-1 0 0 0,0 1 0 0 0,0-1 0 0 0,1 0 0 0 0,-1 1 0 0 0,0-1 1 0 0,0 0-1 0 0,0 0 0 0 0,1 0 0 0 0,-1 0 0 0 0,0 0 0 0 0,-1 0 0 0 0,1-1 0 0 0,0 1 0 0 0,0 0 0 0 0,1-2 0 0 0,8-19-18 0 0,0-1-1 0 0,-1 1 1 0 0,-2-2 0 0 0,0 1-1 0 0,5-40 1 0 0,3-4 781 0 0,-13 57-385 0 0,-2 6 76 0 0,1-1-1 0 0,0 1 0 0 0,0 0 1 0 0,0 0-1 0 0,1 0 1 0 0,0 0-1 0 0,-1 0 0 0 0,1 0 1 0 0,0 0-1 0 0,1 0 1 0 0,-1 1-1 0 0,1-1 1 0 0,4-4-1 0 0,-6 7-368 0 0,0 1 0 0 0,-1 0 0 0 0,1 0 0 0 0,0 0-1 0 0,0 0 1 0 0,-1 0 0 0 0,1 0 0 0 0,0 0 0 0 0,-1 1 0 0 0,1-1 0 0 0,0 0-1 0 0,-1 0 1 0 0,1 1 0 0 0,0-1 0 0 0,-1 0 0 0 0,1 0 0 0 0,0 1 0 0 0,-1-1-1 0 0,1 1 1 0 0,-1-1 0 0 0,1 1 0 0 0,-1-1 0 0 0,1 1 0 0 0,-1-1 0 0 0,1 1 0 0 0,-1-1-1 0 0,0 1 1 0 0,1-1 0 0 0,-1 1 0 0 0,0 0 0 0 0,1 1 0 0 0,11 21-469 0 0,-6-4 207 0 0,-1 0 0 0 0,0 1 1 0 0,-2-1-1 0 0,-1 1 0 0 0,0 0 1 0 0,-1 0-1 0 0,-1 0 0 0 0,-5 38 1 0 0,-6 4 371 0 0,-26 90 0 0 0,24-110-86 0 0,7-27 64 0 0,1 1 1 0 0,1-1-1 0 0,0 0 0 0 0,1 1 0 0 0,0 0 0 0 0,0 31 0 0 0,3-45-107 0 0,1-1 0 0 0,-1 1 0 0 0,0-1 0 0 0,0 1 0 0 0,1-1 0 0 0,-1 1 0 0 0,1-1 0 0 0,0 0-1 0 0,-1 1 1 0 0,1-1 0 0 0,0 1 0 0 0,0-1 0 0 0,-1 0 0 0 0,1 0 0 0 0,0 0 0 0 0,0 1 0 0 0,1-1 0 0 0,-1 0 0 0 0,0 0 0 0 0,0-1-1 0 0,0 1 1 0 0,2 1 0 0 0,0-1 32 0 0,0 0 0 0 0,0 0 0 0 0,-1 0 1 0 0,1-1-1 0 0,0 1 0 0 0,0-1 0 0 0,0 1 0 0 0,0-1 0 0 0,0 0 0 0 0,6-1 0 0 0,-1 0 123 0 0,0 0 0 0 0,0-1 0 0 0,-1 0 0 0 0,1-1 0 0 0,0 0 0 0 0,-1 0 0 0 0,12-6 0 0 0,-6 0-96 0 0,-1-1 1 0 0,0 0-1 0 0,0 0 1 0 0,-1-1 0 0 0,-1-1-1 0 0,10-12 1 0 0,-15 18-164 0 0,-1-1-1 0 0,1 1 1 0 0,-1-1-1 0 0,-1 0 1 0 0,1 0-1 0 0,-1-1 1 0 0,0 1-1 0 0,-1 0 1 0 0,1-1-1 0 0,-2 0 1 0 0,1 0-1 0 0,-1 1 1 0 0,0-13-1 0 0,-1 18 66 0 0,0 1-1 0 0,0-1 1 0 0,0 0 0 0 0,0 1-1 0 0,-1-1 1 0 0,1 0-1 0 0,-1 1 1 0 0,1-1 0 0 0,-1 1-1 0 0,0-1 1 0 0,1 1-1 0 0,-1-1 1 0 0,0 1-1 0 0,0-1 1 0 0,0 1 0 0 0,0 0-1 0 0,0-1 1 0 0,-1 1-1 0 0,1 0 1 0 0,0 0-1 0 0,-2-1 1 0 0,0 1 25 0 0,1 0 0 0 0,-1 0-1 0 0,1 0 1 0 0,-1 0 0 0 0,0 0 0 0 0,0 1-1 0 0,1-1 1 0 0,-1 1 0 0 0,0 0 0 0 0,0 0-1 0 0,-4 0 1 0 0,-8 2 95 0 0,0 1 0 0 0,0 1 0 0 0,-26 9 0 0 0,28-8-108 0 0,2-1 113 0 0,-47 11-2442 0 0,55-14 2064 0 0,0-1-1 0 0,0 1 1 0 0,0-1-1 0 0,0 0 1 0 0,0 0-1 0 0,-1-1 1 0 0,1 1-1 0 0,0 0 1 0 0,0-1-1 0 0,0 0 1 0 0,1 0-1 0 0,-1 0 1 0 0,0 0-1 0 0,0 0 1 0 0,0-1-1 0 0,-3-2 1 0 0,-4-4-1051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3929 0 0,'-5'13'1247'0'0,"-8"19"313"0"0,3 1-1 0 0,-9 36 1 0 0,17-60-1621 0 0,1 0-1 0 0,0 0 1 0 0,0 1-1 0 0,1-1 1 0 0,0 0-1 0 0,0 0 1 0 0,1 1-1 0 0,1-1 0 0 0,-1 0 1 0 0,1 0-1 0 0,1 0 1 0 0,6 16-1 0 0,-9-24 45 0 0,1-1 0 0 0,-1 1 0 0 0,0 0-1 0 0,1 0 1 0 0,-1 0 0 0 0,1-1 0 0 0,-1 1 0 0 0,1 0-1 0 0,-1 0 1 0 0,1-1 0 0 0,0 1 0 0 0,-1-1-1 0 0,1 1 1 0 0,0 0 0 0 0,-1-1 0 0 0,1 1 0 0 0,0-1-1 0 0,0 0 1 0 0,0 1 0 0 0,-1-1 0 0 0,1 0 0 0 0,0 1-1 0 0,0-1 1 0 0,0 0 0 0 0,0 0 0 0 0,0 0-1 0 0,0 1 1 0 0,-1-1 0 0 0,3 0 0 0 0,-1-1 22 0 0,-1 0 1 0 0,1 0-1 0 0,0 1 1 0 0,0-1-1 0 0,0 0 1 0 0,0 0-1 0 0,-1-1 1 0 0,1 1-1 0 0,0 0 1 0 0,-1-1-1 0 0,1 1 1 0 0,1-3-1 0 0,4-4 107 0 0,-1-1 0 0 0,1 0 0 0 0,7-17 0 0 0,-7 13 97 0 0,-2-1-1 0 0,0 0 1 0 0,0 0 0 0 0,-1 0 0 0 0,3-28 0 0 0,-6 37-122 0 0,-1 0 1 0 0,0 0 0 0 0,0 0 0 0 0,0 0 0 0 0,-1 0 0 0 0,0 0 0 0 0,0 0 0 0 0,0 0 0 0 0,-3-6 0 0 0,3 8-39 0 0,0 1-1 0 0,0 0 0 0 0,-1 0 1 0 0,1 0-1 0 0,-1-1 0 0 0,1 1 1 0 0,-1 1-1 0 0,0-1 0 0 0,0 0 1 0 0,1 0-1 0 0,-1 1 0 0 0,-1-1 1 0 0,1 1-1 0 0,0 0 1 0 0,0-1-1 0 0,0 1 0 0 0,-1 0 1 0 0,1 0-1 0 0,-4 0 0 0 0,3 0-139 0 0,0 1 0 0 0,0 0 0 0 0,0 0 0 0 0,0 0 0 0 0,0 0-1 0 0,0 1 1 0 0,0-1 0 0 0,0 1 0 0 0,0 0 0 0 0,0 0 0 0 0,0 0 0 0 0,0 0 0 0 0,-3 2-1 0 0,-40 23-2571 0 0,26-13 866 0 0,9-7 1011 0 0,0 2-1 0 0,0-1 0 0 0,1 2 0 0 0,0-1 0 0 0,-10 12 0 0 0,11-9-601 0 0</inkml:trace>
  <inkml:trace contextRef="#ctx0" brushRef="#br0" timeOffset="1">0 501 4481 0 0,'0'2'211'0'0,"0"0"-1"0"0,1 0 1 0 0,-1 0-1 0 0,1 0 1 0 0,-1 0 0 0 0,1 0-1 0 0,-1 0 1 0 0,1 0 0 0 0,0 0-1 0 0,0 0 1 0 0,0-1-1 0 0,0 1 1 0 0,0 0 0 0 0,1-1-1 0 0,-1 1 1 0 0,0-1 0 0 0,1 1-1 0 0,-1-1 1 0 0,1 0-1 0 0,0 0 1 0 0,-1 1 0 0 0,1-1-1 0 0,0 0 1 0 0,1 0 0 0 0,1 0-14 0 0,0 0 1 0 0,0-1 0 0 0,0 1 0 0 0,0-1-1 0 0,0 0 1 0 0,0 0 0 0 0,0-1 0 0 0,-1 1 0 0 0,1-1-1 0 0,0 0 1 0 0,7-2 0 0 0,112-42 646 0 0,-42 11-4166 0 0,-27 11-2699 0 0,-23 5 4083 0 0,-24 11 727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7106 0 0,'-3'13'5513'0'0,"10"16"-5226"0"0,-2-12 42 0 0,-3 5-1859 0 0,-1 0 0 0 0,-1 0 0 0 0,-3 24 0 0 0,2-36 943 0 0,-1-1 1 0 0,0 0 0 0 0,-1 1 0 0 0,1-1 0 0 0,-2 0 0 0 0,1 0 0 0 0,-2-1 0 0 0,1 1 0 0 0,-10 13 0 0 0,6-12-492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14 326 1960 0 0,'-14'7'7395'0'0,"44"-26"-4597"0"0,28-8-2515 0 0,-42 18-951 0 0,1 1 0 0 0,0 0 1 0 0,0 1-1 0 0,1 1 0 0 0,0 1 0 0 0,24-4 1 0 0,-41 8 623 0 0,0 1 1 0 0,0 0-1 0 0,0 0 1 0 0,0 0-1 0 0,0 0 1 0 0,0 0-1 0 0,0 0 1 0 0,-1 0-1 0 0,1 0 1 0 0,0 1-1 0 0,0-1 1 0 0,0 0-1 0 0,0 1 1 0 0,0-1-1 0 0,0 0 1 0 0,0 1-1 0 0,-1-1 1 0 0,1 1-1 0 0,0-1 1 0 0,0 1-1 0 0,0-1 1 0 0,-1 1-1 0 0,1 0 1 0 0,0 0-1 0 0,-1-1 1 0 0,1 1-1 0 0,-1 0 1 0 0,1 0-1 0 0,-1-1 1 0 0,1 1-1 0 0,-1 0 1 0 0,1 0-1 0 0,-1 0 1 0 0,0 0-1 0 0,0 0 1 0 0,1 0-1 0 0,-1 0 1 0 0,0 0-1 0 0,0 0 1 0 0,0 0-1 0 0,0-1 1 0 0,0 1-1 0 0,0 0 1 0 0,0 0-1 0 0,0 0 1 0 0,-1 2-1 0 0,-1 7 649 0 0,0 0 0 0 0,-1 1 0 0 0,-7 16 1 0 0,1 2 1326 0 0,8-28-1897 0 0,1 1 1 0 0,0 0-1 0 0,-1-1 1 0 0,1 1-1 0 0,0 0 0 0 0,0 0 1 0 0,0 0-1 0 0,0-1 0 0 0,1 1 1 0 0,-1 0-1 0 0,0 0 0 0 0,1-1 1 0 0,-1 1-1 0 0,1 0 0 0 0,-1-1 1 0 0,1 1-1 0 0,0 0 0 0 0,0-1 1 0 0,0 1-1 0 0,0-1 0 0 0,0 1 1 0 0,0-1-1 0 0,0 0 0 0 0,2 2 1 0 0,-1-2-157 0 0,0 0 0 0 0,0 0 0 0 0,0 0 0 0 0,1 0 0 0 0,-1 0 0 0 0,0-1 0 0 0,1 1 0 0 0,-1-1 1 0 0,1 0-1 0 0,-1 0 0 0 0,1 1 0 0 0,-1-1 0 0 0,0-1 0 0 0,1 1 0 0 0,3-1 0 0 0,1 0-389 0 0,1-1 0 0 0,-1 0-1 0 0,0 0 1 0 0,1-1 0 0 0,-1 0 0 0 0,0 0-1 0 0,0-1 1 0 0,-1 0 0 0 0,1 0-1 0 0,8-7 1 0 0,-15 10 537 0 0,0 1 1 0 0,1 0-1 0 0,-1 0 0 0 0,0-1 0 0 0,1 1 1 0 0,-1 0-1 0 0,0 0 0 0 0,0-1 1 0 0,1 1-1 0 0,-1 0 0 0 0,0-1 0 0 0,0 1 1 0 0,0 0-1 0 0,0-1 0 0 0,1 1 1 0 0,-1 0-1 0 0,0-1 0 0 0,0 1 0 0 0,0 0 1 0 0,0-1-1 0 0,0 1 0 0 0,0-1 1 0 0,0 1-1 0 0,0 0 0 0 0,0-1 0 0 0,0 1 1 0 0,0 0-1 0 0,0-1 0 0 0,0 1 0 0 0,0-1 1 0 0,0 1-1 0 0,0 0 0 0 0,-1-1 1 0 0,1 1-1 0 0,0 0 0 0 0,0-1 0 0 0,0 1 1 0 0,-1 0-1 0 0,1-1 0 0 0,0 1 1 0 0,0 0-1 0 0,-1 0 0 0 0,1-1 0 0 0,0 1 1 0 0,0 0-1 0 0,-1 0 0 0 0,1-1 1 0 0,0 1-1 0 0,-1 0 0 0 0,1 0 0 0 0,-1 0 1 0 0,-29-10 2229 0 0,-4-2-1517 0 0,27 6-1243 0 0,-1-1 0 0 0,2 1 0 0 0,-1-1 0 0 0,1-1 0 0 0,0 1 0 0 0,0-1 0 0 0,-5-9 1 0 0,-8-11-1510 0 0,13 19 497 0 0</inkml:trace>
  <inkml:trace contextRef="#ctx0" brushRef="#br0" timeOffset="1">278 15 4065 0 0,'2'-1'216'0'0,"0"-1"0"0"0,0 1 0 0 0,1-1 0 0 0,-1 1 0 0 0,0 0 0 0 0,0 0 0 0 0,1 0 0 0 0,-1 0 0 0 0,1 0 1 0 0,-1 0-1 0 0,1 1 0 0 0,-1-1 0 0 0,1 1 0 0 0,0 0 0 0 0,-1 0 0 0 0,1 0 0 0 0,-1 0 0 0 0,1 0 0 0 0,-1 0 0 0 0,1 1 0 0 0,3 0 0 0 0,-3 1-224 0 0,-1 0 0 0 0,0-1-1 0 0,1 1 1 0 0,-1 0 0 0 0,0 0 0 0 0,0 0-1 0 0,0 0 1 0 0,0 1 0 0 0,-1-1-1 0 0,1 1 1 0 0,-1-1 0 0 0,1 1-1 0 0,-1-1 1 0 0,0 1 0 0 0,0 0-1 0 0,0-1 1 0 0,0 1 0 0 0,0 5 0 0 0,5 22-322 0 0,4 54 0 0 0,-1-4 153 0 0,-4-59-1435 0 0,2-10-2869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6025 0 0,'2'-1'6731'0'0,"3"1"-3350"0"0,26-5-2778 0 0,33-19-2252 0 0,-52 19 52 0 0,-1-1 0 0 0,1 0 0 0 0,-1 0 0 0 0,-1-1 0 0 0,1-1 0 0 0,10-9-1 0 0,-17 15 1009 0 0,-8 1-2501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11186 0 0,'3'31'3882'0'0,"-3"-27"-3802"0"0,1 0 0 0 0,0 0 0 0 0,0 0 0 0 0,1 0 0 0 0,-1 0 0 0 0,1-1 0 0 0,3 8 0 0 0,-3-9-129 0 0,1 1 0 0 0,-1 0 1 0 0,0-1-1 0 0,1 1 1 0 0,0-1-1 0 0,-1 0 1 0 0,1 0-1 0 0,0 0 0 0 0,0 0 1 0 0,0-1-1 0 0,0 1 1 0 0,1-1-1 0 0,-1 0 0 0 0,0 0 1 0 0,1 0-1 0 0,-1 0 1 0 0,0 0-1 0 0,7 0 0 0 0,-2-1-173 0 0,1-1 0 0 0,-1 1 0 0 0,1-1 0 0 0,-1-1 0 0 0,0 1 0 0 0,0-1 0 0 0,0-1 0 0 0,0 0-1 0 0,0 0 1 0 0,-1 0 0 0 0,1-1 0 0 0,12-9 0 0 0,8-6-2236 0 0,44-39 0 0 0,-47 36 539 0 0,-1-2-1 0 0,40-53 1 0 0,-49 58 744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2 172 4657 0 0,'0'0'152'0'0,"0"0"1"0"0,0 1-1 0 0,0-1 1 0 0,-1 0-1 0 0,1 1 0 0 0,0-1 1 0 0,0 0-1 0 0,0 1 1 0 0,0-1-1 0 0,-1 0 0 0 0,1 1 1 0 0,0-1-1 0 0,0 0 1 0 0,0 1-1 0 0,0-1 0 0 0,0 0 1 0 0,0 1-1 0 0,0-1 1 0 0,0 0-1 0 0,0 1 0 0 0,0-1 1 0 0,0 1-1 0 0,0-1 1 0 0,0 0-1 0 0,1 1 0 0 0,-1-1 1 0 0,0 0-1 0 0,0 1 1 0 0,0-1-1 0 0,0 0 0 0 0,1 1 1 0 0,-1-1-1 0 0,0 0 1 0 0,0 0-1 0 0,1 1 0 0 0,-1-1 1 0 0,0 0-1 0 0,0 0 1 0 0,1 1-1 0 0,-1-1 0 0 0,19 1 2333 0 0,20-13-1696 0 0,-7-3-1115 0 0,-2-2-1 0 0,31-22 1 0 0,41-24-6209 0 0,-92 58 5635 0 0,-17 7 713 0 0,-29 5-758 0 0,29-7 1064 0 0,1 0-1 0 0,0 1 1 0 0,0 0-1 0 0,0 0 1 0 0,0 0-1 0 0,0 0 1 0 0,0 1-1 0 0,0 0 1 0 0,0 0-1 0 0,0 1 1 0 0,1 0-1 0 0,-1 0 1 0 0,1 0-1 0 0,0 0 1 0 0,0 1-1 0 0,0 0 1 0 0,0 0-1 0 0,1 1 1 0 0,-1-1-1 0 0,1 1 1 0 0,-4 5-1 0 0,-6 8 902 0 0,2 1 0 0 0,0 0 0 0 0,0 1 0 0 0,-13 33 0 0 0,19-38-558 0 0,0 1 0 0 0,1 0 0 0 0,0 0 0 0 0,-3 32 0 0 0,7-44-461 0 0,0 0 0 0 0,1 0 0 0 0,0 1 0 0 0,0-1 1 0 0,0 0-1 0 0,0 0 0 0 0,1 0 0 0 0,-1 0 0 0 0,1 0 0 0 0,0 0 0 0 0,0 0 0 0 0,1 0 0 0 0,-1 0 0 0 0,1 0 0 0 0,0-1 0 0 0,0 1 0 0 0,0-1 0 0 0,0 1 0 0 0,1-1 0 0 0,-1 0 0 0 0,1 0 1 0 0,0 0-1 0 0,0 0 0 0 0,0 0 0 0 0,6 3 0 0 0,-6-5-247 0 0,1 0 0 0 0,0 0 0 0 0,0 0 0 0 0,0 0 0 0 0,0 0 0 0 0,0-1 0 0 0,0 0 0 0 0,0 0 0 0 0,0 0 0 0 0,-1 0 0 0 0,1-1 0 0 0,0 1 0 0 0,0-1 0 0 0,0 0 0 0 0,0-1 0 0 0,0 1 0 0 0,-1 0 0 0 0,5-3 0 0 0,8-4-893 0 0,-1 0 1 0 0,25-18-1 0 0,-28 17 1103 0 0,-1 0-1 0 0,0-1 1 0 0,-1-1-1 0 0,0 0 1 0 0,0 0 0 0 0,-1-1-1 0 0,-1 0 1 0 0,0 0-1 0 0,-1-1 1 0 0,10-22-1 0 0,-1-9 1191 0 0,22-91-1 0 0,-19 61 971 0 0,-18 102 2804 0 0,9 110-4641 0 0,-7-119-501 0 0,-1 0 0 0 0,2-1 0 0 0,8 26 0 0 0,-12-46 92 0 0,1 0 0 0 0,-1 0 0 0 0,1 0 0 0 0,0 0 1 0 0,0 0-1 0 0,-1-1 0 0 0,1 1 0 0 0,0 0 0 0 0,1 1 1 0 0,-1-1-1 0 0,0 0 0 0 0,1 0 0 0 0,-1 0 0 0 0,3-2 1 0 0,29-28 1522 0 0,-24 26-679 0 0,0 1 1 0 0,1 0-1 0 0,0 0 1 0 0,11-3-1 0 0,26-14-3750 0 0,9-16-8965 0 0,-42 25 9083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14923 0 0,'-15'13'6073'0'0,"2"2"-5128"0"0,-3 1-1089 0 0,1-1-432 0 0,5-4-89 0 0,3-2 65 0 0,1 0-24 0 0,2-2-248 0 0,-2-1-528 0 0,1 0-857 0 0,1 0-1336 0 0,0-2-63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41 917 8770 0 0,'-2'0'169'0'0,"0"-1"-1"0"0,0 1 1 0 0,0-1 0 0 0,0 1 0 0 0,0-1-1 0 0,0 0 1 0 0,1 0 0 0 0,-1 0 0 0 0,0 0-1 0 0,0 0 1 0 0,1 0 0 0 0,-1-1-1 0 0,0 1 1 0 0,1 0 0 0 0,-1-1 0 0 0,1 1-1 0 0,0-1 1 0 0,0 0 0 0 0,-1 1 0 0 0,1-1-1 0 0,0 0 1 0 0,0 0 0 0 0,1 0 0 0 0,-1 0-1 0 0,0 0 1 0 0,1 0 0 0 0,-1 0 0 0 0,1 0-1 0 0,-1 0 1 0 0,1 0 0 0 0,0 0-1 0 0,0 0 1 0 0,0-3 0 0 0,1-7-371 0 0,1 0 0 0 0,0-1 0 0 0,1 1 0 0 0,6-19-1 0 0,0-2 687 0 0,60-326-606 0 0,-58 307 166 0 0,2 1 0 0 0,3 0 0 0 0,27-59 0 0 0,-30 64 167 0 0,-12 41-103 0 0,-1 0 0 0 0,1 0 1 0 0,0 0-1 0 0,1 0 0 0 0,-1 1 1 0 0,1-1-1 0 0,0 0 0 0 0,0 0 1 0 0,1 1-1 0 0,-1 0 0 0 0,1-1 1 0 0,0 1-1 0 0,0 0 0 0 0,0 0 1 0 0,8-6-1 0 0,-10 10-90 0 0,0-1 0 0 0,0 1 0 0 0,1-1 0 0 0,-1 1 0 0 0,0-1 0 0 0,1 1 0 0 0,-1 0 0 0 0,0 0 1 0 0,1 0-1 0 0,-1 0 0 0 0,0 0 0 0 0,1 0 0 0 0,-1 0 0 0 0,0 0 0 0 0,1 1 0 0 0,-1-1 0 0 0,0 0 0 0 0,0 1 0 0 0,1-1 0 0 0,-1 1 0 0 0,0-1 0 0 0,0 1 0 0 0,0 0 0 0 0,0-1 0 0 0,1 1 0 0 0,-1 0 0 0 0,0 0 1 0 0,0 0-1 0 0,-1 0 0 0 0,3 2 0 0 0,1 1-1 0 0,0 0 0 0 0,-1 1 0 0 0,1 0 0 0 0,-1 0 0 0 0,5 8 0 0 0,8 28 63 0 0,-1 0 0 0 0,-3 1 1 0 0,13 68-1 0 0,-15-61-834 0 0,1 0-1 0 0,24 60 1 0 0,-22-81-1237 0 0,-8-19 319 0 0,-1 0 0 0 0,0 0 1 0 0,0 1-1 0 0,-1 0 1 0 0,0 0-1 0 0,3 18 1 0 0,-6-23 673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8274 0 0,'9'-2'5732'0'0,"41"-16"-5812"0"0,42-24-974 0 0,45-28-8220 0 0,-116 58 6724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4361 0 0,'-15'13'4587'0'0,"13"-12"-4422"0"0,0 1 0 0 0,0 0 0 0 0,1-1 0 0 0,-1 1 0 0 0,0 0 0 0 0,0 0 0 0 0,1 0 0 0 0,-1 0 0 0 0,1 0 0 0 0,0 0 0 0 0,0 1 1 0 0,0-1-1 0 0,0 0 0 0 0,-1 5 0 0 0,-3 12-224 0 0,1 0 0 0 0,0 1 0 0 0,2 0 0 0 0,0 32 0 0 0,9 82-2259 0 0,-6-115 1675 0 0,0-9 461 0 0,0 0-1 0 0,0-1 0 0 0,1 1 0 0 0,0 0 0 0 0,0 0 0 0 0,1-1 0 0 0,7 16 0 0 0,-9-24 210 0 0,-1-1-1 0 0,0 0 0 0 0,0 1 0 0 0,1-1 0 0 0,-1 0 0 0 0,0 0 1 0 0,1 1-1 0 0,-1-1 0 0 0,0 0 0 0 0,1 0 0 0 0,-1 1 0 0 0,0-1 1 0 0,1 0-1 0 0,-1 0 0 0 0,0 0 0 0 0,1 0 0 0 0,-1 0 1 0 0,1 1-1 0 0,-1-1 0 0 0,0 0 0 0 0,1 0 0 0 0,-1 0 0 0 0,1 0 1 0 0,-1 0-1 0 0,0 0 0 0 0,1 0 0 0 0,-1 0 0 0 0,1-1 0 0 0,-1 1 1 0 0,0 0-1 0 0,1 0 0 0 0,-1 0 0 0 0,0 0 0 0 0,1 0 0 0 0,-1-1 1 0 0,0 1-1 0 0,1 0 0 0 0,-1 0 0 0 0,0-1 0 0 0,1 1 0 0 0,-1 0 1 0 0,0 0-1 0 0,0-1 0 0 0,1 1 0 0 0,-1 0 0 0 0,0-1 0 0 0,0 1 1 0 0,1 0-1 0 0,-1-1 0 0 0,0 1 0 0 0,0 0 0 0 0,0-1 1 0 0,0 0-1 0 0,13-23 1038 0 0,-12 22-1006 0 0,5-15 25 0 0,-1 0 0 0 0,-1 0 1 0 0,0-1-1 0 0,-1 0 0 0 0,-1 0 1 0 0,-1 0-1 0 0,0 1 0 0 0,-2-1 1 0 0,0 0-1 0 0,-1 0 1 0 0,-7-33-1 0 0,-23-38-80 0 0,31 88 6 0 0,1 0 1 0 0,-1 0-1 0 0,1-1 1 0 0,0 1 0 0 0,-1 0-1 0 0,1 0 1 0 0,0-1-1 0 0,0 1 1 0 0,0 0 0 0 0,0 0-1 0 0,0-1 1 0 0,0 1 0 0 0,0 0-1 0 0,0-1 1 0 0,0 1-1 0 0,1 0 1 0 0,-1 0 0 0 0,1 0-1 0 0,-1-1 1 0 0,1 1-1 0 0,-1 0 1 0 0,1 0 0 0 0,0 0-1 0 0,-1 0 1 0 0,1 0 0 0 0,0 0-1 0 0,1-1 1 0 0,1 0 49 0 0,0 0 1 0 0,0 0-1 0 0,1 0 1 0 0,-1 0-1 0 0,1 1 0 0 0,0 0 1 0 0,-1-1-1 0 0,7 0 1 0 0,-4 0-20 0 0,0 1-1 0 0,0-1 1 0 0,0 1 0 0 0,0 1 0 0 0,1-1 0 0 0,-1 1 0 0 0,0 0 0 0 0,0 0 0 0 0,1 1 0 0 0,-1 0 0 0 0,0 0-1 0 0,0 0 1 0 0,0 1 0 0 0,0 0 0 0 0,0 0 0 0 0,0 0 0 0 0,0 1 0 0 0,-1 0 0 0 0,1 0 0 0 0,-1 1 0 0 0,0-1-1 0 0,0 1 1 0 0,0 0 0 0 0,-1 0 0 0 0,1 1 0 0 0,-1-1 0 0 0,0 1 0 0 0,0 0 0 0 0,-1 0 0 0 0,1 1 0 0 0,-1-1-1 0 0,0 1 1 0 0,-1-1 0 0 0,1 1 0 0 0,2 10 0 0 0,6 21 81 0 0,-2 1 0 0 0,7 55 0 0 0,-5-43-2231 0 0,0-18-4063 0 0,-9-30 4846 0 0,1-1-918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4649 0 0,'2'27'7866'0'0,"4"15"-5689"0"0,0 13-2474 0 0,1 95-564 0 0,-6 75-10059 0 0,-2-203 9090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 1880 0 0,'0'0'146'0'0,"0"-1"-1"0"0,0 0 1 0 0,-1 1-1 0 0,1-1 1 0 0,0 1-1 0 0,0-1 1 0 0,0 1-1 0 0,-1-1 1 0 0,1 1-1 0 0,0-1 1 0 0,-1 1-1 0 0,1-1 1 0 0,0 1-1 0 0,-1 0 1 0 0,1-1-1 0 0,-1 1 1 0 0,1-1-1 0 0,-1 1 1 0 0,1 0-1 0 0,-1-1 1 0 0,1 1-1 0 0,-1 0 1 0 0,1 0-1 0 0,-1-1 1 0 0,1 1-1 0 0,-1 0 1 0 0,1 0-1 0 0,-2 0 0 0 0,-5 13 3238 0 0,3 28-430 0 0,37 185 200 0 0,37 111-3113 0 0,-51-249 105 0 0,1 6-646 0 0,27 111-6172 0 0,-43-189 5578 0 0,1 0-1 0 0,1-1 1 0 0,1 1-1 0 0,11 18 1 0 0,-3-11-1403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5913 0 0,'-2'0'196'0'0,"0"1"-1"0"0,1-1 0 0 0,-1 1 0 0 0,1-1 1 0 0,0 1-1 0 0,-1 0 0 0 0,1-1 1 0 0,-1 1-1 0 0,1 0 0 0 0,0 0 1 0 0,0 0-1 0 0,0 0 0 0 0,-1 0 1 0 0,1 0-1 0 0,0 1 0 0 0,0-1 0 0 0,0 0 1 0 0,1 1-1 0 0,-1-1 0 0 0,0 0 1 0 0,0 1-1 0 0,1-1 0 0 0,-1 1 1 0 0,0 1-1 0 0,-12 44-458 0 0,10-37 631 0 0,1 1-366 0 0,-4 8-38 0 0,-3 39 1 0 0,8-54 23 0 0,1 1 0 0 0,-1 0 0 0 0,1-1 0 0 0,1 1 0 0 0,-1-1 0 0 0,1 1 0 0 0,-1-1 0 0 0,1 1 0 0 0,1-1 0 0 0,-1 1 0 0 0,1-1 0 0 0,-1 0 0 0 0,1 0 0 0 0,4 6 0 0 0,-6-9 66 0 0,1 0 0 0 0,-1 0 0 0 0,1-1 0 0 0,0 1 0 0 0,-1 0 0 0 0,1 0 0 0 0,0 0 0 0 0,-1 0 0 0 0,1-1 0 0 0,0 1 0 0 0,0 0 0 0 0,0-1 0 0 0,0 1 0 0 0,0-1 0 0 0,0 1-1 0 0,0-1 1 0 0,0 1 0 0 0,0-1 0 0 0,0 0 0 0 0,0 0 0 0 0,0 1 0 0 0,0-1 0 0 0,0 0 0 0 0,0 0 0 0 0,0 0 0 0 0,0 0 0 0 0,0 0 0 0 0,0 0 0 0 0,0 0 0 0 0,0 0 0 0 0,0-1 0 0 0,0 1 0 0 0,0 0 0 0 0,0-1 0 0 0,0 1 0 0 0,0-1 0 0 0,0 1 0 0 0,0-1 0 0 0,0 1 0 0 0,0-1 0 0 0,0 0 0 0 0,0 1 0 0 0,-1-1 0 0 0,1 0 0 0 0,0 0 0 0 0,-1 1 0 0 0,1-1 0 0 0,0 0 0 0 0,-1 0 0 0 0,1 0 0 0 0,0-2 0 0 0,2-2 209 0 0,0 0-1 0 0,0 0 1 0 0,-1 0-1 0 0,0 0 1 0 0,0-1-1 0 0,0 1 1 0 0,-1-1 0 0 0,2-7-1 0 0,-1-20-495 0 0,-2-4-3320 0 0,0 30 2300 0 0,0-1 0 0 0,-1 1 0 0 0,0 0 0 0 0,-1-1 0 0 0,1 1 0 0 0,-1 0 0 0 0,-4-9 0 0 0,0 8-543 0 0</inkml:trace>
  <inkml:trace contextRef="#ctx0" brushRef="#br0" timeOffset="1">0 331 8226 0 0,'1'1'311'0'0,"-1"0"0"0"0,0-1 0 0 0,1 1 0 0 0,0 0 1 0 0,-1 0-1 0 0,1-1 0 0 0,-1 1 0 0 0,1 0 0 0 0,0-1 0 0 0,0 1 1 0 0,-1-1-1 0 0,1 1 0 0 0,0-1 0 0 0,0 1 0 0 0,0-1 0 0 0,-1 0 1 0 0,1 1-1 0 0,0-1 0 0 0,0 0 0 0 0,0 0 0 0 0,1 1 0 0 0,23-4 1410 0 0,21-19-2592 0 0,-42 20 1244 0 0,46-28-1367 0 0,-17 7-4768 0 0,61-57 0 0 0,-44 31 3312 0 0,-37 36 1284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35 111 3201 0 0,'3'-14'896'0'0,"9"-36"3355"0"0,-12 46-3884 0 0,1 1 0 0 0,-1-1 0 0 0,0 1 0 0 0,0-1 0 0 0,0 0 0 0 0,-1 1 0 0 0,1-1 0 0 0,-1 0 0 0 0,0 1 0 0 0,0-1 0 0 0,-1-3 0 0 0,-14 63 1015 0 0,5-3-1735 0 0,3 0 1 0 0,2 0 0 0 0,3 1-1 0 0,3 68 1 0 0,1-111-511 0 0,0 0 0 0 0,0-1 0 0 0,1 1 0 0 0,4 10 0 0 0,-5-18 421 0 0,0 1-1 0 0,0-1 1 0 0,1 1 0 0 0,-1-1 0 0 0,1 1 0 0 0,0-1 0 0 0,0 0 0 0 0,0 0 0 0 0,1 0 0 0 0,-1 0-1 0 0,1-1 1 0 0,-1 1 0 0 0,1-1 0 0 0,0 1 0 0 0,3 1 0 0 0,1-1-493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6497 0 0,'-22'35'6070'0'0,"11"-1"-3901"0"0,10-27-2270 0 0,1-1 0 0 0,0 1 0 0 0,0-1 1 0 0,0 1-1 0 0,1-1 0 0 0,0 0 1 0 0,0 1-1 0 0,1-1 0 0 0,0 0 0 0 0,0 0 1 0 0,0 0-1 0 0,1 0 0 0 0,0 0 1 0 0,0-1-1 0 0,7 10 0 0 0,7 9-3043 0 0,-13-20 2399 0 0,0 1 0 0 0,-1 0 0 0 0,1 1 0 0 0,-1-1-1 0 0,0 0 1 0 0,3 9 0 0 0,-6-11 778 0 0,1 0 0 0 0,-1 0-1 0 0,1 0 1 0 0,-1 0 0 0 0,0 0 0 0 0,0 0-1 0 0,-1 0 1 0 0,1 0 0 0 0,-1 0 0 0 0,1 0 0 0 0,-1 0-1 0 0,0 0 1 0 0,0 0 0 0 0,0 0 0 0 0,0-1-1 0 0,-3 6 1 0 0,-7 14 1487 0 0,-14 23 2081 0 0,23-42-3342 0 0,0-1 1 0 0,0 1 0 0 0,0-1-1 0 0,0 1 1 0 0,-1-1-1 0 0,1 0 1 0 0,-1 0-1 0 0,1 0 1 0 0,-1 0 0 0 0,0 0-1 0 0,0 0 1 0 0,-5 1-1 0 0,28-32 596 0 0,-6 12-882 0 0,57-65-25 0 0,-62 73 31 0 0,1 0 0 0 0,0 0 0 0 0,0 1 0 0 0,1 1 0 0 0,0 0 1 0 0,14-7-1 0 0,-24 14-1 0 0,0-1 0 0 0,0 1 1 0 0,0-1-1 0 0,0 1 0 0 0,0 0 1 0 0,0 0-1 0 0,0-1 0 0 0,0 1 1 0 0,1 0-1 0 0,-1 0 0 0 0,0 0 1 0 0,0 0-1 0 0,0 0 1 0 0,0 0-1 0 0,0 0 0 0 0,0 1 1 0 0,0-1-1 0 0,1 0 0 0 0,-1 0 1 0 0,0 1-1 0 0,0-1 0 0 0,0 1 1 0 0,0-1-1 0 0,0 1 0 0 0,0 0 1 0 0,-1-1-1 0 0,1 1 0 0 0,0 0 1 0 0,0-1-1 0 0,0 1 0 0 0,0 0 1 0 0,-1 0-1 0 0,1 0 0 0 0,0 0 1 0 0,-1 0-1 0 0,1 0 0 0 0,-1 0 1 0 0,1 0-1 0 0,-1 0 0 0 0,0 0 1 0 0,1 0-1 0 0,-1 0 0 0 0,0 0 1 0 0,0 0-1 0 0,1 2 0 0 0,1 8 8 0 0,-1 0 0 0 0,0 0-1 0 0,0 20 1 0 0,-1-19 46 0 0,1 33 95 0 0,-1-13 82 0 0,1 0-1 0 0,2 0 1 0 0,11 53 0 0 0,-12-80-158 0 0,-1-1 0 0 0,1 1 0 0 0,1-1 0 0 0,-1 0 0 0 0,0 0 0 0 0,1 0 0 0 0,0 0 1 0 0,5 5-1 0 0,-7-8-35 0 0,-1 0 0 0 0,1-1 0 0 0,0 1 0 0 0,-1 0 1 0 0,1-1-1 0 0,0 1 0 0 0,0-1 0 0 0,0 1 0 0 0,-1-1 1 0 0,1 0-1 0 0,0 1 0 0 0,0-1 0 0 0,0 0 0 0 0,0 1 0 0 0,0-1 1 0 0,0 0-1 0 0,0 0 0 0 0,0 0 0 0 0,1 0 0 0 0,-1 0-10 0 0,0-1-1 0 0,0 0 1 0 0,0 1-1 0 0,0-1 1 0 0,0 1-1 0 0,0-1 0 0 0,0 0 1 0 0,0 0-1 0 0,-1 1 1 0 0,1-1-1 0 0,0 0 0 0 0,-1 0 1 0 0,1 0-1 0 0,0 0 1 0 0,-1 0-1 0 0,1 0 1 0 0,-1 0-1 0 0,1 0 0 0 0,-1 0 1 0 0,0 0-1 0 0,1-2 1 0 0,1-7 39 0 0,-1-1 0 0 0,0 0 0 0 0,-1 1 1 0 0,0-1-1 0 0,0 0 0 0 0,-1 1 0 0 0,-3-13 1 0 0,0-12 54 0 0,-31-228 922 0 0,28 240-692 0 0,5 20-265 0 0,1 0 0 0 0,-1 0 0 0 0,1-1 0 0 0,0 1 0 0 0,0 0 0 0 0,0-1 0 0 0,1 1 0 0 0,-1-1 0 0 0,1 1 0 0 0,0-6 0 0 0,1 9-77 0 0,-1 0-1 0 0,1-1 0 0 0,-1 1 1 0 0,1 0-1 0 0,-1-1 0 0 0,1 1 0 0 0,-1 0 1 0 0,1 0-1 0 0,-1 0 0 0 0,1 0 0 0 0,-1-1 1 0 0,1 1-1 0 0,0 0 0 0 0,-1 0 0 0 0,1 0 1 0 0,-1 0-1 0 0,1 0 0 0 0,-1 0 1 0 0,1 1-1 0 0,0-1 0 0 0,-1 0 0 0 0,1 0 1 0 0,-1 0-1 0 0,1 0 0 0 0,-1 1 0 0 0,1-1 1 0 0,-1 0-1 0 0,1 1 0 0 0,-1-1 1 0 0,1 0-1 0 0,0 1 0 0 0,17 10-158 0 0,-10-6 146 0 0,-1 1 1 0 0,-1 0-1 0 0,1 0 1 0 0,-1 0-1 0 0,0 1 1 0 0,0 0-1 0 0,-1 0 1 0 0,0 1 0 0 0,0 0-1 0 0,-1-1 1 0 0,0 2-1 0 0,-1-1 1 0 0,5 14-1 0 0,-1 5 175 0 0,-2 0-1 0 0,-1 1 1 0 0,1 29 0 0 0,-3-29 43 0 0,1-1 0 0 0,1 0 0 0 0,8 29 0 0 0,-12-54-202 0 0,0 0 0 0 0,1-1 0 0 0,-1 1-1 0 0,1-1 1 0 0,-1 1 0 0 0,1 0 0 0 0,-1-1 0 0 0,1 1 0 0 0,0-1 0 0 0,0 1-1 0 0,0-1 1 0 0,0 0 0 0 0,0 1 0 0 0,0-1 0 0 0,0 0 0 0 0,0 0 0 0 0,1 0 0 0 0,-1 0-1 0 0,0 0 1 0 0,1 0 0 0 0,-1 0 0 0 0,1 0 0 0 0,-1 0 0 0 0,1 0 0 0 0,-1-1-1 0 0,1 1 1 0 0,3 0 0 0 0,-3-2-4 0 0,-1 1 1 0 0,1-1-1 0 0,0 0 0 0 0,0 0 1 0 0,-1 0-1 0 0,1 0 0 0 0,0 0 1 0 0,-1 0-1 0 0,1 0 0 0 0,-1 0 0 0 0,1-1 1 0 0,-1 1-1 0 0,0-1 0 0 0,0 1 1 0 0,0-1-1 0 0,1 1 0 0 0,-1-1 0 0 0,-1 0 1 0 0,1 1-1 0 0,0-1 0 0 0,0 0 1 0 0,-1 0-1 0 0,1 0 0 0 0,0-2 0 0 0,6-21-18 0 0,6-49 0 0 0,-9 45 23 0 0,11-40-1 0 0,-12 61 108 0 0,0 0 0 0 0,0 0 0 0 0,0 0 0 0 0,1 1 0 0 0,0-1 0 0 0,1 1 0 0 0,-1 0 0 0 0,1 0 0 0 0,8-8 0 0 0,-12 14-78 0 0,0 0-1 0 0,0 0 1 0 0,0 0-1 0 0,0 0 1 0 0,0 0-1 0 0,0 0 1 0 0,0 1-1 0 0,0-1 0 0 0,0 0 1 0 0,0 1-1 0 0,0-1 1 0 0,0 1-1 0 0,1-1 1 0 0,-1 1-1 0 0,0-1 1 0 0,0 1-1 0 0,1 0 1 0 0,-1 0-1 0 0,0 0 1 0 0,0-1-1 0 0,1 1 1 0 0,-1 0-1 0 0,0 1 0 0 0,1-1 1 0 0,-1 0-1 0 0,2 0 1 0 0,-2 2-10 0 0,1-1 1 0 0,0 0-1 0 0,0 0 1 0 0,-1 1-1 0 0,1-1 1 0 0,0 1-1 0 0,-1-1 1 0 0,0 1-1 0 0,1 0 1 0 0,-1-1-1 0 0,0 1 1 0 0,0 0-1 0 0,0 0 1 0 0,1 2-1 0 0,3 8 4 0 0,-1 0 0 0 0,0 0 0 0 0,4 25-1 0 0,-4-7-120 0 0,-3-21-62 0 0,-1 1-1 0 0,2 0 1 0 0,0-1 0 0 0,0 1-1 0 0,0-1 1 0 0,1 0 0 0 0,1 0-1 0 0,8 17 1 0 0,-11-25 30 0 0,-1-1 0 0 0,0 0 0 0 0,0 0 0 0 0,0 1 0 0 0,0-1 0 0 0,1 0 1 0 0,-1 0-1 0 0,0 0 0 0 0,0 1 0 0 0,0-1 0 0 0,1 0 0 0 0,-1 0 0 0 0,0 0 0 0 0,0 0 0 0 0,1 0 1 0 0,-1 1-1 0 0,0-1 0 0 0,0 0 0 0 0,1 0 0 0 0,-1 0 0 0 0,0 0 0 0 0,0 0 0 0 0,1 0 0 0 0,-1 0 1 0 0,0 0-1 0 0,0 0 0 0 0,1 0 0 0 0,-1 0 0 0 0,0 0 0 0 0,1 0 0 0 0,-1 0 0 0 0,0 0 0 0 0,0 0 1 0 0,1 0-1 0 0,-1-1 0 0 0,0 1 0 0 0,1 0 0 0 0,7-11-4573 0 0,3-17-1051 0 0,-11 28 5641 0 0,5-16-1685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 5521 0 0,'-19'28'10364'0'0,"6"6"-6599"0"0,1 42-5268 0 0,6-33 2225 0 0,-6 17-457 0 0,-3 0 0 0 0,-36 91 0 0 0,53-156-257 0 0,85-229-508 0 0,-76 193 579 0 0,18-52 398 0 0,-25 82-414 0 0,1 0 1 0 0,0 1-1 0 0,1-1 0 0 0,0 1 1 0 0,14-18-1 0 0,-19 26-50 0 0,1 1 0 0 0,-1-1 0 0 0,1 0 1 0 0,-1 1-1 0 0,1-1 0 0 0,0 1 0 0 0,-1 0 0 0 0,1-1 0 0 0,0 1 0 0 0,0 0 0 0 0,0 0 0 0 0,0 0 0 0 0,0 0 0 0 0,0 1 0 0 0,0-1 0 0 0,1 0 0 0 0,-1 1 0 0 0,0 0 0 0 0,0-1 0 0 0,0 1 1 0 0,1 0-1 0 0,-1 0 0 0 0,0 0 0 0 0,0 1 0 0 0,1-1 0 0 0,-1 0 0 0 0,0 1 0 0 0,0 0 0 0 0,0-1 0 0 0,0 1 0 0 0,0 0 0 0 0,0 0 0 0 0,0 0 0 0 0,0 0 0 0 0,0 0 0 0 0,0 1 0 0 0,0-1 1 0 0,-1 0-1 0 0,1 1 0 0 0,2 3 0 0 0,2 1-8 0 0,1 2 0 0 0,-2-1 0 0 0,1 1 0 0 0,-1-1 0 0 0,0 2 0 0 0,-1-1 1 0 0,0 0-1 0 0,4 12 0 0 0,3 18 113 0 0,-2 0 1 0 0,4 43-1 0 0,5 25 19 0 0,-18-103-142 0 0,1 0 0 0 0,1 1 0 0 0,-1-1 0 0 0,0 1 0 0 0,1-1 0 0 0,0 0 0 0 0,2 4 0 0 0,-2-5-377 0 0,-1 0 0 0 0,1 0-1 0 0,0 0 1 0 0,0 0 0 0 0,1 0 0 0 0,-1 0 0 0 0,0 0 0 0 0,5 2-1 0 0,-5-3-190 0 0,0 0 0 0 0,0-1 0 0 0,0 1 0 0 0,0 0-1 0 0,0-1 1 0 0,1 1 0 0 0,-1-1 0 0 0,0 0 0 0 0,0 0-1 0 0,1 0 1 0 0,-1 0 0 0 0,0 0 0 0 0,1 0 0 0 0,-1 0-1 0 0,0-1 1 0 0,0 1 0 0 0,0-1 0 0 0,1 0 0 0 0,-1 0-1 0 0,0 0 1 0 0,0 0 0 0 0,0 0 0 0 0,0 0 0 0 0,0 0-1 0 0,2-3 1 0 0,7-4-1978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3097 0 0,'-8'3'1288'0'0,"4"-2"-912"0"0,0 4-456 0 0,-1-4-296 0 0,4 1-120 0 0,-1-2 56 0 0,2-2-352 0 0,2-1-937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9818 0 0,'7'2'6733'0'0,"24"-8"-6780"0"0,43-18-984 0 0,32-22-10865 0 0,-105 45 11872 0 0,0 0 1 0 0,0 0 0 0 0,-1 0-1 0 0,1 0 1 0 0,-1 0-1 0 0,1 0 1 0 0,-1 0-1 0 0,1 0 1 0 0,-1-1 0 0 0,1 1-1 0 0,-1 0 1 0 0,0 0-1 0 0,0 0 1 0 0,0-1 0 0 0,0 1-1 0 0,0 0 1 0 0,0-2-1 0 0,0-33-12 0 0,0 15 46 0 0,1 10 73 0 0,0 0 1 0 0,1 1-1 0 0,4-19 0 0 0,-4 26 367 0 0,-1-1-1 0 0,0 1 1 0 0,1-1-1 0 0,0 1 0 0 0,0 0 1 0 0,0-1-1 0 0,0 1 1 0 0,4-4-1 0 0,-6 7-379 0 0,0 0 0 0 0,1 0 0 0 0,-1 0 0 0 0,0 0 0 0 0,0 0 0 0 0,0 0 0 0 0,0-1 0 0 0,0 1 0 0 0,0 0 1 0 0,0 0-1 0 0,1 0 0 0 0,-1 0 0 0 0,0 0 0 0 0,0 0 0 0 0,0 0 0 0 0,0 0 0 0 0,0 0 0 0 0,0 0 0 0 0,1 0 0 0 0,-1 0 0 0 0,0 0 0 0 0,0 0 0 0 0,0 0 0 0 0,0 0 0 0 0,0 0 1 0 0,0 0-1 0 0,1 0 0 0 0,-1 0 0 0 0,0 0 0 0 0,0 0 0 0 0,0 0 0 0 0,0 1 0 0 0,0-1 0 0 0,0 0 0 0 0,0 0 0 0 0,0 0 0 0 0,1 0 0 0 0,-1 0 0 0 0,0 0 0 0 0,0 0 0 0 0,0 0 1 0 0,0 0-1 0 0,0 1 0 0 0,0-1 0 0 0,0 0 0 0 0,0 0 0 0 0,0 0 0 0 0,0 0 0 0 0,0 0 0 0 0,0 0 0 0 0,0 0 0 0 0,0 1 0 0 0,4 11 1386 0 0,-3 12-742 0 0,-4 28-911 0 0,-4 139 753 0 0,13-96-2314 0 0,-2-71-838 0 0,11 43 0 0 0,3-23-1537 0 0,-11-32 2051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20 6945 0 0,'-14'-3'6461'0'0,"1"-3"-4129"0"0,10 4-2185 0 0,1 1 1 0 0,-1 0 0 0 0,0-1-1 0 0,1 1 1 0 0,-1 1-1 0 0,0-1 1 0 0,0 0 0 0 0,-5 0-1 0 0,-7 2-114 0 0,0 0-1 0 0,0 1 1 0 0,0 1-1 0 0,0 1 1 0 0,1 0-1 0 0,0 1 1 0 0,0 0-1 0 0,0 1 1 0 0,0 1-1 0 0,1 0 0 0 0,-20 14 1 0 0,-9 10-94 0 0,-73 71 0 0 0,112-99 76 0 0,-28 26 30 0 0,1 1 1 0 0,1 2-1 0 0,2 1 0 0 0,1 0 1 0 0,2 3-1 0 0,-22 40 0 0 0,45-75-60 0 0,1 1-1 0 0,-1-1 0 0 0,0 1 0 0 0,1-1 0 0 0,-1 1 0 0 0,0 0 0 0 0,1-1 0 0 0,0 1 0 0 0,-1 0 0 0 0,1-1 0 0 0,0 1 0 0 0,0 0 0 0 0,0-1 0 0 0,0 1 1 0 0,0 0-1 0 0,0-1 0 0 0,1 1 0 0 0,-1 0 0 0 0,1 2 0 0 0,0-3-11 0 0,0 0 1 0 0,0 0-1 0 0,0 0 1 0 0,0 0-1 0 0,0 0 1 0 0,0 0-1 0 0,0-1 1 0 0,0 1-1 0 0,0 0 1 0 0,0 0-1 0 0,1-1 0 0 0,-1 1 1 0 0,0-1-1 0 0,0 1 1 0 0,1-1-1 0 0,-1 0 1 0 0,0 1-1 0 0,3-1 1 0 0,7 1-87 0 0,0-1-1 0 0,-1 0 1 0 0,1-1 0 0 0,18-3-1 0 0,-23 3 148 0 0,218-53-204 0 0,-148 33 225 0 0,111-16 0 0 0,-183 36-30 0 0,1 0 0 0 0,-1 1 0 0 0,1 0 0 0 0,0 0 0 0 0,-1 0-1 0 0,1 0 1 0 0,-1 1 0 0 0,1 0 0 0 0,6 2 0 0 0,-10-3 6 0 0,0 1 0 0 0,0-1 1 0 0,-1 1-1 0 0,1-1 0 0 0,0 1 0 0 0,0-1 1 0 0,-1 1-1 0 0,1 0 0 0 0,0-1 0 0 0,-1 1 1 0 0,1 0-1 0 0,-1-1 0 0 0,1 1 0 0 0,-1 0 1 0 0,1 0-1 0 0,-1 0 0 0 0,1 0 1 0 0,-1-1-1 0 0,1 3 0 0 0,-1-1 49 0 0,0 0 1 0 0,0 0-1 0 0,0 0 0 0 0,0 0 0 0 0,0 1 0 0 0,-1-1 1 0 0,1 0-1 0 0,0 0 0 0 0,-1 0 0 0 0,0 0 1 0 0,-1 4-1 0 0,-8 18 402 0 0,-1-1-1 0 0,-19 31 1 0 0,24-44-1244 0 0,-1 0-1 0 0,-1-1 1 0 0,0 0-1 0 0,-11 10 1 0 0,17-17-145 0 0,0 0 0 0 0,0-1 0 0 0,0 1 0 0 0,0-1 0 0 0,0 0 0 0 0,0 1 0 0 0,0-1 0 0 0,-1 0 0 0 0,1 0 0 0 0,0-1 0 0 0,-1 1 0 0 0,1 0 0 0 0,-1-1 0 0 0,-2 1 0 0 0,-1-1-1113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11282 0 0,'10'32'6781'0'0,"-3"-3"-4825"0"0,-5-19-2673 0 0,-1-1 1 0 0,0 1 0 0 0,-1-1-1 0 0,0 1 1 0 0,0-1 0 0 0,-1 1 0 0 0,-3 15-1 0 0,-12 33-6882 0 0,11-43 6188 0 0,0-1 0 0 0,-2 1 0 0 0,-13 22-1 0 0,13-28 408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3129 0 0,'0'1'74'0'0,"-1"0"1"0"0,0 0 0 0 0,1-1-1 0 0,-1 1 1 0 0,0 0 0 0 0,0-1-1 0 0,1 1 1 0 0,-1-1 0 0 0,0 1-1 0 0,0-1 1 0 0,0 1 0 0 0,0-1-1 0 0,0 0 1 0 0,0 1 0 0 0,0-1-1 0 0,0 0 1 0 0,-1 1 0 0 0,2-2-40 0 0,0 1 0 0 0,-1 0 0 0 0,1 0 0 0 0,-1 0 0 0 0,1-1 1 0 0,0 1-1 0 0,-1 0 0 0 0,1 0 0 0 0,0-1 0 0 0,0 1 0 0 0,-1 0 1 0 0,1-1-1 0 0,0 1 0 0 0,-1 0 0 0 0,1-1 0 0 0,0 1 0 0 0,0 0 1 0 0,0-1-1 0 0,0 1 0 0 0,-1-1 0 0 0,1 1 0 0 0,0 0 0 0 0,0-1 1 0 0,0 1-1 0 0,0-1 0 0 0,0 0 0 0 0,2-41 2411 0 0,-1 27-158 0 0,8 112-1024 0 0,-2-26-1326 0 0,-2 49 244 0 0,-4-61-505 0 0,3 0 1 0 0,2 0 0 0 0,16 71-1 0 0,-11-108-1933 0 0,-3-13 23 0 0,-8-9 2160 0 0,0 0 0 0 0,1 0 0 0 0,-1 0-1 0 0,0 0 1 0 0,0 0 0 0 0,0 0-1 0 0,0 0 1 0 0,1 0 0 0 0,-1 0 0 0 0,0 0-1 0 0,0 0 1 0 0,0 0 0 0 0,0 0 0 0 0,1 0-1 0 0,-1 0 1 0 0,0 0 0 0 0,0 0 0 0 0,0 0-1 0 0,0 0 1 0 0,1 0 0 0 0,-1 0-1 0 0,0 0 1 0 0,0 0 0 0 0,0 0 0 0 0,0-1-1 0 0,1 1 1 0 0,-1 0 0 0 0,0 0 0 0 0,0 0-1 0 0,0 0 1 0 0,0 0 0 0 0,0 0 0 0 0,0-1-1 0 0,0 1 1 0 0,1 0 0 0 0,-1 0-1 0 0,0 0 1 0 0,0 0 0 0 0,0 0 0 0 0,0-1-1 0 0,0 1 1 0 0,0 0 0 0 0,0 0 0 0 0,0 0-1 0 0,0-1 1 0 0,0 1 0 0 0,2-5-1549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6585 0 0,'-24'9'5358'0'0,"24"-8"-5339"0"0,0-1 0 0 0,-1 1-1 0 0,1-1 1 0 0,-1 0 0 0 0,1 0 0 0 0,-1 1 0 0 0,0-1 0 0 0,1 0 0 0 0,-1 0-1 0 0,1 0 1 0 0,-1 1 0 0 0,1-1 0 0 0,-1 0 0 0 0,0 0 0 0 0,1 0-1 0 0,-1 0 1 0 0,1 0 0 0 0,-1 0 0 0 0,1 0 0 0 0,-1 0 0 0 0,0-1 0 0 0,1 1-1 0 0,-1 0 1 0 0,1 0 0 0 0,-1 0 0 0 0,1-1 0 0 0,-1 1 0 0 0,1 0-1 0 0,-1 0 1 0 0,1-1 0 0 0,-1 1 0 0 0,1-1 0 0 0,-1 1 0 0 0,1 0 0 0 0,-1-2-1 0 0,2 0-163 0 0,1-1-1 0 0,0 1 1 0 0,0 0-1 0 0,0-1 1 0 0,0 1-1 0 0,0 0 1 0 0,0 0-1 0 0,0 0 1 0 0,1 0-1 0 0,-1 1 1 0 0,1-1-1 0 0,-1 1 0 0 0,5-2 1 0 0,-2 0-78 0 0,13-8-541 0 0,0 0 1 0 0,1 1 0 0 0,1 1-1 0 0,-1 1 1 0 0,1 1-1 0 0,1 1 1 0 0,-1 0 0 0 0,30-3-1 0 0,-47 9 773 0 0,-1-1 1 0 0,0 1-1 0 0,0 0 0 0 0,0-1 1 0 0,1 1-1 0 0,-1 0 0 0 0,0 1 1 0 0,0-1-1 0 0,1 0 1 0 0,-1 1-1 0 0,0-1 0 0 0,0 1 1 0 0,0-1-1 0 0,0 1 0 0 0,0 0 1 0 0,0 0-1 0 0,0 0 0 0 0,0 0 1 0 0,0 1-1 0 0,3 2 0 0 0,-4-2 111 0 0,0-1 0 0 0,0 1 0 0 0,0 0 0 0 0,-1 0 0 0 0,1 0 0 0 0,0 0 0 0 0,-1 0 0 0 0,0-1 0 0 0,1 1 0 0 0,-1 0 0 0 0,0 0 0 0 0,0 0 0 0 0,0 0 0 0 0,0 0 0 0 0,0 0 0 0 0,-1 0 0 0 0,1 0 0 0 0,-1 3 0 0 0,-3 6 296 0 0,0 0 1 0 0,-1 0 0 0 0,0 0 0 0 0,0-1 0 0 0,-1 1-1 0 0,-10 11 1 0 0,9-14-556 0 0,0 0-1 0 0,-1 0 0 0 0,1-1 1 0 0,-2 0-1 0 0,1-1 0 0 0,-1 0 1 0 0,0 0-1 0 0,0-1 1 0 0,0 0-1 0 0,-20 7 0 0 0,3-3 454 0 0,0-2-1 0 0,-1 0 0 0 0,-28 4 2756 0 0,55-11-3016 0 0,11 5 1355 0 0,27 6-842 0 0,-16-4-197 0 0,-8-2-377 0 0,0 0 0 0 0,0 2-1 0 0,-1-1 1 0 0,0 2 0 0 0,-1-1-1 0 0,0 2 1 0 0,0 0 0 0 0,15 14-1 0 0,-4 2-52 0 0,0 1-1 0 0,28 42 0 0 0,-39-50-377 0 0,0-1 696 0 0,-1 0 0 0 0,28 27 0 0 0,-35-40-655 0 0,2 0 1 0 0,-1 0-1 0 0,0 0 0 0 0,1 0 0 0 0,6 3 0 0 0,-7-5-442 0 0,-1-1 1 0 0,0 1-1 0 0,1-1 0 0 0,0 0 0 0 0,-1 0 0 0 0,1 0 0 0 0,-1 0 0 0 0,7-1 0 0 0,-2 0-2062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8 275 6113 0 0,'-8'1'3518'0'0,"22"-1"-2416"0"0,28-3-543 0 0,-9-6-518 0 0,0-2-1 0 0,-1-2 1 0 0,-1 0 0 0 0,0-2 0 0 0,-1-2-1 0 0,45-32 1 0 0,99-64-4306 0 0,-171 111 3793 0 0,-1 0-1 0 0,1 0 1 0 0,0 0-1 0 0,-1 0 1 0 0,1-1-1 0 0,-1 1 1 0 0,0-1 0 0 0,0 1-1 0 0,0-1 1 0 0,2-3-1 0 0,-7 3-1282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7970 0 0,'-4'9'5013'0'0,"-2"21"-5725"0"0,5-21 1041 0 0,-94 316-1635 0 0,60-218 1322 0 0,33-101-63 0 0,-32 89-1183 0 0,28-83-476 0 0,0 0-1 0 0,-14 21 0 0 0,12-26 426 0 0,2-9-543 0 0,2-4 352 0 0</inkml:trace>
  <inkml:trace contextRef="#ctx0" brushRef="#br0" timeOffset="1">50 427 3865 0 0,'7'-1'812'0'0,"-1"2"0"0"0,0-1 0 0 0,0 1 1 0 0,1-1-1 0 0,-1 2 0 0 0,0-1 0 0 0,0 1 0 0 0,0 0 1 0 0,8 3-1 0 0,-8 0-599 0 0,1-1 0 0 0,-1 0 0 0 0,0 1 0 0 0,0 0 1 0 0,-1 1-1 0 0,1-1 0 0 0,5 9 0 0 0,5 6-71 0 0,54 62-2194 0 0,-52-63-592 0 0,0-1-1 0 0,25 18 1 0 0,-42-34 2364 0 0,1-1 1 0 0,0 0 0 0 0,0 1-1 0 0,1-1 1 0 0,-1 0 0 0 0,0 0-1 0 0,0 0 1 0 0,1 0 0 0 0,-1-1-1 0 0,5 2 1 0 0,-3-3-489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6033 0 0,'-138'70'9484'0'0,"191"-83"-8948"0"0,-48 11-554 0 0,0 2 0 0 0,0-1 0 0 0,0 0-1 0 0,0 1 1 0 0,1 0 0 0 0,-1 0 0 0 0,0 1 0 0 0,0-1 0 0 0,0 1 0 0 0,9 3 0 0 0,-13-3 10 0 0,0 0 0 0 0,0 0 1 0 0,0 0-1 0 0,0 0 0 0 0,0 0 0 0 0,0 0 0 0 0,0 1 0 0 0,-1-1 0 0 0,1 0 1 0 0,0 1-1 0 0,-1-1 0 0 0,1 0 0 0 0,-1 1 0 0 0,0-1 0 0 0,1 1 1 0 0,-1-1-1 0 0,0 1 0 0 0,0-1 0 0 0,0 1 0 0 0,0-1 0 0 0,0 1 0 0 0,0-1 1 0 0,0 1-1 0 0,0-1 0 0 0,-1 0 0 0 0,1 1 0 0 0,0-1 0 0 0,-1 1 1 0 0,0-1-1 0 0,0 2 0 0 0,-22 45-106 0 0,20-43 88 0 0,-11 20 173 0 0,-2 0-1 0 0,-1-1 0 0 0,-39 42 1 0 0,56-66-141 0 0,0 0 0 0 0,0 0 0 0 0,0 0 0 0 0,1 0 0 0 0,-1 0 0 0 0,0 0 0 0 0,0 0 0 0 0,0 0 0 0 0,0 0 0 0 0,0 0 0 0 0,0 0 0 0 0,1 0 0 0 0,-1 0 0 0 0,0 0 0 0 0,0 0 0 0 0,0 0 1 0 0,0 0-1 0 0,0 0 0 0 0,0 0 0 0 0,1 0 0 0 0,-1 0 0 0 0,0 0 0 0 0,0 0 0 0 0,0 0 0 0 0,0 0 0 0 0,0 0 0 0 0,0 0 0 0 0,0 0 0 0 0,1 0 0 0 0,-1 0 0 0 0,0 0 0 0 0,0 0 0 0 0,0 1 0 0 0,0-1 0 0 0,0 0 0 0 0,0 0 0 0 0,0 0 0 0 0,0 0 1 0 0,0 0-1 0 0,0 0 0 0 0,0 0 0 0 0,0 1 0 0 0,0-1 0 0 0,0 0 0 0 0,1 0 0 0 0,-1 0 0 0 0,0 0 0 0 0,0 0 0 0 0,0 0 0 0 0,0 1 0 0 0,0-1 0 0 0,0 0 0 0 0,0 0 0 0 0,0 0 0 0 0,-1 0 0 0 0,1 0 0 0 0,0 0 0 0 0,0 0 0 0 0,0 1 0 0 0,0-1 0 0 0,0 0 1 0 0,23-4-7 0 0,26-12-161 0 0,-26 5-8 0 0,-1-1-1 0 0,39-29 0 0 0,-13 8-2017 0 0,2 6-3325 0 0,-29 21 2500 0 0,-21 6 2951 0 0,0 0 0 0 0,0 0 0 0 0,0 1 0 0 0,-1-1 0 0 0,1 0 1 0 0,0 0-1 0 0,0 0 0 0 0,0 1 0 0 0,0-1 0 0 0,-1 0 0 0 0,1 0 1 0 0,0 1-1 0 0,0-1 0 0 0,0 0 0 0 0,0 0 0 0 0,0 1 0 0 0,0-1 1 0 0,0 0-1 0 0,0 0 0 0 0,0 1 0 0 0,0-1 0 0 0,0 0 0 0 0,0 1 0 0 0,0-1 1 0 0,0 0-1 0 0,0 0 0 0 0,0 1 0 0 0,0-1 0 0 0,0 0 0 0 0,0 0 1 0 0,0 1-1 0 0,0-1 0 0 0,0 0 0 0 0,0 1 0 0 0,1-1 0 0 0,-1 0 1 0 0,0 0-1 0 0,0 0 0 0 0,0 1 0 0 0,0-1 0 0 0,1 0 0 0 0,-1 0 1 0 0,0 0-1 0 0,0 1 0 0 0,1-1 0 0 0,-1 0 0 0 0,0 0 0 0 0,0 0 0 0 0,1 0 1 0 0,-1 0-1 0 0,0 0 0 0 0,0 0 0 0 0,1 1 0 0 0,-1-1 0 0 0,0 0 1 0 0,0 0-1 0 0,1 0 0 0 0,-1 0 0 0 0,0 0 0 0 0,1 0 0 0 0,-1 0 1 0 0,0 0-1 0 0,0 0 0 0 0,1-1 0 0 0,-1 1 0 0 0,0 0 0 0 0,1 0 1 0 0,-4 5-846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4929 0 0,'-1'1'419'0'0,"0"0"-1"0"0,0 1 1 0 0,1-1 0 0 0,-1 0 0 0 0,0 1-1 0 0,0-1 1 0 0,1 1 0 0 0,-1-1-1 0 0,1 1 1 0 0,-1-1 0 0 0,1 1 0 0 0,0 2-1 0 0,0-4-379 0 0,0 1 0 0 0,0-1-1 0 0,0 0 1 0 0,0 1 0 0 0,0-1-1 0 0,1 1 1 0 0,-1-1 0 0 0,0 0-1 0 0,0 1 1 0 0,0-1 0 0 0,1 0-1 0 0,-1 1 1 0 0,0-1 0 0 0,0 0-1 0 0,1 0 1 0 0,-1 1 0 0 0,0-1-1 0 0,1 0 1 0 0,-1 0 0 0 0,0 0-1 0 0,1 1 1 0 0,-1-1 0 0 0,0 0-1 0 0,1 0 1 0 0,-1 0 0 0 0,0 0-1 0 0,1 0 1 0 0,-1 1 0 0 0,1-1-1 0 0,0 0 1 0 0,4 0-42 0 0,0-1 0 0 0,-1 1 0 0 0,1-1 0 0 0,0 0 0 0 0,0 0 0 0 0,8-3 0 0 0,12-5 126 0 0,0-2 0 0 0,37-21 0 0 0,-11 5-1915 0 0,3 5-3634 0 0,-54 21 5316 0 0,1 1 0 0 0,0 0 0 0 0,-1-1 0 0 0,1 1 0 0 0,-1 0 0 0 0,1 0 1 0 0,-1 0-1 0 0,1 0 0 0 0,-1 0 0 0 0,1-1 0 0 0,0 1 0 0 0,-1 0 0 0 0,1 0 0 0 0,-1 0 0 0 0,1 1 0 0 0,-1-1 0 0 0,1 0 0 0 0,0 0 0 0 0,-1 0 0 0 0,1 0 1 0 0,-1 0-1 0 0,1 1 0 0 0,-1-1 0 0 0,1 0 0 0 0,-1 1 0 0 0,1-1 0 0 0,0 1 0 0 0,-1 2-1329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6049 0 0,'-1'1'947'0'0,"1"-1"-710"0"0,0 0 0 0 0,-1 1-1 0 0,1-1 1 0 0,0 0 0 0 0,0 1-1 0 0,0-1 1 0 0,0 0 0 0 0,0 1 0 0 0,0-1-1 0 0,-1 0 1 0 0,1 1 0 0 0,0-1-1 0 0,0 0 1 0 0,0 1 0 0 0,0-1-1 0 0,0 0 1 0 0,0 1 0 0 0,0-1 0 0 0,0 0-1 0 0,1 1 1 0 0,-1-1 0 0 0,0 0-1 0 0,0 1 1 0 0,0-1 0 0 0,0 0 0 0 0,0 1-1 0 0,1-1 1 0 0,11 4 3081 0 0,33-9-4011 0 0,-14 2-874 0 0,-29 3 1470 0 0,-1 0-1 0 0,1 0 1 0 0,-1 0 0 0 0,1 0 0 0 0,-1 1 0 0 0,1-1 0 0 0,-1 0-1 0 0,0 1 1 0 0,1-1 0 0 0,-1 1 0 0 0,0 0 0 0 0,1-1-1 0 0,-1 1 1 0 0,0 0 0 0 0,0 0 0 0 0,0 0 0 0 0,0 0 0 0 0,1 0-1 0 0,-1 0 1 0 0,-1 0 0 0 0,1 0 0 0 0,0 0 0 0 0,0 1 0 0 0,0-1-1 0 0,-1 0 1 0 0,1 0 0 0 0,0 1 0 0 0,-1-1 0 0 0,1 0-1 0 0,-1 1 1 0 0,0-1 0 0 0,1 1 0 0 0,-1-1 0 0 0,0 1 0 0 0,0-1-1 0 0,0 1 1 0 0,0-1 0 0 0,0 0 0 0 0,0 1 0 0 0,0-1-1 0 0,-1 1 1 0 0,0 1 0 0 0,-2 9 497 0 0,0 0-1 0 0,-1 0 1 0 0,0 0 0 0 0,-8 13-1 0 0,0 2 1483 0 0,12-27-1870 0 0,0 0 1 0 0,-1 0-1 0 0,1 0 1 0 0,0 1-1 0 0,0-1 0 0 0,0 0 1 0 0,0 0-1 0 0,0 1 0 0 0,0-1 1 0 0,0 0-1 0 0,0 0 0 0 0,-1 0 1 0 0,1 1-1 0 0,0-1 1 0 0,0 0-1 0 0,0 0 0 0 0,0 1 1 0 0,0-1-1 0 0,0 0 0 0 0,0 0 1 0 0,1 1-1 0 0,-1-1 0 0 0,0 0 1 0 0,0 0-1 0 0,0 1 0 0 0,0-1 1 0 0,0 0-1 0 0,0 0 1 0 0,0 0-1 0 0,0 1 0 0 0,1-1 1 0 0,-1 0-1 0 0,0 0 0 0 0,0 0 1 0 0,0 0-1 0 0,0 1 0 0 0,1-1 1 0 0,-1 0-1 0 0,0 0 1 0 0,0 0-1 0 0,0 0 0 0 0,1 0 1 0 0,-1 1-1 0 0,0-1 0 0 0,0 0 1 0 0,0 0-1 0 0,1 0 0 0 0,-1 0 1 0 0,0 0-1 0 0,1 0 1 0 0,16-6-2574 0 0,17-16-5752 0 0,-26 12 5793 0 0,-4 7 1020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4601 0 0,'-4'9'4074'0'0,"4"-8"-3799"0"0,-1 0 0 0 0,1 0 0 0 0,-1 0-1 0 0,1 1 1 0 0,0-1 0 0 0,-1 0-1 0 0,1 0 1 0 0,0 0 0 0 0,0 0 0 0 0,0 0-1 0 0,0 1 1 0 0,0-1 0 0 0,0 0-1 0 0,0 0 1 0 0,0 1 0 0 0,1-1-261 0 0,0 1 1 0 0,0-1-1 0 0,0 0 0 0 0,0-1 1 0 0,1 1-1 0 0,-1 0 0 0 0,0 0 1 0 0,1 0-1 0 0,-1-1 0 0 0,0 1 1 0 0,1-1-1 0 0,-1 1 0 0 0,0-1 1 0 0,1 1-1 0 0,2-1 0 0 0,7 2-24 0 0,-1-1-1 0 0,1 0 1 0 0,-1-1-1 0 0,1 0 0 0 0,20-3 1 0 0,-24 2-20 0 0,0 0 0 0 0,1 0 0 0 0,-1 0 0 0 0,1 1 0 0 0,-1 0 0 0 0,0 1-1 0 0,1 0 1 0 0,-1 0 0 0 0,0 0 0 0 0,1 1 0 0 0,-1 0 0 0 0,0 0 0 0 0,8 5 0 0 0,-13-6 86 0 0,-1 1 0 0 0,1 0 0 0 0,0-1-1 0 0,-1 1 1 0 0,1 0 0 0 0,-1 0 0 0 0,0 0 0 0 0,0 0-1 0 0,0 0 1 0 0,0 0 0 0 0,0 1 0 0 0,0-1 0 0 0,0 0 0 0 0,-1 0-1 0 0,1 1 1 0 0,-1-1 0 0 0,0 0 0 0 0,1 1 0 0 0,-1-1 0 0 0,0 1-1 0 0,-1-1 1 0 0,1 3 0 0 0,-2 10 506 0 0,0-1 0 0 0,-7 22 0 0 0,3-13-451 0 0,2 2-106 0 0,-4 15-396 0 0,0-16-4123 0 0,7-24 4356 0 0,1 0 0 0 0,0 0 0 0 0,0 0 0 0 0,0 1-1 0 0,-1-1 1 0 0,1 0 0 0 0,0 0 0 0 0,0 0 0 0 0,-1 0 0 0 0,1 0 0 0 0,0 1 0 0 0,0-1-1 0 0,-1 0 1 0 0,1 0 0 0 0,0 0 0 0 0,-1 0 0 0 0,1 0 0 0 0,0 0 0 0 0,0 0 0 0 0,-1 0-1 0 0,1 0 1 0 0,0 0 0 0 0,-1 0 0 0 0,1 0 0 0 0,0 0 0 0 0,0 0 0 0 0,-1 0 0 0 0,1-1-1 0 0,0 1 1 0 0,-1 0 0 0 0,1 0 0 0 0,0 0 0 0 0,0 0 0 0 0,-1 0 0 0 0,1-1 0 0 0,0 1-1 0 0,0 0 1 0 0,0 0 0 0 0,-1 0 0 0 0,1-1 0 0 0,0 1 0 0 0,0 0 0 0 0,0 0 0 0 0,0-1-1 0 0,-1 1 1 0 0,1 0 0 0 0,0 0 0 0 0,0-1 0 0 0,0 1 0 0 0,0-1 0 0 0,-3-4-1799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8202 0 0,'5'0'5029'0'0,"18"-3"-3506"0"0,-6-2-1318 0 0,0 0-1 0 0,-1-1 1 0 0,1-1 0 0 0,-1-1 0 0 0,27-18 0 0 0,10-3-6559 0 0,-53 29 6292 0 0,0 0 1 0 0,0 0-1 0 0,0 0 1 0 0,0 0 0 0 0,0 0-1 0 0,1-1 1 0 0,-1 1-1 0 0,0 0 1 0 0,0 0 0 0 0,0 0-1 0 0,0 0 1 0 0,0 0-1 0 0,0 0 1 0 0,0 0-1 0 0,0 0 1 0 0,1 0 0 0 0,-1 0-1 0 0,0 0 1 0 0,0 0-1 0 0,0 0 1 0 0,0 0 0 0 0,0 0-1 0 0,0 0 1 0 0,0 0-1 0 0,1 0 1 0 0,-1 0-1 0 0,0 0 1 0 0,0 0 0 0 0,0 0-1 0 0,0 1 1 0 0,0-1-1 0 0,0 0 1 0 0,0 0 0 0 0,0 0-1 0 0,0 0 1 0 0,1 0-1 0 0,-1 0 1 0 0,0 0-1 0 0,0 0 1 0 0,0 0 0 0 0,0 0-1 0 0,0 0 1 0 0,0 1-1 0 0,0-1 1 0 0,0 0 0 0 0,0 0-1 0 0,0 0 1 0 0,0 0-1 0 0,0 0 1 0 0,0 0-1 0 0,0 0 1 0 0,0 0 0 0 0,0 1-1 0 0,0-1 1 0 0,0 0-1 0 0,0 0 1 0 0,0 0 0 0 0,0 0-1 0 0,0 0 1 0 0,0 0-1 0 0,0 0 1 0 0,0 1-1 0 0,0-1 1 0 0,-4 13-1516 0 0,-7 10 738 0 0,-23 26-1794 0 0,25-39 1992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4025 0 0,'0'0'321'0'0,"0"1"0"0"0,0 0 0 0 0,0-1 0 0 0,0 1 0 0 0,1-1 0 0 0,-1 1 0 0 0,0-1 0 0 0,0 1 0 0 0,0-1 0 0 0,0 1 0 0 0,1 0 0 0 0,-1-1 0 0 0,0 1 0 0 0,1-1 0 0 0,-1 1 1 0 0,0-1-1 0 0,1 0 0 0 0,-1 1 0 0 0,0-1 0 0 0,1 1 0 0 0,-1-1 0 0 0,1 0 0 0 0,-1 1 0 0 0,1-1 0 0 0,-1 0 0 0 0,1 1 0 0 0,-1-1 0 0 0,1 0 0 0 0,-1 0 0 0 0,1 0 0 0 0,0 1 0 0 0,-1-1 0 0 0,1 0 0 0 0,0 0 0 0 0,28-3 2258 0 0,26-19-3334 0 0,5-12-2063 0 0,-22 10-4025 0 0,60-50 0 0 0,-61 39 5971 0 0,-3 0 3866 0 0,-30 30-2549 0 0,-1-1 1 0 0,0 1-1 0 0,0-1 0 0 0,0 0 0 0 0,0 0 0 0 0,-1 0 1 0 0,0 0-1 0 0,-1 0 0 0 0,1 0 0 0 0,0-8 0 0 0,-1 5-279 0 0,0 0 0 0 0,0 0 0 0 0,-1 0-1 0 0,0 0 1 0 0,-1 0 0 0 0,-3-16 0 0 0,4 24-166 0 0,0 0 1 0 0,0 0 0 0 0,-1 0-1 0 0,1 0 1 0 0,0 0 0 0 0,-1 1-1 0 0,1-1 1 0 0,0 0 0 0 0,-1 0-1 0 0,1 0 1 0 0,-1 0 0 0 0,0 0-1 0 0,1 1 1 0 0,-1-1 0 0 0,1 0 0 0 0,-1 1-1 0 0,0-1 1 0 0,0 0 0 0 0,0 1-1 0 0,1-1 1 0 0,-2 0 0 0 0,1 1 41 0 0,0 0 0 0 0,0 0 0 0 0,0 0 0 0 0,1 0 0 0 0,-1 0 0 0 0,0 0 0 0 0,0 0 0 0 0,1 1 0 0 0,-1-1 0 0 0,0 0 1 0 0,0 0-1 0 0,1 1 0 0 0,-1-1 0 0 0,0 0 0 0 0,1 1 0 0 0,-1-1 0 0 0,0 1 0 0 0,1-1 0 0 0,-1 1 0 0 0,0 0 0 0 0,-2 2 172 0 0,1 0 0 0 0,-1 0 0 0 0,1 0 0 0 0,0 0-1 0 0,0 0 1 0 0,0 0 0 0 0,1 1 0 0 0,-1-1-1 0 0,-1 7 1 0 0,1 3-71 0 0,1-1 0 0 0,0 1 0 0 0,1-1 0 0 0,1 1 0 0 0,0-1 0 0 0,1 0 0 0 0,0 1 0 0 0,1-1 0 0 0,0 0 0 0 0,8 19 0 0 0,7 32-5109 0 0,-17-62 4726 0 0,-1 0-1 0 0,0 0 1 0 0,0 1-1 0 0,0-1 1 0 0,0 0-1 0 0,1 0 1 0 0,-2 1-1 0 0,1-1 1 0 0,0 0-1 0 0,0 1 1 0 0,0-1-1 0 0,-1 0 1 0 0,1 0-1 0 0,0 0 1 0 0,-1 1-1 0 0,1-1 1 0 0,-1 0-1 0 0,0 0 1 0 0,1 0-1 0 0,-1 0 1 0 0,0 0-1 0 0,1 0 1 0 0,-1 0-1 0 0,0 0 1 0 0,0 0-1 0 0,0 0 1 0 0,0-1-1 0 0,-1 2 1 0 0,1-1 33 0 0,-8 7-992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52 671 5081 0 0,'-16'13'3349'0'0,"-14"12"355"0"0,24-19-2445 0 0,14-9-300 0 0,58-38-692 0 0,-53 31-256 0 0,1 0 0 0 0,0 1 0 0 0,1 1 0 0 0,0 0 1 0 0,0 1-1 0 0,0 1 0 0 0,1 0 0 0 0,21-4 0 0 0,-35 9-17 0 0,-1 1-1 0 0,0 0 0 0 0,0-1 1 0 0,0 1-1 0 0,1 0 0 0 0,-1 0 1 0 0,0 0-1 0 0,0 0 1 0 0,1 0-1 0 0,-1 0 0 0 0,0 0 1 0 0,0 0-1 0 0,0 1 0 0 0,1-1 1 0 0,-1 0-1 0 0,0 1 1 0 0,0-1-1 0 0,0 1 0 0 0,0-1 1 0 0,0 1-1 0 0,0 0 1 0 0,0 0-1 0 0,0-1 0 0 0,0 1 1 0 0,0 0-1 0 0,0 0 0 0 0,0 0 1 0 0,0 0-1 0 0,-1 0 1 0 0,1 0-1 0 0,0 0 0 0 0,-1 0 1 0 0,1 0-1 0 0,-1 0 0 0 0,1 0 1 0 0,-1 0-1 0 0,1 1 1 0 0,-1-1-1 0 0,0 0 0 0 0,0 0 1 0 0,1 0-1 0 0,-1 1 1 0 0,0 0-1 0 0,-1 8 93 0 0,1 0-1 0 0,-2 1 1 0 0,1-1 0 0 0,-6 17-1 0 0,-1 14 408 0 0,8-39-472 0 0,0-1 0 0 0,-1 1 0 0 0,2-1 1 0 0,-1 1-1 0 0,0-1 0 0 0,0 1 0 0 0,0-1 0 0 0,1 1 1 0 0,-1-1-1 0 0,0 1 0 0 0,1-1 0 0 0,0 0 1 0 0,-1 1-1 0 0,1-1 0 0 0,0 0 0 0 0,0 1 0 0 0,-1-1 1 0 0,1 0-1 0 0,0 0 0 0 0,0 0 0 0 0,0 0 1 0 0,1 0-1 0 0,-1 0 0 0 0,0 0 0 0 0,2 1 0 0 0,-1-1 10 0 0,1 0 0 0 0,-1-1 0 0 0,1 1 0 0 0,0-1-1 0 0,-1 1 1 0 0,1-1 0 0 0,0 0 0 0 0,-1 0 0 0 0,1 0-1 0 0,-1-1 1 0 0,1 1 0 0 0,0-1 0 0 0,2 0 0 0 0,7-3-224 0 0,-1 0 0 0 0,1 0 0 0 0,-1-1 0 0 0,-1-1 0 0 0,12-7 0 0 0,-10 4-778 0 0,0-1 1 0 0,0 0-1 0 0,-1-1 1 0 0,0 0-1 0 0,-1-1 1 0 0,-1 0-1 0 0,0-1 1 0 0,0 0-1 0 0,-1 0 1 0 0,8-19-1 0 0,-7 12 691 0 0,-1-1 0 0 0,8-30-1 0 0,-12 30 1234 0 0,0-1-1 0 0,2-28 1 0 0,-6 46-593 0 0,1 1-1 0 0,-1 0 1 0 0,0-1 0 0 0,-1 1 0 0 0,1-1 0 0 0,0 1-1 0 0,-1-1 1 0 0,0 1 0 0 0,0 0 0 0 0,0-1 0 0 0,0 1-1 0 0,-1 0 1 0 0,1 0 0 0 0,-1 0 0 0 0,1 0 0 0 0,-3-3 0 0 0,1 4-172 0 0,0-1 0 0 0,0 0 1 0 0,-1 1-1 0 0,1 0 0 0 0,0 0 1 0 0,-1 0-1 0 0,1 0 0 0 0,-1 1 1 0 0,1-1-1 0 0,-1 1 1 0 0,0 0-1 0 0,0 0 0 0 0,-7-1 1 0 0,8 2-127 0 0,-22-7-763 0 0,26 0 55 0 0,13-4 401 0 0,19-8 548 0 0,56-25 0 0 0,-72 37 87 0 0,1 0-1 0 0,0 2 0 0 0,0 0 0 0 0,1 1 1 0 0,22-2-1 0 0,-39 5-327 0 0,0 1-1 0 0,0 0 1 0 0,-1 0 0 0 0,1 0 0 0 0,0 0 0 0 0,0 1-1 0 0,-1-1 1 0 0,1 0 0 0 0,0 1 0 0 0,-1-1-1 0 0,1 1 1 0 0,0 0 0 0 0,-1 0 0 0 0,1-1 0 0 0,-1 1-1 0 0,1 0 1 0 0,-1 0 0 0 0,1 0 0 0 0,-1 1-1 0 0,0-1 1 0 0,1 0 0 0 0,0 2 0 0 0,0 0-30 0 0,0 0 1 0 0,0 1-1 0 0,-1-1 1 0 0,0 0-1 0 0,1 1 1 0 0,-1-1-1 0 0,0 1 1 0 0,-1-1-1 0 0,1 1 1 0 0,0 5 0 0 0,-1 8-192 0 0,-1 1 0 0 0,0-1 0 0 0,-6 27 0 0 0,6-38 111 0 0,-8 23-308 0 0,9-28 264 0 0,-1 1 1 0 0,1-1 0 0 0,0 0 0 0 0,-1 0-1 0 0,1 0 1 0 0,-1 1 0 0 0,0-1-1 0 0,1 0 1 0 0,-1 0 0 0 0,0 0-1 0 0,0 0 1 0 0,1 0 0 0 0,-1 0-1 0 0,0-1 1 0 0,0 1 0 0 0,0 0-1 0 0,0 0 1 0 0,0-1 0 0 0,0 1-1 0 0,-3 1 1 0 0,4-3-83 0 0,0 1-1 0 0,0 0 1 0 0,0-1-1 0 0,-1 1 1 0 0,1-1 0 0 0,0 1-1 0 0,0 0 1 0 0,0-1-1 0 0,0 1 1 0 0,0-1 0 0 0,0 1-1 0 0,0-1 1 0 0,0 1-1 0 0,0 0 1 0 0,0-1-1 0 0,0 1 1 0 0,0-1 0 0 0,0 1-1 0 0,1 0 1 0 0,-1-1-1 0 0,0 1 1 0 0,0-1 0 0 0,0 1-1 0 0,0 0 1 0 0,1-1-1 0 0,-1 1 1 0 0,0 0 0 0 0,0-1-1 0 0,1 1 1 0 0,-1 0-1 0 0,1-1 1 0 0,8-14-552 0 0,-4 11 769 0 0,-1 1 0 0 0,1 0 0 0 0,0 0 0 0 0,0 0 0 0 0,0 0 0 0 0,1 1 0 0 0,8-4 0 0 0,-6 4 928 0 0,0-1 1 0 0,0 2-1 0 0,0-1 0 0 0,0 1 1 0 0,8-1-1 0 0,-15 2-831 0 0,0 0 0 0 0,1 1-1 0 0,-1-1 1 0 0,0 0 0 0 0,0 0 0 0 0,0 0-1 0 0,0 1 1 0 0,0-1 0 0 0,0 0 0 0 0,0 1-1 0 0,0-1 1 0 0,0 1 0 0 0,0-1 0 0 0,0 1-1 0 0,0 0 1 0 0,0-1 0 0 0,-1 1-1 0 0,1 0 1 0 0,0 0 0 0 0,0-1 0 0 0,-1 1-1 0 0,1 0 1 0 0,0 0 0 0 0,-1 0 0 0 0,2 2-1 0 0,6 30-354 0 0,-8-29 59 0 0,1-1 0 0 0,-1 0-1 0 0,1 0 1 0 0,-1 0 0 0 0,1 0 0 0 0,0 0-1 0 0,0 0 1 0 0,1 0 0 0 0,-1 0 0 0 0,4 5-1 0 0,12-67 1272 0 0,-7 36-1202 0 0,0-1 0 0 0,2 1 0 0 0,1 1 0 0 0,0 0 0 0 0,2 1 0 0 0,17-20 0 0 0,8-4-1589 0 0,66-58 0 0 0,-101 99 1618 0 0,30-24-246 0 0,-33 26 364 0 0,-1 1 0 0 0,1 0 0 0 0,0-1 0 0 0,0 1 0 0 0,0 0 0 0 0,0 0-1 0 0,0 0 1 0 0,1 1 0 0 0,-1-1 0 0 0,0 1 0 0 0,0-1 0 0 0,0 1 0 0 0,1-1 0 0 0,-1 1 0 0 0,4 0-1 0 0,-4 4 72 0 0,-1 0-1 0 0,0 0 1 0 0,-1-1-1 0 0,1 1 1 0 0,0 0-1 0 0,-1 0 1 0 0,0 0-1 0 0,0 0 1 0 0,0 0-1 0 0,-1 4 0 0 0,-7 64-83 0 0,-23 94-1 0 0,9-56 347 0 0,20-105-339 0 0,2 1 0 0 0,-1 0-1 0 0,0 0 1 0 0,1 0 0 0 0,0 0 0 0 0,1 0 0 0 0,1 9-1 0 0,-2-14-52 0 0,0 0-1 0 0,1 0 0 0 0,-1 1 0 0 0,1-1 0 0 0,-1 0 0 0 0,1 0 1 0 0,-1 0-1 0 0,1 0 0 0 0,0 0 0 0 0,0 0 0 0 0,0 0 0 0 0,0 0 1 0 0,-1 0-1 0 0,1 0 0 0 0,0 0 0 0 0,0-1 0 0 0,1 1 1 0 0,-1 0-1 0 0,0-1 0 0 0,0 1 0 0 0,0 0 0 0 0,0-1 0 0 0,1 0 1 0 0,-1 1-1 0 0,0-1 0 0 0,0 0 0 0 0,1 1 0 0 0,-1-1 0 0 0,0 0 1 0 0,0 0-1 0 0,1 0 0 0 0,-1 0 0 0 0,0-1 0 0 0,1 1 0 0 0,-1 0 1 0 0,0 0-1 0 0,0-1 0 0 0,0 1 0 0 0,3-2 0 0 0,13-4 33 0 0,0-2-1 0 0,0 0 0 0 0,-1-1 0 0 0,0 0 1 0 0,-1-2-1 0 0,0 0 0 0 0,-1 0 1 0 0,0-2-1 0 0,12-13 0 0 0,-25 26 5 0 0,0-1 1 0 0,0 0-1 0 0,0 0 1 0 0,0 0-1 0 0,0 1 0 0 0,-1-1 1 0 0,1 0-1 0 0,0 0 0 0 0,0 0 1 0 0,-1 0-1 0 0,1 0 0 0 0,-1 0 1 0 0,1 0-1 0 0,-1-1 1 0 0,0 1-1 0 0,1 0 0 0 0,-1 0 1 0 0,0 0-1 0 0,0 0 0 0 0,0 0 1 0 0,1-1-1 0 0,-1 1 0 0 0,-1 0 1 0 0,1 0-1 0 0,0 0 0 0 0,0-2 1 0 0,-1 1-53 0 0,0 1 0 0 0,0 0 1 0 0,0-1-1 0 0,-1 1 0 0 0,1 0 0 0 0,0 0 1 0 0,-1 0-1 0 0,1 0 0 0 0,0 0 0 0 0,-1 0 1 0 0,1 0-1 0 0,-1 0 0 0 0,1 1 0 0 0,-1-1 1 0 0,-3-1-1 0 0,-3 0-463 0 0,0 0 1 0 0,-1 0-1 0 0,0 1 1 0 0,1 0-1 0 0,-1 1 1 0 0,-10 0-1 0 0,-79 9-11414 0 0,79-8 9321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9130 0 0,'26'24'6407'0'0,"-3"-3"-5186"0"0,-20-18-1382 0 0,0-1 1 0 0,-1 1 0 0 0,1 1-1 0 0,-1-1 1 0 0,0 0-1 0 0,0 0 1 0 0,0 1 0 0 0,-1-1-1 0 0,1 1 1 0 0,-1 0 0 0 0,1-1-1 0 0,-1 1 1 0 0,-1 0-1 0 0,1 0 1 0 0,0 0 0 0 0,-1 0-1 0 0,0 5 1 0 0,0 3-928 0 0,1-5 646 0 0,-1-1 0 0 0,0 1 0 0 0,0 0 0 0 0,-1 0-1 0 0,0-1 1 0 0,0 1 0 0 0,-4 11 0 0 0,-13-14-3658 0 0,1 0 5103 0 0,-23 19 5827 0 0,40-23-6792 0 0,-1 0-1 0 0,1 0 1 0 0,0 0-1 0 0,0 0 1 0 0,0 0-1 0 0,0 0 1 0 0,0 0-1 0 0,0 0 1 0 0,-1 0-1 0 0,1 0 1 0 0,0 0-1 0 0,0 0 1 0 0,0 0-1 0 0,0 0 1 0 0,0 0-1 0 0,0 1 1 0 0,-1-1-1 0 0,1 0 1 0 0,0 0-1 0 0,0 0 0 0 0,0 0 1 0 0,0 0-1 0 0,0 0 1 0 0,0 0-1 0 0,0 0 1 0 0,0 0-1 0 0,0 1 1 0 0,0-1-1 0 0,0 0 1 0 0,-1 0-1 0 0,1 0 1 0 0,0 0-1 0 0,0 0 1 0 0,0 0-1 0 0,0 0 1 0 0,0 1-1 0 0,0-1 1 0 0,0 0-1 0 0,0 0 1 0 0,0 0-1 0 0,0 0 1 0 0,0 0-1 0 0,0 0 1 0 0,0 1-1 0 0,0-1 1 0 0,0 0-1 0 0,0 0 1 0 0,1 0-1 0 0,-1 0 1 0 0,0 0-1 0 0,0 0 1 0 0,0 1-1 0 0,0-1 0 0 0,0 0 1 0 0,0 0-1 0 0,0 0 1 0 0,0 0-1 0 0,0 0 1 0 0,0 0-1 0 0,0 0 1 0 0,1 0-1 0 0,-1 0 1 0 0,0 0-1 0 0,0 1 1 0 0,0-1-1 0 0,0 0 1 0 0,0 0-1 0 0,0 0 1 0 0,1 0-1 0 0,24-6-55 0 0,1-4 21 0 0,-12 5-25 0 0,1 0 0 0 0,-1 0 0 0 0,1 1 0 0 0,-1 1 0 0 0,22-2 0 0 0,-33 5 31 0 0,0 0 0 0 0,0 0 0 0 0,0 0-1 0 0,0 1 1 0 0,0-1 0 0 0,1 1 0 0 0,-1 0 0 0 0,0 0 0 0 0,0 0 0 0 0,-1 0 0 0 0,1 0 0 0 0,0 1 0 0 0,0-1-1 0 0,0 1 1 0 0,-1-1 0 0 0,1 1 0 0 0,-1 0 0 0 0,0 0 0 0 0,1 1 0 0 0,-1-1 0 0 0,0 0 0 0 0,0 1 0 0 0,0-1-1 0 0,-1 1 1 0 0,1 0 0 0 0,0-1 0 0 0,-1 1 0 0 0,0 0 0 0 0,0 0 0 0 0,0 0 0 0 0,1 5 0 0 0,1 2 231 0 0,0 0 0 0 0,0 0 0 0 0,1-1 1 0 0,0 1-1 0 0,1-1 0 0 0,11 17 1 0 0,-14-24-221 0 0,-1 0 1 0 0,1-1 0 0 0,-1 1 0 0 0,1 0 0 0 0,0-1 0 0 0,0 1 0 0 0,0-1 0 0 0,0 0 0 0 0,0 1 0 0 0,0-1 0 0 0,1 0 0 0 0,-1 0 0 0 0,0-1-1 0 0,0 1 1 0 0,1 0 0 0 0,-1-1 0 0 0,0 1 0 0 0,1-1 0 0 0,-1 0 0 0 0,1 0 0 0 0,-1 0 0 0 0,1 0 0 0 0,-1 0 0 0 0,0 0 0 0 0,1-1 0 0 0,-1 1 0 0 0,0-1-1 0 0,1 0 1 0 0,-1 0 0 0 0,0 0 0 0 0,0 0 0 0 0,1 0 0 0 0,-1 0 0 0 0,0 0 0 0 0,2-3 0 0 0,37-27-452 0 0,-39 30 391 0 0,-1-1 1 0 0,1 1-1 0 0,0-1 1 0 0,-1 0-1 0 0,1 0 1 0 0,-1 1-1 0 0,0-1 1 0 0,0 0-1 0 0,1 0 1 0 0,-1 0-1 0 0,0-1 0 0 0,-1 1 1 0 0,1 0-1 0 0,0 0 1 0 0,-1 0-1 0 0,1-1 1 0 0,-1 1-1 0 0,0 0 1 0 0,1-4-1 0 0,-2 5 25 0 0,1 0 0 0 0,-1 0 0 0 0,1 1 0 0 0,-1-1 0 0 0,1 0 0 0 0,-1 0 0 0 0,0 0 0 0 0,1 1-1 0 0,-1-1 1 0 0,0 0 0 0 0,0 1 0 0 0,1-1 0 0 0,-1 0 0 0 0,0 1 0 0 0,0-1 0 0 0,0 1 0 0 0,0 0 0 0 0,0-1-1 0 0,0 1 1 0 0,-1-1 0 0 0,-26-7 13 0 0,6 2-31 0 0,17 3-81 0 0,0 0 0 0 0,1 0 0 0 0,-1-1 0 0 0,1 1 0 0 0,0-1 0 0 0,0 0 0 0 0,0 0 0 0 0,1-1 0 0 0,-1 1-1 0 0,1-1 1 0 0,0 0 0 0 0,-3-8 0 0 0,2 6-120 0 0,-1-1-1 0 0,1 1 1 0 0,-1 0-1 0 0,-8-9 1 0 0,12 16 219 0 0,1 0 0 0 0,0-1 0 0 0,0 1 0 0 0,0 0 0 0 0,0 0 0 0 0,0-1 0 0 0,0 1 0 0 0,0 0 0 0 0,0 0 1 0 0,0-1-1 0 0,0 1 0 0 0,-1 0 0 0 0,1 0 0 0 0,0-1 0 0 0,1 1 0 0 0,-1 0 0 0 0,0-1 0 0 0,0 1 0 0 0,0 0 0 0 0,0 0 0 0 0,0-1 0 0 0,0 1 0 0 0,0 0 0 0 0,0 0 0 0 0,0-1 0 0 0,0 1 1 0 0,1 0-1 0 0,-1 0 0 0 0,0-1 0 0 0,0 1 0 0 0,0 0 0 0 0,0 0 0 0 0,1 0 0 0 0,-1 0 0 0 0,0-1 0 0 0,0 1 0 0 0,1 0 0 0 0,-1 0 0 0 0,0 0 0 0 0,19-11 62 0 0,26-8 1518 0 0,-40 17-1085 0 0,-3 1-297 0 0,1 0 1 0 0,-1 0 0 0 0,0 1 0 0 0,0-1 0 0 0,0 1 0 0 0,0-1 0 0 0,0 1-1 0 0,1-1 1 0 0,-1 1 0 0 0,0 0 0 0 0,0 0 0 0 0,1 0 0 0 0,-1 1-1 0 0,0-1 1 0 0,0 0 0 0 0,0 1 0 0 0,1-1 0 0 0,-1 1 0 0 0,0 0 0 0 0,0 0-1 0 0,4 2 1 0 0,-2 1-26 0 0,0 0-1 0 0,0 0 1 0 0,-1 0-1 0 0,1 1 1 0 0,-1-1 0 0 0,0 1-1 0 0,3 7 1 0 0,-3-6-225 0 0,5 9 161 0 0,-1 0 0 0 0,9 30 0 0 0,-13-33-74 0 0,1 0 1 0 0,1 0-1 0 0,0 0 0 0 0,0-1 0 0 0,1 1 0 0 0,9 11 0 0 0,-13-20-101 0 0,1 1 1 0 0,0-1-1 0 0,1 0 1 0 0,-1 0-1 0 0,0 0 1 0 0,1 0-1 0 0,0-1 1 0 0,0 1-1 0 0,-1-1 0 0 0,1 0 1 0 0,1 0-1 0 0,-1 0 1 0 0,0-1-1 0 0,0 1 1 0 0,1-1-1 0 0,-1 0 1 0 0,5 0-1 0 0,-8-1-55 0 0,0-1-1 0 0,0 1 1 0 0,0 0-1 0 0,0-1 0 0 0,-1 1 1 0 0,1-1-1 0 0,0 1 1 0 0,0-1-1 0 0,-1 1 1 0 0,1-1-1 0 0,0 1 1 0 0,-1-1-1 0 0,1 0 1 0 0,-1 1-1 0 0,1-1 0 0 0,-1 0 1 0 0,1 0-1 0 0,-1 1 1 0 0,0-1-1 0 0,1 0 1 0 0,-1 0-1 0 0,0 0 1 0 0,1 0-1 0 0,-1 0 1 0 0,0 1-1 0 0,0-1 0 0 0,0 0 1 0 0,0-1-1 0 0,4-36 1515 0 0,-2 17 1991 0 0,2 15-3275 0 0,-1 0 1 0 0,1-1-1 0 0,0 2 0 0 0,1-1 1 0 0,0 0-1 0 0,-1 1 0 0 0,2 0 1 0 0,-1 0-1 0 0,0 0 0 0 0,8-4 0 0 0,2-3-666 0 0,5-3-601 0 0,16-14-5844 0 0,-34 28 6559 0 0,-1-1 0 0 0,0 1 1 0 0,0 0-1 0 0,0 0 0 0 0,0-1 1 0 0,0 1-1 0 0,-1-1 0 0 0,1 1 1 0 0,0-1-1 0 0,-1 1 0 0 0,1-1 1 0 0,-1 1-1 0 0,1-1 0 0 0,-1 1 1 0 0,0-1-1 0 0,1 0 0 0 0,-1 1 1 0 0,0-1-1 0 0,0 1 0 0 0,0-1 1 0 0,-1 0-1 0 0,1 1 0 0 0,-1-3 1 0 0,0 0-985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7826 0 0,'-16'29'4131'0'0,"-18"43"0"0"0,30-60-3911 0 0,0 0 0 0 0,1 1 1 0 0,0 0-1 0 0,0 0 1 0 0,2 0-1 0 0,-1 20 0 0 0,2-23-222 0 0,0 0-1 0 0,1 0 0 0 0,0 0 1 0 0,0 0-1 0 0,1-1 0 0 0,1 1 0 0 0,0-1 1 0 0,0 1-1 0 0,1-1 0 0 0,0 0 1 0 0,7 11-1 0 0,-8-15-9 0 0,0-1 0 0 0,1 0 1 0 0,0 1-1 0 0,0-2 0 0 0,0 1 0 0 0,0 0 0 0 0,0-1 1 0 0,1 0-1 0 0,0 0 0 0 0,0 0 0 0 0,0 0 0 0 0,0-1 1 0 0,0 0-1 0 0,0 0 0 0 0,0 0 0 0 0,1-1 0 0 0,-1 0 1 0 0,1 0-1 0 0,-1 0 0 0 0,1-1 0 0 0,8 1 0 0 0,3-3-61 0 0,1 1-1 0 0,-1-2 1 0 0,0 0-1 0 0,0-1 1 0 0,-1-1-1 0 0,1 0 0 0 0,-1-2 1 0 0,0 0-1 0 0,0 0 1 0 0,-1-1-1 0 0,21-15 1 0 0,-14 7-1191 0 0,0-1 1 0 0,27-27-1 0 0,-30 23-1403 0 0,0 0-1 0 0,16-25 0 0 0,-19 21 1288 0 0,-2-1-902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79 119 7146 0 0,'-16'8'5801'0'0,"-9"5"-2199"0"0,-7 11-2746 0 0,31-24-840 0 0,1 0 1 0 0,0 0-1 0 0,-1 1 0 0 0,1-1 1 0 0,0 0-1 0 0,-1 0 0 0 0,1 1 1 0 0,0-1-1 0 0,0 0 0 0 0,-1 1 1 0 0,1-1-1 0 0,0 0 0 0 0,0 1 1 0 0,-1-1-1 0 0,1 1 0 0 0,0-1 1 0 0,0 0-1 0 0,0 1 0 0 0,0-1 1 0 0,0 1-1 0 0,0-1 0 0 0,-1 0 1 0 0,1 1-1 0 0,0-1 0 0 0,0 1 1 0 0,0-1-1 0 0,1 0 0 0 0,-1 1 1 0 0,0-1-1 0 0,0 1 0 0 0,0-1 1 0 0,0 0-1 0 0,0 1 0 0 0,1 0 1 0 0,13 4-12 0 0,21-6-350 0 0,-19-3 18 0 0,0-1 1 0 0,0-1-1 0 0,-1 0 0 0 0,0-1 1 0 0,0-1-1 0 0,18-13 0 0 0,-23 14-597 0 0,-1 0 1 0 0,1-1-1 0 0,-2 0 0 0 0,1 0 0 0 0,11-16 0 0 0,-19 23 811 0 0,-1 1 0 0 0,1-1 0 0 0,-1 1 0 0 0,1-1 0 0 0,-1 0 0 0 0,0 1 0 0 0,1-1 0 0 0,-1 0 0 0 0,0 1 0 0 0,1-1 0 0 0,-1 0 0 0 0,0 0 0 0 0,0 1 0 0 0,0-1 1 0 0,0 0-1 0 0,0 1 0 0 0,0-1 0 0 0,0 0 0 0 0,0 0 0 0 0,-9-5-1147 0 0,7 6 1349 0 0,1 0 1 0 0,-1 0 0 0 0,0 0 0 0 0,0 1 0 0 0,0-1 0 0 0,0 0 0 0 0,0 1-1 0 0,1-1 1 0 0,-1 1 0 0 0,0 0 0 0 0,0 0 0 0 0,1-1 0 0 0,-4 3 0 0 0,-7 8 1118 0 0,1 1 0 0 0,-1 0 1 0 0,2 1-1 0 0,0 0 1 0 0,0 1-1 0 0,1 0 0 0 0,-10 21 1 0 0,11-19-996 0 0,1 1 0 0 0,0 1 0 0 0,1-1 0 0 0,1 1 1 0 0,1 0-1 0 0,0 0 0 0 0,2 1 0 0 0,0-1 0 0 0,1 1 0 0 0,2 33 1 0 0,0-46-221 0 0,0-1 0 0 0,0 0 1 0 0,0 1-1 0 0,1-1 1 0 0,-1 0-1 0 0,2 0 1 0 0,-1 0-1 0 0,0-1 0 0 0,1 1 1 0 0,0 0-1 0 0,0-1 1 0 0,0 0-1 0 0,1 0 1 0 0,-1 0-1 0 0,1 0 0 0 0,6 5 1 0 0,-8-7-18 0 0,1-1 0 0 0,-1 1 1 0 0,1-1-1 0 0,0 0 0 0 0,0 0 0 0 0,-1 0 1 0 0,1 0-1 0 0,0 0 0 0 0,0-1 0 0 0,0 1 1 0 0,0-1-1 0 0,0 0 0 0 0,0 1 0 0 0,0-1 0 0 0,0-1 1 0 0,0 1-1 0 0,0 0 0 0 0,0-1 0 0 0,0 0 1 0 0,0 1-1 0 0,-1-1 0 0 0,1 0 0 0 0,0-1 1 0 0,0 1-1 0 0,-1 0 0 0 0,1-1 0 0 0,-1 0 1 0 0,1 1-1 0 0,-1-1 0 0 0,4-3 0 0 0,5-6-275 0 0,-1 0 0 0 0,0 0-1 0 0,0-1 1 0 0,-1-1 0 0 0,-1 1 0 0 0,0-1-1 0 0,0-1 1 0 0,-2 1 0 0 0,9-24-1 0 0,2-16-484 0 0,14-70-1 0 0,-21 80 649 0 0,-4 10 212 0 0,-3 19 794 0 0,0 0 1 0 0,0 0 0 0 0,11-26-1 0 0,-12 79 2762 0 0,1-11-3492 0 0,-3-15-139 0 0,0 74-67 0 0,-21 174 0 0 0,17-231 51 0 0,4-28 21 0 0,0-1 0 0 0,0 1 0 0 0,0-1 0 0 0,0 1 0 0 0,0-1 1 0 0,0 1-1 0 0,0-1 0 0 0,0 1 0 0 0,0-1 0 0 0,1 0 0 0 0,-1 1 0 0 0,1-1 1 0 0,-1 1-1 0 0,1-1 0 0 0,-1 0 0 0 0,2 3 0 0 0,1-4 61 0 0,-1 0 0 0 0,1-1 0 0 0,0 1 1 0 0,-1-1-1 0 0,1 1 0 0 0,-1-1 0 0 0,0 0 0 0 0,1 0 0 0 0,-1 0 0 0 0,0 0 0 0 0,1 0 0 0 0,-1 0 0 0 0,0-1 0 0 0,0 1 0 0 0,4-4 1 0 0,2-1 241 0 0,176-115 443 0 0,-113 70-6259 0 0,1 4-6972 0 0,-55 37 8607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4817 0 0,'0'35'1957'0'0,"2"0"1"0"0,10 59-1 0 0,0-27-1074 0 0,7 99 0 0 0,-21-47-3750 0 0,-1-89-267 0 0,-12 55-1 0 0,6-68 1387 0 0,4-12 337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11194 0 0,'-4'13'5530'0'0,"-2"-1"-2610"0"0,-3 2-1624 0 0,2 1-647 0 0,1-3-217 0 0,-1-1-144 0 0,3-2-104 0 0,-1 0-200 0 0,2-2-328 0 0,0-3-504 0 0,-1-1-641 0 0,3 0-935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3 210 4129 0 0,'0'0'60'0'0,"0"0"0"0"0,0 0 1 0 0,0 0-1 0 0,0 0 0 0 0,0 0 0 0 0,0 0 0 0 0,0 0 1 0 0,0 0-1 0 0,0 0 0 0 0,0-1 0 0 0,0 1 0 0 0,0 0 1 0 0,0 0-1 0 0,0 0 0 0 0,0 0 0 0 0,0-1 904 0 0,0 1-904 0 0,-1 0 0 0 0,1 0 0 0 0,0 0 0 0 0,0 0 1 0 0,0 0-1 0 0,0 0 0 0 0,0 0 0 0 0,0 0 0 0 0,0 0 1 0 0,0 0-1 0 0,0 0 0 0 0,0 0 0 0 0,0 0 1 0 0,-1 0-1 0 0,1 0 0 0 0,0 0 0 0 0,0 0 0 0 0,0 0 1 0 0,0 0-1 0 0,0 0 0 0 0,0 0 0 0 0,0 0 0 0 0,0 0 1 0 0,11-6 628 0 0,19-5-581 0 0,263-75 5088 0 0,-119 33-4091 0 0,-97 27-3008 0 0,0 3-4926 0 0,-76 23 6709 0 0,1 0-87 0 0,0-1-1 0 0,-1 0 1 0 0,1 1-1 0 0,0 0 1 0 0,0-1-1 0 0,0 1 1 0 0,0 0-1 0 0,0 0 1 0 0,0 0-1 0 0,0 0 1 0 0,0 0-1 0 0,-1 1 0 0 0,3 0 1 0 0,0 1-1507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8 275 6113 0 0,'-8'1'3518'0'0,"22"-1"-2416"0"0,28-3-543 0 0,-9-6-518 0 0,0-2-1 0 0,-1-2 1 0 0,-1 0 0 0 0,0-2 0 0 0,-1-2-1 0 0,45-32 1 0 0,99-64-4306 0 0,-171 111 3793 0 0,-1 0-1 0 0,1 0 1 0 0,0 0-1 0 0,-1 0 1 0 0,1-1-1 0 0,-1 1 1 0 0,0-1 0 0 0,0 1-1 0 0,0-1 1 0 0,2-3-1 0 0,-7 3-1282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4545 0 0,'-2'0'72'0'0,"0"0"0"0"0,0 1 0 0 0,1-1 1 0 0,-1 1-1 0 0,0-1 0 0 0,0 1 0 0 0,1 0 0 0 0,-1 0 1 0 0,0 0-1 0 0,1-1 0 0 0,-1 2 0 0 0,1-1 0 0 0,-1 0 0 0 0,1 0 1 0 0,0 0-1 0 0,0 1 0 0 0,-1-1 0 0 0,1 1 0 0 0,0-1 0 0 0,0 1 1 0 0,0-1-1 0 0,0 1 0 0 0,1-1 0 0 0,-1 1 0 0 0,0 0 0 0 0,0 2 1 0 0,-3 8-339 0 0,1 1 1 0 0,-4 23 0 0 0,3-17 531 0 0,-7 29-156 0 0,5-29 264 0 0,1 0 1 0 0,1 1 0 0 0,1 0 0 0 0,1 0 0 0 0,0 0 0 0 0,1 1 0 0 0,4 35 0 0 0,-3-55-309 0 0,0 0 1 0 0,1 0 0 0 0,-1 0 0 0 0,0 0 0 0 0,1 0 0 0 0,-1 0 0 0 0,1 0 0 0 0,-1 0 0 0 0,1 0-1 0 0,-1-1 1 0 0,1 1 0 0 0,0 0 0 0 0,-1 0 0 0 0,1 0 0 0 0,0-1 0 0 0,0 1 0 0 0,0 0 0 0 0,-1-1-1 0 0,1 1 1 0 0,0-1 0 0 0,0 1 0 0 0,0-1 0 0 0,0 1 0 0 0,2 0 0 0 0,0-1 78 0 0,-1 1 1 0 0,1-1 0 0 0,0 0-1 0 0,0 0 1 0 0,0 0 0 0 0,0 0-1 0 0,0 0 1 0 0,5-2 0 0 0,4-1 315 0 0,0 0-1 0 0,-1-1 1 0 0,14-7 0 0 0,-15 6-241 0 0,40-17-254 0 0,0-3-1 0 0,78-54 1 0 0,-115 69-1022 0 0,-5 5-331 0 0,-1-1-1 0 0,0 0 0 0 0,0 0 1 0 0,0 0-1 0 0,9-12 0 0 0,-21 24-831 0 0,1-2 484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12 329 5553 0 0,'0'0'195'0'0,"-1"0"-1"0"0,0 1 0 0 0,1-1 1 0 0,-1 0-1 0 0,0 1 1 0 0,1-1-1 0 0,-1 0 0 0 0,0 1 1 0 0,1-1-1 0 0,-1 1 1 0 0,1-1-1 0 0,-1 1 1 0 0,1 0-1 0 0,0-1 0 0 0,-1 1 1 0 0,1-1-1 0 0,-1 1 1 0 0,1 0-1 0 0,0-1 0 0 0,-1 1 1 0 0,1 0-1 0 0,0 0 1 0 0,0-1-1 0 0,0 1 1 0 0,0 1-1 0 0,16 1 2097 0 0,30-11-898 0 0,37-18-1213 0 0,-2-4-1 0 0,122-62 0 0 0,-58 12-1810 0 0,-4-7-5976 0 0,-108 67 4913 0 0,-26 16 692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4 199 4705 0 0,'-1'0'36'0'0,"1"0"1"0"0,0 0-1 0 0,0 0 0 0 0,0 0 1 0 0,0 0-1 0 0,0 0 0 0 0,0 0 0 0 0,-1 0 1 0 0,1 0-1 0 0,0 0 0 0 0,0 0 1 0 0,0 0-1 0 0,0 0 0 0 0,0 0 1 0 0,0 0-1 0 0,-1 1 0 0 0,1-1 0 0 0,0 0 1 0 0,0 0-1 0 0,0 0 0 0 0,0 0 1 0 0,0 0-1 0 0,0 0 0 0 0,0 0 1 0 0,0 0-1 0 0,0 1 0 0 0,-1-1 0 0 0,1 0 1 0 0,0 0-1 0 0,0 0 0 0 0,0 0 1 0 0,0 0-1 0 0,0 0 0 0 0,0 1 1 0 0,0-1-1 0 0,0 0 0 0 0,0 0 0 0 0,0 0 1 0 0,0 0-1 0 0,0 0 0 0 0,0 1 1 0 0,0-1-1 0 0,0 0 0 0 0,0 0 1 0 0,0 0-1 0 0,0 0 0 0 0,0 0 0 0 0,0 0 1 0 0,0 1-1 0 0,1-1 0 0 0,-1 0 1 0 0,0 0-1 0 0,0 0 0 0 0,0 0 1 0 0,0 0-1 0 0,0 0 0 0 0,0 0 0 0 0,0 1 1 0 0,12 3 910 0 0,15-1 225 0 0,-8-4-830 0 0,0 0-1 0 0,0-2 1 0 0,0 0-1 0 0,0-1 1 0 0,-1-1 0 0 0,27-10-1 0 0,104-56-529 0 0,-31 12 204 0 0,-89 45 39 0 0,39-15-72 0 0,-64 27 66 0 0,0 1-1 0 0,0 0 1 0 0,0 0-1 0 0,0 0 1 0 0,0 1 0 0 0,0-1-1 0 0,0 1 1 0 0,0 0-1 0 0,0 0 1 0 0,0 1 0 0 0,0-1-1 0 0,1 1 1 0 0,-1 0-1 0 0,4 1 1 0 0,-7-1-7 0 0,0-1-1 0 0,0 1 1 0 0,0-1 0 0 0,-1 1-1 0 0,1 0 1 0 0,0-1-1 0 0,-1 1 1 0 0,1 0 0 0 0,0-1-1 0 0,-1 1 1 0 0,1 0 0 0 0,-1 0-1 0 0,1 0 1 0 0,-1 0 0 0 0,1-1-1 0 0,-1 1 1 0 0,1 0 0 0 0,-1 0-1 0 0,0 0 1 0 0,0 0 0 0 0,0 0-1 0 0,1 2 1 0 0,-4 28 367 0 0,-18 26-241 0 0,16-46-371 0 0,-8 19 254 0 0,-21 32 0 0 0,30-55-581 0 0,0 0-1 0 0,-1 0 0 0 0,0-1 0 0 0,0 0 0 0 0,-1 0 0 0 0,0 0 0 0 0,0-1 1 0 0,0 0-1 0 0,0 0 0 0 0,-10 5 0 0 0,16-9 393 0 0,-1-1 1 0 0,1 0-1 0 0,0 0 1 0 0,-1 0-1 0 0,1 0 0 0 0,-1 0 1 0 0,1 0-1 0 0,0 1 1 0 0,-1-1-1 0 0,1 0 0 0 0,-1 0 1 0 0,1 0-1 0 0,0 0 1 0 0,-1 0-1 0 0,1-1 0 0 0,0 1 1 0 0,-1 0-1 0 0,1 0 1 0 0,-1 0-1 0 0,1 0 1 0 0,0 0-1 0 0,-1 0 0 0 0,1-1 1 0 0,0 1-1 0 0,-1 0 1 0 0,1 0-1 0 0,0 0 0 0 0,-1-1 1 0 0,-3-3-2372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95 5809 0 0,'0'0'20'0'0,"0"0"-1"0"0,0 0 1 0 0,0-1 0 0 0,0 1-1 0 0,1 0 1 0 0,-1 0-1 0 0,0 0 1 0 0,0 0 0 0 0,0 0-1 0 0,0-1 1 0 0,0 1-1 0 0,0 0 1 0 0,0 0 0 0 0,0 0-1 0 0,0 0 1 0 0,0-1-1 0 0,0 1 1 0 0,0 0 0 0 0,0 0-1 0 0,0 0 1 0 0,0 0-1 0 0,0-1 1 0 0,0 1-1 0 0,0 0 1 0 0,0 0 0 0 0,0 0-1 0 0,0 0 1 0 0,0 0-1 0 0,0-1 1 0 0,-1 1 0 0 0,1 0-1 0 0,0 0 1 0 0,0 0-1 0 0,0 0 1 0 0,0 0 0 0 0,0 0-1 0 0,0-1 1 0 0,0 1-1 0 0,-1 0 1 0 0,1 0 0 0 0,0 0-1 0 0,0 0 1 0 0,0 0-1 0 0,0 0 1 0 0,0 0 0 0 0,-1 0-1 0 0,1 0 1 0 0,0 0-1 0 0,0 0 1 0 0,0 0-1 0 0,0 0 1 0 0,-1 0 0 0 0,1 0-1 0 0,0 0 1 0 0,0 0-1 0 0,0 0 1 0 0,0 0 0 0 0,-1 0-1 0 0,1 0 1 0 0,0 0-1 0 0,0 0 1 0 0,0 0 0 0 0,0 0-1 0 0,0 0 1 0 0,-1 0-1 0 0,20-13 146 0 0,35-10-330 0 0,4 1 698 0 0,3-2 533 0 0,-56 22-1019 0 0,0 1 1 0 0,0 0-1 0 0,1 0 1 0 0,-1 1 0 0 0,0-1-1 0 0,1 1 1 0 0,-1 0-1 0 0,0 0 1 0 0,8 2 0 0 0,-12-2-6 0 0,0 1 0 0 0,0-1 1 0 0,0 1-1 0 0,0 0 0 0 0,0 0 1 0 0,0-1-1 0 0,0 1 1 0 0,0 0-1 0 0,0 0 0 0 0,0 0 1 0 0,-1 0-1 0 0,1 0 0 0 0,0 0 1 0 0,0 0-1 0 0,-1 0 1 0 0,1 0-1 0 0,-1 0 0 0 0,1 0 1 0 0,-1 1-1 0 0,0-1 0 0 0,1 0 1 0 0,-1 0-1 0 0,0 0 1 0 0,0 1-1 0 0,0-1 0 0 0,0 0 1 0 0,0 0-1 0 0,0 1 0 0 0,0 0 1 0 0,-5 46 1211 0 0,3-35-1031 0 0,-5 22 118 0 0,-1 0 0 0 0,-1-1 0 0 0,-20 45 0 0 0,16-45-270 0 0,-33 79-516 0 0,39-99-638 0 0,0-1-1 0 0,-1-1 1 0 0,0 1-1 0 0,-1-1 1 0 0,0-1-1 0 0,-14 13 0 0 0,21-22 848 0 0,0 0 0 0 0,0 0-1 0 0,-1 0 1 0 0,1 0-1 0 0,-1-1 1 0 0,0 1 0 0 0,0-1-1 0 0,1 1 1 0 0,-1-1-1 0 0,0 0 1 0 0,0 0 0 0 0,0-1-1 0 0,0 1 1 0 0,-3 0-1 0 0,-2-1-1155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3777 0 0,'3'-7'296'0'0,"0"0"1"0"0,1 0-1 0 0,0 0 1 0 0,0 1-1 0 0,1-1 1 0 0,-1 1-1 0 0,2 0 0 0 0,-1 0 1 0 0,1 1-1 0 0,-1 0 1 0 0,9-6-1 0 0,-9 7-191 0 0,0 0-1 0 0,1 1 0 0 0,-1-1 0 0 0,1 1 1 0 0,0 0-1 0 0,0 0 0 0 0,1 1 0 0 0,-1 0 1 0 0,0 0-1 0 0,1 1 0 0 0,-1-1 0 0 0,1 1 1 0 0,10 0-1 0 0,-12 2-43 0 0,0 0 1 0 0,1 0 0 0 0,-1 0-1 0 0,0 1 1 0 0,0 0 0 0 0,0 0-1 0 0,0 0 1 0 0,0 1-1 0 0,0 0 1 0 0,-1 0 0 0 0,1 0-1 0 0,-1 0 1 0 0,7 6 0 0 0,5 8 29 0 0,28 35 1 0 0,-15-15-331 0 0,-18-25 50 0 0,-4-3-581 0 0,0-1 0 0 0,0 0 0 0 0,16 12 0 0 0,-21-18 607 0 0,-1-1 1 0 0,1 0 0 0 0,0 0 0 0 0,-1 0 0 0 0,1 0-1 0 0,0 0 1 0 0,0 0 0 0 0,-1-1 0 0 0,1 1-1 0 0,0-1 1 0 0,0 1 0 0 0,0-1 0 0 0,0 0 0 0 0,0 1-1 0 0,0-1 1 0 0,-1 0 0 0 0,1 0 0 0 0,0 0 0 0 0,0-1-1 0 0,0 1 1 0 0,0 0 0 0 0,0-1 0 0 0,0 1 0 0 0,0-1-1 0 0,-1 0 1 0 0,1 0 0 0 0,3-1 0 0 0,-1-3-1268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11 151 6041 0 0,'-10'-3'2905'0'0,"29"-4"-3608"0"0,58-45-1361 0 0,22-12 1760 0 0,-89 59 323 0 0,-7 2 113 0 0,-1 1-1 0 0,1 0 0 0 0,0 1 1 0 0,0-1-1 0 0,0 0 1 0 0,0 1-1 0 0,1 0 1 0 0,-1-1-1 0 0,0 1 1 0 0,1 1-1 0 0,-1-1 0 0 0,1 0 1 0 0,-1 1-1 0 0,5 0 1 0 0,-8 2-146 0 0,1 1 1 0 0,-1 0 0 0 0,0 0 0 0 0,0 0 0 0 0,0 0 0 0 0,-1 0-1 0 0,1-1 1 0 0,-1 1 0 0 0,1 0 0 0 0,-1 0 0 0 0,0-1-1 0 0,-2 4 1 0 0,3-3-5 0 0,-67 232 313 0 0,59-204-70 0 0,-39 188 862 0 0,42-189-1016 0 0,3 0 0 0 0,0 0 0 0 0,2 1 0 0 0,1-1 0 0 0,6 40 0 0 0,-6-67-62 0 0,-1-1 1 0 0,1 0-1 0 0,-1 1 1 0 0,1-1-1 0 0,0 0 0 0 0,0 0 1 0 0,0 0-1 0 0,0 0 1 0 0,0 0-1 0 0,0 0 1 0 0,0 0-1 0 0,3 3 1 0 0,-3-5 5 0 0,0 1 1 0 0,0 0 0 0 0,0-1-1 0 0,0 1 1 0 0,0 0 0 0 0,0-1-1 0 0,0 1 1 0 0,0-1 0 0 0,0 1-1 0 0,0-1 1 0 0,0 0 0 0 0,0 0-1 0 0,0 1 1 0 0,0-1 0 0 0,1 0 0 0 0,-1 0-1 0 0,0 0 1 0 0,2 0 0 0 0,0-1 25 0 0,1 0 0 0 0,0-1 0 0 0,0 1 1 0 0,-1 0-1 0 0,1-1 0 0 0,-1 0 1 0 0,1 0-1 0 0,-1 0 0 0 0,0 0 0 0 0,0-1 1 0 0,0 1-1 0 0,4-6 0 0 0,24-22 232 0 0,47-65-1 0 0,-66 78-172 0 0,-1 0-1 0 0,-1 0 1 0 0,-1-1-1 0 0,0 0 1 0 0,-1-1-1 0 0,6-22 1 0 0,-14 39-43 0 0,1 0 0 0 0,-1 1 0 0 0,1-1 0 0 0,-1 1 0 0 0,1-1 0 0 0,-1 0 0 0 0,0 1 0 0 0,0-1 0 0 0,0 0 0 0 0,0 0-1 0 0,0 1 1 0 0,0-1 0 0 0,0 0 0 0 0,-1 1 0 0 0,1-1 0 0 0,-1 1 0 0 0,1-1 0 0 0,-1 0 0 0 0,1 1 0 0 0,-1-1 0 0 0,0 1 0 0 0,-1-3 0 0 0,0 3 1 0 0,1 0-1 0 0,-1 0 1 0 0,1 1 0 0 0,-1-1 0 0 0,0 0-1 0 0,1 1 1 0 0,-1-1 0 0 0,0 1 0 0 0,1-1-1 0 0,-1 1 1 0 0,0 0 0 0 0,1 0-1 0 0,-1 0 1 0 0,0 0 0 0 0,0 0 0 0 0,1 0-1 0 0,-4 1 1 0 0,-9 2 28 0 0,0 1 1 0 0,1 0-1 0 0,0 1 0 0 0,-14 7 1 0 0,24-11-165 0 0,-36 16-142 0 0,-18 9-2361 0 0,4 3-5490 0 0,46-20 6023 0 0,5-7 565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6033 0 0,'-7'6'233'0'0,"0"1"-1"0"0,1 0 1 0 0,0 0 0 0 0,0 1-1 0 0,0 0 1 0 0,1 0-1 0 0,1 0 1 0 0,-5 9 0 0 0,-25 76-572 0 0,20-50 587 0 0,-11 27-16 0 0,-46 125 1532 0 0,15-69-4606 0 0,47-113 761 0 0,9-13 1984 0 0,0 0 0 0 0,-1 1 0 0 0,1-1 0 0 0,0 0 0 0 0,0 1 0 0 0,0-1 0 0 0,-1 0-1 0 0,1 0 1 0 0,0 1 0 0 0,0-1 0 0 0,-1 0 0 0 0,1 0 0 0 0,0 1 0 0 0,-1-1 0 0 0,1 0 0 0 0,0 0 0 0 0,-1 0 0 0 0,1 0 0 0 0,0 1-1 0 0,-1-1 1 0 0,1 0 0 0 0,-1 0 0 0 0,1 0 0 0 0,0 0 0 0 0,-1 0 0 0 0,1 0 0 0 0,0 0 0 0 0,-1 0 0 0 0,1 0 0 0 0,-1 0 0 0 0,1 0 0 0 0,0 0-1 0 0,-1-1 1 0 0,-1-1-1303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1936 0 0,'8'-8'11727'0'0,"0"11"-9199"0"0,3-3-3745 0 0,-6-1 1130 0 0,1 0 0 0 0,-1 0 0 0 0,0-1 0 0 0,0 0 0 0 0,1 0 0 0 0,-1-1 0 0 0,-1 1 1 0 0,1-1-1 0 0,8-6 0 0 0,41-39-3293 0 0,-24 20 1077 0 0,-20 20 1501 0 0,0-1 0 0 0,1 2 0 0 0,0-1 1 0 0,0 1-1 0 0,22-8 0 0 0,-31 14 769 0 0,0-1 0 0 0,1 2 0 0 0,-1-1-1 0 0,1 0 1 0 0,-1 0 0 0 0,1 1 0 0 0,-1-1 0 0 0,1 1-1 0 0,-1 0 1 0 0,1 0 0 0 0,0 0 0 0 0,-1 0 0 0 0,1 0-1 0 0,-1 1 1 0 0,1-1 0 0 0,-1 1 0 0 0,1-1 0 0 0,-1 1 0 0 0,1 0-1 0 0,-1 0 1 0 0,0 0 0 0 0,1 1 0 0 0,-1-1 0 0 0,0 0-1 0 0,0 1 1 0 0,0-1 0 0 0,0 1 0 0 0,0 0 0 0 0,0 0-1 0 0,0 0 1 0 0,-1 0 0 0 0,1 0 0 0 0,-1 0 0 0 0,1 0 0 0 0,-1 0-1 0 0,2 5 1 0 0,-2-4 61 0 0,0 0 0 0 0,-1 0 0 0 0,1 0 0 0 0,-1 0 0 0 0,1-1 0 0 0,-1 1 0 0 0,0 0 0 0 0,0 0 0 0 0,0 0 0 0 0,-1 0 0 0 0,1 0 0 0 0,-1 0 0 0 0,0 0 0 0 0,1 0 0 0 0,-1-1 0 0 0,0 1 0 0 0,-3 5 0 0 0,-32 47 124 0 0,22-34-137 0 0,-118 204 2512 0 0,117-193-2212 0 0,0 1 1 0 0,3 1-1 0 0,1 0 1 0 0,1 0-1 0 0,-7 46 1 0 0,16-71-294 0 0,0 0 1 0 0,1 1 0 0 0,0-1 0 0 0,3 19 0 0 0,-3-27-37 0 0,0 0 0 0 0,0 1 0 0 0,0-1 0 0 0,0 0 0 0 0,0 0 1 0 0,1 0-1 0 0,-1 0 0 0 0,0 1 0 0 0,1-1 0 0 0,-1 0 0 0 0,1 0 0 0 0,-1 0 1 0 0,1 0-1 0 0,0 0 0 0 0,-1 0 0 0 0,1 0 0 0 0,0 0 0 0 0,0 0 0 0 0,-1-1 1 0 0,1 1-1 0 0,0 0 0 0 0,0 0 0 0 0,0-1 0 0 0,0 1 0 0 0,0 0 0 0 0,0-1 1 0 0,0 1-1 0 0,1-1 0 0 0,-1 0 0 0 0,0 1 0 0 0,0-1 0 0 0,0 0 0 0 0,0 0 1 0 0,0 1-1 0 0,1-1 0 0 0,-1 0 0 0 0,0 0 0 0 0,0 0 0 0 0,0 0 0 0 0,1-1 1 0 0,-1 1-1 0 0,0 0 0 0 0,0 0 0 0 0,0-1 0 0 0,0 1 0 0 0,0-1 0 0 0,0 1 1 0 0,1-1-1 0 0,0-1 0 0 0,10-5-61 0 0,0-1 1 0 0,-1 0-1 0 0,0-1 0 0 0,0 0 1 0 0,-1-1-1 0 0,0 0 0 0 0,-1 0 1 0 0,0-1-1 0 0,13-22 0 0 0,-9 11 675 0 0,0 0-1 0 0,-2-1 1 0 0,0 0-1 0 0,10-38 1 0 0,-20 59-303 0 0,0 0 0 0 0,0-1 0 0 0,-1 1-1 0 0,1-1 1 0 0,-1 1 0 0 0,0 0 0 0 0,1-1 0 0 0,-1 1 0 0 0,0-1 0 0 0,-1-3-1 0 0,1 5-214 0 0,-1 1-1 0 0,0-1 0 0 0,1 1 0 0 0,-1-1 0 0 0,0 1 1 0 0,1-1-1 0 0,-1 1 0 0 0,0 0 0 0 0,0 0 0 0 0,1-1 1 0 0,-1 1-1 0 0,0 0 0 0 0,0 0 0 0 0,1 0 1 0 0,-1-1-1 0 0,0 1 0 0 0,0 0 0 0 0,0 0 0 0 0,1 0 1 0 0,-1 1-1 0 0,0-1 0 0 0,0 0 0 0 0,0 0 0 0 0,1 0 1 0 0,-1 1-1 0 0,0-1 0 0 0,0 0 0 0 0,1 0 0 0 0,-1 1 1 0 0,0-1-1 0 0,1 1 0 0 0,-2 0 0 0 0,-10 3-1243 0 0,1 0-1 0 0,-1-1 1 0 0,0-1 0 0 0,0 0-1 0 0,0 0 1 0 0,0-1-1 0 0,-1-1 1 0 0,1 0-1 0 0,0 0 1 0 0,-14-4-1 0 0,13 2-413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4489 0 0,'2'0'224'0'0,"0"-1"0"0"0,-1 1 0 0 0,1 0 0 0 0,0 0 0 0 0,0 0 1 0 0,-1 0-1 0 0,1 1 0 0 0,0-1 0 0 0,0 0 0 0 0,-1 1 0 0 0,1-1 0 0 0,-1 1 0 0 0,1-1 0 0 0,0 1 0 0 0,-1 0 1 0 0,1 0-1 0 0,-1 0 0 0 0,1 0 0 0 0,-1 0 0 0 0,0 0 0 0 0,2 2 0 0 0,29 32 611 0 0,-20-22-577 0 0,12 16-992 0 0,-1 2 1 0 0,33 58-1 0 0,-9-13-3548 0 0,-45-73 4032 0 0,0 0-1 0 0,1-1 1 0 0,-1 1 0 0 0,1 0 0 0 0,-1-1 0 0 0,1 1 0 0 0,0-1-1 0 0,0 0 1 0 0,5 3 0 0 0,1-3-1109 0 0</inkml:trace>
  <inkml:trace contextRef="#ctx0" brushRef="#br0" timeOffset="1">317 0 7122 0 0,'-2'1'206'0'0,"-1"0"0"0"0,0 0 0 0 0,1 0 0 0 0,-1 0 0 0 0,1 1 0 0 0,0-1 0 0 0,-1 1 0 0 0,1 0 0 0 0,0-1 0 0 0,0 1 0 0 0,0 0 0 0 0,0 0 0 0 0,0 0 0 0 0,1 1 0 0 0,-1-1 0 0 0,1 0 0 0 0,-1 1 0 0 0,1-1 0 0 0,0 1 0 0 0,0-1 0 0 0,0 1 0 0 0,0-1 0 0 0,0 1 0 0 0,1 0 0 0 0,-1 0 0 0 0,1-1 0 0 0,-1 1 0 0 0,1 4 0 0 0,1 7-343 0 0,0 1 0 0 0,1-1-1 0 0,1 0 1 0 0,6 22 0 0 0,1 6 707 0 0,32 433-1961 0 0,-38-391-1427 0 0,-4-66 1001 0 0,2 0 0 0 0,0 1 0 0 0,9 34 0 0 0,-5-38 362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 7706 0 0,'-9'5'3290'0'0,"-1"0"-1504"0"0,18-10-1768 0 0,0 0-16 0 0,1 2 0 0 0,-1-1 0 0 0,1 1 0 0 0,-1 0-1 0 0,1 1 1 0 0,0 0 0 0 0,0 0 0 0 0,0 1 0 0 0,0 0 0 0 0,17 1 0 0 0,-23 0-26 0 0,1 0 0 0 0,-1 0 0 0 0,1 1 0 0 0,-1-1 1 0 0,1 1-1 0 0,-1 0 0 0 0,0 0 0 0 0,1 0 0 0 0,-1 1 1 0 0,0-1-1 0 0,0 1 0 0 0,0-1 0 0 0,0 1 0 0 0,0 0 1 0 0,0 0-1 0 0,-1 1 0 0 0,1-1 0 0 0,0 0 0 0 0,-1 1 1 0 0,0 0-1 0 0,0-1 0 0 0,0 1 0 0 0,0 0 0 0 0,0 0 1 0 0,0 0-1 0 0,-1 0 0 0 0,1 1 0 0 0,-1-1 0 0 0,2 7 1 0 0,-1 13 185 0 0,0 0 0 0 0,-1 1 0 0 0,-4 42 0 0 0,0 0-37 0 0,3-5 13 0 0,-1-2-5230 0 0,1-59 5007 0 0,0 0 0 0 0,0 0 0 0 0,0 1 0 0 0,0-1 0 0 0,0 0 1 0 0,-1 0-1 0 0,1 0 0 0 0,0 0 0 0 0,0 0 0 0 0,0 1 0 0 0,0-1 1 0 0,0 0-1 0 0,0 0 0 0 0,0 0 0 0 0,0 0 0 0 0,-1 0 0 0 0,1 0 1 0 0,0 0-1 0 0,0 1 0 0 0,0-1 0 0 0,0 0 0 0 0,0 0 0 0 0,-1 0 0 0 0,1 0 1 0 0,0 0-1 0 0,0 0 0 0 0,0 0 0 0 0,0 0 0 0 0,-1 0 0 0 0,1 0 1 0 0,0 0-1 0 0,0 0 0 0 0,0 0 0 0 0,0 0 0 0 0,0 0 0 0 0,-1 0 0 0 0,1 0 1 0 0,0 0-1 0 0,0 0 0 0 0,0 0 0 0 0,0 0 0 0 0,-1 0 0 0 0,1 0 1 0 0,0 0-1 0 0,0-1 0 0 0,0 1 0 0 0,0 0 0 0 0,0 0 0 0 0,0 0 1 0 0,-1 0-1 0 0,1 0 0 0 0,0 0 0 0 0,0 0 0 0 0,0-1 0 0 0,0 1 0 0 0,0 0 1 0 0,0 0-1 0 0,0 0 0 0 0,0 0 0 0 0,0 0 0 0 0,0-1 0 0 0,-1 1 1 0 0,-1-4-1673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5921 0 0,'2'0'487'0'0,"1"0"1"0"0,-1 1-1 0 0,1-1 0 0 0,-1 1 0 0 0,1-1 0 0 0,-1 1 1 0 0,1 0-1 0 0,-1 0 0 0 0,4 2 0 0 0,-1 0-320 0 0,-1 0 0 0 0,0 0 0 0 0,0 1 0 0 0,0-1-1 0 0,0 1 1 0 0,0 0 0 0 0,3 6 0 0 0,1 1-396 0 0,-1 0 0 0 0,0 1 1 0 0,9 24-1 0 0,-5-3 111 0 0,-2 1 1 0 0,-1 1-1 0 0,5 54 0 0 0,-8-52-1011 0 0,0-1 0 0 0,3 0 1 0 0,12 36-1 0 0,-20-71 1102 0 0,13 26-2020 0 0,-12-26 1962 0 0,-1 0 0 0 0,1 0 0 0 0,-1-1-1 0 0,1 1 1 0 0,-1 0 0 0 0,1-1 0 0 0,-1 1 0 0 0,1-1 0 0 0,0 1 0 0 0,-1-1 0 0 0,1 1 0 0 0,0-1 0 0 0,0 1 0 0 0,-1-1 0 0 0,1 0 0 0 0,0 1 0 0 0,0-1 0 0 0,0 0 0 0 0,-1 0-1 0 0,1 1 1 0 0,0-1 0 0 0,0 0 0 0 0,0 0 0 0 0,0 0 0 0 0,-1 0 0 0 0,1 0 0 0 0,0 0 0 0 0,0-1 0 0 0,0 1 0 0 0,0 0 0 0 0,0 0 0 0 0,0-1 0 0 0,6-3-981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140 175 3129 0 0,'-12'4'514'0'0,"-11"0"4495"0"0,21-11-2972 0 0,12-10-2036 0 0,-1 5 49 0 0,1 1-1 0 0,1 0 1 0 0,0 0-1 0 0,0 1 1 0 0,22-15-1 0 0,67-36-4348 0 0,-95 58 3786 0 0,0 1 0 0 0,1-1 0 0 0,-1 1 0 0 0,0 0 0 0 0,1 1 0 0 0,-1-1 0 0 0,1 1-1 0 0,0 0 1 0 0,-1 1 0 0 0,8-1 0 0 0,-2 1-523 0 0</inkml:trace>
  <inkml:trace contextRef="#ctx0" brushRef="#br0" timeOffset="1">2 516 4113 0 0,'-1'0'14'0'0,"1"1"0"0"0,0-1 0 0 0,0 0 1 0 0,0 1-1 0 0,0-1 0 0 0,0 1 0 0 0,0-1 0 0 0,-1 0 1 0 0,1 1-1 0 0,0-1 0 0 0,0 1 0 0 0,0-1 0 0 0,0 0 1 0 0,1 1-1 0 0,-1-1 0 0 0,0 1 0 0 0,0-1 0 0 0,0 0 1 0 0,0 1-1 0 0,0-1 0 0 0,0 1 0 0 0,1-1 0 0 0,-1 0 1 0 0,0 1-1 0 0,0-1 0 0 0,1 0 0 0 0,-1 1 0 0 0,0-1 1 0 0,0 0-1 0 0,1 0 0 0 0,-1 1 0 0 0,0-1 0 0 0,1 0 1 0 0,-1 0-1 0 0,0 1 0 0 0,1-1 0 0 0,-1 0 0 0 0,0 0 1 0 0,1 0-1 0 0,-1 0 0 0 0,1 1 0 0 0,-1-1 0 0 0,0 0 1 0 0,1 0-1 0 0,-1 0 0 0 0,1 0 0 0 0,-1 0 0 0 0,1 0 1 0 0,0 0-1 0 0,21 5-169 0 0,-7-5 465 0 0,0-1 0 0 0,0-1-1 0 0,0-1 1 0 0,0 0 0 0 0,0 0 0 0 0,24-11 0 0 0,-19 7-326 0 0,1 1 0 0 0,-1 1 0 0 0,24-3 0 0 0,-39 8 8 0 0,1-1-1 0 0,0 1 0 0 0,-1 0 0 0 0,1 1 0 0 0,0-1 1 0 0,-1 1-1 0 0,1 0 0 0 0,-1 0 0 0 0,0 1 1 0 0,1 0-1 0 0,-1 0 0 0 0,0 0 0 0 0,0 1 0 0 0,0-1 1 0 0,0 1-1 0 0,4 4 0 0 0,-3-2 24 0 0,-1 1 1 0 0,0-1-1 0 0,-1 1 1 0 0,0 0-1 0 0,0 1 1 0 0,0-1-1 0 0,3 7 0 0 0,-5-8-197 0 0,0 0-1 0 0,0-1 0 0 0,0 1 0 0 0,1-1 1 0 0,0 0-1 0 0,0 0 0 0 0,0 0 0 0 0,0 0 1 0 0,0 0-1 0 0,1-1 0 0 0,0 1 0 0 0,0-1 1 0 0,0 0-1 0 0,0 0 0 0 0,7 3 0 0 0,-10-6 37 0 0,0 1 0 0 0,0-1-1 0 0,0 0 1 0 0,0 0-1 0 0,0 0 1 0 0,1 0 0 0 0,-1 0-1 0 0,0 0 1 0 0,0 0-1 0 0,0 0 1 0 0,0 0-1 0 0,0-1 1 0 0,0 1 0 0 0,0 0-1 0 0,0-1 1 0 0,1 1-1 0 0,-1-1 1 0 0,1 0 0 0 0,6-6-888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 4065 0 0,'-11'18'715'0'0,"1"1"0"0"0,1 1-1 0 0,-8 25 1 0 0,15-38-659 0 0,0-1 0 0 0,1 0 0 0 0,-1 0 0 0 0,1 1 0 0 0,1-1 0 0 0,-1 1 0 0 0,1-1 0 0 0,0 1 0 0 0,1-1-1 0 0,0 1 1 0 0,0-1 0 0 0,0 0 0 0 0,1 1 0 0 0,-1-1 0 0 0,4 7 0 0 0,-4-11-72 0 0,0 0-1 0 0,0 0 1 0 0,0 1 0 0 0,1-1-1 0 0,-1 0 1 0 0,0-1 0 0 0,1 1-1 0 0,-1 0 1 0 0,1 0 0 0 0,0-1-1 0 0,0 1 1 0 0,-1-1 0 0 0,1 1-1 0 0,0-1 1 0 0,0 0 0 0 0,0 0 0 0 0,1 0-1 0 0,-1 0 1 0 0,0 0 0 0 0,0 0-1 0 0,0-1 1 0 0,1 1 0 0 0,-1-1-1 0 0,0 1 1 0 0,1-1 0 0 0,-1 0-1 0 0,0 0 1 0 0,1 0 0 0 0,-1 0-1 0 0,1 0 1 0 0,-1-1 0 0 0,0 1-1 0 0,0-1 1 0 0,5-1 0 0 0,-3 0-77 0 0,0 0 0 0 0,0 0 0 0 0,0 0 1 0 0,0 0-1 0 0,-1-1 0 0 0,1 0 0 0 0,-1 0 0 0 0,1 0 0 0 0,-1 0 1 0 0,0 0-1 0 0,0-1 0 0 0,-1 1 0 0 0,1-1 0 0 0,-1 0 1 0 0,1 0-1 0 0,-1 0 0 0 0,2-6 0 0 0,-2 4 187 0 0,1 0 1 0 0,-1 0-1 0 0,-1 0 0 0 0,1 0 1 0 0,-1 0-1 0 0,0-1 0 0 0,-1 1 1 0 0,1 0-1 0 0,-1 0 0 0 0,-1-1 1 0 0,1 1-1 0 0,-1 0 0 0 0,0 0 0 0 0,0 0 1 0 0,-1-1-1 0 0,0 1 0 0 0,0 1 1 0 0,0-1-1 0 0,-1 0 0 0 0,-4-7 1 0 0,7 13-84 0 0,-1-3 153 0 0,-1 0 0 0 0,1 0-1 0 0,-1 0 1 0 0,0 0-1 0 0,0 1 1 0 0,0-1-1 0 0,-1 1 1 0 0,1-1 0 0 0,-1 1-1 0 0,-5-4 1 0 0,14 5-95 0 0,0 0 0 0 0,0 0 1 0 0,0 0-1 0 0,0-1 1 0 0,6-2-1 0 0,-5 1-97 0 0,1 0 0 0 0,0 1 0 0 0,-1 0 1 0 0,1 1-1 0 0,8-1 0 0 0,-13 2 17 0 0,0 0 0 0 0,0 0 1 0 0,0 0-1 0 0,0 1 0 0 0,0-1 0 0 0,0 1 0 0 0,-1 0 1 0 0,1 0-1 0 0,0 0 0 0 0,0 0 0 0 0,-1 1 0 0 0,1-1 1 0 0,-1 1-1 0 0,1-1 0 0 0,-1 1 0 0 0,0 0 0 0 0,1 0 0 0 0,2 3 1 0 0,1 3 37 0 0,0 0 1 0 0,-1-1 0 0 0,0 2 0 0 0,0-1-1 0 0,-1 1 1 0 0,0-1 0 0 0,5 17 0 0 0,14 72 540 0 0,-6-23-26 0 0,-12-59-629 0 0,15 46 565 0 0,-18-57-677 0 0,-1 0 1 0 0,1-1-1 0 0,0 1 1 0 0,1-1-1 0 0,-1 0 1 0 0,0 0-1 0 0,1 0 1 0 0,0 0-1 0 0,0 0 1 0 0,0 0-1 0 0,0-1 1 0 0,0 1-1 0 0,5 2 0 0 0,-8-5 65 0 0,1 0 0 0 0,-1 1 0 0 0,1-1 1 0 0,-1 0-1 0 0,1 0 0 0 0,-1 1 0 0 0,1-1 0 0 0,0 0 0 0 0,-1 0 0 0 0,1 0 0 0 0,-1 0 0 0 0,1 0 0 0 0,0 0 0 0 0,-1 0 0 0 0,1 0 0 0 0,-1 0 0 0 0,1 0 0 0 0,-1 0 0 0 0,1 0 0 0 0,0-1 0 0 0,-1 1 0 0 0,1 0 0 0 0,-1 0 0 0 0,1-1 0 0 0,-1 1 0 0 0,1 0 0 0 0,-1-1 0 0 0,1 1 0 0 0,-1 0 0 0 0,1-1 0 0 0,-1 0 0 0 0,9-17-2903 0 0,-6 6 2013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7266 0 0,'8'26'5566'0'0,"-9"24"-5751"0"0,0-27 526 0 0,-15 310-2538 0 0,-7-113-5732 0 0,20-203 5971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5945 0 0,'-20'70'5762'0'0,"0"-2"-5113"0"0,-25 115-444 0 0,0-1-5615 0 0,38-159 2876 0 0,3-22 1087 0 0,1-14 946 0 0,1-11-1480 0 0,1 10 1301 0 0</inkml:trace>
  <inkml:trace contextRef="#ctx0" brushRef="#br0" timeOffset="1">74 160 1808 0 0,'1'-2'113'0'0,"-1"0"-1"0"0,1 1 1 0 0,0-1-1 0 0,0 0 0 0 0,0 1 1 0 0,0-1-1 0 0,1 1 0 0 0,-1-1 1 0 0,0 1-1 0 0,1-1 0 0 0,-1 1 1 0 0,1 0-1 0 0,-1 0 1 0 0,1 0-1 0 0,-1 0 0 0 0,1 0 1 0 0,0 0-1 0 0,0 0 0 0 0,-1 0 1 0 0,1 1-1 0 0,0-1 1 0 0,0 1-1 0 0,0-1 0 0 0,0 1 1 0 0,0 0-1 0 0,0-1 0 0 0,0 1 1 0 0,2 1-1 0 0,-2 0 90 0 0,1 0 1 0 0,0 0-1 0 0,-1 0 0 0 0,1 1 0 0 0,-1-1 0 0 0,0 1 0 0 0,1 0 1 0 0,-1-1-1 0 0,0 1 0 0 0,0 0 0 0 0,0 0 0 0 0,0 1 1 0 0,-1-1-1 0 0,1 0 0 0 0,0 1 0 0 0,-1-1 0 0 0,0 1 0 0 0,2 4 1 0 0,10 24 524 0 0,10 37 1 0 0,-13-35-542 0 0,17 38-1 0 0,-22-62-497 0 0,0 0-1 0 0,0 0 1 0 0,1 0-1 0 0,0 0 1 0 0,0-1-1 0 0,1 0 1 0 0,0 0 0 0 0,10 8-1 0 0,-13-13-114 0 0,-1 0 0 0 0,1-1 0 0 0,0 0 0 0 0,0 0 0 0 0,0 0 0 0 0,6 2 0 0 0,-9-3 353 0 0,-1-1 0 0 0,1 0 1 0 0,-1 0-1 0 0,1 1 0 0 0,0-1 0 0 0,-1 0 1 0 0,1 0-1 0 0,0 0 0 0 0,-1 0 0 0 0,1 0 1 0 0,0 0-1 0 0,-1 0 0 0 0,1 0 0 0 0,0 0 1 0 0,-1 0-1 0 0,1 0 0 0 0,0-1 0 0 0,-1 1 0 0 0,1 0 1 0 0,-1 0-1 0 0,1-1 0 0 0,0 1 0 0 0,-1 0 1 0 0,1-1-1 0 0,-1 1 0 0 0,1 0 0 0 0,-1-1 1 0 0,1 1-1 0 0,-1-1 0 0 0,1 1 0 0 0,-1-1 1 0 0,1 1-1 0 0,-1-1 0 0 0,0 1 0 0 0,1-1 1 0 0,-1 0-1 0 0,0 1 0 0 0,0-1 0 0 0,1 1 1 0 0,-1-1-1 0 0,0 0 0 0 0,0 1 0 0 0,0-1 1 0 0,0 0-1 0 0,0 1 0 0 0,0-1 0 0 0,0 0 1 0 0,0 1-1 0 0,0-1 0 0 0,0-1 0 0 0,1-6-962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9 197 1536 0 0,'-1'-2'471'0'0,"0"1"0"0"0,0-2 1 0 0,0 1-1 0 0,0 0 0 0 0,0 0 0 0 0,1 0 0 0 0,-1 0 0 0 0,1 0 0 0 0,-1-1 0 0 0,1 1 0 0 0,0 0 0 0 0,-1-1 0 0 0,2-2 0 0 0,-1 3-288 0 0,1 0-1 0 0,0 0 0 0 0,0 0 0 0 0,1 1 1 0 0,-1-1-1 0 0,0 0 0 0 0,0 1 0 0 0,1-1 1 0 0,-1 1-1 0 0,1-1 0 0 0,-1 1 0 0 0,1 0 1 0 0,0 0-1 0 0,3-2 0 0 0,44-32-577 0 0,-21 15-186 0 0,38-21 1 0 0,-47 29 574 0 0,24-11-15 0 0,-41 22 44 0 0,0 0 0 0 0,1 0-1 0 0,-1 0 1 0 0,1 0 0 0 0,-1 1 0 0 0,1-1-1 0 0,-1 1 1 0 0,1-1 0 0 0,-1 1 0 0 0,1 0-1 0 0,0 0 1 0 0,-1 0 0 0 0,1 0 0 0 0,2 1-1 0 0,-4 0 42 0 0,0 0 0 0 0,0-1 0 0 0,-1 1 0 0 0,1 0 0 0 0,0 0 0 0 0,0 0 0 0 0,-1 0 0 0 0,1-1 0 0 0,-1 1 0 0 0,1 0 0 0 0,-1 0 0 0 0,1 0 0 0 0,-1 1 0 0 0,1-1 0 0 0,-1 0-1 0 0,0 0 1 0 0,0 0 0 0 0,1 0 0 0 0,-1 0 0 0 0,0 0 0 0 0,0 0 0 0 0,0 0 0 0 0,0 1 0 0 0,-1 0 0 0 0,-2 31 973 0 0,3-31-975 0 0,-6 33 577 0 0,-3 15-38 0 0,-3 71 1 0 0,26 158-2511 0 0,-5-178-6296 0 0,-7-78 5803 0 0,-1-20 963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3929 0 0,'-5'13'1247'0'0,"-8"19"313"0"0,3 1-1 0 0,-9 36 1 0 0,17-60-1621 0 0,1 0-1 0 0,0 0 1 0 0,0 1-1 0 0,1-1 1 0 0,0 0-1 0 0,0 0 1 0 0,1 1-1 0 0,1-1 0 0 0,-1 0 1 0 0,1 0-1 0 0,1 0 1 0 0,6 16-1 0 0,-9-24 45 0 0,1-1 0 0 0,-1 1 0 0 0,0 0-1 0 0,1 0 1 0 0,-1 0 0 0 0,1-1 0 0 0,-1 1 0 0 0,1 0-1 0 0,-1 0 1 0 0,1-1 0 0 0,0 1 0 0 0,-1-1-1 0 0,1 1 1 0 0,0 0 0 0 0,-1-1 0 0 0,1 1 0 0 0,0-1-1 0 0,0 0 1 0 0,0 1 0 0 0,-1-1 0 0 0,1 0 0 0 0,0 1-1 0 0,0-1 1 0 0,0 0 0 0 0,0 0 0 0 0,0 0-1 0 0,0 1 1 0 0,-1-1 0 0 0,3 0 0 0 0,-1-1 22 0 0,-1 0 1 0 0,1 0-1 0 0,0 1 1 0 0,0-1-1 0 0,0 0 1 0 0,0 0-1 0 0,-1-1 1 0 0,1 1-1 0 0,0 0 1 0 0,-1-1-1 0 0,1 1 1 0 0,1-3-1 0 0,4-4 107 0 0,-1-1 0 0 0,1 0 0 0 0,7-17 0 0 0,-7 13 97 0 0,-2-1-1 0 0,0 0 1 0 0,0 0 0 0 0,-1 0 0 0 0,3-28 0 0 0,-6 37-122 0 0,-1 0 1 0 0,0 0 0 0 0,0 0 0 0 0,0 0 0 0 0,-1 0 0 0 0,0 0 0 0 0,0 0 0 0 0,0 0 0 0 0,-3-6 0 0 0,3 8-39 0 0,0 1-1 0 0,0 0 0 0 0,-1 0 1 0 0,1 0-1 0 0,-1-1 0 0 0,1 1 1 0 0,-1 1-1 0 0,0-1 0 0 0,0 0 1 0 0,1 0-1 0 0,-1 1 0 0 0,-1-1 1 0 0,1 1-1 0 0,0 0 1 0 0,0-1-1 0 0,0 1 0 0 0,-1 0 1 0 0,1 0-1 0 0,-4 0 0 0 0,3 0-139 0 0,0 1 0 0 0,0 0 0 0 0,0 0 0 0 0,0 0 0 0 0,0 0-1 0 0,0 1 1 0 0,0-1 0 0 0,0 1 0 0 0,0 0 0 0 0,0 0 0 0 0,0 0 0 0 0,0 0 0 0 0,-3 2-1 0 0,-40 23-2571 0 0,26-13 866 0 0,9-7 1011 0 0,0 2-1 0 0,0-1 0 0 0,1 2 0 0 0,0-1 0 0 0,-10 12 0 0 0,11-9-601 0 0</inkml:trace>
  <inkml:trace contextRef="#ctx0" brushRef="#br0" timeOffset="1">0 501 4481 0 0,'0'2'211'0'0,"0"0"-1"0"0,1 0 1 0 0,-1 0-1 0 0,1 0 1 0 0,-1 0 0 0 0,1 0-1 0 0,-1 0 1 0 0,1 0 0 0 0,0 0-1 0 0,0 0 1 0 0,0-1-1 0 0,0 1 1 0 0,0 0 0 0 0,1-1-1 0 0,-1 1 1 0 0,0-1 0 0 0,1 1-1 0 0,-1-1 1 0 0,1 0-1 0 0,0 0 1 0 0,-1 1 0 0 0,1-1-1 0 0,0 0 1 0 0,1 0 0 0 0,1 0-14 0 0,0 0 1 0 0,0-1 0 0 0,0 1 0 0 0,0-1-1 0 0,0 0 1 0 0,0 0 0 0 0,0-1 0 0 0,-1 1 0 0 0,1-1-1 0 0,0 0 1 0 0,7-2 0 0 0,112-42 646 0 0,-42 11-4166 0 0,-27 11-2699 0 0,-23 5 4083 0 0,-24 11 727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 1880 0 0,'0'0'146'0'0,"0"-1"-1"0"0,0 0 1 0 0,-1 1-1 0 0,1-1 1 0 0,0 1-1 0 0,0-1 1 0 0,0 1-1 0 0,-1-1 1 0 0,1 1-1 0 0,0-1 1 0 0,-1 1-1 0 0,1-1 1 0 0,0 1-1 0 0,-1 0 1 0 0,1-1-1 0 0,-1 1 1 0 0,1-1-1 0 0,-1 1 1 0 0,1 0-1 0 0,-1-1 1 0 0,1 1-1 0 0,-1 0 1 0 0,1 0-1 0 0,-1-1 1 0 0,1 1-1 0 0,-1 0 1 0 0,1 0-1 0 0,-2 0 0 0 0,-5 13 3238 0 0,3 28-430 0 0,37 185 200 0 0,37 111-3113 0 0,-51-249 105 0 0,1 6-646 0 0,27 111-6172 0 0,-43-189 5578 0 0,1 0-1 0 0,1-1 1 0 0,1 1-1 0 0,11 18 1 0 0,-3-11-1403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58 12203 0 0,'5'15'3232'0'0,"-5"-14"-3196"0"0,1-1 1 0 0,-1 1-1 0 0,1 0 0 0 0,-1-1 0 0 0,1 1 0 0 0,-1-1 0 0 0,1 1 1 0 0,-1-1-1 0 0,1 1 0 0 0,0-1 0 0 0,-1 1 0 0 0,1-1 1 0 0,0 0-1 0 0,-1 1 0 0 0,1-1 0 0 0,0 0 0 0 0,-1 1 0 0 0,1-1 1 0 0,1 0-1 0 0,2 0-126 0 0,-1 0 0 0 0,0-1 0 0 0,1 1 0 0 0,-1-1 0 0 0,0 0 1 0 0,0 0-1 0 0,0 0 0 0 0,5-2 0 0 0,6-4-520 0 0,1 0 0 0 0,-2-1 1 0 0,15-11-1 0 0,25-13-8299 0 0,-53 32 8834 0 0,0 0 0 0 0,0 0 0 0 0,0 0 0 0 0,0 0 0 0 0,0 0 0 0 0,0 0 1 0 0,0 1-1 0 0,0-1 0 0 0,0 0 0 0 0,0 0 0 0 0,0 0 0 0 0,0 0 0 0 0,0 0 0 0 0,0 0 0 0 0,0 0 0 0 0,0 1 0 0 0,0-1 0 0 0,0 0 0 0 0,0 0 0 0 0,0 0 0 0 0,1 0-374 0 0,-1 0 374 0 0,0 1 0 0 0,0-1 0 0 0,0 0 0 0 0,0 0 0 0 0,1 0 0 0 0,-1 0 0 0 0,0 0 0 0 0,0 0 0 0 0,0 0 0 0 0,0 0 0 0 0,0 0 0 0 0,1 0 0 0 0,-6 4-921 0 0</inkml:trace>
  <inkml:trace contextRef="#ctx0" brushRef="#br0" timeOffset="1">0 234 9578 0 0,'0'5'708'0'0,"0"-1"1"0"0,1 1-1 0 0,-1-1 0 0 0,1 1 0 0 0,0-1 1 0 0,0 0-1 0 0,3 7 0 0 0,-3-8-642 0 0,0-1 0 0 0,1 1-1 0 0,-1-1 1 0 0,1 0 0 0 0,0 0-1 0 0,-1 1 1 0 0,1-1 0 0 0,0 0-1 0 0,0 0 1 0 0,4 2 0 0 0,-3-2-201 0 0,0 0 0 0 0,1-1 0 0 0,-1 1 0 0 0,0-1 0 0 0,1 0 0 0 0,-1 0 0 0 0,0-1 0 0 0,1 1 0 0 0,-1-1 0 0 0,1 1 0 0 0,-1-1 0 0 0,1 0 0 0 0,-1 0 0 0 0,1-1 0 0 0,0 1 0 0 0,-1-1 0 0 0,0 0 0 0 0,1 0 0 0 0,-1 0 0 0 0,5-2 0 0 0,4-2-808 0 0,0-1 0 0 0,0-1 0 0 0,0 0 0 0 0,0 0 0 0 0,-1-1 0 0 0,-1-1 0 0 0,18-17 0 0 0,61-78-1540 0 0,-63 72 2493 0 0,-22 27-107 0 0,1-1-64 0 0,0 0 0 0 0,0-1 0 0 0,0 1 0 0 0,-1-1 0 0 0,0 0 0 0 0,0 0 0 0 0,4-12 0 0 0,-6 10-1065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7970 0 0,'-4'9'5013'0'0,"-2"21"-5725"0"0,5-21 1041 0 0,-94 316-1635 0 0,60-218 1322 0 0,33-101-63 0 0,-32 89-1183 0 0,28-83-476 0 0,0 0-1 0 0,-14 21 0 0 0,12-26 426 0 0,2-9-543 0 0,2-4 352 0 0</inkml:trace>
  <inkml:trace contextRef="#ctx0" brushRef="#br0" timeOffset="1">50 427 3865 0 0,'7'-1'812'0'0,"-1"2"0"0"0,0-1 0 0 0,0 1 1 0 0,1-1-1 0 0,-1 2 0 0 0,0-1 0 0 0,0 1 0 0 0,0 0 1 0 0,8 3-1 0 0,-8 0-599 0 0,1-1 0 0 0,-1 0 0 0 0,0 1 0 0 0,0 0 1 0 0,-1 1-1 0 0,1-1 0 0 0,5 9 0 0 0,5 6-71 0 0,54 62-2194 0 0,-52-63-592 0 0,0-1-1 0 0,25 18 1 0 0,-42-34 2364 0 0,1-1 1 0 0,0 0 0 0 0,0 1-1 0 0,1-1 1 0 0,-1 0 0 0 0,0 0-1 0 0,0 0 1 0 0,1 0 0 0 0,-1-1-1 0 0,5 2 1 0 0,-3-3-489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4817 0 0,'0'35'1957'0'0,"2"0"1"0"0,10 59-1 0 0,0-27-1074 0 0,7 99 0 0 0,-21-47-3750 0 0,-1-89-267 0 0,-12 55-1 0 0,6-68 1387 0 0,4-12 337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1936 0 0,'8'-8'11727'0'0,"0"11"-9199"0"0,3-3-3745 0 0,-6-1 1130 0 0,1 0 0 0 0,-1 0 0 0 0,0-1 0 0 0,0 0 0 0 0,1 0 0 0 0,-1-1 0 0 0,-1 1 1 0 0,1-1-1 0 0,8-6 0 0 0,41-39-3293 0 0,-24 20 1077 0 0,-20 20 1501 0 0,0-1 0 0 0,1 2 0 0 0,0-1 1 0 0,0 1-1 0 0,22-8 0 0 0,-31 14 769 0 0,0-1 0 0 0,1 2 0 0 0,-1-1-1 0 0,1 0 1 0 0,-1 0 0 0 0,1 1 0 0 0,-1-1 0 0 0,1 1-1 0 0,-1 0 1 0 0,1 0 0 0 0,0 0 0 0 0,-1 0 0 0 0,1 0-1 0 0,-1 1 1 0 0,1-1 0 0 0,-1 1 0 0 0,1-1 0 0 0,-1 1 0 0 0,1 0-1 0 0,-1 0 1 0 0,0 0 0 0 0,1 1 0 0 0,-1-1 0 0 0,0 0-1 0 0,0 1 1 0 0,0-1 0 0 0,0 1 0 0 0,0 0 0 0 0,0 0-1 0 0,0 0 1 0 0,-1 0 0 0 0,1 0 0 0 0,-1 0 0 0 0,1 0 0 0 0,-1 0-1 0 0,2 5 1 0 0,-2-4 61 0 0,0 0 0 0 0,-1 0 0 0 0,1 0 0 0 0,-1 0 0 0 0,1-1 0 0 0,-1 1 0 0 0,0 0 0 0 0,0 0 0 0 0,0 0 0 0 0,-1 0 0 0 0,1 0 0 0 0,-1 0 0 0 0,0 0 0 0 0,1 0 0 0 0,-1-1 0 0 0,0 1 0 0 0,-3 5 0 0 0,-32 47 124 0 0,22-34-137 0 0,-118 204 2512 0 0,117-193-2212 0 0,0 1 1 0 0,3 1-1 0 0,1 0 1 0 0,1 0-1 0 0,-7 46 1 0 0,16-71-294 0 0,0 0 1 0 0,1 1 0 0 0,0-1 0 0 0,3 19 0 0 0,-3-27-37 0 0,0 0 0 0 0,0 1 0 0 0,0-1 0 0 0,0 0 0 0 0,0 0 1 0 0,1 0-1 0 0,-1 0 0 0 0,0 1 0 0 0,1-1 0 0 0,-1 0 0 0 0,1 0 0 0 0,-1 0 1 0 0,1 0-1 0 0,0 0 0 0 0,-1 0 0 0 0,1 0 0 0 0,0 0 0 0 0,0 0 0 0 0,-1-1 1 0 0,1 1-1 0 0,0 0 0 0 0,0 0 0 0 0,0-1 0 0 0,0 1 0 0 0,0 0 0 0 0,0-1 1 0 0,0 1-1 0 0,1-1 0 0 0,-1 0 0 0 0,0 1 0 0 0,0-1 0 0 0,0 0 0 0 0,0 0 1 0 0,0 1-1 0 0,1-1 0 0 0,-1 0 0 0 0,0 0 0 0 0,0 0 0 0 0,0 0 0 0 0,1-1 1 0 0,-1 1-1 0 0,0 0 0 0 0,0 0 0 0 0,0-1 0 0 0,0 1 0 0 0,0-1 0 0 0,0 1 1 0 0,1-1-1 0 0,0-1 0 0 0,10-5-61 0 0,0-1 1 0 0,-1 0-1 0 0,0-1 0 0 0,0 0 1 0 0,-1-1-1 0 0,0 0 0 0 0,-1 0 1 0 0,0-1-1 0 0,13-22 0 0 0,-9 11 675 0 0,0 0-1 0 0,-2-1 1 0 0,0 0-1 0 0,10-38 1 0 0,-20 59-303 0 0,0 0 0 0 0,0-1 0 0 0,-1 1-1 0 0,1-1 1 0 0,-1 1 0 0 0,0 0 0 0 0,1-1 0 0 0,-1 1 0 0 0,0-1 0 0 0,-1-3-1 0 0,1 5-214 0 0,-1 1-1 0 0,0-1 0 0 0,1 1 0 0 0,-1-1 0 0 0,0 1 1 0 0,1-1-1 0 0,-1 1 0 0 0,0 0 0 0 0,0 0 0 0 0,1-1 1 0 0,-1 1-1 0 0,0 0 0 0 0,0 0 0 0 0,1 0 1 0 0,-1-1-1 0 0,0 1 0 0 0,0 0 0 0 0,0 0 0 0 0,1 0 1 0 0,-1 1-1 0 0,0-1 0 0 0,0 0 0 0 0,0 0 0 0 0,1 0 1 0 0,-1 1-1 0 0,0-1 0 0 0,0 0 0 0 0,1 0 0 0 0,-1 1 1 0 0,0-1-1 0 0,1 1 0 0 0,-2 0 0 0 0,-10 3-1243 0 0,1 0-1 0 0,-1-1 1 0 0,0-1 0 0 0,0 0-1 0 0,0 0 1 0 0,0-1-1 0 0,-1-1 1 0 0,1 0-1 0 0,0 0 1 0 0,-14-4-1 0 0,13 2-413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58 12203 0 0,'5'15'3232'0'0,"-5"-14"-3196"0"0,1-1 1 0 0,-1 1-1 0 0,1 0 0 0 0,-1-1 0 0 0,1 1 0 0 0,-1-1 0 0 0,1 1 1 0 0,-1-1-1 0 0,1 1 0 0 0,0-1 0 0 0,-1 1 0 0 0,1-1 1 0 0,0 0-1 0 0,-1 1 0 0 0,1-1 0 0 0,0 0 0 0 0,-1 1 0 0 0,1-1 1 0 0,1 0-1 0 0,2 0-126 0 0,-1 0 0 0 0,0-1 0 0 0,1 1 0 0 0,-1-1 0 0 0,0 0 1 0 0,0 0-1 0 0,0 0 0 0 0,5-2 0 0 0,6-4-520 0 0,1 0 0 0 0,-2-1 1 0 0,15-11-1 0 0,25-13-8299 0 0,-53 32 8834 0 0,0 0 0 0 0,0 0 0 0 0,0 0 0 0 0,0 0 0 0 0,0 0 0 0 0,0 0 1 0 0,0 1-1 0 0,0-1 0 0 0,0 0 0 0 0,0 0 0 0 0,0 0 0 0 0,0 0 0 0 0,0 0 0 0 0,0 0 0 0 0,0 0 0 0 0,0 1 0 0 0,0-1 0 0 0,0 0 0 0 0,0 0 0 0 0,0 0 0 0 0,1 0-374 0 0,-1 0 374 0 0,0 1 0 0 0,0-1 0 0 0,0 0 0 0 0,0 0 0 0 0,1 0 0 0 0,-1 0 0 0 0,0 0 0 0 0,0 0 0 0 0,0 0 0 0 0,0 0 0 0 0,0 0 0 0 0,1 0 0 0 0,-6 4-921 0 0</inkml:trace>
  <inkml:trace contextRef="#ctx0" brushRef="#br0" timeOffset="1">0 234 9578 0 0,'0'5'708'0'0,"0"-1"1"0"0,1 1-1 0 0,-1-1 0 0 0,1 1 0 0 0,0-1 1 0 0,0 0-1 0 0,3 7 0 0 0,-3-8-642 0 0,0-1 0 0 0,1 1-1 0 0,-1-1 1 0 0,1 0 0 0 0,0 0-1 0 0,-1 1 1 0 0,1-1 0 0 0,0 0-1 0 0,0 0 1 0 0,4 2 0 0 0,-3-2-201 0 0,0 0 0 0 0,1-1 0 0 0,-1 1 0 0 0,0-1 0 0 0,1 0 0 0 0,-1 0 0 0 0,0-1 0 0 0,1 1 0 0 0,-1-1 0 0 0,1 1 0 0 0,-1-1 0 0 0,1 0 0 0 0,-1 0 0 0 0,1-1 0 0 0,0 1 0 0 0,-1-1 0 0 0,0 0 0 0 0,1 0 0 0 0,-1 0 0 0 0,5-2 0 0 0,4-2-808 0 0,0-1 0 0 0,0-1 0 0 0,0 0 0 0 0,0 0 0 0 0,-1-1 0 0 0,-1-1 0 0 0,18-17 0 0 0,61-78-1540 0 0,-63 72 2493 0 0,-22 27-107 0 0,1-1-64 0 0,0 0 0 0 0,0-1 0 0 0,0 1 0 0 0,-1-1 0 0 0,0 0 0 0 0,0 0 0 0 0,4-12 0 0 0,-6 10-1065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65 8778 0 0,'-8'29'3683'0'0,"-5"52"1"0"0,12-62-3356 0 0,0 0 0 0 0,1 1 1 0 0,5 37-1 0 0,-4-48-416 0 0,1 0 0 0 0,0 0 1 0 0,0-1-1 0 0,1 1 0 0 0,0-1 0 0 0,0 1 0 0 0,1-1 1 0 0,0 0-1 0 0,0-1 0 0 0,1 1 0 0 0,0-1 1 0 0,1 1-1 0 0,-1-1 0 0 0,2-1 0 0 0,-1 1 0 0 0,0-1 1 0 0,1-1-1 0 0,0 1 0 0 0,1-1 0 0 0,-1 0 1 0 0,1 0-1 0 0,0-1 0 0 0,9 3 0 0 0,-13-5-35 0 0,-1-1-1 0 0,1 0 1 0 0,-1 0-1 0 0,1 0 1 0 0,-1 0-1 0 0,1-1 1 0 0,0 1 0 0 0,-1-1-1 0 0,1 0 1 0 0,0 0-1 0 0,-1 0 1 0 0,1-1-1 0 0,-1 1 1 0 0,1-1-1 0 0,0 0 1 0 0,-1 0-1 0 0,1 0 1 0 0,-1 0-1 0 0,0-1 1 0 0,1 1-1 0 0,3-4 1 0 0,0 0-435 0 0,-1-1 0 0 0,1 0 0 0 0,-1 0 0 0 0,-1-1 0 0 0,1 0 0 0 0,-1 0 0 0 0,8-14 0 0 0,0-3-229 0 0,-1 0 1 0 0,-2-1-1 0 0,0 0 0 0 0,-2-1 0 0 0,6-27 0 0 0,17-135-2376 0 0,-28 164 2884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2272 0 0,'1'0'179'0'0,"0"0"-1"0"0,0 0 0 0 0,0-1 0 0 0,0 1 1 0 0,0 0-1 0 0,0 1 0 0 0,0-1 0 0 0,-1 0 0 0 0,1 0 1 0 0,0 0-1 0 0,0 0 0 0 0,0 1 0 0 0,0-1 1 0 0,0 1-1 0 0,0-1 0 0 0,-1 0 0 0 0,1 1 0 0 0,0-1 1 0 0,0 1-1 0 0,-1 0 0 0 0,1-1 0 0 0,0 1 1 0 0,-1-1-1 0 0,1 1 0 0 0,0 0 0 0 0,-1 0 0 0 0,1-1 1 0 0,-1 1-1 0 0,1 0 0 0 0,-1 0 0 0 0,0 0 1 0 0,1 0-1 0 0,-1-1 0 0 0,0 1 0 0 0,0 0 0 0 0,1 0 1 0 0,-1 0-1 0 0,0 0 0 0 0,0 2 0 0 0,5 43 1882 0 0,-5-41-1960 0 0,3 209 615 0 0,8 113-631 0 0,-10-319-140 0 0,0 1-178 0 0,-1-1 1 0 0,1 1 0 0 0,1-1 0 0 0,0 0 0 0 0,0 1-1 0 0,0-1 1 0 0,1 0 0 0 0,0 0 0 0 0,8 13-1 0 0,-11-21 229 0 0,0 1 0 0 0,1-1 0 0 0,-1 0 0 0 0,0 0 0 0 0,0 1 0 0 0,0-1 0 0 0,1 0 0 0 0,-1 0 0 0 0,0 0 0 0 0,0 1 0 0 0,1-1 0 0 0,-1 0 0 0 0,0 0 0 0 0,1 0 0 0 0,-1 0 0 0 0,0 0 0 0 0,0 1 0 0 0,1-1 0 0 0,-1 0 0 0 0,0 0 0 0 0,1 0 0 0 0,-1 0 0 0 0,0 0 0 0 0,1 0 0 0 0,-1 0 0 0 0,0 0 0 0 0,1 0 0 0 0,-1 0 0 0 0,0 0 0 0 0,0-1 0 0 0,1 1 0 0 0,-1 0 0 0 0,0 0 0 0 0,1 0 0 0 0,-1 0 0 0 0,0 0 0 0 0,1-1 0 0 0,9-13 243 0 0,3-22 551 0 0,-12 33-727 0 0,8-23 550 0 0,3-17 52 0 0,3 0 0 0 0,28-55 0 0 0,-37 87-618 0 0,0-1 1 0 0,1 1 0 0 0,1 1-1 0 0,0-1 1 0 0,0 1 0 0 0,1 0-1 0 0,0 1 1 0 0,1 0 0 0 0,0 1-1 0 0,0 0 1 0 0,1 0 0 0 0,21-11-1 0 0,-30 18-33 0 0,0 0-1 0 0,1 1 1 0 0,-1-1-1 0 0,0 0 0 0 0,0 1 1 0 0,0-1-1 0 0,1 1 1 0 0,-1 0-1 0 0,0-1 1 0 0,0 1-1 0 0,1 0 0 0 0,-1 0 1 0 0,0 1-1 0 0,0-1 1 0 0,1 0-1 0 0,-1 1 1 0 0,0 0-1 0 0,0-1 0 0 0,0 1 1 0 0,0 0-1 0 0,0 0 1 0 0,0 0-1 0 0,0 0 0 0 0,0 1 1 0 0,0-1-1 0 0,0 0 1 0 0,0 1-1 0 0,-1-1 1 0 0,1 1-1 0 0,-1 0 0 0 0,1 0 1 0 0,-1-1-1 0 0,0 1 1 0 0,1 0-1 0 0,-1 0 1 0 0,0 0-1 0 0,1 4 0 0 0,5 9 102 0 0,-1 0-1 0 0,-1 0 1 0 0,0 1-1 0 0,3 19 0 0 0,-5-18-99 0 0,5 20-44 0 0,-5-19 22 0 0,0 0 1 0 0,8 18-1 0 0,-10-31-346 0 0,1-1 0 0 0,0 0 0 0 0,0 0 0 0 0,0 0 0 0 0,1 0 0 0 0,-1 0 0 0 0,6 6 0 0 0,-7-10 134 0 0,0 1 0 0 0,-1-1 1 0 0,1 1-1 0 0,0 0 0 0 0,-1-1 0 0 0,1 1 0 0 0,0-1 1 0 0,0 1-1 0 0,0-1 0 0 0,-1 0 0 0 0,1 1 0 0 0,0-1 0 0 0,0 0 1 0 0,0 0-1 0 0,0 1 0 0 0,0-1 0 0 0,0 0 0 0 0,0 0 1 0 0,-1 0-1 0 0,1 0 0 0 0,0 0 0 0 0,0 0 0 0 0,0 0 1 0 0,0-1-1 0 0,0 1 0 0 0,0 0 0 0 0,0 0 0 0 0,-1-1 1 0 0,1 1-1 0 0,0 0 0 0 0,0-1 0 0 0,1 0 0 0 0,1-1-179 0 0,-1 0-1 0 0,0 0 1 0 0,0 0-1 0 0,0-1 1 0 0,0 1-1 0 0,0 0 1 0 0,0-1-1 0 0,2-4 1 0 0,2-5-944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3553 0 0,'0'17'3901'0'0,"-1"29"1834"0"0,1-33-5211 0 0,0-1-1 0 0,-2 0 0 0 0,0 1 0 0 0,0-1 0 0 0,-1 0 0 0 0,-8 21 1 0 0,11-31-450 0 0,-1-1 1 0 0,0 1-1 0 0,0-1 1 0 0,0 1-1 0 0,1-1 1 0 0,-1 0-1 0 0,-1 1 1 0 0,1-1-1 0 0,0 0 1 0 0,0 0 0 0 0,-3 2-1 0 0,4-2-259 0 0,-1-1-1 0 0,1 0 1 0 0,-1 0-1 0 0,1 1 1 0 0,-1-1-1 0 0,0 0 1 0 0,1 0-1 0 0,-1 0 1 0 0,1 0 0 0 0,-1 1-1 0 0,1-1 1 0 0,-1 0-1 0 0,0 0 1 0 0,1 0-1 0 0,-1 0 1 0 0,1-1-1 0 0,-1 1 1 0 0,0 0-1 0 0,1 0 1 0 0,-1 0 0 0 0,1 0-1 0 0,-2-1 1 0 0,1 0-207 0 0,1 1 1 0 0,-1-1-1 0 0,0 0 1 0 0,0 0 0 0 0,0 0-1 0 0,1 0 1 0 0,-1 0 0 0 0,1 0-1 0 0,-1 0 1 0 0,0 0-1 0 0,1 0 1 0 0,0-1 0 0 0,-1 1-1 0 0,1 0 1 0 0,0 0-1 0 0,-1 0 1 0 0,1 0 0 0 0,0-1-1 0 0,0 1 1 0 0,0 0 0 0 0,0 0-1 0 0,0-1 1 0 0,1 1-1 0 0,-1 0 1 0 0,0 0 0 0 0,0 0-1 0 0,1 0 1 0 0,-1-1-1 0 0,1 0 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1448 0 0,'1'7'1558'0'0,"5"1"4865"0"0,-1 2 2583 0 0,-9 3-8821 0 0,-8 9 196 0 0,-2 0 0 0 0,-19 24 0 0 0,-2 2-3366 0 0,46-67-11334 0 0,-6 11 12204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43 4049 0 0,'1'-1'348'0'0,"16"-18"1913"0"0,-16 18-2131 0 0,0 0 1 0 0,-1 1-1 0 0,1-1 0 0 0,-1 0 0 0 0,1 0 0 0 0,-1 0 0 0 0,1 0 0 0 0,-1 0 1 0 0,1 1-1 0 0,-1-1 0 0 0,0 0 0 0 0,1 0 0 0 0,-1 0 0 0 0,0 0 0 0 0,0 0 1 0 0,0 0-1 0 0,0 0 0 0 0,0 0 0 0 0,0 0 0 0 0,0-2 0 0 0,-1 3 39 0 0,0-1 0 0 0,1 1-1 0 0,-1 0 1 0 0,0 0-1 0 0,0 0 1 0 0,1 0 0 0 0,-1 0-1 0 0,0 0 1 0 0,0 0-1 0 0,0 0 1 0 0,1 0 0 0 0,-1 0-1 0 0,0 1 1 0 0,1-1-1 0 0,-1 0 1 0 0,0 0 0 0 0,0 1-1 0 0,1-1 1 0 0,-1 0-1 0 0,0 1 1 0 0,1-1 0 0 0,-1 1-1 0 0,1-1 1 0 0,-2 1-1 0 0,-19 13 962 0 0,20-13-887 0 0,-54 37 1805 0 0,-97 74 437 0 0,143-104-2413 0 0,4-5-59 0 0,1 1-1 0 0,0 0 1 0 0,-1 0 0 0 0,2 0-1 0 0,-7 9 1 0 0,9-13-24 0 0,1 1 1 0 0,-1 0-1 0 0,1 0 0 0 0,0 0 1 0 0,-1-1-1 0 0,1 1 0 0 0,0 0 1 0 0,0 0-1 0 0,0 0 0 0 0,0 0 1 0 0,0 0-1 0 0,0 0 1 0 0,0-1-1 0 0,0 1 0 0 0,0 0 1 0 0,0 0-1 0 0,0 0 0 0 0,1 0 1 0 0,-1 0-1 0 0,0 0 1 0 0,1-1-1 0 0,-1 1 0 0 0,0 0 1 0 0,1 0-1 0 0,-1-1 0 0 0,1 1 1 0 0,-1 0-1 0 0,1 0 1 0 0,0-1-1 0 0,-1 1 0 0 0,1-1 1 0 0,-1 1-1 0 0,1-1 0 0 0,0 1 1 0 0,0-1-1 0 0,-1 1 0 0 0,1-1 1 0 0,0 1-1 0 0,0-1 1 0 0,0 0-1 0 0,0 1 0 0 0,-1-1 1 0 0,1 0-1 0 0,1 0 0 0 0,35 14-187 0 0,48 10-1 0 0,18 6 144 0 0,-95-27 55 0 0,12 4-41 0 0,0 0 1 0 0,-1 2-1 0 0,0 0 0 0 0,33 21 1 0 0,-48-26 38 0 0,0-1-1 0 0,0 0 1 0 0,0 1 0 0 0,0 0 0 0 0,-1 0 0 0 0,1 0-1 0 0,-1 0 1 0 0,0 0 0 0 0,0 1 0 0 0,-1-1-1 0 0,1 1 1 0 0,-1 0 0 0 0,0 0 0 0 0,-1 0 0 0 0,1 0-1 0 0,-1 0 1 0 0,0 0 0 0 0,0 0 0 0 0,0 1 0 0 0,-1-1-1 0 0,0 0 1 0 0,0 1 0 0 0,0-1 0 0 0,-2 10 0 0 0,-1-2 108 0 0,-1 0 0 0 0,-1-1 1 0 0,0 1-1 0 0,0-1 0 0 0,-1 0 1 0 0,-1 0-1 0 0,0-1 0 0 0,0 0 1 0 0,-1 0-1 0 0,-1-1 0 0 0,0 0 0 0 0,-18 16 1 0 0,5-7 165 0 0,0-2 0 0 0,0-1 0 0 0,-2 0 0 0 0,0-2 0 0 0,-30 13 0 0 0,48-24-248 0 0,-3 2-77 0 0,0-1 0 0 0,-1 0 0 0 0,0-1 0 0 0,0 0 0 0 0,-19 3 0 0 0,29-6 22 0 0,0 1 0 0 0,-1-1 0 0 0,1 0 0 0 0,0 0-1 0 0,0 0 1 0 0,0 0 0 0 0,0 0 0 0 0,-1 0 0 0 0,1 0 0 0 0,0 0-1 0 0,0 0 1 0 0,0 0 0 0 0,0 0 0 0 0,-1 0 0 0 0,1 0 0 0 0,0 0-1 0 0,0 0 1 0 0,0 0 0 0 0,0 0 0 0 0,0 0 0 0 0,-1-1 0 0 0,1 1-1 0 0,0 0 1 0 0,0 0 0 0 0,0 0 0 0 0,0 0 0 0 0,0 0 0 0 0,-1 0-1 0 0,1 0 1 0 0,0 0 0 0 0,0 0 0 0 0,0-1 0 0 0,0 1 0 0 0,0 0-1 0 0,0 0 1 0 0,0 0 0 0 0,0 0 0 0 0,0 0 0 0 0,0-1 0 0 0,-1 1 0 0 0,1 0-1 0 0,0 0 1 0 0,0 0 0 0 0,0 0 0 0 0,0-1 0 0 0,0 1 0 0 0,0 0-1 0 0,0 0 1 0 0,0 0 0 0 0,7-9-1728 0 0,12-5-1098 0 0,50-21-10062 0 0,-54 26 10981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2809 0 0,'1'-9'570'0'0,"1"0"1"0"0,0 0 0 0 0,1 1 0 0 0,4-11 0 0 0,-6 16-117 0 0,0 1 1 0 0,1-1 0 0 0,-1 0 0 0 0,1 0 0 0 0,0 1 0 0 0,-1-1 0 0 0,1 1 0 0 0,0-1 0 0 0,1 1 0 0 0,-1 0 0 0 0,0 0 0 0 0,1 0 0 0 0,-1 0 0 0 0,1 0-1 0 0,4-2 1 0 0,-7 4-402 0 0,1 0-1 0 0,-1 0 0 0 0,1 0 0 0 0,-1 0 0 0 0,1 0 0 0 0,0 0 0 0 0,-1 0 0 0 0,1 0 0 0 0,-1 0 0 0 0,1 0 1 0 0,-1 1-1 0 0,0-1 0 0 0,1 0 0 0 0,-1 0 0 0 0,1 0 0 0 0,-1 1 0 0 0,1-1 0 0 0,-1 0 0 0 0,1 1 0 0 0,-1-1 1 0 0,0 0-1 0 0,1 1 0 0 0,-1-1 0 0 0,0 1 0 0 0,1-1 0 0 0,-1 0 0 0 0,0 1 0 0 0,0-1 0 0 0,1 1 0 0 0,-1-1 1 0 0,0 1-1 0 0,0-1 0 0 0,0 1 0 0 0,0-1 0 0 0,1 1 0 0 0,-1-1 0 0 0,0 1 0 0 0,0-1 0 0 0,0 1 0 0 0,0-1 1 0 0,0 1-1 0 0,0-1 0 0 0,0 1 0 0 0,-1 0 0 0 0,2 28 426 0 0,-1-27-364 0 0,-26 272 2090 0 0,12-150-1482 0 0,1 147 0 0 0,13-260-735 0 0,1 0 0 0 0,0 1 1 0 0,1-1-1 0 0,1 0 1 0 0,-1 0-1 0 0,2-1 0 0 0,-1 1 1 0 0,1 0-1 0 0,7 10 1 0 0,-10-18-17 0 0,1-1-1 0 0,-1 1 1 0 0,1-1 0 0 0,0 1 0 0 0,0-1 0 0 0,0 0 0 0 0,0 1 0 0 0,1-1 0 0 0,-1 0-1 0 0,0 0 1 0 0,1-1 0 0 0,0 1 0 0 0,-1-1 0 0 0,1 1 0 0 0,0-1 0 0 0,0 0 0 0 0,0 0 0 0 0,0 0-1 0 0,0 0 1 0 0,0 0 0 0 0,0-1 0 0 0,0 1 0 0 0,0-1 0 0 0,0 0 0 0 0,0 0 0 0 0,0 0 0 0 0,0 0-1 0 0,0-1 1 0 0,0 1 0 0 0,0-1 0 0 0,0 0 0 0 0,0 0 0 0 0,0 0 0 0 0,0 0 0 0 0,0 0-1 0 0,0-1 1 0 0,3-2 0 0 0,8-4-34 0 0,0-1-1 0 0,-1 0 0 0 0,-1-1 0 0 0,1-1 1 0 0,16-18-1 0 0,49-66 480 0 0,-53 64-179 0 0,-25 30-239 0 0,32-44 116 0 0,-30 42-117 0 0,0 0-1 0 0,-1 0 1 0 0,1 0 0 0 0,-1-1-1 0 0,1 1 1 0 0,-1-1-1 0 0,0 1 1 0 0,0-1 0 0 0,-1 1-1 0 0,1-1 1 0 0,-1 1-1 0 0,0-8 1 0 0,0 10-231 0 0,0 0 1 0 0,-1 0-1 0 0,1 0 1 0 0,0 0-1 0 0,-1 0 0 0 0,1 0 1 0 0,-1 0-1 0 0,0 0 1 0 0,1 0-1 0 0,-1 0 1 0 0,0 0-1 0 0,1 0 0 0 0,-1 0 1 0 0,0 1-1 0 0,0-1 1 0 0,0 0-1 0 0,0 1 1 0 0,1-1-1 0 0,-1 0 0 0 0,0 1 1 0 0,0-1-1 0 0,0 1 1 0 0,-1 0-1 0 0,1-1 0 0 0,0 1 1 0 0,0 0-1 0 0,0 0 1 0 0,0-1-1 0 0,0 1 1 0 0,0 0-1 0 0,0 0 0 0 0,0 0 1 0 0,-3 1-1 0 0,-1-1-1254 0 0,-1 1 1 0 0,0 0-1 0 0,1 0 0 0 0,0 0 0 0 0,-8 3 0 0 0,8-1 21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65 8778 0 0,'-8'29'3683'0'0,"-5"52"1"0"0,12-62-3356 0 0,0 0 0 0 0,1 1 1 0 0,5 37-1 0 0,-4-48-416 0 0,1 0 0 0 0,0 0 1 0 0,0-1-1 0 0,1 1 0 0 0,0-1 0 0 0,0 1 0 0 0,1-1 1 0 0,0 0-1 0 0,0-1 0 0 0,1 1 0 0 0,0-1 1 0 0,1 1-1 0 0,-1-1 0 0 0,2-1 0 0 0,-1 1 0 0 0,0-1 1 0 0,1-1-1 0 0,0 1 0 0 0,1-1 0 0 0,-1 0 1 0 0,1 0-1 0 0,0-1 0 0 0,9 3 0 0 0,-13-5-35 0 0,-1-1-1 0 0,1 0 1 0 0,-1 0-1 0 0,1 0 1 0 0,-1 0-1 0 0,1-1 1 0 0,0 1 0 0 0,-1-1-1 0 0,1 0 1 0 0,0 0-1 0 0,-1 0 1 0 0,1-1-1 0 0,-1 1 1 0 0,1-1-1 0 0,0 0 1 0 0,-1 0-1 0 0,1 0 1 0 0,-1 0-1 0 0,0-1 1 0 0,1 1-1 0 0,3-4 1 0 0,0 0-435 0 0,-1-1 0 0 0,1 0 0 0 0,-1 0 0 0 0,-1-1 0 0 0,1 0 0 0 0,-1 0 0 0 0,8-14 0 0 0,0-3-229 0 0,-1 0 1 0 0,-2-1-1 0 0,0 0 0 0 0,-2-1 0 0 0,6-27 0 0 0,17-135-2376 0 0,-28 164 2884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45 2929 0 0,'-53'22'2482'0'0,"18"-15"5391"0"0,64-19-4194 0 0,-21 8-3274 0 0,23-9 224 0 0,1 1 1 0 0,59-13-1 0 0,-79 23-840 0 0,2-1 0 0 0,-1 2 1 0 0,0 0-1 0 0,0 0 0 0 0,0 1 0 0 0,0 1 0 0 0,0 0 0 0 0,1 1 0 0 0,-1 0 0 0 0,14 5 0 0 0,5 11-3457 0 0,-4-2-7218 0 0,-25-15 8752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35 3817 0 0,'0'-1'197'0'0,"1"0"0"0"0,0 0 1 0 0,-1 0-1 0 0,1 0 0 0 0,-1 0 1 0 0,0-1-1 0 0,1 1 0 0 0,-1 0 0 0 0,0 0 1 0 0,0 0-1 0 0,0-1 0 0 0,0 1 1 0 0,0 0-1 0 0,0 0 0 0 0,0 0 1 0 0,0-1-1 0 0,0 1 0 0 0,0 0 0 0 0,-1 0 1 0 0,1 0-1 0 0,0-1 0 0 0,-1 1 1 0 0,0-2-1 0 0,0 2 23 0 0,0 1 0 0 0,0-1 1 0 0,-1 1-1 0 0,1-1 0 0 0,0 1 0 0 0,0 0 0 0 0,0-1 1 0 0,0 1-1 0 0,0 0 0 0 0,0 0 0 0 0,-1-1 0 0 0,1 1 1 0 0,0 0-1 0 0,0 0 0 0 0,0 0 0 0 0,-1 1 0 0 0,1-1 1 0 0,0 0-1 0 0,-2 1 0 0 0,-4 1 236 0 0,-1 0 1 0 0,1 1-1 0 0,0 0 0 0 0,0 0 1 0 0,0 1-1 0 0,-9 5 0 0 0,-11 13-126 0 0,0 2 0 0 0,2 1 0 0 0,1 0 0 0 0,1 2-1 0 0,-31 47 1 0 0,50-68-323 0 0,0-1 0 0 0,1 1 0 0 0,-1 1 0 0 0,1-1-1 0 0,1 1 1 0 0,-1-1 0 0 0,-2 11 0 0 0,5-15-18 0 0,0 0 1 0 0,0 0-1 0 0,-1 0 1 0 0,2 0-1 0 0,-1 0 1 0 0,0 1-1 0 0,0-2 0 0 0,1 1 1 0 0,-1 0-1 0 0,1 0 1 0 0,-1 0-1 0 0,1 0 0 0 0,0 0 1 0 0,0 0-1 0 0,0 0 1 0 0,0-1-1 0 0,0 1 0 0 0,0 0 1 0 0,0-1-1 0 0,1 1 1 0 0,-1-1-1 0 0,1 1 1 0 0,-1-1-1 0 0,1 0 0 0 0,-1 0 1 0 0,1 0-1 0 0,0 0 1 0 0,0 0-1 0 0,-1 0 0 0 0,4 1 1 0 0,18 7-136 0 0,1-1 1 0 0,-1-1-1 0 0,49 7 1 0 0,-46-10 136 0 0,-1 2 0 0 0,1 0 0 0 0,37 15 0 0 0,-45-13-51 0 0,-1 1 0 0 0,26 17 0 0 0,-37-23 65 0 0,-1 2 0 0 0,0-1 1 0 0,0 1-1 0 0,0-1 1 0 0,0 1-1 0 0,-1 1 0 0 0,1-1 1 0 0,-2 0-1 0 0,1 1 1 0 0,0 0-1 0 0,2 7 0 0 0,-5-9 24 0 0,0 0 0 0 0,0 0 0 0 0,-1 0 0 0 0,0 0 0 0 0,0 0 0 0 0,0 1 0 0 0,0-1 0 0 0,0 0 0 0 0,-1 0-1 0 0,0 0 1 0 0,0 0 0 0 0,0 0 0 0 0,0 0 0 0 0,0 0 0 0 0,-1 0 0 0 0,0 0 0 0 0,0-1 0 0 0,-4 7 0 0 0,-4 5 198 0 0,-1-1 0 0 0,-24 27 0 0 0,19-25-62 0 0,-1-1 0 0 0,-1-1 0 0 0,0 0 0 0 0,-1-2 0 0 0,0 0-1 0 0,-1-1 1 0 0,-31 13 0 0 0,42-20-114 0 0,-8 2 217 0 0,16-6-295 0 0,1 0 0 0 0,0 0-1 0 0,-1 0 1 0 0,1 0 0 0 0,0 0 0 0 0,-1 0-1 0 0,1-1 1 0 0,0 1 0 0 0,-1 0 0 0 0,1 0 0 0 0,0 0-1 0 0,-1 0 1 0 0,1-1 0 0 0,0 1 0 0 0,0 0-1 0 0,-1 0 1 0 0,1 0 0 0 0,0-1 0 0 0,0 1 0 0 0,0 0-1 0 0,-1-1 1 0 0,1 1 0 0 0,0 0 0 0 0,0 0-1 0 0,0-1 1 0 0,0 1 0 0 0,-1 0 0 0 0,1-1-1 0 0,0 1 1 0 0,0 0 0 0 0,0-1 0 0 0,0 1 0 0 0,0 0-1 0 0,0-1 1 0 0,0 1 0 0 0,0 0 0 0 0,0-1-1 0 0,0 1 1 0 0,0 0 0 0 0,1-1 0 0 0,1-2-479 0 0,1 0 0 0 0,-1 0 1 0 0,1 1-1 0 0,0-1 0 0 0,0 1 0 0 0,0 0 1 0 0,0 0-1 0 0,1 0 0 0 0,3-2 0 0 0,6-4-3220 0 0,13-17-4318 0 0,-19 20 6245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1584 0 0,'9'-12'1312'0'0,"-1"-1"1"0"0,0-1-1 0 0,10-23 0 0 0,10-16 2281 0 0,-33 71-3053 0 0,2 0-1 0 0,-2 29 1 0 0,-2 9-310 0 0,5-40-201 0 0,-43 386 1607 0 0,45-398-1619 0 0,-1 10 29 0 0,1-1 0 0 0,0 1 0 0 0,1 0 0 0 0,0-1 0 0 0,1 1 1 0 0,0-1-1 0 0,7 21 0 0 0,-8-33-33 0 0,0 1 0 0 0,-1-1 0 0 0,1 1 1 0 0,0-1-1 0 0,0 1 0 0 0,0-1 0 0 0,0 0 1 0 0,0 1-1 0 0,0-1 0 0 0,1 0 0 0 0,-1 0 1 0 0,0 0-1 0 0,0 0 0 0 0,1 0 0 0 0,-1 0 0 0 0,1 0 1 0 0,-1 0-1 0 0,1-1 0 0 0,-1 1 0 0 0,1-1 1 0 0,0 1-1 0 0,-1-1 0 0 0,3 1 0 0 0,-2-1 24 0 0,1 0-1 0 0,0-1 1 0 0,-1 1 0 0 0,1-1-1 0 0,0 1 1 0 0,-1-1-1 0 0,1 0 1 0 0,-1 0-1 0 0,0 0 1 0 0,1 0 0 0 0,-1-1-1 0 0,0 1 1 0 0,3-3-1 0 0,3-2 72 0 0,0-1 0 0 0,-1 0-1 0 0,0 0 1 0 0,0-1-1 0 0,-1 0 1 0 0,8-13 0 0 0,21-45 64 0 0,-25 45-405 0 0,1 0 0 0 0,0 1 0 0 0,18-23 0 0 0,-20 32 96 0 0,-5 2-4644 0 0,-25 15-3588 0 0,12-3 6755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6505 0 0,'-1'-1'284'0'0,"1"0"0"0"0,-1-1 0 0 0,1 1 0 0 0,-1 0 0 0 0,1-1-1 0 0,0 1 1 0 0,0-1 0 0 0,-1 1 0 0 0,1 0 0 0 0,0-1 0 0 0,1 1-1 0 0,-1-1 1 0 0,0 1 0 0 0,0 0 0 0 0,0-1 0 0 0,1 1 0 0 0,-1 0-1 0 0,1-1 1 0 0,-1 1 0 0 0,1 0 0 0 0,-1 0 0 0 0,1-1 0 0 0,0 1-1 0 0,0 0 1 0 0,0 0 0 0 0,0 0 0 0 0,-1 0 0 0 0,3-2 0 0 0,1-1 63 0 0,-1 0 0 0 0,1 0 0 0 0,-1 0 1 0 0,1 0-1 0 0,1 1 0 0 0,5-5 1 0 0,3 4-1695 0 0,0 1 1 0 0,0 1-1 0 0,1 0 0 0 0,-1 0 1 0 0,25 1-1 0 0,7-2-2740 0 0,32-10 1125 0 0,-65 11 1451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59 104 1704 0 0,'-2'-8'4637'0'0,"-4"15"-3043"0"0,-5 17-1070 0 0,9-12-376 0 0,1 0 0 0 0,0 0 0 0 0,0 16 0 0 0,1-25-118 0 0,1 1 0 0 0,-1-1-1 0 0,0 1 1 0 0,1-1 0 0 0,0 0 0 0 0,0 1-1 0 0,0-1 1 0 0,0 0 0 0 0,0 0 0 0 0,1 1-1 0 0,-1-1 1 0 0,1 0 0 0 0,0 0-1 0 0,0-1 1 0 0,0 1 0 0 0,3 3 0 0 0,-3-5 12 0 0,1 0 0 0 0,-1 0 1 0 0,0 0-1 0 0,0 0 0 0 0,1-1 1 0 0,-1 1-1 0 0,1-1 0 0 0,-1 1 0 0 0,0-1 1 0 0,1 0-1 0 0,-1 0 0 0 0,1 0 1 0 0,-1 0-1 0 0,1 0 0 0 0,-1-1 1 0 0,0 1-1 0 0,1-1 0 0 0,-1 1 1 0 0,0-1-1 0 0,1 0 0 0 0,-1 0 0 0 0,0 0 1 0 0,0 0-1 0 0,0 0 0 0 0,0-1 1 0 0,3-1-1 0 0,-1 0-22 0 0,0 0 1 0 0,0 0-1 0 0,0 0 1 0 0,0 0-1 0 0,0 0 0 0 0,0-1 1 0 0,-1 0-1 0 0,0 0 0 0 0,0 0 1 0 0,0 0-1 0 0,4-9 1 0 0,-6 12-33 0 0,-1-1 1 0 0,0 0-1 0 0,1 1 1 0 0,-1-1-1 0 0,0 0 0 0 0,0 1 1 0 0,0-1-1 0 0,0 0 1 0 0,-1 1-1 0 0,1-1 1 0 0,0 0-1 0 0,-1 1 1 0 0,1-1-1 0 0,-1 0 1 0 0,1 1-1 0 0,-1-1 0 0 0,0 1 1 0 0,0-1-1 0 0,0 1 1 0 0,0 0-1 0 0,0-1 1 0 0,0 1-1 0 0,0 0 1 0 0,0 0-1 0 0,0 0 1 0 0,-1-1-1 0 0,1 1 1 0 0,0 0-1 0 0,-1 1 0 0 0,-1-2 1 0 0,-7-4-31 0 0,-1 1-1 0 0,1 0 1 0 0,-18-5 0 0 0,8 3 150 0 0,-14-1 325 0 0,29 8-269 0 0,0-1 1 0 0,0 0 0 0 0,0 0 0 0 0,1 0 0 0 0,-9-4 0 0 0,13 5-145 0 0,0-1 1 0 0,0 1-1 0 0,0-1 1 0 0,0 1-1 0 0,1-1 1 0 0,-1 1-1 0 0,0-1 1 0 0,0 1 0 0 0,0 0-1 0 0,0-1 1 0 0,1 1-1 0 0,-1-1 1 0 0,0 1-1 0 0,1-1 1 0 0,-1 1-1 0 0,0 0 1 0 0,1-1-1 0 0,-1 1 1 0 0,0 0 0 0 0,1-1-1 0 0,-1 1 1 0 0,1 0-1 0 0,-1-1 1 0 0,1 1-1 0 0,-1 0 1 0 0,0 0-1 0 0,1 0 1 0 0,-1-1 0 0 0,2 1-1 0 0,16-10 61 0 0,10-2 22 0 0,1-1-23 0 0,-1 1 0 0 0,2 2 0 0 0,-1 1 0 0 0,44-8 0 0 0,-69 16-66 0 0,0 1 1 0 0,0 0 0 0 0,0 0-1 0 0,0 0 1 0 0,0 0-1 0 0,0 1 1 0 0,0-1-1 0 0,-1 1 1 0 0,1 0-1 0 0,0 0 1 0 0,0 1 0 0 0,-1-1-1 0 0,1 1 1 0 0,-1-1-1 0 0,1 1 1 0 0,-1 0-1 0 0,0 1 1 0 0,4 2 0 0 0,-3-1 62 0 0,0 1 1 0 0,0 0 0 0 0,0 0-1 0 0,-1 0 1 0 0,0 0 0 0 0,0 0-1 0 0,0 1 1 0 0,0 0-1 0 0,-1-1 1 0 0,2 11 0 0 0,1 8 357 0 0,-1 1 0 0 0,-1 0 1 0 0,-1 0-1 0 0,-2 39 0 0 0,-5 34 436 0 0,1-39-1353 0 0,5 71 0 0 0,4-111-2088 0 0,-5-18 2265 0 0,0-1-1 0 0,1 1 1 0 0,-1-1-1 0 0,0 1 1 0 0,0-1 0 0 0,1 1-1 0 0,-1-1 1 0 0,0 1-1 0 0,0-1 1 0 0,1 1 0 0 0,-1-1-1 0 0,1 1 1 0 0,-1-1-1 0 0,0 0 1 0 0,1 1 0 0 0,-1-1-1 0 0,1 0 1 0 0,-1 1-1 0 0,1-1 1 0 0,-1 0 0 0 0,1 0-1 0 0,-1 1 1 0 0,1-1-1 0 0,-1 0 1 0 0,1 0 0 0 0,-1 0-1 0 0,1 0 1 0 0,0 0-1 0 0,-1 0 1 0 0,2 0 0 0 0,-2-4-2013 0 0,1 1 696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5313 0 0,'0'-1'209'0'0,"0"1"-1"0"0,1-1 1 0 0,-1 1-1 0 0,0-1 1 0 0,0 0 0 0 0,0 1-1 0 0,1-1 1 0 0,-1 1-1 0 0,0-1 1 0 0,1 1 0 0 0,-1-1-1 0 0,0 1 1 0 0,1-1-1 0 0,-1 1 1 0 0,1-1-1 0 0,-1 1 1 0 0,0 0 0 0 0,1-1-1 0 0,-1 1 1 0 0,1 0-1 0 0,0-1 1 0 0,-1 1 0 0 0,1 0-1 0 0,-1 0 1 0 0,1-1-1 0 0,-1 1 1 0 0,1 0 0 0 0,0 0-1 0 0,-1 0 1 0 0,1 0-1 0 0,-1 0 1 0 0,1 0-1 0 0,1 0 1 0 0,-1 1 4 0 0,0-1 0 0 0,0 1 0 0 0,0 0 0 0 0,0 0-1 0 0,0 0 1 0 0,0 0 0 0 0,0 1 0 0 0,-1-1 0 0 0,1 0 0 0 0,0 0 0 0 0,-1 0 0 0 0,1 1-1 0 0,0 1 1 0 0,12 47 1312 0 0,-9-3-970 0 0,-3 1 0 0 0,-2 0 0 0 0,-11 80 0 0 0,6-77-827 0 0,2-1 1 0 0,2 1 0 0 0,5 56 0 0 0,-2-101-302 0 0,0 0 0 0 0,0 0-1 0 0,1 0 1 0 0,0 0 0 0 0,4 10-1 0 0,-1-7-1329 0 0,0 0-1 0 0,1 0 1 0 0,0-1 0 0 0,0 0-1 0 0,8 7 1 0 0,-2-3-906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 2208 0 0,'0'-1'173'0'0,"-13"-8"2911"0"0,12 9-2989 0 0,0 0 1 0 0,0 1-1 0 0,1-1 0 0 0,-1 0 1 0 0,0 1-1 0 0,0-1 0 0 0,1 1 1 0 0,-1-1-1 0 0,0 0 0 0 0,1 1 1 0 0,-1 0-1 0 0,0-1 0 0 0,1 1 1 0 0,-1-1-1 0 0,1 1 0 0 0,-1 0 1 0 0,1-1-1 0 0,-1 1 0 0 0,1 0 1 0 0,0 0-1 0 0,-1-1 0 0 0,1 2 1 0 0,-4 8 279 0 0,1 0-1 0 0,0 0 1 0 0,1 0 0 0 0,0 0 0 0 0,0 0 0 0 0,1 1 0 0 0,0-1 0 0 0,1 1 0 0 0,1-1 0 0 0,-1 0 0 0 0,1 1 0 0 0,1-1 0 0 0,0 0 0 0 0,6 16 0 0 0,-8-25-363 0 0,1 1 1 0 0,-1-1 0 0 0,1 1 0 0 0,-1-1 0 0 0,1 1 0 0 0,0-1 0 0 0,0 1 0 0 0,0-1 0 0 0,0 0 0 0 0,0 1 0 0 0,0-1 0 0 0,0 0 0 0 0,0 0 0 0 0,0 0 0 0 0,1 0 0 0 0,-1 0 0 0 0,0 0 0 0 0,1 0 0 0 0,-1-1 0 0 0,1 1 0 0 0,-1 0 0 0 0,1-1 0 0 0,2 1 0 0 0,-2-1-18 0 0,0 0 0 0 0,0 0 0 0 0,0 0 0 0 0,0-1 0 0 0,0 1 0 0 0,0-1 0 0 0,0 0 0 0 0,0 0 0 0 0,0 1-1 0 0,0-1 1 0 0,0 0 0 0 0,0 0 0 0 0,-1-1 0 0 0,1 1 0 0 0,2-3 0 0 0,5-4 1 0 0,-1 0 1 0 0,-1-1-1 0 0,0 0 0 0 0,0 0 0 0 0,7-13 1 0 0,-11 16 134 0 0,0 1 0 0 0,0-1 0 0 0,-1 0 0 0 0,0 0 1 0 0,0 0-1 0 0,-1 0 0 0 0,0 0 0 0 0,0 0 1 0 0,0 0-1 0 0,-1 0 0 0 0,1-1 0 0 0,-3-10 1 0 0,2 15-33 0 0,0 0 0 0 0,-1 0 0 0 0,1 0 0 0 0,-1 0 0 0 0,0 0 0 0 0,1 0 0 0 0,-1 1 0 0 0,0-1 0 0 0,0 0 1 0 0,0 1-1 0 0,-1-1 0 0 0,1 0 0 0 0,0 1 0 0 0,-1 0 0 0 0,1-1 0 0 0,-1 1 0 0 0,-1-2 0 0 0,0 2-53 0 0,1 0 0 0 0,-1 0 0 0 0,1 0 0 0 0,-1 0 0 0 0,0 1 0 0 0,1-1 0 0 0,-1 1 0 0 0,0 0 0 0 0,1-1-1 0 0,-1 1 1 0 0,0 0 0 0 0,1 1 0 0 0,-1-1 0 0 0,0 0 0 0 0,1 1 0 0 0,-4 1 0 0 0,-13 3-275 0 0,1 1 0 0 0,-23 10 0 0 0,3 6-2417 0 0,35-20 1531 0 0,-1 1-1 0 0,1 0 1 0 0,0 0 0 0 0,0 0 0 0 0,0 0-1 0 0,-4 6 1 0 0,6-6 669 0 0,0-1 0 0 0,0 0 0 0 0,0 0-1 0 0,0 0 1 0 0,1 1 0 0 0,-1-1 0 0 0,1 0 0 0 0,-1 1 0 0 0,1-1 0 0 0,0 3-1 0 0,0 4-1129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3489 0 0,'5'-3'848'0'0,"0"0"1"0"0,0 0 0 0 0,0 0 0 0 0,0 1-1 0 0,1 0 1 0 0,-1 0 0 0 0,1 0-1 0 0,-1 1 1 0 0,1-1 0 0 0,0 2 0 0 0,6-2-1 0 0,18-4 1120 0 0,-8 2-1584 0 0,43-4-1 0 0,18-3-2521 0 0,-75 9 914 0 0,-1 0 0 0 0,0 0 0 0 0,0 0 0 0 0,0-1 0 0 0,0 0 0 0 0,0-1 0 0 0,0 0 0 0 0,8-6 0 0 0,-12 7-344 0 0,0-1-6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4665 0 0,'-1'-5'12501'0'0,"12"19"-9849"0"0,-5 10-2291 0 0,-1 0 1 0 0,-2 0-1 0 0,0 0 1 0 0,-2 48-1 0 0,0-17-249 0 0,-1 60-144 0 0,1 34-1234 0 0,1-128-102 0 0,1 1 0 0 0,9 30 0 0 0,-12-48 573 0 0,2-1 0 0 0,-1 1 0 0 0,0-1 0 0 0,1 1 0 0 0,-1-1 0 0 0,1 0 0 0 0,0 0 0 0 0,0 0 0 0 0,0 0-1 0 0,1 0 1 0 0,-1-1 0 0 0,1 1 0 0 0,-1-1 0 0 0,5 4 0 0 0,1-2-2582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 3177 0 0,'-2'-4'350'0'0,"-12"-28"1317"0"0,14 31-1416 0 0,0 0 1 0 0,-1 0-1 0 0,1 0 0 0 0,-1 0 0 0 0,1 0 0 0 0,0 0 0 0 0,0 0 0 0 0,0-1 0 0 0,0 1 0 0 0,0 0 0 0 0,0 0 0 0 0,0 0 0 0 0,0 0 0 0 0,0 0 0 0 0,0 0 0 0 0,1 0 1 0 0,-1 0-1 0 0,0 0 0 0 0,1 0 0 0 0,-1 0 0 0 0,1 0 0 0 0,-1 0 0 0 0,1 0 0 0 0,-1 0 0 0 0,1 0 0 0 0,1-1 0 0 0,-1 2-86 0 0,-1 0 0 0 0,1 0 0 0 0,0 0 0 0 0,0 0 0 0 0,-1 0 0 0 0,1 1 0 0 0,0-1 0 0 0,-1 0 0 0 0,1 0 0 0 0,0 1 0 0 0,-1-1 0 0 0,1 0 0 0 0,-1 1 0 0 0,1-1 0 0 0,0 1 0 0 0,-1-1 0 0 0,1 1 0 0 0,-1-1-1 0 0,1 1 1 0 0,-1-1 0 0 0,0 1 0 0 0,1-1 0 0 0,-1 1 0 0 0,1 0 0 0 0,-1-1 0 0 0,1 2 0 0 0,10 18 564 0 0,-3-1-531 0 0,0 1 1 0 0,-2 1-1 0 0,0-1 1 0 0,4 38-1 0 0,-5-30-809 0 0,16 52-1 0 0,0-41-3785 0 0,-2-21-4856 0 0</inkml:trace>
  <inkml:trace contextRef="#ctx0" brushRef="#br0" timeOffset="1">18 458 3009 0 0,'-18'2'7426'0'0,"27"-12"-4792"0"0,25-15-1972 0 0,-15 15-612 0 0,1 1-1 0 0,-1 0 1 0 0,1 2 0 0 0,27-7-1 0 0,-3 5-2937 0 0,0 6-3695 0 0,-32 4 4242 0 0,-8 0 606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2272 0 0,'1'0'179'0'0,"0"0"-1"0"0,0 0 0 0 0,0-1 0 0 0,0 1 1 0 0,0 0-1 0 0,0 1 0 0 0,0-1 0 0 0,-1 0 0 0 0,1 0 1 0 0,0 0-1 0 0,0 0 0 0 0,0 1 0 0 0,0-1 1 0 0,0 1-1 0 0,0-1 0 0 0,-1 0 0 0 0,1 1 0 0 0,0-1 1 0 0,0 1-1 0 0,-1 0 0 0 0,1-1 0 0 0,0 1 1 0 0,-1-1-1 0 0,1 1 0 0 0,0 0 0 0 0,-1 0 0 0 0,1-1 1 0 0,-1 1-1 0 0,1 0 0 0 0,-1 0 0 0 0,0 0 1 0 0,1 0-1 0 0,-1-1 0 0 0,0 1 0 0 0,0 0 0 0 0,1 0 1 0 0,-1 0-1 0 0,0 0 0 0 0,0 2 0 0 0,5 43 1882 0 0,-5-41-1960 0 0,3 209 615 0 0,8 113-631 0 0,-10-319-140 0 0,0 1-178 0 0,-1-1 1 0 0,1 1 0 0 0,1-1 0 0 0,0 0 0 0 0,0 1-1 0 0,0-1 1 0 0,1 0 0 0 0,0 0 0 0 0,8 13-1 0 0,-11-21 229 0 0,0 1 0 0 0,1-1 0 0 0,-1 0 0 0 0,0 0 0 0 0,0 1 0 0 0,0-1 0 0 0,1 0 0 0 0,-1 0 0 0 0,0 0 0 0 0,0 1 0 0 0,1-1 0 0 0,-1 0 0 0 0,0 0 0 0 0,1 0 0 0 0,-1 0 0 0 0,0 0 0 0 0,0 1 0 0 0,1-1 0 0 0,-1 0 0 0 0,0 0 0 0 0,1 0 0 0 0,-1 0 0 0 0,0 0 0 0 0,1 0 0 0 0,-1 0 0 0 0,0 0 0 0 0,1 0 0 0 0,-1 0 0 0 0,0 0 0 0 0,0-1 0 0 0,1 1 0 0 0,-1 0 0 0 0,0 0 0 0 0,1 0 0 0 0,-1 0 0 0 0,0 0 0 0 0,1-1 0 0 0,9-13 243 0 0,3-22 551 0 0,-12 33-727 0 0,8-23 550 0 0,3-17 52 0 0,3 0 0 0 0,28-55 0 0 0,-37 87-618 0 0,0-1 1 0 0,1 1 0 0 0,1 1-1 0 0,0-1 1 0 0,0 1 0 0 0,1 0-1 0 0,0 1 1 0 0,1 0 0 0 0,0 1-1 0 0,0 0 1 0 0,1 0 0 0 0,21-11-1 0 0,-30 18-33 0 0,0 0-1 0 0,1 1 1 0 0,-1-1-1 0 0,0 0 0 0 0,0 1 1 0 0,0-1-1 0 0,1 1 1 0 0,-1 0-1 0 0,0-1 1 0 0,0 1-1 0 0,1 0 0 0 0,-1 0 1 0 0,0 1-1 0 0,0-1 1 0 0,1 0-1 0 0,-1 1 1 0 0,0 0-1 0 0,0-1 0 0 0,0 1 1 0 0,0 0-1 0 0,0 0 1 0 0,0 0-1 0 0,0 0 0 0 0,0 1 1 0 0,0-1-1 0 0,0 0 1 0 0,0 1-1 0 0,-1-1 1 0 0,1 1-1 0 0,-1 0 0 0 0,1 0 1 0 0,-1-1-1 0 0,0 1 1 0 0,1 0-1 0 0,-1 0 1 0 0,0 0-1 0 0,1 4 0 0 0,5 9 102 0 0,-1 0-1 0 0,-1 0 1 0 0,0 1-1 0 0,3 19 0 0 0,-5-18-99 0 0,5 20-44 0 0,-5-19 22 0 0,0 0 1 0 0,8 18-1 0 0,-10-31-346 0 0,1-1 0 0 0,0 0 0 0 0,0 0 0 0 0,0 0 0 0 0,1 0 0 0 0,-1 0 0 0 0,6 6 0 0 0,-7-10 134 0 0,0 1 0 0 0,-1-1 1 0 0,1 1-1 0 0,0 0 0 0 0,-1-1 0 0 0,1 1 0 0 0,0-1 1 0 0,0 1-1 0 0,0-1 0 0 0,-1 0 0 0 0,1 1 0 0 0,0-1 0 0 0,0 0 1 0 0,0 0-1 0 0,0 1 0 0 0,0-1 0 0 0,0 0 0 0 0,0 0 1 0 0,-1 0-1 0 0,1 0 0 0 0,0 0 0 0 0,0 0 0 0 0,0 0 1 0 0,0-1-1 0 0,0 1 0 0 0,0 0 0 0 0,0 0 0 0 0,-1-1 1 0 0,1 1-1 0 0,0 0 0 0 0,0-1 0 0 0,1 0 0 0 0,1-1-179 0 0,-1 0-1 0 0,0 0 1 0 0,0 0-1 0 0,0-1 1 0 0,0 1-1 0 0,0 0 1 0 0,0-1-1 0 0,2-4 1 0 0,2-5-944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4097 0 0,'-15'17'694'0'0,"1"0"1"0"0,1 2-1 0 0,1-1 1 0 0,-11 24-1 0 0,18-32-637 0 0,0 0 0 0 0,1 0 0 0 0,0 1 0 0 0,1-1 0 0 0,0 1 0 0 0,1-1 0 0 0,0 1 0 0 0,0 0 0 0 0,1 0 0 0 0,1 16 0 0 0,0-24-69 0 0,0 0 0 0 0,1 0-1 0 0,-1 0 1 0 0,1 1 0 0 0,0-1 0 0 0,0 0-1 0 0,0 0 1 0 0,0 0 0 0 0,0 0-1 0 0,1 0 1 0 0,-1 0 0 0 0,1-1-1 0 0,0 1 1 0 0,0 0 0 0 0,0-1 0 0 0,0 1-1 0 0,0-1 1 0 0,0 0 0 0 0,1 0-1 0 0,-1 1 1 0 0,1-2 0 0 0,0 1-1 0 0,-1 0 1 0 0,1-1 0 0 0,0 1-1 0 0,0-1 1 0 0,0 0 0 0 0,0 0 0 0 0,0 0-1 0 0,0 0 1 0 0,1 0 0 0 0,-1-1-1 0 0,0 1 1 0 0,5-1 0 0 0,1 0 66 0 0,-1-1 0 0 0,1 0 0 0 0,0 0 0 0 0,-1-1 0 0 0,1 0 0 0 0,-1 0 0 0 0,0-1 0 0 0,0 0 0 0 0,0-1 0 0 0,0 1 0 0 0,12-10 0 0 0,-12 8 137 0 0,0-1 0 0 0,0-1 0 0 0,-1 1 0 0 0,0-1 1 0 0,-1-1-1 0 0,0 1 0 0 0,0-1 0 0 0,0 0 0 0 0,-1 0 0 0 0,8-17 0 0 0,-12 22-67 0 0,0 0 0 0 0,0 0 0 0 0,0 0 0 0 0,0 0 0 0 0,0-1 0 0 0,-1 1-1 0 0,1 0 1 0 0,-1 0 0 0 0,0-1 0 0 0,0 1 0 0 0,0 0 0 0 0,-1 0 0 0 0,1 0-1 0 0,-1-1 1 0 0,1 1 0 0 0,-1 0 0 0 0,0 0 0 0 0,0 0 0 0 0,-1 0 0 0 0,1 0-1 0 0,-1 0 1 0 0,1 1 0 0 0,-1-1 0 0 0,0 0 0 0 0,0 1 0 0 0,0-1 0 0 0,0 1-1 0 0,-1 0 1 0 0,1 0 0 0 0,-1 0 0 0 0,1 0 0 0 0,-1 0 0 0 0,0 0 0 0 0,1 0-1 0 0,-1 1 1 0 0,-4-2 0 0 0,-3-1 208 0 0,0 1 1 0 0,0-1-1 0 0,-1 1 0 0 0,0 1 0 0 0,1 0 0 0 0,-20 0 0 0 0,-34-8-2261 0 0,56 6-944 0 0,7 4 2538 0 0,1-1-1 0 0,0 1 0 0 0,-1 0 1 0 0,1 0-1 0 0,-4-6-4699 0 0,4 5 4700 0 0,0 1-1 0 0,0-1 0 0 0,0 1 1 0 0,-1-1-1 0 0,1 0 1 0 0,2-2-2129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3433 0 0,'5'-9'3378'0'0,"-3"15"46"0"0,-1 23 740 0 0,-2-23-4308 0 0,-4 127 3200 0 0,2-83-2634 0 0,1 0-1 0 0,2 0 0 0 0,12 79 0 0 0,-10-119-660 0 0,0-2 0 0 0,1 1 0 0 0,6 14 1 0 0,7-1-2688 0 0,-15-22 2592 0 0,0 1 1 0 0,-1-1-1 0 0,1 1 0 0 0,0-1 1 0 0,0 1-1 0 0,0-1 1 0 0,-1 0-1 0 0,1 1 0 0 0,0-1 1 0 0,0 0-1 0 0,0 0 1 0 0,0 0-1 0 0,-1 0 0 0 0,1 0 1 0 0,0 0-1 0 0,0 0 0 0 0,0 0 1 0 0,0 0-1 0 0,0 0 1 0 0,0 0-1 0 0,-1 0 0 0 0,1 0 1 0 0,2-1-1 0 0,12-14-4856 0 0,-11 8 3440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16 214 6881 0 0,'-15'19'8810'0'0,"16"-15"-6672"0"0,12-11-1815 0 0,-7 3-834 0 0,-1 1 1 0 0,1 0-1 0 0,1 0 1 0 0,-1 0-1 0 0,0 1 1 0 0,1 0 0 0 0,11-2-1 0 0,-9 3-574 0 0,-1 0 0 0 0,1 1 0 0 0,0 0-1 0 0,0 0 1 0 0,0 1 0 0 0,-1 0 0 0 0,1 1 0 0 0,0 0 0 0 0,9 3 0 0 0,-17-5 1048 0 0,-1 0 0 0 0,1 0 1 0 0,0 0-1 0 0,0 0 0 0 0,0 0 0 0 0,0 0 1 0 0,0 0-1 0 0,0-1 0 0 0,-1 1 0 0 0,1 0 1 0 0,0-1-1 0 0,0 1 0 0 0,0 0 1 0 0,-1-1-1 0 0,1 1 0 0 0,0-1 0 0 0,-1 1 1 0 0,1-1-1 0 0,0 0 0 0 0,-1 1 0 0 0,1-1 1 0 0,0 0-1 0 0,-1 1 0 0 0,1-1 1 0 0,-1 0-1 0 0,0 0 0 0 0,1 1 0 0 0,-1-1 1 0 0,1 0-1 0 0,-1 0 0 0 0,0 0 0 0 0,0 1 1 0 0,1-1-1 0 0,-1 0 0 0 0,0 0 1 0 0,0-1-1 0 0,7-42-1683 0 0,-6 37 1590 0 0,17-137 6183 0 0,-26 196 5090 0 0,-3 43-7299 0 0,-8 56-4153 0 0,18-141 176 0 0,-8 74 42 0 0,8-77-598 0 0,1 0 0 0 0,1 1 0 0 0,-1-1-1 0 0,1 0 1 0 0,1 0 0 0 0,-1 0 0 0 0,1-1 0 0 0,0 1 0 0 0,5 10 0 0 0,-6-15-119 0 0,0 0 0 0 0,0-1-1 0 0,0 1 1 0 0,0 0-1 0 0,1-1 1 0 0,-1 1 0 0 0,1-1-1 0 0,-1 1 1 0 0,1-1 0 0 0,0 0-1 0 0,-1 0 1 0 0,1 1 0 0 0,3 0-1 0 0,0 0-1410 0 0</inkml:trace>
  <inkml:trace contextRef="#ctx0" brushRef="#br0" timeOffset="1">621 43 3969 0 0,'-2'29'9026'0'0,"-4"1"-4213"0"0,-25 59-3312 0 0,13-43-583 0 0,-15 38-1525 0 0,17-50-7229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5961 0 0,'21'73'7756'0'0,"5"0"-5064"0"0,67 139-5685 0 0,-75-184 51 0 0,-16-26 2450 0 0,-1 0-1 0 0,1 0 1 0 0,0 0-1 0 0,0-1 1 0 0,0 1 0 0 0,0 0-1 0 0,0-1 1 0 0,0 0 0 0 0,0 1-1 0 0,0-1 1 0 0,1 0-1 0 0,-1 0 1 0 0,0 0 0 0 0,1-1-1 0 0,-1 1 1 0 0,1 0-1 0 0,3 0 1 0 0,2-2-1055 0 0</inkml:trace>
  <inkml:trace contextRef="#ctx0" brushRef="#br0" timeOffset="1">133 163 7658 0 0,'0'0'155'0'0,"0"0"1"0"0,0 0-1 0 0,0 1 1 0 0,2 1 1865 0 0,-2-2-1866 0 0,0 0 1 0 0,1 0-1 0 0,-1 0 1 0 0,0 0-1 0 0,0 1 1 0 0,0-1-1 0 0,1 0 0 0 0,-1 0 1 0 0,0 0-1 0 0,0 0 1 0 0,0 0-1 0 0,1 0 1 0 0,-1 0-1 0 0,0 0 1 0 0,0 0-1 0 0,1 0 1 0 0,-1 0-1 0 0,0 0 1 0 0,0 0-1 0 0,0 0 1 0 0,1 0-1 0 0,15-4 1093 0 0,15-8-1830 0 0,-30 12 781 0 0,21-10-90 0 0,45-13 1 0 0,-22 16-1698 0 0,4 9-3846 0 0,-49-2 5299 0 0,1 1 1 0 0,-1-1-1 0 0,0 0 1 0 0,1 0-1 0 0,-1 0 1 0 0,0 0-1 0 0,1 0 1 0 0,-1 0-1 0 0,1 0 1 0 0,-1 0-1 0 0,0 0 1 0 0,1 0-1 0 0,-1 0 1 0 0,0 0-1 0 0,1 0 1 0 0,-1-1-1 0 0,0 1 1 0 0,1 0-1 0 0,-1 0 1 0 0,0 0-1 0 0,1 0 1 0 0,-1-1-1 0 0,0 1 1 0 0,1 0-1 0 0,-1 0 1 0 0,0 0-1 0 0,0-1 1 0 0,1 1-1 0 0,-1 0 0 0 0,0-1 1 0 0,0 1-1 0 0,1 0 1 0 0,-1 0-1 0 0,0-1 1 0 0,0 1-1 0 0,0 0 1 0 0,0-1-1 0 0,0 1 1 0 0,0-1-1 0 0,1 1 1 0 0,-1 0-1 0 0,0-1 1 0 0,0 1-1 0 0,0-1 1 0 0,0-4-1460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9274 0 0,'-4'19'7383'0'0,"6"17"-4668"0"0,-1-13-1804 0 0,-11 128 766 0 0,0 31-1060 0 0,10-163-1158 0 0,2 0-1 0 0,0 0 1 0 0,1-1 0 0 0,0 1-1 0 0,2 0 1 0 0,0-1 0 0 0,11 23 0 0 0,4-8-3367 0 0,19 10-6913 0 0,-29-34 7759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39 118 4009 0 0,'-5'-6'461'0'0,"0"0"0"0"0,1 0 0 0 0,0 0 0 0 0,0 0 0 0 0,1-1 0 0 0,0 0 0 0 0,-4-11 0 0 0,6 16-212 0 0,0-1-1 0 0,1 1 1 0 0,-1-1-1 0 0,1 0 1 0 0,-1 1-1 0 0,1-1 1 0 0,0 0-1 0 0,0 1 1 0 0,0-1-1 0 0,1 0 1 0 0,0-2-1 0 0,-1 3-117 0 0,1 1 0 0 0,-1 0 0 0 0,1 0-1 0 0,-1 0 1 0 0,1 0 0 0 0,0 0 0 0 0,-1 0-1 0 0,1 0 1 0 0,0 0 0 0 0,0 0 0 0 0,0 0-1 0 0,0 0 1 0 0,0 0 0 0 0,0 0 0 0 0,0 1 0 0 0,0-1-1 0 0,0 0 1 0 0,0 1 0 0 0,1-1 0 0 0,-1 1-1 0 0,0-1 1 0 0,0 1 0 0 0,3-1 0 0 0,-1 1-56 0 0,0 0 0 0 0,0 0 0 0 0,-1 0 0 0 0,1 0 0 0 0,0 1 0 0 0,0-1 1 0 0,0 1-1 0 0,0 0 0 0 0,-1 0 0 0 0,1 0 0 0 0,0 0 0 0 0,-1 0 0 0 0,1 0 0 0 0,-1 1 1 0 0,1-1-1 0 0,-1 1 0 0 0,0 0 0 0 0,4 3 0 0 0,37 40 26 0 0,-38-38-57 0 0,10 10 96 0 0,0 0 1 0 0,2-1-1 0 0,17 14 1 0 0,-25-24-694 0 0,-1 0 1 0 0,1-1-1 0 0,15 7 1 0 0,-18-9-682 0 0,-1-1 1 0 0,1 0-1 0 0,0-1 1 0 0,0 0-1 0 0,0 0 1 0 0,0 0 0 0 0,7 0-1 0 0,-22 0-960 0 0,2 1 634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2008 0 0,'32'-6'4540'0'0,"-16"5"-3534"0"0,-3-2-107 0 0,10-3-46 0 0,0 1-1 0 0,0 1 1 0 0,46-2-1 0 0,-63 6-778 0 0,0 1 0 0 0,0-1-1 0 0,0 1 1 0 0,0 0 0 0 0,-1 0-1 0 0,1 0 1 0 0,0 1 0 0 0,-1 0-1 0 0,1 0 1 0 0,-1 1 0 0 0,0-1-1 0 0,1 1 1 0 0,-1 0 0 0 0,-1 1-1 0 0,1-1 1 0 0,0 1 0 0 0,-1 0 0 0 0,0 0-1 0 0,0 0 1 0 0,0 1 0 0 0,5 6-1 0 0,-7-6 116 0 0,0 1-1 0 0,0-1 1 0 0,0 0 0 0 0,-1 1-1 0 0,0-1 1 0 0,0 1 0 0 0,0-1-1 0 0,0 1 1 0 0,-1-1 0 0 0,0 1-1 0 0,0-1 1 0 0,-1 1-1 0 0,0-1 1 0 0,0 1 0 0 0,0-1-1 0 0,0 1 1 0 0,-1-1 0 0 0,-2 6-1 0 0,-4 10 77 0 0,-1-1 0 0 0,-1 0 0 0 0,-13 21 0 0 0,16-29-446 0 0,-5 10-723 0 0,2-14-2540 0 0,2-26-5982 0 0,5-5 8482 0 0,3 8 585 0 0,-1 0 0 0 0,4-23 0 0 0,-3 32 783 0 0,1 0 0 0 0,0 0 1 0 0,1 0-1 0 0,-1 0 1 0 0,1 0-1 0 0,0 0 1 0 0,1 1-1 0 0,-1-1 1 0 0,4-5-1 0 0,-5 10-127 0 0,0 1 1 0 0,-1-1-1 0 0,1 1 0 0 0,0-1 0 0 0,0 1 1 0 0,-1-1-1 0 0,1 1 0 0 0,0 0 0 0 0,0-1 1 0 0,0 1-1 0 0,0 0 0 0 0,-1 0 0 0 0,1-1 1 0 0,0 1-1 0 0,0 0 0 0 0,0 0 0 0 0,1 0 1 0 0,32 4 3102 0 0,-22-3-2608 0 0,9 2-838 0 0,-1 0 0 0 0,38 10-1 0 0,-48-10-1044 0 0,1 1 0 0 0,-1 0 1 0 0,0 0-1 0 0,0 1 0 0 0,0 1 0 0 0,-1-1 0 0 0,10 8 1 0 0,-18-12 940 0 0,0 0 1 0 0,0 0 0 0 0,0 0 0 0 0,0 0 0 0 0,-1 0 0 0 0,1 0 0 0 0,0 0 0 0 0,0 0 0 0 0,-1 0 0 0 0,1 1 0 0 0,-1-1 0 0 0,1 0 0 0 0,-1 0 0 0 0,1 1 0 0 0,-1-1-1 0 0,0 0 1 0 0,1 1 0 0 0,-1-1 0 0 0,0 0 0 0 0,0 1 0 0 0,0-1 0 0 0,-1 2 0 0 0,1 0-59 0 0,-1 0 0 0 0,0 0 1 0 0,0 0-1 0 0,0 0 0 0 0,-1-1 0 0 0,1 1 1 0 0,-1-1-1 0 0,1 1 0 0 0,-4 3 0 0 0,-4 3-168 0 0,1 0 0 0 0,-1-1 0 0 0,-18 13 0 0 0,10-10 1138 0 0,-34 19 0 0 0,45-27-275 0 0,0 0-1 0 0,1-1 0 0 0,-1 0 0 0 0,0 0 1 0 0,0 0-1 0 0,0-1 0 0 0,-1 0 0 0 0,1 0 1 0 0,0-1-1 0 0,-11 0 0 0 0,17 0-379 0 0,0 0 0 0 0,-1 0 0 0 0,1 0 0 0 0,0 0 0 0 0,-1 0 1 0 0,1 0-1 0 0,0 0 0 0 0,-1 0 0 0 0,1 0 0 0 0,-1 0 0 0 0,1 0 0 0 0,0 0 0 0 0,-1 0 0 0 0,1 0 0 0 0,0 0 0 0 0,-1 0 0 0 0,1-1 0 0 0,0 1 0 0 0,0 0 0 0 0,-1 0 0 0 0,1 0 1 0 0,0-1-1 0 0,-1 1 0 0 0,1 0 0 0 0,0-1 0 0 0,0 1 0 0 0,0 0 0 0 0,-1 0 0 0 0,1-1 0 0 0,0 1 0 0 0,0 0 0 0 0,0-1 0 0 0,0 1 0 0 0,0 0 0 0 0,-1-1 0 0 0,1 1 1 0 0,0 0-1 0 0,0-1 0 0 0,0 1 0 0 0,0 0 0 0 0,0-1 0 0 0,11-14 1439 0 0,24-10-997 0 0,-16 15-378 0 0,0 1 0 0 0,0 1 0 0 0,1 0-1 0 0,0 2 1 0 0,29-6 0 0 0,-41 10-134 0 0,1 1 0 0 0,0 0 0 0 0,-1 0 0 0 0,1 1 1 0 0,-1 0-1 0 0,1 0 0 0 0,0 1 0 0 0,-1 0 0 0 0,1 1 0 0 0,-1 0 1 0 0,0 0-1 0 0,1 1 0 0 0,-1 0 0 0 0,0 0 0 0 0,-1 1 0 0 0,9 5 1 0 0,-11-5 88 0 0,0 0 0 0 0,-1 1 0 0 0,1 0 0 0 0,-1 1 0 0 0,0-1 0 0 0,0 0 0 0 0,0 1 0 0 0,-1 0 0 0 0,0 0 0 0 0,0 0 0 0 0,-1 0 0 0 0,0 1 0 0 0,0-1 0 0 0,0 1 0 0 0,-1-1 0 0 0,0 1 0 0 0,0 0 0 0 0,0-1 0 0 0,-1 13 0 0 0,-2 12 65 0 0,0 0-1 0 0,-13 58 0 0 0,13-79-273 0 0,-2 7 1662 0 0,0 4-7800 0 0,6-42-5766 0 0,1 7 10527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4233 0 0,'3'9'5054'0'0,"5"11"-1773"0"0,6 15-1614 0 0,-2 0 0 0 0,0 0 0 0 0,10 63 0 0 0,4 113-1016 0 0,7 35-4535 0 0,-30-235 2311 0 0,-1-1 1 0 0,1 1-1 0 0,1-1 0 0 0,0 0 0 0 0,0 0 0 0 0,1 0 0 0 0,1-1 0 0 0,11 17 0 0 0,-8-14-202 0 0</inkml:trace>
  <inkml:trace contextRef="#ctx0" brushRef="#br0" timeOffset="1">154 71 5249 0 0,'-4'3'615'0'0,"0"1"1"0"0,1-1-1 0 0,-1 1 0 0 0,1 0 0 0 0,0 0 1 0 0,-5 8-1 0 0,8-11-587 0 0,-1 0 1 0 0,1-1 0 0 0,-1 1 0 0 0,1 0-1 0 0,0-1 1 0 0,-1 1 0 0 0,1 0-1 0 0,0 0 1 0 0,0-1 0 0 0,0 1-1 0 0,0 0 1 0 0,-1 0 0 0 0,1 0 0 0 0,0-1-1 0 0,0 1 1 0 0,0 0 0 0 0,1 0-1 0 0,-1-1 1 0 0,0 1 0 0 0,0 0 0 0 0,0 0-1 0 0,0 0 1 0 0,1-1 0 0 0,-1 1-1 0 0,0 0 1 0 0,1-1 0 0 0,-1 1-1 0 0,1 0 1 0 0,-1-1 0 0 0,1 1 0 0 0,-1 0-1 0 0,1-1 1 0 0,-1 1 0 0 0,1-1-1 0 0,-1 1 1 0 0,1-1 0 0 0,0 1-1 0 0,-1-1 1 0 0,1 0 0 0 0,0 1 0 0 0,0-1-1 0 0,-1 0 1 0 0,1 1 0 0 0,0-1-1 0 0,-1 0 1 0 0,1 0 0 0 0,0 0 0 0 0,0 0-1 0 0,0 0 1 0 0,-1 0 0 0 0,1 0-1 0 0,1 0 1 0 0,23 3 296 0 0,-15-3-884 0 0,-1 1 0 0 0,1 1 1 0 0,0 0-1 0 0,0 0 1 0 0,12 5-1 0 0,-18-5 339 0 0,-1-1 1 0 0,0 1-1 0 0,0 0 0 0 0,0 0 1 0 0,0 0-1 0 0,-1 1 0 0 0,1-1 1 0 0,-1 1-1 0 0,1-1 0 0 0,-1 1 1 0 0,0 0-1 0 0,0 0 0 0 0,0 0 1 0 0,0 0-1 0 0,0 0 0 0 0,-1 1 1 0 0,0-1-1 0 0,1 0 0 0 0,0 5 1 0 0,5 36-1556 0 0,-5-26 101 0 0</inkml:trace>
  <inkml:trace contextRef="#ctx0" brushRef="#br0" timeOffset="2">235 255 3321 0 0,'2'2'9450'0'0,"6"-2"-5568"0"0,14-2-4416 0 0,-10 1 748 0 0,-9 1-310 0 0,-1 0 1 0 0,1 1 0 0 0,-1-1-1 0 0,1 1 1 0 0,-1-1-1 0 0,1 1 1 0 0,-1 0 0 0 0,0 0-1 0 0,1 1 1 0 0,-1-1-1 0 0,0 0 1 0 0,0 1 0 0 0,0-1-1 0 0,1 1 1 0 0,-2 0-1 0 0,1-1 1 0 0,0 1 0 0 0,0 0-1 0 0,-1 0 1 0 0,1 0-1 0 0,-1 1 1 0 0,1-1-1 0 0,-1 0 1 0 0,0 0 0 0 0,0 1-1 0 0,1 3 1 0 0,3 8 86 0 0,0 1 0 0 0,-2 0 0 0 0,4 22 0 0 0,-2-8 212 0 0,-2-18-139 0 0,0 6 112 0 0,2 0 1 0 0,12 32-1 0 0,-16-46-184 0 0,0 1-1 0 0,1-1 0 0 0,-1 0 0 0 0,1 0 0 0 0,0 0 1 0 0,0-1-1 0 0,0 1 0 0 0,0 0 0 0 0,0-1 1 0 0,1 1-1 0 0,-1-1 0 0 0,1 0 0 0 0,-1 0 1 0 0,1 0-1 0 0,0 0 0 0 0,0 0 0 0 0,0-1 0 0 0,0 1 1 0 0,0-1-1 0 0,1 0 0 0 0,5 2 0 0 0,-5-3-53 0 0,-1 0-1 0 0,0-1 0 0 0,0 1 1 0 0,0-1-1 0 0,0 1 1 0 0,0-1-1 0 0,0 0 0 0 0,-1 0 1 0 0,1 0-1 0 0,0-1 0 0 0,0 1 1 0 0,-1-1-1 0 0,1 0 1 0 0,-1 1-1 0 0,1-1 0 0 0,-1 0 1 0 0,0 0-1 0 0,1-1 0 0 0,-1 1 1 0 0,0 0-1 0 0,-1-1 0 0 0,1 1 1 0 0,0-1-1 0 0,-1 0 1 0 0,1 1-1 0 0,-1-1 0 0 0,0 0 1 0 0,2-5-1 0 0,-2 4 216 0 0,1 0 0 0 0,-1 0-1 0 0,0 0 1 0 0,0 0 0 0 0,0-1 0 0 0,-1 1 0 0 0,1 0-1 0 0,-1 0 1 0 0,0-1 0 0 0,0 1 0 0 0,-1 0 0 0 0,1 0-1 0 0,-1-1 1 0 0,0 1 0 0 0,0 0 0 0 0,0 0 0 0 0,-1 0-1 0 0,1 0 1 0 0,-1 0 0 0 0,-3-5 0 0 0,2 7-41 0 0,0-1 0 0 0,0 1-1 0 0,0 0 1 0 0,0 0 0 0 0,0 1 0 0 0,-1-1 0 0 0,1 1 0 0 0,-1 0 0 0 0,1-1 0 0 0,-1 1 0 0 0,1 1 0 0 0,-1-1 0 0 0,0 0 0 0 0,-4 1 0 0 0,-3-1 113 0 0,-1 1 0 0 0,0 0 1 0 0,-13 2-1 0 0,-22 10 180 0 0,12-1-1625 0 0,12-8-3163 0 0,36-12-6889 0 0,-6 6 9581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3441 0 0,'10'-49'2166'0'0,"-2"29"4690"0"0,-7 26-2413 0 0,-8 250-1904 0 0,5-204-2643 0 0,2-39-1042 0 0,0 0-1 0 0,1 0 1 0 0,0 1-1 0 0,6 22 0 0 0,-7-32 652 0 0,1-1 0 0 0,0 1 0 0 0,1-1 0 0 0,-1 1-1 0 0,0-1 1 0 0,1 0 0 0 0,0 0 0 0 0,0 1 0 0 0,0-1-1 0 0,0 0 1 0 0,0-1 0 0 0,1 1 0 0 0,-1 0 0 0 0,1-1 0 0 0,-1 1-1 0 0,1-1 1 0 0,0 0 0 0 0,0 0 0 0 0,0 0 0 0 0,1 0 0 0 0,-1 0-1 0 0,4 0 1 0 0,-2-1-744 0 0,0-2 283 0 0</inkml:trace>
  <inkml:trace contextRef="#ctx0" brushRef="#br0" timeOffset="1">94 359 4217 0 0,'-1'-1'542'0'0,"0"0"0"0"0,1 0 0 0 0,-1 0 0 0 0,0 0 0 0 0,0-1 0 0 0,0 1 0 0 0,1 0 0 0 0,-1 0 0 0 0,0-1 0 0 0,1 1 0 0 0,0 0 0 0 0,-1-1 0 0 0,1 1 0 0 0,0 0 1 0 0,-1-1-1 0 0,1 1 0 0 0,0-1 0 0 0,0 1 0 0 0,0-3 0 0 0,1 2-230 0 0,-1-1 0 0 0,1 0 1 0 0,0 0-1 0 0,0 1 0 0 0,0-1 1 0 0,0 0-1 0 0,1 1 0 0 0,-1-1 1 0 0,3-2-1 0 0,5-6-810 0 0,1 0-1 0 0,0 1 1 0 0,15-12-1 0 0,-10 9 1453 0 0,-7 5-1274 0 0,0 1 1 0 0,1 0-1 0 0,18-9 1 0 0,4 5-2291 0 0,-29 11 2256 0 0,-1 0 0 0 0,1 0-1 0 0,0 0 1 0 0,-1 0 0 0 0,1 0-1 0 0,-1 0 1 0 0,1 1 0 0 0,-1-1-1 0 0,1 1 1 0 0,-1-1 0 0 0,1 1-1 0 0,-1-1 1 0 0,1 1 0 0 0,-1 0-1 0 0,1 0 1 0 0,1 1 0 0 0,-2-1 128 0 0,0-1 0 0 0,-1 1 1 0 0,1 0-1 0 0,0 0 0 0 0,-1 0 1 0 0,1 0-1 0 0,-1 0 1 0 0,1 0-1 0 0,-1 0 0 0 0,1 0 1 0 0,-1 0-1 0 0,1 0 1 0 0,-1 0-1 0 0,0 0 0 0 0,0 0 1 0 0,1 2-1 0 0,-1 5-1800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5425 0 0,'-5'7'628'0'0,"-6"7"521"0"0,1 0 1 0 0,1 1-1 0 0,-9 19 1 0 0,15-27-810 0 0,1-1 0 0 0,0 0 1 0 0,0 1-1 0 0,1-1 1 0 0,0 1-1 0 0,0 0 0 0 0,1-1 1 0 0,-1 1-1 0 0,1 0 0 0 0,1-1 1 0 0,1 13-1 0 0,1-4 345 0 0,0 0-1 0 0,1 0 0 0 0,1 0 1 0 0,0 0-1 0 0,1-1 0 0 0,11 21 1 0 0,-15-32-641 0 0,0 0 1 0 0,0 0-1 0 0,0 0 1 0 0,0 0-1 0 0,0 0 0 0 0,1-1 1 0 0,0 1-1 0 0,-1-1 1 0 0,1 1-1 0 0,0-1 1 0 0,0 0-1 0 0,0 0 0 0 0,0 0 1 0 0,1-1-1 0 0,-1 1 1 0 0,0-1-1 0 0,1 0 1 0 0,-1 0-1 0 0,1 0 0 0 0,-1 0 1 0 0,1 0-1 0 0,-1-1 1 0 0,1 0-1 0 0,0 0 1 0 0,-1 0-1 0 0,1 0 0 0 0,0 0 1 0 0,-1-1-1 0 0,1 1 1 0 0,-1-1-1 0 0,1 0 1 0 0,-1 0-1 0 0,4-2 0 0 0,16-7-1097 0 0,0-1-1 0 0,-1 0 1 0 0,36-27-1 0 0,-38 23-2656 0 0,1-2-1 0 0,-2 0 1 0 0,26-30-1 0 0,-35 34 1811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3553 0 0,'0'17'3901'0'0,"-1"29"1834"0"0,1-33-5211 0 0,0-1-1 0 0,-2 0 0 0 0,0 1 0 0 0,0-1 0 0 0,-1 0 0 0 0,-8 21 1 0 0,11-31-450 0 0,-1-1 1 0 0,0 1-1 0 0,0-1 1 0 0,0 1-1 0 0,1-1 1 0 0,-1 0-1 0 0,-1 1 1 0 0,1-1-1 0 0,0 0 1 0 0,0 0 0 0 0,-3 2-1 0 0,4-2-259 0 0,-1-1-1 0 0,1 0 1 0 0,-1 0-1 0 0,1 1 1 0 0,-1-1-1 0 0,0 0 1 0 0,1 0-1 0 0,-1 0 1 0 0,1 0 0 0 0,-1 1-1 0 0,1-1 1 0 0,-1 0-1 0 0,0 0 1 0 0,1 0-1 0 0,-1 0 1 0 0,1-1-1 0 0,-1 1 1 0 0,0 0-1 0 0,1 0 1 0 0,-1 0 0 0 0,1 0-1 0 0,-2-1 1 0 0,1 0-207 0 0,1 1 1 0 0,-1-1-1 0 0,0 0 1 0 0,0 0 0 0 0,0 0-1 0 0,1 0 1 0 0,-1 0 0 0 0,1 0-1 0 0,-1 0 1 0 0,0 0-1 0 0,1 0 1 0 0,0-1 0 0 0,-1 1-1 0 0,1 0 1 0 0,0 0-1 0 0,-1 0 1 0 0,1 0 0 0 0,0-1-1 0 0,0 1 1 0 0,0 0 0 0 0,0 0-1 0 0,0-1 1 0 0,1 1-1 0 0,-1 0 1 0 0,0 0 0 0 0,0 0-1 0 0,1 0 1 0 0,-1-1-1 0 0,1 0 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2945 0 0,'-1'1'678'0'0,"0"0"1"0"0,0 1 0 0 0,0 0 0 0 0,1-1-1 0 0,-1 1 1 0 0,1-1 0 0 0,-1 1-1 0 0,1 0 1 0 0,0-1 0 0 0,0 1 0 0 0,-1 0-1 0 0,1 2 1 0 0,7 23 3375 0 0,24 27-2933 0 0,-14-27-427 0 0,10 20-696 0 0,17 36-3346 0 0,-25-26-6305 0 0,-17-35 7956 0 0,-2-9 32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34 4353 0 0,'-21'3'6608'0'0,"21"-4"-6507"0"0,1 1 0 0 0,-1-1 0 0 0,0 0 0 0 0,0 1 0 0 0,0-1 0 0 0,1 1 0 0 0,-1-1 0 0 0,0 1 0 0 0,1-1 0 0 0,-1 1 0 0 0,1-1 1 0 0,-1 1-1 0 0,1-1 0 0 0,-1 1 0 0 0,1 0 0 0 0,-1-1 0 0 0,1 1 0 0 0,-1-1 0 0 0,1 1 0 0 0,-1 0 0 0 0,1 0 0 0 0,-1-1 1 0 0,1 1-1 0 0,0 0 0 0 0,-1 0 0 0 0,1 0 0 0 0,0 0 0 0 0,8-5-67 0 0,-1 1 0 0 0,1 1 0 0 0,0 0 0 0 0,0 0 0 0 0,0 1-1 0 0,0 0 1 0 0,1 0 0 0 0,-1 1 0 0 0,0 0 0 0 0,19 1 0 0 0,-25 0-11 0 0,0 1-1 0 0,0-1 1 0 0,0 0-1 0 0,0 1 1 0 0,0 0-1 0 0,0-1 1 0 0,0 1-1 0 0,-1 0 1 0 0,1 1-1 0 0,0-1 1 0 0,-1 0-1 0 0,1 1 1 0 0,-1 0 0 0 0,1-1-1 0 0,-1 1 1 0 0,0 0-1 0 0,0 0 1 0 0,1 0-1 0 0,-1 1 1 0 0,-1-1-1 0 0,1 0 1 0 0,0 1-1 0 0,-1-1 1 0 0,1 1 0 0 0,-1 0-1 0 0,0-1 1 0 0,0 1-1 0 0,0 0 1 0 0,0 0-1 0 0,0 0 1 0 0,-1 0-1 0 0,1-1 1 0 0,-1 1-1 0 0,0 0 1 0 0,0 0-1 0 0,0 0 1 0 0,0 5 0 0 0,-11 60 396 0 0,8-55-421 0 0,0 1 1 0 0,1 0-1 0 0,0 0 1 0 0,2 0 0 0 0,0 24-1 0 0,0-36-9 0 0,1 0-1 0 0,-1-1 1 0 0,0 1 0 0 0,1 0-1 0 0,-1-1 1 0 0,1 1-1 0 0,-1-1 1 0 0,1 1 0 0 0,0-1-1 0 0,0 1 1 0 0,0-1-1 0 0,0 0 1 0 0,0 1 0 0 0,0-1-1 0 0,0 0 1 0 0,0 0-1 0 0,0 1 1 0 0,0-1 0 0 0,1 0-1 0 0,-1 0 1 0 0,0 0-1 0 0,1-1 1 0 0,-1 1 0 0 0,3 1-1 0 0,-1-1 1 0 0,1-1-1 0 0,-1 1 0 0 0,0-1 1 0 0,1 0-1 0 0,-1 0 0 0 0,0 0 1 0 0,0 0-1 0 0,1 0 1 0 0,-1-1-1 0 0,0 1 0 0 0,6-3 1 0 0,-2 1 35 0 0,0 0 0 0 0,-1-1 0 0 0,0 0-1 0 0,0 0 1 0 0,0-1 0 0 0,0 1 0 0 0,0-1 0 0 0,-1 0 0 0 0,1-1 0 0 0,-1 1 0 0 0,8-11 0 0 0,-12 13 23 0 0,0-1 0 0 0,0 1 1 0 0,-1-1-1 0 0,1 1 0 0 0,-1-1 0 0 0,0 1 0 0 0,1-1 1 0 0,-1 0-1 0 0,0 1 0 0 0,-1-1 0 0 0,1 1 1 0 0,0-1-1 0 0,-1 1 0 0 0,1-1 0 0 0,-1 0 0 0 0,0 1 1 0 0,0 0-1 0 0,0-1 0 0 0,0 1 0 0 0,0 0 1 0 0,0-1-1 0 0,-1 1 0 0 0,1 0 0 0 0,-1 0 0 0 0,-2-2 1 0 0,-5-7-22 0 0,0 0 0 0 0,-1 1 0 0 0,-13-11 0 0 0,10 11-930 0 0,-1 1 0 0 0,0 0 0 0 0,-15-6 0 0 0,-21-14-9761 0 0,46 26 8984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3393 0 0,'2'-3'220'0'0,"0"0"-1"0"0,-1 1 1 0 0,1-1 0 0 0,0 1 0 0 0,0-1 0 0 0,1 1-1 0 0,-1 0 1 0 0,0 0 0 0 0,1 0 0 0 0,-1 0 0 0 0,1 0 0 0 0,0 0-1 0 0,0 1 1 0 0,-1-1 0 0 0,1 1 0 0 0,3-1 0 0 0,-4 2-63 0 0,-1 0 0 0 0,1 0 1 0 0,-1 0-1 0 0,1 0 0 0 0,-1 0 1 0 0,1 0-1 0 0,-1 0 1 0 0,1 1-1 0 0,-1-1 0 0 0,1 1 1 0 0,-1-1-1 0 0,1 1 0 0 0,-1-1 1 0 0,0 1-1 0 0,1 0 0 0 0,-1 0 1 0 0,0 0-1 0 0,0 0 1 0 0,0 0-1 0 0,0 0 0 0 0,0 0 1 0 0,0 0-1 0 0,0 0 0 0 0,0 0 1 0 0,0 0-1 0 0,0 1 0 0 0,0-1 1 0 0,-1 0-1 0 0,1 1 1 0 0,-1-1-1 0 0,1 1 0 0 0,-1-1 1 0 0,1 0-1 0 0,-1 3 0 0 0,10 33 751 0 0,-3 0-1 0 0,0 0 0 0 0,-3 0 0 0 0,0 53 1 0 0,1-4-3768 0 0,5-3-6565 0 0,-9-75 8021 0 0,-1-1-785 0 0</inkml:trace>
  <inkml:trace contextRef="#ctx0" brushRef="#br0" timeOffset="1">138 307 5929 0 0,'-18'5'6589'0'0,"17"-5"-6475"0"0,1 0 1 0 0,0 0-1 0 0,0 0 0 0 0,-1-1 1 0 0,1 1-1 0 0,0 0 1 0 0,0 0-1 0 0,-1 0 0 0 0,1 0 1 0 0,0 0-1 0 0,0 0 0 0 0,-1-1 1 0 0,1 1-1 0 0,0 0 0 0 0,0 0 1 0 0,0 0-1 0 0,-1-1 0 0 0,1 1 1 0 0,0 0-1 0 0,0 0 1 0 0,0 0-1 0 0,0-1 0 0 0,-1 1 1 0 0,1 0-1 0 0,0 0 0 0 0,0-1 1 0 0,0 1-1 0 0,0 0 0 0 0,0-1 1 0 0,0 1-1 0 0,0 0 0 0 0,0-1 1 0 0,0 0-90 0 0,0-1 0 0 0,1 0 1 0 0,-1 1-1 0 0,1-1 0 0 0,-1 1 0 0 0,1-1 1 0 0,0 1-1 0 0,-1 0 0 0 0,1-1 0 0 0,0 1 1 0 0,0 0-1 0 0,0-1 0 0 0,0 1 0 0 0,0 0 1 0 0,1 0-1 0 0,-1 0 0 0 0,2-2 0 0 0,11-5-683 0 0,-1-1 0 0 0,1 2 0 0 0,0 0 0 0 0,16-5 0 0 0,34-18-2408 0 0,-58 26 2779 0 0,0 0 0 0 0,-1 0 0 0 0,0 0 0 0 0,0-1 0 0 0,0 0 0 0 0,-1 0 0 0 0,0 0 0 0 0,0 0 0 0 0,0-1 0 0 0,0 1 0 0 0,-1-1 0 0 0,0 0 0 0 0,5-12 0 0 0,-6 9 314 0 0,1 1 0 0 0,-1-1 1 0 0,0 1-1 0 0,-1-1 1 0 0,1-17-1 0 0,-2 26 24 0 0,0-1-1 0 0,0 1 0 0 0,0 0 1 0 0,0 0-1 0 0,0 0 1 0 0,0 0-1 0 0,0 0 1 0 0,0-1-1 0 0,0 1 1 0 0,0 0-1 0 0,0 0 0 0 0,0 0 1 0 0,0 0-1 0 0,0 0 1 0 0,0-1-1 0 0,0 1 1 0 0,0 0-1 0 0,0 0 1 0 0,0 0-1 0 0,0 0 1 0 0,0 0-1 0 0,0-1 0 0 0,0 1 1 0 0,0 0-1 0 0,0 0 1 0 0,0 0-1 0 0,0 0 1 0 0,0 0-1 0 0,0 0 1 0 0,-1-1-1 0 0,1 1 0 0 0,0 0 1 0 0,0 0-1 0 0,0 0 1 0 0,0 0-1 0 0,0 0 1 0 0,0 0-1 0 0,-1 0 1 0 0,1 0-1 0 0,0 0 1 0 0,0 0-1 0 0,0-1 0 0 0,0 1 1 0 0,0 0-1 0 0,-1 0 1 0 0,1 0-1 0 0,0 0 1 0 0,0 0-1 0 0,0 0 1 0 0,0 0-1 0 0,0 0 0 0 0,-1 0 1 0 0,1 0-1 0 0,0 0 1 0 0,0 1-1 0 0,-9 7 1963 0 0,-6 16-386 0 0,7 1-1271 0 0,0-1 0 0 0,2 1-1 0 0,-4 41 1 0 0,-1 80-197 0 0,9-95-144 0 0,1-35-16 0 0,-2 121 26 0 0,4-121-24 0 0,0-1 0 0 0,1 1 0 0 0,1-1 0 0 0,0 0 0 0 0,1 0-1 0 0,11 25 1 0 0,-14-38 15 0 0,0 1-1 0 0,0-1 0 0 0,0 0 0 0 0,0 0 0 0 0,0 1 1 0 0,1-1-1 0 0,-1 0 0 0 0,1 0 0 0 0,-1-1 0 0 0,1 1 1 0 0,0 0-1 0 0,0 0 0 0 0,0-1 0 0 0,0 1 0 0 0,0-1 1 0 0,0 0-1 0 0,0 0 0 0 0,0 1 0 0 0,1-1 0 0 0,-1-1 0 0 0,4 2 1 0 0,-3-2-3 0 0,0 0 1 0 0,0 0 0 0 0,0 0-1 0 0,-1-1 1 0 0,1 1 0 0 0,0-1-1 0 0,0 0 1 0 0,-1 0 0 0 0,1 0-1 0 0,0 0 1 0 0,-1 0 0 0 0,1-1 0 0 0,-1 1-1 0 0,0-1 1 0 0,5-3 0 0 0,4-5 79 0 0,-1-1 1 0 0,0 0 0 0 0,-1 0 0 0 0,0-1 0 0 0,14-24 0 0 0,-22 35-76 0 0,25-52 276 0 0,-24 50-249 0 0,-1 1-1 0 0,0-1 1 0 0,0 1-1 0 0,-1-1 1 0 0,1 0-1 0 0,0 0 0 0 0,-1 1 1 0 0,0-1-1 0 0,1 0 1 0 0,-1 0-1 0 0,0 0 1 0 0,-1 1-1 0 0,1-1 1 0 0,0 0-1 0 0,-1 0 1 0 0,0 1-1 0 0,1-1 1 0 0,-3-3-1 0 0,1 4 65 0 0,0 0 0 0 0,0 0 0 0 0,0 0-1 0 0,-1 0 1 0 0,1 1 0 0 0,-1-1 0 0 0,1 1 0 0 0,-1 0-1 0 0,0-1 1 0 0,1 1 0 0 0,-1 0 0 0 0,0 1 0 0 0,0-1-1 0 0,0 0 1 0 0,0 1 0 0 0,0 0 0 0 0,1-1 0 0 0,-6 2-1 0 0,-57 3 906 0 0,58-3-990 0 0,-5 0-158 0 0,-33 2-413 0 0,17-8-3597 0 0,28 5 3968 0 0,-1 0 0 0 0,1 0 0 0 0,0-1 0 0 0,-1 1 0 0 0,1 0 0 0 0,0 0 0 0 0,0 0 0 0 0,-1-1 0 0 0,1 1 0 0 0,0 0 0 0 0,0 0 0 0 0,0-1 0 0 0,-1 1-1 0 0,1 0 1 0 0,0 0 0 0 0,0-1 0 0 0,0 1 0 0 0,0 0 0 0 0,-1-1 0 0 0,1 1 0 0 0,0 0 0 0 0,0-1 0 0 0,0 1 0 0 0,0 0 0 0 0,0-1 0 0 0,0 1 0 0 0,0 0 0 0 0,0-1 0 0 0,0 1 0 0 0,0 0 0 0 0,0-1 0 0 0,0 1 0 0 0,0 0 0 0 0,1-1 0 0 0,-1 1 0 0 0,0 0 0 0 0,0-1 0 0 0,0 1 0 0 0,0 0 0 0 0,1-1 0 0 0,8-12-4320 0 0,-8 11 4433 0 0,5-4-1999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82 5097 0 0,'-4'4'2697'0'0,"0"-2"-2054"0"0,1 0 0 0 0,0 1 1 0 0,-1-1-1 0 0,1 1 0 0 0,0 0 0 0 0,1 0 0 0 0,-1 0 1 0 0,-2 4-1 0 0,9-6-245 0 0,0-1 0 0 0,1 0 0 0 0,-1 0 0 0 0,0 0 0 0 0,1-1 0 0 0,4-1 0 0 0,15-4-232 0 0,-1-1-1 0 0,1-1 1 0 0,32-17 0 0 0,-16 3-3132 0 0,-3-3-4060 0 0,-15 6 737 0 0,-24 21 5546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3233 0 0,'-9'20'1956'0'0,"2"0"1"0"0,0 1-1 0 0,2-1 0 0 0,-7 43 1 0 0,10-46-1577 0 0,1-6-172 0 0,-1 0 0 0 0,2 0 0 0 0,-1 0 1 0 0,1 0-1 0 0,3 16 0 0 0,-3-25-194 0 0,1 0 0 0 0,-1 0 0 0 0,1 0 1 0 0,-1-1-1 0 0,1 1 0 0 0,0 0 0 0 0,-1-1 0 0 0,1 1 0 0 0,0 0 0 0 0,0-1 1 0 0,1 1-1 0 0,-1-1 0 0 0,0 0 0 0 0,0 1 0 0 0,1-1 0 0 0,-1 0 0 0 0,0 0 1 0 0,1 0-1 0 0,0 0 0 0 0,-1 0 0 0 0,1 0 0 0 0,-1 0 0 0 0,1 0 1 0 0,0-1-1 0 0,0 1 0 0 0,-1 0 0 0 0,1-1 0 0 0,0 0 0 0 0,0 1 0 0 0,0-1 1 0 0,0 0-1 0 0,-1 0 0 0 0,1 0 0 0 0,0 0 0 0 0,0-1 0 0 0,0 1 0 0 0,0 0 1 0 0,-1-1-1 0 0,4 0 0 0 0,12-3 59 0 0,-1-1 0 0 0,1-1-1 0 0,-1 0 1 0 0,0-1 0 0 0,18-10 0 0 0,19-21-1989 0 0,-45 32 307 0 0,-1-1-1 0 0,-1 0 1 0 0,1 0-1 0 0,6-10 1 0 0,-4-3-2267 0 0,-8 12 2220 0 0</inkml:trace>
  <inkml:trace contextRef="#ctx0" brushRef="#br0" timeOffset="1">288 147 6561 0 0,'-19'84'9437'0'0,"-4"21"-6641"0"0,19-82-4147 0 0,1 1-1 0 0,1-1 1 0 0,0 1 0 0 0,4 40-1 0 0,3-54-2130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18 112 6201 0 0,'-17'15'6803'0'0,"30"-22"-3804"0"0,9-8-2775 0 0,1 1 0 0 0,0 1-1 0 0,1 1 1 0 0,41-14 0 0 0,-8 10-2392 0 0,2 6-3423 0 0,-8 0-2192 0 0,-42 7 6283 0 0</inkml:trace>
  <inkml:trace contextRef="#ctx0" brushRef="#br0" timeOffset="1">306 141 4337 0 0,'-7'20'2151'0'0,"-21"66"1160"0"0,26-77-3181 0 0,0 0 0 0 0,1 0 0 0 0,0 0 0 0 0,0-1 0 0 0,1 1 1 0 0,0 0-1 0 0,3 15 0 0 0,-3-22-131 0 0,0-1 0 0 0,0 0 0 0 0,1 0 1 0 0,-1 1-1 0 0,0-1 0 0 0,1 0 0 0 0,-1 0 0 0 0,1 1 1 0 0,-1-1-1 0 0,1 0 0 0 0,0 0 0 0 0,0 0 0 0 0,-1 0 1 0 0,1 0-1 0 0,0 0 0 0 0,0 0 0 0 0,0 0 1 0 0,0 0-1 0 0,0-1 0 0 0,0 1 0 0 0,0 0 0 0 0,0 0 1 0 0,1-1-1 0 0,-1 1 0 0 0,1 0 0 0 0,1-1 4 0 0,-1 0 0 0 0,1 0-1 0 0,-1 1 1 0 0,0-2-1 0 0,1 1 1 0 0,-1 0 0 0 0,1 0-1 0 0,-1-1 1 0 0,0 1 0 0 0,1-1-1 0 0,-1 0 1 0 0,4-1 0 0 0,4-3 0 0 0,-1-1 0 0 0,1 1 0 0 0,-1-1 0 0 0,16-14 0 0 0,-5 2 292 0 0,0-2 1 0 0,-1 0-1 0 0,-1-1 1 0 0,-2-1-1 0 0,19-30 0 0 0,-34 51-186 0 0,0 1 0 0 0,-1-1 0 0 0,1 0 0 0 0,0 0-1 0 0,-1 0 1 0 0,1 0 0 0 0,-1 0 0 0 0,0 0 0 0 0,1-1-1 0 0,-1 1 1 0 0,0 0 0 0 0,0 0 0 0 0,0 0 0 0 0,1 0-1 0 0,-1 0 1 0 0,0 0 0 0 0,0-1 0 0 0,-1 1 0 0 0,1 0-1 0 0,0 0 1 0 0,0 0 0 0 0,-1 0 0 0 0,1 0 0 0 0,0 0-1 0 0,-1 0 1 0 0,1 0 0 0 0,-1 0 0 0 0,0-1 0 0 0,-1 0-17 0 0,1 1 1 0 0,-1 0-1 0 0,0 0 1 0 0,1 0-1 0 0,-1 0 1 0 0,0 1 0 0 0,0-1-1 0 0,0 0 1 0 0,0 1-1 0 0,0-1 1 0 0,0 1-1 0 0,0 0 1 0 0,0 0 0 0 0,-3-1-1 0 0,-9 2 32 0 0,-1-1 0 0 0,0 2 0 0 0,-17 3 0 0 0,31-5-109 0 0,-16 4-157 0 0,0 0-1 0 0,-28 11 1 0 0,8 7-1649 0 0,35-21 1305 0 0,-1 1 0 0 0,1 1-1 0 0,0-1 1 0 0,0 0-1 0 0,0 0 1 0 0,0 1-1 0 0,0-1 1 0 0,0 1-1 0 0,1 0 1 0 0,-2 2-1 0 0,3-4 303 0 0,0-1-1 0 0,0 0 0 0 0,0 1 0 0 0,0-1 0 0 0,0 0 0 0 0,0 1 0 0 0,0-1 1 0 0,0 0-1 0 0,0 1 0 0 0,0-1 0 0 0,0 0 0 0 0,0 1 0 0 0,0-1 0 0 0,0 0 1 0 0,0 1-1 0 0,0-1 0 0 0,0 0 0 0 0,1 1 0 0 0,-1-1 0 0 0,0 0 0 0 0,0 0 0 0 0,0 1 1 0 0,1-1-1 0 0,-1 0 0 0 0,0 0 0 0 0,0 1 0 0 0,1-1 0 0 0,-1 0 0 0 0,0 0 1 0 0,0 0-1 0 0,1 1 0 0 0,-1-1 0 0 0,0 0 0 0 0,1 0 0 0 0,-1 0 0 0 0,0 0 0 0 0,1 0 1 0 0,-1 0-1 0 0,0 0 0 0 0,1 0 0 0 0,0 1 0 0 0,4-1-1962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3753 0 0,'-11'9'921'0'0,"0"0"0"0"0,1 1 0 0 0,0 0 0 0 0,1 1 0 0 0,0 0 0 0 0,1 1 0 0 0,-9 15 0 0 0,5-6 34 0 0,1 0 0 0 0,2 1 1 0 0,-12 34-1 0 0,21-54-894 0 0,-1 0 1 0 0,0 0-1 0 0,1 0 0 0 0,-1 0 1 0 0,1 0-1 0 0,-1 1 0 0 0,1-1 1 0 0,0 0-1 0 0,0 0 0 0 0,0 0 1 0 0,0 0-1 0 0,1 1 1 0 0,-1-1-1 0 0,1 0 0 0 0,-1 0 1 0 0,2 3-1 0 0,-2-5-46 0 0,0 0 1 0 0,1 1-1 0 0,-1-1 0 0 0,0 0 0 0 0,1 1 1 0 0,-1-1-1 0 0,0 0 0 0 0,1 0 0 0 0,-1 1 1 0 0,1-1-1 0 0,-1 0 0 0 0,1 0 1 0 0,-1 0-1 0 0,1 0 0 0 0,-1 0 0 0 0,0 1 1 0 0,1-1-1 0 0,-1 0 0 0 0,1 0 0 0 0,-1 0 1 0 0,1 0-1 0 0,-1 0 0 0 0,1 0 0 0 0,-1-1 1 0 0,1 1-1 0 0,21-11 215 0 0,0-8-33 0 0,0-1 0 0 0,-1-1 1 0 0,34-44-1 0 0,-23 16 86 0 0,-31 47-239 0 0,0 0 1 0 0,0-1 0 0 0,0 1-1 0 0,0 0 1 0 0,0 0-1 0 0,0-1 1 0 0,0 1-1 0 0,-1-1 1 0 0,1 1 0 0 0,-1-1-1 0 0,0 1 1 0 0,0-1-1 0 0,0 1 1 0 0,0-1 0 0 0,0 1-1 0 0,0-1 1 0 0,-1 1-1 0 0,1 0 1 0 0,-1-1-1 0 0,-1-3 1 0 0,1 5-35 0 0,0 0-1 0 0,1 1 1 0 0,-1-1 0 0 0,0 0 0 0 0,0 1-1 0 0,0-1 1 0 0,0 1 0 0 0,0-1-1 0 0,0 1 1 0 0,0-1 0 0 0,-1 1 0 0 0,1 0-1 0 0,0 0 1 0 0,0-1 0 0 0,0 1 0 0 0,0 0-1 0 0,0 0 1 0 0,0 0 0 0 0,-1 0-1 0 0,1 0 1 0 0,0 1 0 0 0,0-1 0 0 0,0 0-1 0 0,-2 1 1 0 0,-31 10-565 0 0,24-8 300 0 0,-46 20-2004 0 0,14-1-4092 0 0,-39 28-1 0 0,63-39 3853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5769 0 0,'5'2'1350'0'0,"1"0"-1"0"0,-1-1 0 0 0,0 0 1 0 0,0 0-1 0 0,1 0 1 0 0,7-1-1 0 0,-7-1-1103 0 0,0 0 1 0 0,0 0-1 0 0,-1 0 0 0 0,1-1 1 0 0,0 0-1 0 0,-1 0 0 0 0,0-1 1 0 0,1 1-1 0 0,5-5 0 0 0,3-1-121 0 0,1 0-1 0 0,0 1 0 0 0,0 1 0 0 0,32-9 0 0 0,-38 14-441 0 0,1-1 1 0 0,0 1-1 0 0,17 0 0 0 0,-19 2-774 0 0,1 0-1 0 0,0 0 1 0 0,0 1-1 0 0,13 4 0 0 0,-21-6 418 0 0,0 1-1 0 0,0-1 1 0 0,1 0-1 0 0,-1 0 0 0 0,0 0 1 0 0,0 1-1 0 0,0-1 0 0 0,0 0 1 0 0,1-1-1 0 0,-1 1 1 0 0,0 0-1 0 0,0 0 0 0 0,0 0 1 0 0,2-1-1 0 0,0-1-716 0 0</inkml:trace>
  <inkml:trace contextRef="#ctx0" brushRef="#br0" timeOffset="1">167 240 6465 0 0,'-20'16'6073'0'0,"-13"3"-2508"0"0,58-31-3270 0 0,1 1 0 0 0,0 1-1 0 0,1 2 1 0 0,0 0-1 0 0,0 2 1 0 0,0 1-1 0 0,38-2 1 0 0,-63 7-318 0 0,0-1 0 0 0,0 1 1 0 0,1 0-1 0 0,-1 0 0 0 0,0 1 1 0 0,0-1-1 0 0,0 0 0 0 0,1 1 0 0 0,-1-1 1 0 0,0 1-1 0 0,0 0 0 0 0,0-1 0 0 0,0 1 1 0 0,0 0-1 0 0,0 0 0 0 0,0 1 1 0 0,0-1-1 0 0,-1 0 0 0 0,1 1 0 0 0,0-1 1 0 0,-1 1-1 0 0,1-1 0 0 0,-1 1 0 0 0,3 3 1 0 0,-3-1 16 0 0,1 1 1 0 0,-1-1-1 0 0,0 0 1 0 0,-1 1 0 0 0,1-1-1 0 0,-1 0 1 0 0,0 1-1 0 0,0-1 1 0 0,0 1-1 0 0,-1-1 1 0 0,-1 7-1 0 0,-9 39 552 0 0,7-38-339 0 0,1-1-1 0 0,1 1 0 0 0,0 0 0 0 0,0-1 0 0 0,1 1 1 0 0,1 0-1 0 0,0 0 0 0 0,2 13 0 0 0,-2-24-200 0 0,0 0 0 0 0,1 0 0 0 0,-1 0 0 0 0,1 1 0 0 0,-1-1-1 0 0,1 0 1 0 0,-1 0 0 0 0,1 0 0 0 0,0-1 0 0 0,0 1 0 0 0,-1 0-1 0 0,1 0 1 0 0,0 0 0 0 0,0 0 0 0 0,0-1 0 0 0,0 1 0 0 0,0 0-1 0 0,0-1 1 0 0,0 1 0 0 0,0-1 0 0 0,0 1 0 0 0,0-1 0 0 0,0 0 0 0 0,0 1-1 0 0,1-1 1 0 0,-1 0 0 0 0,0 0 0 0 0,0 1 0 0 0,0-1 0 0 0,0 0-1 0 0,1 0 1 0 0,-1-1 0 0 0,0 1 0 0 0,0 0 0 0 0,0 0 0 0 0,0 0-1 0 0,0-1 1 0 0,2 0 0 0 0,8-2-155 0 0,-1 0-1 0 0,1-1 0 0 0,13-7 1 0 0,-4 1-598 0 0,7 5-87 0 0,2-1-2943 0 0,-27 6 2931 0 0,-1-1 0 0 0,1 1 0 0 0,0-1 0 0 0,-1 0 0 0 0,1 0 0 0 0,-1 0 0 0 0,1 0 0 0 0,-1 0 0 0 0,1 0 0 0 0,-1 0 0 0 0,0 0 0 0 0,3-3 0 0 0,-1-2-2040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69 3033 0 0,'7'-14'1867'0'0,"-6"13"-1764"0"0,0 0-1 0 0,0 0 1 0 0,0 0 0 0 0,0 0 0 0 0,-1 0 0 0 0,1 0 0 0 0,0-1-1 0 0,-1 1 1 0 0,1 0 0 0 0,-1 0 0 0 0,1 0 0 0 0,-1-1 0 0 0,0 1-1 0 0,1 0 1 0 0,-1 0 0 0 0,0-1 0 0 0,0 1 0 0 0,0-2-1 0 0,0 1 135 0 0,0 1-1 0 0,0-1 0 0 0,0 1 1 0 0,-1 0-1 0 0,1-1 0 0 0,0 1 1 0 0,-1 0-1 0 0,1-1 0 0 0,-1 1 0 0 0,1 0 1 0 0,-1 0-1 0 0,0 0 0 0 0,0-1 1 0 0,1 1-1 0 0,-1 0 0 0 0,0 0 1 0 0,0 0-1 0 0,0 0 0 0 0,0 0 0 0 0,0 0 1 0 0,0 1-1 0 0,0-1 0 0 0,0 0 1 0 0,-1 0-1 0 0,1 1 0 0 0,-2-1 1 0 0,1 1-79 0 0,0 0 1 0 0,0 0 0 0 0,1 0 0 0 0,-1 0 0 0 0,0 1 0 0 0,0-1 0 0 0,0 1 0 0 0,0 0-1 0 0,0-1 1 0 0,1 1 0 0 0,-1 0 0 0 0,0 0 0 0 0,1 0 0 0 0,-1 0 0 0 0,1 0-1 0 0,-2 2 1 0 0,-7 6-81 0 0,0 1 1 0 0,1-1-1 0 0,0 2 0 0 0,-8 12 0 0 0,2 0-134 0 0,1 2 0 0 0,0-1 0 0 0,2 2 1 0 0,1 0-1 0 0,-8 29 0 0 0,13-35 51 0 0,1 0 0 0 0,1 0 0 0 0,1 0 0 0 0,1 0 0 0 0,1 1 0 0 0,1-1 0 0 0,3 36 0 0 0,-2-53-5 0 0,-1 1 0 0 0,1-1 0 0 0,-1 1 0 0 0,1-1 0 0 0,0 0 1 0 0,0 1-1 0 0,0-1 0 0 0,1 0 0 0 0,-1 0 0 0 0,1 0 0 0 0,0 0 0 0 0,0 0 0 0 0,0 0 0 0 0,0-1 0 0 0,0 1 0 0 0,1 0 0 0 0,-1-1 1 0 0,1 0-1 0 0,0 0 0 0 0,-1 0 0 0 0,1 0 0 0 0,0 0 0 0 0,0 0 0 0 0,0-1 0 0 0,7 3 0 0 0,-5-3-6 0 0,0 0-1 0 0,0-1 1 0 0,1 1 0 0 0,-1-1-1 0 0,0 0 1 0 0,1-1 0 0 0,-1 1-1 0 0,0-1 1 0 0,0 0 0 0 0,1-1-1 0 0,-1 1 1 0 0,0-1-1 0 0,0 0 1 0 0,0 0 0 0 0,-1 0-1 0 0,7-5 1 0 0,7-4 2 0 0,-1-2 0 0 0,-1 0 1 0 0,0 0-1 0 0,-1-2 0 0 0,0 0 0 0 0,-1 0 1 0 0,17-26-1 0 0,-22 27-72 0 0,0 0 0 0 0,-1 0 0 0 0,0-1 0 0 0,-1 0 0 0 0,-1 0-1 0 0,0-1 1 0 0,-1 0 0 0 0,-1 0 0 0 0,5-31 0 0 0,-9 37 37 0 0,0-1-1 0 0,-1 1 1 0 0,0 0 0 0 0,0 0-1 0 0,-1 0 1 0 0,-1 0-1 0 0,-5-15 1 0 0,7 21 90 0 0,0 1-1 0 0,0-1 1 0 0,-1 1-1 0 0,0-1 0 0 0,1 1 1 0 0,-1 0-1 0 0,-1-1 1 0 0,1 1-1 0 0,0 0 1 0 0,-1 0-1 0 0,1 1 1 0 0,-1-1-1 0 0,0 1 1 0 0,0-1-1 0 0,0 1 1 0 0,0 0-1 0 0,-1 0 0 0 0,1 0 1 0 0,0 0-1 0 0,-1 1 1 0 0,1-1-1 0 0,-1 1 1 0 0,-4-1-1 0 0,7 2 20 0 0,-1 0 0 0 0,1-1 1 0 0,-1 1-1 0 0,1 0 0 0 0,-1 0 0 0 0,1 0 0 0 0,-1 1 0 0 0,1-1 0 0 0,0 0 0 0 0,-1 1 0 0 0,1-1 1 0 0,-1 0-1 0 0,1 1 0 0 0,0 0 0 0 0,-1-1 0 0 0,1 1 0 0 0,0 0 0 0 0,0 0 0 0 0,-1-1 0 0 0,1 1 1 0 0,0 0-1 0 0,0 0 0 0 0,0 0 0 0 0,-1 2 0 0 0,1-1 3 0 0,-1 1-1 0 0,1 0 1 0 0,0-1 0 0 0,0 1 0 0 0,0 0 0 0 0,1 0-1 0 0,-1 0 1 0 0,1-1 0 0 0,-1 1 0 0 0,1 0-1 0 0,0 5 1 0 0,1 3 67 0 0,0 0 0 0 0,0 0-1 0 0,2 0 1 0 0,-1 0 0 0 0,5 13-1 0 0,9 18-13 0 0,2 1 0 0 0,1-2 0 0 0,2-1 0 0 0,2 0 0 0 0,2-2 0 0 0,43 52 0 0 0,-21-45-1703 0 0,-19-27-1373 0 0,-25-16 2085 0 0,0-1 0 0 0,-1 0 0 0 0,1 0 0 0 0,0-1 0 0 0,0 1 0 0 0,0 0 0 0 0,6-1 0 0 0,-8 0 545 0 0,0 0 1 0 0,0 0 0 0 0,0 0 0 0 0,0 0-1 0 0,0 0 1 0 0,0 0 0 0 0,0-1 0 0 0,0 1-1 0 0,0 0 1 0 0,0-1 0 0 0,0 1 0 0 0,-1-1-1 0 0,1 1 1 0 0,0-1 0 0 0,1-1 0 0 0,3-2-1537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3145 0 0,'8'-7'2850'0'0,"-9"11"-40"0"0,-4 17-1497 0 0,-3 82-631 0 0,-3 37-203 0 0,10 246 1 0 0,2-374-435 0 0,0 0 1 0 0,1 0-1 0 0,0 0 1 0 0,1-1-1 0 0,1 1 1 0 0,7 17 0 0 0,-10-26-29 0 0,0-1 0 0 0,0 0 0 0 0,1 0 0 0 0,-1 0 0 0 0,1 0 0 0 0,-1 0 0 0 0,1 0 0 0 0,0 0 0 0 0,0 0 0 0 0,-1-1 0 0 0,1 1 0 0 0,0-1 0 0 0,0 1 0 0 0,1-1 0 0 0,-1 0 0 0 0,0 0 0 0 0,0 0 0 0 0,1 0 0 0 0,-1 0 0 0 0,1 0 0 0 0,-1-1 0 0 0,0 1 0 0 0,1-1 0 0 0,-1 0 0 0 0,1 1 0 0 0,-1-1 0 0 0,1-1 0 0 0,0 1 0 0 0,-1 0 0 0 0,0 0 0 0 0,1-1 0 0 0,-1 1 0 0 0,1-1 0 0 0,-1 0 0 0 0,1 0 0 0 0,-1 0 0 0 0,4-2 0 0 0,3-2 86 0 0,0 0-1 0 0,0-1 1 0 0,0 0-1 0 0,0 0 0 0 0,-1-1 1 0 0,0 0-1 0 0,0 0 1 0 0,-1-1-1 0 0,0 0 1 0 0,11-18-1 0 0,1-5 338 0 0,28-62 0 0 0,-22 39 11 0 0,-23 50-547 0 0,0-1 1 0 0,0 1-1 0 0,0 0 1 0 0,-1-1-1 0 0,0 1 1 0 0,0-1-1 0 0,0 1 1 0 0,0-1-1 0 0,-1 1 1 0 0,0-1-1 0 0,0 1 1 0 0,-1-7-1 0 0,1 8-560 0 0,-1-1 1 0 0,0 1-1 0 0,0-1 0 0 0,-1 1 0 0 0,1 0 0 0 0,-1-1 0 0 0,1 1 0 0 0,-1 0 0 0 0,0 0 0 0 0,0 0 1 0 0,-1 0-1 0 0,1 1 0 0 0,0-1 0 0 0,-1 0 0 0 0,-4-2 0 0 0,-6-8-1567 0 0,8 8 1072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1448 0 0,'1'7'1558'0'0,"5"1"4865"0"0,-1 2 2583 0 0,-9 3-8821 0 0,-8 9 196 0 0,-2 0 0 0 0,-19 24 0 0 0,-2 2-3366 0 0,46-67-11334 0 0,-6 11 12204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4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50 180 2889 0 0,'-18'-12'4871'0'0,"-5"-4"-1097"0"0,23 16-3748 0 0,0 0-1 0 0,-1 0 1 0 0,1 0-1 0 0,-1-1 0 0 0,1 1 1 0 0,-1 0-1 0 0,1 0 1 0 0,-1-1-1 0 0,1 1 1 0 0,0 0-1 0 0,-1 0 0 0 0,1-1 1 0 0,0 1-1 0 0,-1 0 1 0 0,1-1-1 0 0,0 1 0 0 0,-1-1 1 0 0,1 1-1 0 0,0 0 1 0 0,0-1-1 0 0,-1 1 0 0 0,1-1 1 0 0,0 1-1 0 0,0-1 1 0 0,0 1-1 0 0,0-1 0 0 0,0 1 1 0 0,0-1-1 0 0,-1 1 1 0 0,1-1-1 0 0,0 1 0 0 0,1-1 1 0 0,7-17 76 0 0,19-12-200 0 0,-14 19 241 0 0,0 1 0 0 0,1 0 0 0 0,1 1 1 0 0,0 1-1 0 0,0 0 0 0 0,0 1 0 0 0,1 0 0 0 0,0 1 0 0 0,1 1 0 0 0,32-5 0 0 0,-44 9-146 0 0,-1 1 0 0 0,1 0 0 0 0,0 1 0 0 0,-1-1 1 0 0,1 1-1 0 0,0 0 0 0 0,-1 0 0 0 0,1 0 0 0 0,-1 1 0 0 0,1 0 0 0 0,-1-1 1 0 0,5 4-1 0 0,0 1-255 0 0,0 1 1 0 0,0 0-1 0 0,15 15 1 0 0,1-7-1204 0 0,-25-15 1289 0 0,1 0 0 0 0,-1 1-1 0 0,1-1 1 0 0,-1 0 0 0 0,1 0-1 0 0,-1 0 1 0 0,1 1 0 0 0,-1-1-1 0 0,1 0 1 0 0,-1 0 0 0 0,1 0-1 0 0,-1 0 1 0 0,1 0 0 0 0,-1 0-1 0 0,1 0 1 0 0,-1 0-1 0 0,1 0 1 0 0,-1 0 0 0 0,1 0-1 0 0,-1 0 1 0 0,1 0 0 0 0,-1-1-1 0 0,1 1 1 0 0,-1 0 0 0 0,1 0-1 0 0,-1 0 1 0 0,1-1 0 0 0,-1 1-1 0 0,1 0 1 0 0,-1-1 0 0 0,0 1-1 0 0,1 0 1 0 0,-1-1 0 0 0,1 1-1 0 0,-1 0 1 0 0,0-1-1 0 0,1 1 1 0 0,-1-1 0 0 0,0 1-1 0 0,0-1 1 0 0,0 1 0 0 0,1-1-1 0 0,-1 1 1 0 0,0-1 0 0 0,0 1-1 0 0,0-1 1 0 0,0 1 0 0 0,0-1-1 0 0,0 0 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0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4257 0 0,'17'-2'4679'0'0,"-15"2"-4423"0"0,0-1-1 0 0,0 1 1 0 0,0-1 0 0 0,-1 1-1 0 0,1 0 1 0 0,0 0-1 0 0,0 0 1 0 0,0 0-1 0 0,0 1 1 0 0,2 0-1 0 0,-3-1-260 0 0,0 1 0 0 0,0-1-1 0 0,-1 1 1 0 0,1-1 0 0 0,0 1 0 0 0,-1 0-1 0 0,1 0 1 0 0,-1-1 0 0 0,1 1 0 0 0,-1 0-1 0 0,1 0 1 0 0,-1 0 0 0 0,0-1 0 0 0,1 1-1 0 0,-1 0 1 0 0,0 0 0 0 0,0 0-1 0 0,0 0 1 0 0,0 0 0 0 0,1 0 0 0 0,-1-1-1 0 0,0 1 1 0 0,0 0 0 0 0,-1 0 0 0 0,1 0-1 0 0,0 0 1 0 0,0 0 0 0 0,-1 1-1 0 0,-3 16-1153 0 0,0 0-1 0 0,-2-1 1 0 0,0 0-1 0 0,0 0 0 0 0,-19 30 1 0 0,2 2-639 0 0,9-21 370 0 0,-1 1 73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2449 0 0,'-3'-4'2548'0'0,"1"-3"-234"0"0,12-2-1111 0 0,0 3-898 0 0,2 0 1 0 0,-1 0-1 0 0,0 2 1 0 0,1-1-1 0 0,0 1 0 0 0,18-3 1 0 0,-21 5-290 0 0,1 1 1 0 0,-1 0-1 0 0,1 0 1 0 0,-1 0-1 0 0,1 2 1 0 0,-1-1-1 0 0,1 1 1 0 0,-1 0-1 0 0,12 4 1 0 0,-17-4 83 0 0,0 1 1 0 0,1 0-1 0 0,-1 1 1 0 0,0-1-1 0 0,0 1 1 0 0,-1-1-1 0 0,1 1 0 0 0,0 1 1 0 0,-1-1-1 0 0,0 0 1 0 0,0 1-1 0 0,0-1 0 0 0,0 1 1 0 0,0 0-1 0 0,-1 0 1 0 0,0 0-1 0 0,0 1 1 0 0,0-1-1 0 0,0 0 0 0 0,0 1 1 0 0,-1-1-1 0 0,0 1 1 0 0,0-1-1 0 0,0 1 1 0 0,-1 6-1 0 0,2 13 583 0 0,-2 0 1 0 0,0 0-1 0 0,-8 42 0 0 0,4-31-469 0 0,-14 93 492 0 0,15-50-1200 0 0,3-45-3225 0 0,0-12-1518 0 0,0-28-102 0 0,0-1 3783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24 122 4361 0 0,'-1'-2'412'0'0,"-1"0"1"0"0,1 0-1 0 0,0 0 0 0 0,0 0 1 0 0,0 0-1 0 0,0-1 1 0 0,0 1-1 0 0,1 0 0 0 0,-1-1 1 0 0,1 1-1 0 0,-1 0 0 0 0,1-1 1 0 0,0 1-1 0 0,0-1 1 0 0,0-2-1 0 0,1 3-178 0 0,-1 0 1 0 0,1 0-1 0 0,0-1 0 0 0,-1 1 1 0 0,1 0-1 0 0,0 0 0 0 0,0 0 1 0 0,1 0-1 0 0,-1 0 1 0 0,0 1-1 0 0,1-1 0 0 0,-1 0 1 0 0,3-2-1 0 0,1 0-78 0 0,1 0 0 0 0,-1 1 0 0 0,0-1-1 0 0,1 1 1 0 0,0 1 0 0 0,0-1 0 0 0,0 1 0 0 0,0 0-1 0 0,0 0 1 0 0,10-1 0 0 0,4 0-1202 0 0,0 2 0 0 0,30 1 0 0 0,-19 0-4059 0 0,-27 0 4523 0 0,0 0 0 0 0,0-1 0 0 0,0 1 0 0 0,0-1 0 0 0,0 0 0 0 0,0 0 0 0 0,0-1 0 0 0,0 1 0 0 0,-1-1 1 0 0,6-2-1 0 0,-6 1-624 0 0</inkml:trace>
  <inkml:trace contextRef="#ctx0" brushRef="#br0" timeOffset="0.15">17 197 4121 0 0,'-14'1'1209'0'0,"12"-3"845"0"0,17-10 1659 0 0,-3 4-3497 0 0,26-17 344 0 0,68-34-1 0 0,-5 11-6994 0 0,-90 43 5011 0 0,-9 4 1270 0 0,-1 0-1 0 0,1 1 1 0 0,-1-1-1 0 0,1 0 1 0 0,-1 0 0 0 0,1-1-1 0 0,-1 1 1 0 0,0 0-1 0 0,1 0 1 0 0,-1-1 0 0 0,0 1-1 0 0,1-2 1 0 0,1-3-1412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 4897 0 0,'-17'-7'6215'0'0,"17"7"-6134"0"0,0 0 1 0 0,0-1-1 0 0,0 1 0 0 0,-1 0 1 0 0,1 0-1 0 0,0 0 0 0 0,0 0 1 0 0,0 0-1 0 0,0 0 0 0 0,0 0 1 0 0,0 0-1 0 0,-1-1 0 0 0,1 1 1 0 0,0 0-1 0 0,0 0 0 0 0,0 0 1 0 0,0 0-1 0 0,0 0 0 0 0,-1 0 0 0 0,1 0 1 0 0,0 0-1 0 0,0 0 0 0 0,0 0 1 0 0,0 0-1 0 0,0 0 0 0 0,-1 0 1 0 0,1 0-1 0 0,0 0 0 0 0,0 0 1 0 0,0 0-1 0 0,0 0 0 0 0,-1 0 1 0 0,1 0-1 0 0,0 0 0 0 0,0 1 1 0 0,0-1-1 0 0,0 0 0 0 0,0 0 1 0 0,0 0-1 0 0,-1 0 0 0 0,1 0 1 0 0,0 0-1 0 0,0 0 0 0 0,0 0 1 0 0,0 1-1 0 0,0-1 0 0 0,0 0 1 0 0,0 0-1 0 0,0 0 0 0 0,0 0 1 0 0,-1 0-1 0 0,1 0 0 0 0,0 1 1 0 0,0-1-1 0 0,0 0 0 0 0,0 0 1 0 0,0 0-1 0 0,0 0 0 0 0,0 1 1 0 0,0-1-1 0 0,0 0 0 0 0,0 0 1 0 0,0 0-1 0 0,0 0 0 0 0,0 0 1 0 0,0 1-1 0 0,0-1 0 0 0,1 0 1 0 0,-2 2 12 0 0,1 0 1 0 0,0 0-1 0 0,0 0 1 0 0,-1 0-1 0 0,1 0 1 0 0,-1 0 0 0 0,0 0-1 0 0,0 0 1 0 0,1 0-1 0 0,-1 0 1 0 0,-2 2-1 0 0,-3 11 39 0 0,-36 253-63 0 0,38-231-479 0 0,1 61-1 0 0,4-77-1279 0 0,2 0 1 0 0,5 26-1 0 0,-8-45 1151 0 0,1 0-1 0 0,0 0 1 0 0,0 0-1 0 0,0 0 1 0 0,0-1-1 0 0,0 1 1 0 0,1 0 0 0 0,-1 0-1 0 0,3 2 1 0 0,7 11-4635 0 0,-9-12 3634 0 0</inkml:trace>
  <inkml:trace contextRef="#ctx0" brushRef="#br0" timeOffset="1">24 652 5305 0 0,'-24'4'4256'0'0,"32"-14"-1195"0"0,35-18-1253 0 0,-25 20-1565 0 0,0 1 1 0 0,28-8 0 0 0,-41 14-240 0 0,0-1 0 0 0,0 1 0 0 0,1 0 1 0 0,-1 1-1 0 0,0-1 0 0 0,1 1 1 0 0,-1 0-1 0 0,0 0 0 0 0,1 1 0 0 0,-1 0 1 0 0,0-1-1 0 0,0 2 0 0 0,10 2 1 0 0,-13-2-9 0 0,0-1 0 0 0,0 1-1 0 0,0-1 1 0 0,-1 1 0 0 0,1 0 0 0 0,0-1 0 0 0,-1 1 0 0 0,0 0 0 0 0,1 0 0 0 0,-1 0 0 0 0,0 0 0 0 0,0 0 0 0 0,0 1 0 0 0,0-1 0 0 0,0 0 0 0 0,-1 0 0 0 0,1 1 0 0 0,-1-1 0 0 0,0 0 0 0 0,1 1 0 0 0,-1-1 0 0 0,0 0 0 0 0,0 1-1 0 0,-1 2 1 0 0,0 8 82 0 0,-1 1 0 0 0,0-1 0 0 0,-5 14 0 0 0,3-11 93 0 0,-37 116 1516 0 0,32-83-1352 0 0,11-18-38 0 0,-2-30-293 0 0,1 0 0 0 0,0 0 0 0 0,-1 0 0 0 0,1 0 0 0 0,0 0 0 0 0,0 0 0 0 0,0-1 0 0 0,0 1 0 0 0,0 0 0 0 0,0 0 0 0 0,0-1-1 0 0,0 1 1 0 0,0-1 0 0 0,0 1 0 0 0,0-1 0 0 0,0 0 0 0 0,0 1 0 0 0,0-1 0 0 0,1 0 0 0 0,-1 0 0 0 0,0 1 0 0 0,0-1 0 0 0,0 0 0 0 0,1 0 0 0 0,-1 0 0 0 0,0-1 0 0 0,0 1 0 0 0,2 0-1 0 0,35-8 35 0 0,-19 1-51 0 0,-1-1-1 0 0,22-13 1 0 0,-23 11-1380 0 0,-1-1 0 0 0,22-18 0 0 0,-27 20 203 0 0,-1-1 1 0 0,0-1-1 0 0,0 0 0 0 0,-1 0 1 0 0,0-1-1 0 0,-1 0 1 0 0,0 0-1 0 0,-1-1 0 0 0,9-24 1 0 0,-7 13-553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95 5129 0 0,'-21'5'1273'0'0,"18"-3"-1094"0"0,-1-1 1 0 0,0 0-1 0 0,0 0 0 0 0,1 0 0 0 0,-1-1 0 0 0,0 1 0 0 0,-6-1 0 0 0,33-21 1168 0 0,4 5-1160 0 0,0 1 0 0 0,49-19 1 0 0,-65 30-86 0 0,1 0 0 0 0,0 1 0 0 0,-1 0 0 0 0,1 1 0 0 0,0 0 0 0 0,1 1 0 0 0,-1 0 0 0 0,0 1 0 0 0,23 2 0 0 0,-33-2-67 0 0,-1 0 0 0 0,1 1 0 0 0,0-1 0 0 0,-1 0 0 0 0,1 1 0 0 0,-1-1 0 0 0,1 1-1 0 0,-1-1 1 0 0,1 1 0 0 0,-1 0 0 0 0,1 0 0 0 0,-1-1 0 0 0,0 1 0 0 0,1 0 0 0 0,-1 0 0 0 0,0 1 0 0 0,0-1 0 0 0,0 0 0 0 0,0 0 0 0 0,0 0 0 0 0,0 1 0 0 0,0-1 0 0 0,0 1 0 0 0,0-1 0 0 0,-1 0 0 0 0,1 1 0 0 0,0-1 0 0 0,-1 1 0 0 0,0 0 0 0 0,1-1 0 0 0,-1 1 0 0 0,0-1 0 0 0,0 1 0 0 0,1 0 0 0 0,-1-1 0 0 0,-1 1 0 0 0,1 0 0 0 0,0-1 0 0 0,0 1 0 0 0,-1-1 0 0 0,0 3 0 0 0,-2 6 69 0 0,0 0 0 0 0,-1-1 1 0 0,-1 0-1 0 0,1 0 0 0 0,-9 13 1 0 0,-15 20 250 0 0,-40 72 1155 0 0,67-113-1466 0 0,0 0 0 0 0,0 0-1 0 0,0 0 1 0 0,1 0 0 0 0,-1 1-1 0 0,1-1 1 0 0,-1 0 0 0 0,1 0-1 0 0,-1 1 1 0 0,1-1-1 0 0,0 0 1 0 0,0 1 0 0 0,0-1-1 0 0,-1 1 1 0 0,1-1 0 0 0,0 0-1 0 0,1 1 1 0 0,-1-1-1 0 0,0 0 1 0 0,0 1 0 0 0,1-1-1 0 0,-1 0 1 0 0,0 1 0 0 0,1-1-1 0 0,0 0 1 0 0,0 2-1 0 0,1-2 16 0 0,-1 0 0 0 0,1 0 0 0 0,-1 0 0 0 0,1 0-1 0 0,0 0 1 0 0,0-1 0 0 0,-1 1 0 0 0,1-1 0 0 0,0 1-1 0 0,0-1 1 0 0,0 0 0 0 0,-1 0 0 0 0,1 0 0 0 0,0 0-1 0 0,0 0 1 0 0,3 0 0 0 0,9-2 150 0 0,1-1 1 0 0,-1 0-1 0 0,24-8 1 0 0,-31 8-144 0 0,31-10 87 0 0,-35 13-139 0 0,-1-1 0 0 0,0 0-1 0 0,1 1 1 0 0,-1 0 0 0 0,1-1-1 0 0,-1 1 1 0 0,1 0 0 0 0,-1 0-1 0 0,1 0 1 0 0,-1 1 0 0 0,1-1 0 0 0,2 1-1 0 0,-3 4 57 0 0,-1 1 0 0 0,0-1 0 0 0,0 0 0 0 0,0 0 0 0 0,-1 1 0 0 0,0 8 0 0 0,-1 6-40 0 0,1-15-24 0 0,0-1-1 0 0,0 1 1 0 0,0-1 0 0 0,-1 0-1 0 0,0 1 1 0 0,0-1 0 0 0,0 0-1 0 0,-2 6 1 0 0,-15 33-1281 0 0,15-34 736 0 0,0 0 1 0 0,-1-1-1 0 0,0 1 1 0 0,0 0-1 0 0,-1-1 1 0 0,0 0-1 0 0,0 0 1 0 0,-1-1-1 0 0,0 1 1 0 0,-10 8-1 0 0,13-14 546 0 0,0 1 0 0 0,0 0 0 0 0,1-1 0 0 0,-1 1 0 0 0,1 0 0 0 0,0 0 0 0 0,-3 5 0 0 0,5-8 7 0 0,0 0 0 0 0,0 0 1 0 0,0 0-1 0 0,0 0 0 0 0,0 0 0 0 0,0 0 0 0 0,0 0 1 0 0,0 0-1 0 0,0 0 0 0 0,1 0 0 0 0,-1 0 0 0 0,0-1 0 0 0,0 1 1 0 0,0 0-1 0 0,0 0 0 0 0,0 0 0 0 0,0 0 0 0 0,0 0 1 0 0,0 0-1 0 0,0 0 0 0 0,1 0 0 0 0,-1 0 0 0 0,0 0 0 0 0,0 0 1 0 0,0 0-1 0 0,0 0 0 0 0,0 0 0 0 0,0 0 0 0 0,0 0 1 0 0,0 0-1 0 0,0 0 0 0 0,0 1 0 0 0,1-1 0 0 0,-1 0 0 0 0,0 0 1 0 0,0 0-1 0 0,0 0 0 0 0,0 0 0 0 0,0 0 0 0 0,0 0 1 0 0,0 0-1 0 0,0 0 0 0 0,0 0 0 0 0,0 0 0 0 0,0 0 0 0 0,0 0 1 0 0,0 0-1 0 0,0 1 0 0 0,0-1 0 0 0,1 0 0 0 0,-1 0 1 0 0,0 0-1 0 0,0 0 0 0 0,0 0 0 0 0,0 0 0 0 0,0 0 0 0 0,0 0 1 0 0,0 0-1 0 0,0 1 0 0 0,0-1 0 0 0,0 0 0 0 0,0 0 1 0 0,0 0-1 0 0,0 0 0 0 0,0 0 0 0 0,-1 0 0 0 0,1 0 1 0 0,0 0-1 0 0,18-12 1730 0 0,3-3-444 0 0,0 1 1 0 0,42-21-1 0 0,-19 12-1210 0 0,-21 9-224 0 0,-12 7 93 0 0,0 1-1 0 0,0 0 0 0 0,14-6 1 0 0,-21 11-295 0 0,0 0 0 0 0,-1 0 1 0 0,1 0-1 0 0,0 1 0 0 0,0-1 1 0 0,0 1-1 0 0,0 0 1 0 0,7 0-1 0 0,-11 1 196 0 0,0-1 0 0 0,1 0 0 0 0,-1 0 0 0 0,1 0 0 0 0,-1 0 0 0 0,0 0 0 0 0,1 0 0 0 0,-1 1 0 0 0,0-1 1 0 0,1 0-1 0 0,-1 0 0 0 0,0 1 0 0 0,1-1 0 0 0,-1 0 0 0 0,0 0 0 0 0,0 1 0 0 0,1-1 0 0 0,-1 0 0 0 0,0 1 0 0 0,0-1 0 0 0,1 0 0 0 0,-1 1 0 0 0,0-1 0 0 0,0 0 1 0 0,0 1-1 0 0,0-1 0 0 0,0 1 0 0 0,0-1 0 0 0,0 0 0 0 0,1 1 0 0 0,-1-1 0 0 0,0 0 0 0 0,0 1 0 0 0,0-1 0 0 0,-1 1 0 0 0,1-1 0 0 0,0 0 0 0 0,0 1 0 0 0,0-1 1 0 0,0 1-1 0 0,0-1 0 0 0,0 0 0 0 0,0 1 0 0 0,-1-1 0 0 0,1 0 0 0 0,0 1 0 0 0,-1-1 0 0 0,-12 18-5857 0 0,7-14 4065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3473 0 0,'0'0'85'0'0,"-1"0"1"0"0,1 0-1 0 0,0 0 1 0 0,-1 0-1 0 0,1 0 1 0 0,-1 0 0 0 0,1 0-1 0 0,0 0 1 0 0,-1 1-1 0 0,1-1 1 0 0,-1 0-1 0 0,1 0 1 0 0,0 0-1 0 0,-1 1 1 0 0,1-1-1 0 0,0 0 1 0 0,-1 0-1 0 0,1 1 1 0 0,0-1 0 0 0,0 0-1 0 0,-1 1 1 0 0,1-1-1 0 0,0 0 1 0 0,0 1-1 0 0,-1-1 1 0 0,1 0-1 0 0,0 1 1 0 0,0-1-1 0 0,0 1 1 0 0,0-1-1 0 0,0 0 1 0 0,0 1 0 0 0,-1 0-1 0 0,1 18 3569 0 0,0-2-2011 0 0,-3 0-589 0 0,0 0-1 0 0,0 23 0 0 0,-3 22-128 0 0,6-59-892 0 0,-10 71 1419 0 0,10-69-1317 0 0,0-1 1 0 0,0 1-1 0 0,0 0 1 0 0,1-1 0 0 0,0 1-1 0 0,0 0 1 0 0,0-1 0 0 0,0 1-1 0 0,1-1 1 0 0,-1 1 0 0 0,1-1-1 0 0,0 0 1 0 0,4 6 0 0 0,-4-8-99 0 0,0 0 0 0 0,1 0 1 0 0,-1 0-1 0 0,1-1 0 0 0,-1 1 1 0 0,1 0-1 0 0,0-1 0 0 0,-1 0 1 0 0,1 0-1 0 0,0 0 0 0 0,0 0 1 0 0,0 0-1 0 0,0 0 0 0 0,0-1 0 0 0,0 0 1 0 0,0 1-1 0 0,0-1 0 0 0,0 0 1 0 0,0 0-1 0 0,0-1 0 0 0,0 1 1 0 0,0-1-1 0 0,0 1 0 0 0,5-3 1 0 0,8-2 3 0 0,0 0 0 0 0,31-16 0 0 0,-41 19-30 0 0,30-17-676 0 0,30-13 1517 0 0,-32 23-4940 0 0,0 9-6513 0 0,-29 1 7580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2072 0 0,'0'2'1019'0'0,"0"1"-1"0"0,-1 0 0 0 0,1 0 0 0 0,-1 0 0 0 0,0 0 0 0 0,0-1 0 0 0,0 1 1 0 0,-3 4-1 0 0,-18 26 2415 0 0,-30 24-1905 0 0,49-54-1283 0 0,-18 13 425 0 0,12-10-2315 0 0,27-18-13006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8618 0 0,'-25'33'6454'0'0,"5"5"-4547"0"0,-12 15-2220 0 0,12-28-2331 0 0,-8 11-6918 0 0,23-28 6574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46 3641 0 0,'0'-1'153'0'0,"0"1"0"0"0,0-1-1 0 0,0 0 1 0 0,0 0 0 0 0,-1 1 0 0 0,1-1 0 0 0,0 0 0 0 0,0 1 0 0 0,-1-1 0 0 0,1 0-1 0 0,-1 1 1 0 0,1-1 0 0 0,-1 1 0 0 0,1-1 0 0 0,-1 0 0 0 0,1 1 0 0 0,-1-1 0 0 0,1 1 0 0 0,-1 0-1 0 0,1-1 1 0 0,-1 1 0 0 0,0-1 0 0 0,1 1 0 0 0,-1 0 0 0 0,0-1 0 0 0,1 1 0 0 0,-1 0-1 0 0,0 0 1 0 0,0 0 0 0 0,-1-1 0 0 0,1 2 0 0 0,-1-1 0 0 0,1 1 0 0 0,-1 0-1 0 0,1-1 1 0 0,-1 1 0 0 0,1 0 0 0 0,0 0 0 0 0,-1 0-1 0 0,1 0 1 0 0,0 0 0 0 0,0 0 0 0 0,-1 0 0 0 0,0 2 0 0 0,-4 4 105 0 0,0 1 0 0 0,0 0 1 0 0,-7 16-1 0 0,-8 27-199 0 0,2 1 0 0 0,2 1 0 0 0,2 0 0 0 0,3 1 0 0 0,-10 111 0 0 0,21-159-78 0 0,1 0 0 0 0,0-1 0 0 0,0 1 1 0 0,0 0-1 0 0,1 0 0 0 0,0 0 0 0 0,0 0 1 0 0,1 0-1 0 0,3 7 0 0 0,-5-11 3 0 0,1-1 0 0 0,-1 0 0 0 0,1 0 1 0 0,0 0-1 0 0,-1 0 0 0 0,1 0 0 0 0,0 0 0 0 0,0 0 0 0 0,0-1 1 0 0,0 1-1 0 0,-1 0 0 0 0,1 0 0 0 0,0-1 0 0 0,1 1 0 0 0,-1 0 1 0 0,0-1-1 0 0,0 1 0 0 0,0-1 0 0 0,2 1 0 0 0,-1-1-8 0 0,0 0 0 0 0,1 0 0 0 0,-1 0 0 0 0,0 0-1 0 0,0-1 1 0 0,0 1 0 0 0,0-1 0 0 0,0 1 0 0 0,0-1 0 0 0,0 0-1 0 0,-1 0 1 0 0,1 0 0 0 0,0 0 0 0 0,0 0 0 0 0,3-3 0 0 0,8-6 18 0 0,0-2 1 0 0,-1 1-1 0 0,0-2 1 0 0,-1 0-1 0 0,0 0 1 0 0,-1-1-1 0 0,0 0 0 0 0,-1-1 1 0 0,-1 0-1 0 0,8-19 1 0 0,-3 2 74 0 0,-2-1 0 0 0,-1 0 1 0 0,-1-1-1 0 0,4-36 0 0 0,-9 43-18 0 0,0-50 0 0 0,-4 66-14 0 0,-1 1 0 0 0,0-1 1 0 0,0 1-1 0 0,-1-1 0 0 0,0 1 1 0 0,-1 0-1 0 0,-7-18 0 0 0,9 26-10 0 0,0 1 0 0 0,1 0 0 0 0,-1-1 0 0 0,0 1 0 0 0,0 0 0 0 0,0-1-1 0 0,0 1 1 0 0,0 0 0 0 0,0 0 0 0 0,0 0 0 0 0,-1 0 0 0 0,0-1 0 0 0,1 1-7 0 0,1 1 0 0 0,0 0 0 0 0,-1 0 0 0 0,1 0 1 0 0,-1 0-1 0 0,1 0 0 0 0,0 0 0 0 0,-1 0 0 0 0,1 0 0 0 0,-1 0 0 0 0,1 0 1 0 0,0 0-1 0 0,-1 0 0 0 0,1 0 0 0 0,-1 0 0 0 0,1 0 0 0 0,0 0 1 0 0,-1 0-1 0 0,1 0 0 0 0,0 1 0 0 0,-1-1 0 0 0,1 0 0 0 0,0 0 0 0 0,-1 0 1 0 0,1 1-1 0 0,0-1 0 0 0,-1 0 0 0 0,1 0 0 0 0,-1 1 0 0 0,0 1 29 0 0,0 1 1 0 0,0-1-1 0 0,0 0 0 0 0,0 0 0 0 0,0 1 0 0 0,0-1 0 0 0,0 0 0 0 0,1 1 0 0 0,-1-1 0 0 0,1 1 1 0 0,0-1-1 0 0,0 0 0 0 0,0 5 0 0 0,2 22 5 0 0,2 1 0 0 0,1-1 1 0 0,1-1-1 0 0,2 1 0 0 0,0-1 1 0 0,2-1-1 0 0,1 1 0 0 0,2-2 1 0 0,0 0-1 0 0,28 40 0 0 0,-25-46-88 0 0,0 0-1 0 0,33 28 0 0 0,-10-17-3199 0 0,-38-30 2828 0 0,0 0 0 0 0,0 0 0 0 0,0 0 0 0 0,0-1 0 0 0,1 1 0 0 0,-1 0 0 0 0,0-1 0 0 0,1 1-1 0 0,-1 0 1 0 0,0-1 0 0 0,1 0 0 0 0,-1 1 0 0 0,1-1 0 0 0,-1 0 0 0 0,0 0 0 0 0,1 0 0 0 0,-1 0 0 0 0,1 0 0 0 0,-1 0 0 0 0,1 0-1 0 0,1-1 1 0 0,1-2-1142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43 4049 0 0,'1'-1'348'0'0,"16"-18"1913"0"0,-16 18-2131 0 0,0 0 1 0 0,-1 1-1 0 0,1-1 0 0 0,-1 0 0 0 0,1 0 0 0 0,-1 0 0 0 0,1 0 0 0 0,-1 0 1 0 0,1 1-1 0 0,-1-1 0 0 0,0 0 0 0 0,1 0 0 0 0,-1 0 0 0 0,0 0 0 0 0,0 0 1 0 0,0 0-1 0 0,0 0 0 0 0,0 0 0 0 0,0 0 0 0 0,0-2 0 0 0,-1 3 39 0 0,0-1 0 0 0,1 1-1 0 0,-1 0 1 0 0,0 0-1 0 0,0 0 1 0 0,1 0 0 0 0,-1 0-1 0 0,0 0 1 0 0,0 0-1 0 0,0 0 1 0 0,1 0 0 0 0,-1 0-1 0 0,0 1 1 0 0,1-1-1 0 0,-1 0 1 0 0,0 0 0 0 0,0 1-1 0 0,1-1 1 0 0,-1 0-1 0 0,0 1 1 0 0,1-1 0 0 0,-1 1-1 0 0,1-1 1 0 0,-2 1-1 0 0,-19 13 962 0 0,20-13-887 0 0,-54 37 1805 0 0,-97 74 437 0 0,143-104-2413 0 0,4-5-59 0 0,1 1-1 0 0,0 0 1 0 0,-1 0 0 0 0,2 0-1 0 0,-7 9 1 0 0,9-13-24 0 0,1 1 1 0 0,-1 0-1 0 0,1 0 0 0 0,0 0 1 0 0,-1-1-1 0 0,1 1 0 0 0,0 0 1 0 0,0 0-1 0 0,0 0 0 0 0,0 0 1 0 0,0 0-1 0 0,0 0 1 0 0,0-1-1 0 0,0 1 0 0 0,0 0 1 0 0,0 0-1 0 0,0 0 0 0 0,1 0 1 0 0,-1 0-1 0 0,0 0 1 0 0,1-1-1 0 0,-1 1 0 0 0,0 0 1 0 0,1 0-1 0 0,-1-1 0 0 0,1 1 1 0 0,-1 0-1 0 0,1 0 1 0 0,0-1-1 0 0,-1 1 0 0 0,1-1 1 0 0,-1 1-1 0 0,1-1 0 0 0,0 1 1 0 0,0-1-1 0 0,-1 1 0 0 0,1-1 1 0 0,0 1-1 0 0,0-1 1 0 0,0 0-1 0 0,0 1 0 0 0,-1-1 1 0 0,1 0-1 0 0,1 0 0 0 0,35 14-187 0 0,48 10-1 0 0,18 6 144 0 0,-95-27 55 0 0,12 4-41 0 0,0 0 1 0 0,-1 2-1 0 0,0 0 0 0 0,33 21 1 0 0,-48-26 38 0 0,0-1-1 0 0,0 0 1 0 0,0 1 0 0 0,0 0 0 0 0,-1 0 0 0 0,1 0-1 0 0,-1 0 1 0 0,0 0 0 0 0,0 1 0 0 0,-1-1-1 0 0,1 1 1 0 0,-1 0 0 0 0,0 0 0 0 0,-1 0 0 0 0,1 0-1 0 0,-1 0 1 0 0,0 0 0 0 0,0 0 0 0 0,0 1 0 0 0,-1-1-1 0 0,0 0 1 0 0,0 1 0 0 0,0-1 0 0 0,-2 10 0 0 0,-1-2 108 0 0,-1 0 0 0 0,-1-1 1 0 0,0 1-1 0 0,0-1 0 0 0,-1 0 1 0 0,-1 0-1 0 0,0-1 0 0 0,0 0 1 0 0,-1 0-1 0 0,-1-1 0 0 0,0 0 0 0 0,-18 16 1 0 0,5-7 165 0 0,0-2 0 0 0,0-1 0 0 0,-2 0 0 0 0,0-2 0 0 0,-30 13 0 0 0,48-24-248 0 0,-3 2-77 0 0,0-1 0 0 0,-1 0 0 0 0,0-1 0 0 0,0 0 0 0 0,-19 3 0 0 0,29-6 22 0 0,0 1 0 0 0,-1-1 0 0 0,1 0 0 0 0,0 0-1 0 0,0 0 1 0 0,0 0 0 0 0,0 0 0 0 0,-1 0 0 0 0,1 0 0 0 0,0 0-1 0 0,0 0 1 0 0,0 0 0 0 0,0 0 0 0 0,-1 0 0 0 0,1 0 0 0 0,0 0-1 0 0,0 0 1 0 0,0 0 0 0 0,0 0 0 0 0,0 0 0 0 0,-1-1 0 0 0,1 1-1 0 0,0 0 1 0 0,0 0 0 0 0,0 0 0 0 0,0 0 0 0 0,0 0 0 0 0,-1 0-1 0 0,1 0 1 0 0,0 0 0 0 0,0 0 0 0 0,0-1 0 0 0,0 1 0 0 0,0 0-1 0 0,0 0 1 0 0,0 0 0 0 0,0 0 0 0 0,0 0 0 0 0,0-1 0 0 0,-1 1 0 0 0,1 0-1 0 0,0 0 1 0 0,0 0 0 0 0,0 0 0 0 0,0-1 0 0 0,0 1 0 0 0,0 0-1 0 0,0 0 1 0 0,0 0 0 0 0,7-9-1728 0 0,12-5-1098 0 0,50-21-10062 0 0,-54 26 10981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2336 0 0,'-2'4'4601'0'0,"-5"16"-3459"0"0,-10 84-592 0 0,-5 179 1 0 0,19-222-332 0 0,3-58-212 0 0,-3 39 196 0 0,2-1 1 0 0,1 1-1 0 0,2-1 1 0 0,11 55 0 0 0,-13-94-198 0 0,0 1 0 0 0,1-1 0 0 0,-1 1 0 0 0,1-1 0 0 0,0 1 0 0 0,0-1 1 0 0,0 1-1 0 0,0-1 0 0 0,0 0 0 0 0,1 0 0 0 0,-1 0 0 0 0,1 0 1 0 0,-1 0-1 0 0,1 0 0 0 0,0 0 0 0 0,-1 0 0 0 0,1 0 0 0 0,0-1 1 0 0,0 1-1 0 0,1-1 0 0 0,-1 1 0 0 0,0-1 0 0 0,0 0 0 0 0,1 0 0 0 0,-1 0 1 0 0,0 0-1 0 0,1-1 0 0 0,-1 1 0 0 0,4 0 0 0 0,-3-1-15 0 0,1-1 0 0 0,0 1 0 0 0,0-1 0 0 0,0 0 0 0 0,-1 0 0 0 0,1 0 0 0 0,0 0 0 0 0,-1-1 0 0 0,1 1 0 0 0,-1-1 0 0 0,1 0 0 0 0,-1 0 0 0 0,0-1 0 0 0,0 1 0 0 0,0 0 0 0 0,0-1 0 0 0,0 0 0 0 0,3-4 0 0 0,4-6-31 0 0,-1-1 0 0 0,0 0-1 0 0,-1-1 1 0 0,10-26 0 0 0,4-5 113 0 0,-11 26-420 0 0,-2 0-1 0 0,0 0 1 0 0,0-1 0 0 0,7-33 0 0 0,-16 53 193 0 0,-1 0 0 0 0,1 1 1 0 0,0-1-1 0 0,0 0 1 0 0,-1 1-1 0 0,1-1 0 0 0,0 1 1 0 0,0-1-1 0 0,-1 0 1 0 0,1 1-1 0 0,-1-1 1 0 0,1 1-1 0 0,-1-1 0 0 0,1 1 1 0 0,-1-1-1 0 0,1 1 1 0 0,-1 0-1 0 0,1-1 0 0 0,-1 1 1 0 0,1 0-1 0 0,-1-1 1 0 0,0 1-1 0 0,1 0 1 0 0,-1 0-1 0 0,1-1 0 0 0,-1 1 1 0 0,0 0-1 0 0,1 0 1 0 0,-1 0-1 0 0,0 0 0 0 0,1 0 1 0 0,-1 0-1 0 0,0 0 1 0 0,0 0-1 0 0,1 0 1 0 0,-1 0-1 0 0,1 0 0 0 0,-2 1 1 0 0,-5-1-504 0 0,1-1-813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4657 0 0,'9'1'7111'0'0,"11"-1"-3856"0"0,43-6-1876 0 0,-3 2-3742 0 0,-42 3-722 0 0,0 0-1 0 0,0-1 1 0 0,33-9 0 0 0,-38 7 1531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3545 0 0,'-4'0'781'0'0,"0"0"-1"0"0,0 0 1 0 0,-1 1 0 0 0,1 0 0 0 0,0 0-1 0 0,0 0 1 0 0,-4 1 0 0 0,6 0-477 0 0,-1-1 1 0 0,0 0-1 0 0,1 1 1 0 0,-1-1-1 0 0,1 1 0 0 0,0 0 1 0 0,0 0-1 0 0,-4 4 0 0 0,2-2-216 0 0,1 1 0 0 0,0 0-1 0 0,1 0 1 0 0,-1 0-1 0 0,1 0 1 0 0,0 1-1 0 0,0-1 1 0 0,1 0-1 0 0,-1 1 1 0 0,0 9 0 0 0,0-5-76 0 0,1 0 0 0 0,0 0 0 0 0,1 0 1 0 0,0 1-1 0 0,0-1 0 0 0,1 0 1 0 0,4 20-1 0 0,-4-27-23 0 0,0-1 0 0 0,0 0 0 0 0,0 1 0 0 0,0-1 0 0 0,0 1 0 0 0,0-1 0 0 0,1 0 0 0 0,-1 0 0 0 0,1 0 0 0 0,0 0 0 0 0,-1 0 0 0 0,1 0 0 0 0,0 0 0 0 0,0-1 0 0 0,0 1 0 0 0,1-1 0 0 0,-1 1 0 0 0,0-1 0 0 0,0 0 0 0 0,1 0 0 0 0,-1 0 0 0 0,1 0 0 0 0,-1 0 0 0 0,1-1 0 0 0,-1 1 0 0 0,1-1 0 0 0,0 1 0 0 0,-1-1 0 0 0,1 0 0 0 0,-1 0 0 0 0,1 0 0 0 0,0 0 0 0 0,-1-1 0 0 0,1 1 0 0 0,-1-1 0 0 0,4-1 0 0 0,1 0-2 0 0,0 0 0 0 0,0 0 0 0 0,0-1 0 0 0,0-1 0 0 0,0 1-1 0 0,-1-1 1 0 0,1 0 0 0 0,-1 0 0 0 0,0-1 0 0 0,0 0-1 0 0,-1 0 1 0 0,0 0 0 0 0,0-1 0 0 0,5-6 0 0 0,-8 10 30 0 0,0 0 1 0 0,-1-1 0 0 0,1 1 0 0 0,-1-1-1 0 0,1 0 1 0 0,-1 1 0 0 0,0-1 0 0 0,0 0-1 0 0,0 0 1 0 0,0 0 0 0 0,-1 1-1 0 0,1-1 1 0 0,-1 0 0 0 0,1 0 0 0 0,-1 0-1 0 0,0 0 1 0 0,0 0 0 0 0,-1 0 0 0 0,1 0-1 0 0,-1 0 1 0 0,1 0 0 0 0,-1 0 0 0 0,0 0-1 0 0,0 0 1 0 0,0 1 0 0 0,0-1-1 0 0,-1 0 1 0 0,1 1 0 0 0,-1-1 0 0 0,0 1-1 0 0,0-1 1 0 0,1 1 0 0 0,-1 0 0 0 0,-1 0-1 0 0,1 0 1 0 0,0 0 0 0 0,-5-3 0 0 0,-1 0 115 0 0,-1 1 1 0 0,1-1-1 0 0,-1 2 1 0 0,-1-1-1 0 0,1 1 1 0 0,0 0 0 0 0,-1 1-1 0 0,1 0 1 0 0,-1 1-1 0 0,0 0 1 0 0,1 0-1 0 0,-13 2 1 0 0,22-1-150 0 0,29 4-72 0 0,66 4 166 0 0,-69-8-8 0 0,0 2 0 0 0,-1 1 1 0 0,1 0-1 0 0,46 15 0 0 0,-65-16-36 0 0,-1 1 0 0 0,0 0 0 0 0,1 0 1 0 0,-1 0-1 0 0,0 1 0 0 0,-1 0 0 0 0,1 0 0 0 0,-1 1 0 0 0,0 0 1 0 0,0 0-1 0 0,0 0 0 0 0,0 0 0 0 0,-1 1 0 0 0,0-1 0 0 0,0 1 1 0 0,-1 0-1 0 0,0 0 0 0 0,0 1 0 0 0,0-1 0 0 0,-1 1 1 0 0,0-1-1 0 0,3 13 0 0 0,-2 5-19 0 0,0 0 1 0 0,-1 0 0 0 0,-3 25-1 0 0,1-24-676 0 0,3-15-4983 0 0,1-21 1550 0 0,4-19 1267 0 0,-5 12 1761 0 0,0-3-701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3841 0 0,'0'0'89'0'0,"0"0"-1"0"0,0 0 1 0 0,0-1 0 0 0,0 1 0 0 0,0 0 0 0 0,0 0-1 0 0,0 0 1 0 0,0 0 0 0 0,0 0 0 0 0,0 0 0 0 0,0-1-1 0 0,0 1 1 0 0,0 0 0 0 0,0 0 0 0 0,0 0 0 0 0,0 0 0 0 0,0 0-1 0 0,0-1 1 0 0,0 1 0 0 0,0 0 0 0 0,1-1 799 0 0,-1 1-799 0 0,0 0-1 0 0,0 0 1 0 0,0 0 0 0 0,0 0 0 0 0,0 0 0 0 0,1 0-1 0 0,-1 0 1 0 0,0 0 0 0 0,0 0 0 0 0,0 0 0 0 0,0 0-1 0 0,0 0 1 0 0,0 0 0 0 0,1 0 0 0 0,-1 0 0 0 0,0 0-1 0 0,0 0 1 0 0,0 0 0 0 0,0 0 0 0 0,0 0 0 0 0,0 0 0 0 0,1 0-1 0 0,-1 0 1 0 0,0 0 0 0 0,0 0 0 0 0,0 0 0 0 0,0 0-1 0 0,0 0 1 0 0,1 0 266 0 0,-1 1-266 0 0,5 12 3201 0 0,0 17-734 0 0,-2 16-1773 0 0,-2 0-1 0 0,-2 0 1 0 0,-8 56 0 0 0,0 1-548 0 0,5-55-502 0 0,-1 84 257 0 0,5-110-1405 0 0,1-1-1 0 0,1 0 1 0 0,1 1 0 0 0,6 20 0 0 0,-7-36 29 0 0,0 0 0 0 0,0 0 0 0 0,1 0 0 0 0,0 0 1 0 0,4 7-1 0 0,2-2-1379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7866 0 0,'-1'1'227'0'0,"0"-1"1"0"0,0 1-1 0 0,0 0 0 0 0,0 0 1 0 0,1 0-1 0 0,-1 0 1 0 0,0 0-1 0 0,1 0 1 0 0,-1 1-1 0 0,1-1 1 0 0,-1 0-1 0 0,1 0 0 0 0,-1 0 1 0 0,1 0-1 0 0,0 1 1 0 0,-1-1-1 0 0,1 2 1 0 0,-5 24-643 0 0,4-26 588 0 0,1 0-173 0 0,-10 84 19 0 0,9-75-19 0 0,1-1 0 0 0,0 0 0 0 0,1 0 0 0 0,0 0-1 0 0,0 0 1 0 0,1 0 0 0 0,3 12 0 0 0,-4-20 6 0 0,-1 1 0 0 0,1-1-1 0 0,-1 0 1 0 0,1 1 0 0 0,-1-1 0 0 0,1 0 0 0 0,0 1 0 0 0,0-1 0 0 0,-1 0-1 0 0,1 0 1 0 0,0 0 0 0 0,0 0 0 0 0,0 0 0 0 0,0 0 0 0 0,0 0 0 0 0,1 0-1 0 0,-1-1 1 0 0,0 1 0 0 0,0 0 0 0 0,0 0 0 0 0,1-1 0 0 0,-1 1 0 0 0,0-1-1 0 0,1 0 1 0 0,2 1 0 0 0,-2-1 49 0 0,1 0 0 0 0,-1-1 0 0 0,1 1 0 0 0,-1-1 0 0 0,1 1-1 0 0,-1-1 1 0 0,1 0 0 0 0,-1 0 0 0 0,0 0 0 0 0,1-1 0 0 0,-1 1 0 0 0,0 0 0 0 0,2-3-1 0 0,5-3 154 0 0,0-1 0 0 0,-1-1 0 0 0,0 1 0 0 0,0-1 0 0 0,7-12 0 0 0,-13 18-188 0 0,-1 0-1 0 0,1 0 0 0 0,-1 0 0 0 0,1 0 0 0 0,-1-1 1 0 0,0 1-1 0 0,0 0 0 0 0,0-1 0 0 0,-1 1 0 0 0,1-8 1 0 0,-1 11-56 0 0,0-1 1 0 0,0 0-1 0 0,0 1 1 0 0,0-1-1 0 0,0 0 1 0 0,0 1-1 0 0,-1-1 1 0 0,1 0-1 0 0,0 1 1 0 0,0-1-1 0 0,-1 0 1 0 0,1 1-1 0 0,-1-1 1 0 0,1 1-1 0 0,0-1 1 0 0,-1 1-1 0 0,1-1 1 0 0,-1 1-1 0 0,1-1 1 0 0,-1 1-1 0 0,1-1 1 0 0,-1 1-1 0 0,0-1 1 0 0,-1 1-117 0 0,1-1-1 0 0,0 1 1 0 0,-1 0 0 0 0,1 0 0 0 0,-1 0 0 0 0,1 0 0 0 0,-1 0 0 0 0,1 0 0 0 0,-1 0 0 0 0,1 0 0 0 0,-1 0 0 0 0,1 1 0 0 0,-1-1-1 0 0,1 1 1 0 0,-3 0 0 0 0,-4 3-423 0 0,1 0-1 0 0,-1 0 0 0 0,1 1 0 0 0,0 0 1 0 0,0 0-1 0 0,0 1 0 0 0,0 0 1 0 0,1 0-1 0 0,0 1 0 0 0,1-1 0 0 0,-7 11 1 0 0,3-4 714 0 0,0 2 0 0 0,1-1 0 0 0,0 1 1 0 0,1 0-1 0 0,-5 18 0 0 0,12-32 91 0 0,-1 1 1 0 0,0 0-1 0 0,1-1 1 0 0,-1 1-1 0 0,1 0 1 0 0,0-1-1 0 0,0 1 1 0 0,0 0-1 0 0,-1 0 1 0 0,1-1-1 0 0,1 1 1 0 0,-1 0-1 0 0,0 0 1 0 0,0-1-1 0 0,1 1 1 0 0,-1 0-1 0 0,1-1 0 0 0,-1 1 1 0 0,1 0-1 0 0,0-1 1 0 0,0 1-1 0 0,0-1 1 0 0,0 1-1 0 0,0-1 1 0 0,0 1-1 0 0,2 1 1 0 0,-1-2-64 0 0,0 0 0 0 0,0 0 0 0 0,0 0 0 0 0,-1-1 0 0 0,1 1 0 0 0,0 0 0 0 0,0-1 0 0 0,1 0 0 0 0,-1 1 0 0 0,0-1 0 0 0,0 0 0 0 0,0 0 0 0 0,0 0 0 0 0,0-1 0 0 0,0 1 0 0 0,0 0 0 0 0,0-1 0 0 0,0 1 0 0 0,0-1 0 0 0,0 0 0 0 0,0 1 0 0 0,3-3-1 0 0,105-49-2126 0 0,-38 15-8666 0 0,-63 33 8664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7810 0 0,'-1'4'8302'0'0,"-3"17"-7030"0"0,-9 85-1174 0 0,1 185 1 0 0,12-243-1291 0 0,11 74-1 0 0,-6-98-573 0 0,0-1 1 0 0,14 39-1 0 0,-18-58 1273 0 0,1 1-1 0 0,0-1 0 0 0,0 0 0 0 0,0 0 0 0 0,0 0 0 0 0,1 0 0 0 0,0 0 1 0 0,0 0-1 0 0,0-1 0 0 0,0 0 0 0 0,0 1 0 0 0,1-1 0 0 0,-1 0 0 0 0,1-1 1 0 0,4 4-1 0 0,3-4-1296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9426 0 0,'-1'1'149'0'0,"1"-1"-1"0"0,-1 1 1 0 0,0 0-1 0 0,1-1 1 0 0,-1 1-1 0 0,1 0 1 0 0,-1 0-1 0 0,1-1 1 0 0,0 1-1 0 0,-1 0 1 0 0,1 0 0 0 0,0-1-1 0 0,-1 1 1 0 0,1 0-1 0 0,0 0 1 0 0,0 0-1 0 0,0 0 1 0 0,0 0-1 0 0,0-1 1 0 0,0 1-1 0 0,0 0 1 0 0,0 0-1 0 0,0 0 1 0 0,0 0 0 0 0,0 0-1 0 0,1-1 1 0 0,-1 1-1 0 0,1 1 1 0 0,11 31-808 0 0,-8-24 1008 0 0,1 5-755 0 0,-2-1-1 0 0,0 1 1 0 0,0-1 0 0 0,-1 1-1 0 0,-1 0 1 0 0,0 0-1 0 0,-1 0 1 0 0,-4 27 0 0 0,-3 3-2698 0 0,-20 63 0 0 0,1-5 2799 0 0,37-111 464 0 0,4-11 633 0 0,-9 12-285 0 0,1 1-1 0 0,-1 0 1 0 0,1 0 0 0 0,1 1-1 0 0,-1-1 1 0 0,1 2 0 0 0,0-1-1 0 0,0 1 1 0 0,1 0 0 0 0,0 1 0 0 0,0 0-1 0 0,0 0 1 0 0,0 1 0 0 0,0 0-1 0 0,12-2 1 0 0,-20 5-521 0 0,1 0-1 0 0,-1 0 1 0 0,0 0-1 0 0,0 0 1 0 0,1 0 0 0 0,-1 0-1 0 0,0 0 1 0 0,1 1-1 0 0,-1-1 1 0 0,0 0 0 0 0,0 1-1 0 0,1-1 1 0 0,-1 1 0 0 0,0-1-1 0 0,0 1 1 0 0,0-1-1 0 0,0 1 1 0 0,0 0 0 0 0,0 0-1 0 0,0 0 1 0 0,0-1-1 0 0,0 1 1 0 0,0 0 0 0 0,0 0-1 0 0,0 0 1 0 0,-1 0-1 0 0,1 1 1 0 0,0-1 0 0 0,-1 0-1 0 0,1 0 1 0 0,-1 0-1 0 0,1 0 1 0 0,-1 1 0 0 0,0-1-1 0 0,0 0 1 0 0,1 0 0 0 0,-1 1-1 0 0,0-1 1 0 0,0 0-1 0 0,0 3 1 0 0,0 7-14 0 0,-1 0 1 0 0,0 0-1 0 0,-5 22 1 0 0,3-13 107 0 0,1-4 94 0 0,-8 105 1846 0 0,10-108-1712 0 0,1-1 0 0 0,0 1 1 0 0,0 0-1 0 0,1-1 0 0 0,1 1 0 0 0,0-1 0 0 0,6 16 0 0 0,-8-25-294 0 0,0-1-1 0 0,0 0 0 0 0,0 1 0 0 0,0-1 1 0 0,0 0-1 0 0,1 0 0 0 0,-1 0 0 0 0,1 0 1 0 0,-1 0-1 0 0,1 0 0 0 0,0 0 0 0 0,0-1 1 0 0,-1 1-1 0 0,1 0 0 0 0,1-1 0 0 0,-1 0 1 0 0,0 1-1 0 0,0-1 0 0 0,0 0 0 0 0,1 0 0 0 0,-1 0 1 0 0,0-1-1 0 0,1 1 0 0 0,-1 0 0 0 0,1-1 1 0 0,-1 0-1 0 0,6 1 0 0 0,-4-2-91 0 0,0 0 0 0 0,0 0-1 0 0,0 0 1 0 0,0-1 0 0 0,0 1-1 0 0,0-1 1 0 0,-1 0 0 0 0,1 0 0 0 0,0 0-1 0 0,-1-1 1 0 0,0 1 0 0 0,1-1-1 0 0,-1 0 1 0 0,0 0 0 0 0,0 0 0 0 0,2-3-1 0 0,-3 4-3 0 0,0-1-1 0 0,0 1 0 0 0,-1 0 0 0 0,1 0 1 0 0,-1-1-1 0 0,1 1 0 0 0,-1-1 0 0 0,0 1 1 0 0,0-1-1 0 0,0 0 0 0 0,0 0 0 0 0,-1 1 1 0 0,1-1-1 0 0,-1 0 0 0 0,1 0 0 0 0,-1 1 1 0 0,0-1-1 0 0,0 0 0 0 0,0 0 0 0 0,-1 0 1 0 0,1 0-1 0 0,-1 1 0 0 0,0-1 1 0 0,1 0-1 0 0,-1 1 0 0 0,0-1 0 0 0,0 0 1 0 0,-2-2-1 0 0,-4-5 66 0 0,-1 0 0 0 0,1 0 0 0 0,-2 0 0 0 0,0 1 0 0 0,-12-10 0 0 0,10 9 69 0 0,1 1 0 0 0,-16-21-1 0 0,22 24 9 0 0,0 0 0 0 0,0 0 0 0 0,1-1-1 0 0,-1 1 1 0 0,2-1 0 0 0,-1 0 0 0 0,1 0 0 0 0,-3-13-1 0 0,4 16-41 0 0,1-1 0 0 0,0 1 0 0 0,0-1 0 0 0,1 0-1 0 0,-1 1 1 0 0,1-1 0 0 0,0 1 0 0 0,0-1 0 0 0,1 1-1 0 0,-1-1 1 0 0,1 1 0 0 0,0 0 0 0 0,0 0 0 0 0,0 0-1 0 0,4-4 1 0 0,-1 0 113 0 0,1 0-1 0 0,1 1 1 0 0,-1 0-1 0 0,1 0 1 0 0,8-6-1 0 0,-14 12-76 0 0,1-1 0 0 0,-1 1 0 0 0,1 0-1 0 0,0-1 1 0 0,-1 1 0 0 0,1 0 0 0 0,0 0 0 0 0,0 0-1 0 0,0 0 1 0 0,-1 1 0 0 0,1-1 0 0 0,0 0 0 0 0,0 1 0 0 0,0-1-1 0 0,0 1 1 0 0,0 0 0 0 0,0 0 0 0 0,0 0 0 0 0,1 0-1 0 0,-1 0 1 0 0,0 0 0 0 0,0 0 0 0 0,0 1 0 0 0,0-1 0 0 0,0 1-1 0 0,0-1 1 0 0,0 1 0 0 0,-1 0 0 0 0,1 0 0 0 0,2 1-1 0 0,-2 0 21 0 0,0 1 0 0 0,0 0 0 0 0,0-1 0 0 0,0 1-1 0 0,0 0 1 0 0,-1 0 0 0 0,0 0 0 0 0,1 0-1 0 0,-1 0 1 0 0,0 0 0 0 0,1 7 0 0 0,4 40 347 0 0,-4-36-274 0 0,1 26 231 0 0,7 46 90 0 0,-8-78-455 0 0,-1 0 1 0 0,2 0-1 0 0,-1 0 0 0 0,1-1 1 0 0,0 1-1 0 0,1-1 0 0 0,7 14 0 0 0,-10-20-55 0 0,0 1 0 0 0,0-1-1 0 0,0 0 1 0 0,0 0-1 0 0,0 1 1 0 0,0-1 0 0 0,0 0-1 0 0,0 0 1 0 0,0 0 0 0 0,0 0-1 0 0,0 0 1 0 0,1-1-1 0 0,-1 1 1 0 0,0 0 0 0 0,1 0-1 0 0,-1-1 1 0 0,1 1 0 0 0,-1-1-1 0 0,1 1 1 0 0,-1-1-1 0 0,1 0 1 0 0,-1 0 0 0 0,3 1-1 0 0,-2-2-40 0 0,0 0 0 0 0,0 1 0 0 0,0-1 0 0 0,-1 0 0 0 0,1 0 0 0 0,0 0 0 0 0,-1 0 0 0 0,1 0 0 0 0,-1 0 0 0 0,0-1 0 0 0,1 1 1 0 0,-1 0-1 0 0,0-1 0 0 0,1 1 0 0 0,-1-1 0 0 0,1-1 0 0 0,4-9-224 0 0,1 0 0 0 0,-2 0 1 0 0,0-1-1 0 0,4-12 1 0 0,-9 24 316 0 0,8-32-186 0 0,-7 25 226 0 0,1 1-1 0 0,0 0 0 0 0,0-1 0 0 0,0 1 0 0 0,1 0 0 0 0,0 0 0 0 0,0 1 0 0 0,1-1 0 0 0,0 0 0 0 0,4-5 0 0 0,-8 12-12 0 0,1-1 0 0 0,-1 1 0 0 0,0 0 0 0 0,0 0 0 0 0,0 0 0 0 0,1-1 0 0 0,-1 1 0 0 0,0 0 0 0 0,0 0 0 0 0,0 0 0 0 0,1 0 0 0 0,-1 0 0 0 0,0 0 0 0 0,0-1-1 0 0,1 1 1 0 0,-1 0 0 0 0,0 0 0 0 0,0 0 0 0 0,1 0 0 0 0,-1 0 0 0 0,0 0 0 0 0,1 0 0 0 0,-1 0 0 0 0,0 0 0 0 0,0 0 0 0 0,1 0 0 0 0,-1 0 0 0 0,0 0 0 0 0,0 1 0 0 0,1-1 0 0 0,-1 0 0 0 0,0 0 0 0 0,0 0-1 0 0,1 0 1 0 0,-1 0 0 0 0,0 0 0 0 0,0 1 0 0 0,1-1 0 0 0,6 13 826 0 0,0 15-132 0 0,-7-28-728 0 0,4 36 705 0 0,1 61-1 0 0,-5-61-627 0 0,8 61-1 0 0,1-70-2306 0 0,-9-26 1912 0 0,1-1 1 0 0,-1 1-1 0 0,1 0 0 0 0,-1-1 1 0 0,0 1-1 0 0,1 0 1 0 0,-1-1-1 0 0,1 1 0 0 0,0-1 1 0 0,-1 1-1 0 0,1-1 1 0 0,-1 1-1 0 0,1-1 1 0 0,0 0-1 0 0,-1 1 0 0 0,1-1 1 0 0,0 0-1 0 0,-1 1 1 0 0,1-1-1 0 0,0 0 0 0 0,0 0 1 0 0,-1 0-1 0 0,1 1 1 0 0,0-1-1 0 0,0 0 1 0 0,-1 0-1 0 0,1 0 0 0 0,0 0 1 0 0,0-1-1 0 0,-1 1 1 0 0,1 0-1 0 0,0 0 0 0 0,0 0 1 0 0,-1 0-1 0 0,2-1 1 0 0,8-4-3733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22 7730 0 0,'1'-3'1321'0'0,"3"-16"7915"0"0,-4 19-9171 0 0,-1 0-1 0 0,0 0 1 0 0,1 0-1 0 0,-1 0 0 0 0,0 0 1 0 0,1 0-1 0 0,-1 1 1 0 0,0-1-1 0 0,1 0 0 0 0,-1 0 1 0 0,1 0-1 0 0,-1 1 1 0 0,0-1-1 0 0,1 0 1 0 0,-1 0-1 0 0,1 1 0 0 0,-1-1 1 0 0,1 1-1 0 0,-1-1 1 0 0,1 0-1 0 0,-1 1 0 0 0,1-1 1 0 0,0 1-1 0 0,-1-1 1 0 0,1 1-1 0 0,-1-1 1 0 0,1 2-1 0 0,-8 6-61 0 0,1 0 0 0 0,0 0 0 0 0,0 0 0 0 0,1 1 0 0 0,0 0 0 0 0,1 0 0 0 0,-5 13 0 0 0,0 1 4 0 0,1-1-1 0 0,-6 27 1 0 0,15-47-7 0 0,-6 23 30 0 0,-7 46-1 0 0,12-66-74 0 0,1 1 0 0 0,-1 0 0 0 0,1 0 0 0 0,1-1 1 0 0,-1 1-1 0 0,1 0 0 0 0,0 0 0 0 0,0-1 0 0 0,0 1 1 0 0,1-1-1 0 0,0 1 0 0 0,0-1 0 0 0,0 1 0 0 0,5 7 1 0 0,-6-12 23 0 0,-1 0 0 0 0,1 0 1 0 0,0-1-1 0 0,0 1 1 0 0,-1 0-1 0 0,1 0 0 0 0,0 0 1 0 0,0-1-1 0 0,0 1 1 0 0,0 0-1 0 0,0-1 1 0 0,0 1-1 0 0,0-1 0 0 0,0 1 1 0 0,0-1-1 0 0,0 1 1 0 0,0-1-1 0 0,0 0 1 0 0,0 1-1 0 0,0-1 0 0 0,0 0 1 0 0,0 0-1 0 0,0 0 1 0 0,1 0-1 0 0,-1 0 1 0 0,0 0-1 0 0,0 0 0 0 0,1-1 1 0 0,0 0-71 0 0,1 0-1 0 0,-1 0 1 0 0,0-1-1 0 0,0 1 1 0 0,0-1 0 0 0,0 1-1 0 0,0-1 1 0 0,0 0 0 0 0,0 0-1 0 0,-1 1 1 0 0,1-1 0 0 0,1-3-1 0 0,3-4-246 0 0,-1-1 1 0 0,1 0-1 0 0,-2 0 0 0 0,7-18 1 0 0,-6-2 545 0 0,4-14 313 0 0,-9 42-501 0 0,1 0 1 0 0,-1 0 0 0 0,1 0 0 0 0,0 0 0 0 0,0 0 0 0 0,0 0 0 0 0,0 0-1 0 0,0 0 1 0 0,1 0 0 0 0,-1 0 0 0 0,1 1 0 0 0,-1-1 0 0 0,1 0-1 0 0,2-1 1 0 0,-3 3-18 0 0,-1-1 0 0 0,1 1 0 0 0,0 0 0 0 0,0 0-1 0 0,-1 0 1 0 0,1 0 0 0 0,0 0 0 0 0,-1 1 0 0 0,1-1 0 0 0,0 0-1 0 0,-1 0 1 0 0,1 0 0 0 0,0 1 0 0 0,-1-1 0 0 0,1 0 0 0 0,0 0-1 0 0,-1 1 1 0 0,1-1 0 0 0,-1 1 0 0 0,1-1 0 0 0,-1 1-1 0 0,1-1 1 0 0,-1 1 0 0 0,1-1 0 0 0,-1 1 0 0 0,1-1 0 0 0,-1 1-1 0 0,1-1 1 0 0,-1 1 0 0 0,0 0 0 0 0,0-1 0 0 0,1 1 0 0 0,-1 0-1 0 0,0-1 1 0 0,0 1 0 0 0,0 0 0 0 0,1-1 0 0 0,-1 1-1 0 0,0 1 1 0 0,9 35 111 0 0,-9-34-110 0 0,9 76-78 0 0,-9-63 52 0 0,2 1 0 0 0,-1-1 0 0 0,2 1-1 0 0,0-1 1 0 0,9 24 0 0 0,-12-39 23 0 0,0-1 1 0 0,0 0-1 0 0,0 0 0 0 0,0 1 0 0 0,0-1 0 0 0,1 0 0 0 0,-1 1 0 0 0,0-1 1 0 0,0 0-1 0 0,0 0 0 0 0,0 1 0 0 0,1-1 0 0 0,-1 0 0 0 0,0 0 0 0 0,0 1 0 0 0,0-1 1 0 0,1 0-1 0 0,-1 0 0 0 0,0 0 0 0 0,0 1 0 0 0,1-1 0 0 0,-1 0 0 0 0,0 0 1 0 0,1 0-1 0 0,-1 0 0 0 0,0 0 0 0 0,1 0 0 0 0,-1 1 0 0 0,0-1 0 0 0,0 0 0 0 0,1 0 1 0 0,-1 0-1 0 0,0 0 0 0 0,1 0 0 0 0,-1 0 0 0 0,0 0 0 0 0,1-1 0 0 0,-1 1 1 0 0,0 0-1 0 0,1 0 0 0 0,-1 0 0 0 0,1 0 0 0 0,12-15-115 0 0,6-22-174 0 0,-18 37 284 0 0,5-13-53 0 0,44-89-306 0 0,-42 89 484 0 0,0 1 1 0 0,1 1 0 0 0,0-1 0 0 0,1 1 0 0 0,21-18 0 0 0,-20 20 113 0 0,0 0 0 0 0,1 1 1 0 0,0 1-1 0 0,1-1 1 0 0,0 2-1 0 0,20-8 0 0 0,-30 13-181 0 0,0 0-1 0 0,0 0 1 0 0,0 0-1 0 0,0 0 1 0 0,1 1 0 0 0,-1-1-1 0 0,0 1 1 0 0,0 0-1 0 0,0 0 1 0 0,1 0-1 0 0,-1 0 1 0 0,0 1-1 0 0,0-1 1 0 0,0 1 0 0 0,1 0-1 0 0,-1 0 1 0 0,0 0-1 0 0,0 0 1 0 0,-1 1-1 0 0,1-1 1 0 0,0 1-1 0 0,0 0 1 0 0,-1 0 0 0 0,1 0-1 0 0,-1 0 1 0 0,1 0-1 0 0,-1 0 1 0 0,0 1-1 0 0,0-1 1 0 0,0 1-1 0 0,0-1 1 0 0,0 1 0 0 0,-1 0-1 0 0,3 4 1 0 0,2 6 157 0 0,-1 1 1 0 0,0 0 0 0 0,-1 0 0 0 0,-1 1-1 0 0,0-1 1 0 0,1 29 0 0 0,-7 88 453 0 0,0-94-1368 0 0,2-1-1 0 0,5 50 0 0 0,-4-83 211 0 0,1 0 0 0 0,-1 0 0 0 0,1 1 0 0 0,0-1-1 0 0,0 0 1 0 0,0 0 0 0 0,1 0 0 0 0,2 5 0 0 0,-4-7 145 0 0,1-1 0 0 0,0 1-1 0 0,-1 0 1 0 0,1 0 0 0 0,0-1 0 0 0,-1 1-1 0 0,1 0 1 0 0,0-1 0 0 0,0 1 0 0 0,0 0-1 0 0,-1-1 1 0 0,1 1 0 0 0,0-1 0 0 0,0 0-1 0 0,0 1 1 0 0,0-1 0 0 0,0 0-1 0 0,0 1 1 0 0,0-1 0 0 0,0 0 0 0 0,0 0-1 0 0,0 0 1 0 0,0 0 0 0 0,0 0 0 0 0,0 0-1 0 0,0 0 1 0 0,0 0 0 0 0,0-1 0 0 0,0 1-1 0 0,0 0 1 0 0,1-1 0 0 0,10-4-3728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34 8154 0 0,'1'-1'260'0'0,"-1"-1"0"0"0,1 0 0 0 0,0 1 0 0 0,-1-1 0 0 0,0 0 0 0 0,1 0 1 0 0,-1 1-1 0 0,0-1 0 0 0,0 0 0 0 0,0 0 0 0 0,0 0 0 0 0,0 1 0 0 0,0-1 0 0 0,0 0 1 0 0,-1 0-1 0 0,0-1 0 0 0,-8 0 501 0 0,-11 13-107 0 0,5 1-483 0 0,0 1 0 0 0,1 1 1 0 0,1 0-1 0 0,0 1 0 0 0,-14 19 0 0 0,-49 81 1335 0 0,60-87-887 0 0,-19 43 1 0 0,31-61-536 0 0,1 0-1 0 0,0 0 1 0 0,0-1-1 0 0,1 2 1 0 0,1-1-1 0 0,-1 0 1 0 0,1 0 0 0 0,1 0-1 0 0,0 17 1 0 0,1-24-73 0 0,-1 1 1 0 0,1 0 0 0 0,-1-1 0 0 0,1 1 0 0 0,0-1 0 0 0,0 1 0 0 0,0-1-1 0 0,0 1 1 0 0,1-1 0 0 0,-1 0 0 0 0,0 0 0 0 0,1 1 0 0 0,0-1-1 0 0,0 0 1 0 0,-1 0 0 0 0,1-1 0 0 0,0 1 0 0 0,1 0 0 0 0,2 1-1 0 0,-1 0-5 0 0,1-1-1 0 0,0 0 1 0 0,0 0-1 0 0,0-1 0 0 0,0 1 1 0 0,0-1-1 0 0,0 0 0 0 0,1-1 1 0 0,6 1-1 0 0,6-1-19 0 0,1-2 1 0 0,-1 0-1 0 0,0 0 1 0 0,29-9-1 0 0,-8-1 17 0 0,54-13-31 0 0,-83 23 25 0 0,0 1 0 0 0,0 0 0 0 0,0 0 0 0 0,0 1 0 0 0,0 0 0 0 0,0 1 0 0 0,13 2 0 0 0,-22-2 10 0 0,0-1 0 0 0,0 1 0 0 0,1-1 0 0 0,-1 1-1 0 0,0-1 1 0 0,0 1 0 0 0,0 0 0 0 0,0-1 0 0 0,0 1 0 0 0,0 0 0 0 0,0 0 0 0 0,0 0-1 0 0,0 0 1 0 0,0 0 0 0 0,-1 0 0 0 0,1 0 0 0 0,0 0 0 0 0,0 0 0 0 0,-1 0 0 0 0,1 0-1 0 0,-1 1 1 0 0,1-1 0 0 0,-1 0 0 0 0,0 0 0 0 0,1 1 0 0 0,-1-1 0 0 0,0 0 0 0 0,0 0 0 0 0,0 1-1 0 0,0-1 1 0 0,0 0 0 0 0,0 1 0 0 0,0-1 0 0 0,-1 0 0 0 0,1 0 0 0 0,0 1 0 0 0,-1-1-1 0 0,1 0 1 0 0,-1 2 0 0 0,-3 8 91 0 0,0 0 0 0 0,0 0 0 0 0,-10 14 0 0 0,9-14-57 0 0,-18 29-312 0 0,-2-1-1 0 0,-1-1 0 0 0,-45 50 1 0 0,65-81-78 0 0,0 0 871 0 0,0 2-6219 0 0,20-25-5027 0 0,-5 6 8906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8330 0 0,'-1'18'3021'0'0,"0"1"1"0"0,-5 18 0 0 0,-21 77-2839 0 0,10-50 262 0 0,9-31-366 0 0,-26 124 15 0 0,29-128-53 0 0,2-1-1 0 0,1 2 1 0 0,2 40 0 0 0,0-67-34 0 0,0 0 0 0 0,1-1 0 0 0,-1 1 0 0 0,0-1 0 0 0,1 1 1 0 0,-1-1-1 0 0,1 1 0 0 0,0-1 0 0 0,0 1 0 0 0,0-1 0 0 0,0 0 0 0 0,0 1 1 0 0,1-1-1 0 0,-1 0 0 0 0,1 0 0 0 0,-1 0 0 0 0,1 0 0 0 0,0 0 1 0 0,0 0-1 0 0,0 0 0 0 0,0-1 0 0 0,0 1 0 0 0,0-1 0 0 0,5 3 0 0 0,-4-3-17 0 0,0-1-1 0 0,0 1 1 0 0,0-1-1 0 0,0 0 1 0 0,0 0 0 0 0,1 0-1 0 0,-1 0 1 0 0,0 0-1 0 0,0 0 1 0 0,0-1-1 0 0,0 0 1 0 0,0 1-1 0 0,0-1 1 0 0,0-1-1 0 0,0 1 1 0 0,0 0-1 0 0,0-1 1 0 0,-1 1-1 0 0,1-1 1 0 0,3-2-1 0 0,11-10-14 0 0,0 0 0 0 0,0-2-1 0 0,-2 0 1 0 0,0-1 0 0 0,0 0-1 0 0,-2-1 1 0 0,0 0 0 0 0,11-24 0 0 0,-15 25-1085 0 0,-1 0 1 0 0,11-37 0 0 0,-17 48 329 0 0,-1-2 0 0 0,0 1 1 0 0,0 0-1 0 0,-1 0 0 0 0,0 0 1 0 0,0 0-1 0 0,-1 0 0 0 0,0 0 1 0 0,0 0-1 0 0,-1 0 0 0 0,1 0 1 0 0,-2 0-1 0 0,1 0 0 0 0,-1 1 1 0 0,-4-9-1 0 0,0 3-667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2809 0 0,'1'-9'570'0'0,"1"0"1"0"0,0 0 0 0 0,1 1 0 0 0,4-11 0 0 0,-6 16-117 0 0,0 1 1 0 0,1-1 0 0 0,-1 0 0 0 0,1 0 0 0 0,0 1 0 0 0,-1-1 0 0 0,1 1 0 0 0,0-1 0 0 0,1 1 0 0 0,-1 0 0 0 0,0 0 0 0 0,1 0 0 0 0,-1 0 0 0 0,1 0-1 0 0,4-2 1 0 0,-7 4-402 0 0,1 0-1 0 0,-1 0 0 0 0,1 0 0 0 0,-1 0 0 0 0,1 0 0 0 0,0 0 0 0 0,-1 0 0 0 0,1 0 0 0 0,-1 0 0 0 0,1 0 1 0 0,-1 1-1 0 0,0-1 0 0 0,1 0 0 0 0,-1 0 0 0 0,1 0 0 0 0,-1 1 0 0 0,1-1 0 0 0,-1 0 0 0 0,1 1 0 0 0,-1-1 1 0 0,0 0-1 0 0,1 1 0 0 0,-1-1 0 0 0,0 1 0 0 0,1-1 0 0 0,-1 0 0 0 0,0 1 0 0 0,0-1 0 0 0,1 1 0 0 0,-1-1 1 0 0,0 1-1 0 0,0-1 0 0 0,0 1 0 0 0,0-1 0 0 0,1 1 0 0 0,-1-1 0 0 0,0 1 0 0 0,0-1 0 0 0,0 1 0 0 0,0-1 1 0 0,0 1-1 0 0,0-1 0 0 0,0 1 0 0 0,-1 0 0 0 0,2 28 426 0 0,-1-27-364 0 0,-26 272 2090 0 0,12-150-1482 0 0,1 147 0 0 0,13-260-735 0 0,1 0 0 0 0,0 1 1 0 0,1-1-1 0 0,1 0 1 0 0,-1 0-1 0 0,2-1 0 0 0,-1 1 1 0 0,1 0-1 0 0,7 10 1 0 0,-10-18-17 0 0,1-1-1 0 0,-1 1 1 0 0,1-1 0 0 0,0 1 0 0 0,0-1 0 0 0,0 0 0 0 0,0 1 0 0 0,1-1 0 0 0,-1 0-1 0 0,0 0 1 0 0,1-1 0 0 0,0 1 0 0 0,-1-1 0 0 0,1 1 0 0 0,0-1 0 0 0,0 0 0 0 0,0 0 0 0 0,0 0-1 0 0,0 0 1 0 0,0 0 0 0 0,0-1 0 0 0,0 1 0 0 0,0-1 0 0 0,0 0 0 0 0,0 0 0 0 0,0 0 0 0 0,0 0-1 0 0,0-1 1 0 0,0 1 0 0 0,0-1 0 0 0,0 0 0 0 0,0 0 0 0 0,0 0 0 0 0,0 0 0 0 0,0 0-1 0 0,0-1 1 0 0,3-2 0 0 0,8-4-34 0 0,0-1-1 0 0,-1 0 0 0 0,-1-1 0 0 0,1-1 1 0 0,16-18-1 0 0,49-66 480 0 0,-53 64-179 0 0,-25 30-239 0 0,32-44 116 0 0,-30 42-117 0 0,0 0-1 0 0,-1 0 1 0 0,1 0 0 0 0,-1-1-1 0 0,1 1 1 0 0,-1-1-1 0 0,0 1 1 0 0,0-1 0 0 0,-1 1-1 0 0,1-1 1 0 0,-1 1-1 0 0,0-8 1 0 0,0 10-231 0 0,0 0 1 0 0,-1 0-1 0 0,1 0 1 0 0,0 0-1 0 0,-1 0 0 0 0,1 0 1 0 0,-1 0-1 0 0,0 0 1 0 0,1 0-1 0 0,-1 0 1 0 0,0 0-1 0 0,1 0 0 0 0,-1 0 1 0 0,0 1-1 0 0,0-1 1 0 0,0 0-1 0 0,0 1 1 0 0,1-1-1 0 0,-1 0 0 0 0,0 1 1 0 0,0-1-1 0 0,0 1 1 0 0,-1 0-1 0 0,1-1 0 0 0,0 1 1 0 0,0 0-1 0 0,0 0 1 0 0,0-1-1 0 0,0 1 1 0 0,0 0-1 0 0,0 0 0 0 0,0 0 1 0 0,-3 1-1 0 0,-1-1-1254 0 0,-1 1 1 0 0,0 0-1 0 0,1 0 0 0 0,0 0 0 0 0,-8 3 0 0 0,8-1 21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49 101 5217 0 0,'-9'4'2349'0'0,"6"-3"-1537"0"0,0 0 0 0 0,0 0-1 0 0,0 0 1 0 0,1 0 0 0 0,-1 1 0 0 0,0-1-1 0 0,0 1 1 0 0,1 0 0 0 0,-1 0 0 0 0,1 0-1 0 0,0 0 1 0 0,-1 0 0 0 0,-2 4 0 0 0,41-14-371 0 0,5-4-1488 0 0,61-25 1 0 0,-60 20-3401 0 0,50-13-1 0 0,-13 8-1902 0 0,-64 17 4596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5593 0 0,'15'-3'7852'0'0,"19"-13"-5942"0"0,1-8-1170 0 0,-24 16-788 0 0,1 0 1 0 0,0 1-1 0 0,0 0 0 0 0,16-6 1 0 0,-27 13 21 0 0,0-1 1 0 0,-1 1-1 0 0,1 0 1 0 0,-1 0-1 0 0,1 0 1 0 0,0-1-1 0 0,-1 1 1 0 0,1 0-1 0 0,-1 0 1 0 0,1 0 0 0 0,0 0-1 0 0,-1 0 1 0 0,1 0-1 0 0,0 0 1 0 0,-1 0-1 0 0,1 0 1 0 0,0 1-1 0 0,-1-1 1 0 0,1 0-1 0 0,-1 0 1 0 0,1 0-1 0 0,-1 1 1 0 0,1-1-1 0 0,0 0 1 0 0,-1 1-1 0 0,1-1 1 0 0,-1 0 0 0 0,1 1-1 0 0,0 0 1 0 0,-1 0-1 0 0,1 0 1 0 0,-1 0-1 0 0,1 1 1 0 0,-1-1 0 0 0,0 0-1 0 0,1 0 1 0 0,-1 1 0 0 0,0-1-1 0 0,0 0 1 0 0,0 1-1 0 0,0-1 1 0 0,0 0 0 0 0,0 2-1 0 0,-12 45-95 0 0,10-44 107 0 0,-15 44 1065 0 0,-2 0 0 0 0,-45 80 1 0 0,64-128-1031 0 0,-1 0 0 0 0,1 0 1 0 0,0 0-1 0 0,0 0 0 0 0,0 0 0 0 0,0 0 0 0 0,0 0 1 0 0,-1 0-1 0 0,1 1 0 0 0,0-1 0 0 0,0 0 1 0 0,0 0-1 0 0,0 0 0 0 0,0 0 0 0 0,0 1 1 0 0,0-1-1 0 0,0 0 0 0 0,-1 0 0 0 0,1 0 1 0 0,0 0-1 0 0,0 1 0 0 0,0-1 0 0 0,0 0 0 0 0,0 0 1 0 0,0 0-1 0 0,0 0 0 0 0,0 1 0 0 0,0-1 1 0 0,0 0-1 0 0,0 0 0 0 0,0 0 0 0 0,0 1 1 0 0,0-1-1 0 0,1 0 0 0 0,-1 0 0 0 0,0 0 1 0 0,0 0-1 0 0,0 1 0 0 0,0-1 0 0 0,0 0 0 0 0,0 0 1 0 0,0 0-1 0 0,0 0 0 0 0,1 0 0 0 0,-1 1 1 0 0,0-1-1 0 0,0 0 0 0 0,0 0 0 0 0,0 0 1 0 0,0 0-1 0 0,1 0 0 0 0,-1 0 0 0 0,0 0 1 0 0,14-4 391 0 0,14-11-235 0 0,27-27 158 0 0,-30 23-1855 0 0,50-31 0 0 0,-67 46-4 0 0,0 0 0 0 0,0 0 1 0 0,1 1-1 0 0,-1 0 0 0 0,1 0 0 0 0,0 1 1 0 0,0 0-1 0 0,17-1 0 0 0,-20 6 478 0 0,-4-1-341 0 0</inkml:trace>
  <inkml:trace contextRef="#ctx0" brushRef="#br0" timeOffset="1">90 466 1520 0 0,'32'-23'8023'0'0,"-18"12"-6941"0"0,0 2-1 0 0,1 0 1 0 0,0 0-1 0 0,22-8 1 0 0,-21 11-1956 0 0,-1 1 1 0 0,1 1 0 0 0,0 0-1 0 0,29-3 1 0 0,-39 6 332 0 0,1 0 1 0 0,0-1 0 0 0,-1 0 0 0 0,0 0 0 0 0,0-1 0 0 0,1 0 0 0 0,-1 0-1 0 0,6-5 1 0 0,28-11-2169 0 0,-36 18 2051 0 0,0 1-825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3 101 8002 0 0,'0'1'184'0'0,"0"-1"0"0"0,-1 1 0 0 0,1-1 0 0 0,0 0 0 0 0,0 1 0 0 0,0-1 1 0 0,-1 1-1 0 0,1-1 0 0 0,0 1 0 0 0,0-1 0 0 0,0 1 0 0 0,0-1 0 0 0,0 1 0 0 0,0-1 1 0 0,0 1-1 0 0,0-1 0 0 0,0 1 0 0 0,0-1 0 0 0,0 1 0 0 0,0-1 0 0 0,1 1 0 0 0,-1-1 0 0 0,0 1 1 0 0,0-1-1 0 0,0 0 0 0 0,1 1 0 0 0,-1-1 0 0 0,0 1 0 0 0,0-1 0 0 0,1 0 0 0 0,-1 1 1 0 0,0-1-1 0 0,1 1 0 0 0,17-4 2230 0 0,30-23-2320 0 0,-38 20 429 0 0,55-37-19 0 0,-22 13-547 0 0,-42 29 7 0 0,0 0 0 0 0,1 0 0 0 0,-1 0 0 0 0,1 0 0 0 0,-1 0 0 0 0,1 1 0 0 0,0-1 0 0 0,-1 1 0 0 0,1-1-1 0 0,-1 1 1 0 0,1-1 0 0 0,0 1 0 0 0,-1 0 0 0 0,3 0 0 0 0,-4 0 24 0 0,1 0 0 0 0,0 0 1 0 0,-1 1-1 0 0,1-1 0 0 0,-1 0 0 0 0,1 0 0 0 0,-1 1 1 0 0,1-1-1 0 0,-1 0 0 0 0,1 1 0 0 0,-1-1 0 0 0,1 1 1 0 0,-1-1-1 0 0,0 0 0 0 0,1 1 0 0 0,-1-1 0 0 0,0 1 1 0 0,1-1-1 0 0,-1 1 0 0 0,0-1 0 0 0,1 1 0 0 0,-1-1 1 0 0,0 1-1 0 0,0 0 0 0 0,1 0 0 0 0,-1 3 41 0 0,0-1 0 0 0,0 1 1 0 0,0-1-1 0 0,0 1 0 0 0,0-1 0 0 0,-1 0 0 0 0,1 1 0 0 0,-1-1 0 0 0,0 1 0 0 0,0-1 1 0 0,-2 5-1 0 0,-6 10 274 0 0,4-9 52 0 0,1 1 1 0 0,-1-1-1 0 0,2 1 0 0 0,-1 0 1 0 0,1 0-1 0 0,1 0 0 0 0,0 0 1 0 0,0 0-1 0 0,0 13 1 0 0,2-23-359 0 0,0 0 1 0 0,0 1-1 0 0,0-1 1 0 0,1 1-1 0 0,-1-1 1 0 0,0 1 0 0 0,0-1-1 0 0,0 1 1 0 0,0-1-1 0 0,0 0 1 0 0,1 1-1 0 0,-1-1 1 0 0,0 1 0 0 0,0-1-1 0 0,1 0 1 0 0,-1 1-1 0 0,0-1 1 0 0,1 0 0 0 0,-1 1-1 0 0,0-1 1 0 0,1 0-1 0 0,-1 0 1 0 0,0 1-1 0 0,1-1 1 0 0,-1 0 0 0 0,1 0-1 0 0,-1 0 1 0 0,1 0-1 0 0,-1 1 1 0 0,0-1-1 0 0,1 0 1 0 0,-1 0 0 0 0,2 0-1 0 0,18-5-319 0 0,14-17-1121 0 0,-18 6-1319 0 0,-1 1-1 0 0,-1-2 0 0 0,0 0 0 0 0,-1-1 0 0 0,12-21 1 0 0,-15 20 785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2497 0 0,'1'-3'1239'0'0,"1"0"1"0"0,-1 0 0 0 0,1 0 0 0 0,0 1 0 0 0,0-1 0 0 0,0 0 0 0 0,0 1 0 0 0,0-1 0 0 0,1 1 0 0 0,4-4-1 0 0,-11 46-21 0 0,-2 8-1026 0 0,2-22 85 0 0,1 0 1 0 0,1 0 0 0 0,1 0-1 0 0,2-1 1 0 0,0 1 0 0 0,7 35-1 0 0,-8-59-265 0 0,1 0-1 0 0,-1 0 0 0 0,1 0 1 0 0,-1 0-1 0 0,1 0 1 0 0,0-1-1 0 0,0 1 1 0 0,0 0-1 0 0,0-1 0 0 0,0 1 1 0 0,0 0-1 0 0,0-1 1 0 0,0 1-1 0 0,1-1 0 0 0,-1 0 1 0 0,1 1-1 0 0,-1-1 1 0 0,1 0-1 0 0,1 1 1 0 0,-1-1-13 0 0,-1-1 0 0 0,1 0 1 0 0,-1 1-1 0 0,1-1 1 0 0,-1 0-1 0 0,1 0 0 0 0,-1 0 1 0 0,1 0-1 0 0,0 0 1 0 0,-1-1-1 0 0,1 1 0 0 0,-1 0 1 0 0,1-1-1 0 0,-1 1 1 0 0,0-1-1 0 0,1 1 1 0 0,-1-1-1 0 0,3-1 0 0 0,1-2-50 0 0,0 1 0 0 0,0-1-1 0 0,-1 0 1 0 0,0 0-1 0 0,1-1 1 0 0,-1 1 0 0 0,-1-1-1 0 0,1 0 1 0 0,-1 0-1 0 0,5-9 1 0 0,-5 8-88 0 0,-1 1 0 0 0,0-1-1 0 0,0 1 1 0 0,-1-1 0 0 0,0 0 0 0 0,0 0 0 0 0,0 0 0 0 0,0 0-1 0 0,-1 0 1 0 0,0 0 0 0 0,-1 0 0 0 0,1 0 0 0 0,-1 0-1 0 0,0 1 1 0 0,0-1 0 0 0,-5-11 0 0 0,-1 2-45 0 0,-1 0 0 0 0,0 1 0 0 0,-1 0 0 0 0,-17-20 0 0 0,13 17 376 0 0,0 0 0 0 0,-13-26 0 0 0,26 42-140 0 0,-1 1-1 0 0,1-1 1 0 0,0 0-1 0 0,0 0 1 0 0,-1 1 0 0 0,1-1-1 0 0,0 0 1 0 0,0 0-1 0 0,0 0 1 0 0,0 1-1 0 0,0-1 1 0 0,0 0 0 0 0,0 0-1 0 0,0 1 1 0 0,0-1-1 0 0,0 0 1 0 0,0 0-1 0 0,0 0 1 0 0,1 1 0 0 0,-1-1-1 0 0,0 0 1 0 0,1 0-1 0 0,-1 1 1 0 0,0-1-1 0 0,1 0 1 0 0,19-13 869 0 0,37-2-164 0 0,-44 13-778 0 0,51-16-13 0 0,-34 10 36 0 0,45-9-1 0 0,-72 17 31 0 0,0 1 0 0 0,0-1 0 0 0,1 1 0 0 0,-1 0 0 0 0,0 0 0 0 0,0 0 0 0 0,0 0 0 0 0,0 1 0 0 0,0-1 0 0 0,0 1 0 0 0,0 0 0 0 0,0-1 0 0 0,0 1 0 0 0,0 1 0 0 0,0-1 0 0 0,3 3 0 0 0,-4-3 38 0 0,0 1 0 0 0,-1 0 1 0 0,0-1-1 0 0,1 1 1 0 0,-1 0-1 0 0,0 0 1 0 0,0 0-1 0 0,0 0 0 0 0,0 0 1 0 0,0 1-1 0 0,0-1 1 0 0,-1 0-1 0 0,1 0 1 0 0,-1 0-1 0 0,0 1 1 0 0,1-1-1 0 0,-1 0 0 0 0,0 1 1 0 0,0-1-1 0 0,0 0 1 0 0,-1 1-1 0 0,0 2 1 0 0,-19 102 223 0 0,12-73-265 0 0,2 1-1 0 0,-4 64 1 0 0,10-97-116 0 0,0 0 1 0 0,0 0 0 0 0,1 0 0 0 0,-1 0-1 0 0,0 0 1 0 0,1 0 0 0 0,-1-1 0 0 0,1 1-1 0 0,-1 0 1 0 0,1 0 0 0 0,0 0-1 0 0,0-1 1 0 0,0 1 0 0 0,1 2 0 0 0,19 12-7927 0 0,2 1-2818 0 0,-20-12 9204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80 138 4569 0 0,'-6'1'767'0'0,"1"0"-1"0"0,0 1 1 0 0,0 0 0 0 0,0 0 0 0 0,0 0-1 0 0,1 0 1 0 0,-1 1 0 0 0,0 0 0 0 0,1 0-1 0 0,0 0 1 0 0,0 0 0 0 0,0 1 0 0 0,0 0 0 0 0,0-1-1 0 0,1 2 1 0 0,-4 4 0 0 0,7-9-758 0 0,0 1 1 0 0,-1-1-1 0 0,1 0 1 0 0,0 0 0 0 0,0 0-1 0 0,0 0 1 0 0,0 0-1 0 0,0 0 1 0 0,0 0-1 0 0,0 1 1 0 0,0-1-1 0 0,0 0 1 0 0,0 0 0 0 0,0 0-1 0 0,0 0 1 0 0,0 0-1 0 0,0 0 1 0 0,0 1-1 0 0,0-1 1 0 0,0 0 0 0 0,0 0-1 0 0,0 0 1 0 0,0 0-1 0 0,0 0 1 0 0,0 0-1 0 0,0 1 1 0 0,1-1-1 0 0,-1 0 1 0 0,0 0 0 0 0,0 0-1 0 0,0 0 1 0 0,0 0-1 0 0,0 0 1 0 0,0 0-1 0 0,0 0 1 0 0,0 1-1 0 0,0-1 1 0 0,1 0 0 0 0,-1 0-1 0 0,0 0 1 0 0,0 0-1 0 0,0 0 1 0 0,0 0-1 0 0,0 0 1 0 0,0 0 0 0 0,1 0-1 0 0,-1 0 1 0 0,0 0-1 0 0,0 0 1 0 0,0 0-1 0 0,0 0 1 0 0,0 0-1 0 0,0 0 1 0 0,1 0 0 0 0,12-2 182 0 0,12-5-35 0 0,11-7-38 0 0,-1 1-49 0 0,0-1-1 0 0,0-2 1 0 0,-2-2 0 0 0,0-1-1 0 0,31-23 1 0 0,-43 13-506 0 0,-17 14 97 0 0,-5 15 335 0 0,1-1 1 0 0,0 1-1 0 0,0 0 1 0 0,0-1-1 0 0,-1 1 1 0 0,1 0-1 0 0,0-1 1 0 0,-1 1-1 0 0,1 0 0 0 0,0 0 1 0 0,-1-1-1 0 0,1 1 1 0 0,0 0-1 0 0,-1 0 1 0 0,1 0-1 0 0,0-1 1 0 0,-1 1-1 0 0,1 0 1 0 0,-1 0-1 0 0,1 0 0 0 0,0 0 1 0 0,-1 0-1 0 0,1 0 1 0 0,-1 0-1 0 0,1 0 1 0 0,0 0-1 0 0,-1 0 1 0 0,1 0-1 0 0,-1 0 0 0 0,1 0 1 0 0,0 0-1 0 0,-1 0 1 0 0,1 1-1 0 0,0-1 1 0 0,-1 0-1 0 0,-2 1 23 0 0,0 0-1 0 0,0 1 1 0 0,0-1-1 0 0,0 1 1 0 0,0-1-1 0 0,0 1 1 0 0,1 0-1 0 0,-1 0 1 0 0,1 0-1 0 0,-1 1 1 0 0,1-1-1 0 0,0 0 1 0 0,0 1-1 0 0,-3 5 1 0 0,-23 41 304 0 0,27-45-273 0 0,-9 17 245 0 0,1 0-1 0 0,2 0 1 0 0,0 1-1 0 0,1 0 1 0 0,1 0-1 0 0,1 0 1 0 0,-1 34 0 0 0,5-53-316 0 0,0-1 1 0 0,0 0-1 0 0,0 0 1 0 0,0 1 0 0 0,0-1-1 0 0,1 0 1 0 0,-1 1 0 0 0,1-1-1 0 0,0 0 1 0 0,0 0-1 0 0,0 0 1 0 0,0 0 0 0 0,0 1-1 0 0,0-1 1 0 0,0-1 0 0 0,1 1-1 0 0,-1 0 1 0 0,4 3-1 0 0,-4-5-70 0 0,0 1-1 0 0,0-1 0 0 0,0 1 0 0 0,1-1 1 0 0,-1 0-1 0 0,0 1 0 0 0,1-1 0 0 0,-1 0 0 0 0,0 0 1 0 0,0 0-1 0 0,1 0 0 0 0,-1 0 0 0 0,0 0 0 0 0,1-1 1 0 0,-1 1-1 0 0,0 0 0 0 0,0-1 0 0 0,1 1 1 0 0,-1-1-1 0 0,0 1 0 0 0,0-1 0 0 0,0 0 0 0 0,0 1 1 0 0,0-1-1 0 0,0 0 0 0 0,0 0 0 0 0,0 0 1 0 0,0 1-1 0 0,0-1 0 0 0,0 0 0 0 0,0 0 0 0 0,0-1 1 0 0,-1 1-1 0 0,2-1 0 0 0,9-12-2625 0 0,0 0 0 0 0,-1-1-1 0 0,-1 0 1 0 0,0-1 0 0 0,8-21 0 0 0,-13 25 1523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 4313 0 0,'3'-13'7272'0'0,"-4"22"-694"0"0,-2 9-2787 0 0,-1-3-4877 0 0,-19 70 1168 0 0,13-56-174 0 0,2-1 1 0 0,2 1 0 0 0,-5 38-1 0 0,11-64 99 0 0,-1-1 0 0 0,1 0 0 0 0,0 1 0 0 0,0-1 0 0 0,0 0 0 0 0,0 0 0 0 0,1 1 0 0 0,-1-1-1 0 0,0 0 1 0 0,1 1 0 0 0,0-1 0 0 0,-1 0 0 0 0,1 0 0 0 0,0 0 0 0 0,0 0 0 0 0,0 0 0 0 0,1 0-1 0 0,-1 0 1 0 0,0 0 0 0 0,1 0 0 0 0,-1-1 0 0 0,1 1 0 0 0,2 2 0 0 0,-1-3 15 0 0,0 0 1 0 0,-1 0-1 0 0,1 0 1 0 0,0-1-1 0 0,0 1 1 0 0,0-1-1 0 0,0 1 1 0 0,0-1 0 0 0,1 0-1 0 0,-1 0 1 0 0,0 0-1 0 0,0-1 1 0 0,0 1-1 0 0,0-1 1 0 0,0 0-1 0 0,0 0 1 0 0,3-1-1 0 0,5-2 18 0 0,-1-1-1 0 0,1 0 0 0 0,-1-1 1 0 0,0 0-1 0 0,0 0 1 0 0,-1-1-1 0 0,16-15 1 0 0,55-63-64 0 0,-74 78 31 0 0,28-35-547 0 0,-19 22-759 0 0,29-29 1 0 0,-37 43-336 0 0,0 0 1 0 0,0 0 0 0 0,0 1-1 0 0,14-7 1 0 0,-21 12 1545 0 0,1 0 1 0 0,-1 0-1 0 0,0 0 0 0 0,0-1 0 0 0,0 1 0 0 0,0 0 1 0 0,0 0-1 0 0,1 0 0 0 0,-1 0 0 0 0,0 0 1 0 0,0 0-1 0 0,0 0 0 0 0,0 0 0 0 0,1 0 0 0 0,-1 0 1 0 0,0 0-1 0 0,0 0 0 0 0,0 0 0 0 0,0 0 1 0 0,1 0-1 0 0,-1 0 0 0 0,0 0 0 0 0,0 0 0 0 0,0 0 1 0 0,0 0-1 0 0,1 0 0 0 0,-1 0 0 0 0,0 0 1 0 0,0 0-1 0 0,0 1 0 0 0,0-1 0 0 0,1 0 0 0 0,-1 0 1 0 0,0 0-1 0 0,0 0 0 0 0,0 0 0 0 0,0 0 1 0 0,0 1-1 0 0,0-1 0 0 0,0 0 0 0 0,1 0 0 0 0,-1 0 1 0 0,0 0-1 0 0,0 0 0 0 0,0 1 0 0 0,0-1 1 0 0,0 0-1 0 0,0 0 0 0 0,0 0 0 0 0,0 0 0 0 0,0 1 1 0 0,0-1-1 0 0,0 0 0 0 0,0 0 0 0 0,0 0 1 0 0,0 0-1 0 0,0 1 0 0 0,0-1 0 0 0,0 0 0 0 0,0 0 1 0 0,0 0-1 0 0,0 0 0 0 0,-1 1 0 0 0,-2 12-2081 0 0,-1-5 582 0 0</inkml:trace>
  <inkml:trace contextRef="#ctx0" brushRef="#br0" timeOffset="1">203 349 7570 0 0,'-1'1'322'0'0,"0"1"0"0"0,0-1 0 0 0,1 0 0 0 0,-1 0 1 0 0,0 0-1 0 0,1 1 0 0 0,-1-1 0 0 0,1 0 0 0 0,0 1 1 0 0,-1-1-1 0 0,1 0 0 0 0,0 1 0 0 0,0-1 1 0 0,0 0-1 0 0,0 1 0 0 0,0-1 0 0 0,0 1 0 0 0,0-1 1 0 0,1 0-1 0 0,-1 1 0 0 0,0-1 0 0 0,1 0 0 0 0,-1 1 1 0 0,2 1-1 0 0,-1-3-246 0 0,0 1 1 0 0,0-1-1 0 0,0 1 1 0 0,0-1-1 0 0,1 0 1 0 0,-1 1-1 0 0,0-1 1 0 0,0 0-1 0 0,0 0 1 0 0,1 0-1 0 0,-1 0 1 0 0,0 0-1 0 0,0 0 1 0 0,0 0-1 0 0,1-1 1 0 0,-1 1-1 0 0,0 0 1 0 0,0-1-1 0 0,0 1 1 0 0,0 0-1 0 0,1-1 1 0 0,-1 0-1 0 0,0 1 1 0 0,0-1-1 0 0,0 0 1 0 0,0 1-1 0 0,1-3 0 0 0,14-8-30 0 0,0-2-1 0 0,21-21 0 0 0,-28 24-230 0 0,1 0 0 0 0,0 1 1 0 0,0 1-1 0 0,1 0 1 0 0,0 0-1 0 0,0 1 0 0 0,22-10 1 0 0,-32 17 180 0 0,0-1 1 0 0,-1 1-1 0 0,1 0 1 0 0,0-1 0 0 0,0 1-1 0 0,0 0 1 0 0,0 0-1 0 0,0 0 1 0 0,0 0-1 0 0,0 0 1 0 0,0 0-1 0 0,0 0 1 0 0,0 0 0 0 0,0 0-1 0 0,0 0 1 0 0,0 0-1 0 0,0 0 1 0 0,0 1-1 0 0,-1-1 1 0 0,1 0-1 0 0,0 1 1 0 0,0-1-1 0 0,0 1 1 0 0,1 0 0 0 0,-1 1 26 0 0,0-1 0 0 0,0 0 0 0 0,0 1 0 0 0,0-1 1 0 0,0 1-1 0 0,-1-1 0 0 0,1 1 0 0 0,-1-1 1 0 0,1 1-1 0 0,-1 0 0 0 0,1-1 0 0 0,-1 1 1 0 0,0 2-1 0 0,1 7 284 0 0,-2 0 0 0 0,1 0 0 0 0,-4 17 0 0 0,3-20-50 0 0,-12 57 1318 0 0,9-49-1228 0 0,0 1 0 0 0,2-1 0 0 0,-1 1 0 0 0,2-1 0 0 0,0 1 0 0 0,1 0 1 0 0,1 0-1 0 0,3 18 0 0 0,-4-33-390 0 0,0-1 0 0 0,0 0 1 0 0,1 1-1 0 0,-1-1 0 0 0,0 0 1 0 0,1 0-1 0 0,-1 1 0 0 0,1-1 1 0 0,0 0-1 0 0,-1 0 0 0 0,1 0 1 0 0,0 0-1 0 0,0 1 0 0 0,-1-1 1 0 0,1 0-1 0 0,0-1 0 0 0,0 1 1 0 0,0 0-1 0 0,0 0 1 0 0,1 0-1 0 0,-1-1 0 0 0,0 1 1 0 0,0 0-1 0 0,0-1 0 0 0,1 1 1 0 0,1 0-1 0 0,-1-1-129 0 0,0 0 0 0 0,1 0 0 0 0,-1-1 1 0 0,0 1-1 0 0,0 0 0 0 0,1-1 0 0 0,-1 0 0 0 0,0 1 0 0 0,0-1 0 0 0,0 0 1 0 0,0 0-1 0 0,0 0 0 0 0,0-1 0 0 0,2 0 0 0 0,4-4-510 0 0,-1 0 0 0 0,1 0 0 0 0,-1-1 0 0 0,-1 0 0 0 0,1 0 0 0 0,6-11 0 0 0,-5 5-714 0 0,-1 0-1 0 0,-1 0 1 0 0,0-1 0 0 0,-1 1-1 0 0,0-1 1 0 0,-1 0-1 0 0,2-16 1 0 0,-1 7-633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63 4737 0 0,'-49'52'9683'0'0,"95"-75"-8086"0"0,-35 17-1431 0 0,0-1 1 0 0,-1 0-1 0 0,11-10 0 0 0,-19 15-210 0 0,1-1 0 0 0,-1 1 0 0 0,0-1 0 0 0,0 1 0 0 0,0-1 0 0 0,0 0 0 0 0,-1 1 0 0 0,1-1-1 0 0,-1 0 1 0 0,1 0 0 0 0,-1 0 0 0 0,0 0 0 0 0,0-1 0 0 0,0 1 0 0 0,-1 0 0 0 0,1-7 0 0 0,-21 75 357 0 0,9-29-159 0 0,-23 98 994 0 0,29-111-812 0 0,1 0 0 0 0,2 1 0 0 0,0 40 0 0 0,1-61-327 0 0,1-1-1 0 0,1 1 1 0 0,-1-1-1 0 0,0 1 1 0 0,1-1-1 0 0,-1 1 1 0 0,1-1 0 0 0,0 1-1 0 0,0-1 1 0 0,0 0-1 0 0,0 1 1 0 0,0-1-1 0 0,0 0 1 0 0,1 0-1 0 0,-1 0 1 0 0,1 0 0 0 0,-1 0-1 0 0,1 0 1 0 0,0 0-1 0 0,0 0 1 0 0,0-1-1 0 0,0 1 1 0 0,0-1-1 0 0,0 1 1 0 0,3 0 0 0 0,-2-1-92 0 0,0 0 1 0 0,1 0 0 0 0,-1-1 0 0 0,0 0 0 0 0,0 1-1 0 0,0-1 1 0 0,1-1 0 0 0,-1 1 0 0 0,0 0-1 0 0,0-1 1 0 0,0 1 0 0 0,1-1 0 0 0,-1 0 0 0 0,0 0-1 0 0,0 0 1 0 0,0-1 0 0 0,-1 1 0 0 0,1-1 0 0 0,5-3-1 0 0,-2 1-391 0 0,0 0 0 0 0,-1 0 0 0 0,0-1 0 0 0,1 0 0 0 0,-2 0 0 0 0,1 0 0 0 0,0-1 0 0 0,-1 1 0 0 0,5-10 0 0 0,-7 12 256 0 0,-1 0 1 0 0,0 1 0 0 0,0-1 0 0 0,0 0 0 0 0,0 0 0 0 0,-1 0 0 0 0,1 0 0 0 0,-1 0 0 0 0,1 0 0 0 0,-1 0 0 0 0,0 0 0 0 0,0 0 0 0 0,-1 0 0 0 0,1 0 0 0 0,-1 0 0 0 0,1 0 0 0 0,-1 0 0 0 0,0 1 0 0 0,0-1 0 0 0,0 0 0 0 0,0 0 0 0 0,-1 1 0 0 0,1-1 0 0 0,-3-2 0 0 0,-45-54 544 0 0,12 25 3559 0 0,36 33-3767 0 0,1 0 1 0 0,-1 0-1 0 0,0 0 0 0 0,1 0 1 0 0,-1 0-1 0 0,1 0 0 0 0,0 0 1 0 0,-1 0-1 0 0,1 0 0 0 0,0 0 1 0 0,-1-1-1 0 0,1 1 0 0 0,0 0 0 0 0,0 0 1 0 0,0 0-1 0 0,0 0 0 0 0,0-1 1 0 0,0 1-1 0 0,1 0 0 0 0,-1 0 1 0 0,0 0-1 0 0,1 0 0 0 0,-1 0 0 0 0,0-1 1 0 0,1 1-1 0 0,-1 0 0 0 0,1 0 1 0 0,0 0-1 0 0,-1 0 0 0 0,1 0 1 0 0,1-1-1 0 0,25-31 520 0 0,-25 31-538 0 0,5-5-53 0 0,0 0 0 0 0,1 0 0 0 0,-1 0 0 0 0,2 1 0 0 0,-1 1 0 0 0,1 0 0 0 0,0 0 0 0 0,0 0 0 0 0,16-5 0 0 0,-22 9-24 0 0,0 0 1 0 0,0 0-1 0 0,-1 1 1 0 0,1-1-1 0 0,0 1 1 0 0,0 0-1 0 0,0 0 0 0 0,0 0 1 0 0,0 0-1 0 0,0 0 1 0 0,0 0-1 0 0,0 1 0 0 0,0 0 1 0 0,-1-1-1 0 0,1 1 1 0 0,0 0-1 0 0,0 0 1 0 0,-1 1-1 0 0,1-1 0 0 0,0 0 1 0 0,-1 1-1 0 0,1 0 1 0 0,-1 0-1 0 0,0-1 0 0 0,0 1 1 0 0,0 1-1 0 0,0-1 1 0 0,0 0-1 0 0,0 0 1 0 0,0 1-1 0 0,-1-1 0 0 0,1 1 1 0 0,-1-1-1 0 0,0 1 1 0 0,0 0-1 0 0,2 5 0 0 0,2 11 270 0 0,-1 0 0 0 0,0 0 1 0 0,-1 1-1 0 0,-2-1 0 0 0,0 1 0 0 0,-1 0 0 0 0,-2 20 0 0 0,0-13-543 0 0,2 0 0 0 0,5 46 0 0 0,-5-90-11578 0 0,2-10 8012 0 0,0-21 1943 0 0,-2 29 658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1528 0 0,'2'-9'1246'0'0,"7"-27"-486"0"0,15 18 16267 0 0,-19 41-15306 0 0,-5-20-1123 0 0,8 57 151 0 0,-1 113 0 0 0,-2-7-3088 0 0,-4-157 1105 0 0,1 0 0 0 0,-1-1 1 0 0,2 1-1 0 0,5 16 0 0 0,13 11-11823 0 0,-16-30 10412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30 3977 0 0,'-6'-12'606'0'0,"5"10"-437"0"0,1 1 0 0 0,-1 0 0 0 0,0-1 0 0 0,1 1 0 0 0,-1 0 0 0 0,0 0 0 0 0,0 0 0 0 0,0 0 0 0 0,0 0 0 0 0,0-1 0 0 0,0 2 0 0 0,0-1 0 0 0,-2-2 0 0 0,2 3-71 0 0,0 0 0 0 0,-1 0 1 0 0,1 0-1 0 0,0 1 0 0 0,-1-1 1 0 0,1 0-1 0 0,0 0 0 0 0,0 1 1 0 0,-1-1-1 0 0,1 1 0 0 0,0-1 1 0 0,0 1-1 0 0,0-1 0 0 0,0 1 1 0 0,-1 0-1 0 0,1-1 0 0 0,0 1 1 0 0,0 0-1 0 0,-1 2 0 0 0,-12 9 661 0 0,1 0 0 0 0,0 1-1 0 0,1 0 1 0 0,-18 26 0 0 0,-35 65 723 0 0,31-46-1178 0 0,33-56-316 0 0,-18 32 160 0 0,18-33-165 0 0,0 1-1 0 0,1-1 0 0 0,-1 1 1 0 0,0-1-1 0 0,1 1 1 0 0,-1-1-1 0 0,1 1 0 0 0,0 0 1 0 0,-1-1-1 0 0,1 1 1 0 0,0 0-1 0 0,0-1 0 0 0,0 1 1 0 0,0 0-1 0 0,0-1 0 0 0,1 1 1 0 0,-1-1-1 0 0,0 1 1 0 0,2 2-1 0 0,1-2-22 0 0,1-1-1 0 0,-1 1 1 0 0,1-1-1 0 0,0 0 0 0 0,0 0 1 0 0,0 0-1 0 0,0 0 1 0 0,0-1-1 0 0,-1 1 1 0 0,1-1-1 0 0,0 0 1 0 0,6-1-1 0 0,1 1-3 0 0,64 3 50 0 0,0 3-1 0 0,114 23 0 0 0,-186-28 6 0 0,1 0-1 0 0,-1-1 0 0 0,1 1 1 0 0,-1 1-1 0 0,0-1 1 0 0,0 0-1 0 0,0 1 0 0 0,0-1 1 0 0,0 1-1 0 0,0 0 0 0 0,0 0 1 0 0,-1 1-1 0 0,1-1 1 0 0,0 0-1 0 0,-1 1 0 0 0,2 2 1 0 0,-3-2 2 0 0,0-1 0 0 0,0 1 0 0 0,0 0 1 0 0,0-1-1 0 0,-1 1 0 0 0,1 0 0 0 0,-1 0 0 0 0,0 0 0 0 0,0-1 1 0 0,0 1-1 0 0,0 0 0 0 0,-1 0 0 0 0,1-1 0 0 0,-1 1 1 0 0,0 0-1 0 0,1 0 0 0 0,-1-1 0 0 0,0 1 0 0 0,0-1 1 0 0,-2 4-1 0 0,-6 12 94 0 0,-1-1 0 0 0,0 0 0 0 0,-1-1 0 0 0,-1 0 0 0 0,-18 20 0 0 0,-75 63 304 0 0,86-83-425 0 0,-18 16-3565 0 0,37-32 3460 0 0,0 1-1 0 0,0-1 0 0 0,-1 0 0 0 0,1 0 0 0 0,0 0 1 0 0,-1 0-1 0 0,1 0 0 0 0,0 1 0 0 0,0-1 0 0 0,-1 0 0 0 0,1 0 1 0 0,0 0-1 0 0,0 1 0 0 0,-1-1 0 0 0,1 0 0 0 0,0 0 0 0 0,0 1 1 0 0,0-1-1 0 0,-1 0 0 0 0,1 1 0 0 0,0-1 0 0 0,0 0 0 0 0,0 1 1 0 0,0-1-1 0 0,0 0 0 0 0,0 0 0 0 0,0 1 0 0 0,0-1 0 0 0,0 0 1 0 0,0 1-1 0 0,0-1 0 0 0,0 0 0 0 0,0 1 0 0 0,0-1 0 0 0,0 0 1 0 0,0 1-1 0 0,0-1 0 0 0,0 0 0 0 0,0 1 0 0 0,0-1 0 0 0,0 0 1 0 0,1 1-1 0 0,-1-1 0 0 0,0 0 0 0 0,0 0 0 0 0,0 1 1 0 0,1-1-1 0 0,-1 0 0 0 0,0 0 0 0 0,0 1 0 0 0,1-1 0 0 0,-1 0 1 0 0,0 0-1 0 0,0 0 0 0 0,1 0 0 0 0,-1 1 0 0 0,0-1 0 0 0,1 0 1 0 0,-1 0-1 0 0,0 0 0 0 0,1 0 0 0 0,-1 0 0 0 0,2 1-123 0 0,-1-1 0 0 0,1 0 0 0 0,-1 0 1 0 0,1 0-1 0 0,-1 0 0 0 0,1-1 0 0 0,-1 1 0 0 0,1 0 0 0 0,-1 0 0 0 0,0-1 0 0 0,1 1 0 0 0,-1-1 0 0 0,3-1 0 0 0,3-3-437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4537 0 0,'-4'11'7038'0'0,"-1"8"-3413"0"0,-20 96-2981 0 0,24-113-455 0 0,-25 147-140 0 0,-9 162 0 0 0,34-295-58 0 0,1 0 0 0 0,0 0 0 0 0,1-1 0 0 0,6 29 0 0 0,-7-41-8 0 0,1 1 0 0 0,0 0-1 0 0,0-1 1 0 0,0 1-1 0 0,0-1 1 0 0,1 1 0 0 0,-1-1-1 0 0,1 0 1 0 0,0 1-1 0 0,0-1 1 0 0,0 0 0 0 0,1 0-1 0 0,-1 0 1 0 0,1-1-1 0 0,-1 1 1 0 0,1 0 0 0 0,0-1-1 0 0,0 0 1 0 0,0 0-1 0 0,0 0 1 0 0,1 0 0 0 0,-1 0-1 0 0,0-1 1 0 0,1 1-1 0 0,5 1 1 0 0,-6-3-8 0 0,0 0 1 0 0,0 0-1 0 0,0-1 0 0 0,0 1 1 0 0,0-1-1 0 0,-1 0 0 0 0,1 1 1 0 0,0-1-1 0 0,0-1 0 0 0,-1 1 0 0 0,1 0 1 0 0,-1 0-1 0 0,1-1 0 0 0,-1 0 1 0 0,1 1-1 0 0,-1-1 0 0 0,0 0 1 0 0,0 0-1 0 0,0 0 0 0 0,0-1 1 0 0,0 1-1 0 0,0 0 0 0 0,-1-1 1 0 0,1 1-1 0 0,1-6 0 0 0,3-3-607 0 0,-1 0 0 0 0,0 0 0 0 0,-1 0 0 0 0,6-23 0 0 0,3-10-1539 0 0,-9 30 791 0 0,0 1 1 0 0,5-27-1 0 0,-9 36 1162 0 0,1-1 1 0 0,-1 1-1 0 0,0 0 0 0 0,-1 0 1 0 0,1 0-1 0 0,-1 0 0 0 0,1 0 0 0 0,-1 0 1 0 0,-1 0-1 0 0,1 0 0 0 0,0 0 1 0 0,-1 0-1 0 0,0 0 0 0 0,-3-4 0 0 0,-1-1-1286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4545 0 0,'-2'0'72'0'0,"0"0"0"0"0,0 1 0 0 0,1-1 1 0 0,-1 1-1 0 0,0-1 0 0 0,0 1 0 0 0,1 0 0 0 0,-1 0 1 0 0,0 0-1 0 0,1-1 0 0 0,-1 2 0 0 0,1-1 0 0 0,-1 0 0 0 0,1 0 1 0 0,0 0-1 0 0,0 1 0 0 0,-1-1 0 0 0,1 1 0 0 0,0-1 0 0 0,0 1 1 0 0,0-1-1 0 0,0 1 0 0 0,1-1 0 0 0,-1 1 0 0 0,0 0 0 0 0,0 2 1 0 0,-3 8-339 0 0,1 1 1 0 0,-4 23 0 0 0,3-17 531 0 0,-7 29-156 0 0,5-29 264 0 0,1 0 1 0 0,1 1 0 0 0,1 0 0 0 0,1 0 0 0 0,0 0 0 0 0,1 1 0 0 0,4 35 0 0 0,-3-55-309 0 0,0 0 1 0 0,1 0 0 0 0,-1 0 0 0 0,0 0 0 0 0,1 0 0 0 0,-1 0 0 0 0,1 0 0 0 0,-1 0 0 0 0,1 0-1 0 0,-1-1 1 0 0,1 1 0 0 0,0 0 0 0 0,-1 0 0 0 0,1 0 0 0 0,0-1 0 0 0,0 1 0 0 0,0 0 0 0 0,-1-1-1 0 0,1 1 1 0 0,0-1 0 0 0,0 1 0 0 0,0-1 0 0 0,0 1 0 0 0,2 0 0 0 0,0-1 78 0 0,-1 1 1 0 0,1-1 0 0 0,0 0-1 0 0,0 0 1 0 0,0 0 0 0 0,0 0-1 0 0,0 0 1 0 0,5-2 0 0 0,4-1 315 0 0,0 0-1 0 0,-1-1 1 0 0,14-7 0 0 0,-15 6-241 0 0,40-17-254 0 0,0-3-1 0 0,78-54 1 0 0,-115 69-1022 0 0,-5 5-331 0 0,-1-1-1 0 0,0 0 0 0 0,0 0 1 0 0,0 0-1 0 0,9-12 0 0 0,-21 24-831 0 0,1-2 484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3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45 2929 0 0,'-53'22'2482'0'0,"18"-15"5391"0"0,64-19-4194 0 0,-21 8-3274 0 0,23-9 224 0 0,1 1 1 0 0,59-13-1 0 0,-79 23-840 0 0,2-1 0 0 0,-1 2 1 0 0,0 0-1 0 0,0 0 0 0 0,0 1 0 0 0,0 1 0 0 0,0 0 0 0 0,1 1 0 0 0,-1 0 0 0 0,14 5 0 0 0,5 11-3457 0 0,-4-2-7218 0 0,-25-15 8752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6073 0 0,'16'-3'3440'0'0,"11"-10"-2388"0"0,-7 3 43 0 0,-10 6-952 0 0,120-42 2099 0 0,-63 31-4635 0 0,4 10-5489 0 0,-62 4 6934 0 0,-2 0-794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6457 0 0,'14'-8'462'0'0,"1"1"-1"0"0,0 1 1 0 0,0 1-1 0 0,1 0 1 0 0,-1 1-1 0 0,19-3 1 0 0,13-4-261 0 0,56-12-4073 0 0,-45 11-255 0 0,-51 11 2669 0 0</inkml:trace>
  <inkml:trace contextRef="#ctx0" brushRef="#br0" timeOffset="1">204 0 7890 0 0,'0'0'176'0'0,"-1"1"1"0"0,1-1 0 0 0,-1 0 0 0 0,1 0 0 0 0,0 1-1 0 0,-1-1 1 0 0,1 0 0 0 0,0 1 0 0 0,-1-1 0 0 0,1 0-1 0 0,0 1 1 0 0,0-1 0 0 0,-1 1 0 0 0,1-1 0 0 0,0 0-1 0 0,0 1 1 0 0,0-1 0 0 0,0 1 0 0 0,-1-1 0 0 0,1 0-1 0 0,0 1 1 0 0,0-1 0 0 0,0 1 0 0 0,0-1 0 0 0,0 1-1 0 0,0-1 1 0 0,0 1 0 0 0,0-1 0 0 0,0 1 0 0 0,0-1-1 0 0,0 0 1 0 0,1 1 0 0 0,-1-1 0 0 0,0 1 0 0 0,0 0-1 0 0,6 25-589 0 0,-3-14 818 0 0,-1 25-1052 0 0,-2 0 0 0 0,-2 0 0 0 0,-9 54 1 0 0,4-42-4084 0 0,0 53 0 0 0,7-93 2835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5145 0 0,'1'26'8175'0'0,"-11"19"-6771"0"0,4-18-383 0 0,-39 149 400 0 0,14-65-2507 0 0,23-77-1769 0 0,-4 45 0 0 0,10-19-4009 0 0,2-42 4014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0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64 125 3593 0 0,'0'-2'59'0'0,"0"-1"0"0"0,0 1 0 0 0,0-1 1 0 0,0 1-1 0 0,0-1 0 0 0,1 1 0 0 0,-1-1 1 0 0,1 1-1 0 0,2-5 0 0 0,-2 5 161 0 0,-1 0 1 0 0,1 0-1 0 0,0 0 0 0 0,-1 0 0 0 0,1 0 0 0 0,-1 0 1 0 0,0 0-1 0 0,1 0 0 0 0,-1 0 0 0 0,0 0 0 0 0,0 0 1 0 0,0 0-1 0 0,-1 0 0 0 0,0-4 0 0 0,-14 37 3082 0 0,4 7-2200 0 0,-1-2-545 0 0,1 2 0 0 0,3 0 0 0 0,-6 48 0 0 0,14-84-555 0 0,0 0 0 0 0,0 0 0 0 0,-1 0 0 0 0,1 0 0 0 0,1 0 0 0 0,-1 0 0 0 0,0-1 0 0 0,0 1 0 0 0,1 0 0 0 0,-1 0 0 0 0,1 0 0 0 0,-1-1 0 0 0,1 1 0 0 0,0 0 0 0 0,2 2 0 0 0,-3-3 2 0 0,1-1 0 0 0,-1 0 0 0 0,1 1 0 0 0,-1-1 0 0 0,1 0 0 0 0,0 1 0 0 0,-1-1 0 0 0,1 0 0 0 0,0 0 0 0 0,-1 1 0 0 0,1-1 1 0 0,0 0-1 0 0,-1 0 0 0 0,1 0 0 0 0,0 0 0 0 0,-1 0 0 0 0,1 0 0 0 0,0 0 0 0 0,-1 0 0 0 0,1 0 0 0 0,0 0 0 0 0,-1-1 0 0 0,1 1 0 0 0,0 0 1 0 0,-1 0-1 0 0,1-1 0 0 0,0 1 0 0 0,3-3 15 0 0,0 1 0 0 0,-1 0 0 0 0,1-1 0 0 0,-1 0 0 0 0,0 0 0 0 0,0 0 1 0 0,0 0-1 0 0,0 0 0 0 0,0-1 0 0 0,-1 1 0 0 0,4-7 0 0 0,-4 7-15 0 0,-1-1 1 0 0,1 0-1 0 0,-1 1 1 0 0,0-1-1 0 0,0 0 0 0 0,0 1 1 0 0,0-1-1 0 0,-1 0 0 0 0,1 0 1 0 0,-1 0-1 0 0,0 0 1 0 0,0 0-1 0 0,-1 1 0 0 0,1-1 1 0 0,-1 0-1 0 0,0 0 0 0 0,-1-5 1 0 0,-3-1 47 0 0,1 1 0 0 0,-1 0 0 0 0,-1 0 0 0 0,-12-16 0 0 0,-3-4 41 0 0,20 29-89 0 0,1-1 1 0 0,-1 0-1 0 0,1 0 0 0 0,-1 0 0 0 0,1 0 0 0 0,-1 0 1 0 0,1 0-1 0 0,0 0 0 0 0,-1 0 0 0 0,1 0 0 0 0,0 0 1 0 0,0 0-1 0 0,0 0 0 0 0,0 0 0 0 0,0 0 0 0 0,0 0 1 0 0,0 0-1 0 0,0 0 0 0 0,0 0 0 0 0,0 0 0 0 0,0 0 1 0 0,1 0-1 0 0,-1 0 0 0 0,0 0 0 0 0,1 0 0 0 0,-1 0 1 0 0,2-1-1 0 0,-1 0 4 0 0,1 0 0 0 0,0 0 0 0 0,0 0 0 0 0,0 1 0 0 0,0-1 0 0 0,0 1 0 0 0,0-1 0 0 0,0 1 0 0 0,1 0 0 0 0,-1 0 0 0 0,3-1 0 0 0,1-1 5 0 0,0 1 0 0 0,0 1 0 0 0,0-1-1 0 0,0 1 1 0 0,0 0 0 0 0,0 1-1 0 0,0 0 1 0 0,0-1 0 0 0,11 3 0 0 0,-13-1 32 0 0,1 1 0 0 0,0 0 0 0 0,-1 0 0 0 0,0 0 0 0 0,1 1 0 0 0,-1-1 0 0 0,0 1 1 0 0,0 0-1 0 0,0 0 0 0 0,-1 1 0 0 0,1-1 0 0 0,-1 1 0 0 0,0 0 0 0 0,0 0 1 0 0,0 0-1 0 0,0 0 0 0 0,-1 0 0 0 0,3 6 0 0 0,4 11 305 0 0,-1-1 0 0 0,10 42 0 0 0,-3-8-304 0 0,-14-50-188 0 0,1 0 0 0 0,0-1 0 0 0,-1 1-1 0 0,1-1 1 0 0,0 1 0 0 0,1-1 0 0 0,-1 0-1 0 0,1 0 1 0 0,-1 0 0 0 0,1 0 0 0 0,0-1-1 0 0,0 1 1 0 0,4 2 0 0 0,-6-5-63 0 0,0 1 0 0 0,0-1 0 0 0,0 1 0 0 0,0-1 0 0 0,0 1 0 0 0,0-1 0 0 0,0 0 0 0 0,0 0 0 0 0,0 1 0 0 0,0-1 0 0 0,0 0 0 0 0,1 0 0 0 0,-1 0 0 0 0,0 0 0 0 0,0 0 0 0 0,0-1 0 0 0,0 1 0 0 0,0 0 0 0 0,2-1 0 0 0,-1 0-123 0 0,-1 0 0 0 0,1 0 0 0 0,-1 0 0 0 0,1-1 0 0 0,-1 1 0 0 0,0 0 0 0 0,1-1 0 0 0,-1 1 1 0 0,0-1-1 0 0,0 1 0 0 0,0-1 0 0 0,0 1 0 0 0,0-1 0 0 0,0 0 0 0 0,0-2 0 0 0,3-6-26 0 0,-1-1 1 0 0,0 1-1 0 0,0-1 0 0 0,-2 1 0 0 0,1-1 1 0 0,-1-20-1 0 0,-8-69 964 0 0,0 9 1037 0 0,6 72-859 0 0,0 15-226 0 0,1 0 1 0 0,-1 0-1 0 0,1-1 0 0 0,0 1 1 0 0,1 0-1 0 0,-1 0 0 0 0,2-5 1 0 0,-2 9-478 0 0,1 0 0 0 0,-1-1 0 0 0,0 1 0 0 0,1 0 1 0 0,-1-1-1 0 0,1 1 0 0 0,-1 0 0 0 0,1 0 0 0 0,-1 0 1 0 0,0-1-1 0 0,1 1 0 0 0,-1 0 0 0 0,1 0 0 0 0,-1 0 1 0 0,1 0-1 0 0,-1 0 0 0 0,1 0 0 0 0,-1 0 0 0 0,1 0 1 0 0,-1 0-1 0 0,1 0 0 0 0,-1 0 0 0 0,1 0 0 0 0,-1 0 1 0 0,1 1-1 0 0,-1-1 0 0 0,1 0 0 0 0,-1 0 0 0 0,1 0 1 0 0,-1 1-1 0 0,1-1 0 0 0,-1 0 0 0 0,0 1 0 0 0,1-1 1 0 0,-1 0-1 0 0,0 1 0 0 0,1-1 0 0 0,-1 0 0 0 0,0 1 1 0 0,1-1-1 0 0,-1 1 0 0 0,1 0 0 0 0,17 17 1010 0 0,-11-7-912 0 0,0-1-1 0 0,0 2 1 0 0,-1-1 0 0 0,0 1 0 0 0,-1 0-1 0 0,0 0 1 0 0,4 20 0 0 0,15 97-500 0 0,-16-77-237 0 0,12 71-6031 0 0,-9-50 371 0 0,-8-55 4120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 2561 0 0,'-2'0'184'0'0,"1"0"1"0"0,0 0-1 0 0,-1 0 1 0 0,1 0 0 0 0,0 0-1 0 0,-1 0 1 0 0,1 0-1 0 0,0 1 1 0 0,-1-1 0 0 0,1 0-1 0 0,0 1 1 0 0,0-1 0 0 0,-1 1-1 0 0,1 0 1 0 0,0-1-1 0 0,0 1 1 0 0,0 0 0 0 0,0 0-1 0 0,0 0 1 0 0,0-1 0 0 0,-2 3-1 0 0,2 0-27 0 0,-1 0 0 0 0,1 0-1 0 0,0 1 1 0 0,0-1 0 0 0,1 0 0 0 0,-1 0-1 0 0,0 6 1 0 0,0-1-269 0 0,0-5 121 0 0,1-1 1 0 0,0 1-1 0 0,-1 0 0 0 0,1 0 0 0 0,1-1 0 0 0,-1 1 0 0 0,0 0 1 0 0,1-1-1 0 0,-1 1 0 0 0,1 0 0 0 0,0-1 0 0 0,-1 1 0 0 0,1-1 1 0 0,1 1-1 0 0,-1-1 0 0 0,0 1 0 0 0,1-1 0 0 0,-1 0 0 0 0,1 0 1 0 0,2 4-1 0 0,-2-5 52 0 0,-1-1 0 0 0,1 1 1 0 0,-1 0-1 0 0,1 0 0 0 0,-1-1 1 0 0,1 1-1 0 0,-1-1 0 0 0,1 1 1 0 0,0-1-1 0 0,-1 0 0 0 0,1 0 1 0 0,0 1-1 0 0,-1-1 0 0 0,1 0 1 0 0,-1 0-1 0 0,1-1 0 0 0,0 1 1 0 0,-1 0-1 0 0,1-1 0 0 0,0 1 1 0 0,-1-1-1 0 0,1 1 0 0 0,-1-1 1 0 0,1 0-1 0 0,-1 1 0 0 0,1-1 1 0 0,-1 0-1 0 0,0 0 0 0 0,1 0 1 0 0,-1 0-1 0 0,0 0 0 0 0,0-1 1 0 0,0 1-1 0 0,2-3 0 0 0,3-2 182 0 0,-1 0 0 0 0,0-1 0 0 0,0 0-1 0 0,-1 0 1 0 0,6-12 0 0 0,-9 17-403 0 0,0 0 0 0 0,0 0 0 0 0,0 0 0 0 0,0 0 0 0 0,0 0-1 0 0,-1 0 1 0 0,1 0 0 0 0,-1 0 0 0 0,1 0 0 0 0,-1 0 0 0 0,0 0 0 0 0,0 0 0 0 0,0 0 0 0 0,0 0 0 0 0,0 0 0 0 0,0 0 0 0 0,-1-1 0 0 0,1 1 0 0 0,-1 0 0 0 0,1 0 0 0 0,-1 0 0 0 0,0 0 0 0 0,0 0 0 0 0,0 1 0 0 0,0-1 0 0 0,0 0 0 0 0,-2-2 0 0 0,2 3-15 0 0,0 1 0 0 0,0-1-1 0 0,0 1 1 0 0,0 0 0 0 0,0 0 0 0 0,0-1 0 0 0,0 1 0 0 0,0 0 0 0 0,-1 0-1 0 0,1 0 1 0 0,0 0 0 0 0,0 0 0 0 0,0 0 0 0 0,0 0 0 0 0,0 1-1 0 0,0-1 1 0 0,0 0 0 0 0,0 0 0 0 0,0 1 0 0 0,0-1 0 0 0,0 1 0 0 0,0-1-1 0 0,0 1 1 0 0,0 0 0 0 0,0-1 0 0 0,-1 2 0 0 0,-7 4-1655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2200 0 0,'3'3'301'0'0,"0"0"0"0"0,1-1-1 0 0,0 1 1 0 0,-1-1-1 0 0,1 0 1 0 0,0 0 0 0 0,0 0-1 0 0,0-1 1 0 0,0 1-1 0 0,1-1 1 0 0,-1 0 0 0 0,0 0-1 0 0,0-1 1 0 0,1 1-1 0 0,-1-1 1 0 0,1 0 0 0 0,-1 0-1 0 0,0 0 1 0 0,6-2-1 0 0,37-8-424 0 0,-34 7-644 0 0,-1 0-1 0 0,-1-1 1 0 0,1 0-1 0 0,0-1 1 0 0,-1 0-1 0 0,0-1 1 0 0,12-8-1 0 0,-11 5-859 0 0</inkml:trace>
  <inkml:trace contextRef="#ctx0" brushRef="#br0" timeOffset="1">385 2 4633 0 0,'2'-2'4118'0'0,"2"8"-2430"0"0,2 8-654 0 0,-2 41-592 0 0,-2 0 1 0 0,-7 73-1 0 0,0 36-668 0 0,6-138-166 0 0,1 0 0 0 0,1 0 0 0 0,2 0 0 0 0,8 30 0 0 0,-11-50-206 0 0,0 0-1 0 0,1-1 1 0 0,-1 1-1 0 0,1 0 1 0 0,5 6-1 0 0,-6-10 338 0 0,-1 0-1 0 0,1 0 1 0 0,-1 0-1 0 0,1 0 1 0 0,0 0-1 0 0,0-1 1 0 0,0 1-1 0 0,0 0 1 0 0,0-1-1 0 0,0 0 1 0 0,0 0-1 0 0,0 1 1 0 0,1-1-1 0 0,-1-1 1 0 0,0 1-1 0 0,5 1 1 0 0,4-2-1661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4993 0 0,'-4'40'1700'0'0,"0"44"1"0"0,14 103-1098 0 0,1-151-1238 0 0,-9-32 100 0 0,0 0-1 0 0,-1 0 0 0 0,0 0 0 0 0,1 0 0 0 0,-1 1 0 0 0,-1-1 0 0 0,1 5 1 0 0,-1-8 541 0 0,-1-1 0 0 0,1 1 0 0 0,-1-1 0 0 0,1 0 1 0 0,-1 1-1 0 0,1-1 0 0 0,-1 0 0 0 0,1 0 1 0 0,-1 1-1 0 0,0-1 0 0 0,1 0 0 0 0,-1 0 0 0 0,1 0 1 0 0,-1 0-1 0 0,0 0 0 0 0,1 0 0 0 0,-1 0 0 0 0,1 0 1 0 0,-1 0-1 0 0,0 0 0 0 0,1 0 0 0 0,-1 0 1 0 0,1 0-1 0 0,-1-1 0 0 0,0 1 0 0 0,1 0 0 0 0,-1 0 1 0 0,1-1-1 0 0,-1 1 0 0 0,1 0 0 0 0,-1-1 1 0 0,0 0-1 0 0,-22-9 2793 0 0,23 10-2763 0 0,0 0-1 0 0,-1 0 0 0 0,1 0 1 0 0,0 0-1 0 0,0 0 0 0 0,-1 0 1 0 0,1-1-1 0 0,0 1 0 0 0,0 0 1 0 0,0 0-1 0 0,0 0 0 0 0,-1 0 1 0 0,1-1-1 0 0,0 1 1 0 0,0 0-1 0 0,0 0 0 0 0,0-1 1 0 0,0 1-1 0 0,-1 0 0 0 0,1 0 1 0 0,0-1-1 0 0,0 1 0 0 0,0 0 1 0 0,0 0-1 0 0,0-1 0 0 0,0 1 1 0 0,0 0-1 0 0,0 0 1 0 0,0-1-1 0 0,0 1 0 0 0,0 0 1 0 0,0 0-1 0 0,0-1 0 0 0,0 1 1 0 0,0 0-1 0 0,1-1 0 0 0,8-10 392 0 0,18-10-388 0 0,-25 19 69 0 0,4-2-60 0 0,56-34 144 0 0,-58 36-193 0 0,-1 0 0 0 0,1 1 0 0 0,0-1 0 0 0,-1 1 0 0 0,1-1 0 0 0,0 1 0 0 0,0 1 0 0 0,0-1 0 0 0,0 0-1 0 0,0 1 1 0 0,0 0 0 0 0,0 0 0 0 0,0 0 0 0 0,8 2 0 0 0,-10-1 20 0 0,0 0-1 0 0,0 0 1 0 0,0 0 0 0 0,0 0-1 0 0,-1 1 1 0 0,1-1 0 0 0,0 1 0 0 0,-1-1-1 0 0,1 1 1 0 0,-1 0 0 0 0,0-1-1 0 0,1 1 1 0 0,-1 0 0 0 0,0 0-1 0 0,0 0 1 0 0,0 0 0 0 0,0 0-1 0 0,-1 0 1 0 0,1 0 0 0 0,0 1 0 0 0,-1-1-1 0 0,0 0 1 0 0,1 0 0 0 0,-1 0-1 0 0,0 4 1 0 0,0 8 235 0 0,0-1 1 0 0,-1 1-1 0 0,-3 13 1 0 0,3-18-84 0 0,-16 76 1134 0 0,11-62-930 0 0,2 1 1 0 0,0-1 0 0 0,1 1 0 0 0,1 30-1 0 0,1-52-362 0 0,1 0 0 0 0,0-1 0 0 0,0 1 0 0 0,1 0 0 0 0,-1 0 0 0 0,0-1 0 0 0,0 1 0 0 0,1 0 0 0 0,-1 0 0 0 0,1-1 0 0 0,0 1 0 0 0,-1-1 0 0 0,1 1 0 0 0,0-1 0 0 0,0 1 0 0 0,0-1 0 0 0,0 1 0 0 0,0-1 0 0 0,0 1 0 0 0,1-1 0 0 0,1 2 0 0 0,-1-2-19 0 0,-1-1 0 0 0,1 0 0 0 0,0 1-1 0 0,-1-1 1 0 0,1 0 0 0 0,-1 0 0 0 0,1 0-1 0 0,-1 0 1 0 0,1 0 0 0 0,0 0 0 0 0,-1 0-1 0 0,1-1 1 0 0,-1 1 0 0 0,1-1-1 0 0,-1 1 1 0 0,1-1 0 0 0,-1 1 0 0 0,1-1-1 0 0,0-1 1 0 0,6-2-68 0 0,-1-1 0 0 0,0 0 0 0 0,0-1 0 0 0,0 1 0 0 0,-1-1-1 0 0,0-1 1 0 0,7-7 0 0 0,-9 8 21 0 0,0 0 0 0 0,0 0 0 0 0,-1-1 0 0 0,0 1 0 0 0,0-1-1 0 0,0 0 1 0 0,-1 1 0 0 0,0-1 0 0 0,0 0 0 0 0,-1-1 0 0 0,0 1 0 0 0,0 0-1 0 0,-1-12 1 0 0,-2-1 55 0 0,0 0 0 0 0,-2 1 0 0 0,-10-34 0 0 0,10 37-5 0 0,1 0 0 0 0,0 0 0 0 0,1 0 0 0 0,0-30 0 0 0,2 38 98 0 0,0 0-1 0 0,1 1 1 0 0,0-1-1 0 0,0 1 1 0 0,1-1 0 0 0,0 1-1 0 0,0 0 1 0 0,1 0 0 0 0,0 0-1 0 0,0 0 1 0 0,0 0-1 0 0,8-9 1 0 0,-11 15-53 0 0,1 0-1 0 0,-1 0 1 0 0,1 0-1 0 0,-1 0 1 0 0,1 0-1 0 0,0 1 1 0 0,-1-1 0 0 0,1 0-1 0 0,0 1 1 0 0,0-1-1 0 0,0 0 1 0 0,-1 1 0 0 0,1-1-1 0 0,0 1 1 0 0,0-1-1 0 0,0 1 1 0 0,0 0-1 0 0,0-1 1 0 0,0 1 0 0 0,0 0-1 0 0,0-1 1 0 0,0 1-1 0 0,0 0 1 0 0,0 0-1 0 0,0 0 1 0 0,0 0 0 0 0,0 0-1 0 0,0 0 1 0 0,1 1-1 0 0,0 0 9 0 0,0 0-1 0 0,-1 0 0 0 0,1 0 0 0 0,-1 1 0 0 0,0-1 0 0 0,1 0 1 0 0,-1 1-1 0 0,0-1 0 0 0,0 1 0 0 0,0 0 0 0 0,0-1 1 0 0,0 1-1 0 0,0 0 0 0 0,0 2 0 0 0,4 7 87 0 0,-2 1 1 0 0,1 0-1 0 0,2 20 0 0 0,-4 6 86 0 0,-1 41 1 0 0,-2-52-174 0 0,2 0 0 0 0,0 0 0 0 0,2 0-1 0 0,6 28 1 0 0,-9-52-59 0 0,1-1-1 0 0,-1 0 1 0 0,1 1-1 0 0,0-1 0 0 0,0 0 1 0 0,0 1-1 0 0,0-1 1 0 0,0 0-1 0 0,0 0 0 0 0,1 0 1 0 0,-1 0-1 0 0,1 0 1 0 0,-1 0-1 0 0,1 0 0 0 0,0 0 1 0 0,0-1-1 0 0,0 1 1 0 0,0-1-1 0 0,0 1 0 0 0,0-1 1 0 0,0 0-1 0 0,0 0 1 0 0,5 2-1 0 0,-4-3-27 0 0,0 0-1 0 0,0 0 1 0 0,0 0 0 0 0,0 0-1 0 0,0 0 1 0 0,1-1 0 0 0,-1 0-1 0 0,0 1 1 0 0,0-1 0 0 0,-1 0-1 0 0,1-1 1 0 0,0 1 0 0 0,0 0-1 0 0,0-1 1 0 0,-1 1 0 0 0,1-1-1 0 0,-1 0 1 0 0,5-4-1 0 0,8-9-75 0 0,-1 0-1 0 0,0-1 1 0 0,-1-1-1 0 0,-1 0 0 0 0,0-1 1 0 0,18-38-1 0 0,-16 28 126 0 0,2 1-1 0 0,20-27 1 0 0,-35 52 31 0 0,0 0 1 0 0,1 1-1 0 0,-1-1 1 0 0,0 1-1 0 0,1-1 1 0 0,-1 1-1 0 0,0-1 1 0 0,1 1-1 0 0,0 0 1 0 0,-1-1-1 0 0,1 1 1 0 0,0 0-1 0 0,0 0 1 0 0,0 0-1 0 0,0 1 1 0 0,0-1-1 0 0,-1 0 1 0 0,1 1-1 0 0,0-1 1 0 0,1 1-1 0 0,-1 0 1 0 0,0 0-1 0 0,0-1 1 0 0,3 2-1 0 0,-3 0 20 0 0,1 0 0 0 0,-1 0 0 0 0,0 0 0 0 0,-1 0 1 0 0,1 1-1 0 0,0-1 0 0 0,0 1 0 0 0,0-1 0 0 0,-1 1 0 0 0,1 0 0 0 0,-1 0 0 0 0,1 0 0 0 0,-1 0 0 0 0,0 0 1 0 0,0 0-1 0 0,0 0 0 0 0,0 0 0 0 0,0 0 0 0 0,0 0 0 0 0,-1 0 0 0 0,2 4 0 0 0,2 11 115 0 0,-1 1 0 0 0,0-1 0 0 0,-2 1 0 0 0,0 31 0 0 0,-11 75 24 0 0,4-58-237 0 0,3-42-370 0 0,1-2 163 0 0,1 0 1 0 0,1 23-1 0 0,9-3-2327 0 0,-8-39 2034 0 0,0 0 0 0 0,0 0 1 0 0,1 0-1 0 0,0 0 0 0 0,-1-1 1 0 0,1 1-1 0 0,0 0 0 0 0,0-1 0 0 0,1 0 1 0 0,2 3-1 0 0,-4-4 169 0 0,0 0 0 0 0,0 0 0 0 0,1 0 0 0 0,-1-1 0 0 0,0 1 0 0 0,1 0 0 0 0,-1-1 0 0 0,1 1-1 0 0,-1-1 1 0 0,1 1 0 0 0,-1-1 0 0 0,1 0 0 0 0,-1 0 0 0 0,1 0 0 0 0,-1 0 0 0 0,3 0 0 0 0,10-3-2519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52 3769 0 0,'-2'-14'2452'0'0,"-2"11"-773"0"0,-11 23-816 0 0,3 2-884 0 0,0 1 1 0 0,2 1-1 0 0,1-1 0 0 0,0 2 0 0 0,-7 39 1 0 0,6-9 31 0 0,-5 83 1 0 0,15-131 2 0 0,-1 41 72 0 0,1-46-67 0 0,1 1 1 0 0,-1 0-1 0 0,0-1 0 0 0,1 1 1 0 0,-1-1-1 0 0,1 1 0 0 0,0-1 1 0 0,0 1-1 0 0,0-1 0 0 0,0 0 1 0 0,1 1-1 0 0,-1-1 0 0 0,0 0 1 0 0,1 0-1 0 0,2 3 0 0 0,-3-5 15 0 0,-1 0 0 0 0,1 1 0 0 0,0-1 1 0 0,0 0-1 0 0,0 0 0 0 0,0 0 0 0 0,0 1 0 0 0,0-1 0 0 0,0 0 0 0 0,0 0 0 0 0,0 0 0 0 0,0-1 0 0 0,0 1 0 0 0,0 0 0 0 0,0 0 0 0 0,0 0 0 0 0,0-1 0 0 0,0 1 0 0 0,0 0 1 0 0,-1-1-1 0 0,1 1 0 0 0,0-1 0 0 0,0 1 0 0 0,0-1 0 0 0,-1 0 0 0 0,1 1 0 0 0,0-1 0 0 0,0 0 0 0 0,-1 1 0 0 0,1-1 0 0 0,0-1 0 0 0,21-26 546 0 0,-11 9-534 0 0,-1 0 0 0 0,-1-1 0 0 0,-1-1 0 0 0,-1 1 0 0 0,0-1 0 0 0,3-23 0 0 0,11-127-261 0 0,-14 93 169 0 0,-6 70 62 0 0,4-30 8 0 0,-4 36-5 0 0,-1 0 1 0 0,0 1 0 0 0,1-1-1 0 0,-1 1 1 0 0,1-1-1 0 0,0 1 1 0 0,-1-1 0 0 0,1 1-1 0 0,0-1 1 0 0,0 1 0 0 0,0-1-1 0 0,0 1 1 0 0,0 0-1 0 0,0 0 1 0 0,1 0 0 0 0,-1-1-1 0 0,0 1 1 0 0,3-1-1 0 0,-3 2 12 0 0,-1 0 0 0 0,1 0 0 0 0,0 0 0 0 0,-1 0 0 0 0,1 0 0 0 0,0 1 0 0 0,-1-1 0 0 0,1 0 0 0 0,-1 0 0 0 0,1 1 0 0 0,0-1 0 0 0,-1 0 0 0 0,1 1 0 0 0,-1-1 0 0 0,1 1 0 0 0,-1-1 0 0 0,1 1 0 0 0,-1-1 0 0 0,1 1 0 0 0,-1-1 0 0 0,0 1 0 0 0,1-1 0 0 0,-1 1 0 0 0,0-1 0 0 0,1 1 0 0 0,-1 0 0 0 0,0-1 0 0 0,0 1 0 0 0,1 0 0 0 0,9 25 379 0 0,-9-22-337 0 0,43 149 347 0 0,-34-108-380 0 0,2-1 1 0 0,23 55-1 0 0,-32-92-333 0 0,0-1-1 0 0,1 0 1 0 0,0 0 0 0 0,0 0-1 0 0,0-1 1 0 0,6 7-1 0 0,-8-10-125 0 0,0 0 1 0 0,0 0-1 0 0,0-1 0 0 0,0 1 0 0 0,0 0 0 0 0,1-1 0 0 0,-1 0 0 0 0,1 1 0 0 0,-1-1 0 0 0,1 0 0 0 0,-1 0 0 0 0,1 0 0 0 0,0-1 0 0 0,-1 1 0 0 0,1-1 0 0 0,0 1 0 0 0,0-1 0 0 0,2 0 0 0 0,4-1-1903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3953 0 0,'-8'21'1786'0'0,"2"0"0"0"0,-8 43 1 0 0,-1 101-981 0 0,10-85 154 0 0,-4 11-253 0 0,-4 101 502 0 0,13-170-1130 0 0,1-1 0 0 0,1 1 0 0 0,1-1 1 0 0,1 0-1 0 0,0 0 0 0 0,14 36 0 0 0,-16-53-73 0 0,0 1 1 0 0,0-1-1 0 0,0 0 0 0 0,0 0 0 0 0,1 0 0 0 0,-1 0 0 0 0,1 0 0 0 0,0-1 0 0 0,0 1 1 0 0,0-1-1 0 0,1 0 0 0 0,-1 0 0 0 0,1 0 0 0 0,0 0 0 0 0,-1-1 0 0 0,1 0 1 0 0,1 1-1 0 0,4 1 0 0 0,-5-3-3 0 0,0 0 0 0 0,1-1 1 0 0,-1 1-1 0 0,0-1 0 0 0,0 0 0 0 0,0 0 1 0 0,0-1-1 0 0,1 1 0 0 0,-1-1 1 0 0,0 0-1 0 0,0 0 0 0 0,0 0 0 0 0,0-1 1 0 0,0 1-1 0 0,-1-1 0 0 0,1 0 0 0 0,0 0 1 0 0,-1 0-1 0 0,1-1 0 0 0,3-3 1 0 0,4-3-102 0 0,0-2 0 0 0,-1 1 0 0 0,0-1 0 0 0,0-1 0 0 0,-2 1 0 0 0,9-15 0 0 0,-2 0-3564 0 0,23-55 0 0 0,-26 39 150 0 0,-12 29 1644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6073 0 0,'5'2'3422'0'0,"17"5"-1759"0"0,57-12-404 0 0,2-4-4472 0 0,-18 1-3446 0 0,-50 6 4634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35 3817 0 0,'0'-1'197'0'0,"1"0"0"0"0,0 0 1 0 0,-1 0-1 0 0,1 0 0 0 0,-1 0 1 0 0,0-1-1 0 0,1 1 0 0 0,-1 0 0 0 0,0 0 1 0 0,0 0-1 0 0,0-1 0 0 0,0 1 1 0 0,0 0-1 0 0,0 0 0 0 0,0 0 1 0 0,0-1-1 0 0,0 1 0 0 0,0 0 0 0 0,-1 0 1 0 0,1 0-1 0 0,0-1 0 0 0,-1 1 1 0 0,0-2-1 0 0,0 2 23 0 0,0 1 0 0 0,0-1 1 0 0,-1 1-1 0 0,1-1 0 0 0,0 1 0 0 0,0 0 0 0 0,0-1 1 0 0,0 1-1 0 0,0 0 0 0 0,0 0 0 0 0,-1-1 0 0 0,1 1 1 0 0,0 0-1 0 0,0 0 0 0 0,0 0 0 0 0,-1 1 0 0 0,1-1 1 0 0,0 0-1 0 0,-2 1 0 0 0,-4 1 236 0 0,-1 0 1 0 0,1 1-1 0 0,0 0 0 0 0,0 0 1 0 0,0 1-1 0 0,-9 5 0 0 0,-11 13-126 0 0,0 2 0 0 0,2 1 0 0 0,1 0 0 0 0,1 2-1 0 0,-31 47 1 0 0,50-68-323 0 0,0-1 0 0 0,1 1 0 0 0,-1 1 0 0 0,1-1-1 0 0,1 1 1 0 0,-1-1 0 0 0,-2 11 0 0 0,5-15-18 0 0,0 0 1 0 0,0 0-1 0 0,-1 0 1 0 0,2 0-1 0 0,-1 0 1 0 0,0 1-1 0 0,0-2 0 0 0,1 1 1 0 0,-1 0-1 0 0,1 0 1 0 0,-1 0-1 0 0,1 0 0 0 0,0 0 1 0 0,0 0-1 0 0,0 0 1 0 0,0-1-1 0 0,0 1 0 0 0,0 0 1 0 0,0-1-1 0 0,1 1 1 0 0,-1-1-1 0 0,1 1 1 0 0,-1-1-1 0 0,1 0 0 0 0,-1 0 1 0 0,1 0-1 0 0,0 0 1 0 0,0 0-1 0 0,-1 0 0 0 0,4 1 1 0 0,18 7-136 0 0,1-1 1 0 0,-1-1-1 0 0,49 7 1 0 0,-46-10 136 0 0,-1 2 0 0 0,1 0 0 0 0,37 15 0 0 0,-45-13-51 0 0,-1 1 0 0 0,26 17 0 0 0,-37-23 65 0 0,-1 2 0 0 0,0-1 1 0 0,0 1-1 0 0,0-1 1 0 0,0 1-1 0 0,-1 1 0 0 0,1-1 1 0 0,-2 0-1 0 0,1 1 1 0 0,0 0-1 0 0,2 7 0 0 0,-5-9 24 0 0,0 0 0 0 0,0 0 0 0 0,-1 0 0 0 0,0 0 0 0 0,0 0 0 0 0,0 1 0 0 0,0-1 0 0 0,0 0 0 0 0,-1 0-1 0 0,0 0 1 0 0,0 0 0 0 0,0 0 0 0 0,0 0 0 0 0,0 0 0 0 0,-1 0 0 0 0,0 0 0 0 0,0-1 0 0 0,-4 7 0 0 0,-4 5 198 0 0,-1-1 0 0 0,-24 27 0 0 0,19-25-62 0 0,-1-1 0 0 0,-1-1 0 0 0,0 0 0 0 0,-1-2 0 0 0,0 0-1 0 0,-1-1 1 0 0,-31 13 0 0 0,42-20-114 0 0,-8 2 217 0 0,16-6-295 0 0,1 0 0 0 0,0 0-1 0 0,-1 0 1 0 0,1 0 0 0 0,0 0 0 0 0,-1 0-1 0 0,1-1 1 0 0,0 1 0 0 0,-1 0 0 0 0,1 0 0 0 0,0 0-1 0 0,-1 0 1 0 0,1-1 0 0 0,0 1 0 0 0,0 0-1 0 0,-1 0 1 0 0,1 0 0 0 0,0-1 0 0 0,0 1 0 0 0,0 0-1 0 0,-1-1 1 0 0,1 1 0 0 0,0 0 0 0 0,0 0-1 0 0,0-1 1 0 0,0 1 0 0 0,-1 0 0 0 0,1-1-1 0 0,0 1 1 0 0,0 0 0 0 0,0-1 0 0 0,0 1 0 0 0,0 0-1 0 0,0-1 1 0 0,0 1 0 0 0,0 0 0 0 0,0-1-1 0 0,0 1 1 0 0,0 0 0 0 0,1-1 0 0 0,1-2-479 0 0,1 0 0 0 0,-1 0 1 0 0,1 1-1 0 0,0-1 0 0 0,0 1 0 0 0,0 0 1 0 0,0 0-1 0 0,1 0 0 0 0,3-2 0 0 0,6-4-3220 0 0,13-17-4318 0 0,-19 20 6245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6745 0 0,'49'-26'3967'0'0,"47"-18"-3717"0"0,-95 44-241 0 0,0-1-1 0 0,-1 1 0 0 0,1-1 0 0 0,0 1 0 0 0,0-1 0 0 0,0 1 1 0 0,0 0-1 0 0,0 0 0 0 0,0-1 0 0 0,0 1 0 0 0,0 0 1 0 0,0 0-1 0 0,0 0 0 0 0,0 0 0 0 0,0 0 0 0 0,0 0 0 0 0,0 0 1 0 0,-1 0-1 0 0,1 0 0 0 0,0 1 0 0 0,0-1 0 0 0,0 0 1 0 0,0 1-1 0 0,0-1 0 0 0,0 0 0 0 0,0 1 0 0 0,0-1 1 0 0,-1 1-1 0 0,1 0 0 0 0,0-1 0 0 0,0 1 0 0 0,-1 0 0 0 0,1-1 1 0 0,0 1-1 0 0,-1 0 0 0 0,1 0 0 0 0,-1-1 0 0 0,1 1 1 0 0,-1 0-1 0 0,1 0 0 0 0,-1 0 0 0 0,0 0 0 0 0,1 0 0 0 0,-1 0 1 0 0,0 0-1 0 0,0 0 0 0 0,1-1 0 0 0,-1 1 0 0 0,0 0 1 0 0,0 0-1 0 0,0 0 0 0 0,0 0 0 0 0,-1 0 0 0 0,1 0 0 0 0,0 0 1 0 0,0 0-1 0 0,0 0 0 0 0,-1 1 0 0 0,-1 7 110 0 0,0 0 0 0 0,-1 0 1 0 0,0 0-1 0 0,-7 14 0 0 0,-25 36 528 0 0,23-39 47 0 0,-18 35-1 0 0,30-55-678 0 0,0 0 1 0 0,0 1-1 0 0,0-1 0 0 0,0 0 0 0 0,0 0 1 0 0,0 0-1 0 0,0 0 0 0 0,0 0 1 0 0,0 1-1 0 0,0-1 0 0 0,-1 0 0 0 0,1 0 1 0 0,0 0-1 0 0,0 1 0 0 0,0-1 0 0 0,0 0 1 0 0,0 0-1 0 0,0 0 0 0 0,0 0 1 0 0,0 1-1 0 0,1-1 0 0 0,-1 0 0 0 0,0 0 1 0 0,0 0-1 0 0,0 0 0 0 0,0 1 1 0 0,0-1-1 0 0,0 0 0 0 0,0 0 0 0 0,0 0 1 0 0,0 0-1 0 0,0 0 0 0 0,1 1 0 0 0,-1-1 1 0 0,0 0-1 0 0,0 0 0 0 0,0 0 1 0 0,0 0-1 0 0,0 0 0 0 0,0 0 0 0 0,1 0 1 0 0,-1 0-1 0 0,0 0 0 0 0,0 1 1 0 0,0-1-1 0 0,0 0 0 0 0,1 0 0 0 0,-1 0 1 0 0,0 0-1 0 0,0 0 0 0 0,0 0 1 0 0,0 0-1 0 0,1 0 0 0 0,15-3 391 0 0,14-10-130 0 0,21-18 303 0 0,70-55-1 0 0,-93 65-843 0 0,10-10-1480 0 0,-15 8-7376 0 0,-46 61 4441 0 0,16-27 3831 0 0</inkml:trace>
  <inkml:trace contextRef="#ctx0" brushRef="#br0" timeOffset="1">149 296 3137 0 0,'-7'9'595'0'0,"5"-6"-359"0"0,0-1-1 0 0,0 1 0 0 0,0-1 0 0 0,0 1 0 0 0,1-1 0 0 0,-1 1 0 0 0,1 0 0 0 0,0 0 0 0 0,0 0 1 0 0,-1 4-1 0 0,7-8 507 0 0,1 0 0 0 0,-1 0-1 0 0,1 0 1 0 0,-1-1 0 0 0,9-3 0 0 0,177-83 1902 0 0,-155 70-3708 0 0,-23 11-1366 0 0,0 1 0 0 0,1 0 0 0 0,16-5 0 0 0,-27 11 1043 0 0,0 0 176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3889 0 0,'-3'5'724'0'0,"0"0"1"0"0,0 0 0 0 0,1 0-1 0 0,0 0 1 0 0,-1 0 0 0 0,-1 11-1 0 0,4-16-578 0 0,-1 1-1 0 0,1 0 1 0 0,0 0-1 0 0,0-1 0 0 0,0 1 1 0 0,0 0-1 0 0,1-1 1 0 0,-1 1-1 0 0,0 0 1 0 0,0 0-1 0 0,0-1 1 0 0,0 1-1 0 0,1 0 1 0 0,-1-1-1 0 0,0 1 1 0 0,1 0-1 0 0,-1-1 0 0 0,1 1 1 0 0,-1 0-1 0 0,0-1 1 0 0,1 1-1 0 0,0 0 1 0 0,0 0-23 0 0,1-1 1 0 0,-1 1-1 0 0,1 0 0 0 0,-1-1 1 0 0,1 1-1 0 0,-1-1 1 0 0,1 0-1 0 0,-1 1 0 0 0,1-1 1 0 0,-1 0-1 0 0,1 0 1 0 0,-1 0-1 0 0,1 0 0 0 0,2-1 1 0 0,10-1 361 0 0,-1 0 1 0 0,23-9 0 0 0,-27 8-364 0 0,-1 1 0 0 0,0-1 0 0 0,1 1-1 0 0,0 0 1 0 0,-1 1 0 0 0,1 0 0 0 0,0 1 0 0 0,15 0 0 0 0,-22 1-122 0 0,-1-1 1 0 0,1 1 0 0 0,-1-1 0 0 0,0 1-1 0 0,0-1 1 0 0,1 1 0 0 0,-1 0 0 0 0,0 0-1 0 0,0 0 1 0 0,0-1 0 0 0,0 1 0 0 0,0 0-1 0 0,0 0 1 0 0,0 0 0 0 0,0 1-1 0 0,0-1 1 0 0,0 0 0 0 0,0 0 0 0 0,-1 0-1 0 0,1 1 1 0 0,-1-1 0 0 0,1 0 0 0 0,-1 1-1 0 0,1-1 1 0 0,-1 1 0 0 0,0-1 0 0 0,0 0-1 0 0,1 1 1 0 0,-1-1 0 0 0,0 1 0 0 0,0-1-1 0 0,0 0 1 0 0,-1 1 0 0 0,1-1 0 0 0,-1 3-1 0 0,0 7 47 0 0,-2 0 0 0 0,1 0 0 0 0,-7 15 0 0 0,5-15 51 0 0,-2 6 2 0 0,4-14-62 0 0,0 0 0 0 0,1 1 0 0 0,-1 0 1 0 0,1-1-1 0 0,0 1 0 0 0,0 0 0 0 0,1-1 1 0 0,-1 1-1 0 0,1 0 0 0 0,0 0 1 0 0,0 0-1 0 0,0 4 0 0 0,1-8-35 0 0,-1 1 0 0 0,1-1 0 0 0,0 1 0 0 0,-1-1 0 0 0,1 1 0 0 0,0-1 0 0 0,-1 1 0 0 0,1-1 0 0 0,0 0 0 0 0,0 1 0 0 0,-1-1 0 0 0,1 0 0 0 0,0 0 0 0 0,0 1 0 0 0,0-1 0 0 0,0 0 0 0 0,-1 0 0 0 0,1 0 0 0 0,0 0 0 0 0,0 0 0 0 0,0 0 0 0 0,0 0 0 0 0,-1-1 0 0 0,1 1 0 0 0,0 0 0 0 0,0 0 0 0 0,0-1 0 0 0,-1 1 0 0 0,1 0 0 0 0,0-1 0 0 0,0 1 0 0 0,0-1 0 0 0,30-14-140 0 0,-30 14 119 0 0,9-5-469 0 0,-1 0 1 0 0,0-1-1 0 0,0 0 0 0 0,11-12 0 0 0,5-8-4926 0 0,22-32 0 0 0,-42 52 4621 0 0,11-15-2129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5625 0 0,'-18'33'7368'0'0,"8"-1"-4521"0"0,9-28-2829 0 0,1 0 0 0 0,0 0 0 0 0,0 0 0 0 0,0 0 0 0 0,0-1 0 0 0,1 1 0 0 0,0 0 0 0 0,0 0 0 0 0,0 0-1 0 0,0 0 1 0 0,1-1 0 0 0,-1 1 0 0 0,1-1 0 0 0,0 1 0 0 0,0-1 0 0 0,4 5 0 0 0,-2-3-347 0 0,0 0 0 0 0,1-1 1 0 0,-1 0-1 0 0,1 0 0 0 0,0 0 0 0 0,0-1 1 0 0,11 6-1 0 0,-11-7-682 0 0,0 1 1 0 0,0-1-1 0 0,-1 1 1 0 0,1 1-1 0 0,-1-1 1 0 0,0 1-1 0 0,0-1 1 0 0,0 1 0 0 0,6 9-1 0 0,-9-12 968 0 0,-1-1 0 0 0,0 1 0 0 0,0 0 0 0 0,0 0-1 0 0,0 0 1 0 0,1 0 0 0 0,-1-1 0 0 0,0 1 0 0 0,0 0 0 0 0,-1 0 0 0 0,1 0 0 0 0,0 0 0 0 0,0 0-1 0 0,0-1 1 0 0,-1 1 0 0 0,1 0 0 0 0,0 0 0 0 0,-1 0 0 0 0,1-1 0 0 0,0 1 0 0 0,-1 0-1 0 0,1 0 1 0 0,-1-1 0 0 0,1 1 0 0 0,-1-1 0 0 0,0 1 0 0 0,1 0 0 0 0,-1-1 0 0 0,0 1-1 0 0,1-1 1 0 0,-1 1 0 0 0,-1 0 0 0 0,-29 18-250 0 0,23-15 814 0 0,-14 10 2000 0 0,2 1 1 0 0,0 0-1 0 0,-29 30 0 0 0,54-48-2560 0 0,1 0 0 0 0,-1 1 0 0 0,0-1 0 0 0,1 1 0 0 0,-1 1 0 0 0,1-1 1 0 0,7 0-1 0 0,2-2 106 0 0,2-1 47 0 0,4-2 28 0 0,35-5 0 0 0,-51 11-108 0 0,0 1 1 0 0,0-1 0 0 0,0 1-1 0 0,0 0 1 0 0,0 0 0 0 0,0 1-1 0 0,-1-1 1 0 0,1 1 0 0 0,0 0-1 0 0,0 0 1 0 0,0 1-1 0 0,-1-1 1 0 0,6 4 0 0 0,-9-4 10 0 0,0 0 0 0 0,0 0 0 0 0,0 0 0 0 0,0 0 0 0 0,0 0 0 0 0,0 0 0 0 0,0 1 0 0 0,0-1 0 0 0,0 0 0 0 0,-1 0 0 0 0,1 1 0 0 0,0-1 0 0 0,-1 1 0 0 0,0-1 0 0 0,1 1 0 0 0,-1-1 0 0 0,0 0 0 0 0,1 1 0 0 0,-1-1 0 0 0,0 1 0 0 0,0-1 0 0 0,0 1 0 0 0,-1-1 0 0 0,1 1 0 0 0,0-1 0 0 0,0 1 0 0 0,-1-1 0 0 0,1 1 0 0 0,-1-1 0 0 0,0 2 0 0 0,-22 45 874 0 0,19-41-897 0 0,-9 17-309 0 0,0-1 0 0 0,-2-1 0 0 0,-1 0 0 0 0,-1-1 1 0 0,-30 30-1 0 0,47-51 136 0 0,0 1 1 0 0,-1-1 0 0 0,1 0-1 0 0,0 1 1 0 0,0-1 0 0 0,-1 0-1 0 0,1 0 1 0 0,0 1 0 0 0,0-1 0 0 0,-1 0-1 0 0,1 1 1 0 0,0-1 0 0 0,-1 0-1 0 0,1 0 1 0 0,-1 0 0 0 0,1 1-1 0 0,0-1 1 0 0,-1 0 0 0 0,1 0-1 0 0,0 0 1 0 0,-1 0 0 0 0,1 0 0 0 0,-1 0-1 0 0,1 0 1 0 0,-1 0 0 0 0,1 0-1 0 0,0 0 1 0 0,-1 0 0 0 0,1 0-1 0 0,-1 0 1 0 0,1 0 0 0 0,0 0 0 0 0,-1 0-1 0 0,1 0 1 0 0,-1-1 0 0 0,1 1-1 0 0,0 0 1 0 0,-1 0 0 0 0,1 0-1 0 0,0-1 1 0 0,-1 1 0 0 0,1 0-1 0 0,0 0 1 0 0,0-1 0 0 0,-1 1 0 0 0,-2-19-4073 0 0,4 9 2422 0 0</inkml:trace>
  <inkml:trace contextRef="#ctx0" brushRef="#br0" timeOffset="1">235 336 5841 0 0,'5'0'960'0'0,"-1"1"-1"0"0,1-1 0 0 0,0 1 1 0 0,-1 0-1 0 0,1 0 1 0 0,7 3-1 0 0,26 18 1521 0 0,-4 6-3802 0 0,-4 1-3368 0 0,-26-25 3847 0 0,9 10-4001 0 0,-10-11 2586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2 461 8234 0 0,'-2'3'5592'0'0,"19"-10"-4146"0"0,31-15-2341 0 0,-41 19 1369 0 0,-4 1-484 0 0,0 1 0 0 0,0-1 0 0 0,-1 1 0 0 0,1 0 0 0 0,0 0 0 0 0,1 0 0 0 0,-1 1 0 0 0,0-1 0 0 0,0 1 0 0 0,0 0 0 0 0,0 0 0 0 0,0 0 0 0 0,1 0 0 0 0,-1 0 0 0 0,0 1 0 0 0,0-1 0 0 0,0 1 0 0 0,0 0 0 0 0,0 0 0 0 0,0 0 0 0 0,0 0 0 0 0,0 0 0 0 0,0 1 0 0 0,3 2 0 0 0,-2-1 46 0 0,-1 1-1 0 0,0-1 1 0 0,0 1 0 0 0,0 0 0 0 0,0 0-1 0 0,0 0 1 0 0,-1 0 0 0 0,0 0-1 0 0,0 1 1 0 0,0-1 0 0 0,0 1 0 0 0,-1-1-1 0 0,0 1 1 0 0,0 0 0 0 0,1 5 0 0 0,-1 5 554 0 0,0-1 0 0 0,-3 27 0 0 0,1-28-671 0 0,1 0 0 0 0,-1-1 1 0 0,5 26-1 0 0,1-28-2109 0 0,-5-9 1924 0 0,1-1 0 0 0,-1 0-1 0 0,1 1 1 0 0,-1-1 0 0 0,1 0-1 0 0,-1 1 1 0 0,1-1 0 0 0,-1 0-1 0 0,1 0 1 0 0,-1 0 0 0 0,1 1 0 0 0,-1-1-1 0 0,1 0 1 0 0,-1 0 0 0 0,1 0-1 0 0,-1 0 1 0 0,1 0 0 0 0,0 0-1 0 0,-1 0 1 0 0,1 0 0 0 0,-1 0 0 0 0,1 0-1 0 0,-1-1 1 0 0,1 1 0 0 0,-1 0-1 0 0,1 0 1 0 0,-1 0 0 0 0,1-1-1 0 0,-1 1 1 0 0,1 0 0 0 0,-1-1 0 0 0,1 1-1 0 0,-1 0 1 0 0,0-1 0 0 0,1 1-1 0 0,-1 0 1 0 0,1-1 0 0 0,-1 1 0 0 0,0-1-1 0 0,1 1 1 0 0,-1-1 0 0 0,0 0-1 0 0,5-7-2256 0 0</inkml:trace>
  <inkml:trace contextRef="#ctx0" brushRef="#br0" timeOffset="1">337 1 13051 0 0,'-6'111'5266'0'0,"-5"0"-3455"0"0,3-48-2512 0 0,2 0 1 0 0,6 112 0 0 0,1-169 290 0 0,0 1 1 0 0,0-1 0 0 0,1 0-1 0 0,-1 0 1 0 0,1 0 0 0 0,1-1 0 0 0,-1 1-1 0 0,1 0 1 0 0,0-1 0 0 0,6 9 0 0 0,-7-12 80 0 0,-1 0-1 0 0,1 0 1 0 0,-1-1 0 0 0,1 1 0 0 0,0-1 0 0 0,0 1-1 0 0,0-1 1 0 0,0 1 0 0 0,0-1 0 0 0,0 0 0 0 0,0 0 0 0 0,0 0-1 0 0,0 0 1 0 0,0-1 0 0 0,1 1 0 0 0,-1 0 0 0 0,0-1 0 0 0,0 0-1 0 0,1 1 1 0 0,-1-1 0 0 0,0 0 0 0 0,1 0 0 0 0,-1 0 0 0 0,0-1-1 0 0,1 1 1 0 0,-1-1 0 0 0,0 1 0 0 0,1-1 0 0 0,-1 0 0 0 0,0 1-1 0 0,3-3 1 0 0,5-3-1942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40 155 2328 0 0,'-27'-6'4138'0'0,"14"5"1292"0"0,34 14-3032 0 0,-6-5-2649 0 0,1 0 0 0 0,30 11-1 0 0,-39-17-621 0 0,-1 0-1 0 0,1-1 0 0 0,-1 0 1 0 0,1 0-1 0 0,0-1 0 0 0,-1 0 1 0 0,1 0-1 0 0,0-1 0 0 0,-1 1 1 0 0,12-4-1 0 0,-18 4 862 0 0,0 0-1 0 0,0 0 1 0 0,0 0-1 0 0,0 0 1 0 0,1 0-1 0 0,-1 0 0 0 0,0 0 1 0 0,0 0-1 0 0,0 0 1 0 0,0 0-1 0 0,0 0 1 0 0,0 0-1 0 0,0 1 1 0 0,0-1-1 0 0,0 0 1 0 0,0 0-1 0 0,1 0 1 0 0,-1 0-1 0 0,0 0 1 0 0,0 0-1 0 0,0 0 0 0 0,0 0 1 0 0,0 0-1 0 0,0 0 1 0 0,0 0-1 0 0,0 1 1 0 0,0-1-1 0 0,0 0 1 0 0,0 0-1 0 0,0 0 1 0 0,0 0-1 0 0,0 0 1 0 0,0 0-1 0 0,0 0 1 0 0,0 0-1 0 0,0 0 1 0 0,0 1-1 0 0,0-1 0 0 0,0 0 1 0 0,0 0-1 0 0,0 0 1 0 0,0 0-1 0 0,0 0 1 0 0,0 0-1 0 0,0 0 1 0 0,0 0-1 0 0,0 1 1 0 0,0-1-1 0 0,0 0 1 0 0,0 0-1 0 0,0 0 1 0 0,0 0-1 0 0,0 0 1 0 0,0 0-1 0 0,-1 0 0 0 0,1 0 1 0 0,0 0-1 0 0,0 0 1 0 0,0 0-1 0 0,0 0 1 0 0,0 0-1 0 0,0 1 1 0 0,-8 11 88 0 0,-10 11 993 0 0,-2-6 740 0 0,12-11-942 0 0,1 0 0 0 0,-1 1 1 0 0,1-1-1 0 0,1 2 0 0 0,-1-1 0 0 0,-7 13 0 0 0,14-20-855 0 0,0 0-1 0 0,0 0 0 0 0,0 0 1 0 0,0 0-1 0 0,-1 1 0 0 0,1-1 1 0 0,0 0-1 0 0,0 0 1 0 0,0 0-1 0 0,0 0 0 0 0,0 0 1 0 0,0 0-1 0 0,0 1 0 0 0,0-1 1 0 0,0 0-1 0 0,0 0 0 0 0,0 0 1 0 0,0 0-1 0 0,0 0 0 0 0,0 1 1 0 0,0-1-1 0 0,0 0 1 0 0,0 0-1 0 0,0 0 0 0 0,0 0 1 0 0,1 0-1 0 0,-1 1 0 0 0,0-1 1 0 0,0 0-1 0 0,0 0 0 0 0,0 0 1 0 0,0 0-1 0 0,0 0 1 0 0,0 0-1 0 0,0 0 0 0 0,0 1 1 0 0,1-1-1 0 0,-1 0 0 0 0,0 0 1 0 0,0 0-1 0 0,0 0 0 0 0,0 0 1 0 0,0 0-1 0 0,1 0 0 0 0,-1 0 1 0 0,0 0-1 0 0,0 0 1 0 0,0 0-1 0 0,0 0 0 0 0,0 0 1 0 0,1 0-1 0 0,-1 0 0 0 0,0 0 1 0 0,0 0-1 0 0,0 0 0 0 0,0 0 1 0 0,0 0-1 0 0,1 0 1 0 0,-1 0-1 0 0,0 0 0 0 0,17-4 142 0 0,16-9-85 0 0,-16 4-25 0 0,1 1 0 0 0,0 0 0 0 0,1 1 0 0 0,0 1 1 0 0,0 1-1 0 0,0 1 0 0 0,33-3 0 0 0,-50 6-43 0 0,-1 1 1 0 0,1 0-1 0 0,0 0 0 0 0,0 0 1 0 0,0 0-1 0 0,-1 1 0 0 0,1-1 0 0 0,0 0 1 0 0,0 1-1 0 0,-1-1 0 0 0,1 1 1 0 0,0 0-1 0 0,-1-1 0 0 0,1 1 0 0 0,-1 0 1 0 0,1 0-1 0 0,-1 0 0 0 0,1 0 0 0 0,-1 0 1 0 0,0 1-1 0 0,1-1 0 0 0,-1 0 1 0 0,0 1-1 0 0,0-1 0 0 0,0 0 0 0 0,0 1 1 0 0,0-1-1 0 0,0 1 0 0 0,0 0 0 0 0,-1-1 1 0 0,1 1-1 0 0,-1 0 0 0 0,1-1 1 0 0,-1 1-1 0 0,1 0 0 0 0,-1 0 0 0 0,0 0 1 0 0,0-1-1 0 0,0 1 0 0 0,0 0 1 0 0,-1 2-1 0 0,0 9 122 0 0,-1 0 0 0 0,-1 0 1 0 0,-1 0-1 0 0,-7 21 0 0 0,3-13 35 0 0,-2 10 100 0 0,5-22-120 0 0,2 0-1 0 0,-1 0 1 0 0,2 1 0 0 0,-1-1-1 0 0,1 1 1 0 0,0 0 0 0 0,1 0 0 0 0,1 0-1 0 0,-1 0 1 0 0,2 14 0 0 0,-1-23-142 0 0,0-1 1 0 0,1 1 0 0 0,-1-1 0 0 0,0 1-1 0 0,0-1 1 0 0,0 0 0 0 0,0 1 0 0 0,1-1-1 0 0,-1 1 1 0 0,0-1 0 0 0,0 0-1 0 0,1 1 1 0 0,-1-1 0 0 0,0 1 0 0 0,1-1-1 0 0,-1 0 1 0 0,0 0 0 0 0,1 1 0 0 0,-1-1-1 0 0,0 0 1 0 0,1 0 0 0 0,-1 1-1 0 0,1-1 1 0 0,-1 0 0 0 0,0 0 0 0 0,1 0-1 0 0,-1 0 1 0 0,1 1 0 0 0,-1-1 0 0 0,1 0-1 0 0,-1 0 1 0 0,1 0 0 0 0,18-7-756 0 0,11-17-1677 0 0,-24 18 1390 0 0,0 0-1 0 0,-1-1 1 0 0,0 0 0 0 0,0 0 0 0 0,5-10 0 0 0,-7 11 555 0 0,0-1 0 0 0,0 0 0 0 0,-1 0 1 0 0,0 0-1 0 0,1-10 0 0 0,-1-1 369 0 0,-2 0 0 0 0,0 0 0 0 0,-1 1 0 0 0,-5-29 0 0 0,0 3 420 0 0,1 0-1 0 0,2-1 1 0 0,6-83 0 0 0,-2 123 213 0 0,-1 0 1 0 0,1 0-1 0 0,1 0 0 0 0,-1 1 1 0 0,0-1-1 0 0,1 1 0 0 0,0-1 1 0 0,0 1-1 0 0,0-1 1 0 0,0 1-1 0 0,0 0 0 0 0,1 0 1 0 0,3-3-1 0 0,-6 5-354 0 0,1 1 0 0 0,0-1 0 0 0,-1 1 0 0 0,1-1 0 0 0,0 1 0 0 0,-1 0-1 0 0,1-1 1 0 0,0 1 0 0 0,0 0 0 0 0,-1-1 0 0 0,1 1 0 0 0,0 0 0 0 0,0 0 0 0 0,0 0 0 0 0,-1-1 0 0 0,1 1 0 0 0,0 0 0 0 0,0 0 0 0 0,0 0 0 0 0,-1 1 0 0 0,1-1-1 0 0,0 0 1 0 0,0 0 0 0 0,1 1 0 0 0,-1 0-94 0 0,1 0 0 0 0,-1 0 0 0 0,0 0-1 0 0,0 0 1 0 0,1 0 0 0 0,-1 1 0 0 0,0-1-1 0 0,0 1 1 0 0,0-1 0 0 0,-1 1 0 0 0,1-1-1 0 0,0 1 1 0 0,0-1 0 0 0,-1 1 0 0 0,1 0-1 0 0,0 2 1 0 0,9 41 627 0 0,-2 1 1 0 0,4 64-1 0 0,-4-37-402 0 0,-3-8-290 0 0,10 57 303 0 0,-13-109-950 0 0,1-1-1 0 0,1 0 0 0 0,0-1 1 0 0,0 1-1 0 0,1-1 1 0 0,1 1-1 0 0,10 16 1 0 0,-15-27 292 0 0,0 1 1 0 0,0-1 0 0 0,0 1 0 0 0,0-1 0 0 0,1 1 0 0 0,-1-1 0 0 0,0 1 0 0 0,1-1 0 0 0,-1 0 0 0 0,1 0-1 0 0,-1 0 1 0 0,1 0 0 0 0,-1 0 0 0 0,1 0 0 0 0,0 0 0 0 0,-1-1 0 0 0,1 1 0 0 0,0 0 0 0 0,0-1-1 0 0,0 0 1 0 0,2 1 0 0 0,-2-1 228 0 0,0-1-1 0 0,-1 0 1 0 0,1 1-1 0 0,-1-1 1 0 0,1 0-1 0 0,-1 0 1 0 0,1 0-1 0 0,-1 0 0 0 0,0 0 1 0 0,0 0-1 0 0,1 0 1 0 0,-1 0-1 0 0,0-1 1 0 0,0 1-1 0 0,0 0 1 0 0,0-1-1 0 0,0 1 1 0 0,-1-1-1 0 0,1 1 1 0 0,0-1-1 0 0,-1 1 1 0 0,1-1-1 0 0,0-2 1 0 0,3-10-536 0 0,1 0-579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1656 0 0,'10'-9'11632'0'0,"2"0"-6464"0"0,24-15-5216 0 0,-28 20 957 0 0,14-10-1706 0 0,0 2-1 0 0,42-17 0 0 0,-49 24-1830 0 0,0 1 0 0 0,0 0 0 0 0,19-2 0 0 0,-33 6 2437 0 0,0 0-1 0 0,-1 0 1 0 0,1 0 0 0 0,0 0-1 0 0,0-1 1 0 0,0 1 0 0 0,0 0-1 0 0,0-1 1 0 0,0 1 0 0 0,-1 0 0 0 0,1-1-1 0 0,0 1 1 0 0,0-1 0 0 0,-1 1-1 0 0,1-1 1 0 0,0 0 0 0 0,-1 1-1 0 0,1-1 1 0 0,0 0 0 0 0,-1 0-1 0 0,1 1 1 0 0,-1-1 0 0 0,1-1-1 0 0,0-3-1228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2721 0 0,'1'-2'142'0'0,"0"0"0"0"0,0 1 0 0 0,0-1 0 0 0,1 1 0 0 0,-1-1 0 0 0,1 1 1 0 0,-1 0-1 0 0,1 0 0 0 0,-1 0 0 0 0,1-1 0 0 0,0 1 0 0 0,-1 1 0 0 0,1-1 1 0 0,0 0-1 0 0,0 0 0 0 0,0 1 0 0 0,0-1 0 0 0,0 1 0 0 0,2-1 1 0 0,-3 2 120 0 0,1-1 1 0 0,-1 0 0 0 0,0 1 0 0 0,1-1-1 0 0,-1 1 1 0 0,0-1 0 0 0,1 1 0 0 0,-1 0 0 0 0,0-1-1 0 0,0 1 1 0 0,0 0 0 0 0,0 0 0 0 0,0 0 0 0 0,0 0-1 0 0,0 0 1 0 0,0 0 0 0 0,0 0 0 0 0,0 0 0 0 0,0 1-1 0 0,0 0 1 0 0,2 4 628 0 0,0 0-1 0 0,-1 0 1 0 0,1 0-1 0 0,-2 0 1 0 0,3 11-1 0 0,0 13-871 0 0,-4 19 583 0 0,-13 86 0 0 0,-1 28-3706 0 0,16-158 83 0 0,2-17 373 0 0,3-19-305 0 0,-4-4 1190 0 0,-1 9 1798 0 0,0 0 0 0 0,2-1 1 0 0,15-49-1 0 0,-17 69 442 0 0,1 0 1 0 0,0 0-1 0 0,0 0 1 0 0,1 1-1 0 0,0-1 0 0 0,0 1 1 0 0,0 0-1 0 0,1 0 1 0 0,0 1-1 0 0,0 0 0 0 0,0-1 1 0 0,1 1-1 0 0,0 1 1 0 0,0-1-1 0 0,0 1 0 0 0,0 0 1 0 0,1 1-1 0 0,0 0 1 0 0,6-3-1 0 0,-12 5-467 0 0,0 1 0 0 0,0 0 0 0 0,1-1-1 0 0,-1 1 1 0 0,0 0 0 0 0,0-1 0 0 0,0 1 0 0 0,0 0 0 0 0,0 0-1 0 0,0 0 1 0 0,0 0 0 0 0,0 0 0 0 0,0 0 0 0 0,1 1 0 0 0,-1-1 0 0 0,0 0-1 0 0,0 0 1 0 0,0 1 0 0 0,0-1 0 0 0,0 1 0 0 0,0-1 0 0 0,0 1-1 0 0,0-1 1 0 0,0 1 0 0 0,-1 0 0 0 0,1-1 0 0 0,0 1 0 0 0,1 1 0 0 0,0 0-8 0 0,-1 1 0 0 0,1 0 0 0 0,-1-1 0 0 0,0 1 1 0 0,0 0-1 0 0,0 0 0 0 0,0 0 0 0 0,0 0 0 0 0,0-1 1 0 0,0 6-1 0 0,0 5 24 0 0,-1 0 1 0 0,0-1-1 0 0,-1 1 0 0 0,-2 13 1 0 0,-3 1-372 0 0,-2-1 1 0 0,-1 0 0 0 0,-1-1-1 0 0,-1 0 1 0 0,-22 36-1 0 0,3-4 171 0 0,30-56 250 0 0,-1 0 1 0 0,0 0-1 0 0,0 0 0 0 0,1 0 1 0 0,-1 0-1 0 0,0 0 1 0 0,1 0-1 0 0,-1 0 0 0 0,1 1 1 0 0,0-1-1 0 0,-1 0 0 0 0,1 0 1 0 0,0 1-1 0 0,0-1 0 0 0,0 0 1 0 0,0 1-1 0 0,0-1 1 0 0,0 0-1 0 0,0 0 0 0 0,0 1 1 0 0,0-1-1 0 0,1 0 0 0 0,-1 0 1 0 0,1 3-1 0 0,1-4 22 0 0,-1 1 0 0 0,0-1 0 0 0,0 0 0 0 0,0 1 0 0 0,1-1 0 0 0,-1 0 0 0 0,0 0 0 0 0,1 0 0 0 0,-1 0 0 0 0,0 0 0 0 0,0 0 0 0 0,1 0 0 0 0,-1 0 0 0 0,0-1-1 0 0,0 1 1 0 0,1 0 0 0 0,-1-1 0 0 0,0 1 0 0 0,2-2 0 0 0,9-3 197 0 0,0-1-1 0 0,0-1 1 0 0,15-11 0 0 0,-9 4-511 0 0,74-61 766 0 0,-84 67-1185 0 0,1-1-1 0 0,-1 0 0 0 0,-1 0 1 0 0,1-1-1 0 0,-2 1 0 0 0,1-2 0 0 0,7-16 1 0 0,-13 25 176 0 0,0 0 0 0 0,-1 0 0 0 0,1 0 1 0 0,-1 0-1 0 0,1 0 0 0 0,-1 0 0 0 0,0 0 1 0 0,0-1-1 0 0,1 1 0 0 0,-2 0 0 0 0,1 0 1 0 0,0 0-1 0 0,0 0 0 0 0,-1 0 0 0 0,1 0 0 0 0,-1 0 1 0 0,0-3-1 0 0,-16-17-1533 0 0,10 14 531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8 107 5697 0 0,'-7'3'6619'0'0,"7"3"-3814"0"0,0-5-2769 0 0,1 0 0 0 0,-1-1 0 0 0,0 1 0 0 0,1 0 0 0 0,-1-1 0 0 0,1 1 0 0 0,0 0 0 0 0,-1-1 0 0 0,1 1 0 0 0,-1-1 0 0 0,1 1 0 0 0,0-1 0 0 0,-1 0 0 0 0,1 1 0 0 0,0-1 0 0 0,0 1 0 0 0,-1-1 0 0 0,2 0 0 0 0,8 1-18 0 0,0-1 0 0 0,-1 0 0 0 0,1-1 0 0 0,-1 0 0 0 0,1 0 0 0 0,-1-1 0 0 0,0-1 0 0 0,0 1 0 0 0,10-5 0 0 0,-8 3-173 0 0,1 0-1 0 0,-1 1 0 0 0,1 0 0 0 0,0 1 0 0 0,15-1 0 0 0,-26 3-107 0 0,1 0 0 0 0,0 0 0 0 0,-1 0 0 0 0,1 0 0 0 0,0 0 0 0 0,-1 0 1 0 0,1 1-1 0 0,0-1 0 0 0,-1 1 0 0 0,1-1 0 0 0,0 1 0 0 0,-1-1 0 0 0,1 1 0 0 0,-1 0 0 0 0,1 0 0 0 0,-1 0 0 0 0,0 0 1 0 0,1 0-1 0 0,1 2 0 0 0,-3-2 5 0 0,1 0 0 0 0,-1 0 0 0 0,1 0 0 0 0,-1 0 0 0 0,1 1 0 0 0,-1-1 0 0 0,0 0 0 0 0,1 1 0 0 0,-1-1 0 0 0,0 0 0 0 0,0 0 0 0 0,0 1 0 0 0,0-1 1 0 0,0 0-1 0 0,0 1 0 0 0,-1-1 0 0 0,1 0 0 0 0,0 1 0 0 0,-1 0 0 0 0,-16 30-2644 0 0,-5-7 4416 0 0,21-24-1362 0 0,1-1 0 0 0,-1 1 0 0 0,1-1 0 0 0,-1 1 0 0 0,0 0 1 0 0,1-1-1 0 0,-1 1 0 0 0,1-1 0 0 0,-1 1 0 0 0,0-1 0 0 0,1 0 0 0 0,-1 1 1 0 0,0-1-1 0 0,0 1 0 0 0,1-1 0 0 0,-1 0 0 0 0,0 0 0 0 0,0 0 0 0 0,0 1 1 0 0,1-1-1 0 0,-1 0 0 0 0,0 0 0 0 0,0 0 0 0 0,0 0 0 0 0,1 0 0 0 0,-1-1 1 0 0,0 1-1 0 0,0 0 0 0 0,0 0 0 0 0,1 0 0 0 0,-1-1 0 0 0,0 1 0 0 0,0 0 1 0 0,1-1-1 0 0,-2 0 0 0 0,2 0-121 0 0,-1 0 0 0 0,1 0 0 0 0,0 0-1 0 0,0 0 1 0 0,-1 0 0 0 0,1 0 0 0 0,0-1 0 0 0,0 1 0 0 0,0 0 0 0 0,0 0 0 0 0,1 0-1 0 0,-1 0 1 0 0,0 0 0 0 0,0-1 0 0 0,1 1 0 0 0,-1 0 0 0 0,1 0 0 0 0,-1 0 0 0 0,1 0-1 0 0,-1 0 1 0 0,1 0 0 0 0,-1 0 0 0 0,1 0 0 0 0,0 1 0 0 0,1-2 0 0 0,14-17 105 0 0,1 1 1 0 0,1 1 0 0 0,1 0-1 0 0,25-17 1 0 0,15-13 3897 0 0,-59 46-3926 0 0,1 1 1 0 0,-1-1 0 0 0,1 0 0 0 0,0 0-1 0 0,-1 1 1 0 0,1-1 0 0 0,0 1 0 0 0,-1-1-1 0 0,1 1 1 0 0,0-1 0 0 0,0 1-1 0 0,-1-1 1 0 0,1 1 0 0 0,0-1 0 0 0,0 1-1 0 0,0 0 1 0 0,0 0 0 0 0,0-1 0 0 0,-1 1-1 0 0,1 0 1 0 0,0 0 0 0 0,0 0-1 0 0,0 0 1 0 0,0 0 0 0 0,0 0 0 0 0,0 0-1 0 0,1 1 1 0 0,-1 0-46 0 0,-1 0 1 0 0,1 0-1 0 0,-1 0 0 0 0,1 0 0 0 0,-1 0 1 0 0,1 0-1 0 0,-1 0 0 0 0,0 1 1 0 0,0-1-1 0 0,1 0 0 0 0,-1 0 0 0 0,0 0 1 0 0,0 1-1 0 0,0-1 0 0 0,-1 0 0 0 0,1 0 1 0 0,0 2-1 0 0,-14 55 165 0 0,14-58-210 0 0,-4 12-623 0 0,-12 48 488 0 0,12-40-2782 0 0,3 1-3577 0 0,0-16 2108 0 0,-2 3 2110 0 0,0-5 686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5673 0 0,'-2'8'875'0'0,"0"0"0"0"0,1 1 0 0 0,0-1 0 0 0,1 0 0 0 0,0 1 0 0 0,0-1 0 0 0,1 1 0 0 0,0-1 0 0 0,0 0 0 0 0,1 0 0 0 0,0 1 0 0 0,0-1 0 0 0,5 8 0 0 0,-6-13-795 0 0,1 1 0 0 0,0-1-1 0 0,0 0 1 0 0,0 0 0 0 0,0 0 0 0 0,0 0 0 0 0,1 0-1 0 0,-1-1 1 0 0,1 1 0 0 0,0-1 0 0 0,0 1 0 0 0,0-1-1 0 0,0 0 1 0 0,0 0 0 0 0,0-1 0 0 0,0 1 0 0 0,1 0-1 0 0,-1-1 1 0 0,1 0 0 0 0,-1 0 0 0 0,1 0-1 0 0,0 0 1 0 0,-1-1 0 0 0,1 0 0 0 0,0 1 0 0 0,-1-1-1 0 0,1 0 1 0 0,0-1 0 0 0,-1 1 0 0 0,1-1 0 0 0,5-1-1 0 0,50-17-2894 0 0,-52 16 1515 0 0,0 0-1 0 0,-1 0 1 0 0,1-1-1 0 0,-1 0 0 0 0,0-1 1 0 0,0 1-1 0 0,0-1 1 0 0,-1 0-1 0 0,0-1 1 0 0,7-7-1 0 0,-5 2-1446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64 5481 0 0,'5'-47'4218'0'0,"-1"31"-2336"0"0,-5 21 643 0 0,-9 64-2545 0 0,3 1 1 0 0,2 0 0 0 0,4 0-1 0 0,2 0 1 0 0,13 80 0 0 0,-13-148-11 0 0,10 48-572 0 0,-10-47 439 0 0,0 0 1 0 0,0 0-1 0 0,0 1 1 0 0,0-1 0 0 0,1 0-1 0 0,-1 0 1 0 0,1 0-1 0 0,0-1 1 0 0,0 1 0 0 0,0 0-1 0 0,0-1 1 0 0,4 4-1 0 0,-5-6 112 0 0,-1 1-1 0 0,0-1 1 0 0,1 0-1 0 0,-1 0 0 0 0,0 1 1 0 0,1-1-1 0 0,-1 0 1 0 0,1 0-1 0 0,-1 0 0 0 0,0 0 1 0 0,1 1-1 0 0,-1-1 1 0 0,1 0-1 0 0,-1 0 0 0 0,1 0 1 0 0,-1 0-1 0 0,1 0 1 0 0,-1 0-1 0 0,1 0 0 0 0,-1 0 1 0 0,0 0-1 0 0,1-1 1 0 0,-1 1-1 0 0,1 0 1 0 0,-1 0-1 0 0,1 0 0 0 0,-1 0 1 0 0,0-1-1 0 0,1 1 1 0 0,-1 0-1 0 0,0 0 0 0 0,1-1 1 0 0,7-16-843 0 0,-3-20-17 0 0,-7 7 498 0 0,-1 0-1 0 0,-10-43 1 0 0,7 44 101 0 0,1-1 0 0 0,-2-45 0 0 0,8 69 384 0 0,-1 1 1 0 0,1-1 0 0 0,0 0-1 0 0,0 0 1 0 0,1 1 0 0 0,-1-1-1 0 0,1 1 1 0 0,0 0 0 0 0,1-1-1 0 0,-1 1 1 0 0,1 0 0 0 0,0 0 0 0 0,1 0-1 0 0,-1 1 1 0 0,1-1 0 0 0,0 1-1 0 0,0 0 1 0 0,0 0 0 0 0,1 0-1 0 0,-1 1 1 0 0,1-1 0 0 0,0 1 0 0 0,0 0-1 0 0,5-2 1 0 0,-5 3-13 0 0,-1 0-1 0 0,1 1 1 0 0,-1-1-1 0 0,1 1 1 0 0,-1 0 0 0 0,1 0-1 0 0,0 0 1 0 0,0 1 0 0 0,-1 0-1 0 0,1 0 1 0 0,0 0-1 0 0,0 0 1 0 0,-1 1 0 0 0,1 0-1 0 0,0 0 1 0 0,-1 0 0 0 0,1 0-1 0 0,0 1 1 0 0,-1 0-1 0 0,0 0 1 0 0,1 0 0 0 0,-1 0-1 0 0,0 1 1 0 0,0 0 0 0 0,0-1-1 0 0,-1 2 1 0 0,1-1-1 0 0,-1 0 1 0 0,4 5 0 0 0,-2-2-110 0 0,0 0-1 0 0,-1 0 1 0 0,1 0 0 0 0,-2 1 0 0 0,1-1 0 0 0,-1 1 0 0 0,0 0 0 0 0,0 0 0 0 0,0 0 0 0 0,-1 0 0 0 0,-1 1-1 0 0,1-1 1 0 0,-1 0 0 0 0,0 1 0 0 0,-1-1 0 0 0,1 1 0 0 0,-2 0 0 0 0,1-1 0 0 0,-1 1 0 0 0,0-1 0 0 0,-1 0-1 0 0,1 1 1 0 0,-1-1 0 0 0,-1 0 0 0 0,0 0 0 0 0,0 0 0 0 0,0 0 0 0 0,-1-1 0 0 0,-5 8 0 0 0,8-12 76 0 0,-6 8-52 0 0,0 0 0 0 0,0-1 0 0 0,-1 0 0 0 0,-9 8 0 0 0,15-16 126 0 0,0 1-1 0 0,0-1 1 0 0,0 1 0 0 0,0-1-1 0 0,0 1 1 0 0,0-1 0 0 0,0 0-1 0 0,-1 0 1 0 0,1 0 0 0 0,0 0-1 0 0,-1-1 1 0 0,1 1 0 0 0,0-1-1 0 0,-1 1 1 0 0,1-1 0 0 0,-1 0-1 0 0,1 0 1 0 0,-1 0 0 0 0,1 0-1 0 0,-1 0 1 0 0,1 0 0 0 0,-1-1-1 0 0,1 1 1 0 0,0-1 0 0 0,-1 0-1 0 0,-2-1 1 0 0,5 2-14 0 0,1-1-1 0 0,-1 1 1 0 0,0-1-1 0 0,0 1 1 0 0,1-1 0 0 0,-1 1-1 0 0,0-1 1 0 0,0 1 0 0 0,1 0-1 0 0,-1-1 1 0 0,0 1 0 0 0,1 0-1 0 0,-1-1 1 0 0,0 1 0 0 0,1 0-1 0 0,-1-1 1 0 0,1 1-1 0 0,-1 0 1 0 0,1 0 0 0 0,-1-1-1 0 0,1 1 1 0 0,-1 0 0 0 0,1 0-1 0 0,-1 0 1 0 0,1 0 0 0 0,-1 0-1 0 0,1 0 1 0 0,-1 0 0 0 0,1 0-1 0 0,0 0 1 0 0,19-7 67 0 0,9 3-335 0 0,-24 4-365 0 0,-1-1 1 0 0,1 1-1 0 0,0-1 1 0 0,0 0-1 0 0,0-1 1 0 0,0 1-1 0 0,-1-1 1 0 0,1 0-1 0 0,-1 0 0 0 0,1 0 1 0 0,-1-1-1 0 0,0 1 1 0 0,0-1-1 0 0,0 0 1 0 0,4-4-1 0 0,13-21-1413 0 0,-11 10 122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1584 0 0,'9'-12'1312'0'0,"-1"-1"1"0"0,0-1-1 0 0,10-23 0 0 0,10-16 2281 0 0,-33 71-3053 0 0,2 0-1 0 0,-2 29 1 0 0,-2 9-310 0 0,5-40-201 0 0,-43 386 1607 0 0,45-398-1619 0 0,-1 10 29 0 0,1-1 0 0 0,0 1 0 0 0,1 0 0 0 0,0-1 0 0 0,1 1 1 0 0,0-1-1 0 0,7 21 0 0 0,-8-33-33 0 0,0 1 0 0 0,-1-1 0 0 0,1 1 1 0 0,0-1-1 0 0,0 1 0 0 0,0-1 0 0 0,0 0 1 0 0,0 1-1 0 0,0-1 0 0 0,1 0 0 0 0,-1 0 1 0 0,0 0-1 0 0,0 0 0 0 0,1 0 0 0 0,-1 0 0 0 0,1 0 1 0 0,-1 0-1 0 0,1-1 0 0 0,-1 1 0 0 0,1-1 1 0 0,0 1-1 0 0,-1-1 0 0 0,3 1 0 0 0,-2-1 24 0 0,1 0-1 0 0,0-1 1 0 0,-1 1 0 0 0,1-1-1 0 0,0 1 1 0 0,-1-1-1 0 0,1 0 1 0 0,-1 0-1 0 0,0 0 1 0 0,1 0 0 0 0,-1-1-1 0 0,0 1 1 0 0,3-3-1 0 0,3-2 72 0 0,0-1 0 0 0,-1 0-1 0 0,0 0 1 0 0,0-1-1 0 0,-1 0 1 0 0,8-13 0 0 0,21-45 64 0 0,-25 45-405 0 0,1 0 0 0 0,0 1 0 0 0,18-23 0 0 0,-20 32 96 0 0,-5 2-4644 0 0,-25 15-3588 0 0,12-3 6755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6929 0 0,'7'43'3940'0'0,"-10"29"-2745"0"0,1-41-439 0 0,-16 192 1525 0 0,-3 205-2920 0 0,21-404-1176 0 0,7 39 0 0 0,-6-56 1085 0 0,0 0-1 0 0,1 0 1 0 0,0 0-1 0 0,1 0 1 0 0,-1 0-1 0 0,2 0 1 0 0,-1 0-1 0 0,0-1 1 0 0,8 10-1 0 0,2-2-1412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3329 0 0,'2'-3'134'0'0,"0"0"0"0"0,0 0 0 0 0,0 1 0 0 0,1-1 0 0 0,-1 0 0 0 0,1 1 0 0 0,0 0 0 0 0,0-1 0 0 0,0 1-1 0 0,0 1 1 0 0,0-1 0 0 0,0 0 0 0 0,0 1 0 0 0,1-1 0 0 0,-1 1 0 0 0,0 0 0 0 0,1 0 0 0 0,5-1 0 0 0,-1 1 57 0 0,0-1-1 0 0,0 1 1 0 0,1 0-1 0 0,-1 1 0 0 0,0 0 1 0 0,0 0-1 0 0,10 2 1 0 0,-16-1-174 0 0,0-1 1 0 0,0 1 0 0 0,0 0 0 0 0,0 0-1 0 0,0 0 1 0 0,-1 1 0 0 0,1-1 0 0 0,0 0 0 0 0,-1 1-1 0 0,1-1 1 0 0,-1 1 0 0 0,1-1 0 0 0,-1 1-1 0 0,0 0 1 0 0,0-1 0 0 0,0 1 0 0 0,0 0-1 0 0,0 0 1 0 0,0 0 0 0 0,0 0 0 0 0,0 0 0 0 0,-1 0-1 0 0,1 0 1 0 0,-1 0 0 0 0,0 0 0 0 0,1 0-1 0 0,-1 3 1 0 0,1 9 22 0 0,-1 1 0 0 0,-2 27 0 0 0,1-24 41 0 0,0-9-40 0 0,2 0-1 0 0,-1 0 1 0 0,1 0 0 0 0,1 0-1 0 0,-1 0 1 0 0,2 0-1 0 0,-1 0 1 0 0,1 0-1 0 0,0-1 1 0 0,1 1-1 0 0,0-1 1 0 0,1 0-1 0 0,-1 0 1 0 0,1-1-1 0 0,1 1 1 0 0,0-1-1 0 0,10 11 1 0 0,-12-14-34 0 0,-1 1 1 0 0,0 0 0 0 0,0 0-1 0 0,-1 0 1 0 0,0 1-1 0 0,0-1 1 0 0,0 1 0 0 0,0-1-1 0 0,-1 1 1 0 0,0-1-1 0 0,1 12 1 0 0,8 30-2436 0 0,-10-47 2345 0 0,0 1-1 0 0,0-1 1 0 0,0 1 0 0 0,0-1-1 0 0,1 1 1 0 0,-1-1-1 0 0,0 1 1 0 0,0-1-1 0 0,0 1 1 0 0,1-1-1 0 0,-1 0 1 0 0,0 1 0 0 0,1-1-1 0 0,-1 1 1 0 0,0-1-1 0 0,1 0 1 0 0,-1 1-1 0 0,0-1 1 0 0,1 0-1 0 0,-1 0 1 0 0,1 1-1 0 0,-1-1 1 0 0,1 0 0 0 0,-1 0-1 0 0,1 0 1 0 0,-1 1-1 0 0,0-1 1 0 0,1 0-1 0 0,-1 0 1 0 0,1 0-1 0 0,-1 0 1 0 0,1 0 0 0 0,-1 0-1 0 0,2 0 1 0 0,14-13-579 0 0,9-24-513 0 0,-17 20-37 0 0</inkml:trace>
  <inkml:trace contextRef="#ctx0" brushRef="#br0" timeOffset="1">438 1 5265 0 0,'11'43'2770'0'0,"2"5"-1457"0"0,-3 1 0 0 0,8 72 1 0 0,-17 13-771 0 0,-2-84-507 0 0,10 96 1 0 0,-9-145-88 0 0,0 0 1 0 0,0 0-1 0 0,0 1 1 0 0,1-1-1 0 0,-1 0 1 0 0,0 0-1 0 0,0 0 1 0 0,1 1-1 0 0,-1-1 1 0 0,1 0 0 0 0,-1 0-1 0 0,1 0 1 0 0,0 0-1 0 0,-1 0 1 0 0,1 0-1 0 0,0 0 1 0 0,-1 0-1 0 0,3 1 1 0 0,-3-2-16 0 0,1 0 1 0 0,-1 0-1 0 0,1 0 1 0 0,-1 0-1 0 0,1-1 1 0 0,0 1-1 0 0,-1 0 1 0 0,1 0-1 0 0,-1 0 1 0 0,1-1-1 0 0,-1 1 0 0 0,1 0 1 0 0,-1 0-1 0 0,1-1 1 0 0,-1 1-1 0 0,1 0 1 0 0,-1-1-1 0 0,0 1 1 0 0,1-1-1 0 0,-1 1 1 0 0,1-1-1 0 0,-1 1 1 0 0,0 0-1 0 0,0-1 1 0 0,1 0-1 0 0,22-47-2059 0 0,-21 42 2348 0 0,13-30-416 0 0,40-87-325 0 0,-49 110 614 0 0,1 1-1 0 0,1 1 0 0 0,0 0 0 0 0,0 0 1 0 0,1 0-1 0 0,1 1 0 0 0,15-14 1 0 0,-23 23 67 0 0,0-1-1 0 0,0 1 1 0 0,0-1 0 0 0,0 1 0 0 0,0 0 0 0 0,1 0 0 0 0,-1 0-1 0 0,0 0 1 0 0,0 0 0 0 0,1 0 0 0 0,-1 1 0 0 0,1-1 0 0 0,-1 1 0 0 0,1 0-1 0 0,-1-1 1 0 0,0 1 0 0 0,1 0 0 0 0,-1 0 0 0 0,5 1 0 0 0,-5 0-26 0 0,0 0 0 0 0,-1 0 0 0 0,1 0 0 0 0,0 0 0 0 0,-1 1 0 0 0,1-1 0 0 0,-1 0 0 0 0,1 1 0 0 0,-1-1 1 0 0,0 1-1 0 0,1-1 0 0 0,-1 1 0 0 0,0 0 0 0 0,0-1 0 0 0,0 1 0 0 0,0 0 0 0 0,0 0 0 0 0,-1 0 0 0 0,1 0 0 0 0,-1 0 0 0 0,1 0 1 0 0,-1 0-1 0 0,1 0 0 0 0,-1 3 0 0 0,2 22 544 0 0,-1 0 0 0 0,-2-1-1 0 0,-6 53 1 0 0,3-54-1368 0 0,1 0-1 0 0,2 0 0 0 0,1 1 1 0 0,4 41-1 0 0,-4-65 131 0 0,1 1 1 0 0,-1-1-1 0 0,0 0 1 0 0,1 0-1 0 0,0 0 0 0 0,-1 0 1 0 0,1 0-1 0 0,0-1 1 0 0,0 1-1 0 0,0 0 0 0 0,0 0 1 0 0,0 0-1 0 0,1-1 0 0 0,-1 1 1 0 0,0-1-1 0 0,1 1 1 0 0,-1-1-1 0 0,4 3 0 0 0,2-1-2306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4313 0 0,'-1'0'175'0'0,"1"0"0"0"0,-1 1 1 0 0,1-1-1 0 0,-1 0 0 0 0,0 1 0 0 0,1-1 0 0 0,-1 1 1 0 0,1-1-1 0 0,-1 1 0 0 0,1 0 0 0 0,-1-1 0 0 0,1 1 1 0 0,-1-1-1 0 0,1 1 0 0 0,0 0 0 0 0,-1 0 1 0 0,1-1-1 0 0,0 1 0 0 0,0 0 0 0 0,-1-1 0 0 0,1 1 1 0 0,0 0-1 0 0,0 0 0 0 0,0-1 0 0 0,0 1 0 0 0,0 0 1 0 0,0 0-1 0 0,0-1 0 0 0,0 1 0 0 0,0 0 1 0 0,1 1-1 0 0,2 36-775 0 0,-1-26 843 0 0,4 74-733 0 0,2 47-4254 0 0,-9-124 2850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 5649 0 0,'2'0'161'0'0,"-1"-1"-1"0"0,0 1 1 0 0,1 0 0 0 0,-1-1-1 0 0,0 1 1 0 0,1 0-1 0 0,-1 0 1 0 0,0-1 0 0 0,1 1-1 0 0,-1 0 1 0 0,1 0-1 0 0,-1 1 1 0 0,0-1 0 0 0,1 0-1 0 0,-1 0 1 0 0,0 1-1 0 0,1-1 1 0 0,-1 1 0 0 0,0-1-1 0 0,1 1 1 0 0,-1-1 0 0 0,2 3-1 0 0,-1-2-106 0 0,-1 1 1 0 0,0 0-1 0 0,1 0 1 0 0,-1-1-1 0 0,0 1 0 0 0,0 0 1 0 0,0 0-1 0 0,0 0 0 0 0,-1 0 1 0 0,1 0-1 0 0,0 0 1 0 0,-1 0-1 0 0,1 4 0 0 0,0 8-592 0 0,-1 1-1 0 0,0-1 0 0 0,-4 26 0 0 0,3-25 156 0 0,-7 100-778 0 0,-10 93 1812 0 0,18-206-702 0 0,0 0 0 0 0,0 0 1 0 0,0 0-1 0 0,0 0 0 0 0,-1 0 0 0 0,1 0 0 0 0,-1 1 0 0 0,1-1 0 0 0,-1-1 0 0 0,0 1 0 0 0,0 0 1 0 0,0 0-1 0 0,0 0 0 0 0,0 0 0 0 0,0 0 0 0 0,-1-1 0 0 0,1 1 0 0 0,-1-1 0 0 0,1 1 1 0 0,-1-1-1 0 0,1 1 0 0 0,-1-1 0 0 0,0 0 0 0 0,0 0 0 0 0,0 0 0 0 0,1 0 0 0 0,-1 0 0 0 0,0 0 1 0 0,0-1-1 0 0,0 1 0 0 0,0-1 0 0 0,-1 1 0 0 0,1-1 0 0 0,-2 1 0 0 0,-1-2 118 0 0,1 0-1 0 0,0 1 0 0 0,0-1 1 0 0,0-1-1 0 0,0 1 1 0 0,0-1-1 0 0,0 1 0 0 0,1-1 1 0 0,-1 0-1 0 0,0-1 1 0 0,1 1-1 0 0,0 0 0 0 0,-1-1 1 0 0,1 0-1 0 0,0 0 1 0 0,-4-5-1 0 0,2 2 36 0 0,0 0-1 0 0,1-1 1 0 0,0 1-1 0 0,1-1 1 0 0,-1 0-1 0 0,1 0 1 0 0,1 0 0 0 0,-1 0-1 0 0,1-1 1 0 0,0 1-1 0 0,1 0 1 0 0,-2-15-1 0 0,3 19-64 0 0,0-1 0 0 0,0 1 0 0 0,0 0 0 0 0,1-1 0 0 0,-1 1 0 0 0,1 0 0 0 0,0 0 0 0 0,0-1 0 0 0,0 1 0 0 0,0 0 0 0 0,1 0 0 0 0,-1 0 0 0 0,1 0 0 0 0,-1 0 0 0 0,1 1 0 0 0,0-1 0 0 0,0 0 0 0 0,0 1 0 0 0,1 0 0 0 0,-1-1 0 0 0,1 1 0 0 0,-1 0 1 0 0,1 0-1 0 0,0 0 0 0 0,0 1 0 0 0,0-1 0 0 0,0 1 0 0 0,0-1 0 0 0,0 1 0 0 0,0 0 0 0 0,5-1 0 0 0,4 0 6 0 0,1 0 0 0 0,-1 0 0 0 0,1 1 0 0 0,-1 1 1 0 0,1 0-1 0 0,-1 1 0 0 0,1 0 0 0 0,-1 1 1 0 0,0 0-1 0 0,1 1 0 0 0,-1 1 0 0 0,0 0 0 0 0,-1 0 1 0 0,1 1-1 0 0,-1 0 0 0 0,0 1 0 0 0,0 1 1 0 0,-1 0-1 0 0,1 0 0 0 0,-2 1 0 0 0,13 12 0 0 0,-19-17-42 0 0,-1 0 0 0 0,0 1 0 0 0,0-1 0 0 0,0 1 0 0 0,-1-1-1 0 0,1 1 1 0 0,-1 0 0 0 0,1-1 0 0 0,-1 1 0 0 0,-1 0-1 0 0,1 0 1 0 0,0 0 0 0 0,-1 0 0 0 0,0 0 0 0 0,0 0 0 0 0,0 0-1 0 0,0 0 1 0 0,-1 0 0 0 0,0 0 0 0 0,0 0 0 0 0,-2 7 0 0 0,-3 7 111 0 0,-2 0 0 0 0,0 0 1 0 0,-12 20-1 0 0,12-23 270 0 0,-3 2 12 0 0,8-13-179 0 0,1-1 0 0 0,0 1 0 0 0,0 0-1 0 0,0 0 1 0 0,0 0 0 0 0,0 0 0 0 0,1 0-1 0 0,-1 0 1 0 0,1 0 0 0 0,-1 8 0 0 0,46-23 857 0 0,19-6-2366 0 0,-46 14 1 0 0,-1 0 1 0 0,0-2 0 0 0,0 0 0 0 0,0 0 0 0 0,-1-2-1 0 0,1 0 1 0 0,-2-1 0 0 0,26-17 0 0 0,-27 15-82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8898 0 0,'-2'0'214'0'0,"1"0"0"0"0,0 1 0 0 0,0-1 1 0 0,0 0-1 0 0,-1 1 0 0 0,1-1 0 0 0,0 1 0 0 0,0-1 1 0 0,0 1-1 0 0,0 0 0 0 0,0-1 0 0 0,0 1 0 0 0,0 0 0 0 0,0 0 1 0 0,0-1-1 0 0,0 1 0 0 0,0 0 0 0 0,1 0 0 0 0,-1 0 0 0 0,0 0 1 0 0,1 0-1 0 0,-1 0 0 0 0,0 1 0 0 0,0 1 0 0 0,-11 35-1123 0 0,6-17 1025 0 0,-27 55-3564 0 0,-62 105-1 0 0,72-139 428 0 0,14-32 2575 0 0,8-10 402 0 0,1 0 0 0 0,0 1 0 0 0,0-1 0 0 0,-1 0 0 0 0,1 0 0 0 0,0 0 0 0 0,-1 0 1 0 0,1 0-1 0 0,0 0 0 0 0,0-1 0 0 0,-1 1 0 0 0,1 0 0 0 0,0 0 0 0 0,-1 0 0 0 0,1 0 1 0 0,0 0-1 0 0,0 0 0 0 0,-1 0 0 0 0,1 0 0 0 0,0-1 0 0 0,0 1 0 0 0,0 0 0 0 0,-1 0 1 0 0,1 0-1 0 0,0-1 0 0 0,0 1 0 0 0,0 0 0 0 0,-1 0 0 0 0,1-1 0 0 0,0 1 0 0 0,0 0 1 0 0,0 0-1 0 0,0-1 0 0 0,0 1 0 0 0,0 0 0 0 0,-1 0 0 0 0,1-1 0 0 0,0 1 0 0 0,0 0 1 0 0,0-1-1 0 0,0 1 0 0 0,0 0 0 0 0,0 0 0 0 0,0-1 0 0 0,0-6-1004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3641 0 0,'3'0'727'0'0,"0"0"0"0"0,1 0 0 0 0,-1 1 1 0 0,0 0-1 0 0,1-1 0 0 0,-1 1 0 0 0,0 1 0 0 0,4 0 1 0 0,21 18 1850 0 0,-17-9-3241 0 0,0 1 0 0 0,14 20 0 0 0,-8-9-1179 0 0,-11-16 15 0 0,-1 1 0 0 0,0 0 0 0 0,7 14 1 0 0,-11-17 320 0 0</inkml:trace>
  <inkml:trace contextRef="#ctx0" brushRef="#br0" timeOffset="1">196 40 4681 0 0,'0'-2'570'0'0,"-3"-22"2256"0"0,3 23-2702 0 0,0 1-1 0 0,0-1 1 0 0,0 1-1 0 0,0-1 0 0 0,0 1 1 0 0,0-1-1 0 0,0 1 1 0 0,0-1-1 0 0,0 1 1 0 0,0-1-1 0 0,0 1 1 0 0,0-1-1 0 0,0 1 1 0 0,-1-1-1 0 0,1 1 1 0 0,0 0-1 0 0,0-1 1 0 0,0 1-1 0 0,-1-1 1 0 0,1 1-1 0 0,0 0 1 0 0,-1-1-1 0 0,1 1 1 0 0,0-1-1 0 0,-1 1 1 0 0,1 0-1 0 0,0-1 1 0 0,-1 1-1 0 0,1 0 1 0 0,-1 0-1 0 0,1-1 0 0 0,-1 1 1 0 0,0 4-131 0 0,0-1-1 0 0,0 1 1 0 0,0 0 0 0 0,0-1 0 0 0,1 1-1 0 0,-1 0 1 0 0,1-1 0 0 0,1 8 0 0 0,-2-2-25 0 0,0 23-195 0 0,-1 134 348 0 0,3-148-385 0 0,1 0 0 0 0,1 0 0 0 0,0 0 0 0 0,1 0 0 0 0,1-1 0 0 0,1 0 0 0 0,8 18 0 0 0,-13-34-49 0 0,0 1-1 0 0,-1 0 1 0 0,1-1 0 0 0,0 1 0 0 0,0-1-1 0 0,0 1 1 0 0,0-1 0 0 0,0 0 0 0 0,0 1-1 0 0,1-1 1 0 0,-1 0 0 0 0,0 0 0 0 0,1 0-1 0 0,-1 0 1 0 0,1 0 0 0 0,-1 0 0 0 0,1 0-1 0 0,-1 0 1 0 0,1-1 0 0 0,0 1 0 0 0,-1 0-1 0 0,1-1 1 0 0,0 0 0 0 0,-1 1 0 0 0,4-1-1 0 0,1-1-1242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2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91 8650 0 0,'0'-1'620'0'0,"0"1"-531"0"0,0 0-1 0 0,0 0 1 0 0,0 0-1 0 0,0 0 1 0 0,1 0 0 0 0,-1 0-1 0 0,0 0 1 0 0,0-1-1 0 0,0 1 1 0 0,0 0-1 0 0,0 0 1 0 0,0 0 0 0 0,0 0-1 0 0,0 0 1 0 0,0 0-1 0 0,0 0 1 0 0,-1-2 1506 0 0,0 2-1507 0 0,1 0 1 0 0,0-1-1 0 0,0 1 1 0 0,0 0 0 0 0,0 0-1 0 0,0 0 1 0 0,0 0-1 0 0,0 0 1 0 0,-1 0 0 0 0,1 0-1 0 0,0 0 1 0 0,0 0-1 0 0,0 0 1 0 0,0 0 0 0 0,0 0-1 0 0,0 0 1 0 0,-1 0-1 0 0,1 0 1 0 0,0 0-1 0 0,0 0 1 0 0,15-11 735 0 0,24-8-1599 0 0,32-7-1043 0 0,-40 17-3492 0 0,48-10 0 0 0,-66 18 3644 0 0</inkml:trace>
  <inkml:trace contextRef="#ctx0" brushRef="#br0" timeOffset="1">156 287 5153 0 0,'-7'8'751'0'0,"-9"14"508"0"0,1-1-1 0 0,-19 35 0 0 0,31-49-1140 0 0,0 0 1 0 0,0-1 0 0 0,1 1-1 0 0,-1 1 1 0 0,2-1 0 0 0,-1 0-1 0 0,1 0 1 0 0,0 1 0 0 0,0-1-1 0 0,1 1 1 0 0,0-1-1 0 0,0 1 1 0 0,3 11 0 0 0,-3-17-106 0 0,1 0 1 0 0,-1 0 0 0 0,1 0-1 0 0,0 1 1 0 0,0-1 0 0 0,0 0-1 0 0,0-1 1 0 0,0 1 0 0 0,0 0-1 0 0,0 0 1 0 0,0 0 0 0 0,1-1-1 0 0,-1 1 1 0 0,1 0 0 0 0,0-1-1 0 0,-1 0 1 0 0,1 1 0 0 0,0-1-1 0 0,0 0 1 0 0,2 2 0 0 0,0-2-67 0 0,-1 0 0 0 0,1 0 0 0 0,0 0 1 0 0,-1-1-1 0 0,1 1 0 0 0,0-1 0 0 0,-1 0 1 0 0,1 0-1 0 0,0 0 0 0 0,-1 0 0 0 0,5-2 1 0 0,3 0-143 0 0,-1-1 1 0 0,0 0-1 0 0,0-1 1 0 0,0 0-1 0 0,0 0 1 0 0,-1-1-1 0 0,14-9 1 0 0,-2-1 202 0 0,-1-1 1 0 0,32-34-1 0 0,-47 44 375 0 0,1 0 0 0 0,-1 0 0 0 0,0-1 0 0 0,-1 0 0 0 0,0 1 1 0 0,0-2-1 0 0,0 1 0 0 0,-1 0 0 0 0,0-1 0 0 0,0 0 0 0 0,-1 1 0 0 0,3-17 0 0 0,-5 19-139 0 0,0 0 0 0 0,0 0 0 0 0,0 0 1 0 0,-1 0-1 0 0,0 1 0 0 0,0-1 0 0 0,0 0 0 0 0,0 0 0 0 0,-1 1 0 0 0,-2-6 0 0 0,3 8-271 0 0,0 0 0 0 0,0 1 0 0 0,0-1-1 0 0,0 0 1 0 0,0 1 0 0 0,-1-1-1 0 0,1 1 1 0 0,-1-1 0 0 0,1 1-1 0 0,-1 0 1 0 0,1-1 0 0 0,-1 1 0 0 0,0 0-1 0 0,0 0 1 0 0,1 0 0 0 0,-1 1-1 0 0,0-1 1 0 0,0 0 0 0 0,0 0 0 0 0,0 1-1 0 0,0 0 1 0 0,0-1 0 0 0,0 1-1 0 0,0 0 1 0 0,0 0 0 0 0,-2 0 0 0 0,-5 1-683 0 0,1 1 0 0 0,0 0 0 0 0,-1 0 0 0 0,1 1 0 0 0,0 0 0 0 0,1 1 0 0 0,-1 0 0 0 0,0 0 0 0 0,1 0 0 0 0,0 1 0 0 0,0 0 0 0 0,1 0 0 0 0,-1 1 0 0 0,1 0 0 0 0,0 0 0 0 0,1 0 0 0 0,-1 1 0 0 0,-7 12 0 0 0,10-10-1440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3833 0 0,'4'12'6771'0'0,"8"51"-6874"0"0,1 23 254 0 0,-4-17-1365 0 0,3-1 1 0 0,33 105 0 0 0,-26-140 2882 0 0,-15-56 2685 0 0,-5 16-4160 0 0,-2-24-62 0 0,2 0 1 0 0,2-41 0 0 0,-1 62-225 0 0,2 0 0 0 0,0 1 0 0 0,0-1 0 0 0,0 0 0 0 0,1 1 0 0 0,1 0 1 0 0,0 0-1 0 0,0 0 0 0 0,0 0 0 0 0,1 0 0 0 0,10-11 0 0 0,1-1 395 0 0,26-23-1 0 0,-7 16-1577 0 0,4 10-5531 0 0,-22 16 3678 0 0,-9 1 1368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2008 0 0,'3'-2'299'0'0,"0"0"0"0"0,0 0-1 0 0,0-1 1 0 0,0 1-1 0 0,0-1 1 0 0,0 0 0 0 0,-1 1-1 0 0,1-1 1 0 0,-1 0-1 0 0,0-1 1 0 0,0 1 0 0 0,0 0-1 0 0,0-1 1 0 0,0 1-1 0 0,0-5 1 0 0,5-5-128 0 0,-6 53 3053 0 0,-2-25-3080 0 0,-7 113 245 0 0,12 206 1 0 0,-3-317-423 0 0,1 0 1 0 0,1-1 0 0 0,1 1-1 0 0,0-1 1 0 0,13 28-1 0 0,-16-41 72 0 0,1 1-1 0 0,0-1 0 0 0,0 0 0 0 0,0 0 0 0 0,0 0 0 0 0,1 0 1 0 0,-1 0-1 0 0,1 0 0 0 0,0-1 0 0 0,-1 1 0 0 0,1-1 0 0 0,1 0 1 0 0,4 4-1 0 0,-5-5 87 0 0,0-1 0 0 0,0 1-1 0 0,0 0 1 0 0,0-1 0 0 0,0 1 0 0 0,0-1 0 0 0,0 0 0 0 0,0 0 0 0 0,0 0 0 0 0,0-1 0 0 0,0 1-1 0 0,0-1 1 0 0,0 1 0 0 0,0-1 0 0 0,0 0 0 0 0,0 0 0 0 0,0 0 0 0 0,-1-1 0 0 0,5-2 0 0 0,2-1 57 0 0,-1 0 0 0 0,0-1 0 0 0,0-1 0 0 0,-1 1 0 0 0,1-1 1 0 0,-1 0-1 0 0,-1-1 0 0 0,1 0 0 0 0,5-10 0 0 0,7-13-405 0 0,18-42-1 0 0,-24 45-2375 0 0,29-46 0 0 0,-38 69 1986 0 0,0 0-326 0 0,0 0-1 0 0,-1 0 1 0 0,0-1 0 0 0,0 0-1 0 0,4-10 1 0 0,-7 16 889 0 0,-1 0-1 0 0,0 0 1 0 0,0-1 0 0 0,1 1 0 0 0,-1 0-1 0 0,0 1 1 0 0,0-1 0 0 0,1 0-1 0 0,-1 0 1 0 0,0 0 0 0 0,0 0 0 0 0,1 1-1 0 0,-1-1 1 0 0,0 0 0 0 0,1 0 0 0 0,-1 1-1 0 0,0-1 1 0 0,1 1 0 0 0,-1-1 0 0 0,1 0-1 0 0,-1 1 1 0 0,-1 1 0 0 0,-4 1-1395 0 0,0 0 265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15 187 8570 0 0,'-1'1'181'0'0,"1"-1"1"0"0,0 0 0 0 0,-1 0-1 0 0,1 0 1 0 0,-1 0 0 0 0,1 1-1 0 0,-1-1 1 0 0,1 0-1 0 0,0 0 1 0 0,-1 0 0 0 0,1 0-1 0 0,-1 0 1 0 0,1 0 0 0 0,-1 0-1 0 0,1 0 1 0 0,0-1-1 0 0,-1 1 1 0 0,1 0 0 0 0,-1 0-1 0 0,1 0 1 0 0,-1 0 0 0 0,1-1-1 0 0,0 1 1 0 0,-1 0-1 0 0,1 0 1 0 0,0 0 0 0 0,-1-1-1 0 0,1 1 1 0 0,0 0 0 0 0,-1-1-1 0 0,1 1 1 0 0,0 0-1 0 0,0-1 1 0 0,-1 1 0 0 0,1 0-1 0 0,0-1 1 0 0,0 1 0 0 0,-1-1-1 0 0,1 0 1 0 0,15-13 1669 0 0,36-14-2739 0 0,-48 27 1200 0 0,102-51-3021 0 0,54-23-9039 0 0,-137 64 9647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4 103 6505 0 0,'-1'-1'284'0'0,"1"0"0"0"0,-1-1 0 0 0,1 1 0 0 0,-1 0 0 0 0,1-1-1 0 0,0 1 1 0 0,0-1 0 0 0,-1 1 0 0 0,1 0 0 0 0,0-1 0 0 0,1 1-1 0 0,-1-1 1 0 0,0 1 0 0 0,0 0 0 0 0,0-1 0 0 0,1 1 0 0 0,-1 0-1 0 0,1-1 1 0 0,-1 1 0 0 0,1 0 0 0 0,-1 0 0 0 0,1-1 0 0 0,0 1-1 0 0,0 0 1 0 0,0 0 0 0 0,0 0 0 0 0,-1 0 0 0 0,3-2 0 0 0,1-1 63 0 0,-1 0 0 0 0,1 0 0 0 0,-1 0 1 0 0,1 0-1 0 0,1 1 0 0 0,5-5 1 0 0,3 4-1695 0 0,0 1 1 0 0,0 1-1 0 0,1 0 0 0 0,-1 0 1 0 0,25 1-1 0 0,7-2-2740 0 0,32-10 1125 0 0,-65 11 1451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1776 0 0,'-18'-5'5330'0'0,"38"-7"-705"0"0,-3 4-5540 0 0,5-6 661 0 0,1 1 1 0 0,0 1-1 0 0,1 2 1 0 0,47-15 0 0 0,-68 24 278 0 0,0 0 1 0 0,-1 1-1 0 0,1-1 1 0 0,0 1 0 0 0,-1 0-1 0 0,1 0 1 0 0,0 0-1 0 0,-1 0 1 0 0,1 1 0 0 0,0-1-1 0 0,-1 1 1 0 0,1 0-1 0 0,-1-1 1 0 0,1 1 0 0 0,-1 0-1 0 0,1 0 1 0 0,-1 1-1 0 0,1-1 1 0 0,-1 0 0 0 0,4 4-1 0 0,-3-1 106 0 0,0-1 0 0 0,0 1 0 0 0,0 0 0 0 0,-1-1 0 0 0,1 2-1 0 0,-1-1 1 0 0,0 0 0 0 0,0 0 0 0 0,-1 0 0 0 0,1 1 0 0 0,0 5 0 0 0,2 9 218 0 0,-2 1 1 0 0,0 1-1 0 0,-1-1 1 0 0,-2 26-1 0 0,0-27-271 0 0,-1 30-2135 0 0,2-47 1560 0 0,0 1 0 0 0,-1-1 0 0 0,1 0 0 0 0,-1 1-1 0 0,0-1 1 0 0,1 1 0 0 0,-1-1 0 0 0,0 0 0 0 0,0 1-1 0 0,-1-1 1 0 0,1 0 0 0 0,0 0 0 0 0,-1 0 0 0 0,-2 3 0 0 0,-5-2-1069 0 0,5-3-4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2168 0 0,'-17'2'1319'0'0,"16"-2"-1324"0"0,-1 1 0 0 0,1-1 0 0 0,-1 0 0 0 0,1 0 1 0 0,0 1-1 0 0,-1-1 0 0 0,1 0 0 0 0,-1 0 0 0 0,1-1 0 0 0,-1 1 0 0 0,1 0 0 0 0,-1 0 0 0 0,1-1 0 0 0,0 1 0 0 0,-1-1 0 0 0,-1 0 0 0 0,2 1-4 0 0,0 0-1 0 0,0 0 0 0 0,1 0 0 0 0,-1 0 0 0 0,0 1 0 0 0,0-1 0 0 0,0 0 1 0 0,0 0-1 0 0,0 1 0 0 0,0-1 0 0 0,1 1 0 0 0,-1-1 0 0 0,0 1 0 0 0,0-1 1 0 0,1 1-1 0 0,-1-1 0 0 0,0 1 0 0 0,1 0 0 0 0,-1-1 0 0 0,0 2 0 0 0,-20 21 501 0 0,14-14-68 0 0,-2-1 86 0 0,0 1 170 0 0,0 1-1 0 0,0 0 0 0 0,-11 16 0 0 0,17-21-613 0 0,1 0-1 0 0,-1 0 1 0 0,1 0-1 0 0,0 0 1 0 0,0 1-1 0 0,1-1 1 0 0,0 1-1 0 0,0 0 0 0 0,0-1 1 0 0,1 1-1 0 0,-1 6 1 0 0,5 79-30 0 0,4 0 1 0 0,3 0 0 0 0,35 131-1 0 0,-43-209-169 0 0,-2-5-479 0 0,1 0 0 0 0,0 0 0 0 0,1 0 0 0 0,0-1 0 0 0,0 1 0 0 0,0-1 0 0 0,9 13 0 0 0,-6-17-1109 0 0,-3-5 338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3561 0 0,'3'1'6471'0'0,"13"-5"-4959"0"0,16-7-1488 0 0,32-22-1013 0 0,81-56-8142 0 0,-134 80 7763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4817 0 0,'-2'-15'2279'0'0,"4"9"1557"0"0,-1 11-3640 0 0,0-1 0 0 0,0 1 0 0 0,0-1 0 0 0,-1 0 0 0 0,0 1 0 0 0,0-1 0 0 0,0 1 0 0 0,-1 6 0 0 0,0 11-120 0 0,1-11-155 0 0,1 0 0 0 0,1 0-1 0 0,-1 0 1 0 0,2 0 0 0 0,-1-1 0 0 0,1 1 0 0 0,1-1 0 0 0,0 0-1 0 0,9 15 1 0 0,-11-21-10 0 0,1 0-1 0 0,-1-1 1 0 0,1 0 0 0 0,0 1-1 0 0,0-1 1 0 0,1 0 0 0 0,-1 0-1 0 0,1-1 1 0 0,-1 1 0 0 0,1-1-1 0 0,0 0 1 0 0,0 0-1 0 0,0 0 1 0 0,0 0 0 0 0,0-1-1 0 0,1 0 1 0 0,-1 1 0 0 0,0-2-1 0 0,1 1 1 0 0,-1 0 0 0 0,0-1-1 0 0,1 0 1 0 0,-1 0-1 0 0,1 0 1 0 0,-1-1 0 0 0,7 0-1 0 0,35 0 925 0 0,-35 2-1038 0 0,0-1 0 0 0,0 0-1 0 0,12-2 1 0 0,-20 2-195 0 0,0-1 1 0 0,-1 0-1 0 0,1 1 1 0 0,-1-1-1 0 0,1 0 1 0 0,-1 0-1 0 0,1 0 1 0 0,-1-1-1 0 0,0 1 1 0 0,1 0-1 0 0,-1-1 1 0 0,0 0-1 0 0,0 1 1 0 0,0-1-1 0 0,0 0 1 0 0,0 0-1 0 0,2-4 1 0 0,1-3-1213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2737 0 0,'9'43'3495'0'0,"-1"-8"-3075"0"0,25 202 2126 0 0,-29-186-3204 0 0,-3 1-1 0 0,-8 84 1 0 0,-12 9-4394 0 0,16-116 3281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39 335 6329 0 0,'-28'3'6376'0'0,"17"2"-5627"0"0,11-5-740 0 0,0 0 0 0 0,0 0-1 0 0,0 0 1 0 0,0 0 0 0 0,0 1 0 0 0,0-1 0 0 0,0 0-1 0 0,0 0 1 0 0,0 0 0 0 0,0 1 0 0 0,0-1-1 0 0,0 0 1 0 0,0 0 0 0 0,0 0 0 0 0,0 1-1 0 0,0-1 1 0 0,1 0 0 0 0,-1 0 0 0 0,0 0-1 0 0,0 0 1 0 0,0 1 0 0 0,0-1 0 0 0,0 0-1 0 0,0 0 1 0 0,0 0 0 0 0,1 0 0 0 0,-1 0-1 0 0,0 1 1 0 0,0-1 0 0 0,0 0 0 0 0,0 0-1 0 0,1 0 1 0 0,-1 0 0 0 0,0 0 0 0 0,0 0-1 0 0,0 0 1 0 0,0 0 0 0 0,1 0 0 0 0,-1 0-1 0 0,0 0 1 0 0,0 1 0 0 0,0-1 0 0 0,1 0-1 0 0,-1 0 1 0 0,0 0 0 0 0,0-1 0 0 0,8 2-29 0 0,-1 0 0 0 0,0-1 0 0 0,0 0 0 0 0,1-1 0 0 0,-1 0 0 0 0,0 0 1 0 0,0 0-1 0 0,0-1 0 0 0,0 0 0 0 0,9-4 0 0 0,-5 2-171 0 0,172-45-11505 0 0,-165 43 10072 0 0</inkml:trace>
  <inkml:trace contextRef="#ctx0" brushRef="#br0" timeOffset="0.99">518 23 2913 0 0,'-2'-1'461'0'0,"0"0"0"0"0,-1 1 0 0 0,1 0 0 0 0,0-1 0 0 0,-1 1 0 0 0,1 0 0 0 0,0 0 0 0 0,0 0 0 0 0,-1 1 1 0 0,1-1-1 0 0,0 0 0 0 0,0 1 0 0 0,-1-1 0 0 0,1 1 0 0 0,-4 2 0 0 0,2-1-259 0 0,-1 1 1 0 0,1 0-1 0 0,0 0 0 0 0,0 0 0 0 0,0 0 1 0 0,-6 7-1 0 0,1 1-440 0 0,1 0 1 0 0,0 1-1 0 0,0-1 1 0 0,-7 18-1 0 0,15-29 229 0 0,-24 62-1935 0 0,22-59 1803 0 0,2 0-1 0 0,-1-1 1 0 0,0 1 0 0 0,0 0 0 0 0,1 0 0 0 0,0-1-1 0 0,-1 1 1 0 0,1 0 0 0 0,0 0 0 0 0,1 0 0 0 0,-1 0-1 0 0,0-1 1 0 0,1 1 0 0 0,-1 0 0 0 0,1 0 0 0 0,0-1 0 0 0,0 1-1 0 0,0 0 1 0 0,0-1 0 0 0,1 1 0 0 0,1 2 0 0 0,-2-4 107 0 0,1 0 0 0 0,0 0 1 0 0,0-1-1 0 0,0 1 1 0 0,0 0-1 0 0,0-1 1 0 0,0 1-1 0 0,0-1 1 0 0,0 1-1 0 0,0-1 0 0 0,0 0 1 0 0,0 0-1 0 0,0 0 1 0 0,0 0-1 0 0,1 0 1 0 0,-1 0-1 0 0,0-1 1 0 0,0 1-1 0 0,0-1 1 0 0,0 0-1 0 0,0 1 0 0 0,-1-1 1 0 0,1 0-1 0 0,0 0 1 0 0,2-1-1 0 0,46-29 1104 0 0,-34 19-74 0 0,-1-1 1 0 0,-1 0-1 0 0,0 0 0 0 0,23-30 1 0 0,-31 35-1066 0 0,-1-1-1 0 0,1 0 1 0 0,-2 0 0 0 0,6-13-1 0 0,-7 14-1048 0 0,-1 0 0 0 0,0-1 0 0 0,0 1 0 0 0,-1 0 0 0 0,0 0 0 0 0,0-10 0 0 0,-1 17-355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3689 0 0,'3'5'1010'0'0,"0"0"1"0"0,0 0 0 0 0,-1 1-1 0 0,1 0 1 0 0,-2-1 0 0 0,4 11-1 0 0,-1 40 1635 0 0,-6-21-2854 0 0,-9 47 0 0 0,6-48 443 0 0,-10 49-1933 0 0,-3 26 800 0 0,17-105 1191 0 0,1 0-1 0 0,-1-1 1 0 0,1 1-1 0 0,1 0 1 0 0,-1 0-1 0 0,0 0 1 0 0,1 0-1 0 0,0 0 1 0 0,0 0 0 0 0,0 0-1 0 0,0 0 1 0 0,1-1-1 0 0,2 5 1 0 0,-3-6-210 0 0,0-1 0 0 0,0 0 0 0 0,1 1 1 0 0,-1-1-1 0 0,0 0 0 0 0,1 0 1 0 0,-1 0-1 0 0,1 0 0 0 0,-1 0 0 0 0,1 0 1 0 0,0-1-1 0 0,-1 1 0 0 0,1 0 1 0 0,0-1-1 0 0,-1 1 0 0 0,1-1 0 0 0,0 0 1 0 0,0 0-1 0 0,-1 1 0 0 0,1-1 1 0 0,0 0-1 0 0,0 0 0 0 0,0-1 0 0 0,-1 1 1 0 0,1 0-1 0 0,0-1 0 0 0,0 1 1 0 0,-1-1-1 0 0,1 1 0 0 0,3-3 0 0 0,21-7-329 0 0,0-2 0 0 0,-1-1 0 0 0,45-30 0 0 0,63-60-6331 0 0,-130 101 6405 0 0,6-5-896 0 0,0-1 0 0 0,-1 0 0 0 0,1-1 0 0 0,-1 0 0 0 0,-1 0 0 0 0,13-20 0 0 0,-13 16-439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29 189 4553 0 0,'-18'2'5570'0'0,"8"-2"-1516"0"0,22-3-3282 0 0,-5 1-830 0 0,-1 1 0 0 0,0 0 0 0 0,0 0 1 0 0,1 1-1 0 0,-1-1 0 0 0,0 1 1 0 0,1 1-1 0 0,-1-1 0 0 0,0 1 0 0 0,11 3 1 0 0,-15-3 28 0 0,1 0 0 0 0,0 1 0 0 0,0-1 0 0 0,0 1 0 0 0,-1 0-1 0 0,1 0 1 0 0,-1 0 0 0 0,1 0 0 0 0,-1 0 0 0 0,0 1 0 0 0,0-1 0 0 0,0 1 0 0 0,0-1 0 0 0,0 1 0 0 0,-1 0 0 0 0,1 0 0 0 0,-1-1 0 0 0,0 1 0 0 0,1 0 0 0 0,-1 0 0 0 0,-1 0 0 0 0,2 5 0 0 0,3 24 10 0 0,-2 1 1 0 0,-1-1 0 0 0,-2 33 0 0 0,0-35-1626 0 0,0-29 1377 0 0,0-1 0 0 0,1 1 0 0 0,-1 0 0 0 0,0 0-1 0 0,0 0 1 0 0,0 0 0 0 0,0 0 0 0 0,-1 0 0 0 0,1 0 0 0 0,0 0-1 0 0,0 0 1 0 0,0 0 0 0 0,-1 0 0 0 0,1-1 0 0 0,-1 1 0 0 0,1 0-1 0 0,0 0 1 0 0,-1 0 0 0 0,0 0 0 0 0,1-1 0 0 0,-1 1 0 0 0,1 0-1 0 0,-1-1 1 0 0,-1 2 0 0 0,1-2 157 0 0,1 0 1 0 0,-1 0-1 0 0,0 0 1 0 0,0 0-1 0 0,0 0 1 0 0,0 0-1 0 0,0-1 1 0 0,0 1-1 0 0,1 0 1 0 0,-1 0-1 0 0,0-1 0 0 0,0 1 1 0 0,0 0-1 0 0,1-1 1 0 0,-1 1-1 0 0,0-1 1 0 0,0 1-1 0 0,1-1 1 0 0,-1 1-1 0 0,0-2 1 0 0,-4-2 134 0 0,1 0 0 0 0,0 0 1 0 0,0 0-1 0 0,1-1 1 0 0,-1 0-1 0 0,-4-8 0 0 0,-7-11 2245 0 0,3 11 3562 0 0,21 5-2531 0 0,13-2-2595 0 0,-21 10-692 0 0,30-15-543 0 0,0-2 0 0 0,-1-1-1 0 0,-1-1 1 0 0,35-30 0 0 0,-20 15 648 0 0,-42 32-44 0 0,0 0 1 0 0,1 1 0 0 0,-1-1-1 0 0,0 1 1 0 0,1-1 0 0 0,-1 1-1 0 0,1 0 1 0 0,0 0 0 0 0,-1 0-1 0 0,1 0 1 0 0,0 1 0 0 0,0-1-1 0 0,-1 1 1 0 0,1-1 0 0 0,0 1-1 0 0,0 0 1 0 0,0 0 0 0 0,0 1-1 0 0,-1-1 1 0 0,1 0 0 0 0,0 1 0 0 0,0 0-1 0 0,4 1 1 0 0,-4 0-30 0 0,1 0 0 0 0,-1 0 0 0 0,0 1 0 0 0,0-1 0 0 0,0 1 0 0 0,0 0 0 0 0,-1 0-1 0 0,1 0 1 0 0,-1 0 0 0 0,0 0 0 0 0,1 0 0 0 0,-1 1 0 0 0,-1-1 0 0 0,1 1 0 0 0,0-1 0 0 0,-1 1 0 0 0,1 4 0 0 0,0 1-113 0 0,0 1 0 0 0,0 0 0 0 0,-1 0 0 0 0,0 0 0 0 0,-1 0 0 0 0,0 0 0 0 0,-1 0 1 0 0,0 0-1 0 0,-4 17 0 0 0,-1-6-1113 0 0,0 0 0 0 0,-1-1 0 0 0,-15 29 0 0 0,32-62-4238 0 0,6-4 4069 0 0,20-23 1536 0 0,60-126-165 0 0,-9 14 1313 0 0,-77 137-428 0 0,0 0-1 0 0,14-14 1 0 0,-19 24 143 0 0,0 0 1 0 0,1 0 0 0 0,-1 1-1 0 0,11-7 1 0 0,-15 11-977 0 0,-1-1 1 0 0,0 1-1 0 0,1 0 1 0 0,-1 0-1 0 0,0 0 1 0 0,0 0-1 0 0,1-1 1 0 0,-1 1-1 0 0,0 0 0 0 0,1 0 1 0 0,-1 0-1 0 0,0 0 1 0 0,1 0-1 0 0,-1 0 1 0 0,0 0-1 0 0,1 0 1 0 0,-1 0-1 0 0,0 0 1 0 0,1 0-1 0 0,-1 0 1 0 0,1 0-1 0 0,-1 0 1 0 0,0 0-1 0 0,0 0 1 0 0,1 1-1 0 0,-1-1 1 0 0,0 0-1 0 0,1 0 1 0 0,-1 0-1 0 0,0 0 1 0 0,1 1-1 0 0,-1-1 0 0 0,0 0 1 0 0,0 0-1 0 0,1 1 1 0 0,-1-1-1 0 0,5 16 937 0 0,-6 23-829 0 0,0-35-23 0 0,-16 140-163 0 0,-1-3-2805 0 0,16-47-4102 0 0,3-74 4181 0 0,6 38 0 0 0,-3-41 1208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42 6817 0 0,'0'-10'4546'0'0,"1"0"-3631"0"0,1-11-1596 0 0,-3 21 622 0 0,1 0-1 0 0,-1 0 1 0 0,1 0-1 0 0,-1-1 1 0 0,1 1-1 0 0,-1 0 1 0 0,1 0-1 0 0,-1 0 1 0 0,1 0-1 0 0,-1 0 1 0 0,1 0-1 0 0,-1 0 1 0 0,1 0-1 0 0,-1 0 1 0 0,1 1-1 0 0,-1-1 1 0 0,1 0-1 0 0,-1 0 1 0 0,1 0-1 0 0,-1 1 1 0 0,1-1-1 0 0,-1 0 1 0 0,1 0-1 0 0,-1 1 1 0 0,1-1-1 0 0,0 0 1 0 0,-1 1-1 0 0,1-1 1 0 0,0 0-1 0 0,-1 1 1 0 0,1 0 0 0 0,-19 12-874 0 0,-10 13 15 0 0,-30 33 1 0 0,29-23 2609 0 0,-52 77 0 0 0,82-113-1685 0 0,0 0-1 0 0,-1 1 0 0 0,1-1 1 0 0,0 0-1 0 0,-1 1 0 0 0,1-1 1 0 0,0 0-1 0 0,0 1 1 0 0,0-1-1 0 0,-1 1 0 0 0,1-1 1 0 0,0 1-1 0 0,0-1 0 0 0,0 0 1 0 0,0 1-1 0 0,0-1 1 0 0,0 1-1 0 0,0-1 0 0 0,0 1 1 0 0,0-1-1 0 0,0 1 0 0 0,0-1 1 0 0,0 1-1 0 0,0-1 1 0 0,0 0-1 0 0,0 1 0 0 0,1-1 1 0 0,-1 1-1 0 0,0-1 0 0 0,0 0 1 0 0,1 2-1 0 0,15 1 14 0 0,33-10-115 0 0,-36 4 169 0 0,148-22 86 0 0,-161 25-210 0 0,0 0 1 0 0,1 0-1 0 0,-1 0 1 0 0,0 0-1 0 0,1 0 1 0 0,-1 0 0 0 0,0 0-1 0 0,0 0 1 0 0,1 0-1 0 0,-1 0 1 0 0,0 0-1 0 0,1 0 1 0 0,-1 0-1 0 0,0 0 1 0 0,0 0-1 0 0,1 0 1 0 0,-1 0-1 0 0,0 1 1 0 0,0-1-1 0 0,1 0 1 0 0,-1 0-1 0 0,0 0 1 0 0,0 0-1 0 0,1 1 1 0 0,-1-1-1 0 0,0 0 1 0 0,0 0-1 0 0,0 0 1 0 0,1 1-1 0 0,-1-1 1 0 0,0 0-1 0 0,0 0 1 0 0,0 1-1 0 0,0-1 1 0 0,0 0-1 0 0,1 1 1 0 0,-1-1-1 0 0,0 0 1 0 0,0 0-1 0 0,0 1 1 0 0,-2 17-1542 0 0,-11 18 834 0 0,-11-1 1859 0 0,20-31-473 0 0,0 1-1 0 0,1 0 1 0 0,-1 0-1 0 0,1 0 1 0 0,-4 10-1 0 0,7-15-583 0 0,0 1 0 0 0,0-1 0 0 0,0 0 0 0 0,0 0 0 0 0,0 0 1 0 0,0 1-1 0 0,0-1 0 0 0,0 0 0 0 0,0 0 0 0 0,0 0 0 0 0,0 1 0 0 0,0-1 0 0 0,0 0 0 0 0,0 0 0 0 0,0 0 0 0 0,0 1 0 0 0,0-1 1 0 0,0 0-1 0 0,0 0 0 0 0,0 0 0 0 0,1 0 0 0 0,-1 1 0 0 0,0-1 0 0 0,0 0 0 0 0,0 0 0 0 0,0 0 0 0 0,0 0 0 0 0,1 0 0 0 0,-1 1 1 0 0,0-1-1 0 0,0 0 0 0 0,0 0 0 0 0,0 0 0 0 0,1 0 0 0 0,-1 0 0 0 0,0 0 0 0 0,0 0 0 0 0,0 0 0 0 0,1 0 0 0 0,-1 0 0 0 0,0 0 1 0 0,15 1 363 0 0,14-6-868 0 0,-21 1 426 0 0,1 1 0 0 0,0 0-1 0 0,0 1 1 0 0,1 0 0 0 0,-1 1-1 0 0,0 0 1 0 0,0 0 0 0 0,1 1-1 0 0,-1 0 1 0 0,14 2 0 0 0,-23-2-60 0 0,0 0 0 0 0,0 0 1 0 0,0 0-1 0 0,0 1 0 0 0,1-1 1 0 0,-1 0-1 0 0,0 0 0 0 0,0 0 1 0 0,0 0-1 0 0,1 0 0 0 0,-1 0 1 0 0,0 0-1 0 0,0 0 1 0 0,0 0-1 0 0,1 0 0 0 0,-1 0 1 0 0,0 0-1 0 0,0 0 0 0 0,0 0 1 0 0,0 0-1 0 0,1 0 0 0 0,-1 0 1 0 0,0 0-1 0 0,0 0 0 0 0,0-1 1 0 0,0 1-1 0 0,1 0 0 0 0,-1 0 1 0 0,0 0-1 0 0,0 0 0 0 0,0 0 1 0 0,0 0-1 0 0,1 0 0 0 0,-1-1 1 0 0,0 1-1 0 0,0 0 0 0 0,0 0 1 0 0,0 0-1 0 0,0 0 0 0 0,0-1 1 0 0,0 1-1 0 0,0 0 1 0 0,0 0-1 0 0,1 0 0 0 0,-1 0 1 0 0,0-1-1 0 0,0 1 0 0 0,0 0 1 0 0,0 0-1 0 0,0 0 0 0 0,0-1 1 0 0,0 1-1 0 0,0 0 0 0 0,0 0 1 0 0,0 0-1 0 0,0 0 0 0 0,-1-1 1 0 0,1 1-1 0 0,0 0 0 0 0,0 0 1 0 0,0-1-1 0 0,-4-6-4402 0 0,2 2 4378 0 0,-1 1-1437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 1448 0 0,'0'0'216'0'0,"1"0"-1"0"0,-1 0 0 0 0,1-1 0 0 0,-1 1 1 0 0,0 0-1 0 0,1 0 0 0 0,-1 0 0 0 0,1 0 1 0 0,-1 0-1 0 0,0 0 0 0 0,1-1 0 0 0,-1 1 1 0 0,1 0-1 0 0,-1 0 0 0 0,1 0 0 0 0,-1 1 1 0 0,1-1-1 0 0,-1 0 0 0 0,0 0 0 0 0,1 0 1 0 0,-1 0-1 0 0,1 0 0 0 0,-1 0 0 0 0,1 1 1 0 0,-1-1-1 0 0,0 0 0 0 0,1 0 0 0 0,-1 0 1 0 0,0 1-1 0 0,1-1 0 0 0,-1 0 1 0 0,0 1-1 0 0,1-1 0 0 0,-1 0 0 0 0,1 1 1 0 0,4 20 3302 0 0,-6 33-2089 0 0,1-45-940 0 0,-2 30 348 0 0,-6 92-3032 0 0,4-76-3019 0 0,-19 83-1 0 0,15-113 4410 0 0,3-12-581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59 104 1704 0 0,'-2'-8'4637'0'0,"-4"15"-3043"0"0,-5 17-1070 0 0,9-12-376 0 0,1 0 0 0 0,0 0 0 0 0,0 16 0 0 0,1-25-118 0 0,1 1 0 0 0,-1-1-1 0 0,0 1 1 0 0,1-1 0 0 0,0 0 0 0 0,0 1-1 0 0,0-1 1 0 0,0 0 0 0 0,0 0 0 0 0,1 1-1 0 0,-1-1 1 0 0,1 0 0 0 0,0 0-1 0 0,0-1 1 0 0,0 1 0 0 0,3 3 0 0 0,-3-5 12 0 0,1 0 0 0 0,-1 0 1 0 0,0 0-1 0 0,0 0 0 0 0,1-1 1 0 0,-1 1-1 0 0,1-1 0 0 0,-1 1 0 0 0,0-1 1 0 0,1 0-1 0 0,-1 0 0 0 0,1 0 1 0 0,-1 0-1 0 0,1 0 0 0 0,-1-1 1 0 0,0 1-1 0 0,1-1 0 0 0,-1 1 1 0 0,0-1-1 0 0,1 0 0 0 0,-1 0 0 0 0,0 0 1 0 0,0 0-1 0 0,0 0 0 0 0,0-1 1 0 0,3-1-1 0 0,-1 0-22 0 0,0 0 1 0 0,0 0-1 0 0,0 0 1 0 0,0 0-1 0 0,0 0 0 0 0,0-1 1 0 0,-1 0-1 0 0,0 0 0 0 0,0 0 1 0 0,0 0-1 0 0,4-9 1 0 0,-6 12-33 0 0,-1-1 1 0 0,0 0-1 0 0,1 1 1 0 0,-1-1-1 0 0,0 0 0 0 0,0 1 1 0 0,0-1-1 0 0,0 0 1 0 0,-1 1-1 0 0,1-1 1 0 0,0 0-1 0 0,-1 1 1 0 0,1-1-1 0 0,-1 0 1 0 0,1 1-1 0 0,-1-1 0 0 0,0 1 1 0 0,0-1-1 0 0,0 1 1 0 0,0 0-1 0 0,0-1 1 0 0,0 1-1 0 0,0 0 1 0 0,0 0-1 0 0,0 0 1 0 0,-1-1-1 0 0,1 1 1 0 0,0 0-1 0 0,-1 1 0 0 0,-1-2 1 0 0,-7-4-31 0 0,-1 1-1 0 0,1 0 1 0 0,-18-5 0 0 0,8 3 150 0 0,-14-1 325 0 0,29 8-269 0 0,0-1 1 0 0,0 0 0 0 0,0 0 0 0 0,1 0 0 0 0,-9-4 0 0 0,13 5-145 0 0,0-1 1 0 0,0 1-1 0 0,0-1 1 0 0,0 1-1 0 0,1-1 1 0 0,-1 1-1 0 0,0-1 1 0 0,0 1 0 0 0,0 0-1 0 0,0-1 1 0 0,1 1-1 0 0,-1-1 1 0 0,0 1-1 0 0,1-1 1 0 0,-1 1-1 0 0,0 0 1 0 0,1-1-1 0 0,-1 1 1 0 0,0 0 0 0 0,1-1-1 0 0,-1 1 1 0 0,1 0-1 0 0,-1-1 1 0 0,1 1-1 0 0,-1 0 1 0 0,0 0-1 0 0,1 0 1 0 0,-1-1 0 0 0,2 1-1 0 0,16-10 61 0 0,10-2 22 0 0,1-1-23 0 0,-1 1 0 0 0,2 2 0 0 0,-1 1 0 0 0,44-8 0 0 0,-69 16-66 0 0,0 1 1 0 0,0 0 0 0 0,0 0-1 0 0,0 0 1 0 0,0 0-1 0 0,0 1 1 0 0,0-1-1 0 0,-1 1 1 0 0,1 0-1 0 0,0 0 1 0 0,0 1 0 0 0,-1-1-1 0 0,1 1 1 0 0,-1-1-1 0 0,1 1 1 0 0,-1 0-1 0 0,0 1 1 0 0,4 2 0 0 0,-3-1 62 0 0,0 1 1 0 0,0 0 0 0 0,0 0-1 0 0,-1 0 1 0 0,0 0 0 0 0,0 0-1 0 0,0 1 1 0 0,0 0-1 0 0,-1-1 1 0 0,2 11 0 0 0,1 8 357 0 0,-1 1 0 0 0,-1 0 1 0 0,-1 0-1 0 0,-2 39 0 0 0,-5 34 436 0 0,1-39-1353 0 0,5 71 0 0 0,4-111-2088 0 0,-5-18 2265 0 0,0-1-1 0 0,1 1 1 0 0,-1-1-1 0 0,0 1 1 0 0,0-1 0 0 0,1 1-1 0 0,-1-1 1 0 0,0 1-1 0 0,0-1 1 0 0,1 1 0 0 0,-1-1-1 0 0,1 1 1 0 0,-1-1-1 0 0,0 0 1 0 0,1 1 0 0 0,-1-1-1 0 0,1 0 1 0 0,-1 1-1 0 0,1-1 1 0 0,-1 0 0 0 0,1 0-1 0 0,-1 1 1 0 0,1-1-1 0 0,-1 0 1 0 0,1 0 0 0 0,-1 0-1 0 0,1 0 1 0 0,0 0-1 0 0,-1 0 1 0 0,2 0 0 0 0,-2-4-2013 0 0,1 1 696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63 417 2625 0 0,'-21'15'6366'0'0,"5"0"-3296"0"0,13-11-2961 0 0,1 0 0 0 0,-1 0 1 0 0,1-1-1 0 0,-1 2 0 0 0,1-1 1 0 0,0 0-1 0 0,1 0 0 0 0,-1 1 0 0 0,1-1 1 0 0,0 1-1 0 0,0-1 0 0 0,0 1 1 0 0,1 5-1 0 0,-1-4-94 0 0,0 0 1 0 0,1 1 0 0 0,0-1-1 0 0,0 0 1 0 0,1 1-1 0 0,0-1 1 0 0,0 0-1 0 0,0 0 1 0 0,1 0 0 0 0,0 0-1 0 0,0 0 1 0 0,1 0-1 0 0,-1 0 1 0 0,1 0-1 0 0,1-1 1 0 0,3 6 0 0 0,-3-7-31 0 0,0 0 0 0 0,1 0 0 0 0,-1 0 0 0 0,1 0 0 0 0,0-1 0 0 0,0 0 0 0 0,0 0 0 0 0,0 0 0 0 0,1-1 0 0 0,-1 0 0 0 0,1 0 0 0 0,0 0 1 0 0,-1 0-1 0 0,1-1 0 0 0,0 0 0 0 0,0 0 0 0 0,7-1 0 0 0,8 0-22 0 0,-1-1 0 0 0,0 0 0 0 0,0-2 0 0 0,0-1 0 0 0,-1 0 0 0 0,1-1 0 0 0,-1-1 0 0 0,21-10 0 0 0,55-31-1695 0 0,-11-8-3691 0 0,-76 49 4749 0 0,0 0 0 0 0,-1 0 1 0 0,0-1-1 0 0,-1 0 0 0 0,11-13 0 0 0,-10 8-862 0 0</inkml:trace>
  <inkml:trace contextRef="#ctx0" brushRef="#br0" timeOffset="1">565 65 4057 0 0,'-3'0'278'0'0,"-10"0"-36"0"0,0 0 0 0 0,-22 4 0 0 0,33-4-218 0 0,0 1 1 0 0,1-1-1 0 0,-1 0 0 0 0,0 0 1 0 0,1 1-1 0 0,-1-1 0 0 0,0 1 1 0 0,1-1-1 0 0,-1 1 0 0 0,1 0 0 0 0,-1 0 1 0 0,1 0-1 0 0,-1 0 0 0 0,1 0 1 0 0,-1 0-1 0 0,1 0 0 0 0,0 0 1 0 0,0 0-1 0 0,-1 1 0 0 0,1-1 1 0 0,0 0-1 0 0,0 1 0 0 0,0-1 0 0 0,1 1 1 0 0,-1-1-1 0 0,0 1 0 0 0,1 0 1 0 0,-1-1-1 0 0,0 1 0 0 0,1 2 1 0 0,0-4 78 0 0,0 1-1 0 0,0 0 1 0 0,0 0 0 0 0,1-1 0 0 0,-1 1 0 0 0,0 0 0 0 0,1-1 0 0 0,-1 1 0 0 0,1 0 0 0 0,-1-1 0 0 0,0 1 0 0 0,1 0 0 0 0,0-1 0 0 0,-1 1 0 0 0,1-1 0 0 0,-1 1 0 0 0,1-1 0 0 0,0 1 0 0 0,-1-1 0 0 0,1 1 0 0 0,0-1 0 0 0,-1 0-1 0 0,1 1 1 0 0,0-1 0 0 0,0 0 0 0 0,-1 0 0 0 0,1 0 0 0 0,0 1 0 0 0,0-1 0 0 0,-1 0 0 0 0,1 0 0 0 0,0 0 0 0 0,0 0 0 0 0,0 0 0 0 0,-1 0 0 0 0,1-1 0 0 0,0 1 0 0 0,0 0 0 0 0,-1 0 0 0 0,1 0 0 0 0,0-1 0 0 0,0 0-1 0 0,35-10 1174 0 0,3-11-1844 0 0,-31 17-347 0 0,0 0 0 0 0,-1-1 0 0 0,1 0 0 0 0,-1 0 0 0 0,0-1-1 0 0,-1 1 1 0 0,1-2 0 0 0,-1 1 0 0 0,5-10 0 0 0,-6 9-627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3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4513 0 0,'-7'6'623'0'0,"0"0"0"0"0,1 0-1 0 0,0 1 1 0 0,0 0 0 0 0,1 0 0 0 0,0 0-1 0 0,-5 9 1 0 0,6-8-449 0 0,1 1-1 0 0,0 0 1 0 0,0 0-1 0 0,0 0 1 0 0,1 1-1 0 0,0-1 1 0 0,1 0-1 0 0,0 1 1 0 0,1-1-1 0 0,1 15 1 0 0,-1 1-11 0 0,5 45-1702 0 0,-5-65 1376 0 0,1-1 1 0 0,0 1-1 0 0,0-1 0 0 0,0 1 1 0 0,1-1-1 0 0,0 0 1 0 0,-1 0-1 0 0,1 1 0 0 0,1-1 1 0 0,-1 0-1 0 0,6 6 0 0 0,-6-8 187 0 0,0-1 0 0 0,0 0-1 0 0,0 0 1 0 0,1 0-1 0 0,-1 0 1 0 0,0 0 0 0 0,0 0-1 0 0,1 0 1 0 0,-1-1-1 0 0,1 1 1 0 0,-1-1 0 0 0,1 0-1 0 0,-1 0 1 0 0,0 0-1 0 0,1 0 1 0 0,-1 0 0 0 0,1 0-1 0 0,-1-1 1 0 0,1 1-1 0 0,-1-1 1 0 0,0 0 0 0 0,1 0-1 0 0,-1 0 1 0 0,0 0-1 0 0,0 0 1 0 0,1 0 0 0 0,-1 0-1 0 0,2-3 1 0 0,9-4-281 0 0,-1 0 0 0 0,0-1 0 0 0,13-13 1 0 0,-18 15-201 0 0,-2 1-1 0 0,1-1 1 0 0,-1 0 0 0 0,0-1 0 0 0,0 1 0 0 0,-1-1 0 0 0,0 0 0 0 0,6-17-1 0 0,-2-1-904 0 0,8-43 0 0 0,-12 45 475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4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 1536 0 0,'0'-17'10247'0'0,"0"27"-9598"0"0,2 49-562 0 0,-1-29-136 0 0,-3 46-1 0 0,-12 8-56 0 0,9-60-694 0 0,1 0 1 0 0,1 0-1 0 0,-1 44 0 0 0,4-66 685 0 0,0 0 1 0 0,0 0-1 0 0,0 0 0 0 0,0 0 0 0 0,0-1 0 0 0,0 1 0 0 0,1 0 1 0 0,-1 0-1 0 0,1 0 0 0 0,-1-1 0 0 0,1 1 0 0 0,0 0 0 0 0,0-1 0 0 0,0 1 1 0 0,-1 0-1 0 0,2-1 0 0 0,-1 1 0 0 0,0-1 0 0 0,0 1 0 0 0,0-1 1 0 0,1 0-1 0 0,-1 0 0 0 0,0 1 0 0 0,1-1 0 0 0,-1 0 0 0 0,1 0 1 0 0,3 1-1 0 0,-2-2 560 0 0,0 1 0 0 0,1-1 0 0 0,-1-1 0 0 0,0 1 0 0 0,0 0 0 0 0,1-1 0 0 0,-1 1 0 0 0,0-1 0 0 0,0 0 0 0 0,0 0 0 0 0,0 0 0 0 0,0-1 0 0 0,0 1 0 0 0,0-1 0 0 0,3-1 0 0 0,76-43 3779 0 0,2 3-3315 0 0,87-34-7274 0 0,-164 74 5708 0 0,-1 0-113 0 0,1 0 0 0 0,0 0-1 0 0,-1 0 1 0 0,1 1 0 0 0,1 0-1 0 0,-1 1 1 0 0,0 0 0 0 0,0 0-1 0 0,1 0 1 0 0,-1 1-1 0 0,9 1 1 0 0,-6 1-765 0 0</inkml:trace>
  <inkml:trace contextRef="#ctx0" brushRef="#br0" timeOffset="1">546 404 7522 0 0,'-6'7'3112'0'0,"0"1"-487"0"0,-1 0-1145 0 0,1 0-504 0 0,0-1-263 0 0,2-1-201 0 0,1 0-136 0 0,-2 0-168 0 0,3-2-176 0 0,-1 0-264 0 0,-2 1-320 0 0,2-2-473 0 0,2 0-503 0 0,-2-1-616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6321 0 0,'18'-1'793'0'0,"0"-1"-1"0"0,0-1 1 0 0,0 0-1 0 0,17-6 0 0 0,83-30-1189 0 0,-15 5-598 0 0,-26 6 151 0 0,10-2-3307 0 0,-73 28 2145 0 0,-16 2 564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4881 0 0,'-9'-1'3011'0'0,"11"2"-2172"0"0,-2-1-855 0 0,1 1 1 0 0,0-1 0 0 0,0 1 0 0 0,0 0 0 0 0,-1-1-1 0 0,1 1 1 0 0,0 0 0 0 0,-1-1 0 0 0,1 1-1 0 0,0 0 1 0 0,-1 0 0 0 0,1 0 0 0 0,-1 0-1 0 0,0 0 1 0 0,1-1 0 0 0,-1 1 0 0 0,0 0 0 0 0,1 0-1 0 0,-1 0 1 0 0,0 0 0 0 0,0 0 0 0 0,0 2-1 0 0,0 10 89 0 0,0 0-1 0 0,-1 0 0 0 0,-1 0 0 0 0,0 0 1 0 0,-1-1-1 0 0,-8 25 0 0 0,0 4 41 0 0,-48 273 889 0 0,36-197-863 0 0,13-74 1 0 0,2 0 0 0 0,2 1 1 0 0,-2 70-1 0 0,7-92 17 0 0,1 29 157 0 0,0-50-263 0 0,0 1-1 0 0,0-1 0 0 0,0 1 0 0 0,0-1 0 0 0,1 1 1 0 0,-1-1-1 0 0,0 0 0 0 0,1 1 0 0 0,-1-1 0 0 0,1 1 0 0 0,0-1 1 0 0,-1 0-1 0 0,1 0 0 0 0,0 1 0 0 0,0-1 0 0 0,0 0 1 0 0,0 0-1 0 0,0 0 0 0 0,0 0 0 0 0,0 0 0 0 0,0 0 1 0 0,1 0-1 0 0,-1 0 0 0 0,0 0 0 0 0,2 0 0 0 0,0 0 25 0 0,-1-1 0 0 0,0 0 1 0 0,1 0-1 0 0,-1 0 0 0 0,0 0 0 0 0,1 0 0 0 0,-1 0 0 0 0,0 0 0 0 0,5-2 0 0 0,38-15 248 0 0,-26 8-239 0 0,-10 6-7 0 0,347-118-2248 0 0,-340 117 1456 0 0,1-1 0 0 0,-1-1 0 0 0,26-13 1 0 0,-38 17 391 0 0,-1 0 1 0 0,0 1-1 0 0,0-2 1 0 0,0 1-1 0 0,0 0 1 0 0,0-1-1 0 0,0 1 1 0 0,0-1-1 0 0,-1 0 1 0 0,1 0-1 0 0,-1 0 1 0 0,0 0-1 0 0,0 0 1 0 0,0 0-1 0 0,0-1 1 0 0,-1 1-1 0 0,0-1 1 0 0,1 1-1 0 0,-1-1 1 0 0,0 1-1 0 0,0-1 1 0 0,-1 0-1 0 0,1-4 1 0 0,-1-6-612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12 204 6105 0 0,'-11'-1'7988'0'0,"19"-3"-7384"0"0,8-2-626 0 0,129-69-311 0 0,-52 25-2608 0 0,1 6-4179 0 0,-45 26 4726 0 0,-36 13 1083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3377 0 0,'0'-1'27'0'0,"0"1"0"0"0,0-1 0 0 0,-1 0 0 0 0,1 1 0 0 0,0-1 0 0 0,0 0 0 0 0,0 0 0 0 0,0 1 0 0 0,0-1 0 0 0,0 0 0 0 0,0 1 0 0 0,0-1 0 0 0,0 0 0 0 0,0 1 1 0 0,0-1-1 0 0,0 0 0 0 0,1 1 0 0 0,-1-1 0 0 0,0 0 0 0 0,0 1 0 0 0,1-1 0 0 0,-1 0 0 0 0,0 1 0 0 0,1-1 0 0 0,-1 1 0 0 0,1-1 0 0 0,4-2 188 0 0,-4 13 468 0 0,-1-2-323 0 0,0-1 0 0 0,0 1 0 0 0,0-1 0 0 0,3 10 0 0 0,0 22 641 0 0,-4 190 1163 0 0,1-195-2028 0 0,1-23-13 0 0,-1-1 1 0 0,-1 1-1 0 0,-2 19 1 0 0,2-28-12 0 0,2-5-172 0 0,4-17-393 0 0,8-30-509 0 0,14-36-325 0 0,-21 63 1258 0 0,0-1-1 0 0,2 2 0 0 0,1-1 0 0 0,0 1 0 0 0,18-30 0 0 0,-25 50 39 0 0,0-1 0 0 0,-1 1 0 0 0,1-1-1 0 0,0 1 1 0 0,0 0 0 0 0,0-1 0 0 0,1 1 0 0 0,-1 0 0 0 0,0 0-1 0 0,1 1 1 0 0,-1-1 0 0 0,1 0 0 0 0,0 1 0 0 0,-1 0 0 0 0,1-1-1 0 0,0 1 1 0 0,0 0 0 0 0,0 1 0 0 0,0-1 0 0 0,0 0 0 0 0,0 1 0 0 0,0 0-1 0 0,0-1 1 0 0,0 1 0 0 0,0 0 0 0 0,0 1 0 0 0,0-1 0 0 0,0 1-1 0 0,0-1 1 0 0,0 1 0 0 0,0 0 0 0 0,0 0 0 0 0,0 0 0 0 0,3 2 0 0 0,0 0 0 0 0,0 1 1 0 0,0 0 0 0 0,-1 0-1 0 0,1 1 1 0 0,-1 0 0 0 0,0 0-1 0 0,0 0 1 0 0,-1 0 0 0 0,0 1 0 0 0,0-1-1 0 0,0 1 1 0 0,0 0 0 0 0,4 13-1 0 0,-1-3 126 0 0,-2 0-1 0 0,0 1 0 0 0,-1 0 0 0 0,-1-1 0 0 0,0 1 0 0 0,0 18 0 0 0,0-14-1647 0 0,-3-20 1100 0 0,1 1 0 0 0,-1-1 1 0 0,0 0-1 0 0,0 0 0 0 0,1 0 0 0 0,-1 0 0 0 0,1 0 0 0 0,-1 0 1 0 0,1 0-1 0 0,0 0 0 0 0,-1 0 0 0 0,1 0 0 0 0,0 0 0 0 0,1 1 1 0 0,1-1-998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8266 0 0,'-1'7'697'0'0,"0"0"1"0"0,0-1-1 0 0,1 1 1 0 0,1 11-1 0 0,13 56-1177 0 0,-7-41 660 0 0,14 104-275 0 0,13 62-841 0 0,-29-192 2628 0 0,-1-17-532 0 0,3-25 51 0 0,-5 24-938 0 0,12-46 147 0 0,23-63 0 0 0,-27 95-1140 0 0,0 1 0 0 0,2 0 0 0 0,1 0 0 0 0,29-40 1 0 0,-39 60 80 0 0,1 0 1 0 0,-1 0 0 0 0,0 0 0 0 0,1 1 0 0 0,7-5 0 0 0,-10 7 391 0 0,0 0-1 0 0,0 1 0 0 0,0-1 1 0 0,0 1-1 0 0,0-1 1 0 0,0 1-1 0 0,0-1 0 0 0,1 1 1 0 0,-1 0-1 0 0,0-1 1 0 0,0 1-1 0 0,0 0 0 0 0,1 0 1 0 0,-1 0-1 0 0,0 0 1 0 0,0 0-1 0 0,1 0 0 0 0,-1 1 1 0 0,0-1-1 0 0,0 0 1 0 0,0 0-1 0 0,1 1 1 0 0,-1-1-1 0 0,0 1 0 0 0,0-1 1 0 0,0 1-1 0 0,2 1 1 0 0,0 0-927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 4793 0 0,'-1'-3'1135'0'0,"0"2"-980"0"0,1-1-1 0 0,-1 1 1 0 0,0 0-1 0 0,1-1 1 0 0,-1 1-1 0 0,1 0 1 0 0,0-1-1 0 0,-1 1 1 0 0,1-1-1 0 0,0 1 1 0 0,0 0-1 0 0,0-1 1 0 0,0 1-1 0 0,0-1 1 0 0,0 1-1 0 0,0-1 1 0 0,1 1-1 0 0,-1 0 1 0 0,0-1-1 0 0,1 1 1 0 0,0-2-1 0 0,8 28 20 0 0,-4 20-663 0 0,-1 0 1 0 0,-6 91-1 0 0,0-81 437 0 0,-6 173 371 0 0,19-308-1805 0 0,-7 50 1128 0 0,-3 19 145 0 0,0 0-1 0 0,1 0 1 0 0,0 0-1 0 0,0 0 1 0 0,8-20-1 0 0,-9 31 169 0 0,-1 0-1 0 0,0 0 0 0 0,0-1 1 0 0,0 1-1 0 0,0 0 1 0 0,0 0-1 0 0,0-1 1 0 0,1 1-1 0 0,-1 0 0 0 0,0 0 1 0 0,0-1-1 0 0,0 1 1 0 0,1 0-1 0 0,-1 0 1 0 0,0-1-1 0 0,0 1 0 0 0,0 0 1 0 0,1 0-1 0 0,-1 0 1 0 0,0 0-1 0 0,1 0 1 0 0,-1-1-1 0 0,0 1 0 0 0,0 0 1 0 0,1 0-1 0 0,-1 0 1 0 0,0 0-1 0 0,1 0 0 0 0,-1 0 1 0 0,0 0-1 0 0,0 0 1 0 0,1 0-1 0 0,-1 0 1 0 0,0 0-1 0 0,1 0 0 0 0,-1 0 1 0 0,11 8-917 0 0,-11-7 1126 0 0,1 0-1 0 0,-1-1 1 0 0,1 1 0 0 0,-1-1 0 0 0,1 1-1 0 0,-1 0 1 0 0,1-1 0 0 0,0 1 0 0 0,-1-1-1 0 0,1 0 1 0 0,0 1 0 0 0,0-1 0 0 0,-1 1-1 0 0,1-1 1 0 0,0 0 0 0 0,0 0 0 0 0,-1 1-1 0 0,1-1 1 0 0,0 0 0 0 0,0 0 0 0 0,0 0-1 0 0,-1 0 1 0 0,1 0 0 0 0,1 0 0 0 0,0-3 211 0 0,0-1-1 0 0,0 1 1 0 0,0-1 0 0 0,-1 1 0 0 0,0-1 0 0 0,1 0 0 0 0,-1 0-1 0 0,-1 0 1 0 0,1-4 0 0 0,2-1-176 0 0,5-14-214 0 0,1-1 0 0 0,2 2-1 0 0,0-1 1 0 0,1 1 0 0 0,1 1 0 0 0,2 1-1 0 0,0 0 1 0 0,1 0 0 0 0,0 2-1 0 0,2 0 1 0 0,0 1 0 0 0,28-21 0 0 0,-40 34-133 0 0,-1 0 0 0 0,1 1 1 0 0,0 0-1 0 0,1 0 1 0 0,-1 0-1 0 0,0 0 0 0 0,1 1 1 0 0,7-2-1 0 0,-11 4-199 0 0,-1-1 0 0 0,1 1 0 0 0,0 0-1 0 0,0 0 1 0 0,0 0 0 0 0,0 0 0 0 0,0 0 0 0 0,0 0 0 0 0,-1 1 0 0 0,1 0-1 0 0,0-1 1 0 0,0 1 0 0 0,-1 0 0 0 0,1 1 0 0 0,0-1 0 0 0,-1 0-1 0 0,1 1 1 0 0,-1-1 0 0 0,1 1 0 0 0,-1 0 0 0 0,2 2 0 0 0,-1 0-923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5265 0 0,'-4'12'341'0'0,"1"-1"-1"0"0,0 1 1 0 0,1 1-1 0 0,0-1 1 0 0,1 0-1 0 0,0 16 1 0 0,6 78-982 0 0,-2-81 819 0 0,-3-23-167 0 0,1 20-270 0 0,9 38 0 0 0,-9-55 88 0 0,0-1 0 0 0,0 0-1 0 0,1 1 1 0 0,-1-1 0 0 0,1 0 0 0 0,0 0 0 0 0,0 0 0 0 0,0 0 0 0 0,0 0 0 0 0,1-1-1 0 0,0 1 1 0 0,-1-1 0 0 0,1 1 0 0 0,1-1 0 0 0,6 5 0 0 0,-9-7 181 0 0,1-1 1 0 0,-1 1-1 0 0,1-1 0 0 0,-1 0 1 0 0,1 1-1 0 0,0-1 1 0 0,-1 0-1 0 0,1 0 0 0 0,-1 0 1 0 0,1 0-1 0 0,0 0 1 0 0,-1-1-1 0 0,1 1 0 0 0,-1 0 1 0 0,1-1-1 0 0,-1 1 0 0 0,1-1 1 0 0,-1 0-1 0 0,1 1 1 0 0,-1-1-1 0 0,1 0 0 0 0,-1 0 1 0 0,0 0-1 0 0,1 0 1 0 0,-1 0-1 0 0,0 0 0 0 0,0 0 1 0 0,0 0-1 0 0,0-1 1 0 0,0 1-1 0 0,0 0 0 0 0,0-1 1 0 0,0 1-1 0 0,0-2 1 0 0,5-7 426 0 0,-1 1 0 0 0,0-1 0 0 0,6-17 0 0 0,-6 8 235 0 0,0 0 0 0 0,3-36-1 0 0,-6 38-579 0 0,0 0-1 0 0,1 1 1 0 0,1-1-1 0 0,8-21 1 0 0,-12 37-126 0 0,1-1 1 0 0,-1 1-1 0 0,1-1 1 0 0,-1 0 0 0 0,1 1-1 0 0,0-1 1 0 0,0 1-1 0 0,0 0 1 0 0,0-1-1 0 0,0 1 1 0 0,0 0-1 0 0,0 0 1 0 0,0-1 0 0 0,0 1-1 0 0,1 0 1 0 0,-1 0-1 0 0,0 0 1 0 0,1 0-1 0 0,-1 1 1 0 0,1-1-1 0 0,-1 0 1 0 0,1 0-1 0 0,-1 1 1 0 0,1-1 0 0 0,-1 1-1 0 0,1 0 1 0 0,0-1-1 0 0,-1 1 1 0 0,3 0-1 0 0,-2 1 103 0 0,0 0-1 0 0,0-1 0 0 0,0 1 0 0 0,-1 0 0 0 0,1 0 1 0 0,0 1-1 0 0,-1-1 0 0 0,1 0 0 0 0,-1 1 0 0 0,1-1 1 0 0,-1 0-1 0 0,0 1 0 0 0,1 0 0 0 0,-1-1 0 0 0,0 1 1 0 0,0 0-1 0 0,0 0 0 0 0,-1-1 0 0 0,1 1 0 0 0,0 0 1 0 0,-1 0-1 0 0,1 0 0 0 0,0 4 0 0 0,7 32 730 0 0,-2-7-221 0 0,15 42 0 0 0,-19-65-1173 0 0,1-1 0 0 0,0 0-1 0 0,1 0 1 0 0,-1 0 0 0 0,1-1-1 0 0,1 1 1 0 0,-1-1 0 0 0,1 0-1 0 0,0 0 1 0 0,1 0 0 0 0,6 5 0 0 0,1-4-1652 0 0,-10-8 916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5313 0 0,'0'-1'209'0'0,"0"1"-1"0"0,1-1 1 0 0,-1 1-1 0 0,0-1 1 0 0,0 0 0 0 0,0 1-1 0 0,1-1 1 0 0,-1 1-1 0 0,0-1 1 0 0,1 1 0 0 0,-1-1-1 0 0,0 1 1 0 0,1-1-1 0 0,-1 1 1 0 0,1-1-1 0 0,-1 1 1 0 0,0 0 0 0 0,1-1-1 0 0,-1 1 1 0 0,1 0-1 0 0,0-1 1 0 0,-1 1 0 0 0,1 0-1 0 0,-1 0 1 0 0,1-1-1 0 0,-1 1 1 0 0,1 0 0 0 0,0 0-1 0 0,-1 0 1 0 0,1 0-1 0 0,-1 0 1 0 0,1 0-1 0 0,1 0 1 0 0,-1 1 4 0 0,0-1 0 0 0,0 1 0 0 0,0 0 0 0 0,0 0-1 0 0,0 0 1 0 0,0 0 0 0 0,0 1 0 0 0,-1-1 0 0 0,1 0 0 0 0,0 0 0 0 0,-1 0 0 0 0,1 1-1 0 0,0 1 1 0 0,12 47 1312 0 0,-9-3-970 0 0,-3 1 0 0 0,-2 0 0 0 0,-11 80 0 0 0,6-77-827 0 0,2-1 1 0 0,2 1 0 0 0,5 56 0 0 0,-2-101-302 0 0,0 0 0 0 0,0 0-1 0 0,1 0 1 0 0,0 0 0 0 0,4 10-1 0 0,-1-7-1329 0 0,0 0-1 0 0,1 0 1 0 0,0-1 0 0 0,0 0-1 0 0,8 7 1 0 0,-2-3-906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1736 0 0,'-3'8'5842'0'0,"-4"12"-4631"0"0,3 2-1056 0 0,1 1 1 0 0,0-1 0 0 0,2 1-1 0 0,4 44 1 0 0,-1 5 42 0 0,-8 448-596 0 0,6-482-2909 0 0,9 66 0 0 0,-9-104 3236 0 0,0 1 0 0 0,0-1 0 0 0,1 1 0 0 0,-1-1 0 0 0,0 0 1 0 0,0 1-1 0 0,0-1 0 0 0,0 1 0 0 0,1-1 0 0 0,-1 0 0 0 0,0 1 0 0 0,0-1 1 0 0,1 0-1 0 0,-1 1 0 0 0,0-1 0 0 0,1 0 0 0 0,-1 1 0 0 0,0-1 1 0 0,1 0-1 0 0,-1 0 0 0 0,1 1 0 0 0,-1-1 0 0 0,0 0 0 0 0,1 0 1 0 0,2 1-768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2777 0 0,'45'14'3607'0'0,"-37"-14"-3533"0"0,1-1-1 0 0,-1 0 1 0 0,0-1-1 0 0,0 0 1 0 0,1 0 0 0 0,-2-1-1 0 0,1 0 1 0 0,0 0-1 0 0,0-1 1 0 0,-1 0 0 0 0,0 0-1 0 0,0-1 1 0 0,0 0-1 0 0,0 0 1 0 0,-1 0 0 0 0,0-1-1 0 0,0 0 1 0 0,0 0-1 0 0,-1-1 1 0 0,5-7 0 0 0,-4 6-38 0 0,-1 0 0 0 0,0-1 0 0 0,-1 0 0 0 0,0 1 0 0 0,0-1 1 0 0,-1-1-1 0 0,0 1 0 0 0,-1 0 0 0 0,0-1 0 0 0,0 1 0 0 0,-1-1 1 0 0,0 0-1 0 0,-1 0 0 0 0,0 1 0 0 0,0-1 0 0 0,-1 0 0 0 0,-2-11 1 0 0,2 20-15 0 0,1 0 1 0 0,0-1 0 0 0,0 1 0 0 0,-1-1 0 0 0,1 1 0 0 0,-1 0 0 0 0,1-1 0 0 0,-1 1 0 0 0,0 0 0 0 0,1-1 0 0 0,-1 1 0 0 0,0 0 0 0 0,0 0 0 0 0,0 0 0 0 0,0 0 0 0 0,0 0 0 0 0,0 0 0 0 0,0 0 0 0 0,0 0 0 0 0,0 0 0 0 0,-1 0 0 0 0,0 0 0 0 0,0 1 7 0 0,1 0 0 0 0,-1-1 0 0 0,1 2 1 0 0,0-1-1 0 0,-1 0 0 0 0,1 0 1 0 0,0 0-1 0 0,-1 1 0 0 0,1-1 1 0 0,0 0-1 0 0,-1 1 0 0 0,1-1 0 0 0,0 1 1 0 0,0 0-1 0 0,0-1 0 0 0,-1 1 1 0 0,1 0-1 0 0,-1 1 0 0 0,-4 3 106 0 0,0 1 0 0 0,1-1 0 0 0,0 1 0 0 0,0 0 0 0 0,1 1 0 0 0,-8 12 0 0 0,2 4-27 0 0,1 0 1 0 0,0 1 0 0 0,2 0 0 0 0,1 1 0 0 0,1-1 0 0 0,1 1 0 0 0,1 0-1 0 0,1 0 1 0 0,2 1 0 0 0,4 49 0 0 0,-3-69-77 0 0,0 0 0 0 0,0 0 0 0 0,1-1 0 0 0,0 1 0 0 0,0 0 0 0 0,0 0 0 0 0,1-1 0 0 0,0 0 0 0 0,0 1-1 0 0,0-1 1 0 0,0 0 0 0 0,1 0 0 0 0,0-1 0 0 0,0 1 0 0 0,0-1 0 0 0,7 5 0 0 0,-8-7-43 0 0,1 1-1 0 0,1-1 0 0 0,-1 0 1 0 0,0 0-1 0 0,0-1 0 0 0,1 1 1 0 0,-1-1-1 0 0,1 0 1 0 0,-1 0-1 0 0,1 0 0 0 0,0-1 1 0 0,-1 0-1 0 0,1 0 1 0 0,-1 0-1 0 0,1 0 0 0 0,0-1 1 0 0,-1 0-1 0 0,1 1 0 0 0,-1-2 1 0 0,1 1-1 0 0,7-4 1 0 0,6-2-999 0 0,-1-1 1 0 0,0-1 0 0 0,0 0-1 0 0,-1-2 1 0 0,0 0 0 0 0,0 0-1 0 0,-2-1 1 0 0,1-1 0 0 0,-2-1-1 0 0,20-24 1 0 0,-27 28-15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9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12843 0 0,'-9'3'5689'0'0,"0"3"-3817"0"0,-1 2-1103 0 0,0 0-585 0 0,3-1-216 0 0,1 0-232 0 0,1-1-113 0 0,3 0-167 0 0,0 0-152 0 0,1 0-96 0 0,1 1-256 0 0,0-1-489 0 0,0 3-727 0 0,1-1-961 0 0,-2 0-71 0 0,1 2 863 0 0,-2-1-904 0 0</inkml:trace>
  <inkml:trace contextRef="#ctx0" brushRef="#br0" timeOffset="1">53 316 8306 0 0,'-3'3'2904'0'0,"1"3"-1495"0"0,-1 0-1217 0 0,2 0-912 0 0,1 0-993 0 0,0 0-855 0 0,0-1 239 0 0,1 1-1152 0 0,-1 2 1553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92 4473 0 0,'42'-39'4660'0'0,"25"-14"-2004"0"0,-103 82-1752 0 0,0 1-1 0 0,-38 45 1 0 0,10-12-897 0 0,29-26 205 0 0,-61 79 0 0 0,95-115-198 0 0,0 0 0 0 0,0 1 0 0 0,0-1 1 0 0,0 0-1 0 0,0 0 0 0 0,0 0 0 0 0,1 1 0 0 0,-1-1 0 0 0,0 0 0 0 0,1 1 0 0 0,-1-1 0 0 0,1 1 0 0 0,0-1 0 0 0,-1 0 1 0 0,1 1-1 0 0,0-1 0 0 0,0 1 0 0 0,0-1 0 0 0,0 1 0 0 0,0-1 0 0 0,0 1 0 0 0,0-1 0 0 0,0 1 0 0 0,1-1 1 0 0,0 3-1 0 0,0-2 19 0 0,1-1 0 0 0,-1 1 1 0 0,1-1-1 0 0,0 0 0 0 0,-1 0 0 0 0,1 0 1 0 0,0 0-1 0 0,-1 0 0 0 0,1 0 1 0 0,0 0-1 0 0,0-1 0 0 0,0 1 1 0 0,0-1-1 0 0,0 1 0 0 0,0-1 0 0 0,3 1 1 0 0,9 0-574 0 0,0-1 0 0 0,0 0 0 0 0,0-1 0 0 0,17-3 0 0 0,36 4-11712 0 0,-61-1 11348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15 154 2977 0 0,'11'-18'791'0'0,"-2"-1"0"0"0,0-1 0 0 0,0 1 0 0 0,-2-2 0 0 0,7-32 0 0 0,-15 50 2010 0 0,-4 11-1877 0 0,-4 15-527 0 0,-18 213 1692 0 0,3-11-6509 0 0,20-201 2568 0 0,2 0 0 0 0,1 0 0 0 0,2 35 0 0 0,3-52 133 0 0,-2-6 1340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164 202 936 0 0,'1'-95'6898'0'0,"-1"93"-6771"0"0,0 0 0 0 0,0-1 0 0 0,0 1 1 0 0,0 0-1 0 0,0 0 0 0 0,0 0 0 0 0,1 0 0 0 0,-1 0 1 0 0,1 0-1 0 0,-1 0 0 0 0,1 0 0 0 0,0 0 0 0 0,0 1 1 0 0,0-1-1 0 0,0 0 0 0 0,0 0 0 0 0,0 1 0 0 0,1-1 1 0 0,-1 1-1 0 0,1-1 0 0 0,-1 1 0 0 0,1-1 0 0 0,-1 1 1 0 0,1 0-1 0 0,0 0 0 0 0,-1 0 0 0 0,3-1 0 0 0,6-2-663 0 0,0 0 0 0 0,-1 1 0 0 0,1 0 0 0 0,17-2 0 0 0,-17 3-524 0 0,1 0 0 0 0,-1 0 0 0 0,13-6-1 0 0,26-14-2481 0 0,-43 19 2618 0 0</inkml:trace>
  <inkml:trace contextRef="#ctx0" brushRef="#br0" timeOffset="1">7 243 1800 0 0,'-1'5'507'0'0,"-1"0"1"0"0,1 0-1 0 0,0 0 0 0 0,0 0 0 0 0,1 1 0 0 0,0 5 0 0 0,0-5-428 0 0,1 0 0 0 0,1 1 0 0 0,-1-1 0 0 0,1 0 0 0 0,0 0 0 0 0,0 0 1 0 0,1-1-1 0 0,0 1 0 0 0,0-1 0 0 0,0 1 0 0 0,0-1 0 0 0,1 0 0 0 0,6 7 0 0 0,-4-4 184 0 0,1 0 0 0 0,0-1 0 0 0,1 1-1 0 0,0-1 1 0 0,0 0 0 0 0,1-1-1 0 0,-1 0 1 0 0,1-1 0 0 0,1 0 0 0 0,-1 0-1 0 0,1 0 1 0 0,-1-2 0 0 0,17 5 0 0 0,-17-6-599 0 0,0 1 1 0 0,-1-1 0 0 0,1 1 0 0 0,-1 1-1 0 0,0 0 1 0 0,1 0 0 0 0,-2 0 0 0 0,1 1-1 0 0,0 0 1 0 0,8 9 0 0 0,-15-14 280 0 0,0 0 0 0 0,0 1 0 0 0,-1-1 0 0 0,1 0 0 0 0,0 0 0 0 0,-1 1 1 0 0,1-1-1 0 0,0 0 0 0 0,0 0 0 0 0,-1 0 0 0 0,1 0 0 0 0,0 0 0 0 0,0 0 0 0 0,-1 0 0 0 0,1 0 0 0 0,0-1 0 0 0,0 1 0 0 0,-1 0 0 0 0,1 0 0 0 0,0-1 0 0 0,0 1 0 0 0,-1 0 1 0 0,1-1-1 0 0,-1 1 0 0 0,1 0 0 0 0,0-1 0 0 0,-1 1 0 0 0,1-1 0 0 0,-1 1 0 0 0,1-1 0 0 0,-1 0 0 0 0,1 0 0 0 0,21-22-1387 0 0,-20 20 1444 0 0,12-15-1032 0 0,22-36 0 0 0,-22 27-49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93 8762 0 0,'-1'0'265'0'0,"0"-1"-1"0"0,0 1 1 0 0,0 0 0 0 0,0 0 0 0 0,0 0 0 0 0,0 0-1 0 0,0 0 1 0 0,0 0 0 0 0,0 0 0 0 0,0 0-1 0 0,0 0 1 0 0,0 0 0 0 0,0 0 0 0 0,0 1 0 0 0,0-1-1 0 0,1 0 1 0 0,-1 1 0 0 0,0-1 0 0 0,-2 1 0 0 0,-12 18 1087 0 0,10-9-2302 0 0,1 1-1 0 0,-6 22 1 0 0,3-11-119 0 0,-15 43-2200 0 0,18-53 3228 0 0,1 0 0 0 0,1 1 1 0 0,0-1-1 0 0,0 0 0 0 0,1 1 0 0 0,1 16 0 0 0,0-28 87 0 0,0 0 1 0 0,0 0-1 0 0,0 0 1 0 0,0-1-1 0 0,0 1 1 0 0,0 0-1 0 0,1 0 0 0 0,-1-1 1 0 0,0 1-1 0 0,0 0 1 0 0,1 0-1 0 0,-1-1 1 0 0,0 1-1 0 0,1 0 0 0 0,-1-1 1 0 0,1 1-1 0 0,-1 0 1 0 0,1-1-1 0 0,-1 1 0 0 0,1-1 1 0 0,0 1-1 0 0,-1 0 1 0 0,1-1-1 0 0,-1 0 1 0 0,1 1-1 0 0,0-1 0 0 0,0 1 1 0 0,-1-1-1 0 0,1 0 1 0 0,0 0-1 0 0,0 1 1 0 0,2-1 54 0 0,-1 0 1 0 0,0 0-1 0 0,0-1 1 0 0,0 1 0 0 0,0 0-1 0 0,0-1 1 0 0,0 1 0 0 0,0-1-1 0 0,0 0 1 0 0,0 0 0 0 0,3-2-1 0 0,4-2 147 0 0,0-1 1 0 0,-1 0-1 0 0,14-13 0 0 0,-18 15-235 0 0,-1 0 1 0 0,1 0-1 0 0,-1-1 0 0 0,0 1 1 0 0,0-1-1 0 0,0 0 1 0 0,-1 0-1 0 0,1 0 0 0 0,-1 0 1 0 0,-1 0-1 0 0,1 0 0 0 0,-1 0 1 0 0,0-1-1 0 0,0 1 0 0 0,0-1 1 0 0,-1 1-1 0 0,0 0 0 0 0,0-1 1 0 0,0 1-1 0 0,-1-1 0 0 0,1 1 1 0 0,-3-7-1 0 0,1 5 34 0 0,0-1-1 0 0,-1 1 1 0 0,0-1 0 0 0,-1 1 0 0 0,1 0-1 0 0,-1 0 1 0 0,-1 1 0 0 0,1-1 0 0 0,-1 1 0 0 0,0 0-1 0 0,-1 0 1 0 0,0 1 0 0 0,1-1 0 0 0,-13-7-1 0 0,18 13-42 0 0,-1 0 1 0 0,1-1-1 0 0,-1 1 0 0 0,1 0 0 0 0,-1-1 0 0 0,1 1 0 0 0,-1 0 0 0 0,1-1 0 0 0,0 1 0 0 0,-1 0 0 0 0,1-1 1 0 0,0 1-1 0 0,-1-1 0 0 0,1 1 0 0 0,0-1 0 0 0,-1 1 0 0 0,1-1 0 0 0,0 1 0 0 0,0-1 0 0 0,0 1 0 0 0,0-1 0 0 0,-1 1 1 0 0,1-1-1 0 0,0 0 0 0 0,0 1 0 0 0,0-1 0 0 0,0 1 0 0 0,0-1 0 0 0,0 1 0 0 0,0-1 0 0 0,1 1 0 0 0,-1-2 1 0 0,16-14 210 0 0,36-9 252 0 0,-44 22-383 0 0,-1 0-28 0 0,12-6 149 0 0,1 1 0 0 0,0 1 1 0 0,0 1-1 0 0,22-4 0 0 0,-37 9-192 0 0,-1 1 0 0 0,1-1 0 0 0,0 1 0 0 0,0 0 0 0 0,-1 0 1 0 0,1 0-1 0 0,0 1 0 0 0,-1-1 0 0 0,1 1 0 0 0,0 0 0 0 0,-1 1 1 0 0,1-1-1 0 0,-1 1 0 0 0,0 0 0 0 0,1 0 0 0 0,-1 0 0 0 0,0 1 1 0 0,0-1-1 0 0,0 1 0 0 0,-1 0 0 0 0,1 0 0 0 0,-1 1 1 0 0,1-1-1 0 0,2 5 0 0 0,6 11 81 0 0,-1 1-1 0 0,0 0 1 0 0,-2 1 0 0 0,0 0 0 0 0,6 27 0 0 0,-10-29-248 0 0,2 0 0 0 0,-1-1 0 0 0,2 0-1 0 0,1 0 1 0 0,0-1 0 0 0,1 0 0 0 0,18 24 0 0 0,-26-39-791 0 0,1 0 0 0 0,-1 0 0 0 0,1 0-1 0 0,-1 0 1 0 0,1-1 0 0 0,0 1-1 0 0,-1-1 1 0 0,1 1 0 0 0,0-1-1 0 0,6 1 1 0 0,-3 0-1925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4129 0 0,'-12'0'3244'0'0,"-14"2"2371"0"0,24-2-5548 0 0,0 1 1 0 0,0 0-1 0 0,0 0 0 0 0,0 1 1 0 0,1-1-1 0 0,-1 0 1 0 0,0 0-1 0 0,1 1 1 0 0,-1-1-1 0 0,1 1 0 0 0,-1 0 1 0 0,-1 2-1 0 0,-10 16-47 0 0,0 1 0 0 0,1 0 0 0 0,1 0 0 0 0,-12 36 0 0 0,-24 96-58 0 0,44-143 30 0 0,-4 17-14 0 0,-37 152 22 0 0,40-155-23 0 0,1 0 0 0 0,1 0 0 0 0,1 1 1 0 0,1-1-1 0 0,5 36 0 0 0,-4-54-79 0 0,0 1 1 0 0,0-1-1 0 0,1 1 0 0 0,0-1 1 0 0,0 0-1 0 0,1 0 0 0 0,0 0 1 0 0,0 0-1 0 0,0 0 0 0 0,1-1 1 0 0,0 1-1 0 0,0-1 1 0 0,0 0-1 0 0,0 0 0 0 0,1-1 1 0 0,0 1-1 0 0,0-1 0 0 0,0 0 1 0 0,1 0-1 0 0,0-1 0 0 0,-1 0 1 0 0,1 0-1 0 0,0 0 0 0 0,9 3 1 0 0,-8-5-511 0 0,0 1 0 0 0,0-1 0 0 0,-1 0 0 0 0,1-1 0 0 0,0 0 0 0 0,0 0 0 0 0,0 0 0 0 0,0-1 0 0 0,0 0 1 0 0,0 0-1 0 0,-1-1 0 0 0,1 0 0 0 0,-1 0 0 0 0,1 0 0 0 0,7-5 0 0 0,1 0-735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1704 0 0,'77'-30'3162'0'0,"-42"13"-3083"0"0,39-25 0 0 0,-26 10-3736 0 0,-44 29 2410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 2160 0 0,'0'-1'5032'0'0,"-2"18"-3373"0"0,-5 65-1958 0 0,-1-30 478 0 0,3-12 85 0 0,-2 0 1 0 0,-2 0-1 0 0,-17 46 1 0 0,29-93-129 0 0,1 0 1 0 0,-1 0 0 0 0,2 1-1 0 0,-1-1 1 0 0,1 1 0 0 0,0 0-1 0 0,0 0 1 0 0,0 1 0 0 0,1-1-1 0 0,10-6 1 0 0,-4 4-320 0 0,0 0-1 0 0,0 1 0 0 0,0 1 1 0 0,1 0-1 0 0,26-8 1 0 0,-24 10-122 0 0,0 1 1 0 0,0-1 0 0 0,0 2 0 0 0,1 0 0 0 0,-1 1-1 0 0,0 1 1 0 0,1 0 0 0 0,-1 1 0 0 0,1 1 0 0 0,-1 0-1 0 0,0 1 1 0 0,28 10 0 0 0,-34-10 369 0 0,0 1-1 0 0,0 1 1 0 0,0 0 0 0 0,0 0 0 0 0,-1 0-1 0 0,0 1 1 0 0,0 0 0 0 0,8 9 0 0 0,-14-13 10 0 0,0 0-1 0 0,-1 1 1 0 0,1-1 0 0 0,0 0 0 0 0,-1 1 0 0 0,0 0 0 0 0,0-1 0 0 0,1 1 0 0 0,-2-1 0 0 0,1 1 0 0 0,0 0 0 0 0,0 0 0 0 0,-1 0 0 0 0,0-1 0 0 0,1 1 0 0 0,-1 0 0 0 0,0 0 0 0 0,-1 0 0 0 0,1 0 0 0 0,0 0 0 0 0,-1-1 0 0 0,1 1 0 0 0,-1 0 0 0 0,0 0 0 0 0,0-1 0 0 0,0 1 0 0 0,0-1 0 0 0,-1 1 0 0 0,1-1 0 0 0,-1 1 0 0 0,1-1 0 0 0,-5 4 0 0 0,-9 11-180 0 0,-1-1 0 0 0,-1 0 0 0 0,-1-2 1 0 0,0 0-1 0 0,-1 0 0 0 0,-27 13 1 0 0,5-2-2189 0 0,23-12 916 0 0,10-7 948 0 0,-1 0-1 0 0,1-1 1 0 0,-1 0 0 0 0,0 0-1 0 0,0-1 1 0 0,-13 4-1 0 0,15-7-838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 2208 0 0,'0'-1'173'0'0,"-13"-8"2911"0"0,12 9-2989 0 0,0 0 1 0 0,0 1-1 0 0,1-1 0 0 0,-1 0 1 0 0,0 1-1 0 0,0-1 0 0 0,1 1 1 0 0,-1-1-1 0 0,0 0 0 0 0,1 1 1 0 0,-1 0-1 0 0,0-1 0 0 0,1 1 1 0 0,-1-1-1 0 0,1 1 0 0 0,-1 0 1 0 0,1-1-1 0 0,-1 1 0 0 0,1 0 1 0 0,0 0-1 0 0,-1-1 0 0 0,1 2 1 0 0,-4 8 279 0 0,1 0-1 0 0,0 0 1 0 0,1 0 0 0 0,0 0 0 0 0,0 0 0 0 0,1 1 0 0 0,0-1 0 0 0,1 1 0 0 0,1-1 0 0 0,-1 0 0 0 0,1 1 0 0 0,1-1 0 0 0,0 0 0 0 0,6 16 0 0 0,-8-25-363 0 0,1 1 1 0 0,-1-1 0 0 0,1 1 0 0 0,-1-1 0 0 0,1 1 0 0 0,0-1 0 0 0,0 1 0 0 0,0-1 0 0 0,0 0 0 0 0,0 1 0 0 0,0-1 0 0 0,0 0 0 0 0,0 0 0 0 0,0 0 0 0 0,1 0 0 0 0,-1 0 0 0 0,0 0 0 0 0,1 0 0 0 0,-1-1 0 0 0,1 1 0 0 0,-1 0 0 0 0,1-1 0 0 0,2 1 0 0 0,-2-1-18 0 0,0 0 0 0 0,0 0 0 0 0,0 0 0 0 0,0-1 0 0 0,0 1 0 0 0,0-1 0 0 0,0 0 0 0 0,0 0 0 0 0,0 1-1 0 0,0-1 1 0 0,0 0 0 0 0,0 0 0 0 0,-1-1 0 0 0,1 1 0 0 0,2-3 0 0 0,5-4 1 0 0,-1 0 1 0 0,-1-1-1 0 0,0 0 0 0 0,0 0 0 0 0,7-13 1 0 0,-11 16 134 0 0,0 1 0 0 0,0-1 0 0 0,-1 0 0 0 0,0 0 1 0 0,0 0-1 0 0,-1 0 0 0 0,0 0 0 0 0,0 0 1 0 0,0 0-1 0 0,-1 0 0 0 0,1-1 0 0 0,-3-10 1 0 0,2 15-33 0 0,0 0 0 0 0,-1 0 0 0 0,1 0 0 0 0,-1 0 0 0 0,0 0 0 0 0,1 0 0 0 0,-1 1 0 0 0,0-1 0 0 0,0 0 1 0 0,0 1-1 0 0,-1-1 0 0 0,1 0 0 0 0,0 1 0 0 0,-1 0 0 0 0,1-1 0 0 0,-1 1 0 0 0,-1-2 0 0 0,0 2-53 0 0,1 0 0 0 0,-1 0 0 0 0,1 0 0 0 0,-1 0 0 0 0,0 1 0 0 0,1-1 0 0 0,-1 1 0 0 0,0 0 0 0 0,1-1-1 0 0,-1 1 1 0 0,0 0 0 0 0,1 1 0 0 0,-1-1 0 0 0,0 0 0 0 0,1 1 0 0 0,-4 1 0 0 0,-13 3-275 0 0,1 1 0 0 0,-23 10 0 0 0,3 6-2417 0 0,35-20 1531 0 0,-1 1-1 0 0,1 0 1 0 0,0 0 0 0 0,0 0 0 0 0,0 0-1 0 0,-4 6 1 0 0,6-6 669 0 0,0-1 0 0 0,0 0 0 0 0,0 0-1 0 0,0 0 1 0 0,1 1 0 0 0,-1-1 0 0 0,1 0 0 0 0,-1 1 0 0 0,1-1 0 0 0,0 3-1 0 0,0 4-1129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42 7009 0 0,'-9'0'2258'0'0,"-6"-1"-437"0"0,31-4-2105 0 0,21-5 47 0 0,-13 3 97 0 0,0 1 0 0 0,40-5-1 0 0,-58 10 172 0 0,0 0 0 0 0,0 1-1 0 0,-1 0 1 0 0,1 1-1 0 0,0-1 1 0 0,0 1-1 0 0,0 0 1 0 0,-1 0 0 0 0,1 1-1 0 0,-1 0 1 0 0,1 0-1 0 0,-1 0 1 0 0,1 1 0 0 0,-1-1-1 0 0,0 1 1 0 0,7 6-1 0 0,-9-5-131 0 0,0 0 0 0 0,0 1 0 0 0,0-1 0 0 0,0 1-1 0 0,-1 0 1 0 0,0-1 0 0 0,0 1 0 0 0,0 0 0 0 0,0 0 0 0 0,-1 1-1 0 0,2 8 1 0 0,-3-9-815 0 0,1 1-1 0 0,0-1 0 0 0,-1 0 0 0 0,0 1 1 0 0,0-1-1 0 0,-2 9 0 0 0,-1-8-816 0 0,0-3 599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6673 0 0,'5'0'4676'0'0,"18"0"-3696"0"0,8-5-1252 0 0,1-1-1 0 0,-1-2 1 0 0,47-18 0 0 0,-22 7-3081 0 0,68-18-2342 0 0,-119 36 4311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6457 0 0,'0'0'1734'0'0,"4"-1"1409"0"0,16-4-1993 0 0,4 2-554 0 0,-6 0-524 0 0,0 1 0 0 0,28 1 0 0 0,-42 1-125 0 0,-1 0-1 0 0,1 1 1 0 0,-1-1-1 0 0,1 1 1 0 0,-1-1-1 0 0,0 1 1 0 0,1 0-1 0 0,-1 0 0 0 0,0 1 1 0 0,0-1-1 0 0,0 1 1 0 0,0-1-1 0 0,0 1 1 0 0,0 0-1 0 0,0 0 1 0 0,-1 0-1 0 0,1 1 0 0 0,-1-1 1 0 0,5 6-1 0 0,-6-6 88 0 0,0 0 0 0 0,0 0 0 0 0,0 0 0 0 0,0 1 0 0 0,0-1 0 0 0,-1 0 0 0 0,1 1-1 0 0,-1-1 1 0 0,1 1 0 0 0,-1-1 0 0 0,0 1 0 0 0,0-1 0 0 0,0 1 0 0 0,0-1 0 0 0,-1 4 0 0 0,-14 37 833 0 0,13-38-823 0 0,0-1 0 0 0,0 1 0 0 0,0 0 0 0 0,1 0-1 0 0,-1 0 1 0 0,1 0 0 0 0,0 0 0 0 0,1 0 0 0 0,-1 0 0 0 0,1 10 0 0 0,1-14-53 0 0,-1-1 0 0 0,1 1 0 0 0,-1 0 0 0 0,1 0 0 0 0,0-1 0 0 0,-1 1 0 0 0,1 0 0 0 0,0-1 0 0 0,0 1 0 0 0,-1 0 0 0 0,1-1 0 0 0,0 1 0 0 0,0-1 0 0 0,0 1 1 0 0,0-1-1 0 0,-1 0 0 0 0,1 1 0 0 0,0-1 0 0 0,0 0 0 0 0,0 0 0 0 0,0 0 0 0 0,0 1 0 0 0,0-1 0 0 0,0 0 0 0 0,0 0 0 0 0,0 0 0 0 0,0-1 0 0 0,0 1 0 0 0,0 0 0 0 0,0 0 0 0 0,0 0 0 0 0,0-1 1 0 0,1 0-1 0 0,32-9-139 0 0,-24 5-648 0 0,-1-1 1 0 0,1 0 0 0 0,-1 0-1 0 0,0-1 1 0 0,-1 0 0 0 0,0 0 0 0 0,0-1-1 0 0,8-9 1 0 0,-3 0-516 0 0,-1 1-1 0 0,-1-2 0 0 0,13-25 1 0 0,-13 20 113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7074 0 0,'-35'6'5639'0'0,"35"-6"-5634"0"0,1 0 0 0 0,-1 0 0 0 0,0 0 0 0 0,0 0 0 0 0,0 0 1 0 0,0 0-1 0 0,0 1 0 0 0,0-1 0 0 0,0 0 0 0 0,0 0 1 0 0,0 0-1 0 0,0 0 0 0 0,0 0 0 0 0,0 0 0 0 0,0 0 0 0 0,0 0 1 0 0,0 0-1 0 0,0 0 0 0 0,0 1 0 0 0,0-1 0 0 0,0 0 0 0 0,0 0 1 0 0,0 0-1 0 0,0 0 0 0 0,0 0 0 0 0,0 0 0 0 0,0 0 1 0 0,0 0-1 0 0,0 0 0 0 0,0 1 0 0 0,0-1 0 0 0,0 0 0 0 0,0 0 1 0 0,0 0-1 0 0,0 0 0 0 0,-1 0 0 0 0,1 0 0 0 0,0 0 1 0 0,0 0-1 0 0,0 0 0 0 0,0 0 0 0 0,0 0 0 0 0,0 0 0 0 0,0 0 1 0 0,0 0-1 0 0,0 0 0 0 0,0 0 0 0 0,0 0 0 0 0,-1 0 0 0 0,1 0 1 0 0,0 1-1 0 0,0-1 0 0 0,0 0 0 0 0,0 0 0 0 0,0 0 1 0 0,0 0-1 0 0,0 0 0 0 0,0-1 0 0 0,0 1 0 0 0,0 0 0 0 0,-1 0 1 0 0,1 0-1 0 0,0 0 0 0 0,0 0 0 0 0,20 0 277 0 0,1-2-232 0 0,1 2-1 0 0,-1 0 1 0 0,0 1 0 0 0,24 5-1 0 0,-37-5-48 0 0,-1 1-1 0 0,1-1 0 0 0,0 1 0 0 0,-1 1 0 0 0,1 0 0 0 0,-1 0 0 0 0,0 0 0 0 0,0 1 0 0 0,0 0 0 0 0,0 0 0 0 0,-1 1 0 0 0,0 0 0 0 0,0 0 0 0 0,7 7 0 0 0,-10-8 46 0 0,0 1 0 0 0,0-1 0 0 0,-1 1 0 0 0,1-1 0 0 0,-1 1 0 0 0,0 0 0 0 0,0 0 1 0 0,-1 0-1 0 0,0 0 0 0 0,1 0 0 0 0,-2 0 0 0 0,1 0 0 0 0,-1 1 0 0 0,1-1 0 0 0,-1 0 0 0 0,-1 0 0 0 0,1 0 0 0 0,-1 1 0 0 0,0-1 0 0 0,0 0 0 0 0,0 0 0 0 0,-1 0 0 0 0,0 0 0 0 0,-4 8 0 0 0,-5 7-853 0 0,-1 0-1 0 0,-1-2 1 0 0,0 1-1 0 0,-23 22 1 0 0,17-19-1764 0 0,-9 2-755 0 0,11-18 1745 0 0,16-5 1522 0 0,1-1 0 0 0,0 0 0 0 0,-1-1 0 0 0,1 1 0 0 0,0 0 0 0 0,-1 0 0 0 0,1 0 0 0 0,0 0 0 0 0,-1 0 0 0 0,1 0 0 0 0,0 0 0 0 0,-1 0 0 0 0,1-1 0 0 0,0 1 0 0 0,-1 0-1 0 0,1 0 1 0 0,0 0 0 0 0,-1-1 0 0 0,1 1 0 0 0,0 0 0 0 0,0 0 0 0 0,0-1 0 0 0,-1 1 0 0 0,1 0 0 0 0,0-1 0 0 0,0 1 0 0 0,0 0 0 0 0,-1-1 0 0 0,1 1 0 0 0,0 0 0 0 0,0-1 0 0 0,0 1-1 0 0,0 0 1 0 0,0-1 0 0 0,0 1 0 0 0,0 0 0 0 0,0-1 0 0 0,0-5-873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2128 0 0,'14'-10'1669'0'0,"0"-1"0"0"0,2 2 0 0 0,-1 0-1 0 0,1 1 1 0 0,31-11 0 0 0,-42 17-1310 0 0,-1 1 1 0 0,1 0-1 0 0,0 0 0 0 0,0 1 1 0 0,0-1-1 0 0,0 1 0 0 0,0 0 1 0 0,0 0-1 0 0,-1 1 0 0 0,1 0 1 0 0,0 0-1 0 0,0 0 0 0 0,8 3 1 0 0,-8-2-505 0 0,-1 0 1 0 0,0 1-1 0 0,0-1 1 0 0,-1 1-1 0 0,1 0 1 0 0,-1 0-1 0 0,1 0 1 0 0,-1 1-1 0 0,0-1 1 0 0,4 7-1 0 0,9 16-868 0 0,-13-20 352 0 0,0 0 0 0 0,0-1 0 0 0,1 1 1 0 0,0-1-1 0 0,0 1 0 0 0,0-1 0 0 0,1 0 1 0 0,5 4-1 0 0,-10-9 544 0 0,1 0 1 0 0,0 0-1 0 0,-1 0 1 0 0,1 0-1 0 0,0 0 1 0 0,-1 0-1 0 0,1-1 0 0 0,0 1 1 0 0,-1 0-1 0 0,1 0 1 0 0,0 0-1 0 0,-1-1 1 0 0,1 1-1 0 0,-1 0 1 0 0,1-1-1 0 0,-1 1 1 0 0,1-1-1 0 0,0 1 0 0 0,-1 0 1 0 0,0-1-1 0 0,1 1 1 0 0,-1-1-1 0 0,1 0 1 0 0,-1 1-1 0 0,0-1 1 0 0,1 1-1 0 0,-1-1 0 0 0,0 1 1 0 0,1-1-1 0 0,-1 0 1 0 0,0 1-1 0 0,0-1 1 0 0,0 0-1 0 0,0 1 1 0 0,1-2-1 0 0,10-30 1127 0 0,-10 28-1048 0 0,60-170 8923 0 0,-67 196-9092 0 0,1 0-1 0 0,0 0 1 0 0,2 0 0 0 0,0 1-1 0 0,2-1 1 0 0,0 1-1 0 0,5 34 1 0 0,-4-56 233 0 0,0 1 0 0 0,0-1 1 0 0,0 0-1 0 0,1 0 0 0 0,-1 1 0 0 0,0-1 0 0 0,1 0 1 0 0,-1 0-1 0 0,1 0 0 0 0,-1 1 0 0 0,1-1 0 0 0,0 0 1 0 0,0 0-1 0 0,-1 0 0 0 0,1 0 0 0 0,0 0 0 0 0,0 0 1 0 0,1 1-1 0 0,-1-2 2 0 0,0 0 0 0 0,0 0 1 0 0,0 1-1 0 0,-1-1 0 0 0,1 0 0 0 0,0 0 1 0 0,0 0-1 0 0,0 0 0 0 0,-1 0 0 0 0,1 0 1 0 0,0-1-1 0 0,0 1 0 0 0,0 0 0 0 0,-1 0 1 0 0,1 0-1 0 0,0-1 0 0 0,0 1 0 0 0,-1 0 1 0 0,1-1-1 0 0,0 1 0 0 0,-1-1 0 0 0,2 0 1 0 0,5-5 210 0 0,0 0 0 0 0,-1-1 0 0 0,0 1-1 0 0,8-11 1 0 0,1-1 30 0 0,-8 12-203 0 0,1 0-1 0 0,0 1 0 0 0,0 0 1 0 0,0 0-1 0 0,14-5 0 0 0,46-14-3480 0 0,9-3-6826 0 0,-67 22 8710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10138 0 0,'-5'-1'650'0'0,"0"1"0"0"0,0 1 0 0 0,1-1 0 0 0,-1 1 0 0 0,0 0 0 0 0,0 0 0 0 0,0 0 0 0 0,-5 3 0 0 0,9-4-641 0 0,1 1 0 0 0,-1-1 0 0 0,0 0 1 0 0,0 1-1 0 0,1-1 0 0 0,-1 1 0 0 0,0 0 0 0 0,1-1 1 0 0,-1 1-1 0 0,1 0 0 0 0,-1-1 0 0 0,1 1 0 0 0,-1 0 1 0 0,1-1-1 0 0,-1 1 0 0 0,1 0 0 0 0,0 0 0 0 0,-1 0 1 0 0,1 0-1 0 0,0 1 0 0 0,0 0 51 0 0,0 0 0 0 0,0-1 1 0 0,0 1-1 0 0,1 0 0 0 0,-1 0 0 0 0,1-1 0 0 0,-1 1 0 0 0,1 0 1 0 0,-1 0-1 0 0,1-1 0 0 0,0 1 0 0 0,0-1 0 0 0,0 1 0 0 0,2 1 1 0 0,12 18 223 0 0,2 0 1 0 0,1-1-1 0 0,0-1 1 0 0,32 24-1 0 0,90 58 358 0 0,20 16-1038 0 0,-142-101 140 0 0,-1 0 0 0 0,-1 1-1 0 0,0 1 1 0 0,-2 0 0 0 0,0 1 0 0 0,17 29-1 0 0,-26-37-248 0 0,-1-1-1 0 0,0 1 1 0 0,0 0 0 0 0,-1 0-1 0 0,0 0 1 0 0,-1 1 0 0 0,-1-1-1 0 0,0 1 1 0 0,0-1-1 0 0,-1 1 1 0 0,0-1 0 0 0,-3 14-1 0 0,2-16-77 0 0,-1 1-1 0 0,0 0 1 0 0,0-1 0 0 0,-1 0-1 0 0,-1 1 1 0 0,0-1 0 0 0,0 0-1 0 0,0-1 1 0 0,-1 1 0 0 0,0-1-1 0 0,-1 0 1 0 0,0 0-1 0 0,0-1 1 0 0,-12 11 0 0 0,4-6-855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60 125 4521 0 0,'-17'-1'2464'0'0,"15"1"-2322"0"0,0 0 1 0 0,-1 0 0 0 0,1 1 0 0 0,0-2 0 0 0,0 1 0 0 0,-1 0 0 0 0,1 0 0 0 0,0-1 0 0 0,0 1-1 0 0,0-1 1 0 0,0 0 0 0 0,-1 1 0 0 0,1-1 0 0 0,0 0 0 0 0,0 0 0 0 0,0-1 0 0 0,1 1 0 0 0,-4-2-1 0 0,5 2-101 0 0,0 0 0 0 0,1 1 0 0 0,-1-1 0 0 0,0 0-1 0 0,0 1 1 0 0,0-1 0 0 0,1 0 0 0 0,-1 1-1 0 0,0-1 1 0 0,1 1 0 0 0,-1-1 0 0 0,0 1 0 0 0,1-1-1 0 0,-1 1 1 0 0,1-1 0 0 0,-1 1 0 0 0,1-1-1 0 0,-1 1 1 0 0,1-1 0 0 0,0 1 0 0 0,-1 0 0 0 0,1-1-1 0 0,-1 1 1 0 0,1 0 0 0 0,1-1 0 0 0,22-11-42 0 0,-17 9 198 0 0,175-79 383 0 0,-196 101-1995 0 0,-12 10 1519 0 0,2-7 173 0 0,13-14-18 0 0,1 1 0 0 0,0 0-1 0 0,1 0 1 0 0,0 1 0 0 0,0 1 0 0 0,1 0-1 0 0,-11 18 1 0 0,19-29-244 0 0,0 1 0 0 0,0-1 0 0 0,0 0 0 0 0,-1 1 0 0 0,1-1 0 0 0,0 0 0 0 0,0 1 0 0 0,0-1 0 0 0,0 0 0 0 0,0 1 1 0 0,0-1-1 0 0,0 0 0 0 0,0 1 0 0 0,0-1 0 0 0,0 1 0 0 0,0-1 0 0 0,0 0 0 0 0,0 1 0 0 0,1-1 0 0 0,-1 0 0 0 0,0 1 0 0 0,0-1 0 0 0,0 0 0 0 0,0 1 0 0 0,1-1 0 0 0,-1 0 0 0 0,0 0 0 0 0,0 1 0 0 0,0-1 0 0 0,1 0 0 0 0,-1 0 1 0 0,0 1-1 0 0,1-1 0 0 0,-1 0 0 0 0,18 5 144 0 0,25-6-194 0 0,-37 1 83 0 0,26-3-306 0 0,-1 0-1 0 0,58-15 1 0 0,-29-5-8555 0 0,-60 23 8703 0 0,3-4-2429 0 0,-5 2 1513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78 6713 0 0,'-4'5'1810'0'0,"3"-3"-1465"0"0,-1 0 1 0 0,1 0 0 0 0,-1 0 0 0 0,1 0-1 0 0,0 0 1 0 0,0 0 0 0 0,0 0-1 0 0,0 0 1 0 0,-1 3 0 0 0,2-4-314 0 0,0 0 0 0 0,1-1 0 0 0,-1 1 0 0 0,0 0 0 0 0,0-1 1 0 0,1 1-1 0 0,-1 0 0 0 0,1-1 0 0 0,-1 1 0 0 0,0 0 0 0 0,1-1 0 0 0,-1 1 0 0 0,1-1 1 0 0,-1 1-1 0 0,1-1 0 0 0,0 1 0 0 0,-1-1 0 0 0,1 1 0 0 0,0-1 0 0 0,-1 1 0 0 0,1-1 1 0 0,0 0-1 0 0,-1 1 0 0 0,1-1 0 0 0,0 0 0 0 0,0 0 0 0 0,-1 0 0 0 0,1 0 0 0 0,0 1 1 0 0,0-1-1 0 0,-1 0 0 0 0,1 0 0 0 0,1-1 0 0 0,9 2 108 0 0,0 0-1 0 0,-1-1 1 0 0,1 0-1 0 0,0-1 1 0 0,-1-1 0 0 0,1 0-1 0 0,0 0 1 0 0,15-6-1 0 0,7-3-259 0 0,40-21-1 0 0,-31 11-521 0 0,13-6-903 0 0,-18 12-3976 0 0,-46 18 4821 0 0,1 1 1 0 0,0 0-1 0 0,0 1 1 0 0,0-1 0 0 0,0 2-1 0 0,1-1 1 0 0,0 1-1 0 0,-11 11 1 0 0,-49 65 2515 0 0,18-22 3820 0 0,49-59-5489 0 0,-1-1-1 0 0,1 0 1 0 0,-1 1 0 0 0,1-1-1 0 0,-1 1 1 0 0,1-1-1 0 0,-1 1 1 0 0,1-1-1 0 0,-1 1 1 0 0,1-1 0 0 0,0 1-1 0 0,-1 0 1 0 0,1-1-1 0 0,0 1 1 0 0,0-1-1 0 0,0 1 1 0 0,-1 0 0 0 0,1-1-1 0 0,0 1 1 0 0,0 0-1 0 0,0-1 1 0 0,0 1-1 0 0,0 0 1 0 0,0-1 0 0 0,0 1-1 0 0,0 0 1 0 0,0-1-1 0 0,0 1 1 0 0,0-1 0 0 0,1 1-1 0 0,-1 0 1 0 0,0-1-1 0 0,1 2 1 0 0,0-1 4 0 0,0-1 1 0 0,1 1 0 0 0,-1 0-1 0 0,0 0 1 0 0,1 0-1 0 0,-1-1 1 0 0,1 1-1 0 0,-1-1 1 0 0,1 1 0 0 0,-1-1-1 0 0,1 0 1 0 0,-1 0-1 0 0,3 1 1 0 0,52-3 1132 0 0,-21-4-837 0 0,-14 2-564 0 0,0 1 1 0 0,0 1 0 0 0,0 1 0 0 0,0 0 0 0 0,29 4-1 0 0,-49-3 32 0 0,1 0-1 0 0,0 0 0 0 0,0 1 1 0 0,-1-1-1 0 0,1 1 0 0 0,0-1 1 0 0,-1 1-1 0 0,1-1 1 0 0,-1 1-1 0 0,1 0 0 0 0,0 0 1 0 0,-1 0-1 0 0,0 0 0 0 0,1 0 1 0 0,-1 0-1 0 0,0 0 0 0 0,1 1 1 0 0,-1-1-1 0 0,0 0 1 0 0,0 1-1 0 0,0-1 0 0 0,0 1 1 0 0,0-1-1 0 0,-1 1 0 0 0,1-1 1 0 0,0 1-1 0 0,-1 0 0 0 0,1-1 1 0 0,-1 1-1 0 0,1 0 0 0 0,-1-1 1 0 0,0 1-1 0 0,0 0 1 0 0,0 0-1 0 0,0-1 0 0 0,0 1 1 0 0,0 0-1 0 0,0 0 0 0 0,-1-1 1 0 0,1 1-1 0 0,0 0 0 0 0,-2 1 1 0 0,-2 11 152 0 0,-2 0 0 0 0,1-1 0 0 0,-2 0 0 0 0,-10 17 0 0 0,2-3 797 0 0,12-21-635 0 0,0 0 0 0 0,1 0 0 0 0,0 0 1 0 0,0 0-1 0 0,1 0 0 0 0,-1 1 0 0 0,1-1 0 0 0,0 10 0 0 0,1-14-212 0 0,0 0 1 0 0,0-1-1 0 0,1 1 0 0 0,-1-1 0 0 0,0 1 0 0 0,1-1 1 0 0,-1 0-1 0 0,1 1 0 0 0,-1-1 0 0 0,1 1 1 0 0,0-1-1 0 0,0 0 0 0 0,0 1 0 0 0,0-1 1 0 0,0 0-1 0 0,0 0 0 0 0,0 0 0 0 0,0 0 1 0 0,0 0-1 0 0,0 0 0 0 0,0 0 0 0 0,1 0 0 0 0,-1 0 1 0 0,0 0-1 0 0,1-1 0 0 0,-1 1 0 0 0,1-1 1 0 0,-1 1-1 0 0,0-1 0 0 0,1 1 0 0 0,0-1 1 0 0,-1 0-1 0 0,1 0 0 0 0,-1 0 0 0 0,1 0 1 0 0,-1 0-1 0 0,1 0 0 0 0,-1 0 0 0 0,1 0 0 0 0,1-1 1 0 0,7 0-484 0 0,0-1 1 0 0,0 0-1 0 0,-1 0 1 0 0,1-1-1 0 0,0 0 1 0 0,-1-1-1 0 0,0 0 1 0 0,10-6-1 0 0,68-48-7737 0 0,-66 42 6781 0 0,-2 3-292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73 1952 0 0,'0'0'1879'0'0,"-30"18"1489"0"0,27-16-3156 0 0,1 0-1 0 0,-1 0 1 0 0,1 0 0 0 0,0 1-1 0 0,0-1 1 0 0,0 1 0 0 0,0 0-1 0 0,0 0 1 0 0,0 0 0 0 0,1 0-1 0 0,0 0 1 0 0,-1 0 0 0 0,1 0-1 0 0,0 0 1 0 0,1 0 0 0 0,-2 5-1 0 0,2-7-205 0 0,0 0 0 0 0,0 0-1 0 0,0-1 1 0 0,0 1-1 0 0,1 0 1 0 0,-1 0-1 0 0,0 0 1 0 0,0-1 0 0 0,0 1-1 0 0,1 0 1 0 0,-1 0-1 0 0,1-1 1 0 0,-1 1 0 0 0,0 0-1 0 0,1-1 1 0 0,-1 1-1 0 0,1 0 1 0 0,-1-1-1 0 0,1 1 1 0 0,0-1 0 0 0,-1 1-1 0 0,1-1 1 0 0,0 1-1 0 0,1 0 1 0 0,0-1-3 0 0,0 1 0 0 0,0 0 0 0 0,0-1 1 0 0,1 0-1 0 0,-1 0 0 0 0,0 1 0 0 0,0-1 0 0 0,1 0 0 0 0,-1-1 0 0 0,0 1 1 0 0,0 0-1 0 0,0-1 0 0 0,3 0 0 0 0,7-2 243 0 0,-1-1 0 0 0,0 0 0 0 0,-1-1 0 0 0,1 0 0 0 0,-1 0 0 0 0,0-1 0 0 0,12-9 0 0 0,-17 10-131 0 0,1 1 1 0 0,-1-1 0 0 0,0 0-1 0 0,0 0 1 0 0,0 0-1 0 0,-1-1 1 0 0,0 0 0 0 0,0 0-1 0 0,0 0 1 0 0,-1 0-1 0 0,0-1 1 0 0,0 1 0 0 0,2-8-1 0 0,-4 13-194 0 0,-1 0 0 0 0,0 0 0 0 0,0 1-1 0 0,1-1 1 0 0,-1 0 0 0 0,0 0 0 0 0,0 0 0 0 0,0 1 0 0 0,0-1 0 0 0,0 0-1 0 0,0 0 1 0 0,0 0 0 0 0,0 0 0 0 0,0 1 0 0 0,0-1 0 0 0,0 0-1 0 0,0 0 1 0 0,-1 0 0 0 0,1 1 0 0 0,0-1 0 0 0,-1 0 0 0 0,1 0-1 0 0,0 1 1 0 0,-1-1 0 0 0,1 0 0 0 0,-1 1 0 0 0,1-1 0 0 0,-1 0-1 0 0,1 1 1 0 0,-1-1 0 0 0,0 0 0 0 0,-1 1-121 0 0,0-1 0 0 0,0 1 0 0 0,1 0 0 0 0,-1 0-1 0 0,0-1 1 0 0,0 1 0 0 0,1 0 0 0 0,-1 1 0 0 0,0-1 0 0 0,0 0 0 0 0,1 0 0 0 0,-1 1-1 0 0,-2 0 1 0 0,-8 3-481 0 0,1 1 0 0 0,-21 11-1 0 0,1 4 738 0 0,-8 5 95 0 0,12-15-3293 0 0,24-11 607 0 0,3-2 937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10370 0 0,'6'10'8973'0'0,"4"36"-8985"0"0,16 136-2288 0 0,-16-59-6905 0 0,-9-120 8792 0 0,-1 1-1 0 0,0 0 1 0 0,0 0 0 0 0,0 0 0 0 0,0-1 0 0 0,-1 1 0 0 0,1 0 0 0 0,-1 0-1 0 0,0-1 1 0 0,0 1 0 0 0,0 0 0 0 0,-1-1 0 0 0,-2 6 0 0 0,-2-2-981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3489 0 0,'5'-3'848'0'0,"0"0"1"0"0,0 0 0 0 0,0 0 0 0 0,0 1-1 0 0,1 0 1 0 0,-1 0 0 0 0,1 0-1 0 0,-1 1 1 0 0,1-1 0 0 0,0 2 0 0 0,6-2-1 0 0,18-4 1120 0 0,-8 2-1584 0 0,43-4-1 0 0,18-3-2521 0 0,-75 9 914 0 0,-1 0 0 0 0,0 0 0 0 0,0 0 0 0 0,0-1 0 0 0,0 0 0 0 0,0-1 0 0 0,0 0 0 0 0,8-6 0 0 0,-12 7-344 0 0,0-1-6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2673 0 0,'3'31'5673'0'0,"-3"16"-3826"0"0,3 22-1072 0 0,2-19-603 0 0,5 41-889 0 0,2-31-6356 0 0,-11-55 6259 0 0,-1-9-1714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94 319 264 0 0,'13'-20'300'0'0,"-1"0"-1"0"0,-2 0 1 0 0,0-1 0 0 0,-1 0-1 0 0,-1-1 1 0 0,0 0 0 0 0,5-34-1 0 0,-4 21 109 0 0,-7 30-191 0 0,0 0 0 0 0,0 1 0 0 0,0-1 0 0 0,1 0 0 0 0,-1 1 0 0 0,1 0 0 0 0,0 0 0 0 0,0 0 0 0 0,1 0 0 0 0,-1 0 0 0 0,1 1 0 0 0,0-1 0 0 0,0 1 0 0 0,0 0 0 0 0,0 0 0 0 0,0 1 0 0 0,1-1 0 0 0,-1 1 0 0 0,1 0 0 0 0,0 0 0 0 0,0 1 0 0 0,0-1 0 0 0,0 1 0 0 0,0 0 0 0 0,0 0 0 0 0,0 1 0 0 0,0-1 0 0 0,0 1 0 0 0,0 0 0 0 0,0 1 0 0 0,0-1 0 0 0,0 1 0 0 0,0 0 0 0 0,7 2 0 0 0,-10-1-197 0 0,0-1 1 0 0,0 1 0 0 0,0-1 0 0 0,0 1 0 0 0,0 0 0 0 0,0 0 0 0 0,0 0-1 0 0,-1 0 1 0 0,1 0 0 0 0,-1 0 0 0 0,0 0 0 0 0,1 0 0 0 0,-1 1-1 0 0,0-1 1 0 0,0 0 0 0 0,-1 1 0 0 0,1-1 0 0 0,0 1 0 0 0,-1-1 0 0 0,0 1-1 0 0,1-1 1 0 0,-1 1 0 0 0,0-1 0 0 0,0 1 0 0 0,-1 4 0 0 0,0 6-86 0 0,0 0 0 0 0,-1 0 0 0 0,-4 20 0 0 0,-10 17-1050 0 0,-3 0 0 0 0,-41 81-1 0 0,58-127 1158 0 0,0 0 1 0 0,0-1-1 0 0,-1 1 0 0 0,1 0 0 0 0,-1-1 0 0 0,0 0 1 0 0,0 1-1 0 0,0-1 0 0 0,0 0 0 0 0,0 0 0 0 0,-1-1 1 0 0,1 1-1 0 0,-1-1 0 0 0,0 0 0 0 0,0 0 0 0 0,0 0 1 0 0,0 0-1 0 0,0-1 0 0 0,0 1 0 0 0,0-1 0 0 0,-1 0 0 0 0,1-1 1 0 0,0 1-1 0 0,-1-1 0 0 0,1 1 0 0 0,0-1 0 0 0,-1-1 1 0 0,1 1-1 0 0,0-1 0 0 0,-1 1 0 0 0,1-1 0 0 0,-7-2 1 0 0,-2-2 22 0 0,1 0-1 0 0,-1 0 1 0 0,1-1 0 0 0,0 0 0 0 0,0-1 0 0 0,1-1 0 0 0,0 0 0 0 0,0 0 0 0 0,-12-13 0 0 0,23 20-9 0 0,0 1 0 0 0,0-1 0 0 0,0 0-1 0 0,0 1 1 0 0,0-1 0 0 0,0 1 0 0 0,0-1 0 0 0,0 1-1 0 0,1-1 1 0 0,-1 1 0 0 0,0-1 0 0 0,0 0 0 0 0,0 1 0 0 0,1 0-1 0 0,-1-1 1 0 0,0 1 0 0 0,1-1 0 0 0,-1 1 0 0 0,0-1-1 0 0,1 1 1 0 0,-1-1 0 0 0,1 1 0 0 0,-1 0 0 0 0,1-1 0 0 0,-1 1-1 0 0,1 0 1 0 0,-1 0 0 0 0,1-1 0 0 0,-1 1 0 0 0,1 0 0 0 0,-1 0-1 0 0,1 0 1 0 0,-1-1 0 0 0,1 1 0 0 0,-1 0 0 0 0,2 0-1 0 0,26-11 1711 0 0,-25 9-1516 0 0,50-19 456 0 0,54-32-1 0 0,-6-7-7569 0 0,-32 12-60 0 0,-61 42 5778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4913 0 0,'-1'0'3600'0'0,"3"1"-2263"0"0,10-1-827 0 0,26-9 754 0 0,-23 5-1183 0 0,1 0 0 0 0,0 1 0 0 0,0 1 0 0 0,-1 0 0 0 0,24 1 1 0 0,-38 1-123 0 0,0 1 1 0 0,0-1 0 0 0,0 0 0 0 0,0 1 0 0 0,-1-1 0 0 0,1 1 0 0 0,0-1 0 0 0,0 1 0 0 0,0-1 0 0 0,-1 1-1 0 0,1-1 1 0 0,0 1 0 0 0,0 0 0 0 0,-1-1 0 0 0,1 1 0 0 0,-1 0 0 0 0,1 0 0 0 0,-1-1 0 0 0,1 1 0 0 0,-1 0-1 0 0,1 0 1 0 0,-1 0 0 0 0,0 0 0 0 0,1 0 0 0 0,-1 0 0 0 0,0 0 0 0 0,0-1 0 0 0,0 1 0 0 0,0 0 0 0 0,0 0-1 0 0,0 0 1 0 0,0 0 0 0 0,0 0 0 0 0,0 0 0 0 0,0 0 0 0 0,0 0 0 0 0,-1 0 0 0 0,1 0 0 0 0,-1 1 0 0 0,-15 45-235 0 0,13-38 301 0 0,-16 43 1512 0 0,-20 84 0 0 0,39-135-1477 0 0,-1 1-1 0 0,1 0 1 0 0,0 0 0 0 0,-1 0 0 0 0,1 0 0 0 0,0 0 0 0 0,0 0 0 0 0,1 0 0 0 0,-1-1 0 0 0,0 1 0 0 0,1 0 0 0 0,0 3 0 0 0,-1-4-58 0 0,1-1-1 0 0,-1 1 0 0 0,1-1 1 0 0,-1 1-1 0 0,0 0 0 0 0,1-1 1 0 0,-1 1-1 0 0,1-1 1 0 0,0 1-1 0 0,-1-1 0 0 0,1 0 1 0 0,-1 1-1 0 0,1-1 0 0 0,0 0 1 0 0,-1 1-1 0 0,1-1 0 0 0,0 0 1 0 0,-1 1-1 0 0,1-1 0 0 0,0 0 1 0 0,-1 0-1 0 0,3 0 0 0 0,0 0-213 0 0,1-1-1 0 0,-1 1 0 0 0,1-1 1 0 0,-1 0-1 0 0,1 0 0 0 0,-1 0 0 0 0,0 0 1 0 0,1-1-1 0 0,-1 0 0 0 0,0 1 1 0 0,5-5-1 0 0,13-9-2710 0 0,29-27 0 0 0,-33 25 1799 0 0,1-2 0 0 0,-2 0 0 0 0,20-30 0 0 0,-23 30-61 0 0</inkml:trace>
  <inkml:trace contextRef="#ctx0" brushRef="#br0" timeOffset="1">302 7 6033 0 0,'-20'17'7948'0'0,"21"-11"-6765"0"0,14-4-1098 0 0,20-6-1152 0 0,-21 1-1200 0 0,0-1-1 0 0,0 0 1 0 0,-1-1-1 0 0,13-7 1 0 0,-27 16-538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120 173 848 0 0,'-57'71'9417'0'0,"105"-94"-12713"0"0,-38 15 2627 0 0,0 0-1 0 0,-1-1 0 0 0,0 0 0 0 0,-1-1 0 0 0,11-14 0 0 0,28-56 728 0 0,1 8 12679 0 0,-48 72-12598 0 0,0 23 1146 0 0,-7 27-3153 0 0,-3-12-1039 0 0,-3-2 0 0 0,-1 1 0 0 0,-33 61 0 0 0,17-50 2064 0 0,23-38 792 0 0,-2 0 1 0 0,0 0-1 0 0,0-1 0 0 0,-15 12 1 0 0,-17 17 732 0 0,25-23 1116 0 0,13-12-1044 0 0,-1-1 0 0 0,1 1 0 0 0,0 0 0 0 0,0 1 0 0 0,0-1 0 0 0,0 1 1 0 0,0-1-1 0 0,1 1 0 0 0,0 0 0 0 0,-3 6 0 0 0,5-9-706 0 0,0 0 0 0 0,0 0 1 0 0,1-1-1 0 0,-1 1 0 0 0,1 0 0 0 0,-1 0 0 0 0,1-1 0 0 0,-1 1 0 0 0,1 0 0 0 0,-1-1 0 0 0,1 1 1 0 0,-1 0-1 0 0,1-1 0 0 0,0 1 0 0 0,0-1 0 0 0,-1 1 0 0 0,1-1 0 0 0,0 1 0 0 0,0-1 0 0 0,-1 0 1 0 0,1 1-1 0 0,0-1 0 0 0,0 0 0 0 0,0 0 0 0 0,0 1 0 0 0,0-1 0 0 0,-1 0 0 0 0,1 0 0 0 0,0 0 1 0 0,0 0-1 0 0,0 0 0 0 0,0 0 0 0 0,1-1 0 0 0,34 2-256 0 0,-35-1 249 0 0,71-12-346 0 0,-62 9 284 0 0,1 0 1 0 0,-1 1-1 0 0,1 0 1 0 0,0 1 0 0 0,-1 0-1 0 0,1 0 1 0 0,0 1-1 0 0,0 1 1 0 0,-1 0-1 0 0,16 3 1 0 0,-24-3 56 0 0,0 0-1 0 0,0 0 1 0 0,0 0-1 0 0,0 0 1 0 0,0 0-1 0 0,0 0 1 0 0,0 0-1 0 0,0 1 1 0 0,0-1-1 0 0,-1 1 1 0 0,1-1-1 0 0,-1 1 1 0 0,1 0-1 0 0,-1-1 1 0 0,0 1-1 0 0,1 0 1 0 0,-1 0 0 0 0,0 0-1 0 0,0 0 1 0 0,0 0-1 0 0,1 4 1 0 0,-2-2 123 0 0,1 1 1 0 0,-1-1 0 0 0,0 1-1 0 0,0-1 1 0 0,0 0 0 0 0,0 1-1 0 0,-1-1 1 0 0,0 0 0 0 0,1 1-1 0 0,-4 6 1 0 0,0-1-380 0 0,0 0-1 0 0,0 0 1 0 0,-11 16 0 0 0,10-19-1562 0 0,0 1 0 0 0,-1-1-1 0 0,-11 11 1 0 0,2-9-3406 0 0,7-7 2109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4689 0 0,'63'43'1510'0'0,"14"8"-1925"0"0,22-5-4233 0 0,-91-43 3552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3953 0 0,'12'0'631'0'0,"0"-1"0"0"0,-1-1 1 0 0,1 0-1 0 0,-1 0 0 0 0,0-1 0 0 0,16-6 1 0 0,63-34-94 0 0,-64 29-1460 0 0,0 1 0 0 0,34-12 0 0 0,-58 25 878 0 0,0-1 0 0 0,0 0 0 0 0,-1 1-1 0 0,1-1 1 0 0,0 1 0 0 0,0-1 0 0 0,0 1 0 0 0,0 0 0 0 0,-1 0 0 0 0,1 0 0 0 0,0 0-1 0 0,0 0 1 0 0,0 0 0 0 0,0 1 0 0 0,0-1 0 0 0,-1 1 0 0 0,1-1 0 0 0,0 1 0 0 0,0-1-1 0 0,-1 1 1 0 0,3 1 0 0 0,-3 0 29 0 0,1-1 1 0 0,-1 0-1 0 0,0 1 0 0 0,-1-1 0 0 0,1 1 1 0 0,0 0-1 0 0,0-1 0 0 0,-1 1 0 0 0,1-1 0 0 0,-1 1 1 0 0,1 0-1 0 0,-1 0 0 0 0,0-1 0 0 0,1 1 1 0 0,-1 0-1 0 0,0 0 0 0 0,0-1 0 0 0,-1 3 0 0 0,0 9 136 0 0,-2 0 0 0 0,0 0 0 0 0,0 0 0 0 0,-8 18 0 0 0,11-31-111 0 0,-19 45 1780 0 0,-43 73 1 0 0,15-30 149 0 0,46-87-1922 0 0,1 0 1 0 0,-1 0-1 0 0,1 0 1 0 0,-1 0-1 0 0,1 0 1 0 0,-1-1-1 0 0,1 1 1 0 0,0 0-1 0 0,-1 0 1 0 0,1 0-1 0 0,0 0 1 0 0,0 0-1 0 0,0 1 1 0 0,0-1-1 0 0,0 0 1 0 0,0 0-1 0 0,0 0 1 0 0,0 0-1 0 0,1 1 1 0 0,-1-1-18 0 0,1-1 1 0 0,-1 0 0 0 0,1 1-1 0 0,-1-1 1 0 0,1 0-1 0 0,-1 0 1 0 0,1 1-1 0 0,-1-1 1 0 0,1 0 0 0 0,-1 0-1 0 0,1 0 1 0 0,-1 1-1 0 0,1-1 1 0 0,-1 0 0 0 0,1 0-1 0 0,0 0 1 0 0,-1 0-1 0 0,1 0 1 0 0,-1 0-1 0 0,1 0 1 0 0,-1 0 0 0 0,1-1-1 0 0,-1 1 1 0 0,2 0-1 0 0,3-2-82 0 0,0 0-1 0 0,1 0 0 0 0,-1 0 0 0 0,0 0 0 0 0,7-6 0 0 0,12-9-197 0 0,-2-1-1 0 0,0-1 1 0 0,-1-1-1 0 0,-1 0 1 0 0,-1-2-1 0 0,-1 0 0 0 0,30-48 1 0 0,-47 67 352 0 0,1 0-1 0 0,-1 1 1 0 0,0-1 0 0 0,0 0 0 0 0,0 0 0 0 0,0 0-1 0 0,0 0 1 0 0,-1 0 0 0 0,1 0 0 0 0,-1 0 0 0 0,0 0-1 0 0,0 0 1 0 0,0 0 0 0 0,0 0 0 0 0,-1 0 0 0 0,1-1-1 0 0,-1 1 1 0 0,-1-4 0 0 0,-2-1 277 0 0,0 1 0 0 0,0 1 1 0 0,0-1-1 0 0,-1 0 0 0 0,-8-8 0 0 0,9 10-505 0 0,0 1 1 0 0,0-1-1 0 0,0 0 0 0 0,0-1 0 0 0,1 1 0 0 0,0-1 0 0 0,0 1 0 0 0,0-1 0 0 0,1 0 1 0 0,-1 0-1 0 0,2 0 0 0 0,-3-8 0 0 0,4 9 18 0 0,0 1 0 0 0,1 0 0 0 0,-1 0 1 0 0,1 0-1 0 0,0 0 0 0 0,0-1 0 0 0,0 1 0 0 0,0 0 1 0 0,1 0-1 0 0,0 1 0 0 0,0-1 0 0 0,0 0 0 0 0,0 1 0 0 0,0-1 1 0 0,4-3-1 0 0,-4 4 240 0 0,0 1 0 0 0,0 0-1 0 0,0 0 1 0 0,0 0 0 0 0,0 1 0 0 0,0-1 0 0 0,0 0 0 0 0,1 1 0 0 0,-1-1 0 0 0,1 1-1 0 0,-1 0 1 0 0,1 0 0 0 0,-1 0 0 0 0,1 0 0 0 0,0 0 0 0 0,0 1 0 0 0,-1-1 0 0 0,1 1 0 0 0,0 0-1 0 0,0 0 1 0 0,-1 0 0 0 0,1 0 0 0 0,6 1 0 0 0,-6 0-15 0 0,0 1 0 0 0,1-1 1 0 0,-1 1-1 0 0,0 0 0 0 0,0 0 1 0 0,0 0-1 0 0,0 0 0 0 0,0 1 0 0 0,0-1 1 0 0,-1 1-1 0 0,1 0 0 0 0,-1 0 0 0 0,0 0 1 0 0,1 0-1 0 0,-1 0 0 0 0,-1 0 1 0 0,1 0-1 0 0,0 1 0 0 0,-1-1 0 0 0,2 6 1 0 0,2 9 107 0 0,0 1 0 0 0,4 32 0 0 0,-6-33-66 0 0,8 69 137 0 0,-9-60-270 0 0,1 1-1 0 0,1-1 1 0 0,2 0 0 0 0,1 0-1 0 0,14 39 1 0 0,-20-65-34 0 0,-1 1 0 0 0,1-1 0 0 0,0 1 0 0 0,-1-1 0 0 0,1 1-1 0 0,0-1 1 0 0,0 1 0 0 0,0-1 0 0 0,0 0 0 0 0,0 1 0 0 0,0-1 0 0 0,0 0 0 0 0,1 0 0 0 0,-1 0-1 0 0,0 0 1 0 0,1 0 0 0 0,-1 0 0 0 0,4 1 0 0 0,-5-2 26 0 0,1 0-1 0 0,0 0 1 0 0,0 0 0 0 0,0-1-1 0 0,0 1 1 0 0,0 0-1 0 0,0 0 1 0 0,0-1 0 0 0,0 1-1 0 0,-1-1 1 0 0,1 1 0 0 0,0-1-1 0 0,0 1 1 0 0,0-1-1 0 0,-1 1 1 0 0,1-1 0 0 0,0 0-1 0 0,-1 1 1 0 0,1-1 0 0 0,-1 0-1 0 0,1 0 1 0 0,0 0-1 0 0,0-1 1 0 0,4-9 52 0 0,1 0-1 0 0,-1-1 1 0 0,5-22-1 0 0,-6 21 45 0 0,5-12 0 0 0,-1-3 353 0 0,3 0 1 0 0,18-38-1 0 0,-25 59-321 0 0,0 0-1 0 0,0 0 1 0 0,0 0 0 0 0,1 1-1 0 0,0 0 1 0 0,1 0 0 0 0,-1 0-1 0 0,1 1 1 0 0,0 0 0 0 0,0 0 0 0 0,1 0-1 0 0,0 1 1 0 0,0 0 0 0 0,8-4-1 0 0,-13 8-106 0 0,-1-1 0 0 0,0 1 0 0 0,0 0-1 0 0,1-1 1 0 0,-1 1 0 0 0,0 0 0 0 0,1 0-1 0 0,-1 0 1 0 0,0 0 0 0 0,1 0 0 0 0,-1 0-1 0 0,0 0 1 0 0,1 0 0 0 0,-1 0 0 0 0,0 1-1 0 0,1-1 1 0 0,-1 0 0 0 0,0 1 0 0 0,0-1-1 0 0,0 1 1 0 0,1 0 0 0 0,1 1 0 0 0,-1-1-6 0 0,0 1-1 0 0,0 0 1 0 0,-1 1 0 0 0,1-1 0 0 0,0 0 0 0 0,-1 1 0 0 0,1-1 0 0 0,-1 1 0 0 0,0-1 0 0 0,2 4 0 0 0,1 8-49 0 0,0 0 1 0 0,-1 1-1 0 0,2 19 1 0 0,-4-25 9 0 0,8 81-1261 0 0,-5-30-5548 0 0,-5-26 1953 0 0,-1-23 2616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9874 0 0,'-15'20'1032'0'0,"0"0"0"0"0,2 0 1 0 0,0 2-1 0 0,-15 35 0 0 0,-31 97-1705 0 0,37-91-155 0 0,18-52 177 0 0,1-4-154 0 0,0 1 0 0 0,1-1 0 0 0,0 1 0 0 0,0 0 1 0 0,-1 15-1 0 0,16-41-2651 0 0,-1 3 3235 0 0,126-253 130 0 0,-130 252 197 0 0,0 1 1 0 0,14-21-1 0 0,-19 32 23 0 0,0 0 1 0 0,0 0 0 0 0,1 0-1 0 0,-1 1 1 0 0,1-1-1 0 0,0 1 1 0 0,0 0-1 0 0,0 0 1 0 0,0 0 0 0 0,0 0-1 0 0,1 1 1 0 0,9-4-1 0 0,-13 6-41 0 0,0 0-1 0 0,0 0 1 0 0,0 0-1 0 0,0 0 1 0 0,0 0-1 0 0,1 0 1 0 0,-1 1-1 0 0,0-1 1 0 0,0 0-1 0 0,0 1 0 0 0,0-1 1 0 0,0 1-1 0 0,0-1 1 0 0,0 1-1 0 0,0-1 1 0 0,0 1-1 0 0,0 0 1 0 0,0-1-1 0 0,0 1 1 0 0,0 0-1 0 0,-1 0 1 0 0,1 0-1 0 0,0 0 0 0 0,0-1 1 0 0,-1 1-1 0 0,1 0 1 0 0,-1 0-1 0 0,1 1 1 0 0,-1-1-1 0 0,1 0 1 0 0,-1 0-1 0 0,0 0 1 0 0,1 0-1 0 0,-1 0 1 0 0,0 3-1 0 0,8 44 1898 0 0,-8-44-1756 0 0,1 67 1745 0 0,-2-53-1762 0 0,1-1 0 0 0,1 0-1 0 0,0 0 1 0 0,1 1 0 0 0,7 26 0 0 0,-9-43-346 0 0,0 0 0 0 0,0 0 0 0 0,1 0 0 0 0,-1 0 0 0 0,0 0 0 0 0,0 0 0 0 0,1 0 0 0 0,-1 0 0 0 0,1 0 0 0 0,-1-1 0 0 0,1 1 0 0 0,-1 0 0 0 0,1 0 1 0 0,0 0-1 0 0,-1-1 0 0 0,1 1 0 0 0,0 0 0 0 0,0-1 0 0 0,-1 1 0 0 0,1 0 0 0 0,0-1 0 0 0,0 1 0 0 0,0-1 0 0 0,0 1 0 0 0,0-1 0 0 0,0 0 1 0 0,0 1-1 0 0,0-1 0 0 0,0 0 0 0 0,0 0 0 0 0,0 0 0 0 0,0 0 0 0 0,0 1 0 0 0,0-1 0 0 0,0-1 0 0 0,0 1 0 0 0,0 0 0 0 0,0 0 0 0 0,0 0 1 0 0,0 0-1 0 0,0-1 0 0 0,0 1 0 0 0,0-1 0 0 0,0 1 0 0 0,0 0 0 0 0,-1-1 0 0 0,1 0 0 0 0,0 1 0 0 0,0-1 0 0 0,0 1 0 0 0,-1-1 0 0 0,2-1 1 0 0,3-2-801 0 0,0-1 0 0 0,0 0 1 0 0,-1 0-1 0 0,1 0 0 0 0,-1-1 1 0 0,6-9-1 0 0,-2-1-297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5633 0 0,'-45'81'8226'0'0,"-7"-1"-6656"0"0,-7-5-5279 0 0,-6-8-3902 0 0,63-65 7418 0 0,0 0 0 0 0,1 0 0 0 0,-1 0 0 0 0,0-1 0 0 0,0 1 0 0 0,0-1 0 0 0,-1 0 0 0 0,1 1 0 0 0,0-1-1 0 0,0 0 1 0 0,-1 0 0 0 0,1 0 0 0 0,0-1 0 0 0,-1 1 0 0 0,-2 0 0 0 0,-2-1-819 0 0</inkml:trace>
  <inkml:trace contextRef="#ctx0" brushRef="#br0" timeOffset="1">231 50 3761 0 0,'10'-3'731'0'0,"1"-1"0"0"0,-1 2 0 0 0,0 0 0 0 0,1 0 1 0 0,0 0-1 0 0,19 1 0 0 0,-25 2-494 0 0,1-1 0 0 0,-1 1-1 0 0,0 1 1 0 0,1-1 0 0 0,-1 1 0 0 0,0 0 0 0 0,0 0-1 0 0,0 0 1 0 0,0 1 0 0 0,0-1 0 0 0,-1 1 0 0 0,1 0 0 0 0,-1 1-1 0 0,0-1 1 0 0,5 6 0 0 0,15 23-1392 0 0,-21-26-187 0 0,1-1-1 0 0,0 1 1 0 0,0-1 0 0 0,1 0 0 0 0,5 5-1 0 0,-7-8-193 0 0,0-2-155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6273 0 0,'-9'6'1226'0'0,"1"-1"0"0"0,-1 1 0 0 0,1 1 0 0 0,-13 13 0 0 0,11-10-837 0 0,1 1 0 0 0,0 0-1 0 0,-8 15 1 0 0,9-12-346 0 0,1 1-1 0 0,0 0 0 0 0,1 0 0 0 0,0 0 0 0 0,2 1 1 0 0,-6 30-1 0 0,9-45-43 0 0,1 1 1 0 0,-1 0 0 0 0,1 0 0 0 0,0 0-1 0 0,0 0 1 0 0,0 0 0 0 0,0 0 0 0 0,0 0-1 0 0,0 0 1 0 0,0 0 0 0 0,1 0-1 0 0,-1 0 1 0 0,1 0 0 0 0,-1-1 0 0 0,1 1-1 0 0,0 0 1 0 0,0 0 0 0 0,0 0-1 0 0,0-1 1 0 0,2 3 0 0 0,-2-3 5 0 0,1 0 0 0 0,-1 0-1 0 0,0 0 1 0 0,1-1 0 0 0,-1 1 0 0 0,1-1 0 0 0,0 1 0 0 0,-1-1 0 0 0,1 0-1 0 0,-1 1 1 0 0,1-1 0 0 0,0 0 0 0 0,-1 0 0 0 0,1 0 0 0 0,-1 0-1 0 0,1-1 1 0 0,0 1 0 0 0,-1 0 0 0 0,3-1 0 0 0,6-3 68 0 0,1 0 0 0 0,-1 0 0 0 0,0-1 0 0 0,0 0 0 0 0,14-10 0 0 0,-1-3-195 0 0,-1 0-1 0 0,-1-2 1 0 0,0 0-1 0 0,-2-1 1 0 0,21-29-1 0 0,-39 48-343 0 0,0 1 0 0 0,0 0 0 0 0,0-1 0 0 0,0 1 0 0 0,-1-1 0 0 0,1 1 0 0 0,0-1 0 0 0,-1 1 0 0 0,1-1 0 0 0,-1 1 0 0 0,1-1 0 0 0,-1-1 0 0 0,-16 9-5117 0 0,1 9 3753 0 0,5-5 1261 0 0</inkml:trace>
  <inkml:trace contextRef="#ctx0" brushRef="#br0" timeOffset="1">100 289 2785 0 0,'-5'7'1028'0'0,"3"-4"-688"0"0,-1 0 0 0 0,1 0 0 0 0,0 0 0 0 0,0 1 0 0 0,0-1 0 0 0,0 1 0 0 0,1-1 0 0 0,-1 1 0 0 0,1-1 0 0 0,0 1 0 0 0,0 0 0 0 0,0 5-1 0 0,1-9-253 0 0,1 1-1 0 0,-1 0 0 0 0,1-1 1 0 0,-1 1-1 0 0,1-1 1 0 0,0 0-1 0 0,-1 1 0 0 0,1-1 1 0 0,0 1-1 0 0,-1-1 0 0 0,1 0 1 0 0,0 0-1 0 0,0 1 0 0 0,-1-1 1 0 0,1 0-1 0 0,0 0 0 0 0,0 0 1 0 0,-1 0-1 0 0,1 0 0 0 0,0 0 1 0 0,0 0-1 0 0,-1 0 1 0 0,1 0-1 0 0,0 0 0 0 0,1-1 1 0 0,24-3 1239 0 0,-23 3-1069 0 0,25-6 123 0 0,-1-2-1 0 0,0-1 0 0 0,36-19 1 0 0,6-2-6247 0 0,-32 14 269 0 0,-27 11 3679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9746 0 0,'8'2'7427'0'0,"36"-4"-7542"0"0,-22-1-336 0 0,8 5-5101 0 0,-29-1 5302 0 0,0-1 1 0 0,0 0-1 0 0,0 1 0 0 0,0-1 0 0 0,0 1 0 0 0,0-1 1 0 0,0 1-1 0 0,0 0 0 0 0,0-1 0 0 0,0 1 0 0 0,-1 0 0 0 0,1 0 1 0 0,0-1-1 0 0,-1 1 0 0 0,1 0 0 0 0,0 0 0 0 0,-1 0 1 0 0,1 0-1 0 0,-1 0 0 0 0,1 0 0 0 0,0 1 0 0 0,-2 22-101 0 0,-12 13 1943 0 0,10-31-1056 0 0,1 0 0 0 0,-1 0 0 0 0,1 0-1 0 0,0 0 1 0 0,1 0 0 0 0,-1 0 0 0 0,1 1 0 0 0,1-1-1 0 0,-1 1 1 0 0,1-1 0 0 0,0 1 0 0 0,1 6 0 0 0,0-11-664 0 0,0-1 1 0 0,0 1 0 0 0,0 0 0 0 0,1-1 0 0 0,-1 1 0 0 0,1-1-1 0 0,-1 0 1 0 0,1 1 0 0 0,-1-1 0 0 0,1 0 0 0 0,-1 0 0 0 0,1 0-1 0 0,0 0 1 0 0,0 0 0 0 0,0-1 0 0 0,0 1 0 0 0,-1 0-1 0 0,1-1 1 0 0,0 1 0 0 0,0-1 0 0 0,0 0 0 0 0,0 0 0 0 0,0 0-1 0 0,0 0 1 0 0,0 0 0 0 0,0 0 0 0 0,0 0 0 0 0,3-1 0 0 0,5 0-1120 0 0,-1-1 0 0 0,1 0 1 0 0,-1 0-1 0 0,15-6 1 0 0,-5-1 568 0 0,0 0 1 0 0,-1-1-1 0 0,0-1 1 0 0,23-20-1 0 0,-22 15 229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4665 0 0,'-1'-5'12501'0'0,"12"19"-9849"0"0,-5 10-2291 0 0,-1 0 1 0 0,-2 0-1 0 0,0 0 1 0 0,-2 48-1 0 0,0-17-249 0 0,-1 60-144 0 0,1 34-1234 0 0,1-128-102 0 0,1 1 0 0 0,9 30 0 0 0,-12-48 573 0 0,2-1 0 0 0,-1 1 0 0 0,0-1 0 0 0,1 1 0 0 0,-1-1 0 0 0,1 0 0 0 0,0 0 0 0 0,0 0 0 0 0,0 0-1 0 0,1 0 1 0 0,-1-1 0 0 0,1 1 0 0 0,-1-1 0 0 0,5 4 0 0 0,1-2-2582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10650 0 0,'-5'15'4400'0'0,"-12"12"-4897"0"0,8-14 495 0 0,-55 99-2728 0 0,43-80 2856 0 0,-53 96 1431 0 0,68-115-1584 0 0,0 0 1 0 0,1 0-1 0 0,0 1 1 0 0,2-1-1 0 0,-1 1 1 0 0,1 0-1 0 0,1 0 1 0 0,0 15 0 0 0,2-28-114 0 0,0 1 1 0 0,0-1 0 0 0,0 0 0 0 0,0 1 0 0 0,0-1 0 0 0,0 0-1 0 0,0 0 1 0 0,0 1 0 0 0,1-1 0 0 0,-1 0 0 0 0,1 0 0 0 0,-1 1 0 0 0,1-1-1 0 0,-1 0 1 0 0,1 0 0 0 0,0 0 0 0 0,0 0 0 0 0,-1 0 0 0 0,1 0 0 0 0,0 0-1 0 0,0 0 1 0 0,0 0 0 0 0,0 0 0 0 0,0 0 0 0 0,0-1 0 0 0,2 2 0 0 0,0-1-96 0 0,-1 0 0 0 0,1-1 0 0 0,0 1 0 0 0,-1-1 1 0 0,1 0-1 0 0,0 0 0 0 0,0 0 0 0 0,-1 0 0 0 0,1 0 0 0 0,0-1 1 0 0,0 1-1 0 0,2-2 0 0 0,10-2-469 0 0,-1-1 0 0 0,0-1 1 0 0,20-11-1 0 0,-21 8 336 0 0,1-1 0 0 0,-1 0 0 0 0,-1-1 0 0 0,0 0 0 0 0,14-18 0 0 0,-26 29 345 0 0,16-18-1155 0 0</inkml:trace>
  <inkml:trace contextRef="#ctx0" brushRef="#br0" timeOffset="1">406 94 8266 0 0,'-8'4'831'0'0,"-1"-1"1"0"0,0 1-1 0 0,1 1 1 0 0,0 0 0 0 0,-13 9-1 0 0,9-3-791 0 0,-1 0 0 0 0,-17 20-1 0 0,5 1-3209 0 0,-35 59 0 0 0,53-78 2569 0 0,-1 1 1 0 0,2 0 0 0 0,-8 23 0 0 0,12-33 895 0 0,0 1 0 0 0,1 0 0 0 0,0 0 0 0 0,0 0 0 0 0,0 0 0 0 0,1 0 0 0 0,0 0 1 0 0,0 0-1 0 0,0 0 0 0 0,0 0 0 0 0,1 0 0 0 0,0 0 0 0 0,0 0 0 0 0,3 8 0 0 0,-3-12-223 0 0,0 0 0 0 0,-1 0 0 0 0,1-1-1 0 0,0 1 1 0 0,0 0 0 0 0,0-1 0 0 0,0 1-1 0 0,0 0 1 0 0,0-1 0 0 0,0 1 0 0 0,0-1 0 0 0,0 1-1 0 0,0-1 1 0 0,0 0 0 0 0,0 1 0 0 0,0-1-1 0 0,0 0 1 0 0,0 0 0 0 0,0 0 0 0 0,0 0 0 0 0,0 0-1 0 0,1 0 1 0 0,-1 0 0 0 0,0 0 0 0 0,0 0 0 0 0,0-1-1 0 0,0 1 1 0 0,0 0 0 0 0,0-1 0 0 0,0 1-1 0 0,0-1 1 0 0,0 1 0 0 0,0-1 0 0 0,0 1 0 0 0,0-1-1 0 0,0 0 1 0 0,1 0 0 0 0,4-3-752 0 0,0 0 0 0 0,0-1 0 0 0,0 1 0 0 0,7-8 0 0 0,3-6-1109 0 0,-1-1 0 0 0,-1 0 0 0 0,12-21 0 0 0,-14 19 598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5417 0 0,'5'16'3311'0'0,"5"27"1115"0"0,-5-22-4019 0 0,-1 1 0 0 0,1 37 0 0 0,-10 74-112 0 0,2-92-1197 0 0,1 0 0 0 0,2 0 0 0 0,6 42 0 0 0,-6-82 885 0 0,0-1-1 0 0,0 1 0 0 0,0 0 0 0 0,0-1 1 0 0,0 1-1 0 0,0 0 0 0 0,0-1 1 0 0,1 1-1 0 0,-1 0 0 0 0,0-1 0 0 0,0 1 1 0 0,0-1-1 0 0,1 1 0 0 0,-1 0 0 0 0,0-1 1 0 0,1 1-1 0 0,-1-1 0 0 0,1 1 1 0 0,-1-1-1 0 0,0 1 0 0 0,1-1 0 0 0,-1 1 1 0 0,1-1-1 0 0,-1 0 0 0 0,1 1 0 0 0,0-1 1 0 0,0 1-1 0 0,0-1 28 0 0,0 0 0 0 0,0-1 0 0 0,0 1 0 0 0,-1 0 1 0 0,1-1-1 0 0,0 1 0 0 0,0-1 0 0 0,0 1 0 0 0,-1-1 0 0 0,1 1 0 0 0,0-1 0 0 0,-1 1 0 0 0,1-1 0 0 0,0 0 1 0 0,-1 1-1 0 0,1-1 0 0 0,0-1 0 0 0,24-40 652 0 0,-23 38-706 0 0,31-62 298 0 0,28-52-134 0 0,-52 104-141 0 0,1 0-1 0 0,0 0 1 0 0,0 1 0 0 0,2 0 0 0 0,21-18 0 0 0,-32 29 21 0 0,0 1 0 0 0,1 0 0 0 0,-1-1 0 0 0,0 1 1 0 0,1 0-1 0 0,-1 0 0 0 0,0 0 0 0 0,1 0 0 0 0,0 1 0 0 0,-1-1 0 0 0,1 0 0 0 0,-1 1 0 0 0,1-1 0 0 0,0 1 0 0 0,-1-1 0 0 0,1 1 0 0 0,0 0 1 0 0,0-1-1 0 0,-1 1 0 0 0,1 0 0 0 0,0 0 0 0 0,0 0 0 0 0,-1 1 0 0 0,1-1 0 0 0,0 0 0 0 0,0 1 0 0 0,-1-1 0 0 0,1 1 0 0 0,-1 0 0 0 0,1-1 1 0 0,2 2-1 0 0,-2 1 37 0 0,0-1 0 0 0,0 1 0 0 0,0 0 0 0 0,-1-1 0 0 0,1 1 0 0 0,0 0 0 0 0,-1 0 0 0 0,0 0 0 0 0,0 0 0 0 0,0 0 0 0 0,0 1 0 0 0,0-1 0 0 0,-1 0 0 0 0,1 0 0 0 0,-1 1 0 0 0,0 3 0 0 0,0 21 156 0 0,-2-1-1 0 0,-7 44 1 0 0,-1 0-1531 0 0,9-55-907 0 0,0 0-1 0 0,2 23 1 0 0,2-27 171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 12523 0 0,'-1'0'161'0'0,"1"1"0"0"0,-1-1 0 0 0,0 0 0 0 0,1 0 0 0 0,-1 0 0 0 0,1 1 0 0 0,-1-1 0 0 0,0 0 0 0 0,1 1 1 0 0,-1-1-1 0 0,1 0 0 0 0,-1 1 0 0 0,1-1 0 0 0,0 1 0 0 0,-1-1 0 0 0,1 1 0 0 0,-1-1 0 0 0,1 1 0 0 0,0-1 0 0 0,-1 1 0 0 0,1-1 1 0 0,0 1-1 0 0,0 0 0 0 0,-1-1 0 0 0,1 1 0 0 0,0-1 0 0 0,0 1 0 0 0,0 0 0 0 0,0-1 0 0 0,0 1 0 0 0,0 0 0 0 0,19 1 587 0 0,35-12-2101 0 0,-36 3 583 0 0,23-7-2187 0 0,-39 14 2799 0 0,0-1 0 0 0,0 1-1 0 0,-1 0 1 0 0,1-1 0 0 0,0 1 0 0 0,0 0-1 0 0,0 0 1 0 0,0 0 0 0 0,-1 0 0 0 0,1 1-1 0 0,0-1 1 0 0,0 0 0 0 0,0 1 0 0 0,-1 0-1 0 0,1-1 1 0 0,0 1 0 0 0,0 0-1 0 0,1 1 1 0 0,-2-1 148 0 0,-1 0 0 0 0,1 0 1 0 0,-1 0-1 0 0,1 0 0 0 0,-1 0 0 0 0,1 0 0 0 0,-1 0 0 0 0,1 1 0 0 0,-1-1 0 0 0,0 0 0 0 0,0 0 1 0 0,0 0-1 0 0,1 1 0 0 0,-1-1 0 0 0,-1 0 0 0 0,1 0 0 0 0,0 1 0 0 0,0-1 0 0 0,0 0 0 0 0,-1 0 1 0 0,1 0-1 0 0,0 1 0 0 0,-1-1 0 0 0,0 2 0 0 0,-16 32 705 0 0,14-30-565 0 0,-78 122 2297 0 0,17-33 41 0 0,63-92-2421 0 0,0-1 0 0 0,1 0-1 0 0,-1 0 1 0 0,0 0-1 0 0,0 1 1 0 0,1-1-1 0 0,-1 0 1 0 0,1 1 0 0 0,-1-1-1 0 0,1 1 1 0 0,0-1-1 0 0,-1 0 1 0 0,1 1 0 0 0,0-1-1 0 0,0 1 1 0 0,0-1-1 0 0,0 1 1 0 0,0-1 0 0 0,1 2-1 0 0,-1-2-28 0 0,1-1-1 0 0,-1 1 0 0 0,1-1 1 0 0,0 1-1 0 0,-1 0 1 0 0,1-1-1 0 0,-1 0 1 0 0,1 1-1 0 0,0-1 1 0 0,0 1-1 0 0,-1-1 1 0 0,1 0-1 0 0,0 1 0 0 0,0-1 1 0 0,0 0-1 0 0,-1 0 1 0 0,1 0-1 0 0,0 0 1 0 0,0 1-1 0 0,0-1 1 0 0,-1 0-1 0 0,1 0 1 0 0,2-1-1 0 0,8 0-14 0 0,1-1 1 0 0,-1-1-1 0 0,19-6 1 0 0,-16 5-48 0 0,19-7-636 0 0,-1 0 0 0 0,47-26 1 0 0,9-14-5870 0 0,-53 27 1104 0 0,-26 16 3026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1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 10522 0 0,'-19'14'4423'0'0,"14"-11"-4166"0"0,1 0 0 0 0,0-1 0 0 0,0 2 1 0 0,0-1-1 0 0,1 0 0 0 0,-6 6 0 0 0,57-13-340 0 0,25-21-139 0 0,-62 20 127 0 0,0 0 0 0 0,1 0 1 0 0,-1 1-1 0 0,1 1 1 0 0,0 0-1 0 0,0 1 1 0 0,1 0-1 0 0,-1 1 1 0 0,23 1-1 0 0,-34 0 95 0 0,-1 0 1 0 0,1 0-1 0 0,-1 0 1 0 0,1 0-1 0 0,-1 0 1 0 0,1 0-1 0 0,-1 1 1 0 0,1-1-1 0 0,-1 0 1 0 0,1 0-1 0 0,-1 1 1 0 0,1-1-1 0 0,-1 0 1 0 0,1 1-1 0 0,-1-1 1 0 0,0 1-1 0 0,1-1 1 0 0,-1 0-1 0 0,0 1 1 0 0,1-1-1 0 0,-1 1 1 0 0,0-1-1 0 0,1 1 1 0 0,-1-1-1 0 0,0 1 1 0 0,0-1-1 0 0,0 1 1 0 0,0-1-1 0 0,1 2 1 0 0,-4 19 255 0 0,-15 23 554 0 0,16-40-688 0 0,-3 5 88 0 0,-18 43 697 0 0,22-49-842 0 0,0 0 0 0 0,0 0-1 0 0,0 1 1 0 0,1-1 0 0 0,-1 0 0 0 0,1 1 0 0 0,0-1 0 0 0,0 0 0 0 0,0 1 0 0 0,0-1 0 0 0,1 0 0 0 0,-1 0 0 0 0,1 1 0 0 0,1 2 0 0 0,-1-4-50 0 0,0-1 0 0 0,0 0 0 0 0,0 0 0 0 0,1 0 0 0 0,-1 0 0 0 0,0 0 0 0 0,1 0 0 0 0,-1 0 0 0 0,0 0 1 0 0,1 0-1 0 0,-1-1 0 0 0,1 1 0 0 0,-1 0 0 0 0,1-1 0 0 0,0 0 0 0 0,-1 1 0 0 0,1-1 0 0 0,0 0 0 0 0,-1 0 0 0 0,1 0 0 0 0,-1 0 0 0 0,1 0 0 0 0,3-1 0 0 0,38-5-287 0 0,88-20-4687 0 0,-16 5-2831 0 0,-105 18 7472 0 0,0 0 1 0 0,0-1-1 0 0,-1 0 1 0 0,1-1-1 0 0,-1 0 1 0 0,0 0-1 0 0,15-13 1 0 0,1-3-742 0 0,25-29 1 0 0,-45 45 751 0 0,12-15-841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 7058 0 0,'3'-6'4405'0'0,"3"11"-3247"0"0,4 13-1342 0 0,-7 8-72 0 0,0 0-1 0 0,-2 1 1 0 0,-1-1-1 0 0,-1 1 1 0 0,-9 49-1 0 0,-38 129-2720 0 0,46-195 2846 0 0,-73 225-4433 0 0,75-234 4504 0 0,0-1 0 0 0,0 1 0 0 0,0-1 0 0 0,0 1 1 0 0,-1 0-1 0 0,1-1 0 0 0,0 1 0 0 0,0-1 0 0 0,-1 1 0 0 0,1-1 0 0 0,0 1 0 0 0,-1-1 0 0 0,1 0 0 0 0,0 1 0 0 0,-1-1 1 0 0,1 1-1 0 0,-1-1 0 0 0,1 0 0 0 0,0 1 0 0 0,-1-1 0 0 0,1 0 0 0 0,-1 0 0 0 0,0 1 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6321 0 0,'-2'5'459'0'0,"0"0"0"0"0,1 1 0 0 0,-1-1 0 0 0,1 0 0 0 0,1 1 0 0 0,-1-1 0 0 0,1 0 0 0 0,0 1 0 0 0,0-1 0 0 0,0 1 0 0 0,1-1 0 0 0,1 7-1 0 0,0-4-130 0 0,1 1 0 0 0,0-1 0 0 0,1 0 0 0 0,-1 0 0 0 0,2 0 0 0 0,8 13 0 0 0,6 3-440 0 0,2-1 0 0 0,0-1 0 0 0,33 26 0 0 0,-30-26 35 0 0,-20-19-58 0 0,52 52-5258 0 0,-52-50 4813 0 0,0 0-1 0 0,-1 0 0 0 0,1 1 1 0 0,-1-1-1 0 0,0 1 0 0 0,0 0 1 0 0,-1-1-1 0 0,0 1 0 0 0,0 0 1 0 0,2 8-1 0 0,-3-1-1090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25 154 4473 0 0,'-22'1'2683'0'0,"19"-1"-2140"0"0,7-1-348 0 0,11-3-250 0 0,26-12-988 0 0,0-1 0 0 0,-2-2 0 0 0,42-26 0 0 0,-8 4-653 0 0,-51 30 133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4401 0 0,'28'-17'6545'0'0,"26"1"-5822"0"0,-38 11-535 0 0,-13 4-445 0 0,0 0-1 0 0,0 1 0 0 0,0-1 0 0 0,-1 0 1 0 0,1 1-1 0 0,0 0 0 0 0,0-1 1 0 0,0 1-1 0 0,0 1 0 0 0,0-1 1 0 0,0 0-1 0 0,0 1 0 0 0,5 0 0 0 0,-7 0 138 0 0,1 0-1 0 0,-1 0 0 0 0,0 1 0 0 0,0-1 1 0 0,0 0-1 0 0,0 0 0 0 0,0 0 0 0 0,0 1 1 0 0,0-1-1 0 0,0 1 0 0 0,0-1 0 0 0,-1 0 1 0 0,1 1-1 0 0,-1-1 0 0 0,1 1 0 0 0,-1 0 1 0 0,1-1-1 0 0,-1 1 0 0 0,0-1 0 0 0,0 1 1 0 0,0 0-1 0 0,0-1 0 0 0,0 1 0 0 0,0-1 1 0 0,0 1-1 0 0,-1 2 0 0 0,0 6 213 0 0,-1 1 1 0 0,0 0-1 0 0,0-1 1 0 0,-1 1-1 0 0,-1-1 0 0 0,1 0 1 0 0,-2 0-1 0 0,-8 15 0 0 0,-6 5 1920 0 0,-29 35 0 0 0,27-36-912 0 0,41-39-1639 0 0,34-9 1 0 0,-51 18 525 0 0,-1 0-1 0 0,0 0 0 0 0,1 1 0 0 0,-1-1 0 0 0,1 0 1 0 0,-1 1-1 0 0,1-1 0 0 0,-1 1 0 0 0,1 0 0 0 0,0 0 0 0 0,-1 0 0 0 0,1 0 0 0 0,-1 0 0 0 0,1 0 0 0 0,-1 1 1 0 0,1-1-1 0 0,-1 1 0 0 0,1 0 0 0 0,2 1 0 0 0,-3 0-87 0 0,-1-1 1 0 0,1 1-1 0 0,-1-1 1 0 0,0 1 0 0 0,1 0-1 0 0,-1 0 1 0 0,0-1-1 0 0,0 1 1 0 0,0 0-1 0 0,-1 0 1 0 0,1 0-1 0 0,0 0 1 0 0,-1 0-1 0 0,1 0 1 0 0,-1 1-1 0 0,0-1 1 0 0,0 0-1 0 0,0 0 1 0 0,0 0-1 0 0,0 0 1 0 0,0 0-1 0 0,-1 3 1 0 0,0 7-163 0 0,-1 1 1 0 0,-1-1-1 0 0,0 0 1 0 0,-1-1-1 0 0,0 1 1 0 0,-1-1-1 0 0,-10 19 0 0 0,-52 74 1779 0 0,36-60 290 0 0,26-37-1408 0 0,-12 20 1025 0 0,16-26-1346 0 0,1 0 1 0 0,-1 0-1 0 0,1 0 1 0 0,-1 0-1 0 0,1 0 1 0 0,0 0-1 0 0,-1 0 1 0 0,1 0-1 0 0,0 1 1 0 0,0-1 0 0 0,0 0-1 0 0,0 0 1 0 0,0 0-1 0 0,0 0 1 0 0,0 0-1 0 0,0 1 1 0 0,0-1-1 0 0,0 0 1 0 0,1 0-1 0 0,-1 0 1 0 0,0 0-1 0 0,1 2 1 0 0,1-3-65 0 0,-1 1 0 0 0,0 0 1 0 0,0-1-1 0 0,0 1 0 0 0,1 0 0 0 0,-1-1 0 0 0,0 1 1 0 0,1-1-1 0 0,-1 0 0 0 0,0 0 0 0 0,1 1 0 0 0,-1-1 1 0 0,0 0-1 0 0,1 0 0 0 0,-1 0 0 0 0,1 0 0 0 0,-1 0 1 0 0,0-1-1 0 0,1 1 0 0 0,1-1 0 0 0,32-8-62 0 0,-29 8 68 0 0,10-4 83 0 0,91-25-2449 0 0,54-10-5585 0 0,-148 37 6310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9010 0 0,'-3'2'232'0'0,"1"0"0"0"0,-1 0 0 0 0,1 1 1 0 0,0-1-1 0 0,0 1 0 0 0,0-1 0 0 0,1 1 0 0 0,-1 0 0 0 0,1 0 1 0 0,-1 0-1 0 0,1 0 0 0 0,0 0 0 0 0,0 0 0 0 0,0 0 0 0 0,0 0 0 0 0,1 0 1 0 0,-1 0-1 0 0,1 1 0 0 0,0-1 0 0 0,0 0 0 0 0,1 6 0 0 0,1 8-1288 0 0,1-1-1 0 0,1 0 1 0 0,6 20 0 0 0,5 20-4295 0 0,-15-54 5189 0 0,1 4-156 0 0,0 0 0 0 0,0 1-1 0 0,-1-1 1 0 0,0 0-1 0 0,0 1 1 0 0,-1-1 0 0 0,-1 11-1 0 0,-1-9-1193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6881 0 0,'3'1'300'0'0,"0"0"0"0"0,0 0 0 0 0,0 0 0 0 0,0-1 0 0 0,0 0 0 0 0,0 1-1 0 0,0-1 1 0 0,1 0 0 0 0,-1 0 0 0 0,0-1 0 0 0,0 1 0 0 0,4-1 0 0 0,42-13-325 0 0,-23 6 394 0 0,4 1-321 0 0,-16 2-315 0 0,1 1-1 0 0,0 1 0 0 0,0 1 0 0 0,0 0 1 0 0,26 0-1 0 0,-40 2 234 0 0,0 0 0 0 0,0 1 1 0 0,1-1-1 0 0,-1 0 0 0 0,0 0 0 0 0,0 0 0 0 0,0 1 0 0 0,0-1 0 0 0,0 1 1 0 0,1-1-1 0 0,-1 1 0 0 0,0-1 0 0 0,0 1 0 0 0,0 0 0 0 0,0-1 1 0 0,0 1-1 0 0,-1 0 0 0 0,1 0 0 0 0,0 0 0 0 0,0 0 0 0 0,0 0 1 0 0,-1-1-1 0 0,1 1 0 0 0,0 1 0 0 0,0 0 0 0 0,0 1 33 0 0,-1 0 1 0 0,1-1-1 0 0,-1 1 0 0 0,0-1 1 0 0,0 1-1 0 0,0 0 1 0 0,0-1-1 0 0,0 1 0 0 0,0-1 1 0 0,-1 1-1 0 0,0 3 0 0 0,-3 5 124 0 0,0 0-1 0 0,0 0 0 0 0,-1 0 1 0 0,-7 10-1 0 0,9-15-118 0 0,1-1-188 0 0,-1 1 1 0 0,0-1 0 0 0,-1 0 0 0 0,1 1 0 0 0,-1-1 0 0 0,0-1 0 0 0,0 1 0 0 0,-1-1 0 0 0,1 1 0 0 0,-1-1 0 0 0,0-1 0 0 0,-10 7-1 0 0,14-10 92 0 0,-1 1 0 0 0,1-1-1 0 0,-1 0 1 0 0,1 0-1 0 0,-1 0 1 0 0,1 0 0 0 0,-1 0-1 0 0,1 0 1 0 0,-1 0-1 0 0,1 0 1 0 0,-1 0-1 0 0,1-1 1 0 0,0 1 0 0 0,-1-1-1 0 0,1 1 1 0 0,-1-1-1 0 0,1 0 1 0 0,0 1 0 0 0,0-1-1 0 0,-1 0 1 0 0,1 0-1 0 0,0 0 1 0 0,0 0 0 0 0,0 0-1 0 0,0 0 1 0 0,0 0-1 0 0,0 0 1 0 0,0-1-1 0 0,0 1 1 0 0,0 0 0 0 0,1-1-1 0 0,-1 1 1 0 0,1 0-1 0 0,-1-1 1 0 0,1 1 0 0 0,-1-1-1 0 0,1 1 1 0 0,0 0-1 0 0,-1-4 1 0 0,0 1 92 0 0,0 0-1 0 0,1 0 1 0 0,-1 0 0 0 0,1-1-1 0 0,-1 1 1 0 0,2 0 0 0 0,-1-1-1 0 0,0 1 1 0 0,1 0 0 0 0,0-1-1 0 0,-1 1 1 0 0,4-8 0 0 0,-2 8 66 0 0,0 1-1 0 0,0-1 1 0 0,0 1 0 0 0,1-1 0 0 0,-1 1 0 0 0,1 0 0 0 0,0 0 0 0 0,0 0 0 0 0,0 1 0 0 0,0-1-1 0 0,0 1 1 0 0,0-1 0 0 0,1 1 0 0 0,3-2 0 0 0,-4 3 8 0 0,0 1 0 0 0,0-1 0 0 0,0 1 0 0 0,0 0 1 0 0,-1 0-1 0 0,1 0 0 0 0,0 0 0 0 0,0 0 0 0 0,0 1 0 0 0,0-1 0 0 0,0 1 0 0 0,-1 0 0 0 0,1-1 0 0 0,0 1 1 0 0,-1 1-1 0 0,1-1 0 0 0,0 0 0 0 0,-1 1 0 0 0,0-1 0 0 0,5 4 0 0 0,12 11 58 0 0,-12-10-123 0 0,-1-1 0 0 0,1 0 0 0 0,0 0 0 0 0,0-1 0 0 0,9 5 0 0 0,-15-9-74 0 0,0 1 0 0 0,1 0 0 0 0,-1-1 0 0 0,0 0 0 0 0,1 1 0 0 0,-1-1 0 0 0,1 0 0 0 0,-1 0 0 0 0,1 0 0 0 0,-1 0 0 0 0,1 0 0 0 0,-1 0 0 0 0,0 0 0 0 0,1 0 0 0 0,-1-1 0 0 0,1 1 0 0 0,-1-1 0 0 0,1 1 0 0 0,-1-1 0 0 0,0 1 0 0 0,0-1 0 0 0,1 0 0 0 0,-1 1 0 0 0,0-1 1 0 0,0 0-1 0 0,0 0 0 0 0,1 0 0 0 0,-1 0 0 0 0,0 0 0 0 0,-1 0 0 0 0,1-1 0 0 0,0 1 0 0 0,0 0 0 0 0,1-2 0 0 0,8-19-18 0 0,0-1-1 0 0,-1 1 1 0 0,-2-2 0 0 0,0 1-1 0 0,5-40 1 0 0,3-4 781 0 0,-13 57-385 0 0,-2 6 76 0 0,1-1-1 0 0,0 1 0 0 0,0 0 1 0 0,0 0-1 0 0,1 0 1 0 0,0 0-1 0 0,-1 0 0 0 0,1 0 1 0 0,0 0-1 0 0,1 0 1 0 0,-1 1-1 0 0,1-1 1 0 0,4-4-1 0 0,-6 7-368 0 0,0 1 0 0 0,-1 0 0 0 0,1 0 0 0 0,0 0-1 0 0,0 0 1 0 0,-1 0 0 0 0,1 0 0 0 0,0 0 0 0 0,-1 1 0 0 0,1-1 0 0 0,0 0-1 0 0,-1 0 1 0 0,1 1 0 0 0,0-1 0 0 0,-1 0 0 0 0,1 0 0 0 0,0 1 0 0 0,-1-1-1 0 0,1 1 1 0 0,-1-1 0 0 0,1 1 0 0 0,-1-1 0 0 0,1 1 0 0 0,-1-1 0 0 0,1 1 0 0 0,-1-1-1 0 0,0 1 1 0 0,1-1 0 0 0,-1 1 0 0 0,0 0 0 0 0,1 1 0 0 0,11 21-469 0 0,-6-4 207 0 0,-1 0 0 0 0,0 1 1 0 0,-2-1-1 0 0,-1 1 0 0 0,0 0 1 0 0,-1 0-1 0 0,-1 0 0 0 0,-5 38 1 0 0,-6 4 371 0 0,-26 90 0 0 0,24-110-86 0 0,7-27 64 0 0,1 1 1 0 0,1-1-1 0 0,0 0 0 0 0,1 1 0 0 0,0 0 0 0 0,0 31 0 0 0,3-45-107 0 0,1-1 0 0 0,-1 1 0 0 0,0-1 0 0 0,0 1 0 0 0,1-1 0 0 0,-1 1 0 0 0,1-1 0 0 0,0 0-1 0 0,-1 1 1 0 0,1-1 0 0 0,0 1 0 0 0,0-1 0 0 0,-1 0 0 0 0,1 0 0 0 0,0 0 0 0 0,0 1 0 0 0,1-1 0 0 0,-1 0 0 0 0,0 0 0 0 0,0-1-1 0 0,0 1 1 0 0,2 1 0 0 0,0-1 32 0 0,0 0 0 0 0,0 0 0 0 0,-1 0 1 0 0,1-1-1 0 0,0 1 0 0 0,0-1 0 0 0,0 1 0 0 0,0-1 0 0 0,0 0 0 0 0,6-1 0 0 0,-1 0 123 0 0,0 0 0 0 0,0-1 0 0 0,-1 0 0 0 0,1-1 0 0 0,0 0 0 0 0,-1 0 0 0 0,12-6 0 0 0,-6 0-96 0 0,-1-1 1 0 0,0 0-1 0 0,0 0 1 0 0,-1-1 0 0 0,-1-1-1 0 0,10-12 1 0 0,-15 18-164 0 0,-1-1-1 0 0,1 1 1 0 0,-1-1-1 0 0,-1 0 1 0 0,1 0-1 0 0,-1-1 1 0 0,0 1-1 0 0,-1 0 1 0 0,1-1-1 0 0,-2 0 1 0 0,1 0-1 0 0,-1 1 1 0 0,0-13-1 0 0,-1 18 66 0 0,0 1-1 0 0,0-1 1 0 0,0 0 0 0 0,0 1-1 0 0,-1-1 1 0 0,1 0-1 0 0,-1 1 1 0 0,1-1 0 0 0,-1 1-1 0 0,0-1 1 0 0,1 1-1 0 0,-1-1 1 0 0,0 1-1 0 0,0-1 1 0 0,0 1 0 0 0,0 0-1 0 0,0-1 1 0 0,-1 1-1 0 0,1 0 1 0 0,0 0-1 0 0,-2-1 1 0 0,0 1 25 0 0,1 0 0 0 0,-1 0-1 0 0,1 0 1 0 0,-1 0 0 0 0,0 0 0 0 0,0 1-1 0 0,1-1 1 0 0,-1 1 0 0 0,0 0 0 0 0,0 0-1 0 0,-4 0 1 0 0,-8 2 95 0 0,0 1 0 0 0,0 1 0 0 0,-26 9 0 0 0,28-8-108 0 0,2-1 113 0 0,-47 11-2442 0 0,55-14 2064 0 0,0-1-1 0 0,0 1 1 0 0,0-1-1 0 0,0 0 1 0 0,0 0-1 0 0,-1-1 1 0 0,1 1-1 0 0,0 0 1 0 0,0-1-1 0 0,0 0 1 0 0,1 0-1 0 0,-1 0 1 0 0,0 0-1 0 0,0 0 1 0 0,0-1-1 0 0,-3-2 1 0 0,-4-4-1051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 3177 0 0,'-2'-4'350'0'0,"-12"-28"1317"0"0,14 31-1416 0 0,0 0 1 0 0,-1 0-1 0 0,1 0 0 0 0,-1 0 0 0 0,1 0 0 0 0,0 0 0 0 0,0 0 0 0 0,0-1 0 0 0,0 1 0 0 0,0 0 0 0 0,0 0 0 0 0,0 0 0 0 0,0 0 0 0 0,0 0 0 0 0,0 0 0 0 0,1 0 1 0 0,-1 0-1 0 0,0 0 0 0 0,1 0 0 0 0,-1 0 0 0 0,1 0 0 0 0,-1 0 0 0 0,1 0 0 0 0,-1 0 0 0 0,1 0 0 0 0,1-1 0 0 0,-1 2-86 0 0,-1 0 0 0 0,1 0 0 0 0,0 0 0 0 0,0 0 0 0 0,-1 0 0 0 0,1 1 0 0 0,0-1 0 0 0,-1 0 0 0 0,1 0 0 0 0,0 1 0 0 0,-1-1 0 0 0,1 0 0 0 0,-1 1 0 0 0,1-1 0 0 0,0 1 0 0 0,-1-1 0 0 0,1 1 0 0 0,-1-1-1 0 0,1 1 1 0 0,-1-1 0 0 0,0 1 0 0 0,1-1 0 0 0,-1 1 0 0 0,1 0 0 0 0,-1-1 0 0 0,1 2 0 0 0,10 18 564 0 0,-3-1-531 0 0,0 1 1 0 0,-2 1-1 0 0,0-1 1 0 0,4 38-1 0 0,-5-30-809 0 0,16 52-1 0 0,0-41-3785 0 0,-2-21-4856 0 0</inkml:trace>
  <inkml:trace contextRef="#ctx0" brushRef="#br0" timeOffset="1">18 458 3009 0 0,'-18'2'7426'0'0,"27"-12"-4792"0"0,25-15-1972 0 0,-15 15-612 0 0,1 1-1 0 0,-1 0 1 0 0,1 2 0 0 0,27-7-1 0 0,-3 5-2937 0 0,0 6-3695 0 0,-32 4 4242 0 0,-8 0 606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7106 0 0,'-3'13'5513'0'0,"10"16"-5226"0"0,-2-12 42 0 0,-3 5-1859 0 0,-1 0 0 0 0,-1 0 0 0 0,-3 24 0 0 0,2-36 943 0 0,-1-1 1 0 0,0 0 0 0 0,-1 1 0 0 0,1-1 0 0 0,-2 0 0 0 0,1 0 0 0 0,-2-1 0 0 0,1 1 0 0 0,-10 13 0 0 0,6-12-492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14 326 1960 0 0,'-14'7'7395'0'0,"44"-26"-4597"0"0,28-8-2515 0 0,-42 18-951 0 0,1 1 0 0 0,0 0 1 0 0,0 1-1 0 0,1 1 0 0 0,0 1 0 0 0,24-4 1 0 0,-41 8 623 0 0,0 1 1 0 0,0 0-1 0 0,0 0 1 0 0,0 0-1 0 0,0 0 1 0 0,0 0-1 0 0,0 0 1 0 0,-1 0-1 0 0,1 0 1 0 0,0 1-1 0 0,0-1 1 0 0,0 0-1 0 0,0 1 1 0 0,0-1-1 0 0,0 0 1 0 0,0 1-1 0 0,-1-1 1 0 0,1 1-1 0 0,0-1 1 0 0,0 1-1 0 0,0-1 1 0 0,-1 1-1 0 0,1 0 1 0 0,0 0-1 0 0,-1-1 1 0 0,1 1-1 0 0,-1 0 1 0 0,1 0-1 0 0,-1-1 1 0 0,1 1-1 0 0,-1 0 1 0 0,1 0-1 0 0,-1 0 1 0 0,0 0-1 0 0,0 0 1 0 0,1 0-1 0 0,-1 0 1 0 0,0 0-1 0 0,0 0 1 0 0,0 0-1 0 0,0-1 1 0 0,0 1-1 0 0,0 0 1 0 0,0 0-1 0 0,0 0 1 0 0,-1 2-1 0 0,-1 7 649 0 0,0 0 0 0 0,-1 1 0 0 0,-7 16 1 0 0,1 2 1326 0 0,8-28-1897 0 0,1 1 1 0 0,0 0-1 0 0,-1-1 1 0 0,1 1-1 0 0,0 0 0 0 0,0 0 1 0 0,0 0-1 0 0,0-1 0 0 0,1 1 1 0 0,-1 0-1 0 0,0 0 0 0 0,1-1 1 0 0,-1 1-1 0 0,1 0 0 0 0,-1-1 1 0 0,1 1-1 0 0,0 0 0 0 0,0-1 1 0 0,0 1-1 0 0,0-1 0 0 0,0 1 1 0 0,0-1-1 0 0,0 0 0 0 0,2 2 1 0 0,-1-2-157 0 0,0 0 0 0 0,0 0 0 0 0,0 0 0 0 0,1 0 0 0 0,-1 0 0 0 0,0-1 0 0 0,1 1 0 0 0,-1-1 1 0 0,1 0-1 0 0,-1 0 0 0 0,1 1 0 0 0,-1-1 0 0 0,0-1 0 0 0,1 1 0 0 0,3-1 0 0 0,1 0-389 0 0,1-1 0 0 0,-1 0-1 0 0,0 0 1 0 0,1-1 0 0 0,-1 0 0 0 0,0 0-1 0 0,0-1 1 0 0,-1 0 0 0 0,1 0-1 0 0,8-7 1 0 0,-15 10 537 0 0,0 1 1 0 0,1 0-1 0 0,-1 0 0 0 0,0-1 0 0 0,1 1 1 0 0,-1 0-1 0 0,0 0 0 0 0,0-1 1 0 0,1 1-1 0 0,-1 0 0 0 0,0-1 0 0 0,0 1 1 0 0,0 0-1 0 0,0-1 0 0 0,1 1 1 0 0,-1 0-1 0 0,0-1 0 0 0,0 1 0 0 0,0 0 1 0 0,0-1-1 0 0,0 1 0 0 0,0-1 1 0 0,0 1-1 0 0,0 0 0 0 0,0-1 0 0 0,0 1 1 0 0,0 0-1 0 0,0-1 0 0 0,0 1 0 0 0,0-1 1 0 0,0 1-1 0 0,0 0 0 0 0,-1-1 1 0 0,1 1-1 0 0,0 0 0 0 0,0-1 0 0 0,0 1 1 0 0,-1 0-1 0 0,1-1 0 0 0,0 1 1 0 0,0 0-1 0 0,-1 0 0 0 0,1-1 0 0 0,0 1 1 0 0,0 0-1 0 0,-1 0 0 0 0,1-1 1 0 0,0 1-1 0 0,-1 0 0 0 0,1 0 0 0 0,-1 0 1 0 0,-29-10 2229 0 0,-4-2-1517 0 0,27 6-1243 0 0,-1-1 0 0 0,2 1 0 0 0,-1-1 0 0 0,1-1 0 0 0,0 1 0 0 0,0-1 0 0 0,-5-9 1 0 0,-8-11-1510 0 0,13 19 497 0 0</inkml:trace>
  <inkml:trace contextRef="#ctx0" brushRef="#br0" timeOffset="1">278 15 4065 0 0,'2'-1'216'0'0,"0"-1"0"0"0,0 1 0 0 0,1-1 0 0 0,-1 1 0 0 0,0 0 0 0 0,0 0 0 0 0,1 0 0 0 0,-1 0 0 0 0,1 0 1 0 0,-1 0-1 0 0,1 1 0 0 0,-1-1 0 0 0,1 1 0 0 0,0 0 0 0 0,-1 0 0 0 0,1 0 0 0 0,-1 0 0 0 0,1 0 0 0 0,-1 0 0 0 0,1 1 0 0 0,3 0 0 0 0,-3 1-224 0 0,-1 0 0 0 0,0-1-1 0 0,1 1 1 0 0,-1 0 0 0 0,0 0 0 0 0,0 0-1 0 0,0 0 1 0 0,0 1 0 0 0,-1-1-1 0 0,1 1 1 0 0,-1-1 0 0 0,1 1-1 0 0,-1-1 1 0 0,0 1 0 0 0,0 0-1 0 0,0-1 1 0 0,0 1 0 0 0,0 5 0 0 0,5 22-322 0 0,4 54 0 0 0,-1-4 153 0 0,-4-59-1435 0 0,2-10-2869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6025 0 0,'2'-1'6731'0'0,"3"1"-3350"0"0,26-5-2778 0 0,33-19-2252 0 0,-52 19 52 0 0,-1-1 0 0 0,1 0 0 0 0,-1 0 0 0 0,-1-1 0 0 0,1-1 0 0 0,10-9-1 0 0,-17 15 1009 0 0,-8 1-2501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11186 0 0,'3'31'3882'0'0,"-3"-27"-3802"0"0,1 0 0 0 0,0 0 0 0 0,0 0 0 0 0,1 0 0 0 0,-1 0 0 0 0,1-1 0 0 0,3 8 0 0 0,-3-9-129 0 0,1 1 0 0 0,-1 0 1 0 0,0-1-1 0 0,1 1 1 0 0,0-1-1 0 0,-1 0 1 0 0,1 0-1 0 0,0 0 0 0 0,0 0 1 0 0,0-1-1 0 0,0 1 1 0 0,1-1-1 0 0,-1 0 0 0 0,0 0 1 0 0,1 0-1 0 0,-1 0 1 0 0,0 0-1 0 0,7 0 0 0 0,-2-1-173 0 0,1-1 0 0 0,-1 1 0 0 0,1-1 0 0 0,-1-1 0 0 0,0 1 0 0 0,0-1 0 0 0,0-1 0 0 0,0 0-1 0 0,0 0 1 0 0,-1 0 0 0 0,1-1 0 0 0,12-9 0 0 0,8-6-2236 0 0,44-39 0 0 0,-47 36 539 0 0,-1-2-1 0 0,40-53 1 0 0,-49 58 744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2 172 4657 0 0,'0'0'152'0'0,"0"0"1"0"0,0 1-1 0 0,0-1 1 0 0,-1 0-1 0 0,1 1 0 0 0,0-1 1 0 0,0 0-1 0 0,0 1 1 0 0,0-1-1 0 0,-1 0 0 0 0,1 1 1 0 0,0-1-1 0 0,0 0 1 0 0,0 1-1 0 0,0-1 0 0 0,0 0 1 0 0,0 1-1 0 0,0-1 1 0 0,0 0-1 0 0,0 1 0 0 0,0-1 1 0 0,0 1-1 0 0,0-1 1 0 0,0 0-1 0 0,1 1 0 0 0,-1-1 1 0 0,0 0-1 0 0,0 1 1 0 0,0-1-1 0 0,0 0 0 0 0,1 1 1 0 0,-1-1-1 0 0,0 0 1 0 0,0 0-1 0 0,1 1 0 0 0,-1-1 1 0 0,0 0-1 0 0,0 0 1 0 0,1 1-1 0 0,-1-1 0 0 0,19 1 2333 0 0,20-13-1696 0 0,-7-3-1115 0 0,-2-2-1 0 0,31-22 1 0 0,41-24-6209 0 0,-92 58 5635 0 0,-17 7 713 0 0,-29 5-758 0 0,29-7 1064 0 0,1 0-1 0 0,0 1 1 0 0,0 0-1 0 0,0 0 1 0 0,0 0-1 0 0,0 0 1 0 0,0 1-1 0 0,0 0 1 0 0,0 0-1 0 0,0 1 1 0 0,1 0-1 0 0,-1 0 1 0 0,1 0-1 0 0,0 0 1 0 0,0 1-1 0 0,0 0 1 0 0,0 0-1 0 0,1 1 1 0 0,-1-1-1 0 0,1 1 1 0 0,-4 5-1 0 0,-6 8 902 0 0,2 1 0 0 0,0 0 0 0 0,0 1 0 0 0,-13 33 0 0 0,19-38-558 0 0,0 1 0 0 0,1 0 0 0 0,0 0 0 0 0,-3 32 0 0 0,7-44-461 0 0,0 0 0 0 0,1 0 0 0 0,0 1 0 0 0,0-1 1 0 0,0 0-1 0 0,0 0 0 0 0,1 0 0 0 0,-1 0 0 0 0,1 0 0 0 0,0 0 0 0 0,0 0 0 0 0,1 0 0 0 0,-1 0 0 0 0,1 0 0 0 0,0-1 0 0 0,0 1 0 0 0,0-1 0 0 0,0 1 0 0 0,1-1 0 0 0,-1 0 0 0 0,1 0 1 0 0,0 0-1 0 0,0 0 0 0 0,0 0 0 0 0,6 3 0 0 0,-6-5-247 0 0,1 0 0 0 0,0 0 0 0 0,0 0 0 0 0,0 0 0 0 0,0 0 0 0 0,0-1 0 0 0,0 0 0 0 0,0 0 0 0 0,0 0 0 0 0,-1 0 0 0 0,1-1 0 0 0,0 1 0 0 0,0-1 0 0 0,0 0 0 0 0,0-1 0 0 0,0 1 0 0 0,-1 0 0 0 0,5-3 0 0 0,8-4-893 0 0,-1 0 1 0 0,25-18-1 0 0,-28 17 1103 0 0,-1 0-1 0 0,0-1 1 0 0,-1-1-1 0 0,0 0 1 0 0,0 0 0 0 0,-1-1-1 0 0,-1 0 1 0 0,0 0-1 0 0,-1-1 1 0 0,10-22-1 0 0,-1-9 1191 0 0,22-91-1 0 0,-19 61 971 0 0,-18 102 2804 0 0,9 110-4641 0 0,-7-119-501 0 0,-1 0 0 0 0,2-1 0 0 0,8 26 0 0 0,-12-46 92 0 0,1 0 0 0 0,-1 0 0 0 0,1 0 0 0 0,0 0 1 0 0,0 0-1 0 0,-1-1 0 0 0,1 1 0 0 0,0 0 0 0 0,1 1 1 0 0,-1-1-1 0 0,0 0 0 0 0,1 0 0 0 0,-1 0 0 0 0,3-2 1 0 0,29-28 1522 0 0,-24 26-679 0 0,0 1 1 0 0,1 0-1 0 0,0 0 1 0 0,11-3-1 0 0,26-14-3750 0 0,9-16-8965 0 0,-42 25 9083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2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14923 0 0,'-15'13'6073'0'0,"2"2"-5128"0"0,-3 1-1089 0 0,1-1-432 0 0,5-4-89 0 0,3-2 65 0 0,1 0-24 0 0,2-2-248 0 0,-2-1-528 0 0,1 0-857 0 0,1 0-1336 0 0,0-2-63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41 917 8770 0 0,'-2'0'169'0'0,"0"-1"-1"0"0,0 1 1 0 0,0-1 0 0 0,0 1 0 0 0,0-1-1 0 0,0 0 1 0 0,1 0 0 0 0,-1 0 0 0 0,0 0-1 0 0,0 0 1 0 0,1 0 0 0 0,-1-1-1 0 0,0 1 1 0 0,1 0 0 0 0,-1-1 0 0 0,1 1-1 0 0,0-1 1 0 0,0 0 0 0 0,-1 1 0 0 0,1-1-1 0 0,0 0 1 0 0,0 0 0 0 0,1 0 0 0 0,-1 0-1 0 0,0 0 1 0 0,1 0 0 0 0,-1 0 0 0 0,1 0-1 0 0,-1 0 1 0 0,1 0 0 0 0,0 0-1 0 0,0 0 1 0 0,0-3 0 0 0,1-7-371 0 0,1 0 0 0 0,0-1 0 0 0,1 1 0 0 0,6-19-1 0 0,0-2 687 0 0,60-326-606 0 0,-58 307 166 0 0,2 1 0 0 0,3 0 0 0 0,27-59 0 0 0,-30 64 167 0 0,-12 41-103 0 0,-1 0 0 0 0,1 0 1 0 0,0 0-1 0 0,1 0 0 0 0,-1 1 1 0 0,1-1-1 0 0,0 0 0 0 0,0 0 1 0 0,1 1-1 0 0,-1 0 0 0 0,1-1 1 0 0,0 1-1 0 0,0 0 0 0 0,0 0 1 0 0,8-6-1 0 0,-10 10-90 0 0,0-1 0 0 0,0 1 0 0 0,1-1 0 0 0,-1 1 0 0 0,0-1 0 0 0,1 1 0 0 0,-1 0 0 0 0,0 0 1 0 0,1 0-1 0 0,-1 0 0 0 0,0 0 0 0 0,1 0 0 0 0,-1 0 0 0 0,0 0 0 0 0,1 1 0 0 0,-1-1 0 0 0,0 0 0 0 0,0 1 0 0 0,1-1 0 0 0,-1 1 0 0 0,0-1 0 0 0,0 1 0 0 0,0 0 0 0 0,0-1 0 0 0,1 1 0 0 0,-1 0 0 0 0,0 0 1 0 0,0 0-1 0 0,-1 0 0 0 0,3 2 0 0 0,1 1-1 0 0,0 0 0 0 0,-1 1 0 0 0,1 0 0 0 0,-1 0 0 0 0,5 8 0 0 0,8 28 63 0 0,-1 0 0 0 0,-3 1 1 0 0,13 68-1 0 0,-15-61-834 0 0,1 0-1 0 0,24 60 1 0 0,-22-81-1237 0 0,-8-19 319 0 0,-1 0 0 0 0,0 0 1 0 0,0 1-1 0 0,-1 0 1 0 0,0 0-1 0 0,3 18 1 0 0,-6-23 673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8274 0 0,'9'-2'5732'0'0,"41"-16"-5812"0"0,42-24-974 0 0,45-28-8220 0 0,-116 58 6724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4361 0 0,'-15'13'4587'0'0,"13"-12"-4422"0"0,0 1 0 0 0,0 0 0 0 0,1-1 0 0 0,-1 1 0 0 0,0 0 0 0 0,0 0 0 0 0,1 0 0 0 0,-1 0 0 0 0,1 0 0 0 0,0 0 0 0 0,0 1 1 0 0,0-1-1 0 0,0 0 0 0 0,-1 5 0 0 0,-3 12-224 0 0,1 0 0 0 0,0 1 0 0 0,2 0 0 0 0,0 32 0 0 0,9 82-2259 0 0,-6-115 1675 0 0,0-9 461 0 0,0 0-1 0 0,0-1 0 0 0,1 1 0 0 0,0 0 0 0 0,0 0 0 0 0,1-1 0 0 0,7 16 0 0 0,-9-24 210 0 0,-1-1-1 0 0,0 0 0 0 0,0 1 0 0 0,1-1 0 0 0,-1 0 0 0 0,0 0 1 0 0,1 1-1 0 0,-1-1 0 0 0,0 0 0 0 0,1 0 0 0 0,-1 1 0 0 0,0-1 1 0 0,1 0-1 0 0,-1 0 0 0 0,0 0 0 0 0,1 0 0 0 0,-1 0 1 0 0,1 1-1 0 0,-1-1 0 0 0,0 0 0 0 0,1 0 0 0 0,-1 0 0 0 0,1 0 1 0 0,-1 0-1 0 0,0 0 0 0 0,1 0 0 0 0,-1 0 0 0 0,1-1 0 0 0,-1 1 1 0 0,0 0-1 0 0,1 0 0 0 0,-1 0 0 0 0,0 0 0 0 0,1 0 0 0 0,-1-1 1 0 0,0 1-1 0 0,1 0 0 0 0,-1 0 0 0 0,0-1 0 0 0,1 1 0 0 0,-1 0 1 0 0,0 0-1 0 0,0-1 0 0 0,1 1 0 0 0,-1 0 0 0 0,0-1 0 0 0,0 1 1 0 0,1 0-1 0 0,-1-1 0 0 0,0 1 0 0 0,0 0 0 0 0,0-1 1 0 0,0 0-1 0 0,13-23 1038 0 0,-12 22-1006 0 0,5-15 25 0 0,-1 0 0 0 0,-1 0 1 0 0,0-1-1 0 0,-1 0 0 0 0,-1 0 1 0 0,-1 0-1 0 0,0 1 0 0 0,-2-1 1 0 0,0 0-1 0 0,-1 0 1 0 0,-7-33-1 0 0,-23-38-80 0 0,31 88 6 0 0,1 0 1 0 0,-1 0-1 0 0,1-1 1 0 0,0 1 0 0 0,-1 0-1 0 0,1 0 1 0 0,0-1-1 0 0,0 1 1 0 0,0 0 0 0 0,0 0-1 0 0,0-1 1 0 0,0 1 0 0 0,0 0-1 0 0,0-1 1 0 0,0 1-1 0 0,1 0 1 0 0,-1 0 0 0 0,1 0-1 0 0,-1-1 1 0 0,1 1-1 0 0,-1 0 1 0 0,1 0 0 0 0,0 0-1 0 0,-1 0 1 0 0,1 0 0 0 0,0 0-1 0 0,1-1 1 0 0,1 0 49 0 0,0 0 1 0 0,0 0-1 0 0,1 0 1 0 0,-1 0-1 0 0,1 1 0 0 0,0 0 1 0 0,-1-1-1 0 0,7 0 1 0 0,-4 0-20 0 0,0 1-1 0 0,0-1 1 0 0,0 1 0 0 0,0 1 0 0 0,1-1 0 0 0,-1 1 0 0 0,0 0 0 0 0,0 0 0 0 0,1 1 0 0 0,-1 0 0 0 0,0 0-1 0 0,0 0 1 0 0,0 1 0 0 0,0 0 0 0 0,0 0 0 0 0,0 0 0 0 0,0 1 0 0 0,-1 0 0 0 0,1 0 0 0 0,-1 1 0 0 0,0-1-1 0 0,0 1 1 0 0,0 0 0 0 0,-1 0 0 0 0,1 1 0 0 0,-1-1 0 0 0,0 1 0 0 0,0 0 0 0 0,-1 0 0 0 0,1 1 0 0 0,-1-1-1 0 0,0 1 1 0 0,-1-1 0 0 0,1 1 0 0 0,2 10 0 0 0,6 21 81 0 0,-2 1 0 0 0,7 55 0 0 0,-5-43-2231 0 0,0-18-4063 0 0,-9-30 4846 0 0,1-1-918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4649 0 0,'2'27'7866'0'0,"4"15"-5689"0"0,0 13-2474 0 0,1 95-564 0 0,-6 75-10059 0 0,-2-203 9090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12 329 5553 0 0,'0'0'195'0'0,"-1"0"-1"0"0,0 1 0 0 0,1-1 1 0 0,-1 0-1 0 0,0 1 1 0 0,1-1-1 0 0,-1 0 0 0 0,0 1 1 0 0,1-1-1 0 0,-1 1 1 0 0,1-1-1 0 0,-1 1 1 0 0,1 0-1 0 0,0-1 0 0 0,-1 1 1 0 0,1-1-1 0 0,-1 1 1 0 0,1 0-1 0 0,0-1 0 0 0,-1 1 1 0 0,1 0-1 0 0,0 0 1 0 0,0-1-1 0 0,0 1 1 0 0,0 1-1 0 0,16 1 2097 0 0,30-11-898 0 0,37-18-1213 0 0,-2-4-1 0 0,122-62 0 0 0,-58 12-1810 0 0,-4-7-5976 0 0,-108 67 4913 0 0,-26 16 692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1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4097 0 0,'-15'17'694'0'0,"1"0"1"0"0,1 2-1 0 0,1-1 1 0 0,-11 24-1 0 0,18-32-637 0 0,0 0 0 0 0,1 0 0 0 0,0 1 0 0 0,1-1 0 0 0,0 1 0 0 0,1-1 0 0 0,0 1 0 0 0,0 0 0 0 0,1 0 0 0 0,1 16 0 0 0,0-24-69 0 0,0 0 0 0 0,1 0-1 0 0,-1 0 1 0 0,1 1 0 0 0,0-1 0 0 0,0 0-1 0 0,0 0 1 0 0,0 0 0 0 0,0 0-1 0 0,1 0 1 0 0,-1 0 0 0 0,1-1-1 0 0,0 1 1 0 0,0 0 0 0 0,0-1 0 0 0,0 1-1 0 0,0-1 1 0 0,0 0 0 0 0,1 0-1 0 0,-1 1 1 0 0,1-2 0 0 0,0 1-1 0 0,-1 0 1 0 0,1-1 0 0 0,0 1-1 0 0,0-1 1 0 0,0 0 0 0 0,0 0 0 0 0,0 0-1 0 0,0 0 1 0 0,1 0 0 0 0,-1-1-1 0 0,0 1 1 0 0,5-1 0 0 0,1 0 66 0 0,-1-1 0 0 0,1 0 0 0 0,0 0 0 0 0,-1-1 0 0 0,1 0 0 0 0,-1 0 0 0 0,0-1 0 0 0,0 0 0 0 0,0-1 0 0 0,0 1 0 0 0,12-10 0 0 0,-12 8 137 0 0,0-1 0 0 0,0-1 0 0 0,-1 1 0 0 0,0-1 1 0 0,-1-1-1 0 0,0 1 0 0 0,0-1 0 0 0,0 0 0 0 0,-1 0 0 0 0,8-17 0 0 0,-12 22-67 0 0,0 0 0 0 0,0 0 0 0 0,0 0 0 0 0,0 0 0 0 0,0-1 0 0 0,-1 1-1 0 0,1 0 1 0 0,-1 0 0 0 0,0-1 0 0 0,0 1 0 0 0,0 0 0 0 0,-1 0 0 0 0,1 0-1 0 0,-1-1 1 0 0,1 1 0 0 0,-1 0 0 0 0,0 0 0 0 0,0 0 0 0 0,-1 0 0 0 0,1 0-1 0 0,-1 0 1 0 0,1 1 0 0 0,-1-1 0 0 0,0 0 0 0 0,0 1 0 0 0,0-1 0 0 0,0 1-1 0 0,-1 0 1 0 0,1 0 0 0 0,-1 0 0 0 0,1 0 0 0 0,-1 0 0 0 0,0 0 0 0 0,1 0-1 0 0,-1 1 1 0 0,-4-2 0 0 0,-3-1 208 0 0,0 1 1 0 0,0-1-1 0 0,-1 1 0 0 0,0 1 0 0 0,1 0 0 0 0,-20 0 0 0 0,-34-8-2261 0 0,56 6-944 0 0,7 4 2538 0 0,1-1-1 0 0,0 1 0 0 0,-1 0 1 0 0,1 0-1 0 0,-4-6-4699 0 0,4 5 4700 0 0,0 1-1 0 0,0-1 0 0 0,0 1 1 0 0,-1-1-1 0 0,1 0 1 0 0,2-2-2129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5913 0 0,'-2'0'196'0'0,"0"1"-1"0"0,1-1 0 0 0,-1 1 0 0 0,1-1 1 0 0,0 1-1 0 0,-1 0 0 0 0,1-1 1 0 0,-1 1-1 0 0,1 0 0 0 0,0 0 1 0 0,0 0-1 0 0,0 0 0 0 0,-1 0 1 0 0,1 0-1 0 0,0 1 0 0 0,0-1 0 0 0,0 0 1 0 0,1 1-1 0 0,-1-1 0 0 0,0 0 1 0 0,0 1-1 0 0,1-1 0 0 0,-1 1 1 0 0,0 1-1 0 0,-12 44-458 0 0,10-37 631 0 0,1 1-366 0 0,-4 8-38 0 0,-3 39 1 0 0,8-54 23 0 0,1 1 0 0 0,-1 0 0 0 0,1-1 0 0 0,1 1 0 0 0,-1-1 0 0 0,1 1 0 0 0,-1-1 0 0 0,1 1 0 0 0,1-1 0 0 0,-1 1 0 0 0,1-1 0 0 0,-1 0 0 0 0,1 0 0 0 0,4 6 0 0 0,-6-9 66 0 0,1 0 0 0 0,-1 0 0 0 0,1-1 0 0 0,0 1 0 0 0,-1 0 0 0 0,1 0 0 0 0,0 0 0 0 0,-1 0 0 0 0,1-1 0 0 0,0 1 0 0 0,0 0 0 0 0,0-1 0 0 0,0 1 0 0 0,0-1 0 0 0,0 1-1 0 0,0-1 1 0 0,0 1 0 0 0,0-1 0 0 0,0 0 0 0 0,0 0 0 0 0,0 1 0 0 0,0-1 0 0 0,0 0 0 0 0,0 0 0 0 0,0 0 0 0 0,0 0 0 0 0,0 0 0 0 0,0 0 0 0 0,0 0 0 0 0,0 0 0 0 0,0-1 0 0 0,0 1 0 0 0,0 0 0 0 0,0-1 0 0 0,0 1 0 0 0,0-1 0 0 0,0 1 0 0 0,0-1 0 0 0,0 1 0 0 0,0-1 0 0 0,0 0 0 0 0,0 1 0 0 0,-1-1 0 0 0,1 0 0 0 0,0 0 0 0 0,-1 1 0 0 0,1-1 0 0 0,0 0 0 0 0,-1 0 0 0 0,1 0 0 0 0,0-2 0 0 0,2-2 209 0 0,0 0-1 0 0,0 0 1 0 0,-1 0-1 0 0,0 0 1 0 0,0-1-1 0 0,0 1 1 0 0,-1-1 0 0 0,2-7-1 0 0,-1-20-495 0 0,-2-4-3320 0 0,0 30 2300 0 0,0-1 0 0 0,-1 1 0 0 0,0 0 0 0 0,-1-1 0 0 0,1 1 0 0 0,-1 0 0 0 0,-4-9 0 0 0,0 8-543 0 0</inkml:trace>
  <inkml:trace contextRef="#ctx0" brushRef="#br0" timeOffset="1">0 331 8226 0 0,'1'1'311'0'0,"-1"0"0"0"0,0-1 0 0 0,1 1 0 0 0,0 0 1 0 0,-1 0-1 0 0,1-1 0 0 0,-1 1 0 0 0,1 0 0 0 0,0-1 0 0 0,0 1 1 0 0,-1-1-1 0 0,1 1 0 0 0,0-1 0 0 0,0 1 0 0 0,0-1 0 0 0,-1 0 1 0 0,1 1-1 0 0,0-1 0 0 0,0 0 0 0 0,0 0 0 0 0,1 1 0 0 0,23-4 1410 0 0,21-19-2592 0 0,-42 20 1244 0 0,46-28-1367 0 0,-17 7-4768 0 0,61-57 0 0 0,-44 31 3312 0 0,-37 36 1284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35 111 3201 0 0,'3'-14'896'0'0,"9"-36"3355"0"0,-12 46-3884 0 0,1 1 0 0 0,-1-1 0 0 0,0 1 0 0 0,0-1 0 0 0,0 0 0 0 0,-1 1 0 0 0,1-1 0 0 0,-1 0 0 0 0,0 1 0 0 0,0-1 0 0 0,-1-3 0 0 0,-14 63 1015 0 0,5-3-1735 0 0,3 0 1 0 0,2 0 0 0 0,3 1-1 0 0,3 68 1 0 0,1-111-511 0 0,0 0 0 0 0,0-1 0 0 0,1 1 0 0 0,4 10 0 0 0,-5-18 421 0 0,0 1-1 0 0,0-1 1 0 0,1 1 0 0 0,-1-1 0 0 0,1 1 0 0 0,0-1 0 0 0,0 0 0 0 0,0 0 0 0 0,1 0 0 0 0,-1 0-1 0 0,1-1 1 0 0,-1 1 0 0 0,1-1 0 0 0,0 1 0 0 0,3 1 0 0 0,1-1-493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6497 0 0,'-22'35'6070'0'0,"11"-1"-3901"0"0,10-27-2270 0 0,1-1 0 0 0,0 1 0 0 0,0-1 1 0 0,0 1-1 0 0,1-1 0 0 0,0 0 1 0 0,0 1-1 0 0,1-1 0 0 0,0 0 0 0 0,0 0 1 0 0,0 0-1 0 0,1 0 0 0 0,0 0 1 0 0,0-1-1 0 0,7 10 0 0 0,7 9-3043 0 0,-13-20 2399 0 0,0 1 0 0 0,-1 0 0 0 0,1 1 0 0 0,-1-1-1 0 0,0 0 1 0 0,3 9 0 0 0,-6-11 778 0 0,1 0 0 0 0,-1 0-1 0 0,1 0 1 0 0,-1 0 0 0 0,0 0 0 0 0,0 0-1 0 0,-1 0 1 0 0,1 0 0 0 0,-1 0 0 0 0,1 0 0 0 0,-1 0-1 0 0,0 0 1 0 0,0 0 0 0 0,0 0 0 0 0,0-1-1 0 0,-3 6 1 0 0,-7 14 1487 0 0,-14 23 2081 0 0,23-42-3342 0 0,0-1 1 0 0,0 1 0 0 0,0-1-1 0 0,0 1 1 0 0,-1-1-1 0 0,1 0 1 0 0,-1 0-1 0 0,1 0 1 0 0,-1 0 0 0 0,0 0-1 0 0,0 0 1 0 0,-5 1-1 0 0,28-32 596 0 0,-6 12-882 0 0,57-65-25 0 0,-62 73 31 0 0,1 0 0 0 0,0 0 0 0 0,0 1 0 0 0,1 1 0 0 0,0 0 1 0 0,14-7-1 0 0,-24 14-1 0 0,0-1 0 0 0,0 1 1 0 0,0-1-1 0 0,0 1 0 0 0,0 0 1 0 0,0 0-1 0 0,0-1 0 0 0,0 1 1 0 0,1 0-1 0 0,-1 0 0 0 0,0 0 1 0 0,0 0-1 0 0,0 0 1 0 0,0 0-1 0 0,0 0 0 0 0,0 1 1 0 0,0-1-1 0 0,1 0 0 0 0,-1 0 1 0 0,0 1-1 0 0,0-1 0 0 0,0 1 1 0 0,0-1-1 0 0,0 1 0 0 0,0 0 1 0 0,-1-1-1 0 0,1 1 0 0 0,0 0 1 0 0,0-1-1 0 0,0 1 0 0 0,0 0 1 0 0,-1 0-1 0 0,1 0 0 0 0,0 0 1 0 0,-1 0-1 0 0,1 0 0 0 0,-1 0 1 0 0,1 0-1 0 0,-1 0 0 0 0,0 0 1 0 0,1 0-1 0 0,-1 0 0 0 0,0 0 1 0 0,0 0-1 0 0,1 2 0 0 0,1 8 8 0 0,-1 0 0 0 0,0 0-1 0 0,0 20 1 0 0,-1-19 46 0 0,1 33 95 0 0,-1-13 82 0 0,1 0-1 0 0,2 0 1 0 0,11 53 0 0 0,-12-80-158 0 0,-1-1 0 0 0,1 1 0 0 0,1-1 0 0 0,-1 0 0 0 0,0 0 0 0 0,1 0 0 0 0,0 0 1 0 0,5 5-1 0 0,-7-8-35 0 0,-1 0 0 0 0,1-1 0 0 0,0 1 0 0 0,-1 0 1 0 0,1-1-1 0 0,0 1 0 0 0,0-1 0 0 0,0 1 0 0 0,-1-1 1 0 0,1 0-1 0 0,0 1 0 0 0,0-1 0 0 0,0 0 0 0 0,0 1 0 0 0,0-1 1 0 0,0 0-1 0 0,0 0 0 0 0,0 0 0 0 0,1 0 0 0 0,-1 0-10 0 0,0-1-1 0 0,0 0 1 0 0,0 1-1 0 0,0-1 1 0 0,0 1-1 0 0,0-1 0 0 0,0 0 1 0 0,0 0-1 0 0,-1 1 1 0 0,1-1-1 0 0,0 0 0 0 0,-1 0 1 0 0,1 0-1 0 0,0 0 1 0 0,-1 0-1 0 0,1 0 1 0 0,-1 0-1 0 0,1 0 0 0 0,-1 0 1 0 0,0 0-1 0 0,1-2 1 0 0,1-7 39 0 0,-1-1 0 0 0,0 0 0 0 0,-1 1 1 0 0,0-1-1 0 0,0 0 0 0 0,-1 1 0 0 0,-3-13 1 0 0,0-12 54 0 0,-31-228 922 0 0,28 240-692 0 0,5 20-265 0 0,1 0 0 0 0,-1 0 0 0 0,1-1 0 0 0,0 1 0 0 0,0 0 0 0 0,0-1 0 0 0,1 1 0 0 0,-1-1 0 0 0,1 1 0 0 0,0-6 0 0 0,1 9-77 0 0,-1 0-1 0 0,1-1 0 0 0,-1 1 1 0 0,1 0-1 0 0,-1-1 0 0 0,1 1 0 0 0,-1 0 1 0 0,1 0-1 0 0,-1 0 0 0 0,1 0 0 0 0,-1-1 1 0 0,1 1-1 0 0,0 0 0 0 0,-1 0 0 0 0,1 0 1 0 0,-1 0-1 0 0,1 0 0 0 0,-1 0 1 0 0,1 1-1 0 0,0-1 0 0 0,-1 0 0 0 0,1 0 1 0 0,-1 0-1 0 0,1 0 0 0 0,-1 1 0 0 0,1-1 1 0 0,-1 0-1 0 0,1 1 0 0 0,-1-1 1 0 0,1 0-1 0 0,0 1 0 0 0,17 10-158 0 0,-10-6 146 0 0,-1 1 1 0 0,-1 0-1 0 0,1 0 1 0 0,-1 0-1 0 0,0 1 1 0 0,0 0-1 0 0,-1 0 1 0 0,0 1 0 0 0,0 0-1 0 0,-1-1 1 0 0,0 2-1 0 0,-1-1 1 0 0,5 14-1 0 0,-1 5 175 0 0,-2 0-1 0 0,-1 1 1 0 0,1 29 0 0 0,-3-29 43 0 0,1-1 0 0 0,1 0 0 0 0,8 29 0 0 0,-12-54-202 0 0,0 0 0 0 0,1-1 0 0 0,-1 1-1 0 0,1-1 1 0 0,-1 1 0 0 0,1 0 0 0 0,-1-1 0 0 0,1 1 0 0 0,0-1 0 0 0,0 1-1 0 0,0-1 1 0 0,0 0 0 0 0,0 1 0 0 0,0-1 0 0 0,0 0 0 0 0,0 0 0 0 0,1 0 0 0 0,-1 0-1 0 0,0 0 1 0 0,1 0 0 0 0,-1 0 0 0 0,1 0 0 0 0,-1 0 0 0 0,1 0 0 0 0,-1-1-1 0 0,1 1 1 0 0,3 0 0 0 0,-3-2-4 0 0,-1 1 1 0 0,1-1-1 0 0,0 0 0 0 0,0 0 1 0 0,-1 0-1 0 0,1 0 0 0 0,0 0 1 0 0,-1 0-1 0 0,1 0 0 0 0,-1 0 0 0 0,1-1 1 0 0,-1 1-1 0 0,0-1 0 0 0,0 1 1 0 0,0-1-1 0 0,1 1 0 0 0,-1-1 0 0 0,-1 0 1 0 0,1 1-1 0 0,0-1 0 0 0,0 0 1 0 0,-1 0-1 0 0,1 0 0 0 0,0-2 0 0 0,6-21-18 0 0,6-49 0 0 0,-9 45 23 0 0,11-40-1 0 0,-12 61 108 0 0,0 0 0 0 0,0 0 0 0 0,0 0 0 0 0,1 1 0 0 0,0-1 0 0 0,1 1 0 0 0,-1 0 0 0 0,1 0 0 0 0,8-8 0 0 0,-12 14-78 0 0,0 0-1 0 0,0 0 1 0 0,0 0-1 0 0,0 0 1 0 0,0 0-1 0 0,0 0 1 0 0,0 1-1 0 0,0-1 0 0 0,0 0 1 0 0,0 1-1 0 0,0-1 1 0 0,0 1-1 0 0,1-1 1 0 0,-1 1-1 0 0,0-1 1 0 0,0 1-1 0 0,1 0 1 0 0,-1 0-1 0 0,0 0 1 0 0,0-1-1 0 0,1 1 1 0 0,-1 0-1 0 0,0 1 0 0 0,1-1 1 0 0,-1 0-1 0 0,2 0 1 0 0,-2 2-10 0 0,1-1 1 0 0,0 0-1 0 0,0 0 1 0 0,-1 1-1 0 0,1-1 1 0 0,0 1-1 0 0,-1-1 1 0 0,0 1-1 0 0,1 0 1 0 0,-1-1-1 0 0,0 1 1 0 0,0 0-1 0 0,0 0 1 0 0,1 2-1 0 0,3 8 4 0 0,-1 0 0 0 0,0 0 0 0 0,4 25-1 0 0,-4-7-120 0 0,-3-21-62 0 0,-1 1-1 0 0,2 0 1 0 0,0-1 0 0 0,0 1-1 0 0,0-1 1 0 0,1 0 0 0 0,1 0-1 0 0,8 17 1 0 0,-11-25 30 0 0,-1-1 0 0 0,0 0 0 0 0,0 0 0 0 0,0 1 0 0 0,0-1 0 0 0,1 0 1 0 0,-1 0-1 0 0,0 0 0 0 0,0 1 0 0 0,0-1 0 0 0,1 0 0 0 0,-1 0 0 0 0,0 0 0 0 0,0 0 0 0 0,1 0 1 0 0,-1 1-1 0 0,0-1 0 0 0,0 0 0 0 0,1 0 0 0 0,-1 0 0 0 0,0 0 0 0 0,0 0 0 0 0,1 0 0 0 0,-1 0 1 0 0,0 0-1 0 0,0 0 0 0 0,1 0 0 0 0,-1 0 0 0 0,0 0 0 0 0,1 0 0 0 0,-1 0 0 0 0,0 0 0 0 0,0 0 1 0 0,1 0-1 0 0,-1-1 0 0 0,0 1 0 0 0,1 0 0 0 0,7-11-4573 0 0,3-17-1051 0 0,-11 28 5641 0 0,5-16-1685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 5521 0 0,'-19'28'10364'0'0,"6"6"-6599"0"0,1 42-5268 0 0,6-33 2225 0 0,-6 17-457 0 0,-3 0 0 0 0,-36 91 0 0 0,53-156-257 0 0,85-229-508 0 0,-76 193 579 0 0,18-52 398 0 0,-25 82-414 0 0,1 0 1 0 0,0 1-1 0 0,1-1 0 0 0,0 1 1 0 0,14-18-1 0 0,-19 26-50 0 0,1 1 0 0 0,-1-1 0 0 0,1 0 1 0 0,-1 1-1 0 0,1-1 0 0 0,0 1 0 0 0,-1 0 0 0 0,1-1 0 0 0,0 1 0 0 0,0 0 0 0 0,0 0 0 0 0,0 0 0 0 0,0 0 0 0 0,0 1 0 0 0,0-1 0 0 0,1 0 0 0 0,-1 1 0 0 0,0 0 0 0 0,0-1 0 0 0,0 1 1 0 0,1 0-1 0 0,-1 0 0 0 0,0 0 0 0 0,0 1 0 0 0,1-1 0 0 0,-1 0 0 0 0,0 1 0 0 0,0 0 0 0 0,0-1 0 0 0,0 1 0 0 0,0 0 0 0 0,0 0 0 0 0,0 0 0 0 0,0 0 0 0 0,0 0 0 0 0,0 1 0 0 0,0-1 1 0 0,-1 0-1 0 0,1 1 0 0 0,2 3 0 0 0,2 1-8 0 0,1 2 0 0 0,-2-1 0 0 0,1 1 0 0 0,-1-1 0 0 0,0 2 0 0 0,-1-1 1 0 0,0 0-1 0 0,4 12 0 0 0,3 18 113 0 0,-2 0 1 0 0,4 43-1 0 0,5 25 19 0 0,-18-103-142 0 0,1 0 0 0 0,1 1 0 0 0,-1-1 0 0 0,0 1 0 0 0,1-1 0 0 0,0 0 0 0 0,2 4 0 0 0,-2-5-377 0 0,-1 0 0 0 0,1 0-1 0 0,0 0 1 0 0,0 0 0 0 0,1 0 0 0 0,-1 0 0 0 0,0 0 0 0 0,5 2-1 0 0,-5-3-190 0 0,0 0 0 0 0,0-1 0 0 0,0 1 0 0 0,0 0-1 0 0,0-1 1 0 0,1 1 0 0 0,-1-1 0 0 0,0 0 0 0 0,0 0-1 0 0,1 0 1 0 0,-1 0 0 0 0,0 0 0 0 0,1 0 0 0 0,-1 0-1 0 0,0-1 1 0 0,0 1 0 0 0,0-1 0 0 0,1 0 0 0 0,-1 0-1 0 0,0 0 1 0 0,0 0 0 0 0,0 0 0 0 0,0 0 0 0 0,0 0-1 0 0,2-3 1 0 0,7-4-1978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3097 0 0,'-8'3'1288'0'0,"4"-2"-912"0"0,0 4-456 0 0,-1-4-296 0 0,4 1-120 0 0,-1-2 56 0 0,2-2-352 0 0,2-1-937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9818 0 0,'7'2'6733'0'0,"24"-8"-6780"0"0,43-18-984 0 0,32-22-10865 0 0,-105 45 11872 0 0,0 0 1 0 0,0 0 0 0 0,-1 0-1 0 0,1 0 1 0 0,-1 0-1 0 0,1 0 1 0 0,-1 0-1 0 0,1 0 1 0 0,-1-1 0 0 0,1 1-1 0 0,-1 0 1 0 0,0 0-1 0 0,0 0 1 0 0,0-1 0 0 0,0 1-1 0 0,0 0 1 0 0,0-2-1 0 0,0-33-12 0 0,0 15 46 0 0,1 10 73 0 0,0 0 1 0 0,1 1-1 0 0,4-19 0 0 0,-4 26 367 0 0,-1-1-1 0 0,0 1 1 0 0,1-1-1 0 0,0 1 0 0 0,0 0 1 0 0,0-1-1 0 0,0 1 1 0 0,4-4-1 0 0,-6 7-379 0 0,0 0 0 0 0,1 0 0 0 0,-1 0 0 0 0,0 0 0 0 0,0 0 0 0 0,0 0 0 0 0,0-1 0 0 0,0 1 0 0 0,0 0 1 0 0,0 0-1 0 0,1 0 0 0 0,-1 0 0 0 0,0 0 0 0 0,0 0 0 0 0,0 0 0 0 0,0 0 0 0 0,0 0 0 0 0,0 0 0 0 0,1 0 0 0 0,-1 0 0 0 0,0 0 0 0 0,0 0 0 0 0,0 0 0 0 0,0 0 0 0 0,0 0 1 0 0,0 0-1 0 0,1 0 0 0 0,-1 0 0 0 0,0 0 0 0 0,0 0 0 0 0,0 0 0 0 0,0 1 0 0 0,0-1 0 0 0,0 0 0 0 0,0 0 0 0 0,0 0 0 0 0,1 0 0 0 0,-1 0 0 0 0,0 0 0 0 0,0 0 0 0 0,0 0 1 0 0,0 0-1 0 0,0 1 0 0 0,0-1 0 0 0,0 0 0 0 0,0 0 0 0 0,0 0 0 0 0,0 0 0 0 0,0 0 0 0 0,0 0 0 0 0,0 0 0 0 0,0 1 0 0 0,4 11 1386 0 0,-3 12-742 0 0,-4 28-911 0 0,-4 139 753 0 0,13-96-2314 0 0,-2-71-838 0 0,11 43 0 0 0,3-23-1537 0 0,-11-32 2051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20 6945 0 0,'-14'-3'6461'0'0,"1"-3"-4129"0"0,10 4-2185 0 0,1 1 1 0 0,-1 0 0 0 0,0-1-1 0 0,1 1 1 0 0,-1 1-1 0 0,0-1 1 0 0,0 0 0 0 0,-5 0-1 0 0,-7 2-114 0 0,0 0-1 0 0,0 1 1 0 0,0 1-1 0 0,0 1 1 0 0,1 0-1 0 0,0 1 1 0 0,0 0-1 0 0,0 1 1 0 0,0 1-1 0 0,1 0 0 0 0,-20 14 1 0 0,-9 10-94 0 0,-73 71 0 0 0,112-99 76 0 0,-28 26 30 0 0,1 1 1 0 0,1 2-1 0 0,2 1 0 0 0,1 0 1 0 0,2 3-1 0 0,-22 40 0 0 0,45-75-60 0 0,1 1-1 0 0,-1-1 0 0 0,0 1 0 0 0,1-1 0 0 0,-1 1 0 0 0,0 0 0 0 0,1-1 0 0 0,0 1 0 0 0,-1 0 0 0 0,1-1 0 0 0,0 1 0 0 0,0 0 0 0 0,0-1 0 0 0,0 1 1 0 0,0 0-1 0 0,0-1 0 0 0,1 1 0 0 0,-1 0 0 0 0,1 2 0 0 0,0-3-11 0 0,0 0 1 0 0,0 0-1 0 0,0 0 1 0 0,0 0-1 0 0,0 0 1 0 0,0 0-1 0 0,0-1 1 0 0,0 1-1 0 0,0 0 1 0 0,0 0-1 0 0,1-1 0 0 0,-1 1 1 0 0,0-1-1 0 0,0 1 1 0 0,1-1-1 0 0,-1 0 1 0 0,0 1-1 0 0,3-1 1 0 0,7 1-87 0 0,0-1-1 0 0,-1 0 1 0 0,1-1 0 0 0,18-3-1 0 0,-23 3 148 0 0,218-53-204 0 0,-148 33 225 0 0,111-16 0 0 0,-183 36-30 0 0,1 0 0 0 0,-1 1 0 0 0,1 0 0 0 0,0 0 0 0 0,-1 0-1 0 0,1 0 1 0 0,-1 1 0 0 0,1 0 0 0 0,6 2 0 0 0,-10-3 6 0 0,0 1 0 0 0,0-1 1 0 0,-1 1-1 0 0,1-1 0 0 0,0 1 0 0 0,0-1 1 0 0,-1 1-1 0 0,1 0 0 0 0,0-1 0 0 0,-1 1 1 0 0,1 0-1 0 0,-1-1 0 0 0,1 1 0 0 0,-1 0 1 0 0,1 0-1 0 0,-1 0 0 0 0,1 0 1 0 0,-1-1-1 0 0,1 3 0 0 0,-1-1 49 0 0,0 0 1 0 0,0 0-1 0 0,0 0 0 0 0,0 0 0 0 0,0 1 0 0 0,-1-1 1 0 0,1 0-1 0 0,0 0 0 0 0,-1 0 0 0 0,0 0 1 0 0,-1 4-1 0 0,-8 18 402 0 0,-1-1-1 0 0,-19 31 1 0 0,24-44-1244 0 0,-1 0-1 0 0,-1-1 1 0 0,0 0-1 0 0,-11 10 1 0 0,17-17-145 0 0,0 0 0 0 0,0-1 0 0 0,0 1 0 0 0,0-1 0 0 0,0 0 0 0 0,0 1 0 0 0,0-1 0 0 0,-1 0 0 0 0,1 0 0 0 0,0-1 0 0 0,-1 1 0 0 0,1 0 0 0 0,-1-1 0 0 0,-2 1 0 0 0,-1-1-1113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11282 0 0,'10'32'6781'0'0,"-3"-3"-4825"0"0,-5-19-2673 0 0,-1-1 1 0 0,0 1 0 0 0,-1-1-1 0 0,0 1 1 0 0,0-1 0 0 0,-1 1 0 0 0,-3 15-1 0 0,-12 33-6882 0 0,11-43 6188 0 0,0-1 0 0 0,-2 1 0 0 0,-13 22-1 0 0,13-28 408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3129 0 0,'0'1'74'0'0,"-1"0"1"0"0,0 0 0 0 0,1-1-1 0 0,-1 1 1 0 0,0 0 0 0 0,0-1-1 0 0,1 1 1 0 0,-1-1 0 0 0,0 1-1 0 0,0-1 1 0 0,0 1 0 0 0,0-1-1 0 0,0 0 1 0 0,0 1 0 0 0,0-1-1 0 0,0 0 1 0 0,-1 1 0 0 0,2-2-40 0 0,0 1 0 0 0,-1 0 0 0 0,1 0 0 0 0,-1 0 0 0 0,1-1 1 0 0,0 1-1 0 0,-1 0 0 0 0,1 0 0 0 0,0-1 0 0 0,0 1 0 0 0,-1 0 1 0 0,1-1-1 0 0,0 1 0 0 0,-1 0 0 0 0,1-1 0 0 0,0 1 0 0 0,0 0 1 0 0,0-1-1 0 0,0 1 0 0 0,-1-1 0 0 0,1 1 0 0 0,0 0 0 0 0,0-1 1 0 0,0 1-1 0 0,0-1 0 0 0,0 0 0 0 0,2-41 2411 0 0,-1 27-158 0 0,8 112-1024 0 0,-2-26-1326 0 0,-2 49 244 0 0,-4-61-505 0 0,3 0 1 0 0,2 0 0 0 0,16 71-1 0 0,-11-108-1933 0 0,-3-13 23 0 0,-8-9 2160 0 0,0 0 0 0 0,1 0 0 0 0,-1 0-1 0 0,0 0 1 0 0,0 0 0 0 0,0 0-1 0 0,0 0 1 0 0,1 0 0 0 0,-1 0 0 0 0,0 0-1 0 0,0 0 1 0 0,0 0 0 0 0,0 0 0 0 0,1 0-1 0 0,-1 0 1 0 0,0 0 0 0 0,0 0 0 0 0,0 0-1 0 0,0 0 1 0 0,1 0 0 0 0,-1 0-1 0 0,0 0 1 0 0,0 0 0 0 0,0 0 0 0 0,0-1-1 0 0,1 1 1 0 0,-1 0 0 0 0,0 0 0 0 0,0 0-1 0 0,0 0 1 0 0,0 0 0 0 0,0 0 0 0 0,0-1-1 0 0,0 1 1 0 0,1 0 0 0 0,-1 0-1 0 0,0 0 1 0 0,0 0 0 0 0,0 0 0 0 0,0-1-1 0 0,0 1 1 0 0,0 0 0 0 0,0 0 0 0 0,0 0-1 0 0,0-1 1 0 0,0 1 0 0 0,2-5-1549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6585 0 0,'-24'9'5358'0'0,"24"-8"-5339"0"0,0-1 0 0 0,-1 1-1 0 0,1-1 1 0 0,-1 0 0 0 0,1 0 0 0 0,-1 1 0 0 0,0-1 0 0 0,1 0 0 0 0,-1 0-1 0 0,1 0 1 0 0,-1 1 0 0 0,1-1 0 0 0,-1 0 0 0 0,0 0 0 0 0,1 0-1 0 0,-1 0 1 0 0,1 0 0 0 0,-1 0 0 0 0,1 0 0 0 0,-1 0 0 0 0,0-1 0 0 0,1 1-1 0 0,-1 0 1 0 0,1 0 0 0 0,-1 0 0 0 0,1-1 0 0 0,-1 1 0 0 0,1 0-1 0 0,-1 0 1 0 0,1-1 0 0 0,-1 1 0 0 0,1-1 0 0 0,-1 1 0 0 0,1 0 0 0 0,-1-2-1 0 0,2 0-163 0 0,1-1-1 0 0,0 1 1 0 0,0 0-1 0 0,0-1 1 0 0,0 1-1 0 0,0 0 1 0 0,0 0-1 0 0,0 0 1 0 0,1 0-1 0 0,-1 1 1 0 0,1-1-1 0 0,-1 1 0 0 0,5-2 1 0 0,-2 0-78 0 0,13-8-541 0 0,0 0 1 0 0,1 1 0 0 0,1 1-1 0 0,-1 1 1 0 0,1 1-1 0 0,1 1 1 0 0,-1 0 0 0 0,30-3-1 0 0,-47 9 773 0 0,-1-1 1 0 0,0 1-1 0 0,0 0 0 0 0,0-1 1 0 0,1 1-1 0 0,-1 0 0 0 0,0 1 1 0 0,0-1-1 0 0,1 0 1 0 0,-1 1-1 0 0,0-1 0 0 0,0 1 1 0 0,0-1-1 0 0,0 1 0 0 0,0 0 1 0 0,0 0-1 0 0,0 0 0 0 0,0 0 1 0 0,0 1-1 0 0,3 2 0 0 0,-4-2 111 0 0,0-1 0 0 0,0 1 0 0 0,0 0 0 0 0,-1 0 0 0 0,1 0 0 0 0,0 0 0 0 0,-1 0 0 0 0,0-1 0 0 0,1 1 0 0 0,-1 0 0 0 0,0 0 0 0 0,0 0 0 0 0,0 0 0 0 0,0 0 0 0 0,0 0 0 0 0,-1 0 0 0 0,1 0 0 0 0,-1 3 0 0 0,-3 6 296 0 0,0 0 1 0 0,-1 0 0 0 0,0 0 0 0 0,0-1 0 0 0,-1 1-1 0 0,-10 11 1 0 0,9-14-556 0 0,0 0-1 0 0,-1 0 0 0 0,1-1 1 0 0,-2 0-1 0 0,1-1 0 0 0,-1 0 1 0 0,0 0-1 0 0,0-1 1 0 0,0 0-1 0 0,-20 7 0 0 0,3-3 454 0 0,0-2-1 0 0,-1 0 0 0 0,-28 4 2756 0 0,55-11-3016 0 0,11 5 1355 0 0,27 6-842 0 0,-16-4-197 0 0,-8-2-377 0 0,0 0 0 0 0,0 2-1 0 0,-1-1 1 0 0,0 2 0 0 0,-1-1-1 0 0,0 2 1 0 0,0 0 0 0 0,15 14-1 0 0,-4 2-52 0 0,0 1-1 0 0,28 42 0 0 0,-39-50-377 0 0,0-1 696 0 0,-1 0 0 0 0,28 27 0 0 0,-35-40-655 0 0,2 0 1 0 0,-1 0-1 0 0,0 0 0 0 0,1 0 0 0 0,6 3 0 0 0,-7-5-442 0 0,-1-1 1 0 0,0 1-1 0 0,1-1 0 0 0,0 0 0 0 0,-1 0 0 0 0,1 0 0 0 0,-1 0 0 0 0,7-1 0 0 0,-2 0-2062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3433 0 0,'5'-9'3378'0'0,"-3"15"46"0"0,-1 23 740 0 0,-2-23-4308 0 0,-4 127 3200 0 0,2-83-2634 0 0,1 0-1 0 0,2 0 0 0 0,12 79 0 0 0,-10-119-660 0 0,0-2 0 0 0,1 1 0 0 0,6 14 1 0 0,7-1-2688 0 0,-15-22 2592 0 0,0 1 1 0 0,-1-1-1 0 0,1 1 0 0 0,0-1 1 0 0,0 1-1 0 0,0-1 1 0 0,-1 0-1 0 0,1 1 0 0 0,0-1 1 0 0,0 0-1 0 0,0 0 1 0 0,0 0-1 0 0,-1 0 0 0 0,1 0 1 0 0,0 0-1 0 0,0 0 0 0 0,0 0 1 0 0,0 0-1 0 0,0 0 1 0 0,0 0-1 0 0,-1 0 0 0 0,1 0 1 0 0,2-1-1 0 0,12-14-4856 0 0,-11 8 3440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6033 0 0,'-138'70'9484'0'0,"191"-83"-8948"0"0,-48 11-554 0 0,0 2 0 0 0,0-1 0 0 0,0 0-1 0 0,0 1 1 0 0,1 0 0 0 0,-1 0 0 0 0,0 1 0 0 0,0-1 0 0 0,0 1 0 0 0,9 3 0 0 0,-13-3 10 0 0,0 0 0 0 0,0 0 1 0 0,0 0-1 0 0,0 0 0 0 0,0 0 0 0 0,0 0 0 0 0,0 1 0 0 0,-1-1 0 0 0,1 0 1 0 0,0 1-1 0 0,-1-1 0 0 0,1 0 0 0 0,-1 1 0 0 0,0-1 0 0 0,1 1 1 0 0,-1-1-1 0 0,0 1 0 0 0,0-1 0 0 0,0 1 0 0 0,0-1 0 0 0,0 1 0 0 0,0-1 1 0 0,0 1-1 0 0,0-1 0 0 0,-1 0 0 0 0,1 1 0 0 0,0-1 0 0 0,-1 1 1 0 0,0-1-1 0 0,0 2 0 0 0,-22 45-106 0 0,20-43 88 0 0,-11 20 173 0 0,-2 0-1 0 0,-1-1 0 0 0,-39 42 1 0 0,56-66-141 0 0,0 0 0 0 0,0 0 0 0 0,0 0 0 0 0,1 0 0 0 0,-1 0 0 0 0,0 0 0 0 0,0 0 0 0 0,0 0 0 0 0,0 0 0 0 0,0 0 0 0 0,0 0 0 0 0,1 0 0 0 0,-1 0 0 0 0,0 0 0 0 0,0 0 0 0 0,0 0 1 0 0,0 0-1 0 0,0 0 0 0 0,0 0 0 0 0,1 0 0 0 0,-1 0 0 0 0,0 0 0 0 0,0 0 0 0 0,0 0 0 0 0,0 0 0 0 0,0 0 0 0 0,0 0 0 0 0,0 0 0 0 0,1 0 0 0 0,-1 0 0 0 0,0 0 0 0 0,0 0 0 0 0,0 1 0 0 0,0-1 0 0 0,0 0 0 0 0,0 0 0 0 0,0 0 0 0 0,0 0 1 0 0,0 0-1 0 0,0 0 0 0 0,0 0 0 0 0,0 1 0 0 0,0-1 0 0 0,0 0 0 0 0,1 0 0 0 0,-1 0 0 0 0,0 0 0 0 0,0 0 0 0 0,0 0 0 0 0,0 1 0 0 0,0-1 0 0 0,0 0 0 0 0,0 0 0 0 0,0 0 0 0 0,-1 0 0 0 0,1 0 0 0 0,0 0 0 0 0,0 0 0 0 0,0 1 0 0 0,0-1 0 0 0,0 0 1 0 0,23-4-7 0 0,26-12-161 0 0,-26 5-8 0 0,-1-1-1 0 0,39-29 0 0 0,-13 8-2017 0 0,2 6-3325 0 0,-29 21 2500 0 0,-21 6 2951 0 0,0 0 0 0 0,0 0 0 0 0,0 1 0 0 0,-1-1 0 0 0,1 0 1 0 0,0 0-1 0 0,0 0 0 0 0,0 1 0 0 0,0-1 0 0 0,-1 0 0 0 0,1 0 1 0 0,0 1-1 0 0,0-1 0 0 0,0 0 0 0 0,0 0 0 0 0,0 1 0 0 0,0-1 1 0 0,0 0-1 0 0,0 0 0 0 0,0 1 0 0 0,0-1 0 0 0,0 0 0 0 0,0 1 0 0 0,0-1 1 0 0,0 0-1 0 0,0 0 0 0 0,0 1 0 0 0,0-1 0 0 0,0 0 0 0 0,0 0 1 0 0,0 1-1 0 0,0-1 0 0 0,0 0 0 0 0,0 1 0 0 0,1-1 0 0 0,-1 0 1 0 0,0 0-1 0 0,0 0 0 0 0,0 1 0 0 0,0-1 0 0 0,1 0 0 0 0,-1 0 1 0 0,0 0-1 0 0,0 1 0 0 0,1-1 0 0 0,-1 0 0 0 0,0 0 0 0 0,0 0 0 0 0,1 0 1 0 0,-1 0-1 0 0,0 0 0 0 0,0 0 0 0 0,1 1 0 0 0,-1-1 0 0 0,0 0 1 0 0,0 0-1 0 0,1 0 0 0 0,-1 0 0 0 0,0 0 0 0 0,1 0 0 0 0,-1 0 1 0 0,0 0-1 0 0,0 0 0 0 0,1-1 0 0 0,-1 1 0 0 0,0 0 0 0 0,1 0 1 0 0,-4 5-846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4929 0 0,'-1'1'419'0'0,"0"0"-1"0"0,0 1 1 0 0,1-1 0 0 0,-1 0 0 0 0,0 1-1 0 0,0-1 1 0 0,1 1 0 0 0,-1-1-1 0 0,1 1 1 0 0,-1-1 0 0 0,1 1 0 0 0,0 2-1 0 0,0-4-379 0 0,0 1 0 0 0,0-1-1 0 0,0 0 1 0 0,0 1 0 0 0,0-1-1 0 0,1 1 1 0 0,-1-1 0 0 0,0 0-1 0 0,0 1 1 0 0,0-1 0 0 0,1 0-1 0 0,-1 1 1 0 0,0-1 0 0 0,0 0-1 0 0,1 0 1 0 0,-1 1 0 0 0,0-1-1 0 0,1 0 1 0 0,-1 0 0 0 0,0 0-1 0 0,1 1 1 0 0,-1-1 0 0 0,0 0-1 0 0,1 0 1 0 0,-1 0 0 0 0,0 0-1 0 0,1 0 1 0 0,-1 1 0 0 0,1-1-1 0 0,0 0 1 0 0,4 0-42 0 0,0-1 0 0 0,-1 1 0 0 0,1-1 0 0 0,0 0 0 0 0,0 0 0 0 0,8-3 0 0 0,12-5 126 0 0,0-2 0 0 0,37-21 0 0 0,-11 5-1915 0 0,3 5-3634 0 0,-54 21 5316 0 0,1 1 0 0 0,0 0 0 0 0,-1-1 0 0 0,1 1 0 0 0,-1 0 0 0 0,1 0 1 0 0,-1 0-1 0 0,1 0 0 0 0,-1 0 0 0 0,1-1 0 0 0,0 1 0 0 0,-1 0 0 0 0,1 0 0 0 0,-1 0 0 0 0,1 1 0 0 0,-1-1 0 0 0,1 0 0 0 0,0 0 0 0 0,-1 0 0 0 0,1 0 1 0 0,-1 0-1 0 0,1 1 0 0 0,-1-1 0 0 0,1 0 0 0 0,-1 1 0 0 0,1-1 0 0 0,0 1 0 0 0,-1 2-1329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6049 0 0,'-1'1'947'0'0,"1"-1"-710"0"0,0 0 0 0 0,-1 1-1 0 0,1-1 1 0 0,0 0 0 0 0,0 1-1 0 0,0-1 1 0 0,0 0 0 0 0,0 1 0 0 0,0-1-1 0 0,-1 0 1 0 0,1 1 0 0 0,0-1-1 0 0,0 0 1 0 0,0 1 0 0 0,0-1-1 0 0,0 0 1 0 0,0 1 0 0 0,0-1 0 0 0,0 0-1 0 0,1 1 1 0 0,-1-1 0 0 0,0 0-1 0 0,0 1 1 0 0,0-1 0 0 0,0 0 0 0 0,0 1-1 0 0,1-1 1 0 0,11 4 3081 0 0,33-9-4011 0 0,-14 2-874 0 0,-29 3 1470 0 0,-1 0-1 0 0,1 0 1 0 0,-1 0 0 0 0,1 0 0 0 0,-1 1 0 0 0,1-1 0 0 0,-1 0-1 0 0,0 1 1 0 0,1-1 0 0 0,-1 1 0 0 0,0 0 0 0 0,1-1-1 0 0,-1 1 1 0 0,0 0 0 0 0,0 0 0 0 0,0 0 0 0 0,0 0 0 0 0,1 0-1 0 0,-1 0 1 0 0,-1 0 0 0 0,1 0 0 0 0,0 0 0 0 0,0 1 0 0 0,0-1-1 0 0,-1 0 1 0 0,1 0 0 0 0,0 1 0 0 0,-1-1 0 0 0,1 0-1 0 0,-1 1 1 0 0,0-1 0 0 0,1 1 0 0 0,-1-1 0 0 0,0 1 0 0 0,0-1-1 0 0,0 1 1 0 0,0-1 0 0 0,0 0 0 0 0,0 1 0 0 0,0-1-1 0 0,-1 1 1 0 0,0 1 0 0 0,-2 9 497 0 0,0 0-1 0 0,-1 0 1 0 0,0 0 0 0 0,-8 13-1 0 0,0 2 1483 0 0,12-27-1870 0 0,0 0 1 0 0,-1 0-1 0 0,1 0 1 0 0,0 1-1 0 0,0-1 0 0 0,0 0 1 0 0,0 0-1 0 0,0 1 0 0 0,0-1 1 0 0,0 0-1 0 0,0 0 0 0 0,-1 0 1 0 0,1 1-1 0 0,0-1 1 0 0,0 0-1 0 0,0 0 0 0 0,0 1 1 0 0,0-1-1 0 0,0 0 0 0 0,0 0 1 0 0,1 1-1 0 0,-1-1 0 0 0,0 0 1 0 0,0 0-1 0 0,0 1 0 0 0,0-1 1 0 0,0 0-1 0 0,0 0 1 0 0,0 0-1 0 0,0 1 0 0 0,1-1 1 0 0,-1 0-1 0 0,0 0 0 0 0,0 0 1 0 0,0 0-1 0 0,0 1 0 0 0,1-1 1 0 0,-1 0-1 0 0,0 0 1 0 0,0 0-1 0 0,0 0 0 0 0,1 0 1 0 0,-1 1-1 0 0,0-1 0 0 0,0 0 1 0 0,0 0-1 0 0,1 0 0 0 0,-1 0 1 0 0,0 0-1 0 0,1 0 1 0 0,16-6-2574 0 0,17-16-5752 0 0,-26 12 5793 0 0,-4 7 1020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4601 0 0,'-4'9'4074'0'0,"4"-8"-3799"0"0,-1 0 0 0 0,1 0 0 0 0,-1 0-1 0 0,1 1 1 0 0,0-1 0 0 0,-1 0-1 0 0,1 0 1 0 0,0 0 0 0 0,0 0 0 0 0,0 0-1 0 0,0 1 1 0 0,0-1 0 0 0,0 0-1 0 0,0 0 1 0 0,0 1 0 0 0,1-1-261 0 0,0 1 1 0 0,0-1-1 0 0,0 0 0 0 0,0-1 1 0 0,1 1-1 0 0,-1 0 0 0 0,0 0 1 0 0,1 0-1 0 0,-1-1 0 0 0,0 1 1 0 0,1-1-1 0 0,-1 1 0 0 0,0-1 1 0 0,1 1-1 0 0,2-1 0 0 0,7 2-24 0 0,-1-1-1 0 0,1 0 1 0 0,-1-1-1 0 0,1 0 0 0 0,20-3 1 0 0,-24 2-20 0 0,0 0 0 0 0,1 0 0 0 0,-1 0 0 0 0,1 1 0 0 0,-1 0 0 0 0,0 1-1 0 0,1 0 1 0 0,-1 0 0 0 0,0 0 0 0 0,1 1 0 0 0,-1 0 0 0 0,0 0 0 0 0,8 5 0 0 0,-13-6 86 0 0,-1 1 0 0 0,1 0 0 0 0,0-1-1 0 0,-1 1 1 0 0,1 0 0 0 0,-1 0 0 0 0,0 0 0 0 0,0 0-1 0 0,0 0 1 0 0,0 0 0 0 0,0 1 0 0 0,0-1 0 0 0,0 0 0 0 0,-1 0-1 0 0,1 1 1 0 0,-1-1 0 0 0,0 0 0 0 0,1 1 0 0 0,-1-1 0 0 0,0 1-1 0 0,-1-1 1 0 0,1 3 0 0 0,-2 10 506 0 0,0-1 0 0 0,-7 22 0 0 0,3-13-451 0 0,2 2-106 0 0,-4 15-396 0 0,0-16-4123 0 0,7-24 4356 0 0,1 0 0 0 0,0 0 0 0 0,0 0 0 0 0,0 1-1 0 0,-1-1 1 0 0,1 0 0 0 0,0 0 0 0 0,0 0 0 0 0,-1 0 0 0 0,1 0 0 0 0,0 1 0 0 0,0-1-1 0 0,-1 0 1 0 0,1 0 0 0 0,0 0 0 0 0,-1 0 0 0 0,1 0 0 0 0,0 0 0 0 0,0 0 0 0 0,-1 0-1 0 0,1 0 1 0 0,0 0 0 0 0,-1 0 0 0 0,1 0 0 0 0,0 0 0 0 0,0 0 0 0 0,-1 0 0 0 0,1-1-1 0 0,0 1 1 0 0,-1 0 0 0 0,1 0 0 0 0,0 0 0 0 0,0 0 0 0 0,-1 0 0 0 0,1-1 0 0 0,0 1-1 0 0,0 0 1 0 0,0 0 0 0 0,-1 0 0 0 0,1-1 0 0 0,0 1 0 0 0,0 0 0 0 0,0 0 0 0 0,0-1-1 0 0,-1 1 1 0 0,1 0 0 0 0,0 0 0 0 0,0-1 0 0 0,0 1 0 0 0,0-1 0 0 0,-3-4-1799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8202 0 0,'5'0'5029'0'0,"18"-3"-3506"0"0,-6-2-1318 0 0,0 0-1 0 0,-1-1 1 0 0,1-1 0 0 0,-1-1 0 0 0,27-18 0 0 0,10-3-6559 0 0,-53 29 6292 0 0,0 0 1 0 0,0 0-1 0 0,0 0 1 0 0,0 0 0 0 0,0 0-1 0 0,1-1 1 0 0,-1 1-1 0 0,0 0 1 0 0,0 0 0 0 0,0 0-1 0 0,0 0 1 0 0,0 0-1 0 0,0 0 1 0 0,0 0-1 0 0,0 0 1 0 0,1 0 0 0 0,-1 0-1 0 0,0 0 1 0 0,0 0-1 0 0,0 0 1 0 0,0 0 0 0 0,0 0-1 0 0,0 0 1 0 0,0 0-1 0 0,1 0 1 0 0,-1 0-1 0 0,0 0 1 0 0,0 0 0 0 0,0 0-1 0 0,0 1 1 0 0,0-1-1 0 0,0 0 1 0 0,0 0 0 0 0,0 0-1 0 0,0 0 1 0 0,1 0-1 0 0,-1 0 1 0 0,0 0-1 0 0,0 0 1 0 0,0 0 0 0 0,0 0-1 0 0,0 0 1 0 0,0 1-1 0 0,0-1 1 0 0,0 0 0 0 0,0 0-1 0 0,0 0 1 0 0,0 0-1 0 0,0 0 1 0 0,0 0-1 0 0,0 0 1 0 0,0 0 0 0 0,0 1-1 0 0,0-1 1 0 0,0 0-1 0 0,0 0 1 0 0,0 0 0 0 0,0 0-1 0 0,0 0 1 0 0,0 0-1 0 0,0 0 1 0 0,0 1-1 0 0,0-1 1 0 0,-4 13-1516 0 0,-7 10 738 0 0,-23 26-1794 0 0,25-39 1992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4025 0 0,'0'0'321'0'0,"0"1"0"0"0,0 0 0 0 0,0-1 0 0 0,0 1 0 0 0,1-1 0 0 0,-1 1 0 0 0,0-1 0 0 0,0 1 0 0 0,0-1 0 0 0,0 1 0 0 0,1 0 0 0 0,-1-1 0 0 0,0 1 0 0 0,1-1 0 0 0,-1 1 1 0 0,0-1-1 0 0,1 0 0 0 0,-1 1 0 0 0,0-1 0 0 0,1 1 0 0 0,-1-1 0 0 0,1 0 0 0 0,-1 1 0 0 0,1-1 0 0 0,-1 0 0 0 0,1 1 0 0 0,-1-1 0 0 0,1 0 0 0 0,-1 0 0 0 0,1 0 0 0 0,0 1 0 0 0,-1-1 0 0 0,1 0 0 0 0,0 0 0 0 0,28-3 2258 0 0,26-19-3334 0 0,5-12-2063 0 0,-22 10-4025 0 0,60-50 0 0 0,-61 39 5971 0 0,-3 0 3866 0 0,-30 30-2549 0 0,-1-1 1 0 0,0 1-1 0 0,0-1 0 0 0,0 0 0 0 0,0 0 0 0 0,-1 0 1 0 0,0 0-1 0 0,-1 0 0 0 0,1 0 0 0 0,0-8 0 0 0,-1 5-279 0 0,0 0 0 0 0,0 0 0 0 0,-1 0-1 0 0,0 0 1 0 0,-1 0 0 0 0,-3-16 0 0 0,4 24-166 0 0,0 0 1 0 0,0 0 0 0 0,-1 0-1 0 0,1 0 1 0 0,0 0 0 0 0,-1 1-1 0 0,1-1 1 0 0,0 0 0 0 0,-1 0-1 0 0,1 0 1 0 0,-1 0 0 0 0,0 0-1 0 0,1 1 1 0 0,-1-1 0 0 0,1 0 0 0 0,-1 1-1 0 0,0-1 1 0 0,0 0 0 0 0,0 1-1 0 0,1-1 1 0 0,-2 0 0 0 0,1 1 41 0 0,0 0 0 0 0,0 0 0 0 0,0 0 0 0 0,1 0 0 0 0,-1 0 0 0 0,0 0 0 0 0,0 0 0 0 0,1 1 0 0 0,-1-1 0 0 0,0 0 1 0 0,0 0-1 0 0,1 1 0 0 0,-1-1 0 0 0,0 0 0 0 0,1 1 0 0 0,-1-1 0 0 0,0 1 0 0 0,1-1 0 0 0,-1 1 0 0 0,0 0 0 0 0,-2 2 172 0 0,1 0 0 0 0,-1 0 0 0 0,1 0 0 0 0,0 0-1 0 0,0 0 1 0 0,0 0 0 0 0,1 1 0 0 0,-1-1-1 0 0,-1 7 1 0 0,1 3-71 0 0,1-1 0 0 0,0 1 0 0 0,1-1 0 0 0,1 1 0 0 0,0-1 0 0 0,1 0 0 0 0,0 1 0 0 0,1-1 0 0 0,0 0 0 0 0,8 19 0 0 0,7 32-5109 0 0,-17-62 4726 0 0,-1 0-1 0 0,0 0 1 0 0,0 1-1 0 0,0-1 1 0 0,0 0-1 0 0,1 0 1 0 0,-2 1-1 0 0,1-1 1 0 0,0 0-1 0 0,0 1 1 0 0,0-1-1 0 0,-1 0 1 0 0,1 0-1 0 0,0 0 1 0 0,-1 1-1 0 0,1-1 1 0 0,-1 0-1 0 0,0 0 1 0 0,1 0-1 0 0,-1 0 1 0 0,0 0-1 0 0,1 0 1 0 0,-1 0-1 0 0,0 0 1 0 0,0 0-1 0 0,0 0 1 0 0,0-1-1 0 0,-1 2 1 0 0,1-1 33 0 0,-8 7-992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52 671 5081 0 0,'-16'13'3349'0'0,"-14"12"355"0"0,24-19-2445 0 0,14-9-300 0 0,58-38-692 0 0,-53 31-256 0 0,1 0 0 0 0,0 1 0 0 0,1 1 0 0 0,0 0 1 0 0,0 1-1 0 0,0 1 0 0 0,1 0 0 0 0,21-4 0 0 0,-35 9-17 0 0,-1 1-1 0 0,0 0 0 0 0,0-1 1 0 0,0 1-1 0 0,1 0 0 0 0,-1 0 1 0 0,0 0-1 0 0,0 0 1 0 0,1 0-1 0 0,-1 0 0 0 0,0 0 1 0 0,0 0-1 0 0,0 1 0 0 0,1-1 1 0 0,-1 0-1 0 0,0 1 1 0 0,0-1-1 0 0,0 1 0 0 0,0-1 1 0 0,0 1-1 0 0,0 0 1 0 0,0 0-1 0 0,0-1 0 0 0,0 1 1 0 0,0 0-1 0 0,0 0 0 0 0,0 0 1 0 0,0 0-1 0 0,-1 0 1 0 0,1 0-1 0 0,0 0 0 0 0,-1 0 1 0 0,1 0-1 0 0,-1 0 0 0 0,1 0 1 0 0,-1 0-1 0 0,1 1 1 0 0,-1-1-1 0 0,0 0 0 0 0,0 0 1 0 0,1 0-1 0 0,-1 1 1 0 0,0 0-1 0 0,-1 8 93 0 0,1 0-1 0 0,-2 1 1 0 0,1-1 0 0 0,-6 17-1 0 0,-1 14 408 0 0,8-39-472 0 0,0-1 0 0 0,-1 1 0 0 0,2-1 1 0 0,-1 1-1 0 0,0-1 0 0 0,0 1 0 0 0,0-1 0 0 0,1 1 1 0 0,-1-1-1 0 0,0 1 0 0 0,1-1 0 0 0,0 0 1 0 0,-1 1-1 0 0,1-1 0 0 0,0 0 0 0 0,0 1 0 0 0,-1-1 1 0 0,1 0-1 0 0,0 0 0 0 0,0 0 0 0 0,0 0 1 0 0,1 0-1 0 0,-1 0 0 0 0,0 0 0 0 0,2 1 0 0 0,-1-1 10 0 0,1 0 0 0 0,-1-1 0 0 0,1 1 0 0 0,0-1-1 0 0,-1 1 1 0 0,1-1 0 0 0,0 0 0 0 0,-1 0 0 0 0,1 0-1 0 0,-1-1 1 0 0,1 1 0 0 0,0-1 0 0 0,2 0 0 0 0,7-3-224 0 0,-1 0 0 0 0,1 0 0 0 0,-1-1 0 0 0,-1-1 0 0 0,12-7 0 0 0,-10 4-778 0 0,0-1 1 0 0,0 0-1 0 0,-1-1 1 0 0,0 0-1 0 0,-1-1 1 0 0,-1 0-1 0 0,0-1 1 0 0,0 0-1 0 0,-1 0 1 0 0,8-19-1 0 0,-7 12 691 0 0,-1-1 0 0 0,8-30-1 0 0,-12 30 1234 0 0,0-1-1 0 0,2-28 1 0 0,-6 46-593 0 0,1 1-1 0 0,-1 0 1 0 0,0-1 0 0 0,-1 1 0 0 0,1-1 0 0 0,0 1-1 0 0,-1-1 1 0 0,0 1 0 0 0,0 0 0 0 0,0-1 0 0 0,0 1-1 0 0,-1 0 1 0 0,1 0 0 0 0,-1 0 0 0 0,1 0 0 0 0,-3-3 0 0 0,1 4-172 0 0,0-1 0 0 0,0 0 1 0 0,-1 1-1 0 0,1 0 0 0 0,0 0 1 0 0,-1 0-1 0 0,1 0 0 0 0,-1 1 1 0 0,1-1-1 0 0,-1 1 1 0 0,0 0-1 0 0,0 0 0 0 0,-7-1 1 0 0,8 2-127 0 0,-22-7-763 0 0,26 0 55 0 0,13-4 401 0 0,19-8 548 0 0,56-25 0 0 0,-72 37 87 0 0,1 0-1 0 0,0 2 0 0 0,0 0 0 0 0,1 1 1 0 0,22-2-1 0 0,-39 5-327 0 0,0 1-1 0 0,0 0 1 0 0,-1 0 0 0 0,1 0 0 0 0,0 0 0 0 0,0 1-1 0 0,-1-1 1 0 0,1 0 0 0 0,0 1 0 0 0,-1-1-1 0 0,1 1 1 0 0,0 0 0 0 0,-1 0 0 0 0,1-1 0 0 0,-1 1-1 0 0,1 0 1 0 0,-1 0 0 0 0,1 0 0 0 0,-1 1-1 0 0,0-1 1 0 0,1 0 0 0 0,0 2 0 0 0,0 0-30 0 0,0 0 1 0 0,0 1-1 0 0,-1-1 1 0 0,0 0-1 0 0,1 1 1 0 0,-1-1-1 0 0,0 1 1 0 0,-1-1-1 0 0,1 1 1 0 0,0 5 0 0 0,-1 8-192 0 0,-1 1 0 0 0,0-1 0 0 0,-6 27 0 0 0,6-38 111 0 0,-8 23-308 0 0,9-28 264 0 0,-1 1 1 0 0,1-1 0 0 0,0 0 0 0 0,-1 0-1 0 0,1 0 1 0 0,-1 1 0 0 0,0-1-1 0 0,1 0 1 0 0,-1 0 0 0 0,0 0-1 0 0,0 0 1 0 0,1 0 0 0 0,-1 0-1 0 0,0-1 1 0 0,0 1 0 0 0,0 0-1 0 0,0 0 1 0 0,0-1 0 0 0,0 1-1 0 0,-3 1 1 0 0,4-3-83 0 0,0 1-1 0 0,0 0 1 0 0,0-1-1 0 0,-1 1 1 0 0,1-1 0 0 0,0 1-1 0 0,0 0 1 0 0,0-1-1 0 0,0 1 1 0 0,0-1 0 0 0,0 1-1 0 0,0-1 1 0 0,0 1-1 0 0,0 0 1 0 0,0-1-1 0 0,0 1 1 0 0,0-1 0 0 0,0 1-1 0 0,1 0 1 0 0,-1-1-1 0 0,0 1 1 0 0,0-1 0 0 0,0 1-1 0 0,0 0 1 0 0,1-1-1 0 0,-1 1 1 0 0,0 0 0 0 0,0-1-1 0 0,1 1 1 0 0,-1 0-1 0 0,1-1 1 0 0,8-14-552 0 0,-4 11 769 0 0,-1 1 0 0 0,1 0 0 0 0,0 0 0 0 0,0 0 0 0 0,0 0 0 0 0,1 1 0 0 0,8-4 0 0 0,-6 4 928 0 0,0-1 1 0 0,0 2-1 0 0,0-1 0 0 0,0 1 1 0 0,8-1-1 0 0,-15 2-831 0 0,0 0 0 0 0,1 1-1 0 0,-1-1 1 0 0,0 0 0 0 0,0 0 0 0 0,0 0-1 0 0,0 1 1 0 0,0-1 0 0 0,0 0 0 0 0,0 1-1 0 0,0-1 1 0 0,0 1 0 0 0,0-1 0 0 0,0 1-1 0 0,0 0 1 0 0,0-1 0 0 0,-1 1-1 0 0,1 0 1 0 0,0 0 0 0 0,0-1 0 0 0,-1 1-1 0 0,1 0 1 0 0,0 0 0 0 0,-1 0 0 0 0,2 2-1 0 0,6 30-354 0 0,-8-29 59 0 0,1-1 0 0 0,-1 0-1 0 0,1 0 1 0 0,-1 0 0 0 0,1 0 0 0 0,0 0-1 0 0,0 0 1 0 0,1 0 0 0 0,-1 0 0 0 0,4 5-1 0 0,12-67 1272 0 0,-7 36-1202 0 0,0-1 0 0 0,2 1 0 0 0,1 1 0 0 0,0 0 0 0 0,2 1 0 0 0,17-20 0 0 0,8-4-1589 0 0,66-58 0 0 0,-101 99 1618 0 0,30-24-246 0 0,-33 26 364 0 0,-1 1 0 0 0,1 0 0 0 0,0-1 0 0 0,0 1 0 0 0,0 0 0 0 0,0 0-1 0 0,0 0 1 0 0,1 1 0 0 0,-1-1 0 0 0,0 1 0 0 0,0-1 0 0 0,0 1 0 0 0,1-1 0 0 0,-1 1 0 0 0,4 0-1 0 0,-4 4 72 0 0,-1 0-1 0 0,0 0 1 0 0,-1-1-1 0 0,1 1 1 0 0,0 0-1 0 0,-1 0 1 0 0,0 0-1 0 0,0 0 1 0 0,0 0-1 0 0,-1 4 0 0 0,-7 64-83 0 0,-23 94-1 0 0,9-56 347 0 0,20-105-339 0 0,2 1 0 0 0,-1 0-1 0 0,0 0 1 0 0,1 0 0 0 0,0 0 0 0 0,1 0 0 0 0,1 9-1 0 0,-2-14-52 0 0,0 0-1 0 0,1 0 0 0 0,-1 1 0 0 0,1-1 0 0 0,-1 0 0 0 0,1 0 1 0 0,-1 0-1 0 0,1 0 0 0 0,0 0 0 0 0,0 0 0 0 0,0 0 0 0 0,0 0 1 0 0,-1 0-1 0 0,1 0 0 0 0,0 0 0 0 0,0-1 0 0 0,1 1 1 0 0,-1 0-1 0 0,0-1 0 0 0,0 1 0 0 0,0 0 0 0 0,0-1 0 0 0,1 0 1 0 0,-1 1-1 0 0,0-1 0 0 0,0 0 0 0 0,1 1 0 0 0,-1-1 0 0 0,0 0 1 0 0,0 0-1 0 0,1 0 0 0 0,-1 0 0 0 0,0-1 0 0 0,1 1 0 0 0,-1 0 1 0 0,0 0-1 0 0,0-1 0 0 0,0 1 0 0 0,3-2 0 0 0,13-4 33 0 0,0-2-1 0 0,0 0 0 0 0,-1-1 0 0 0,0 0 1 0 0,-1-2-1 0 0,0 0 0 0 0,-1 0 1 0 0,0-2-1 0 0,12-13 0 0 0,-25 26 5 0 0,0-1 1 0 0,0 0-1 0 0,0 0 1 0 0,0 0-1 0 0,0 1 0 0 0,-1-1 1 0 0,1 0-1 0 0,0 0 0 0 0,0 0 1 0 0,-1 0-1 0 0,1 0 0 0 0,-1 0 1 0 0,1 0-1 0 0,-1-1 1 0 0,0 1-1 0 0,1 0 0 0 0,-1 0 1 0 0,0 0-1 0 0,0 0 0 0 0,0 0 1 0 0,1-1-1 0 0,-1 1 0 0 0,-1 0 1 0 0,1 0-1 0 0,0 0 0 0 0,0-2 1 0 0,-1 1-53 0 0,0 1 0 0 0,0 0 1 0 0,0-1-1 0 0,-1 1 0 0 0,1 0 0 0 0,0 0 1 0 0,-1 0-1 0 0,1 0 0 0 0,0 0 0 0 0,-1 0 1 0 0,1 0-1 0 0,-1 0 0 0 0,1 1 0 0 0,-1-1 1 0 0,-3-1-1 0 0,-3 0-463 0 0,0 0 1 0 0,-1 0-1 0 0,0 1 1 0 0,1 0-1 0 0,-1 1 1 0 0,-10 0-1 0 0,-79 9-11414 0 0,79-8 9321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9130 0 0,'26'24'6407'0'0,"-3"-3"-5186"0"0,-20-18-1382 0 0,0-1 1 0 0,-1 1 0 0 0,1 1-1 0 0,-1-1 1 0 0,0 0-1 0 0,0 0 1 0 0,0 1 0 0 0,-1-1-1 0 0,1 1 1 0 0,-1 0 0 0 0,1-1-1 0 0,-1 1 1 0 0,-1 0-1 0 0,1 0 1 0 0,0 0 0 0 0,-1 0-1 0 0,0 5 1 0 0,0 3-928 0 0,1-5 646 0 0,-1-1 0 0 0,0 1 0 0 0,0 0 0 0 0,-1 0-1 0 0,0-1 1 0 0,0 1 0 0 0,-4 11 0 0 0,-13-14-3658 0 0,1 0 5103 0 0,-23 19 5827 0 0,40-23-6792 0 0,-1 0-1 0 0,1 0 1 0 0,0 0-1 0 0,0 0 1 0 0,0 0-1 0 0,0 0 1 0 0,0 0-1 0 0,0 0 1 0 0,-1 0-1 0 0,1 0 1 0 0,0 0-1 0 0,0 0 1 0 0,0 0-1 0 0,0 0 1 0 0,0 0-1 0 0,0 1 1 0 0,-1-1-1 0 0,1 0 1 0 0,0 0-1 0 0,0 0 0 0 0,0 0 1 0 0,0 0-1 0 0,0 0 1 0 0,0 0-1 0 0,0 0 1 0 0,0 0-1 0 0,0 1 1 0 0,0-1-1 0 0,0 0 1 0 0,-1 0-1 0 0,1 0 1 0 0,0 0-1 0 0,0 0 1 0 0,0 0-1 0 0,0 0 1 0 0,0 1-1 0 0,0-1 1 0 0,0 0-1 0 0,0 0 1 0 0,0 0-1 0 0,0 0 1 0 0,0 0-1 0 0,0 0 1 0 0,0 1-1 0 0,0-1 1 0 0,0 0-1 0 0,0 0 1 0 0,1 0-1 0 0,-1 0 1 0 0,0 0-1 0 0,0 0 1 0 0,0 1-1 0 0,0-1 0 0 0,0 0 1 0 0,0 0-1 0 0,0 0 1 0 0,0 0-1 0 0,0 0 1 0 0,0 0-1 0 0,0 0 1 0 0,1 0-1 0 0,-1 0 1 0 0,0 0-1 0 0,0 1 1 0 0,0-1-1 0 0,0 0 1 0 0,0 0-1 0 0,0 0 1 0 0,1 0-1 0 0,24-6-55 0 0,1-4 21 0 0,-12 5-25 0 0,1 0 0 0 0,-1 0 0 0 0,1 1 0 0 0,-1 1 0 0 0,22-2 0 0 0,-33 5 31 0 0,0 0 0 0 0,0 0 0 0 0,0 0-1 0 0,0 1 1 0 0,0-1 0 0 0,1 1 0 0 0,-1 0 0 0 0,0 0 0 0 0,0 0 0 0 0,-1 0 0 0 0,1 0 0 0 0,0 1 0 0 0,0-1-1 0 0,0 1 1 0 0,-1-1 0 0 0,1 1 0 0 0,-1 0 0 0 0,0 0 0 0 0,1 1 0 0 0,-1-1 0 0 0,0 0 0 0 0,0 1 0 0 0,0-1-1 0 0,-1 1 1 0 0,1 0 0 0 0,0-1 0 0 0,-1 1 0 0 0,0 0 0 0 0,0 0 0 0 0,0 0 0 0 0,1 5 0 0 0,1 2 231 0 0,0 0 0 0 0,0 0 0 0 0,1-1 1 0 0,0 1-1 0 0,1-1 0 0 0,11 17 1 0 0,-14-24-221 0 0,-1 0 1 0 0,1-1 0 0 0,-1 1 0 0 0,1 0 0 0 0,0-1 0 0 0,0 1 0 0 0,0-1 0 0 0,0 0 0 0 0,0 1 0 0 0,0-1 0 0 0,1 0 0 0 0,-1 0 0 0 0,0-1-1 0 0,0 1 1 0 0,1 0 0 0 0,-1-1 0 0 0,0 1 0 0 0,1-1 0 0 0,-1 0 0 0 0,1 0 0 0 0,-1 0 0 0 0,1 0 0 0 0,-1 0 0 0 0,0 0 0 0 0,1-1 0 0 0,-1 1 0 0 0,0-1-1 0 0,1 0 1 0 0,-1 0 0 0 0,0 0 0 0 0,0 0 0 0 0,1 0 0 0 0,-1 0 0 0 0,0 0 0 0 0,2-3 0 0 0,37-27-452 0 0,-39 30 391 0 0,-1-1 1 0 0,1 1-1 0 0,0-1 1 0 0,-1 0-1 0 0,1 0 1 0 0,-1 1-1 0 0,0-1 1 0 0,0 0-1 0 0,1 0 1 0 0,-1 0-1 0 0,0-1 0 0 0,-1 1 1 0 0,1 0-1 0 0,0 0 1 0 0,-1 0-1 0 0,1-1 1 0 0,-1 1-1 0 0,0 0 1 0 0,1-4-1 0 0,-2 5 25 0 0,1 0 0 0 0,-1 0 0 0 0,1 1 0 0 0,-1-1 0 0 0,1 0 0 0 0,-1 0 0 0 0,0 0 0 0 0,1 1-1 0 0,-1-1 1 0 0,0 0 0 0 0,0 1 0 0 0,1-1 0 0 0,-1 0 0 0 0,0 1 0 0 0,0-1 0 0 0,0 1 0 0 0,0 0 0 0 0,0-1-1 0 0,0 1 1 0 0,-1-1 0 0 0,-26-7 13 0 0,6 2-31 0 0,17 3-81 0 0,0 0 0 0 0,1 0 0 0 0,-1-1 0 0 0,1 1 0 0 0,0-1 0 0 0,0 0 0 0 0,0 0 0 0 0,1-1 0 0 0,-1 1-1 0 0,1-1 1 0 0,0 0 0 0 0,-3-8 0 0 0,2 6-120 0 0,-1-1-1 0 0,1 1 1 0 0,-1 0-1 0 0,-8-9 1 0 0,12 16 219 0 0,1 0 0 0 0,0-1 0 0 0,0 1 0 0 0,0 0 0 0 0,0 0 0 0 0,0-1 0 0 0,0 1 0 0 0,0 0 0 0 0,0 0 1 0 0,0-1-1 0 0,0 1 0 0 0,-1 0 0 0 0,1 0 0 0 0,0-1 0 0 0,1 1 0 0 0,-1 0 0 0 0,0-1 0 0 0,0 1 0 0 0,0 0 0 0 0,0 0 0 0 0,0-1 0 0 0,0 1 0 0 0,0 0 0 0 0,0 0 0 0 0,0-1 0 0 0,0 1 1 0 0,1 0-1 0 0,-1 0 0 0 0,0-1 0 0 0,0 1 0 0 0,0 0 0 0 0,0 0 0 0 0,1 0 0 0 0,-1 0 0 0 0,0-1 0 0 0,0 1 0 0 0,1 0 0 0 0,-1 0 0 0 0,0 0 0 0 0,19-11 62 0 0,26-8 1518 0 0,-40 17-1085 0 0,-3 1-297 0 0,1 0 1 0 0,-1 0 0 0 0,0 1 0 0 0,0-1 0 0 0,0 1 0 0 0,0-1 0 0 0,0 1-1 0 0,1-1 1 0 0,-1 1 0 0 0,0 0 0 0 0,0 0 0 0 0,1 0 0 0 0,-1 1-1 0 0,0-1 1 0 0,0 0 0 0 0,0 1 0 0 0,1-1 0 0 0,-1 1 0 0 0,0 0 0 0 0,0 0-1 0 0,4 2 1 0 0,-2 1-26 0 0,0 0-1 0 0,0 0 1 0 0,-1 0-1 0 0,1 1 1 0 0,-1-1 0 0 0,0 1-1 0 0,3 7 1 0 0,-3-6-225 0 0,5 9 161 0 0,-1 0 0 0 0,9 30 0 0 0,-13-33-74 0 0,1 0 1 0 0,1 0-1 0 0,0 0 0 0 0,0-1 0 0 0,1 1 0 0 0,9 11 0 0 0,-13-20-101 0 0,1 1 1 0 0,0-1-1 0 0,1 0 1 0 0,-1 0-1 0 0,0 0 1 0 0,1 0-1 0 0,0-1 1 0 0,0 1-1 0 0,-1-1 0 0 0,1 0 1 0 0,1 0-1 0 0,-1 0 1 0 0,0-1-1 0 0,0 1 1 0 0,1-1-1 0 0,-1 0 1 0 0,5 0-1 0 0,-8-1-55 0 0,0-1-1 0 0,0 1 1 0 0,0 0-1 0 0,0-1 0 0 0,-1 1 1 0 0,1-1-1 0 0,0 1 1 0 0,0-1-1 0 0,-1 1 1 0 0,1-1-1 0 0,0 1 1 0 0,-1-1-1 0 0,1 0 1 0 0,-1 1-1 0 0,1-1 0 0 0,-1 0 1 0 0,1 0-1 0 0,-1 1 1 0 0,0-1-1 0 0,1 0 1 0 0,-1 0-1 0 0,0 0 1 0 0,1 0-1 0 0,-1 0 1 0 0,0 1-1 0 0,0-1 0 0 0,0 0 1 0 0,0-1-1 0 0,4-36 1515 0 0,-2 17 1991 0 0,2 15-3275 0 0,-1 0 1 0 0,1-1-1 0 0,0 2 0 0 0,1-1 1 0 0,0 0-1 0 0,-1 1 0 0 0,2 0 1 0 0,-1 0-1 0 0,0 0 0 0 0,8-4 0 0 0,2-3-666 0 0,5-3-601 0 0,16-14-5844 0 0,-34 28 6559 0 0,-1-1 0 0 0,0 1 1 0 0,0 0-1 0 0,0 0 0 0 0,0-1 1 0 0,0 1-1 0 0,-1-1 0 0 0,1 1 1 0 0,0-1-1 0 0,-1 1 0 0 0,1-1 1 0 0,-1 1-1 0 0,1-1 0 0 0,-1 1 1 0 0,0-1-1 0 0,1 0 0 0 0,-1 1 1 0 0,0-1-1 0 0,0 1 0 0 0,0-1 1 0 0,-1 0-1 0 0,1 1 0 0 0,-1-3 1 0 0,0 0-985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7826 0 0,'-16'29'4131'0'0,"-18"43"0"0"0,30-60-3911 0 0,0 0 0 0 0,1 1 1 0 0,0 0-1 0 0,0 0 1 0 0,2 0-1 0 0,-1 20 0 0 0,2-23-222 0 0,0 0-1 0 0,1 0 0 0 0,0 0 1 0 0,0 0-1 0 0,1-1 0 0 0,1 1 0 0 0,0-1 1 0 0,0 1-1 0 0,1-1 0 0 0,0 0 1 0 0,7 11-1 0 0,-8-15-9 0 0,0-1 0 0 0,1 0 1 0 0,0 1-1 0 0,0-2 0 0 0,0 1 0 0 0,0 0 0 0 0,0-1 1 0 0,1 0-1 0 0,0 0 0 0 0,0 0 0 0 0,0 0 0 0 0,0-1 1 0 0,0 0-1 0 0,0 0 0 0 0,0 0 0 0 0,1-1 0 0 0,-1 0 1 0 0,1 0-1 0 0,-1 0 0 0 0,1-1 0 0 0,8 1 0 0 0,3-3-61 0 0,1 1-1 0 0,-1-2 1 0 0,0 0-1 0 0,0-1 1 0 0,-1-1-1 0 0,1 0 0 0 0,-1-2 1 0 0,0 0-1 0 0,0 0 1 0 0,-1-1-1 0 0,21-15 1 0 0,-14 7-1191 0 0,0-1 1 0 0,27-27-1 0 0,-30 23-1403 0 0,0 0-1 0 0,16-25 0 0 0,-19 21 1288 0 0,-2-1-902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79 119 7146 0 0,'-16'8'5801'0'0,"-9"5"-2199"0"0,-7 11-2746 0 0,31-24-840 0 0,1 0 1 0 0,0 0-1 0 0,-1 1 0 0 0,1-1 1 0 0,0 0-1 0 0,-1 0 0 0 0,1 1 1 0 0,0-1-1 0 0,0 0 0 0 0,-1 1 1 0 0,1-1-1 0 0,0 0 0 0 0,0 1 1 0 0,-1-1-1 0 0,1 1 0 0 0,0-1 1 0 0,0 0-1 0 0,0 1 0 0 0,0-1 1 0 0,0 1-1 0 0,0-1 0 0 0,-1 0 1 0 0,1 1-1 0 0,0-1 0 0 0,0 1 1 0 0,0-1-1 0 0,1 0 0 0 0,-1 1 1 0 0,0-1-1 0 0,0 1 0 0 0,0-1 1 0 0,0 0-1 0 0,0 1 0 0 0,1 0 1 0 0,13 4-12 0 0,21-6-350 0 0,-19-3 18 0 0,0-1 1 0 0,0-1-1 0 0,-1 0 0 0 0,0-1 1 0 0,0-1-1 0 0,18-13 0 0 0,-23 14-597 0 0,-1 0 1 0 0,1-1-1 0 0,-2 0 0 0 0,1 0 0 0 0,11-16 0 0 0,-19 23 811 0 0,-1 1 0 0 0,1-1 0 0 0,-1 1 0 0 0,1-1 0 0 0,-1 0 0 0 0,0 1 0 0 0,1-1 0 0 0,-1 0 0 0 0,0 1 0 0 0,1-1 0 0 0,-1 0 0 0 0,0 0 0 0 0,0 1 0 0 0,0-1 1 0 0,0 0-1 0 0,0 1 0 0 0,0-1 0 0 0,0 0 0 0 0,0 0 0 0 0,-9-5-1147 0 0,7 6 1349 0 0,1 0 1 0 0,-1 0 0 0 0,0 0 0 0 0,0 1 0 0 0,0-1 0 0 0,0 0 0 0 0,0 1-1 0 0,1-1 1 0 0,-1 1 0 0 0,0 0 0 0 0,0 0 0 0 0,1-1 0 0 0,-4 3 0 0 0,-7 8 1118 0 0,1 1 0 0 0,-1 0 1 0 0,2 1-1 0 0,0 0 1 0 0,0 1-1 0 0,1 0 0 0 0,-10 21 1 0 0,11-19-996 0 0,1 1 0 0 0,0 1 0 0 0,1-1 0 0 0,1 1 1 0 0,1 0-1 0 0,0 0 0 0 0,2 1 0 0 0,0-1 0 0 0,1 1 0 0 0,2 33 1 0 0,0-46-221 0 0,0-1 0 0 0,0 0 1 0 0,0 1-1 0 0,1-1 1 0 0,-1 0-1 0 0,2 0 1 0 0,-1 0-1 0 0,0-1 0 0 0,1 1 1 0 0,0 0-1 0 0,0-1 1 0 0,0 0-1 0 0,1 0 1 0 0,-1 0-1 0 0,1 0 0 0 0,6 5 1 0 0,-8-7-18 0 0,1-1 0 0 0,-1 1 1 0 0,1-1-1 0 0,0 0 0 0 0,0 0 0 0 0,-1 0 1 0 0,1 0-1 0 0,0 0 0 0 0,0-1 0 0 0,0 1 1 0 0,0-1-1 0 0,0 0 0 0 0,0 1 0 0 0,0-1 0 0 0,0-1 1 0 0,0 1-1 0 0,0 0 0 0 0,0-1 0 0 0,0 0 1 0 0,0 1-1 0 0,-1-1 0 0 0,1 0 0 0 0,0-1 1 0 0,0 1-1 0 0,-1 0 0 0 0,1-1 0 0 0,-1 0 1 0 0,1 1-1 0 0,-1-1 0 0 0,4-3 0 0 0,5-6-275 0 0,-1 0 0 0 0,0 0-1 0 0,0-1 1 0 0,-1-1 0 0 0,-1 1 0 0 0,0-1-1 0 0,0-1 1 0 0,-2 1 0 0 0,9-24-1 0 0,2-16-484 0 0,14-70-1 0 0,-21 80 649 0 0,-4 10 212 0 0,-3 19 794 0 0,0 0 1 0 0,0 0 0 0 0,11-26-1 0 0,-12 79 2762 0 0,1-11-3492 0 0,-3-15-139 0 0,0 74-67 0 0,-21 174 0 0 0,17-231 51 0 0,4-28 21 0 0,0-1 0 0 0,0 1 0 0 0,0-1 0 0 0,0 1 0 0 0,0-1 1 0 0,0 1-1 0 0,0-1 0 0 0,0 1 0 0 0,0-1 0 0 0,1 0 0 0 0,-1 1 0 0 0,1-1 1 0 0,-1 1-1 0 0,1-1 0 0 0,-1 0 0 0 0,2 3 0 0 0,1-4 61 0 0,-1 0 0 0 0,1-1 0 0 0,0 1 1 0 0,-1-1-1 0 0,1 1 0 0 0,-1-1 0 0 0,0 0 0 0 0,1 0 0 0 0,-1 0 0 0 0,0 0 0 0 0,1 0 0 0 0,-1 0 0 0 0,0-1 0 0 0,0 1 0 0 0,4-4 1 0 0,2-1 241 0 0,176-115 443 0 0,-113 70-6259 0 0,1 4-6972 0 0,-55 37 8607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16 214 6881 0 0,'-15'19'8810'0'0,"16"-15"-6672"0"0,12-11-1815 0 0,-7 3-834 0 0,-1 1 1 0 0,1 0-1 0 0,1 0 1 0 0,-1 0-1 0 0,0 1 1 0 0,1 0 0 0 0,11-2-1 0 0,-9 3-574 0 0,-1 0 0 0 0,1 1 0 0 0,0 0-1 0 0,0 0 1 0 0,0 1 0 0 0,-1 0 0 0 0,1 1 0 0 0,0 0 0 0 0,9 3 0 0 0,-17-5 1048 0 0,-1 0 0 0 0,1 0 1 0 0,0 0-1 0 0,0 0 0 0 0,0 0 0 0 0,0 0 1 0 0,0 0-1 0 0,0-1 0 0 0,-1 1 0 0 0,1 0 1 0 0,0-1-1 0 0,0 1 0 0 0,0 0 1 0 0,-1-1-1 0 0,1 1 0 0 0,0-1 0 0 0,-1 1 1 0 0,1-1-1 0 0,0 0 0 0 0,-1 1 0 0 0,1-1 1 0 0,0 0-1 0 0,-1 1 0 0 0,1-1 1 0 0,-1 0-1 0 0,0 0 0 0 0,1 1 0 0 0,-1-1 1 0 0,1 0-1 0 0,-1 0 0 0 0,0 0 0 0 0,0 1 1 0 0,1-1-1 0 0,-1 0 0 0 0,0 0 1 0 0,0-1-1 0 0,7-42-1683 0 0,-6 37 1590 0 0,17-137 6183 0 0,-26 196 5090 0 0,-3 43-7299 0 0,-8 56-4153 0 0,18-141 176 0 0,-8 74 42 0 0,8-77-598 0 0,1 0 0 0 0,1 1 0 0 0,-1-1-1 0 0,1 0 1 0 0,1 0 0 0 0,-1 0 0 0 0,1-1 0 0 0,0 1 0 0 0,5 10 0 0 0,-6-15-119 0 0,0 0 0 0 0,0-1-1 0 0,0 1 1 0 0,0 0-1 0 0,1-1 1 0 0,-1 1 0 0 0,1-1-1 0 0,-1 1 1 0 0,1-1 0 0 0,0 0-1 0 0,-1 0 1 0 0,1 1 0 0 0,3 0-1 0 0,0 0-1410 0 0</inkml:trace>
  <inkml:trace contextRef="#ctx0" brushRef="#br0" timeOffset="1">621 43 3969 0 0,'-2'29'9026'0'0,"-4"1"-4213"0"0,-25 59-3312 0 0,13-43-583 0 0,-15 38-1525 0 0,17-50-7229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0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11194 0 0,'-4'13'5530'0'0,"-2"-1"-2610"0"0,-3 2-1624 0 0,2 1-647 0 0,1-3-217 0 0,-1-1-144 0 0,3-2-104 0 0,-1 0-200 0 0,2-2-328 0 0,0-3-504 0 0,-1-1-641 0 0,3 0-935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25 7001 0 0,'-1'-2'432'0'0,"0"0"-1"0"0,0-1 0 0 0,0 1 0 0 0,0 0 0 0 0,0 0 0 0 0,0 0 1 0 0,0 0-1 0 0,-1 1 0 0 0,1-1 0 0 0,-3-2 0 0 0,-3 6-138 0 0,1 13 406 0 0,-2 25 286 0 0,1 0 0 0 0,-2 78-1 0 0,12 85 194 0 0,-1-151-906 0 0,3 69-1242 0 0,24 147 1 0 0,-17-220-3759 0 0,-11-46 4201 0 0,0 1 0 0 0,0-1 0 0 0,0 1 0 0 0,0-1 0 0 0,1 1 0 0 0,-1-1 0 0 0,1 0 0 0 0,-1 1 0 0 0,1-1 0 0 0,0 0 0 0 0,0 0 0 0 0,0 0 0 0 0,0-1 0 0 0,0 1-1 0 0,4 2 1 0 0,2-2-1337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8706 0 0,'3'109'4980'0'0,"4"0"-3501"0"0,0-21-1760 0 0,-7 140-1 0 0,-27-6 33 0 0,11-149-2298 0 0,-7-3-3552 0 0,10-40 2058 0 0,6-19 2407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31 236 8042 0 0,'-31'3'7957'0'0,"31"-3"-7943"0"0,0 0 0 0 0,0 0 0 0 0,0 0 0 0 0,0 0 0 0 0,0 0 0 0 0,1 0 0 0 0,-1 0 0 0 0,0 0 0 0 0,0 0 0 0 0,0 0 0 0 0,0-1 0 0 0,0 1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0,-1 0 0 0 0,1 0 0 0 0,0 0 0 0 0,0 0 0 0 0,19-7 39 0 0,-1 2 117 0 0,1 1 0 0 0,0 1 1 0 0,0 0-1 0 0,0 1 0 0 0,27 2 1 0 0,98 13-168 0 0,11 0-631 0 0,-126-13 244 0 0,0-1 1 0 0,0-1 0 0 0,0-2-1 0 0,0-1 1 0 0,-1-1-1 0 0,0-1 1 0 0,0-1-1 0 0,50-23 1 0 0,79-57-799 0 0,-85 46-1465 0 0,2 3-4439 0 0,-63 34 5339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1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7362 0 0,'3'-4'8425'0'0,"4"2"-4709"0"0,24-2-5079 0 0,-24 3 2287 0 0,33-4-910 0 0,241-41-1233 0 0,-233 34 1004 0 0,0-1 0 0 0,-2-2 0 0 0,82-40 1 0 0,1-15-113 0 0,19-10-3692 0 0,-46 35-5712 0 0,-94 42 8432 0 0,0 1-205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64 2224 0 0,'0'-1'22'0'0,"-1"0"0"0"0,1 1-1 0 0,-1-1 1 0 0,1 0-1 0 0,-1 0 1 0 0,1 0 0 0 0,0 0-1 0 0,-1 0 1 0 0,1 0-1 0 0,0 0 1 0 0,0 0 0 0 0,0 0-1 0 0,0 0 1 0 0,0 0-1 0 0,0 0 1 0 0,0 0-1 0 0,0-1 1 0 0,0 1 0 0 0,0 0-1 0 0,1 0 1 0 0,-1 0-1 0 0,0 0 1 0 0,1 1 0 0 0,0-3-1 0 0,-1 3 63 0 0,1-1-1 0 0,-1 0 1 0 0,1 0-1 0 0,-1 0 0 0 0,0 0 1 0 0,1 0-1 0 0,-1 0 1 0 0,0 0-1 0 0,0 0 1 0 0,0 0-1 0 0,0 0 1 0 0,0 0-1 0 0,0 0 0 0 0,0 0 1 0 0,0 0-1 0 0,0 0 1 0 0,0 0-1 0 0,-1 0 1 0 0,1 1-1 0 0,0-1 1 0 0,-1 0-1 0 0,1 0 0 0 0,-1 0 1 0 0,1 0-1 0 0,-1 0 1 0 0,1 0-1 0 0,-1 1 1 0 0,1-1-1 0 0,-1 0 1 0 0,0 0-1 0 0,-1 0 0 0 0,0 0 211 0 0,1-1 0 0 0,-1 1 0 0 0,0 1-1 0 0,0-1 1 0 0,-1 0 0 0 0,1 0-1 0 0,0 1 1 0 0,0 0 0 0 0,0-1 0 0 0,0 1-1 0 0,0 0 1 0 0,-1 0 0 0 0,1 0-1 0 0,0 0 1 0 0,0 0 0 0 0,-4 1 0 0 0,1 1-9 0 0,-1-1 0 0 0,1 1 0 0 0,0 0 0 0 0,0 1 1 0 0,0-1-1 0 0,-7 5 0 0 0,-6 6 93 0 0,1 1 1 0 0,-23 23-1 0 0,33-31-67 0 0,-16 16 136 0 0,-110 115 1997 0 0,119-120-2259 0 0,0 1 0 0 0,1 0 0 0 0,2 1-1 0 0,-1 0 1 0 0,2 1 0 0 0,-12 32 0 0 0,21-48-192 0 0,-1-1 0 0 0,1 1 0 0 0,0 0 0 0 0,1 0 0 0 0,-1 0 0 0 0,0 0 0 0 0,1 0 0 0 0,0 0 0 0 0,0 0 0 0 0,0 0 0 0 0,1 0 0 0 0,-1 0 0 0 0,1 0 0 0 0,0 0 0 0 0,0 0 0 0 0,1 0 0 0 0,-1 0 1 0 0,1-1-1 0 0,-1 1 0 0 0,1-1 0 0 0,4 7 0 0 0,-1-6-24 0 0,-1 1 1 0 0,1-1 0 0 0,-1 0-1 0 0,1-1 1 0 0,0 1 0 0 0,1-1-1 0 0,-1 0 1 0 0,1 0 0 0 0,-1 0-1 0 0,1-1 1 0 0,0 0 0 0 0,0 0-1 0 0,9 1 1 0 0,23 4-94 0 0,2-3 0 0 0,42 1 0 0 0,-55-5 33 0 0,0 1 0 0 0,0 1 0 0 0,0 2 0 0 0,0 0 1 0 0,-1 2-1 0 0,40 14 0 0 0,-63-19 101 0 0,0 0 0 0 0,-1 0 1 0 0,1 0-1 0 0,0 1 0 0 0,-1-1 0 0 0,1 1 1 0 0,-1-1-1 0 0,0 1 0 0 0,0 0 0 0 0,1 0 0 0 0,-1 0 1 0 0,0 0-1 0 0,-1 1 0 0 0,1-1 0 0 0,0 0 1 0 0,-1 1-1 0 0,1-1 0 0 0,-1 1 0 0 0,0 0 1 0 0,0-1-1 0 0,0 1 0 0 0,0 0 0 0 0,0 0 1 0 0,-1 0-1 0 0,1-1 0 0 0,-1 1 0 0 0,1 3 1 0 0,-2 0 46 0 0,0 1 0 0 0,-1-1 0 0 0,1 0 0 0 0,-1 0 1 0 0,0 0-1 0 0,0 0 0 0 0,-1 0 0 0 0,0-1 1 0 0,0 1-1 0 0,0-1 0 0 0,-7 9 0 0 0,-21 22 179 0 0,-1-2 0 0 0,-2-1 0 0 0,-1-1-1 0 0,-49 32 1 0 0,71-53-226 0 0,-176 121-3200 0 0,164-115 2952 0 0,40-30-8156 0 0,12-15 4741 0 0,-14 16 2669 0 0,1-4-612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 3817 0 0,'12'-4'4060'0'0,"-1"1"-3566"0"0,-11 4-467 0 0,0-1 0 0 0,1 1 0 0 0,-1 0 0 0 0,0-1 0 0 0,0 1 0 0 0,0-1 0 0 0,0 1 1 0 0,0 0-1 0 0,0-1 0 0 0,0 1 0 0 0,0 0 0 0 0,0-1 0 0 0,0 1 0 0 0,0-1 0 0 0,-1 1 1 0 0,1 0-1 0 0,0-1 0 0 0,0 1 0 0 0,0-1 0 0 0,-1 1 0 0 0,1-1 0 0 0,0 1 0 0 0,-1 0 0 0 0,0 0 1 0 0,-7 15 898 0 0,-1 0 0 0 0,-1 0 0 0 0,-15 19 1 0 0,13-19-590 0 0,0 1 1 0 0,-14 27 0 0 0,4 4-124 0 0,-23 72 1 0 0,39-99-96 0 0,0 1 1 0 0,2 0 0 0 0,0 0 0 0 0,2 0-1 0 0,0 1 1 0 0,2 23 0 0 0,-1-44-106 0 0,1 0 0 0 0,0 1 1 0 0,1-1-1 0 0,-1 0 0 0 0,0 1 0 0 0,1-1 0 0 0,-1 0 1 0 0,1 0-1 0 0,0 1 0 0 0,0-1 0 0 0,0 0 0 0 0,0 0 1 0 0,0 0-1 0 0,0 0 0 0 0,0 0 0 0 0,1 0 1 0 0,-1-1-1 0 0,1 1 0 0 0,-1 0 0 0 0,1-1 0 0 0,0 1 1 0 0,-1-1-1 0 0,1 1 0 0 0,0-1 0 0 0,0 0 1 0 0,0 0-1 0 0,0 0 0 0 0,0 0 0 0 0,1 0 0 0 0,-1 0 1 0 0,0 0-1 0 0,0-1 0 0 0,1 1 0 0 0,-1-1 0 0 0,4 0 1 0 0,7 0 11 0 0,1-1 0 0 0,-1 0 0 0 0,0-2 1 0 0,0 1-1 0 0,17-7 0 0 0,23-2-498 0 0,-44 11 14 0 0,0 0-1 0 0,0 1 1 0 0,16 2-1 0 0,-18-1-1138 0 0,1-1-1 0 0,0 0 0 0 0,0 0 1 0 0,11-1-1 0 0,-17-1 1413 0 0,1 1 0 0 0,-1-1 0 0 0,1 1-1 0 0,0-1 1 0 0,-1 0 0 0 0,1 0 0 0 0,-1 0-1 0 0,0 0 1 0 0,1 0 0 0 0,-1-1 0 0 0,0 1 0 0 0,0-1-1 0 0,0 1 1 0 0,0-1 0 0 0,0 0 0 0 0,0 0-1 0 0,2-2 1 0 0,9-13-1383 0 0,-6 7 1069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56 253 6081 0 0,'-8'4'2711'0'0,"4"-2"-2332"0"0,1 0 0 0 0,-1 0 0 0 0,0 1 0 0 0,1-1 1 0 0,0 1-1 0 0,0 0 0 0 0,-4 3 0 0 0,7-5-395 0 0,0 0-1 0 0,0-1 1 0 0,1 1-1 0 0,-1-1 0 0 0,0 1 1 0 0,0 0-1 0 0,1-1 1 0 0,-1 1-1 0 0,0-1 1 0 0,1 1-1 0 0,-1-1 0 0 0,1 1 1 0 0,-1-1-1 0 0,0 1 1 0 0,1-1-1 0 0,-1 1 1 0 0,1-1-1 0 0,-1 0 1 0 0,1 1-1 0 0,0-1 0 0 0,-1 0 1 0 0,1 0-1 0 0,-1 1 1 0 0,1-1-1 0 0,0 0 1 0 0,-1 0-1 0 0,1 0 1 0 0,-1 0-1 0 0,2 1 0 0 0,19 6-62 0 0,-14-6 73 0 0,1-1-1 0 0,0 1 1 0 0,-1-1-1 0 0,1-1 1 0 0,0 0-1 0 0,-1 0 1 0 0,1 0-1 0 0,-1-1 1 0 0,1 0-1 0 0,-1 0 1 0 0,0-1-1 0 0,0 0 1 0 0,0 0-1 0 0,0 0 1 0 0,-1-1-1 0 0,1 0 1 0 0,-1-1-1 0 0,0 1 1 0 0,8-9 0 0 0,-3 3 44 0 0,0 0 0 0 0,-1-1 0 0 0,-1-1 0 0 0,1 0 0 0 0,-2 0 0 0 0,0 0 1 0 0,0-1-1 0 0,-1-1 0 0 0,5-14 0 0 0,-10 25-39 0 0,-1-1-1 0 0,-1 1 1 0 0,1 0-1 0 0,0-1 1 0 0,-1 1-1 0 0,0 0 1 0 0,0-1 0 0 0,0 1-1 0 0,0-1 1 0 0,0 1-1 0 0,-1 0 1 0 0,0-1-1 0 0,1 1 1 0 0,-1 0 0 0 0,0-1-1 0 0,-1 1 1 0 0,1 0-1 0 0,-1 0 1 0 0,1 0-1 0 0,-1 0 1 0 0,0 0-1 0 0,0 1 1 0 0,0-1 0 0 0,0 0-1 0 0,0 1 1 0 0,-1 0-1 0 0,0-1 1 0 0,1 1-1 0 0,-1 0 1 0 0,0 0-1 0 0,0 1 1 0 0,-5-4 0 0 0,3 3-44 0 0,0-1 1 0 0,0 1-1 0 0,0 0 1 0 0,0 1 0 0 0,0-1-1 0 0,0 1 1 0 0,0 0-1 0 0,-1 0 1 0 0,1 0-1 0 0,0 1 1 0 0,0 0 0 0 0,-1 0-1 0 0,1 0 1 0 0,0 1-1 0 0,-1 0 1 0 0,1 0 0 0 0,0 0-1 0 0,0 1 1 0 0,0-1-1 0 0,-7 5 1 0 0,1 1 129 0 0,1 1 1 0 0,-1 1 0 0 0,2 0-1 0 0,-1 0 1 0 0,1 1-1 0 0,1 1 1 0 0,0-1-1 0 0,0 1 1 0 0,1 0-1 0 0,0 1 1 0 0,1 0-1 0 0,1 0 1 0 0,0 0 0 0 0,0 1-1 0 0,-2 13 1 0 0,3-15 19 0 0,2 0-1 0 0,-1 0 1 0 0,2 0 0 0 0,-1 1 0 0 0,2-1 0 0 0,-1 0 0 0 0,2 1 0 0 0,-1-1 0 0 0,2 1 0 0 0,-1-1-1 0 0,1 0 1 0 0,1 0 0 0 0,0 0 0 0 0,1 0 0 0 0,0 0 0 0 0,1-1 0 0 0,10 18 0 0 0,-10-21-80 0 0,0-1 0 0 0,1 0 0 0 0,0 0 0 0 0,0 0 0 0 0,1-1 1 0 0,-1 0-1 0 0,1 0 0 0 0,0-1 0 0 0,0 0 0 0 0,1 0 0 0 0,-1-1 0 0 0,1 0 1 0 0,0 0-1 0 0,0 0 0 0 0,0-1 0 0 0,0-1 0 0 0,0 1 0 0 0,0-1 1 0 0,0-1-1 0 0,1 1 0 0 0,-1-1 0 0 0,0-1 0 0 0,1 0 0 0 0,15-3 0 0 0,-9 1-355 0 0,0-1-1 0 0,0 0 0 0 0,0-2 1 0 0,-1 1-1 0 0,21-12 0 0 0,-23 9-646 0 0,1 1-1 0 0,-1-2 1 0 0,-1 1-1 0 0,0-2 1 0 0,16-16-1 0 0,-17 14 515 0 0,0 0 0 0 0,-1 0 0 0 0,-1-1 0 0 0,0 0 0 0 0,-1-1-1 0 0,0 0 1 0 0,-1 0 0 0 0,-1 0 0 0 0,0-1 0 0 0,-1 0-1 0 0,0 1 1 0 0,1-20 0 0 0,-4 18-65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2841 0 0,'15'-32'4258'0'0,"-13"47"196"0"0,6 63-2619 0 0,-4 29-529 0 0,-3-59-1063 0 0,1-1 0 0 0,2 1 0 0 0,2-1 0 0 0,14 50 0 0 0,-18-91-282 0 0,12 34 158 0 0,-14-38-160 0 0,1-1 0 0 0,-1 1 0 0 0,1-1 0 0 0,0 0 1 0 0,-1 1-1 0 0,1-1 0 0 0,0 0 0 0 0,0 0 0 0 0,0 1 0 0 0,0-1 0 0 0,0 0 1 0 0,0 0-1 0 0,0 0 0 0 0,0 0 0 0 0,1 0 0 0 0,-1 0 0 0 0,0-1 0 0 0,1 1 0 0 0,-1 0 1 0 0,0-1-1 0 0,4 2 0 0 0,-4-3 17 0 0,0 1 0 0 0,0-1 0 0 0,0 0 0 0 0,0 1 0 0 0,1-1 0 0 0,-1 0 0 0 0,0 0 0 0 0,0 0 0 0 0,0 0-1 0 0,-1 0 1 0 0,1 0 0 0 0,0 0 0 0 0,0 0 0 0 0,0 0 0 0 0,-1 0 0 0 0,1 0 0 0 0,0 0 0 0 0,-1-1 0 0 0,0 1 0 0 0,1 0 0 0 0,-1 0 0 0 0,1-1 0 0 0,-1 1 0 0 0,0-2 0 0 0,7-35 11 0 0,-5-65-225 0 0,-2 65 218 0 0,5-52 0 0 0,-3 78 50 0 0,0 1-1 0 0,1 0 1 0 0,0-1-1 0 0,0 1 1 0 0,1 0 0 0 0,1 1-1 0 0,0-1 1 0 0,11-17-1 0 0,-15 26-9 0 0,0 0-1 0 0,1 0 1 0 0,-1 0-1 0 0,1 0 1 0 0,-1 0-1 0 0,1 0 1 0 0,-1 1-1 0 0,1-1 1 0 0,0 1-1 0 0,0-1 1 0 0,0 1-1 0 0,0 0 1 0 0,0 0-1 0 0,0 0 1 0 0,0 0-1 0 0,1 0 1 0 0,-1 0-1 0 0,0 0 1 0 0,0 1-1 0 0,4-1 0 0 0,-3 1 4 0 0,-1 1-1 0 0,1-1 0 0 0,-1 1 0 0 0,0-1 1 0 0,1 1-1 0 0,-1 0 0 0 0,0 0 0 0 0,1 0 1 0 0,-1 0-1 0 0,0 0 0 0 0,0 1 0 0 0,0-1 1 0 0,0 1-1 0 0,0-1 0 0 0,0 1 0 0 0,1 2 1 0 0,4 4 36 0 0,0 1 0 0 0,-1 0 0 0 0,0 0 0 0 0,0 1 0 0 0,-1-1 0 0 0,0 1 1 0 0,5 17-1 0 0,10 51-226 0 0,-13-48 221 0 0,1 0-1 0 0,15 37 1 0 0,-19-59-544 0 0,0 0 0 0 0,0 0 0 0 0,1 0 0 0 0,0 0 0 0 0,0-1 0 0 0,0 0 0 0 0,1 0 0 0 0,0-1 1 0 0,1 1-1 0 0,0-1 0 0 0,0-1 0 0 0,10 8 0 0 0,-16-12 286 0 0,1 0 1 0 0,-1 0-1 0 0,0 0 1 0 0,1 0-1 0 0,-1-1 1 0 0,1 1-1 0 0,0 0 1 0 0,-1-1-1 0 0,1 1 1 0 0,0-1-1 0 0,-1 1 0 0 0,1-1 1 0 0,0 0-1 0 0,-1 0 1 0 0,1 0-1 0 0,0 0 1 0 0,0 0-1 0 0,-1 0 1 0 0,1 0-1 0 0,0 0 1 0 0,-1-1-1 0 0,1 1 0 0 0,0-1 1 0 0,-1 1-1 0 0,1-1 1 0 0,-1 0-1 0 0,1 0 1 0 0,-1 1-1 0 0,1-1 1 0 0,-1 0-1 0 0,1 0 1 0 0,-1-1-1 0 0,0 1 1 0 0,0 0-1 0 0,1 0 0 0 0,-1-1 1 0 0,0 1-1 0 0,0 0 1 0 0,1-3-1 0 0,1-4-956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47 410 8226 0 0,'-2'2'1308'0'0,"-26"18"3695"0"0,27-19-5034 0 0,-1 0 0 0 0,1 0 1 0 0,0 0-1 0 0,0 0 0 0 0,0 0 1 0 0,0 0-1 0 0,0 0 1 0 0,0 0-1 0 0,0 0 0 0 0,0 0 1 0 0,1 1-1 0 0,-1-1 1 0 0,0 0-1 0 0,1 1 0 0 0,-1-1 1 0 0,1 0-1 0 0,-1 1 1 0 0,1 2-1 0 0,0-3-30 0 0,1 0 0 0 0,1 0 1 0 0,-1 1-1 0 0,0-1 0 0 0,0 0 0 0 0,0-1 0 0 0,0 1 0 0 0,1 0 1 0 0,-1 0-1 0 0,0 0 0 0 0,1-1 0 0 0,-1 1 0 0 0,0-1 0 0 0,1 1 1 0 0,-1-1-1 0 0,1 0 0 0 0,-1 1 0 0 0,1-1 0 0 0,-1 0 1 0 0,1 0-1 0 0,1 0 0 0 0,34 1-48 0 0,-24-3 112 0 0,0 0 0 0 0,0-1-1 0 0,0 0 1 0 0,0-1 0 0 0,0-1 0 0 0,-1 0 0 0 0,1-1-1 0 0,-1 0 1 0 0,-1 0 0 0 0,1-2 0 0 0,-1 1 0 0 0,-1-1-1 0 0,1-1 1 0 0,-1 0 0 0 0,13-15 0 0 0,-7 5-2 0 0,0-1 1 0 0,-1 0-1 0 0,-2-1 0 0 0,0-1 1 0 0,-1 0-1 0 0,-1 0 1 0 0,12-36-1 0 0,-20 49 16 0 0,-1 0-1 0 0,-1 0 1 0 0,1-1 0 0 0,-1 1 0 0 0,-1 0-1 0 0,0-1 1 0 0,0 1 0 0 0,-1 0-1 0 0,-3-17 1 0 0,4 24 7 0 0,-1-1 0 0 0,1 1 0 0 0,-1-1-1 0 0,1 1 1 0 0,-1 0 0 0 0,0-1 0 0 0,0 1 0 0 0,0 0-1 0 0,-1 0 1 0 0,1 0 0 0 0,0 0 0 0 0,-1 0 0 0 0,1 0-1 0 0,-1 0 1 0 0,0 0 0 0 0,1 0 0 0 0,-1 1 0 0 0,0-1-1 0 0,0 1 1 0 0,0-1 0 0 0,-1 1 0 0 0,1 0 0 0 0,0 0-1 0 0,0 0 1 0 0,-1 0 0 0 0,1 0 0 0 0,0 0 0 0 0,-1 1-1 0 0,1-1 1 0 0,-1 1 0 0 0,1 0 0 0 0,-1-1 0 0 0,1 1-1 0 0,-1 1 1 0 0,1-1 0 0 0,-1 0 0 0 0,1 0 0 0 0,-1 1-1 0 0,1 0 1 0 0,-4 0 0 0 0,0 2 4 0 0,0 0 0 0 0,-1 0 0 0 0,2 1 0 0 0,-1-1 0 0 0,0 1 0 0 0,1 0 0 0 0,-1 1 0 0 0,1 0 0 0 0,0-1 0 0 0,1 1 0 0 0,-1 1 0 0 0,1-1 0 0 0,-5 10 0 0 0,-7 10-14 0 0,-19 47 1 0 0,34-69-15 0 0,-17 38 296 0 0,2 1-1 0 0,-18 70 1 0 0,29-90-14 0 0,1 1 1 0 0,1 0 0 0 0,1 0-1 0 0,1 0 1 0 0,1 0-1 0 0,5 44 1 0 0,-4-61-204 0 0,0-1 0 0 0,1 1 1 0 0,0 0-1 0 0,-1-1 0 0 0,2 1 0 0 0,-1-1 0 0 0,0 1 1 0 0,1-1-1 0 0,0 0 0 0 0,1 0 0 0 0,-1 0 0 0 0,1-1 1 0 0,0 1-1 0 0,0-1 0 0 0,0 0 0 0 0,9 7 0 0 0,-6-7-55 0 0,1 0 0 0 0,0 0 0 0 0,-1 0 0 0 0,1-1 0 0 0,1 0-1 0 0,-1-1 1 0 0,0 0 0 0 0,1 0 0 0 0,-1-1 0 0 0,14 1 0 0 0,3-2-267 0 0,0-2 0 0 0,0 0 0 0 0,0-1 1 0 0,-1-2-1 0 0,1 0 0 0 0,-1-2 0 0 0,23-10 1 0 0,-15 6-1324 0 0,-2-2 1 0 0,1-2 0 0 0,-2-1-1 0 0,0-1 1 0 0,-1-1 0 0 0,-1-1 0 0 0,0-2-1 0 0,-2-1 1 0 0,41-45 0 0 0,-52 50 566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5961 0 0,'21'73'7756'0'0,"5"0"-5064"0"0,67 139-5685 0 0,-75-184 51 0 0,-16-26 2450 0 0,-1 0-1 0 0,1 0 1 0 0,0 0-1 0 0,0-1 1 0 0,0 1 0 0 0,0 0-1 0 0,0-1 1 0 0,0 0 0 0 0,0 1-1 0 0,0-1 1 0 0,1 0-1 0 0,-1 0 1 0 0,0 0 0 0 0,1-1-1 0 0,-1 1 1 0 0,1 0-1 0 0,3 0 1 0 0,2-2-1055 0 0</inkml:trace>
  <inkml:trace contextRef="#ctx0" brushRef="#br0" timeOffset="1">133 163 7658 0 0,'0'0'155'0'0,"0"0"1"0"0,0 0-1 0 0,0 1 1 0 0,2 1 1865 0 0,-2-2-1866 0 0,0 0 1 0 0,1 0-1 0 0,-1 0 1 0 0,0 0-1 0 0,0 1 1 0 0,0-1-1 0 0,1 0 0 0 0,-1 0 1 0 0,0 0-1 0 0,0 0 1 0 0,0 0-1 0 0,1 0 1 0 0,-1 0-1 0 0,0 0 1 0 0,0 0-1 0 0,1 0 1 0 0,-1 0-1 0 0,0 0 1 0 0,0 0-1 0 0,0 0 1 0 0,1 0-1 0 0,15-4 1093 0 0,15-8-1830 0 0,-30 12 781 0 0,21-10-90 0 0,45-13 1 0 0,-22 16-1698 0 0,4 9-3846 0 0,-49-2 5299 0 0,1 1 1 0 0,-1-1-1 0 0,0 0 1 0 0,1 0-1 0 0,-1 0 1 0 0,0 0-1 0 0,1 0 1 0 0,-1 0-1 0 0,1 0 1 0 0,-1 0-1 0 0,0 0 1 0 0,1 0-1 0 0,-1 0 1 0 0,0 0-1 0 0,1 0 1 0 0,-1-1-1 0 0,0 1 1 0 0,1 0-1 0 0,-1 0 1 0 0,0 0-1 0 0,1 0 1 0 0,-1-1-1 0 0,0 1 1 0 0,1 0-1 0 0,-1 0 1 0 0,0 0-1 0 0,0-1 1 0 0,1 1-1 0 0,-1 0 0 0 0,0-1 1 0 0,0 1-1 0 0,1 0 1 0 0,-1 0-1 0 0,0-1 1 0 0,0 1-1 0 0,0 0 1 0 0,0-1-1 0 0,0 1 1 0 0,0-1-1 0 0,1 1 1 0 0,-1 0-1 0 0,0-1 1 0 0,0 1-1 0 0,0-1 1 0 0,0-4-1460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20 376 5593 0 0,'-9'13'3647'0'0,"-2"5"-2551"0"0,14-18-1338 0 0,10-10 304 0 0,-7 4-57 0 0,0-1 1 0 0,0 0-1 0 0,0 0 1 0 0,-1 0 0 0 0,0-1-1 0 0,-1 0 1 0 0,0 0 0 0 0,0 0-1 0 0,4-11 1 0 0,20-84-47 0 0,-23 84 154 0 0,5-29 98 0 0,-8 32-3 0 0,1 0-1 0 0,0 1 1 0 0,1 0 0 0 0,1 0 0 0 0,1 0-1 0 0,12-25 1 0 0,-17 39-183 0 0,-1 1-1 0 0,0-1 1 0 0,0 1-1 0 0,1-1 0 0 0,-1 1 1 0 0,0-1-1 0 0,1 1 1 0 0,-1-1-1 0 0,0 1 1 0 0,1-1-1 0 0,-1 1 1 0 0,1 0-1 0 0,-1-1 0 0 0,1 1 1 0 0,-1 0-1 0 0,0-1 1 0 0,1 1-1 0 0,0 0 1 0 0,-1 0-1 0 0,1-1 1 0 0,-1 1-1 0 0,1 0 1 0 0,-1 0-1 0 0,1 0 0 0 0,-1 0 1 0 0,1 0-1 0 0,0 0 1 0 0,-1 0-1 0 0,1 0 1 0 0,-1 0-1 0 0,2 0 1 0 0,-1 1 16 0 0,0 0 0 0 0,0-1 0 0 0,0 1 0 0 0,0 0 0 0 0,0 0 0 0 0,0 0 0 0 0,-1 0 0 0 0,1 0 0 0 0,0 0 1 0 0,0 0-1 0 0,-1 0 0 0 0,1 1 0 0 0,0 1 0 0 0,14 46 553 0 0,-14-44-560 0 0,98 611 649 0 0,-88-530-963 0 0,-6-67-687 0 0,1 5-4364 0 0,-32-45-1825 0 0,17 17 6280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2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3889 0 0,'-14'14'2242'0'0,"0"0"-1"0"0,1 2 1 0 0,-20 29 0 0 0,32-45-2140 0 0,1 1 1 0 0,-1-1-1 0 0,1 1 0 0 0,0 0 0 0 0,-1-1 1 0 0,1 1-1 0 0,0 0 0 0 0,-1-1 0 0 0,1 1 1 0 0,0 0-1 0 0,0-1 0 0 0,0 1 1 0 0,0 0-1 0 0,0 0 0 0 0,0-1 0 0 0,-1 1 1 0 0,2 0-1 0 0,-1-1 0 0 0,0 1 0 0 0,0 0 1 0 0,0 0-1 0 0,0-1 0 0 0,0 1 0 0 0,1 0 1 0 0,-1-1-1 0 0,0 1 0 0 0,1 0 0 0 0,-1-1 1 0 0,0 1-1 0 0,1 0 0 0 0,0 0 1 0 0,1 0-20 0 0,-1 0 1 0 0,1 0-1 0 0,0 0 1 0 0,-1 0 0 0 0,1-1-1 0 0,0 1 1 0 0,0-1 0 0 0,0 1-1 0 0,0-1 1 0 0,-1 0-1 0 0,5 1 1 0 0,52-5-8 0 0,54-16-568 0 0,26-3-3553 0 0,-93 17-725 0 0,51 1-1 0 0,-81 5 3323 0 0,-2-1-106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3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56 2088 0 0,'2'-2'-70'0'0,"0"-1"694"0"0,-1-1 0 0 0,1 1 0 0 0,-1 0 0 0 0,1-1-1 0 0,-1 1 1 0 0,0-1 0 0 0,0 1 0 0 0,0-7 0 0 0,-1 9-452 0 0,0 1 1 0 0,0-1-1 0 0,0 0 0 0 0,0 1 1 0 0,0-1-1 0 0,0 1 1 0 0,-1-1-1 0 0,1 1 0 0 0,0-1 1 0 0,-1 1-1 0 0,1-1 1 0 0,0 1-1 0 0,-1-1 0 0 0,1 1 1 0 0,0-1-1 0 0,-1 1 1 0 0,1-1-1 0 0,-1 1 1 0 0,1 0-1 0 0,-1-1 0 0 0,1 1 1 0 0,-1-1-1 0 0,-23-3 1439 0 0,11 5-1285 0 0,0 0 0 0 0,0 1 0 0 0,0 0 0 0 0,0 1 0 0 0,-18 7 0 0 0,-61 29 283 0 0,84-36-522 0 0,-22 11 221 0 0,1 0 0 0 0,1 2 0 0 0,0 1 0 0 0,-37 30 0 0 0,64-46-320 0 0,1-1-1 0 0,-1 0 1 0 0,1 0-1 0 0,-1 1 1 0 0,1-1-1 0 0,0 0 1 0 0,-1 1-1 0 0,1-1 1 0 0,0 0-1 0 0,-1 1 1 0 0,1-1-1 0 0,0 1 1 0 0,-1-1-1 0 0,1 1 1 0 0,0-1-1 0 0,0 1 1 0 0,-1-1-1 0 0,1 1 1 0 0,0-1-1 0 0,0 1 1 0 0,0-1-1 0 0,0 1 1 0 0,0-1-1 0 0,0 1 1 0 0,0-1-1 0 0,0 1 1 0 0,0-1-1 0 0,0 1 1 0 0,0-1-1 0 0,0 1 1 0 0,0-1-1 0 0,0 1 1 0 0,0-1-1 0 0,1 1 1 0 0,-1-1-1 0 0,0 1 1 0 0,0-1 0 0 0,1 1-1 0 0,0 0-20 0 0,1 1 0 0 0,0-1 0 0 0,-1 0 0 0 0,1 0 0 0 0,0 0 0 0 0,0 0 0 0 0,0 0 0 0 0,0-1 0 0 0,0 1 0 0 0,2 0 0 0 0,50 7-399 0 0,-13-7 296 0 0,22 1-50 0 0,110 18 1 0 0,-155-17 185 0 0,-2 1 1 0 0,1 0-1 0 0,0 1 1 0 0,-1 1 0 0 0,0 1-1 0 0,-1 0 1 0 0,1 1 0 0 0,-1 1-1 0 0,-1 1 1 0 0,0-1 0 0 0,19 19-1 0 0,-29-25 2 0 0,0 1 0 0 0,-1 1 0 0 0,0-1 0 0 0,0 1 0 0 0,0-1 0 0 0,0 1 0 0 0,0 0 0 0 0,-1 0 0 0 0,0 0 0 0 0,0 0 0 0 0,-1 0 0 0 0,1 0 0 0 0,-1 1 0 0 0,1 9 0 0 0,-2-6 36 0 0,0 0 0 0 0,-1 0 0 0 0,0 0 0 0 0,0-1 0 0 0,-1 1 0 0 0,0 0 0 0 0,0-1 0 0 0,-6 12 1 0 0,-4 5 254 0 0,-1 0 1 0 0,-2-1 0 0 0,0-1 0 0 0,-32 37 0 0 0,40-52-175 0 0,-74 82 1114 0 0,72-81-1159 0 0,0-1-1 0 0,-1-1 0 0 0,0 0 1 0 0,0 0-1 0 0,0-1 0 0 0,-1 0 1 0 0,-21 8-1 0 0,21-11 389 0 0,-2 0-4843 0 0,24 1-5155 0 0,2-4 6512 0 0,-5-1 735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4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60 3097 0 0,'34'-58'1035'0'0,"-33"57"472"0"0,-3 3-505 0 0,-4 11-81 0 0,-8 24-425 0 0,7-7-391 0 0,2 1 0 0 0,1-1 0 0 0,2 1 0 0 0,0-1 0 0 0,2 1 0 0 0,2 0 0 0 0,1 0 0 0 0,1-1 1 0 0,8 30-1 0 0,-11-56-88 0 0,0 0 0 0 0,0-1 0 0 0,1 1 0 0 0,-1-1 1 0 0,1 0-1 0 0,0 0 0 0 0,0 1 0 0 0,0-1 0 0 0,0 0 1 0 0,0-1-1 0 0,1 1 0 0 0,0 0 0 0 0,-1-1 0 0 0,1 1 1 0 0,0-1-1 0 0,0 0 0 0 0,0 0 0 0 0,0 0 0 0 0,7 2 1 0 0,-7-3-1 0 0,0 0 1 0 0,0-1 0 0 0,0 1-1 0 0,1-1 1 0 0,-1 0 0 0 0,0 0-1 0 0,0 0 1 0 0,0 0 0 0 0,0-1-1 0 0,1 1 1 0 0,-1-1 0 0 0,0 0-1 0 0,0 0 1 0 0,0 0 0 0 0,0 0-1 0 0,0-1 1 0 0,-1 1 0 0 0,1-1-1 0 0,0 1 1 0 0,-1-1 0 0 0,1 0-1 0 0,-1 0 1 0 0,4-4 0 0 0,3-3 27 0 0,-1-1 0 0 0,0 0 0 0 0,0 0 0 0 0,-1-1 0 0 0,-1 0 0 0 0,0-1 0 0 0,0 1 0 0 0,-1-1 0 0 0,0 0 0 0 0,-1-1 0 0 0,-1 1 0 0 0,0-1 0 0 0,2-13 0 0 0,-4 18 25 0 0,0 0-1 0 0,0 1 1 0 0,-1-1 0 0 0,0 0 0 0 0,0 0-1 0 0,-1 0 1 0 0,0 0 0 0 0,0 0 0 0 0,-1 1-1 0 0,0-1 1 0 0,0 1 0 0 0,-1-1-1 0 0,0 1 1 0 0,0 0 0 0 0,-1 0 0 0 0,0 0-1 0 0,0 0 1 0 0,-1 1 0 0 0,1-1-1 0 0,-1 1 1 0 0,-1 1 0 0 0,-9-9 0 0 0,9 10 80 0 0,0 1 0 0 0,0-1 0 0 0,-1 2 0 0 0,1-1 0 0 0,-1 1 0 0 0,1 0 0 0 0,-1 0 0 0 0,0 1 0 0 0,0 0 0 0 0,0 0 0 0 0,-9 0 0 0 0,11 1-431 0 0,0 0 1 0 0,-1 0-1 0 0,1 0 1 0 0,0 1 0 0 0,0 0-1 0 0,-1 0 1 0 0,1 0 0 0 0,0 0-1 0 0,0 1 1 0 0,0 0 0 0 0,0 0-1 0 0,1 1 1 0 0,-1-1-1 0 0,1 1 1 0 0,-7 5 0 0 0,10-8 104 0 0,1 0 1 0 0,0 1 0 0 0,-1-1 0 0 0,1 1-1 0 0,0 0 1 0 0,-1-1 0 0 0,1 1 0 0 0,0-1-1 0 0,0 1 1 0 0,0-1 0 0 0,0 1-1 0 0,-1 0 1 0 0,1-1 0 0 0,0 1 0 0 0,0-1-1 0 0,0 1 1 0 0,0 0 0 0 0,0-1 0 0 0,0 1-1 0 0,1-1 1 0 0,-1 1 0 0 0,0 0 0 0 0,0-1-1 0 0,0 1 1 0 0,0-1 0 0 0,1 1 0 0 0,-1-1-1 0 0,0 1 1 0 0,1-1 0 0 0,-1 1-1 0 0,0-1 1 0 0,1 1 0 0 0,-1-1 0 0 0,0 1-1 0 0,1-1 1 0 0,-1 1 0 0 0,1-1 0 0 0,2 5-1742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34 3905 0 0,'-5'-16'322'0'0,"-5"0"4522"0"0,10 16-4671 0 0,-1 0 0 0 0,1 0 0 0 0,0 0 0 0 0,-1-1 0 0 0,1 1 0 0 0,-1 0 0 0 0,1 0 0 0 0,-1 0 0 0 0,1 0 0 0 0,0 0 0 0 0,-1 0 0 0 0,1 0 0 0 0,-1 0 0 0 0,1 0 0 0 0,-1 0 0 0 0,1 0 0 0 0,-1 0 0 0 0,1 0 0 0 0,0 0 0 0 0,-1 0 0 0 0,1 0 0 0 0,-1 1 0 0 0,1-1 0 0 0,0 0 0 0 0,-1 1 0 0 0,-14 16 1315 0 0,14-15-1457 0 0,0 0 1 0 0,0 0 0 0 0,0 0 0 0 0,1 0 0 0 0,-1 1 0 0 0,1-1 0 0 0,-1 0 0 0 0,1 0-1 0 0,0 5 1 0 0,6 41-6814 0 0,-2-20 1335 0 0,-4-18 2949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2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5513 0 0,'-1'3'698'0'0,"-1"1"-1"0"0,0 0 1 0 0,1 0-1 0 0,0 0 1 0 0,0 0-1 0 0,0 0 1 0 0,0 5-1 0 0,-6 20 1562 0 0,-4-5-1709 0 0,-2 5-3117 0 0,5 1-6218 0 0,8-25 6515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4385 0 0,'2'6'5209'0'0,"7"11"-3345"0"0,-6-11-2084 0 0,0 0-1 0 0,0 0 0 0 0,1 0 1 0 0,0-1-1 0 0,0 0 1 0 0,1 1-1 0 0,-1-2 1 0 0,1 1-1 0 0,7 5 1 0 0,-11-9 59 0 0,0-1 1 0 0,0 1 0 0 0,0 0-1 0 0,0 0 1 0 0,0-1 0 0 0,0 1 0 0 0,-1 0-1 0 0,1 0 1 0 0,0 0 0 0 0,0 0-1 0 0,-1 0 1 0 0,1 0 0 0 0,-1 0-1 0 0,1 0 1 0 0,-1 0 0 0 0,1 0 0 0 0,-1 0-1 0 0,0 0 1 0 0,1 0 0 0 0,-1 1-1 0 0,0-1 1 0 0,0 0 0 0 0,0 0-1 0 0,0 0 1 0 0,0 0 0 0 0,0 1 0 0 0,0-1-1 0 0,0 0 1 0 0,-1 0 0 0 0,1 0-1 0 0,0 0 1 0 0,-1 0 0 0 0,1 0 0 0 0,-1 0-1 0 0,1 1 1 0 0,-1-1 0 0 0,1 0-1 0 0,-1-1 1 0 0,-1 3 0 0 0,-5 6 137 0 0,1 0-1 0 0,-2 0 1 0 0,-11 11 0 0 0,3-4-251 0 0,-18 11 1147 0 0,30-25-635 0 0,0 1-1 0 0,0-1 1 0 0,0 1 0 0 0,0 0-1 0 0,1 0 1 0 0,-1 1 0 0 0,1-1-1 0 0,0 1 1 0 0,-4 5 0 0 0,46-25 1176 0 0,-30 12-1384 0 0,0 0 1 0 0,1 0 0 0 0,0 1 0 0 0,-1 0 0 0 0,1 1 0 0 0,0 0-1 0 0,19-2 1 0 0,-27 4-21 0 0,1 0 0 0 0,0 1 0 0 0,-1-1 0 0 0,1 0 0 0 0,0 1 0 0 0,-1 0 0 0 0,1-1 0 0 0,0 1 1 0 0,-1 0-1 0 0,1 1 0 0 0,-1-1 0 0 0,0 0 0 0 0,1 1 0 0 0,-1-1 0 0 0,0 1 0 0 0,0-1 0 0 0,0 1 0 0 0,0 0 0 0 0,0 0 0 0 0,0 0 0 0 0,0 0 0 0 0,-1 1 0 0 0,1-1 0 0 0,-1 0 0 0 0,0 1 0 0 0,1-1 0 0 0,-1 1 0 0 0,0-1 0 0 0,-1 1 0 0 0,1-1 0 0 0,0 1 0 0 0,-1 0 0 0 0,1 0 0 0 0,-1 2 0 0 0,1 4 169 0 0,-1 0 0 0 0,0-1-1 0 0,0 1 1 0 0,-1-1 0 0 0,0 1 0 0 0,0-1 0 0 0,-1 0-1 0 0,0 1 1 0 0,-1-1 0 0 0,0 0 0 0 0,-5 10 0 0 0,-8 13 870 0 0,-30 43 1 0 0,14-24-882 0 0,21-34-159 0 0,-9 16-2134 0 0,17-11-3321 0 0,3-21 5363 0 0,0 0-1 0 0,0 0 0 0 0,0 0 1 0 0,0 1-1 0 0,0-1 0 0 0,1 0 1 0 0,-1 0-1 0 0,0 0 0 0 0,0 1 1 0 0,0-1-1 0 0,1 0 1 0 0,-1 0-1 0 0,0 0 0 0 0,0 0 1 0 0,1 0-1 0 0,-1 1 0 0 0,0-1 1 0 0,0 0-1 0 0,0 0 0 0 0,1 0 1 0 0,-1 0-1 0 0,0 0 0 0 0,1 0 1 0 0,-1 0-1 0 0,0 0 0 0 0,0 0 1 0 0,1 0-1 0 0,-1 0 1 0 0,0 0-1 0 0,0 0 0 0 0,1 0 1 0 0,-1 0-1 0 0,0 0 0 0 0,0 0 1 0 0,1-1-1 0 0,2 0-1395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94 4937 0 0,'-1'66'5765'0'0,"-1"-19"-4672"0"0,6 54 0 0 0,-3-93-1433 0 0,1 0 0 0 0,0 0 0 0 0,0 0 0 0 0,3 8-1 0 0,-4-15 82 0 0,-1 1-1 0 0,0-1 0 0 0,1 1 0 0 0,-1-1 0 0 0,1 0 0 0 0,0 1 1 0 0,0-1-1 0 0,-1 0 0 0 0,1 0 0 0 0,0 1 0 0 0,0-1 0 0 0,0 0 1 0 0,0 0-1 0 0,0 0 0 0 0,0 0 0 0 0,0 0 0 0 0,1 0 0 0 0,-1-1 1 0 0,0 1-1 0 0,1 0 0 0 0,-1-1 0 0 0,0 1 0 0 0,1 0 0 0 0,-1-1 1 0 0,1 0-1 0 0,-1 1 0 0 0,0-1 0 0 0,1 0 0 0 0,-1 0 0 0 0,3 0 1 0 0,-1-1-912 0 0,1-3-543 0 0</inkml:trace>
  <inkml:trace contextRef="#ctx0" brushRef="#br0" timeOffset="1">41 132 3345 0 0,'-2'-33'4798'0'0,"3"30"-4602"0"0,0 0-1 0 0,0 0 1 0 0,0 0 0 0 0,0 0 0 0 0,1 0-1 0 0,-1 1 1 0 0,1-1 0 0 0,0 0-1 0 0,0 1 1 0 0,0 0 0 0 0,0-1-1 0 0,0 1 1 0 0,0 0 0 0 0,3-2-1 0 0,2-2-75 0 0,0 0 0 0 0,1 0-1 0 0,-1 1 1 0 0,1 0 0 0 0,1 0-1 0 0,-1 1 1 0 0,0 0 0 0 0,1 1 0 0 0,0 0-1 0 0,0 0 1 0 0,0 1 0 0 0,12-2-1 0 0,-16 3-98 0 0,-1 1-1 0 0,1 0 1 0 0,0 0-1 0 0,0 0 1 0 0,0 1-1 0 0,0-1 1 0 0,-1 1-1 0 0,1 0 1 0 0,0 0-1 0 0,-1 1 1 0 0,1 0-1 0 0,-1 0 1 0 0,1 0-1 0 0,-1 0 0 0 0,0 0 1 0 0,0 1-1 0 0,0 0 1 0 0,0 0-1 0 0,0 0 1 0 0,-1 0-1 0 0,1 1 1 0 0,-1-1-1 0 0,0 1 1 0 0,0 0-1 0 0,2 4 1 0 0,0 1 142 0 0,0 0 0 0 0,-1-1 1 0 0,0 2-1 0 0,-1-1 0 0 0,0 0 1 0 0,0 1-1 0 0,-1-1 0 0 0,-1 1 0 0 0,2 19 1 0 0,-3 1 638 0 0,-9 58 0 0 0,6-67-1105 0 0,0 0-1 0 0,1 1 1 0 0,2 0-1 0 0,0-1 1 0 0,4 27-1 0 0,-4-46-90 0 0,1 1 0 0 0,-1-1-1 0 0,1 0 1 0 0,0 0 0 0 0,0 0 0 0 0,0 0 0 0 0,0 0-1 0 0,0 0 1 0 0,0 0 0 0 0,0 0 0 0 0,1 0 0 0 0,-1-1-1 0 0,1 1 1 0 0,-1 0 0 0 0,1-1 0 0 0,0 1-1 0 0,-1-1 1 0 0,1 0 0 0 0,0 1 0 0 0,0-1 0 0 0,0 0-1 0 0,0 0 1 0 0,0-1 0 0 0,0 1 0 0 0,0 0-1 0 0,1 0 1 0 0,-1-1 0 0 0,0 0 0 0 0,4 1 0 0 0,6-2-1891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6681 0 0,'-6'5'297'0'0,"1"-1"0"0"0,1 1 0 0 0,-1 0 0 0 0,1 0 0 0 0,0 1 0 0 0,0-1 0 0 0,0 1 0 0 0,1 0 0 0 0,0 0 0 0 0,0 0 0 0 0,-3 10 0 0 0,-3 11-231 0 0,-7 41 0 0 0,10-38 523 0 0,5-24-517 0 0,-9 46 262 0 0,10-50-314 0 0,0 0 0 0 0,-1 0 0 0 0,1 0 0 0 0,0 0-1 0 0,0 0 1 0 0,0 0 0 0 0,1 1 0 0 0,-1-1 0 0 0,0 0 0 0 0,1 0 0 0 0,-1 0-1 0 0,1 0 1 0 0,0 0 0 0 0,-1 0 0 0 0,1 0 0 0 0,0-1 0 0 0,0 1-1 0 0,1 0 1 0 0,1 2 0 0 0,-1-3-1 0 0,-1 0 1 0 0,1-1-1 0 0,-1 1 0 0 0,1-1 0 0 0,0 0 0 0 0,-1 0 0 0 0,1 0 1 0 0,0 1-1 0 0,-1-1 0 0 0,1-1 0 0 0,0 1 0 0 0,0 0 0 0 0,-1 0 1 0 0,1-1-1 0 0,-1 1 0 0 0,1-1 0 0 0,0 1 0 0 0,-1-1 1 0 0,1 0-1 0 0,-1 1 0 0 0,1-1 0 0 0,-1 0 0 0 0,0 0 0 0 0,1 0 1 0 0,-1 0-1 0 0,0 0 0 0 0,0-1 0 0 0,3-1 0 0 0,31-38 217 0 0,-24 26-193 0 0,-1 0-1 0 0,0-1 1 0 0,-1 0 0 0 0,0-1-1 0 0,-2 1 1 0 0,0-2-1 0 0,0 1 1 0 0,-2-1-1 0 0,0 0 1 0 0,2-21-1 0 0,-7 37-78 0 0,1 1 0 0 0,-1 0 0 0 0,0-1 0 0 0,0 1-1 0 0,0 0 1 0 0,0-1 0 0 0,0 1 0 0 0,0 0 0 0 0,0-1-1 0 0,0 1 1 0 0,0 0 0 0 0,-1-1 0 0 0,1 1-1 0 0,0 0 1 0 0,-1-1 0 0 0,1 1 0 0 0,-1 0 0 0 0,0 0-1 0 0,1 0 1 0 0,-1-1 0 0 0,0 1 0 0 0,0 0 0 0 0,0 0-1 0 0,0 0 1 0 0,1 0 0 0 0,-1 1 0 0 0,-1-1-1 0 0,1 0 1 0 0,0 0 0 0 0,0 0 0 0 0,0 1 0 0 0,0-1-1 0 0,-1 1 1 0 0,1-1 0 0 0,0 1 0 0 0,0-1 0 0 0,-1 1-1 0 0,1 0 1 0 0,0-1 0 0 0,-1 1 0 0 0,1 0-1 0 0,-3 0 1 0 0,0 1-368 0 0,-1 0 0 0 0,1-1 0 0 0,0 2-1 0 0,0-1 1 0 0,-1 0 0 0 0,1 1 0 0 0,0 0-1 0 0,0 0 1 0 0,1 0 0 0 0,-1 1 0 0 0,-7 5-1 0 0,0 2-1136 0 0,1 0 0 0 0,-17 22 0 0 0,10-9-289 0 0</inkml:trace>
  <inkml:trace contextRef="#ctx0" brushRef="#br0" timeOffset="1">0 428 8794 0 0,'3'-1'410'0'0,"0"-1"1"0"0,0 1-1 0 0,0-1 1 0 0,0 1-1 0 0,0 0 1 0 0,0 1-1 0 0,0-1 0 0 0,5 0 1 0 0,7-3 964 0 0,46-17 764 0 0,2 5-3284 0 0,1 6-3544 0 0,1 7-3807 0 0,-55 3 6920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5585 0 0,'-5'4'629'0'0,"1"1"-1"0"0,0 0 0 0 0,0 0 1 0 0,0 0-1 0 0,1 1 1 0 0,-1-1-1 0 0,1 1 1 0 0,1 0-1 0 0,-1 0 1 0 0,-2 7-1 0 0,-14 69-288 0 0,12-46 318 0 0,4-19-766 0 0,0 1 0 0 0,-1 19 0 0 0,3-32-123 0 0,1 0-1 0 0,0 1 0 0 0,1-1 0 0 0,-1 0 0 0 0,1 0 0 0 0,0 0 0 0 0,0 0 1 0 0,0 0-1 0 0,1 0 0 0 0,0 0 0 0 0,4 8 0 0 0,-5-12 175 0 0,-1 0 1 0 0,0-1-1 0 0,1 1 0 0 0,-1 0 0 0 0,1-1 0 0 0,-1 1 0 0 0,1-1 1 0 0,-1 1-1 0 0,1-1 0 0 0,0 1 0 0 0,-1-1 0 0 0,1 1 1 0 0,0-1-1 0 0,-1 1 0 0 0,1-1 0 0 0,0 0 0 0 0,-1 0 1 0 0,1 1-1 0 0,0-1 0 0 0,0 0 0 0 0,-1 0 0 0 0,1 0 0 0 0,0 0 1 0 0,0 0-1 0 0,0 0 0 0 0,-1 0 0 0 0,1 0 0 0 0,1 0 1 0 0,0-1 32 0 0,0 1 0 0 0,0-1 0 0 0,-1 0 0 0 0,1 0 0 0 0,0 0 1 0 0,-1-1-1 0 0,1 1 0 0 0,0 0 0 0 0,-1-1 0 0 0,3-2 1 0 0,2-3 209 0 0,0-1 0 0 0,-1 0 1 0 0,7-15-1 0 0,12-37 660 0 0,-20 47-651 0 0,0 0 0 0 0,2 0 1 0 0,-1 0-1 0 0,1 0 0 0 0,1 1 0 0 0,0 0 1 0 0,1 0-1 0 0,13-14 0 0 0,-20 24-199 0 0,0 1 0 0 0,0 0-1 0 0,1-1 1 0 0,-1 1 0 0 0,0 0-1 0 0,0 0 1 0 0,1 0 0 0 0,-1 0-1 0 0,1 1 1 0 0,-1-1 0 0 0,1 0-1 0 0,-1 0 1 0 0,1 1 0 0 0,-1-1 0 0 0,1 1-1 0 0,0 0 1 0 0,-1-1 0 0 0,1 1-1 0 0,0 0 1 0 0,-1 0 0 0 0,1 0-1 0 0,0 0 1 0 0,-1 0 0 0 0,1 0-1 0 0,0 1 1 0 0,-1-1 0 0 0,1 0 0 0 0,0 1-1 0 0,1 0 1 0 0,-1 1-113 0 0,0 0-1 0 0,0 0 1 0 0,-1 0-1 0 0,1-1 1 0 0,-1 1-1 0 0,0 1 1 0 0,1-1-1 0 0,-1 0 1 0 0,0 0 0 0 0,0 0-1 0 0,0 1 1 0 0,-1-1-1 0 0,1 0 1 0 0,-1 1-1 0 0,1-1 1 0 0,-1 1 0 0 0,0-1-1 0 0,0 1 1 0 0,0 4-1 0 0,0 2-75 0 0,-1 1 0 0 0,0-1-1 0 0,0 0 1 0 0,-1 1 0 0 0,-1-1 0 0 0,1 0-1 0 0,-1 0 1 0 0,-1 0 0 0 0,0-1-1 0 0,-9 16 1 0 0,-2-1 1255 0 0,-2-1 0 0 0,-25 27 0 0 0,-2 1 4102 0 0,44-50-5145 0 0,0 0-1 0 0,0 0 1 0 0,1 0-1 0 0,-1 0 1 0 0,0 0-1 0 0,0 0 1 0 0,0 0-1 0 0,0-1 0 0 0,0 1 1 0 0,0 0-1 0 0,0 0 1 0 0,1 0-1 0 0,-1 0 1 0 0,0 0-1 0 0,0 0 1 0 0,0 0-1 0 0,0 0 1 0 0,0 0-1 0 0,1 0 0 0 0,-1 0 1 0 0,0 0-1 0 0,0 0 1 0 0,0 0-1 0 0,0 0 1 0 0,0 0-1 0 0,1 0 1 0 0,-1 0-1 0 0,0 0 1 0 0,0 0-1 0 0,0 0 1 0 0,0 0-1 0 0,0 0 0 0 0,0 0 1 0 0,1 1-1 0 0,-1-1 1 0 0,0 0-1 0 0,0 0 1 0 0,0 0-1 0 0,0 0 1 0 0,0 0-1 0 0,0 0 1 0 0,0 0-1 0 0,0 0 0 0 0,0 1 1 0 0,1-1-1 0 0,-1 0 1 0 0,0 0-1 0 0,0 0 1 0 0,0 0-1 0 0,0 0 1 0 0,0 0-1 0 0,0 1 1 0 0,0-1-1 0 0,0 0 0 0 0,0 0 1 0 0,0 0-1 0 0,0 0 1 0 0,0 0-1 0 0,0 0 1 0 0,0 1-1 0 0,0-1 1 0 0,0 0-1 0 0,0 0 1 0 0,0 0-1 0 0,0 0 1 0 0,0 0-1 0 0,0 1 0 0 0,0-1 1 0 0,-1 0-1 0 0,24-5-217 0 0,24-11-1628 0 0,-23 5 241 0 0,-9 5-894 0 0,-1-1 0 0 0,0 0 0 0 0,18-13 0 0 0,-23 13-63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9274 0 0,'-4'19'7383'0'0,"6"17"-4668"0"0,-1-13-1804 0 0,-11 128 766 0 0,0 31-1060 0 0,10-163-1158 0 0,2 0-1 0 0,0 0 1 0 0,1-1 0 0 0,0 1-1 0 0,2 0 1 0 0,0-1 0 0 0,11 23 0 0 0,4-8-3367 0 0,19 10-6913 0 0,-29-34 7759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40 112 4761 0 0,'-1'0'160'0'0,"0"0"-1"0"0,1 0 1 0 0,-1-1 0 0 0,0 1 0 0 0,1 0-1 0 0,-1 0 1 0 0,0-1 0 0 0,1 1 0 0 0,-1 0-1 0 0,1-1 1 0 0,-1 1 0 0 0,1-1 0 0 0,-1 1-1 0 0,1-1 1 0 0,-1 1 0 0 0,1-1-1 0 0,-1 1 1 0 0,1-1 0 0 0,0 1 0 0 0,-1-1-1 0 0,1 0 1 0 0,0 1 0 0 0,-1-1 0 0 0,1 1-1 0 0,0-1 1 0 0,0 0 0 0 0,0 1 0 0 0,0-1-1 0 0,0 0 1 0 0,0 1 0 0 0,0-1-1 0 0,0 0 1 0 0,0 0 0 0 0,0 1 0 0 0,0-1-1 0 0,0 0 1 0 0,0 0 0 0 0,3-3 734 0 0,-1 23-977 0 0,-7 68-2064 0 0,3-60 1399 0 0,0 0 0 0 0,2 0 1 0 0,5 49-1 0 0,-5-75 765 0 0,0-1 1 0 0,0 1-1 0 0,0-1 1 0 0,-1 0-1 0 0,1 1 1 0 0,0-1-1 0 0,0 1 0 0 0,0-1 1 0 0,1 0-1 0 0,-1 1 1 0 0,0-1-1 0 0,0 1 1 0 0,0-1-1 0 0,0 0 0 0 0,0 1 1 0 0,0-1-1 0 0,1 0 1 0 0,-1 1-1 0 0,0-1 0 0 0,0 0 1 0 0,0 1-1 0 0,1-1 1 0 0,-1 0-1 0 0,0 1 1 0 0,0-1-1 0 0,1 0 0 0 0,-1 0 1 0 0,0 1-1 0 0,1-1 1 0 0,-1 0-1 0 0,0 0 1 0 0,1 0-1 0 0,-1 1 0 0 0,1-1 1 0 0,-1 0-1 0 0,0 0 1 0 0,1 0-1 0 0,-1 0 0 0 0,1 0 1 0 0,10-14 1292 0 0,5-26 512 0 0,-12 25-1560 0 0,-1-1 0 0 0,0 0 0 0 0,-1 0 0 0 0,-1 0 0 0 0,-1-16 0 0 0,0 27-296 0 0,0 0 0 0 0,0-1 0 0 0,-1 1 0 0 0,1 0 0 0 0,-1 0 0 0 0,-1 0 0 0 0,1 0-1 0 0,-1 0 1 0 0,0 0 0 0 0,0 0 0 0 0,0 1 0 0 0,-1-1 0 0 0,1 1 0 0 0,-1 0 0 0 0,0-1 0 0 0,-1 1 0 0 0,1 0 0 0 0,-1 1 0 0 0,-5-6 0 0 0,-8 1-969 0 0,3 0 162 0 0,14 7 830 0 0,0 0 1 0 0,0 0-1 0 0,0 0 0 0 0,0 0 1 0 0,1 0-1 0 0,-1 0 0 0 0,0 0 0 0 0,1 0 1 0 0,-1 0-1 0 0,0 0 0 0 0,1 0 1 0 0,-1 0-1 0 0,1 1 0 0 0,0-1 1 0 0,-1 0-1 0 0,1 0 0 0 0,0 1 0 0 0,-1-1 1 0 0,1 0-1 0 0,0 1 0 0 0,1-2 1 0 0,5-5 70 0 0,0 1 0 0 0,0 0 1 0 0,1 1-1 0 0,0-1 0 0 0,0 1 0 0 0,0 1 1 0 0,0-1-1 0 0,1 1 0 0 0,0 1 1 0 0,0 0-1 0 0,0 0 0 0 0,0 1 0 0 0,10-2 1 0 0,-14 4-30 0 0,-1-1 0 0 0,1 1-1 0 0,0 0 1 0 0,0 0 0 0 0,-1 1 0 0 0,1 0 0 0 0,0-1 0 0 0,-1 2 0 0 0,1-1-1 0 0,0 0 1 0 0,-1 1 0 0 0,0 0 0 0 0,1 0 0 0 0,-1 0 0 0 0,0 1 0 0 0,0-1-1 0 0,0 1 1 0 0,0 0 0 0 0,-1 0 0 0 0,1 0 0 0 0,-1 1 0 0 0,0-1 0 0 0,0 1 0 0 0,0 0-1 0 0,0 0 1 0 0,-1 0 0 0 0,3 5 0 0 0,1 5 100 0 0,-1 0 0 0 0,0 0 0 0 0,-1 1 0 0 0,0 0 1 0 0,-2 0-1 0 0,2 16 0 0 0,-2-15-41 0 0,0 0 0 0 0,1 0-1 0 0,1-1 1 0 0,11 31 0 0 0,-14-43-196 0 0,1 0 1 0 0,-1-1-1 0 0,1 1 1 0 0,-1-1-1 0 0,1 1 0 0 0,0-1 1 0 0,0 1-1 0 0,0-1 1 0 0,1 0-1 0 0,-1 0 0 0 0,4 2 1 0 0,-3-2-575 0 0,0-1 0 0 0,0 1-1 0 0,0-1 1 0 0,0 0 0 0 0,0 0 0 0 0,0 0 0 0 0,0-1 0 0 0,0 1 0 0 0,0-1 0 0 0,7 0-1 0 0,-5 0-1718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12203 0 0,'0'0'1776'0'0,"16"21"-652"0"0,-8-7-1159 0 0,-1 0-1 0 0,-1 1 1 0 0,0 0 0 0 0,0 0-1 0 0,-2 0 1 0 0,0 1 0 0 0,0-1-1 0 0,-2 1 1 0 0,0 0-1 0 0,0 27 1 0 0,-3 13-1055 0 0,-13 91 1 0 0,-9-10-7653 0 0,21-121 5805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7562 0 0,'-21'30'5516'0'0,"9"5"-3493"0"0,3 43-2891 0 0,4-26 1210 0 0,-19 57-533 0 0,14-76-229 0 0,3 1-1 0 0,-5 45 1 0 0,11-78 410 0 0,1 0 0 0 0,0 0 0 0 0,0 0 0 0 0,0 1 0 0 0,0-1 0 0 0,0 0 0 0 0,0 0 0 0 0,0 0 0 0 0,0 0 0 0 0,0 0 0 0 0,1 1 0 0 0,-1-1 0 0 0,0 0 0 0 0,1 0 0 0 0,-1 0 0 0 0,1 0 0 0 0,-1 0 0 0 0,1 0 0 0 0,-1 0 0 0 0,1 0 0 0 0,0 0 0 0 0,0-1 0 0 0,0 2 0 0 0,1-1 16 0 0,-1-1 1 0 0,0 0-1 0 0,0 1 1 0 0,0-1-1 0 0,0 0 1 0 0,1 0 0 0 0,-1 0-1 0 0,0 0 1 0 0,0 0-1 0 0,0 0 1 0 0,0-1-1 0 0,1 1 1 0 0,-1 0 0 0 0,0 0-1 0 0,0-1 1 0 0,0 1-1 0 0,0-1 1 0 0,2 0 0 0 0,8-6 129 0 0,1 0 1 0 0,-2-1 0 0 0,14-11 0 0 0,-10 8-85 0 0,1 0-109 0 0,64-45-1204 0 0,-24 21-7873 0 0,-48 31 6755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26 128 6545 0 0,'-14'6'5136'0'0,"4"2"-3388"0"0,10-8-1749 0 0,0 1 0 0 0,0-1-1 0 0,-1 0 1 0 0,1 0-1 0 0,0 0 1 0 0,0 0 0 0 0,0 1-1 0 0,0-1 1 0 0,0 0-1 0 0,0 0 1 0 0,0 0 0 0 0,-1 0-1 0 0,1 1 1 0 0,0-1-1 0 0,0 0 1 0 0,0 0-1 0 0,0 0 1 0 0,0 1 0 0 0,0-1-1 0 0,0 0 1 0 0,0 0-1 0 0,0 0 1 0 0,0 1 0 0 0,0-1-1 0 0,0 0 1 0 0,0 0-1 0 0,1 0 1 0 0,-1 1-1 0 0,0-1 1 0 0,0 0 0 0 0,0 0-1 0 0,0 0 1 0 0,0 1-1 0 0,0-1 1 0 0,0 0 0 0 0,0 0-1 0 0,1 0 1 0 0,15 3-272 0 0,2-5-27 0 0,0-1 0 0 0,-1 0 0 0 0,1-2 0 0 0,-1 0 0 0 0,0-1 0 0 0,0-1 0 0 0,17-9 0 0 0,22-8-2220 0 0,-6 8-29 0 0,-35 12 2129 0 0,-1 0 0 0 0,0-1 0 0 0,0-1 1 0 0,0 0-1 0 0,19-12 0 0 0,-33 18 391 0 0,1 0 0 0 0,0-1 1 0 0,-1 1-1 0 0,1 0 0 0 0,0-1 0 0 0,-1 1 0 0 0,1 0 0 0 0,-1-1 0 0 0,1 1 0 0 0,-1-1 0 0 0,1 1 0 0 0,-1-1 0 0 0,1 1 0 0 0,-1-1 0 0 0,1 0 0 0 0,-1 1 0 0 0,0-1 0 0 0,1 1 0 0 0,-1-1 1 0 0,0 0-1 0 0,0 1 0 0 0,1-1 0 0 0,-1 0 0 0 0,0 1 0 0 0,0-1 0 0 0,0 0 0 0 0,0 1 0 0 0,0-1 0 0 0,0 0 0 0 0,0 0 0 0 0,0 1 0 0 0,0-1 0 0 0,0-1 0 0 0,-1 2 7 0 0,0 0 0 0 0,0 0 0 0 0,1-1 1 0 0,-1 1-1 0 0,0 0 0 0 0,0 0 0 0 0,0 0 0 0 0,1 0 0 0 0,-1 0 0 0 0,0 0 0 0 0,0 0 0 0 0,0 0 0 0 0,1 0 0 0 0,-1 0 0 0 0,0 1 0 0 0,0-1 0 0 0,1 0 0 0 0,-1 1 0 0 0,0-1 0 0 0,0 0 0 0 0,1 1 0 0 0,-1-1 0 0 0,0 1 0 0 0,1-1 0 0 0,-1 1 0 0 0,0-1 0 0 0,1 1 0 0 0,-1-1 0 0 0,0 2 0 0 0,-141 137 3290 0 0,87-75 902 0 0,48-53-3779 0 0,0-1 0 0 0,1 1 1 0 0,0 1-1 0 0,1-1 0 0 0,0 1 0 0 0,1 0 1 0 0,0 0-1 0 0,1 0 0 0 0,0 1 0 0 0,-1 17 1 0 0,3-22-384 0 0,0-1 0 0 0,1 1 0 0 0,0-1 1 0 0,0 1-1 0 0,1-1 0 0 0,0 1 1 0 0,0-1-1 0 0,0 0 0 0 0,1 1 0 0 0,1-1 1 0 0,-1 0-1 0 0,1 0 0 0 0,0 0 0 0 0,1-1 1 0 0,-1 1-1 0 0,1-1 0 0 0,1 0 1 0 0,8 11-1 0 0,-9-14-100 0 0,-1-1 0 0 0,1 1 0 0 0,-1 0 0 0 0,1-1 0 0 0,0 0 0 0 0,0 0 0 0 0,0 0 0 0 0,0 0 0 0 0,0-1 0 0 0,1 0 0 0 0,-1 0 0 0 0,0 0 0 0 0,9 1 0 0 0,-5-2-213 0 0,0 0 1 0 0,0-1-1 0 0,1 0 1 0 0,-1 0-1 0 0,0-1 1 0 0,0 1-1 0 0,7-4 1 0 0,8-4-846 0 0,-1-1 1 0 0,-1-1 0 0 0,0-1 0 0 0,21-16 0 0 0,-1 0-231 0 0,46-42 1 0 0,-68 51 253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8730 0 0,'-6'4'671'0'0,"-1"0"0"0"0,1 0 0 0 0,1 1 0 0 0,-1 0 1 0 0,1 0-1 0 0,-8 9 0 0 0,7-7-517 0 0,0 1 0 0 0,1 0 0 0 0,1 0 0 0 0,-8 16 0 0 0,8-13-312 0 0,0 1 1 0 0,1 0 0 0 0,0 0-1 0 0,1 1 1 0 0,0-1 0 0 0,1 0-1 0 0,0 1 1 0 0,1 16-1 0 0,0-27 60 0 0,0-1 0 0 0,0 0 0 0 0,0 0-1 0 0,0 1 1 0 0,1-1 0 0 0,-1 0-1 0 0,0 0 1 0 0,0 0 0 0 0,1 0-1 0 0,-1 1 1 0 0,1-1 0 0 0,-1 0 0 0 0,1 0-1 0 0,-1 0 1 0 0,1 0 0 0 0,0 0-1 0 0,0 0 1 0 0,-1 0 0 0 0,1 0-1 0 0,0 0 1 0 0,0-1 0 0 0,2 3 0 0 0,-2-3-3 0 0,0 0 1 0 0,0 0 0 0 0,0 0-1 0 0,1 1 1 0 0,-1-1 0 0 0,0 0-1 0 0,0 0 1 0 0,0 0 0 0 0,1-1-1 0 0,-1 1 1 0 0,0 0 0 0 0,0 0-1 0 0,0-1 1 0 0,1 1 0 0 0,-1-1-1 0 0,0 1 1 0 0,0-1 0 0 0,1 0-1 0 0,4-3-113 0 0,0 0-1 0 0,0 0 0 0 0,-1-1 0 0 0,1 1 0 0 0,-1-1 1 0 0,6-8-1 0 0,-4 3-69 0 0,0-1 0 0 0,0 0-1 0 0,-1 0 1 0 0,7-18 0 0 0,-11 24 271 0 0,0-1-1 0 0,0 1 0 0 0,-1 0 1 0 0,0 0-1 0 0,0-1 0 0 0,0 1 1 0 0,0-1-1 0 0,-1 1 1 0 0,0-1-1 0 0,0 1 0 0 0,-1-1 1 0 0,-1-9-1 0 0,2 14 120 0 0,-1 0 1 0 0,1 0-1 0 0,0 1 0 0 0,-1-1 0 0 0,1 0 0 0 0,0 1 1 0 0,-1-1-1 0 0,1 0 0 0 0,-1 1 0 0 0,1-1 0 0 0,-1 1 1 0 0,0-1-1 0 0,1 1 0 0 0,-1-1 0 0 0,1 1 0 0 0,-1-1 1 0 0,0 1-1 0 0,0-1 0 0 0,1 1 0 0 0,-1 0 0 0 0,0-1 1 0 0,0 1-1 0 0,1 0 0 0 0,-1 0 0 0 0,-1 0 0 0 0,-25 4 1359 0 0,-22 20-612 0 0,47-22-825 0 0,2-2 64 0 0,-22 11-1350 0 0,22-11 1148 0 0,0 0 1 0 0,0-1-1 0 0,0 1 1 0 0,0 0-1 0 0,1 0 1 0 0,-1-1-1 0 0,0 1 1 0 0,0 0-1 0 0,0 0 1 0 0,0-1-1 0 0,0 1 1 0 0,0 0 0 0 0,0-1-1 0 0,1 1 1 0 0,-1 0-1 0 0,0 0 1 0 0,0-1-1 0 0,0 1 1 0 0,0 0-1 0 0,0-1 1 0 0,0 1-1 0 0,-1 0 1 0 0,1-1-1 0 0,0 1 1 0 0,0 0-1 0 0,0 0 1 0 0,0-1-1 0 0,0 1 1 0 0,0 0-1 0 0,0 0 1 0 0,-1-1-1 0 0,1 1 1 0 0,0 0-1 0 0,0 0 1 0 0,0-1-1 0 0,0 1 1 0 0,-1 0-1 0 0,1 0 1 0 0,0 0-1 0 0,0-1 1 0 0,-1 1-1 0 0,1 0 1 0 0,0 0-1 0 0,0 0 1 0 0,-1 0-1 0 0,1 0 1 0 0,0 0-1 0 0,-1-1 1 0 0,1 1-1 0 0,0 0 1 0 0,0 0 0 0 0,-1 0-1 0 0,1 0 1 0 0,0 0-1 0 0,-1 0 1 0 0,1 0-1 0 0,0 0 1 0 0,0 0-1 0 0,-1 0 1 0 0,1 1-1 0 0,0-1 1 0 0,-1 0-1 0 0,1 0 1 0 0,0 0-1 0 0,0 0 1 0 0,-1 0-1 0 0,1 0 1 0 0,0 1-1 0 0,-1-1 1 0 0,4-6-1529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 8618 0 0,'2'0'325'0'0,"-1"-1"1"0"0,0 1 0 0 0,0-1-1 0 0,1 1 1 0 0,-1 0-1 0 0,0 0 1 0 0,1 0-1 0 0,-1 0 1 0 0,0 0-1 0 0,1 0 1 0 0,-1 0-1 0 0,0 0 1 0 0,1 0 0 0 0,-1 0-1 0 0,0 1 1 0 0,2 0-1 0 0,23 13 635 0 0,-19-8-1053 0 0,1 1 0 0 0,-2-1 0 0 0,12 16 0 0 0,-8-8-35 0 0,-2 0 0 0 0,0 1 0 0 0,-1 1 0 0 0,0-1 0 0 0,-2 1 0 0 0,1 0 0 0 0,-2 0 0 0 0,3 21 0 0 0,11 138-5048 0 0,-17-161 4576 0 0,5 123-5218 0 0,-6-123 4104 0 0</inkml:trace>
  <inkml:trace contextRef="#ctx0" brushRef="#br0" timeOffset="1">3 555 6745 0 0,'0'1'155'0'0,"0"-1"-1"0"0,-1 0 0 0 0,1 1 0 0 0,0-1 1 0 0,0 0-1 0 0,0 0 0 0 0,-1 1 0 0 0,1-1 1 0 0,0 1-1 0 0,0-1 0 0 0,0 0 0 0 0,0 1 1 0 0,0-1-1 0 0,0 0 0 0 0,0 1 0 0 0,0-1 1 0 0,0 0-1 0 0,0 1 0 0 0,0-1 0 0 0,0 0 1 0 0,0 1-1 0 0,0-1 0 0 0,0 0 0 0 0,0 1 1 0 0,0-1-1 0 0,1 1 0 0 0,-1-1 0 0 0,0 0 1 0 0,0 0-1 0 0,0 1 0 0 0,0-1 0 0 0,1 1 1 0 0,6 16-785 0 0,-5-15 1070 0 0,14 48-287 0 0,-1 0 0 0 0,-3 1 0 0 0,-1 0 0 0 0,4 69 0 0 0,-4-28-1390 0 0,-10-88 746 0 0,-1-1-1 0 0,0 0 0 0 0,1 0 0 0 0,0 1 1 0 0,0-1-1 0 0,0 0 0 0 0,0 0 0 0 0,0 0 1 0 0,1 0-1 0 0,0 0 0 0 0,-1 0 0 0 0,1 0 1 0 0,0-1-1 0 0,0 1 0 0 0,0-1 0 0 0,1 1 1 0 0,-1-1-1 0 0,6 4 0 0 0,-3-4-1155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85 156 3889 0 0,'1'-13'394'0'0,"1"-1"0"0"0,0 2 1 0 0,2-1-1 0 0,-1 0 0 0 0,1 0 0 0 0,11-21 1 0 0,-13 30-282 0 0,0 1 0 0 0,0 0 0 0 0,0-1 0 0 0,1 1 0 0 0,-1 0 0 0 0,1 0 0 0 0,0 1 1 0 0,-1-1-1 0 0,1 0 0 0 0,0 1 0 0 0,1 0 0 0 0,3-3 0 0 0,-5 4-18 0 0,0 1 0 0 0,1-1 0 0 0,-1 0 1 0 0,0 1-1 0 0,0 0 0 0 0,1-1 0 0 0,-1 1 0 0 0,0 0 0 0 0,1 0 0 0 0,-1 0 0 0 0,0 1 0 0 0,1-1 0 0 0,-1 0 0 0 0,0 1 0 0 0,0-1 1 0 0,0 1-1 0 0,1 0 0 0 0,-1 0 0 0 0,0 0 0 0 0,0 0 0 0 0,0 0 0 0 0,2 2 0 0 0,3 2-62 0 0,-1 1 0 0 0,0-1-1 0 0,-1 1 1 0 0,1 0 0 0 0,-1 0-1 0 0,0 1 1 0 0,-1-1 0 0 0,0 1-1 0 0,4 8 1 0 0,30 70-1041 0 0,-36-78 925 0 0,0-4 35 0 0,6 17-280 0 0,-1 0 1 0 0,0 1-1 0 0,7 43 1 0 0,-13-59 362 0 0,0 0 1 0 0,-1 1-1 0 0,0-1 1 0 0,0 1-1 0 0,0-1 0 0 0,-1 0 1 0 0,0 1-1 0 0,0-1 1 0 0,0 0-1 0 0,-1 1 1 0 0,1-1-1 0 0,-1 0 0 0 0,-1 0 1 0 0,1-1-1 0 0,-1 1 1 0 0,0 0-1 0 0,0-1 1 0 0,0 1-1 0 0,0-1 0 0 0,-1 0 1 0 0,-5 5-1 0 0,4-5 74 0 0,-1 0 0 0 0,1 0 0 0 0,0-1 0 0 0,-1 0 0 0 0,0 0 1 0 0,0-1-1 0 0,0 0 0 0 0,0 0 0 0 0,0 0 0 0 0,0 0 0 0 0,0-1 0 0 0,-1 0 0 0 0,1-1 0 0 0,0 1 0 0 0,-1-1 0 0 0,1 0 0 0 0,-13-2 0 0 0,-5-3 101 0 0,0-1 0 0 0,0-1 0 0 0,-31-13 0 0 0,8 3 1267 0 0,47 17-1450 0 0,0 0 1 0 0,-1 0-1 0 0,1 0 0 0 0,0 0 0 0 0,0 0 1 0 0,-1 0-1 0 0,1 0 0 0 0,0 0 1 0 0,0 0-1 0 0,-1 0 0 0 0,1 0 1 0 0,0-1-1 0 0,0 1 0 0 0,0 0 1 0 0,-1 0-1 0 0,1 0 0 0 0,0 0 1 0 0,0 0-1 0 0,0-1 0 0 0,0 1 1 0 0,-1 0-1 0 0,1 0 0 0 0,0 0 1 0 0,0 0-1 0 0,0-1 0 0 0,0 1 1 0 0,0 0-1 0 0,-1 0 0 0 0,1 0 1 0 0,0-1-1 0 0,0 1 0 0 0,0 0 1 0 0,0 0-1 0 0,0-1 0 0 0,0 1 1 0 0,0 0-1 0 0,0 0 0 0 0,0-1 1 0 0,0 1-1 0 0,0 0 0 0 0,0-1 1 0 0,10-6 408 0 0,26-5-506 0 0,-28 10 107 0 0,6-3-1119 0 0,0 0-1 0 0,0-1 1 0 0,0 0 0 0 0,-1-1 0 0 0,0-1-1 0 0,-1 0 1 0 0,0-1 0 0 0,0 0 0 0 0,0-1 0 0 0,-2 0-1 0 0,11-12 1 0 0,-6 3-541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5001 0 0,'-25'7'5615'0'0,"27"-4"-5866"0"0,14 2 127 0 0,-8-4 122 0 0,0 1 1 0 0,0 0 0 0 0,-1 0-1 0 0,1 1 1 0 0,0 0-1 0 0,-1 1 1 0 0,0 0-1 0 0,0 0 1 0 0,8 6-1 0 0,-12-7-9 0 0,0 0 0 0 0,0 0 0 0 0,0 0 0 0 0,0 0 0 0 0,-1 1 0 0 0,1-1 0 0 0,-1 1 0 0 0,0-1 0 0 0,0 1 0 0 0,0 0 0 0 0,-1 0 0 0 0,1 0 0 0 0,-1 0 0 0 0,0 0 0 0 0,0 0 0 0 0,0 1 0 0 0,-1-1 0 0 0,0 0 0 0 0,0 5 0 0 0,-1 30-261 0 0,0-25 769 0 0,0 0 1 0 0,1 0-1 0 0,0 1 1 0 0,2-1-1 0 0,-1 0 1 0 0,2 0-1 0 0,-1 0 1 0 0,8 20-1 0 0,-9-33-488 0 0,-1 0 0 0 0,1 1 0 0 0,0-1 0 0 0,-1 0 0 0 0,1 0 0 0 0,0 0-1 0 0,0 0 1 0 0,0 0 0 0 0,0 0 0 0 0,0 0 0 0 0,0 0 0 0 0,0-1 0 0 0,0 1 0 0 0,0 0 0 0 0,0 0 0 0 0,1-1 0 0 0,-1 1 0 0 0,0-1 0 0 0,0 1-1 0 0,1-1 1 0 0,-1 0 0 0 0,0 1 0 0 0,3-1 0 0 0,-1 0-114 0 0,0 0 0 0 0,0-1 0 0 0,0 1 0 0 0,0-1 0 0 0,0 1 0 0 0,0-1 0 0 0,-1 0 0 0 0,1 0 0 0 0,0-1 0 0 0,3-1 0 0 0,6-4-661 0 0,0-1 0 0 0,-1 0 0 0 0,15-15 0 0 0,-24 21 659 0 0,2 0-46 0 0,-1-1 0 0 0,0 0 0 0 0,0 0 0 0 0,-1 0 0 0 0,1 0 0 0 0,0-1 0 0 0,-1 1 0 0 0,0-1 0 0 0,0 1 0 0 0,0-1 0 0 0,0 0 0 0 0,-1 0 0 0 0,1 0 0 0 0,0-7 0 0 0,-1 6-367 0 0,-1 0 1 0 0,-1-1 0 0 0,1 1 0 0 0,-1 0 0 0 0,0 0 0 0 0,0-1 0 0 0,-1 1 0 0 0,1 0 0 0 0,-1 0 0 0 0,0 0 0 0 0,-3-4 0 0 0,-2-4-952 0 0</inkml:trace>
  <inkml:trace contextRef="#ctx0" brushRef="#br0" timeOffset="1">165 90 6321 0 0,'13'-3'5257'0'0,"16"4"-5096"0"0,-18 0 212 0 0,83 3-1399 0 0,-61-1-2189 0 0,0-2-1 0 0,64-5 1 0 0,-87 2 2135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157 115 800 0 0,'-3'-1'254'0'0,"-1"0"1"0"0,1 1-1 0 0,0-1 0 0 0,0 1 0 0 0,0-1 1 0 0,-1 1-1 0 0,1 0 0 0 0,0 1 0 0 0,0-1 1 0 0,0 0-1 0 0,-5 2 0 0 0,-39 11-874 0 0,39-11 667 0 0,-15 9-147 0 0,19-9 106 0 0,1 0 1 0 0,-1 0 0 0 0,0-1-1 0 0,0 1 1 0 0,0-1 0 0 0,0 0 0 0 0,-4 1-1 0 0,12-4 231 0 0,0 0-1 0 0,1 0 0 0 0,-1-1 0 0 0,0 1 0 0 0,0-1 0 0 0,0 0 0 0 0,6-7 1 0 0,0 2 273 0 0,40-36 1196 0 0,-38 32-1564 0 0,1 0 1 0 0,0 1 0 0 0,1 1-1 0 0,24-15 1 0 0,-38 25-85 0 0,0-1 0 0 0,1 1 0 0 0,-1 0 1 0 0,0 0-1 0 0,0 0 0 0 0,0-1 0 0 0,0 1 1 0 0,1 0-1 0 0,-1 0 0 0 0,0 0 0 0 0,0 0 1 0 0,0-1-1 0 0,1 1 0 0 0,-1 0 0 0 0,0 0 0 0 0,0 0 1 0 0,0 0-1 0 0,1 0 0 0 0,-1 0 0 0 0,0 0 1 0 0,0 0-1 0 0,1 0 0 0 0,-1 0 0 0 0,0 0 1 0 0,0-1-1 0 0,1 1 0 0 0,-1 1 0 0 0,0-1 1 0 0,1 0-1 0 0,-1 0 0 0 0,0 0 0 0 0,0 0 0 0 0,1 0 1 0 0,-1 0-1 0 0,0 0 0 0 0,0 0 0 0 0,0 0 1 0 0,1 0-1 0 0,-1 1 0 0 0,0-1 0 0 0,0 0 1 0 0,0 0-1 0 0,1 0 0 0 0,-1 0 0 0 0,0 1 1 0 0,0-1-1 0 0,0 0 0 0 0,0 0 0 0 0,1 0 0 0 0,-1 1 1 0 0,0-1-1 0 0,0 0 0 0 0,0 0 0 0 0,0 1 1 0 0,0-1-1 0 0,0 0 0 0 0,0 0 0 0 0,0 1 1 0 0,0-1-1 0 0,0 0 0 0 0,0 0 0 0 0,0 1 0 0 0,0-1 1 0 0,0 0-1 0 0,0 0 0 0 0,0 1 0 0 0,0-1 1 0 0,0 1-1 0 0,-11 27 2214 0 0,0 2-3946 0 0,10-29 1181 0 0,1 1 0 0 0,-1-1 0 0 0,1 0 0 0 0,0 1 0 0 0,0-1 0 0 0,-1 1 0 0 0,1-1 0 0 0,0 0 0 0 0,0 1 0 0 0,0-1 0 0 0,0 1 0 0 0,1-1 0 0 0,-1 3 0 0 0,5-3-3169 0 0,-3-1 1856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1:5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12 297 11811 0 0,'-12'0'3916'0'0,"16"-1"-3226"0"0,20-6-752 0 0,46-31-743 0 0,30-30-5532 0 0,-35 23 1474 0 0,-61 42 4774 0 0,1 1 0 0 0,-1-1 0 0 0,1-1 0 0 0,-1 1 0 0 0,0-1 0 0 0,0 1 0 0 0,-1-1 0 0 0,1 0 0 0 0,-1 0 0 0 0,0-1 0 0 0,0 1 0 0 0,0-1 0 0 0,0 1 0 0 0,-1-1 0 0 0,0 0 0 0 0,0 0 0 0 0,0 0 0 0 0,-1 0 0 0 0,0 0 0 0 0,1-1 0 0 0,-2 1 0 0 0,1 0 0 0 0,-1-8 0 0 0,1 1-991 0 0,0-2-38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39 118 4009 0 0,'-5'-6'461'0'0,"0"0"0"0"0,1 0 0 0 0,0 0 0 0 0,0 0 0 0 0,1-1 0 0 0,0 0 0 0 0,-4-11 0 0 0,6 16-212 0 0,0-1-1 0 0,1 1 1 0 0,-1-1-1 0 0,1 0 1 0 0,-1 1-1 0 0,1-1 1 0 0,0 0-1 0 0,0 1 1 0 0,0-1-1 0 0,1 0 1 0 0,0-2-1 0 0,-1 3-117 0 0,1 1 0 0 0,-1 0 0 0 0,1 0-1 0 0,-1 0 1 0 0,1 0 0 0 0,0 0 0 0 0,-1 0-1 0 0,1 0 1 0 0,0 0 0 0 0,0 0 0 0 0,0 0-1 0 0,0 0 1 0 0,0 0 0 0 0,0 0 0 0 0,0 1 0 0 0,0-1-1 0 0,0 0 1 0 0,0 1 0 0 0,1-1 0 0 0,-1 1-1 0 0,0-1 1 0 0,0 1 0 0 0,3-1 0 0 0,-1 1-56 0 0,0 0 0 0 0,0 0 0 0 0,-1 0 0 0 0,1 0 0 0 0,0 1 0 0 0,0-1 1 0 0,0 1-1 0 0,0 0 0 0 0,-1 0 0 0 0,1 0 0 0 0,0 0 0 0 0,-1 0 0 0 0,1 0 0 0 0,-1 1 1 0 0,1-1-1 0 0,-1 1 0 0 0,0 0 0 0 0,4 3 0 0 0,37 40 26 0 0,-38-38-57 0 0,10 10 96 0 0,0 0 1 0 0,2-1-1 0 0,17 14 1 0 0,-25-24-694 0 0,-1 0 1 0 0,1-1-1 0 0,15 7 1 0 0,-18-9-682 0 0,-1-1 1 0 0,1 0-1 0 0,0-1 1 0 0,0 0-1 0 0,0 0 1 0 0,0 0 0 0 0,7 0-1 0 0,-22 0-960 0 0,2 1 634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5217 0 0,'-3'8'6114'0'0,"6"20"-4190"0"0,-2-19-1252 0 0,0 34-420 0 0,-3 0 1 0 0,-11 68-1 0 0,1-13-488 0 0,7-46-302 0 0,1-15-3174 0 0,1 0 0 0 0,4 62 0 0 0,0-84 1826 0 0</inkml:trace>
  <inkml:trace contextRef="#ctx0" brushRef="#br0" timeOffset="1">9 803 6825 0 0,'0'0'91'0'0,"-1"0"-1"0"0,1 0 0 0 0,0 0 0 0 0,-1-1 0 0 0,1 1 0 0 0,0 0 0 0 0,-1 0 0 0 0,1 0 0 0 0,0 0 0 0 0,-1 0 0 0 0,1 0 0 0 0,0 0 0 0 0,-1-1 0 0 0,1 1 0 0 0,0 0 0 0 0,-1 0 0 0 0,1 0 0 0 0,0-1 1 0 0,0 1-1 0 0,-1 0 0 0 0,1 0 0 0 0,0-1 0 0 0,0 1 0 0 0,0 0 0 0 0,0 0 0 0 0,-1-1 0 0 0,1 1 0 0 0,0 0 0 0 0,0-1 0 0 0,0 1 0 0 0,0 0 0 0 0,0-1 0 0 0,0 1 0 0 0,0 0 0 0 0,0-1 0 0 0,0 1 1 0 0,0 0-1 0 0,0-1 0 0 0,0 1 0 0 0,0 0 0 0 0,0-1 0 0 0,0 1 0 0 0,0-1 0 0 0,15-12 327 0 0,30-8-1268 0 0,-43 20 1195 0 0,9-4-289 0 0,0 1 0 0 0,1 0 0 0 0,-1 1 0 0 0,1 1 0 0 0,0-1 0 0 0,0 2 0 0 0,0 0 0 0 0,0 0-1 0 0,0 1 1 0 0,0 0 0 0 0,16 4 0 0 0,-20-3 26 0 0,0 2-1 0 0,0-1 1 0 0,0 1-1 0 0,-1 0 1 0 0,1 1-1 0 0,-1-1 1 0 0,0 2-1 0 0,0-1 1 0 0,0 1-1 0 0,-1 0 1 0 0,0 0 0 0 0,0 1-1 0 0,0-1 1 0 0,-1 2-1 0 0,1-1 1 0 0,-1 0-1 0 0,7 13 1 0 0,26 54 711 0 0,-26-41-7108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83 107 9226 0 0,'-34'13'6559'0'0,"29"-11"-6465"0"0,0 0 0 0 0,0 0 0 0 0,0 1-1 0 0,0 0 1 0 0,0 0 0 0 0,0 0 0 0 0,-6 7 0 0 0,11-10-106 0 0,0 0-1 0 0,0 0 1 0 0,-1 1 0 0 0,1-1 0 0 0,0 0 0 0 0,0 0 0 0 0,0 0 0 0 0,0 0 0 0 0,0 0 0 0 0,0 1 0 0 0,-1-1 0 0 0,1 0 0 0 0,0 0 0 0 0,0 0 0 0 0,0 0 0 0 0,0 1 0 0 0,0-1 0 0 0,0 0 0 0 0,0 0 0 0 0,0 0 0 0 0,0 1 0 0 0,0-1 0 0 0,0 0 0 0 0,0 0 0 0 0,0 0 0 0 0,0 0 0 0 0,0 1 0 0 0,0-1 0 0 0,0 0 0 0 0,0 0 0 0 0,0 0-1 0 0,0 1 1 0 0,0-1 0 0 0,0 0 0 0 0,1 0 0 0 0,-1 0 0 0 0,0 0 0 0 0,0 1 0 0 0,0-1 0 0 0,0 0 0 0 0,0 0 0 0 0,0 0 0 0 0,1 0 0 0 0,-1 0 0 0 0,0 0 0 0 0,0 1 0 0 0,13 1-303 0 0,13-3-298 0 0,-5-2-135 0 0,-1-1 0 0 0,0-1 1 0 0,0-1-1 0 0,0 0 0 0 0,24-13 0 0 0,88-54-858 0 0,-69 35 2351 0 0,-63 38-706 0 0,0 0-1 0 0,0 0 0 0 0,0 0 1 0 0,0 0-1 0 0,0-1 1 0 0,1 1-1 0 0,-1 0 1 0 0,0 0-1 0 0,0 0 1 0 0,0 0-1 0 0,0 0 1 0 0,0-1-1 0 0,1 1 0 0 0,-1 0 1 0 0,0 0-1 0 0,0 0 1 0 0,0 0-1 0 0,1 0 1 0 0,-1 0-1 0 0,0 0 1 0 0,0 0-1 0 0,0 0 0 0 0,1 0 1 0 0,-1 0-1 0 0,0 0 1 0 0,0 0-1 0 0,0 0 1 0 0,1 0-1 0 0,-1 0 1 0 0,0 0-1 0 0,0 0 1 0 0,0 0-1 0 0,1 0 0 0 0,-1 0 1 0 0,0 0-1 0 0,0 0 1 0 0,0 0-1 0 0,1 0 1 0 0,-1 0-1 0 0,0 0 1 0 0,0 1-1 0 0,0-1 1 0 0,0 0-1 0 0,0 0 0 0 0,1 0 1 0 0,-1 0-1 0 0,0 0 1 0 0,0 1-1 0 0,0-1 1 0 0,0 0-1 0 0,0 0 1 0 0,1 1-1 0 0,-7 14 720 0 0,-19 29-852 0 0,19-35 198 0 0,-135 211-241 0 0,137-214 139 0 0,2-2 5 0 0,0-1-1 0 0,-1 1 1 0 0,1 0-1 0 0,0 0 1 0 0,1 0-1 0 0,-1 0 1 0 0,-1 6-1 0 0,40-22-164 0 0,-32 10 159 0 0,1 0 0 0 0,-1 0 0 0 0,0 1 0 0 0,1 0 0 0 0,-1 0 1 0 0,1 0-1 0 0,-1 0 0 0 0,10 1 0 0 0,-13 0-34 0 0,-1 1 0 0 0,0-1 0 0 0,0 0 0 0 0,0 0 0 0 0,0 1 0 0 0,1-1 0 0 0,-1 0 0 0 0,0 1 0 0 0,0-1 0 0 0,0 1 0 0 0,0 0 0 0 0,0-1 0 0 0,0 1 0 0 0,0 0 0 0 0,0 0 0 0 0,-1-1 0 0 0,1 1 0 0 0,0 0 0 0 0,0 0 0 0 0,-1 0 0 0 0,1 0 0 0 0,0 0 0 0 0,-1 0 0 0 0,1 0 0 0 0,-1 0 0 0 0,1 1 0 0 0,-1-1 0 0 0,0 0 0 0 0,1 0 0 0 0,-1 0 0 0 0,0 0 0 0 0,0 1 0 0 0,0-1 0 0 0,0 0 0 0 0,0 0-1 0 0,0 0 1 0 0,0 0 0 0 0,0 1 0 0 0,-1-1 0 0 0,1 0 0 0 0,0 0 0 0 0,-1 0 0 0 0,1 0 0 0 0,0 0 0 0 0,-2 2 0 0 0,-4 11-419 0 0,0 0 0 0 0,-1 0-1 0 0,0 0 1 0 0,-1-1 0 0 0,-1-1-1 0 0,0 1 1 0 0,-14 14 0 0 0,7-9 18 0 0,-22 37 0 0 0,37-55 473 0 0,1 1 0 0 0,0-1 0 0 0,0 0 0 0 0,0 0 0 0 0,0 1 0 0 0,0-1 1 0 0,-1 0-1 0 0,1 0 0 0 0,0 1 0 0 0,0-1 0 0 0,0 0 0 0 0,0 0 0 0 0,0 1 0 0 0,0-1 0 0 0,0 0 0 0 0,0 0 0 0 0,0 1 0 0 0,0-1 1 0 0,0 0-1 0 0,0 1 0 0 0,0-1 0 0 0,1 0 0 0 0,-1 0 0 0 0,0 1 0 0 0,0-1 0 0 0,0 0 0 0 0,0 0 0 0 0,0 1 0 0 0,0-1 0 0 0,1 0 1 0 0,-1 0-1 0 0,0 0 0 0 0,0 1 0 0 0,0-1 0 0 0,1 0 0 0 0,12 5 1460 0 0,20-4 947 0 0,-30-1-2149 0 0,30 1 909 0 0,37 0 814 0 0,-38-7-3845 0 0,-6-8-3677 0 0,-7-14-51 0 0,-13 14 3534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7962 0 0,'-2'4'5706'0'0,"-9"17"-5183"0"0,-5 51-60 0 0,-53 304-5887 0 0,36-154-2028 0 0,27-194 5874 0 0</inkml:trace>
  <inkml:trace contextRef="#ctx0" brushRef="#br0" timeOffset="1">26 741 7009 0 0,'-3'6'768'0'0,"0"0"0"0"0,0-1 0 0 0,0 1 0 0 0,0 0 0 0 0,1 0 0 0 0,0 1-1 0 0,0-1 1 0 0,-1 12 0 0 0,2-11-473 0 0,1-1 0 0 0,0 1 0 0 0,0-1-1 0 0,1 0 1 0 0,0 1 0 0 0,0-1 0 0 0,0 1 0 0 0,3 7-1 0 0,-1-7-207 0 0,0 0 0 0 0,1 0 0 0 0,-1 0 0 0 0,1 0 0 0 0,1-1 0 0 0,-1 1 0 0 0,1-1 0 0 0,0 0 0 0 0,1-1-1 0 0,-1 1 1 0 0,1-1 0 0 0,0 0 0 0 0,1 0 0 0 0,-1-1 0 0 0,13 6 0 0 0,-10-5-582 0 0,1-2-1 0 0,-1 1 1 0 0,1-1 0 0 0,0-1 0 0 0,1 1-1 0 0,-1-2 1 0 0,19 2 0 0 0,-22-3-364 0 0,0 0 0 0 0,0-1 1 0 0,0 1-1 0 0,0-1 0 0 0,0 0 1 0 0,-1-1-1 0 0,1 0 1 0 0,0 0-1 0 0,-1 0 0 0 0,1-1 1 0 0,-1 0-1 0 0,9-5 0 0 0,2-6-1628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8090 0 0,'9'-1'6726'0'0,"33"-8"-7591"0"0,53-22-516 0 0,-43 9-1851 0 0,-1-3 0 0 0,56-35 0 0 0,-107 60 3230 0 0,1-1-1 0 0,-1 1 1 0 0,0 0-1 0 0,1 0 1 0 0,-1 0-1 0 0,1 0 1 0 0,-1-1 0 0 0,0 1-1 0 0,1 0 1 0 0,-1 0-1 0 0,0-1 1 0 0,1 1 0 0 0,-1 0-1 0 0,0-1 1 0 0,1 1-1 0 0,-1 0 1 0 0,0-1-1 0 0,0 1 1 0 0,0-1 0 0 0,1 1-1 0 0,-1 0 1 0 0,0-1-1 0 0,0 1 1 0 0,0-1 0 0 0,0 1-1 0 0,0 0 1 0 0,0-1-1 0 0,1 1 1 0 0,-1-1 0 0 0,0 1-1 0 0,0-1 1 0 0,0 1-1 0 0,-1 0 1 0 0,1-1-1 0 0,0 0 1 0 0,-15-7-181 0 0,12 7 199 0 0,-1 0 0 0 0,0 0 0 0 0,0 1 0 0 0,0 0 0 0 0,0 0 0 0 0,0 0-1 0 0,0 0 1 0 0,0 0 0 0 0,-4 1 0 0 0,1 3 209 0 0,0-1-1 0 0,0 1 0 0 0,1 0 0 0 0,-1 0 1 0 0,1 0-1 0 0,0 1 0 0 0,1 0 1 0 0,-1 1-1 0 0,1-1 0 0 0,0 1 1 0 0,0 0-1 0 0,0 0 0 0 0,1 0 1 0 0,0 1-1 0 0,1 0 0 0 0,-1-1 0 0 0,1 1 1 0 0,0 1-1 0 0,1-1 0 0 0,-3 12 1 0 0,-1 9 628 0 0,1 1 1 0 0,2-1 0 0 0,0 1 0 0 0,2 30 0 0 0,2-53-827 0 0,-1 0 1 0 0,0 0 0 0 0,1-1-1 0 0,0 1 1 0 0,1-1 0 0 0,-1 1-1 0 0,1-1 1 0 0,0 1 0 0 0,4 7 0 0 0,-5-12-101 0 0,0 0 1 0 0,-1 1 0 0 0,1-1-1 0 0,0 0 1 0 0,0 0 0 0 0,0 0 0 0 0,0 0-1 0 0,0 0 1 0 0,0 0 0 0 0,0 0-1 0 0,0 0 1 0 0,1 0 0 0 0,-1 0-1 0 0,0-1 1 0 0,1 1 0 0 0,-1-1 0 0 0,0 1-1 0 0,1-1 1 0 0,-1 1 0 0 0,0-1-1 0 0,1 0 1 0 0,-1 1 0 0 0,1-1 0 0 0,-1 0-1 0 0,1 0 1 0 0,-1 0 0 0 0,1 0-1 0 0,-1 0 1 0 0,0-1 0 0 0,1 1-1 0 0,-1 0 1 0 0,1-1 0 0 0,-1 1 0 0 0,0-1-1 0 0,1 1 1 0 0,-1-1 0 0 0,0 0-1 0 0,0 0 1 0 0,1 1 0 0 0,-1-1 0 0 0,1-1-1 0 0,8-5-461 0 0,-1-1 0 0 0,0 0-1 0 0,0 0 1 0 0,-1-1 0 0 0,0 0 0 0 0,-1-1-1 0 0,0 0 1 0 0,0 0 0 0 0,-1 0-1 0 0,7-16 1 0 0,4-15 609 0 0,18-65 0 0 0,-12 32 757 0 0,-13 40 313 0 0,-9 25-635 0 0,1 1 0 0 0,1-1-1 0 0,-1 1 1 0 0,1 0 0 0 0,1 0-1 0 0,-1 0 1 0 0,1 1 0 0 0,1-1-1 0 0,-1 1 1 0 0,12-13 0 0 0,-16 19-456 0 0,1 1 1 0 0,-1 0 0 0 0,0-1-1 0 0,1 1 1 0 0,-1 0 0 0 0,1-1 0 0 0,-1 1-1 0 0,1 0 1 0 0,-1 0 0 0 0,0-1-1 0 0,1 1 1 0 0,-1 0 0 0 0,1 0 0 0 0,-1 0-1 0 0,1 0 1 0 0,-1 0 0 0 0,1 0-1 0 0,-1 0 1 0 0,1-1 0 0 0,-1 2 0 0 0,1-1-1 0 0,-1 0 1 0 0,1 0 0 0 0,-1 0-1 0 0,1 0 1 0 0,-1 0 0 0 0,1 0 0 0 0,-1 0-1 0 0,1 1 1 0 0,-1-1 0 0 0,1 0-1 0 0,-1 0 1 0 0,1 1 0 0 0,-1-1 0 0 0,1 0-1 0 0,9 21 571 0 0,-2 27-525 0 0,-8-48-98 0 0,1 41-318 0 0,-1 0 1 0 0,-12 76-1 0 0,1-10-3993 0 0,10-73 180 0 0,1-34 4099 0 0,0 0 0 0 0,0 0 0 0 0,0 0 0 0 0,0 0 0 0 0,1 0 0 0 0,-1 0 0 0 0,0 0 0 0 0,0 0-1 0 0,0 0 1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0 0 0 0,0 0 0 0 0,0 1 0 0 0,5-20 171 0 0,2-32-451 0 0,-6 38 1447 0 0,0 1-1 0 0,1 0 0 0 0,1 0 1 0 0,4-14-1 0 0,-5 21-839 0 0,0 1 0 0 0,0 0 1 0 0,0 0-1 0 0,1 0 0 0 0,0 0 0 0 0,-1 0 0 0 0,1 0 0 0 0,1 1 1 0 0,-1-1-1 0 0,0 1 0 0 0,1 0 0 0 0,0 0 0 0 0,0 0 1 0 0,7-4-1 0 0,34-14-536 0 0,-32 16-1492 0 0,0-1 0 0 0,-1-1 0 0 0,0 0 0 0 0,0 0 0 0 0,21-18 0 0 0,-28 20 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8170 0 0,'-4'5'364'0'0,"1"0"1"0"0,-1 0-1 0 0,1 1 0 0 0,0-1 1 0 0,0 1-1 0 0,1-1 1 0 0,-1 1-1 0 0,1 0 0 0 0,0 0 1 0 0,1 0-1 0 0,0 0 1 0 0,0 0-1 0 0,0 0 0 0 0,0 0 1 0 0,1 11-1 0 0,1-8-397 0 0,0 0-1 0 0,1 0 0 0 0,0 0 1 0 0,0-1-1 0 0,1 1 0 0 0,0 0 1 0 0,1-1-1 0 0,0 0 0 0 0,0 0 1 0 0,6 10-1 0 0,-4-10-361 0 0,0 0 0 0 0,0 0 1 0 0,1-1-1 0 0,0 0 0 0 0,1 0 1 0 0,-1 0-1 0 0,1-1 0 0 0,0 0 0 0 0,12 6 1 0 0,-14-9 44 0 0,0 0 0 0 0,0 0 0 0 0,1-1 0 0 0,-1 0 0 0 0,1 0 0 0 0,0 0-1 0 0,-1-1 1 0 0,1 0 0 0 0,0 0 0 0 0,0-1 0 0 0,0 0 0 0 0,0 0 0 0 0,12-3 0 0 0,-10 1 223 0 0,-1 0 0 0 0,1-2 0 0 0,-1 1 0 0 0,0-1 0 0 0,0 0 0 0 0,0 0 0 0 0,0-1-1 0 0,-1 0 1 0 0,0-1 0 0 0,0 1 0 0 0,0-1 0 0 0,-1-1 0 0 0,0 1 0 0 0,7-11 0 0 0,8-12-52 0 0,-3 0 1 0 0,22-45-1 0 0,-12 21-1425 0 0,-13 27 876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2641 0 0,'-3'3'5484'0'0,"-7"15"-4428"0"0,0 4-818 0 0,0 1 0 0 0,1 0-1 0 0,2 0 1 0 0,0 1 0 0 0,2 0 0 0 0,-5 36 0 0 0,8-45-267 0 0,-4 41-69 0 0,6-54 36 0 0,0 0 1 0 0,0 0-1 0 0,0 0 0 0 0,0 0 0 0 0,0-1 1 0 0,0 1-1 0 0,1 0 0 0 0,-1 0 1 0 0,1 0-1 0 0,0 0 0 0 0,-1-1 1 0 0,1 1-1 0 0,0 0 0 0 0,0-1 1 0 0,0 1-1 0 0,0-1 0 0 0,0 1 0 0 0,0-1 1 0 0,0 1-1 0 0,1-1 0 0 0,-1 0 1 0 0,1 1-1 0 0,-1-1 0 0 0,2 1 1 0 0,-1-2 46 0 0,1 1 0 0 0,-1-1 1 0 0,0 0-1 0 0,0 0 0 0 0,0 0 1 0 0,0 0-1 0 0,1-1 0 0 0,-1 1 1 0 0,0-1-1 0 0,0 1 0 0 0,0-1 1 0 0,0 0-1 0 0,0 1 0 0 0,0-1 0 0 0,0 0 1 0 0,0 0-1 0 0,0-1 0 0 0,0 1 1 0 0,-1 0-1 0 0,1-1 0 0 0,-1 1 1 0 0,1-1-1 0 0,-1 1 0 0 0,3-3 1 0 0,2-3 147 0 0,0 0 0 0 0,0 0 1 0 0,-1-1-1 0 0,7-12 1 0 0,-9 15-39 0 0,0-1 1 0 0,-1 1 0 0 0,0-1 0 0 0,0 0 0 0 0,-1 0-1 0 0,0 0 1 0 0,0 0 0 0 0,0 0 0 0 0,0 0-1 0 0,-1 0 1 0 0,0-1 0 0 0,-1 1 0 0 0,0-8-1 0 0,-2 3-16 0 0,0 0-1 0 0,-1 1 1 0 0,0-1-1 0 0,-1 1 1 0 0,0 0-1 0 0,-8-12 0 0 0,12 20-107 0 0,0 0-1 0 0,-1 0 0 0 0,1 0 1 0 0,0 1-1 0 0,0-1 0 0 0,0 0 1 0 0,0 0-1 0 0,1 0 0 0 0,-1-1 0 0 0,0 1 1 0 0,1 0-1 0 0,0 0 0 0 0,-1 0 1 0 0,1 0-1 0 0,0 0 0 0 0,0-1 1 0 0,0 1-1 0 0,0 0 0 0 0,1-3 1 0 0,1 3 63 0 0,-1 0 0 0 0,1 1 1 0 0,-1-1-1 0 0,1 1 1 0 0,0-1-1 0 0,0 1 0 0 0,0-1 1 0 0,0 1-1 0 0,0 0 1 0 0,0 0-1 0 0,0 0 1 0 0,0 0-1 0 0,0 1 0 0 0,0-1 1 0 0,1 0-1 0 0,-1 1 1 0 0,0 0-1 0 0,4-1 0 0 0,7-2 75 0 0,0 1 0 0 0,0 0 0 0 0,1 1 0 0 0,-1 0 0 0 0,1 1 0 0 0,-1 1 1 0 0,1 0-1 0 0,15 4 0 0 0,-24-4-134 0 0,0 1 1 0 0,0-1 0 0 0,0 1 0 0 0,0 1 0 0 0,-1-1 0 0 0,1 1 0 0 0,-1-1 0 0 0,0 1 0 0 0,0 1 0 0 0,0-1 0 0 0,0 0 0 0 0,0 1 0 0 0,-1 0 0 0 0,0 0 0 0 0,1 0 0 0 0,-1 0 0 0 0,-1 1 0 0 0,1-1 0 0 0,-1 1 0 0 0,0 0 0 0 0,0-1 0 0 0,0 1 0 0 0,0 0 0 0 0,0 6 0 0 0,2 6 43 0 0,-1 1 1 0 0,0 0-1 0 0,-2 0 1 0 0,0 0-1 0 0,-3 27 1 0 0,1-30-728 0 0,-1-1 1 0 0,-8 25 0 0 0,7-30-920 0 0,0 1-1 0 0,-1-1 1 0 0,0 0 0 0 0,-9 13 0 0 0,10-19 105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5369 0 0,'0'1'254'0'0,"0"0"0"0"0,0 0 1 0 0,0 0-1 0 0,0 0 0 0 0,1 0 0 0 0,-1 0 0 0 0,0 0 0 0 0,0 0 1 0 0,1 0-1 0 0,-1 0 0 0 0,1 0 0 0 0,-1 0 0 0 0,1 0 0 0 0,-1 0 1 0 0,1-1-1 0 0,-1 1 0 0 0,1 0 0 0 0,0 0 0 0 0,0-1 0 0 0,-1 1 1 0 0,1 0-1 0 0,1 0 0 0 0,1 0-13 0 0,-1 1 1 0 0,0-1-1 0 0,1-1 0 0 0,-1 1 1 0 0,1 0-1 0 0,-1-1 0 0 0,1 1 1 0 0,4 0-1 0 0,4-1-248 0 0,0-1-1 0 0,1 0 1 0 0,11-2 0 0 0,-20 2 48 0 0,16-2-370 0 0,-6 0 115 0 0,1 0 1 0 0,-1 2-1 0 0,1-1 1 0 0,23 2-1 0 0,-35 0 206 0 0,0 0-1 0 0,0 0 0 0 0,0 1 1 0 0,0-1-1 0 0,1 0 1 0 0,-1 1-1 0 0,0 0 0 0 0,0-1 1 0 0,0 1-1 0 0,0 0 0 0 0,0 0 1 0 0,-1 0-1 0 0,1 1 0 0 0,0-1 1 0 0,0 0-1 0 0,-1 0 0 0 0,1 1 1 0 0,0 0-1 0 0,-1-1 0 0 0,0 1 1 0 0,1-1-1 0 0,-1 1 1 0 0,0 0-1 0 0,0 0 0 0 0,0 0 1 0 0,0 0-1 0 0,0 0 0 0 0,0 0 1 0 0,-1 0-1 0 0,1 0 0 0 0,-1 0 1 0 0,1 0-1 0 0,-1 1 0 0 0,0-1 1 0 0,0 0-1 0 0,0 3 0 0 0,-2 26 897 0 0,-2 0-1 0 0,-1 0 0 0 0,-2 0 0 0 0,-19 57 1 0 0,4-15-362 0 0,17-34-773 0 0,5-25-2948 0 0,3-28-8234 0 0,-2 4 9831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6777 0 0,'1'-1'334'0'0,"1"1"0"0"0,0-1 0 0 0,-1 1 0 0 0,1 0 0 0 0,-1 0 0 0 0,1-1 0 0 0,0 1 0 0 0,-1 0 0 0 0,1 1 0 0 0,0-1 0 0 0,-1 0 0 0 0,1 0 0 0 0,-1 1 0 0 0,1-1 0 0 0,0 1 0 0 0,-1-1 0 0 0,1 1 0 0 0,-1 0 0 0 0,1 0-1 0 0,-1-1 1 0 0,2 3 0 0 0,0-1-92 0 0,0 1-1 0 0,0 0 1 0 0,0 0-1 0 0,-1 0 1 0 0,1 0-1 0 0,-1 1 1 0 0,0-1-1 0 0,3 6 1 0 0,0 3-265 0 0,0 1 1 0 0,-1-1-1 0 0,0 1 0 0 0,2 16 1 0 0,18 161-3057 0 0,-23-161 1070 0 0,0 1 0 0 0,-2 0 0 0 0,-2-1 0 0 0,-8 42 0 0 0,11-70 1909 0 0,0 0 0 0 0,0 0 0 0 0,0 0 0 0 0,0 0 0 0 0,-1 0 0 0 0,1 0 0 0 0,-1 0 1 0 0,1 0-1 0 0,0-1 0 0 0,-1 1 0 0 0,1 0 0 0 0,-1 0 0 0 0,0 0 0 0 0,1-1 0 0 0,-1 1 0 0 0,0 0 0 0 0,1-1 1 0 0,-1 1-1 0 0,0 0 0 0 0,-1 0 0 0 0,1-2-847 0 0</inkml:trace>
  <inkml:trace contextRef="#ctx0" brushRef="#br0" timeOffset="1">80 464 1200 0 0,'1'-11'730'0'0,"0"0"0"0"0,1-1-1 0 0,1 1 1 0 0,-1 0 0 0 0,2 0-1 0 0,8-18 1 0 0,-9 26-42 0 0,0 0 0 0 0,0 0 0 0 0,0 0 0 0 0,0 0 1 0 0,1 1-1 0 0,-1-1 0 0 0,1 1 0 0 0,-1 0 0 0 0,1 0 0 0 0,0 0 0 0 0,5-1 0 0 0,53-14 60 0 0,-17 5-2862 0 0,75-23-4942 0 0,64 4 1964 0 0,-165 28 4049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14059 0 0,'-1'1'177'0'0,"0"-1"0"0"0,0 1 0 0 0,1-1 1 0 0,-1 1-1 0 0,0-1 0 0 0,1 1 0 0 0,-1 0 0 0 0,0-1 0 0 0,1 1 0 0 0,-1 0 0 0 0,1 0 1 0 0,-1-1-1 0 0,1 1 0 0 0,-1 0 0 0 0,1 0 0 0 0,0 0 0 0 0,-1-1 0 0 0,1 1 1 0 0,0 0-1 0 0,0 0 0 0 0,0 0 0 0 0,-1 0 0 0 0,1 0 0 0 0,0 0 0 0 0,0-1 1 0 0,0 1-1 0 0,1 2 0 0 0,-1-1-55 0 0,1 0 0 0 0,0 0 0 0 0,0 0 0 0 0,0 0 0 0 0,0 0 0 0 0,1 0 0 0 0,-1 0 0 0 0,0 0 0 0 0,1 0 0 0 0,3 2 0 0 0,5 6-239 0 0,2-1-1 0 0,22 13 0 0 0,-27-17 592 0 0,73 50-393 0 0,120 107 1 0 0,-30 3-3151 0 0,-132-129-225 0 0,0-2 0 0 0,3-2 0 0 0,0-1 1 0 0,71 39-1 0 0,-88-58 2203 0 0</inkml:trace>
  <inkml:trace contextRef="#ctx0" brushRef="#br0" timeOffset="1">878 110 8666 0 0,'-108'86'8365'0'0,"32"-15"-6492"0"0,-71 88-1 0 0,-166 177-549 0 0,204-221-5657 0 0,1 1-7266 0 0,92-99 6803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67 3161 0 0,'-12'-17'946'0'0,"11"16"-832"0"0,0 1 1 0 0,1-1-1 0 0,-1 1 1 0 0,0-1-1 0 0,1 0 1 0 0,-1 1-1 0 0,1-1 1 0 0,-1 0-1 0 0,1 0 1 0 0,0 0-1 0 0,-1 1 1 0 0,1-1-1 0 0,0 0 0 0 0,-1 0 1 0 0,1 0-1 0 0,0-1 1 0 0,1 1-59 0 0,-1 0 0 0 0,1 0 0 0 0,0 0 0 0 0,-1 0 0 0 0,1 0 0 0 0,0 0 0 0 0,0 1 0 0 0,0-1 0 0 0,0 0 0 0 0,0 1-1 0 0,0-1 1 0 0,0 0 0 0 0,0 1 0 0 0,0-1 0 0 0,0 1 0 0 0,0 0 0 0 0,1-1 0 0 0,1 1 0 0 0,10-5 40 0 0,1 0 0 0 0,0 2 0 0 0,1 0 0 0 0,-1 0 0 0 0,0 1 0 0 0,1 1 0 0 0,0 1 0 0 0,-1 0-1 0 0,28 4 1 0 0,-36-4-61 0 0,0 1 0 0 0,-1 1 0 0 0,1-1-1 0 0,-1 1 1 0 0,0 0 0 0 0,1 0 0 0 0,-1 1-1 0 0,0-1 1 0 0,0 1 0 0 0,-1 0 0 0 0,1 0-1 0 0,0 1 1 0 0,-1 0 0 0 0,0-1 0 0 0,0 2 0 0 0,0-1-1 0 0,-1 0 1 0 0,1 1 0 0 0,-1-1 0 0 0,0 1-1 0 0,0 0 1 0 0,-1 0 0 0 0,1 0 0 0 0,-1 1-1 0 0,0-1 1 0 0,0 0 0 0 0,1 12 0 0 0,1 5-214 0 0,9 66 192 0 0,-9-30-4824 0 0,-4-57 4618 0 0,0 1 0 0 0,-1 0 0 0 0,1-1 1 0 0,-1 1-1 0 0,1 0 0 0 0,-1-1 0 0 0,1 1 1 0 0,-1 0-1 0 0,0-1 0 0 0,0 1 0 0 0,1-1 1 0 0,-1 0-1 0 0,0 1 0 0 0,0-1 0 0 0,-1 0 1 0 0,-1 2-1 0 0,-2 1-594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2008 0 0,'32'-6'4540'0'0,"-16"5"-3534"0"0,-3-2-107 0 0,10-3-46 0 0,0 1-1 0 0,0 1 1 0 0,46-2-1 0 0,-63 6-778 0 0,0 1 0 0 0,0-1-1 0 0,0 1 1 0 0,0 0 0 0 0,-1 0-1 0 0,1 0 1 0 0,0 1 0 0 0,-1 0-1 0 0,1 0 1 0 0,-1 1 0 0 0,0-1-1 0 0,1 1 1 0 0,-1 0 0 0 0,-1 1-1 0 0,1-1 1 0 0,0 1 0 0 0,-1 0 0 0 0,0 0-1 0 0,0 0 1 0 0,0 1 0 0 0,5 6-1 0 0,-7-6 116 0 0,0 1-1 0 0,0-1 1 0 0,0 0 0 0 0,-1 1-1 0 0,0-1 1 0 0,0 1 0 0 0,0-1-1 0 0,0 1 1 0 0,-1-1 0 0 0,0 1-1 0 0,0-1 1 0 0,-1 1-1 0 0,0-1 1 0 0,0 1 0 0 0,0-1-1 0 0,0 1 1 0 0,-1-1 0 0 0,-2 6-1 0 0,-4 10 77 0 0,-1-1 0 0 0,-1 0 0 0 0,-13 21 0 0 0,16-29-446 0 0,-5 10-723 0 0,2-14-2540 0 0,2-26-5982 0 0,5-5 8482 0 0,3 8 585 0 0,-1 0 0 0 0,4-23 0 0 0,-3 32 783 0 0,1 0 0 0 0,0 0 1 0 0,1 0-1 0 0,-1 0 1 0 0,1 0-1 0 0,0 0 1 0 0,1 1-1 0 0,-1-1 1 0 0,4-5-1 0 0,-5 10-127 0 0,0 1 1 0 0,-1-1-1 0 0,1 1 0 0 0,0-1 0 0 0,0 1 1 0 0,-1-1-1 0 0,1 1 0 0 0,0 0 0 0 0,0-1 1 0 0,0 1-1 0 0,0 0 0 0 0,-1 0 0 0 0,1-1 1 0 0,0 1-1 0 0,0 0 0 0 0,0 0 0 0 0,1 0 1 0 0,32 4 3102 0 0,-22-3-2608 0 0,9 2-838 0 0,-1 0 0 0 0,38 10-1 0 0,-48-10-1044 0 0,1 1 0 0 0,-1 0 1 0 0,0 0-1 0 0,0 1 0 0 0,0 1 0 0 0,-1-1 0 0 0,10 8 1 0 0,-18-12 940 0 0,0 0 1 0 0,0 0 0 0 0,0 0 0 0 0,0 0 0 0 0,-1 0 0 0 0,1 0 0 0 0,0 0 0 0 0,0 0 0 0 0,-1 0 0 0 0,1 1 0 0 0,-1-1 0 0 0,1 0 0 0 0,-1 0 0 0 0,1 1 0 0 0,-1-1-1 0 0,0 0 1 0 0,1 1 0 0 0,-1-1 0 0 0,0 0 0 0 0,0 1 0 0 0,0-1 0 0 0,-1 2 0 0 0,1 0-59 0 0,-1 0 0 0 0,0 0 1 0 0,0 0-1 0 0,0 0 0 0 0,-1-1 0 0 0,1 1 1 0 0,-1-1-1 0 0,1 1 0 0 0,-4 3 0 0 0,-4 3-168 0 0,1 0 0 0 0,-1-1 0 0 0,-18 13 0 0 0,10-10 1138 0 0,-34 19 0 0 0,45-27-275 0 0,0 0-1 0 0,1-1 0 0 0,-1 0 0 0 0,0 0 1 0 0,0 0-1 0 0,0-1 0 0 0,-1 0 0 0 0,1 0 1 0 0,0-1-1 0 0,-11 0 0 0 0,17 0-379 0 0,0 0 0 0 0,-1 0 0 0 0,1 0 0 0 0,0 0 0 0 0,-1 0 1 0 0,1 0-1 0 0,0 0 0 0 0,-1 0 0 0 0,1 0 0 0 0,-1 0 0 0 0,1 0 0 0 0,0 0 0 0 0,-1 0 0 0 0,1 0 0 0 0,0 0 0 0 0,-1 0 0 0 0,1-1 0 0 0,0 1 0 0 0,0 0 0 0 0,-1 0 0 0 0,1 0 1 0 0,0-1-1 0 0,-1 1 0 0 0,1 0 0 0 0,0-1 0 0 0,0 1 0 0 0,0 0 0 0 0,-1 0 0 0 0,1-1 0 0 0,0 1 0 0 0,0 0 0 0 0,0-1 0 0 0,0 1 0 0 0,0 0 0 0 0,-1-1 0 0 0,1 1 1 0 0,0 0-1 0 0,0-1 0 0 0,0 1 0 0 0,0 0 0 0 0,0-1 0 0 0,11-14 1439 0 0,24-10-997 0 0,-16 15-378 0 0,0 1 0 0 0,0 1 0 0 0,1 0-1 0 0,0 2 1 0 0,29-6 0 0 0,-41 10-134 0 0,1 1 0 0 0,0 0 0 0 0,-1 0 0 0 0,1 1 1 0 0,-1 0-1 0 0,1 0 0 0 0,0 1 0 0 0,-1 0 0 0 0,1 1 0 0 0,-1 0 1 0 0,0 0-1 0 0,1 1 0 0 0,-1 0 0 0 0,0 0 0 0 0,-1 1 0 0 0,9 5 1 0 0,-11-5 88 0 0,0 0 0 0 0,-1 1 0 0 0,1 0 0 0 0,-1 1 0 0 0,0-1 0 0 0,0 0 0 0 0,0 1 0 0 0,-1 0 0 0 0,0 0 0 0 0,0 0 0 0 0,-1 0 0 0 0,0 1 0 0 0,0-1 0 0 0,0 1 0 0 0,-1-1 0 0 0,0 1 0 0 0,0 0 0 0 0,0-1 0 0 0,-1 13 0 0 0,-2 12 65 0 0,0 0-1 0 0,-13 58 0 0 0,13-79-273 0 0,-2 7 1662 0 0,0 4-7800 0 0,6-42-5766 0 0,1 7 10527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90 2969 0 0,'-73'4'7512'0'0,"110"-13"-4256"0"0,8-3-3670 0 0,95-4-1921 0 0,27-4-2976 0 0,-153 18 4614 0 0,1-1 0 0 0,-1-1 0 0 0,1-1 0 0 0,20-9 0 0 0,-21 6-1039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38 5065 0 0,'-5'0'627'0'0,"1"0"0"0"0,0 0 1 0 0,0 1-1 0 0,0-1 0 0 0,0 1 0 0 0,-1 0 0 0 0,1 1 1 0 0,0-1-1 0 0,-7 4 0 0 0,15-5-362 0 0,-1-1-1 0 0,1 1 1 0 0,-1 0 0 0 0,1 0-1 0 0,-1 0 1 0 0,0 0-1 0 0,1 1 1 0 0,-1 0 0 0 0,7 1-1 0 0,34 11-659 0 0,3 3-393 0 0,-19-7-296 0 0,-1 0 0 0 0,0 2-1 0 0,37 21 1 0 0,-62-31 1126 0 0,1 1-1 0 0,-1 0 1 0 0,1 1 0 0 0,-1-1-1 0 0,0 0 1 0 0,0 1 0 0 0,0-1-1 0 0,-1 1 1 0 0,1-1 0 0 0,0 1 0 0 0,-1 0-1 0 0,0 0 1 0 0,0 0 0 0 0,0 0-1 0 0,0 0 1 0 0,0 0 0 0 0,0 0-1 0 0,-1 0 1 0 0,1 0 0 0 0,-1 0-1 0 0,0 0 1 0 0,0 5 0 0 0,-1 7 223 0 0,-1 0 0 0 0,-1 0 0 0 0,-5 21 1 0 0,3-13-221 0 0,-7 14 155 0 0,9-31-162 0 0,0 1 0 0 0,1 0 0 0 0,0 0 0 0 0,0 0 0 0 0,-1 14 0 0 0,4-21-40 0 0,-1 1 1 0 0,0-1 0 0 0,1 0-1 0 0,-1 1 1 0 0,1-1-1 0 0,-1 0 1 0 0,1 1 0 0 0,-1-1-1 0 0,0 0 1 0 0,1 0-1 0 0,-1 0 1 0 0,1 1 0 0 0,-1-1-1 0 0,1 0 1 0 0,-1 0-1 0 0,1 0 1 0 0,-1 0 0 0 0,1 0-1 0 0,-1 0 1 0 0,1 0 0 0 0,-1 0-1 0 0,1 0 1 0 0,-1 0-1 0 0,1 0 1 0 0,-1-1 0 0 0,1 1-1 0 0,-1 0 1 0 0,1 0-1 0 0,-1 0 1 0 0,1-1 0 0 0,-1 1-1 0 0,1 0 1 0 0,-1 0 0 0 0,0-1-1 0 0,1 0 1 0 0,19-7-375 0 0,23-15-318 0 0,-30 17 544 0 0,-1-1 1 0 0,0 0 0 0 0,22-17-1 0 0,-30 21 276 0 0,-1 0 1 0 0,0-1-1 0 0,1 0 1 0 0,-1 1-1 0 0,-1-1 0 0 0,1 0 1 0 0,-1 0-1 0 0,1-1 0 0 0,-1 1 1 0 0,0 0-1 0 0,-1-1 0 0 0,1 0 1 0 0,-1 1-1 0 0,0-1 0 0 0,1-7 1 0 0,-2 8-31 0 0,0 1 1 0 0,0 0-1 0 0,1-1 1 0 0,-1 1-1 0 0,1 0 1 0 0,0-1-1 0 0,0 1 1 0 0,0 0-1 0 0,0 0 1 0 0,1 0-1 0 0,-1 0 1 0 0,1 0 0 0 0,0 0-1 0 0,0 0 1 0 0,0 1-1 0 0,0-1 1 0 0,0 1-1 0 0,1-1 1 0 0,-1 1-1 0 0,1 0 1 0 0,-1 0-1 0 0,1 0 1 0 0,0 0-1 0 0,0 1 1 0 0,0-1-1 0 0,0 1 1 0 0,0-1-1 0 0,0 1 1 0 0,0 0-1 0 0,0 0 1 0 0,6 0-1 0 0,51-25-221 0 0,2-1 40 0 0,-57 25 87 0 0,0 0 0 0 0,1 1 1 0 0,-1 0-1 0 0,1 0 1 0 0,-1 0-1 0 0,1 1 0 0 0,-1 0 1 0 0,1 0-1 0 0,7 1 1 0 0,-9 0 18 0 0,-1 0 1 0 0,0 1-1 0 0,0-1 0 0 0,0 1 1 0 0,1 0-1 0 0,-2-1 1 0 0,1 1-1 0 0,0 1 0 0 0,0-1 1 0 0,-1 0-1 0 0,1 1 1 0 0,-1-1-1 0 0,1 1 1 0 0,-1 0-1 0 0,0 0 0 0 0,0 0 1 0 0,-1 0-1 0 0,1 0 1 0 0,-1 0-1 0 0,1 0 0 0 0,-1 1 1 0 0,0-1-1 0 0,0 0 1 0 0,0 5-1 0 0,4 11 16 0 0,-2 0 0 0 0,-1 1 0 0 0,1 19 0 0 0,-3-34-51 0 0,0 16-79 0 0,1 23 151 0 0,-1-41-336 0 0,1-1-1 0 0,-1 1 1 0 0,1-1-1 0 0,-1 1 0 0 0,1-1 1 0 0,0 1-1 0 0,0-1 0 0 0,0 1 1 0 0,0-1-1 0 0,0 0 1 0 0,1 1-1 0 0,2 2 0 0 0,-4-4 70 0 0,0-1-1 0 0,1 0 1 0 0,-1 1-1 0 0,1-1 1 0 0,-1 0-1 0 0,0 1 0 0 0,1-1 1 0 0,-1 0-1 0 0,1 1 1 0 0,-1-1-1 0 0,1 0 0 0 0,-1 0 1 0 0,1 0-1 0 0,-1 0 1 0 0,1 1-1 0 0,-1-1 1 0 0,1 0-1 0 0,0 0 0 0 0,-1 0 1 0 0,1 0-1 0 0,-1 0 1 0 0,1 0-1 0 0,-1 0 1 0 0,1 0-1 0 0,-1-1 0 0 0,1 1 1 0 0,-1 0-1 0 0,1 0 1 0 0,-1 0-1 0 0,1-1 0 0 0,14-14-1592 0 0,3-24 1872 0 0,21-44-333 0 0,-27 61 472 0 0,-1 0 0 0 0,14-44 0 0 0,-22 24 2055 0 0,-3 37-2033 0 0,0 0 0 0 0,0 0 0 0 0,0-1 1 0 0,1 1-1 0 0,2-10 0 0 0,-3 15-225 0 0,0 0-1 0 0,0-1 0 0 0,0 1 1 0 0,0 0-1 0 0,0 0 0 0 0,0-1 1 0 0,0 1-1 0 0,0 0 0 0 0,0-1 1 0 0,0 1-1 0 0,0 0 0 0 0,1 0 1 0 0,-1-1-1 0 0,0 1 1 0 0,0 0-1 0 0,0 0 0 0 0,0-1 1 0 0,1 1-1 0 0,-1 0 0 0 0,0 0 1 0 0,0 0-1 0 0,1-1 0 0 0,-1 1 1 0 0,0 0-1 0 0,0 0 0 0 0,1 0 1 0 0,-1 0-1 0 0,0 0 1 0 0,1 0-1 0 0,-1-1 0 0 0,0 1 1 0 0,0 0-1 0 0,1 0 0 0 0,-1 0 1 0 0,0 0-1 0 0,1 0 0 0 0,-1 0 1 0 0,0 0-1 0 0,0 0 1 0 0,1 0-1 0 0,10 12 485 0 0,3 17 278 0 0,-11-12-614 0 0,-1 0-1 0 0,0 0 1 0 0,-2-1 0 0 0,-1 27-1 0 0,0-20-290 0 0,4 36-1 0 0,-4-58 124 0 0,1-1 1 0 0,0 0-1 0 0,0 1 0 0 0,0-1 0 0 0,0 0 0 0 0,0 1 0 0 0,0-1 0 0 0,0 0 1 0 0,0 1-1 0 0,0-1 0 0 0,0 0 0 0 0,0 1 0 0 0,0-1 0 0 0,0 0 0 0 0,1 0 1 0 0,-1 1-1 0 0,0-1 0 0 0,0 0 0 0 0,0 1 0 0 0,0-1 0 0 0,0 0 0 0 0,1 0 1 0 0,-1 1-1 0 0,0-1 0 0 0,0 0 0 0 0,0 0 0 0 0,1 0 0 0 0,-1 1 0 0 0,0-1 1 0 0,0 0-1 0 0,1 0 0 0 0,-1 0 0 0 0,0 1 0 0 0,1-1 0 0 0,-1 0 0 0 0,0 0 1 0 0,0 0-1 0 0,1 0 0 0 0,-1 0 0 0 0,0 0 0 0 0,1 0 0 0 0,-1 0 0 0 0,1 0 1 0 0,11-12-187 0 0,7-22 329 0 0,2-18 177 0 0,24-49 498 0 0,-40 91-651 0 0,1 0 0 0 0,1 0 0 0 0,-1 1 0 0 0,2-1 1 0 0,-1 2-1 0 0,1-1 0 0 0,13-9 0 0 0,-20 16-179 0 0,0 1 0 0 0,0 0 0 0 0,1 0-1 0 0,-1 0 1 0 0,0 1 0 0 0,1-1 0 0 0,-1 0-1 0 0,1 0 1 0 0,-1 1 0 0 0,1-1 0 0 0,-1 1-1 0 0,1-1 1 0 0,-1 1 0 0 0,1 0 0 0 0,-1-1-1 0 0,1 1 1 0 0,-1 0 0 0 0,1 0 0 0 0,0 0 0 0 0,2 1-1 0 0,-3-1-93 0 0,0 1 0 0 0,1 0 0 0 0,-1-1 0 0 0,0 1 0 0 0,0 0 0 0 0,0 0-1 0 0,0 0 1 0 0,-1 0 0 0 0,1 0 0 0 0,0 0 0 0 0,0 0 0 0 0,0 0 0 0 0,-1 0-1 0 0,1 0 1 0 0,-1 1 0 0 0,1-1 0 0 0,-1 0 0 0 0,1 0 0 0 0,0 3 0 0 0,0 1-88 0 0,0 0 1 0 0,-1 0-1 0 0,1 1 1 0 0,-1-1 0 0 0,0 0-1 0 0,0 1 1 0 0,-1-1-1 0 0,1 0 1 0 0,-1 0 0 0 0,0 1-1 0 0,-3 5 1 0 0,-2 0 619 0 0,0 1 1 0 0,-1-1 0 0 0,0 0-1 0 0,-10 11 1 0 0,9-13-70 0 0,2-1 1 0 0,-1 1-1 0 0,1 0 1 0 0,1 1-1 0 0,0 0 1 0 0,-8 19-1 0 0,12-13 998 0 0,8-12 264 0 0,20-16 579 0 0,-10 3-2817 0 0,39-7-1798 0 0,3 6-3411 0 0,-58 10 5762 0 0,-1 0 0 0 0,1 0 1 0 0,-1 0-1 0 0,1 0 0 0 0,0 0 1 0 0,-1 0-1 0 0,1 0 0 0 0,-1 0 1 0 0,1 0-1 0 0,0 0 0 0 0,-1 0 1 0 0,1 0-1 0 0,-1 0 0 0 0,1 0 1 0 0,-1 1-1 0 0,1-1 0 0 0,0 0 1 0 0,-1 0-1 0 0,1 1 0 0 0,-1-1 1 0 0,1 0-1 0 0,-1 1 0 0 0,1-1 1 0 0,-1 1-1 0 0,0-1 0 0 0,1 1 1 0 0,-1-1-1 0 0,0 0 0 0 0,1 2 1 0 0,0 18-508 0 0,-18 25 871 0 0,15-42-400 0 0,-5 9 586 0 0,0 0 0 0 0,-1 0-1 0 0,0 0 1 0 0,-1-1 0 0 0,-1 0 0 0 0,-20 18 0 0 0,7-7 2152 0 0,18-14-250 0 0,8-4-971 0 0,22-5-652 0 0,33-14-1395 0 0,-14 3-1805 0 0,0-3-1 0 0,-1-2 0 0 0,74-39 0 0 0,-116 55 2437 0 0,4-2-136 0 0,0 0-1 0 0,0 0 1 0 0,0-1-1 0 0,-1 1 1 0 0,1-1 0 0 0,6-8-1 0 0,-5 3-1395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0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3745 0 0,'40'11'3309'0'0,"0"-6"-1494"0"0,-22-4-1628 0 0,0 2 1 0 0,0 0-1 0 0,0 0 0 0 0,0 2 1 0 0,-1 0-1 0 0,26 12 1 0 0,-43-16-256 0 0,1-1 1 0 0,0 1-1 0 0,0 0 1 0 0,0 0-1 0 0,-1 0 0 0 0,1 0 1 0 0,0 0-1 0 0,-1 0 1 0 0,1 0-1 0 0,-1 0 0 0 0,1 0 1 0 0,-1 0-1 0 0,1 0 1 0 0,-1 0-1 0 0,0 0 1 0 0,0 0-1 0 0,0 0 0 0 0,1 0 1 0 0,-1 0-1 0 0,0 1 1 0 0,0-1-1 0 0,0 0 1 0 0,-1 0-1 0 0,1 0 0 0 0,0 0 1 0 0,0 0-1 0 0,0 0 1 0 0,-1 0-1 0 0,1 0 1 0 0,-1 0-1 0 0,1 1 0 0 0,-1-1 1 0 0,1-1-1 0 0,-1 1 1 0 0,0 0-1 0 0,1 0 0 0 0,-2 1 1 0 0,-35 44 894 0 0,26-33-236 0 0,10-12-458 0 0,0 1-1 0 0,-1 0 1 0 0,1-1-1 0 0,0 1 1 0 0,0 0-1 0 0,0 0 1 0 0,0 0-1 0 0,0 0 1 0 0,0 0-1 0 0,0 0 1 0 0,1 0-1 0 0,-1 0 1 0 0,0 3-1 0 0,1-4-102 0 0,0-1 0 0 0,0 0 0 0 0,1 1 0 0 0,-1-1 0 0 0,0 0-1 0 0,0 1 1 0 0,0-1 0 0 0,0 0 0 0 0,0 1 0 0 0,1-1 0 0 0,-1 0-1 0 0,0 1 1 0 0,0-1 0 0 0,1 0 0 0 0,-1 0 0 0 0,0 1 0 0 0,0-1 0 0 0,1 0-1 0 0,-1 0 1 0 0,0 0 0 0 0,1 1 0 0 0,-1-1 0 0 0,0 0 0 0 0,1 0-1 0 0,-1 0 1 0 0,0 0 0 0 0,1 1 0 0 0,20-2-142 0 0,-5-3 42 0 0,29-5 55 0 0,-43 9-4 0 0,0-1 1 0 0,0 1-1 0 0,0 0 0 0 0,0 0 0 0 0,0 0 1 0 0,0 1-1 0 0,0-1 0 0 0,0 0 0 0 0,0 1 1 0 0,0-1-1 0 0,0 1 0 0 0,0 0 0 0 0,0-1 1 0 0,0 1-1 0 0,0 0 0 0 0,0 0 0 0 0,1 2 1 0 0,-2-2-2 0 0,0 0 1 0 0,-1 0-1 0 0,1 0 0 0 0,-1 0 1 0 0,1 1-1 0 0,-1-1 1 0 0,0 0-1 0 0,0 0 1 0 0,1 0-1 0 0,-1 1 1 0 0,0-1-1 0 0,0 0 0 0 0,0 0 1 0 0,0 0-1 0 0,-1 1 1 0 0,1-1-1 0 0,0 0 1 0 0,0 0-1 0 0,-1 0 1 0 0,1 1-1 0 0,-1-1 0 0 0,1 0 1 0 0,-1 0-1 0 0,0 2 1 0 0,-19 30-129 0 0,16-27 167 0 0,-60 80-144 0 0,50-70 400 0 0,0 1 1 0 0,1 1-1 0 0,1 0 1 0 0,0 1-1 0 0,2 0 1 0 0,-14 33-1 0 0,23-51-199 0 0,1 0 0 0 0,-1 0 0 0 0,1 1 0 0 0,0-1 0 0 0,-1 0 0 0 0,1 0 0 0 0,0 0 0 0 0,0 0 0 0 0,-1 0 0 0 0,1 1 0 0 0,0-1 0 0 0,0 0 0 0 0,0 0-1 0 0,1 0 1 0 0,-1 1 0 0 0,0-1 0 0 0,0 0 0 0 0,1 0 0 0 0,-1 0 0 0 0,0 0 0 0 0,1 0 0 0 0,-1 0 0 0 0,1 0 0 0 0,0 0 0 0 0,-1 0 0 0 0,1 0 0 0 0,0 0 0 0 0,0 0 0 0 0,-1 0-1 0 0,1 0 1 0 0,0 0 0 0 0,0-1 0 0 0,0 1 0 0 0,0 0 0 0 0,0-1 0 0 0,0 1 0 0 0,0 0 0 0 0,0-1 0 0 0,0 0 0 0 0,1 1 0 0 0,-1-1 0 0 0,0 0 0 0 0,0 1 0 0 0,0-1 0 0 0,0 0 0 0 0,1 0-1 0 0,-1 0 1 0 0,0 0 0 0 0,2 0 0 0 0,9-1 20 0 0,0 0 1 0 0,0 0-1 0 0,-1-1 0 0 0,14-4 0 0 0,-12 3-69 0 0,60-16-317 0 0,52-9-3149 0 0,-113 27 2092 0 0,1-1 1 0 0,0 2-1 0 0,-1 0 1 0 0,1 0-1 0 0,-1 1 1 0 0,1 1-1 0 0,23 5 0 0 0,-27-4-477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1336 0 0,'-5'1'188'0'0,"0"-1"0"0"0,1 1 0 0 0,-1 1 1 0 0,1-1-1 0 0,-1 1 0 0 0,1 0 0 0 0,-1 0 0 0 0,1 0 0 0 0,0 0 0 0 0,0 1 0 0 0,0-1 0 0 0,0 1 0 0 0,1 0 0 0 0,-1 1 0 0 0,1-1 0 0 0,-1 0 0 0 0,1 1 0 0 0,0 0 0 0 0,1 0 0 0 0,-1 0 1 0 0,-2 5-1 0 0,-2 4-37 0 0,0 0 1 0 0,1 0 0 0 0,0 1 0 0 0,2-1-1 0 0,-7 29 1 0 0,10-35-72 0 0,0-1-1 0 0,0 1 0 0 0,1-1 1 0 0,0 1-1 0 0,1-1 1 0 0,0 1-1 0 0,1 8 1 0 0,-2-14-67 0 0,1 0 0 0 0,-1 0 0 0 0,0 0 0 0 0,0 1 0 0 0,1-1 0 0 0,-1 0 0 0 0,1 0 1 0 0,-1 0-1 0 0,1 0 0 0 0,-1 0 0 0 0,1 0 0 0 0,0 0 0 0 0,-1 0 0 0 0,1 0 0 0 0,0 0 0 0 0,0-1 0 0 0,0 1 0 0 0,0 0 0 0 0,0 0 1 0 0,0-1-1 0 0,0 1 0 0 0,0 0 0 0 0,0-1 0 0 0,0 1 0 0 0,0-1 0 0 0,0 0 0 0 0,0 1 0 0 0,0-1 0 0 0,1 0 0 0 0,-1 1 1 0 0,0-1-1 0 0,0 0 0 0 0,0 0 0 0 0,0 0 0 0 0,1 0 0 0 0,-1 0 0 0 0,0-1 0 0 0,0 1 0 0 0,0 0 0 0 0,0 0 0 0 0,1-1 1 0 0,-1 1-1 0 0,0-1 0 0 0,0 1 0 0 0,0-1 0 0 0,2 0 0 0 0,-1-1-3 0 0,1 0 0 0 0,-1 0 1 0 0,1 0-1 0 0,-1 0 0 0 0,0 0 0 0 0,0-1 1 0 0,0 1-1 0 0,0-1 0 0 0,0 1 0 0 0,-1-1 1 0 0,1 0-1 0 0,1-3 0 0 0,15-40-383 0 0,-12 28 246 0 0,-4 12 163 0 0,13-37-165 0 0,-14 41 197 0 0,0-1-1 0 0,-1 1 0 0 0,1 0 0 0 0,-1 0 0 0 0,1-1 0 0 0,-1 1 1 0 0,0 0-1 0 0,0-1 0 0 0,0 1 0 0 0,0 0 0 0 0,0-1 1 0 0,-1 1-1 0 0,1 0 0 0 0,-2-5 0 0 0,-9-4-1071 0 0,10 10 791 0 0,0 1 1 0 0,0-1 0 0 0,0 0 0 0 0,1 1-1 0 0,-1-1 1 0 0,0 0 0 0 0,1 0-1 0 0,-1 1 1 0 0,1-1 0 0 0,-1 0 0 0 0,1 0-1 0 0,-1 0 1 0 0,1 0 0 0 0,0 0 0 0 0,-1 0-1 0 0,1 0 1 0 0,0 1 0 0 0,0-1 0 0 0,-1 0-1 0 0,1 0 1 0 0,0 0 0 0 0,0 0-1 0 0,0 0 1 0 0,0 0 0 0 0,0 0 0 0 0,1 0-1 0 0,-1 0 1 0 0,1-2 0 0 0,0-3-803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2184 0 0,'9'-16'1441'0'0,"-7"12"-641"0"0,1-1 0 0 0,-1 1 0 0 0,1 0 0 0 0,0 0 0 0 0,0 0 0 0 0,8-7 0 0 0,-11 11-701 0 0,1-1-1 0 0,-1 1 1 0 0,1 0-1 0 0,0-1 1 0 0,-1 1-1 0 0,1 0 1 0 0,0 0-1 0 0,-1-1 1 0 0,1 1-1 0 0,0 0 1 0 0,-1 0-1 0 0,1 0 1 0 0,0 0-1 0 0,-1 0 0 0 0,1 0 1 0 0,0 0-1 0 0,-1 0 1 0 0,1 0-1 0 0,0 0 1 0 0,-1 0-1 0 0,2 1 1 0 0,0 0-59 0 0,0 0 0 0 0,-1 0 1 0 0,0 0-1 0 0,1 0 0 0 0,-1 0 1 0 0,0 1-1 0 0,1-1 0 0 0,-1 0 1 0 0,0 1-1 0 0,0-1 0 0 0,0 1 1 0 0,1 1-1 0 0,8 17 64 0 0,-1-1 0 0 0,-1 1 0 0 0,-1 1 0 0 0,0-1 0 0 0,5 33 1 0 0,8 108-85 0 0,-18-130-366 0 0,3 48 44 0 0,-9-26-4516 0 0,9-111-680 0 0,-6 11 7200 0 0,1 42-916 0 0,-1 0 0 0 0,1 0 0 0 0,-1 0 0 0 0,-1 0 1 0 0,1 0-1 0 0,-3-5 0 0 0,4 10-691 0 0,0 0 0 0 0,0 0 0 0 0,1 0 0 0 0,-1 0 0 0 0,0 0 0 0 0,0 0 0 0 0,0 0 0 0 0,1 0 0 0 0,-1 0 0 0 0,0 0 0 0 0,0 0 0 0 0,0 0 0 0 0,0 0 0 0 0,1 0 0 0 0,-1 0 0 0 0,0 0 0 0 0,0 0 0 0 0,0 0 0 0 0,0 0 0 0 0,1 0 0 0 0,-1 0 0 0 0,0 0 0 0 0,0 0 0 0 0,0 0 0 0 0,0-1 0 0 0,0 1 0 0 0,1 0 0 0 0,-1 0 0 0 0,0 0 0 0 0,0 0 0 0 0,0 0 0 0 0,0 0 0 0 0,0-1 0 0 0,0 1 0 0 0,0 0 0 0 0,0 0 0 0 0,0 0 0 0 0,1 0 0 0 0,-1-1 0 0 0,0 1 0 0 0,0 0 0 0 0,0 0 0 0 0,0 0 0 0 0,0 0 0 0 0,0-1 0 0 0,0 1 0 0 0,0 0 0 0 0,0 0 0 0 0,0 0 0 0 0,0 0 0 0 0,0-1 0 0 0,0 1 0 0 0,-1 0 0 0 0,1 0 0 0 0,0 0 0 0 0,0 0 0 0 0,0-1 0 0 0,0 1 0 0 0,0 0 0 0 0,0 0 0 0 0,0 0 0 0 0,0 0 0 0 0,0 0 0 0 0,-1-1 0 0 0,1 1 0 0 0,10 0-609 0 0,19-4-1096 0 0,56-8-7043 0 0,-50 3 7679 0 0,-31 7 988 0 0,-1 0 1 0 0,1 0-1 0 0,0-1 1 0 0,0 1-1 0 0,-1-1 1 0 0,0 0-1 0 0,1 0 1 0 0,-1 0-1 0 0,0 0 1 0 0,-1-1-1 0 0,1 1 1 0 0,-1-1-1 0 0,1 1 1 0 0,-1-1-1 0 0,0 0 1 0 0,0 0-1 0 0,-1 0 1 0 0,3-8-1 0 0,3-10 223 0 0,-2 0-1 0 0,4-31 0 0 0,-7 35-151 0 0,5-26 1004 0 0,0-65-1 0 0,-20 206 1762 0 0,12-61-2857 0 0,1 39 11 0 0,1-52-175 0 0,-1-23 159 0 0,0 0 1 0 0,0 0-1 0 0,0 0 0 0 0,1 0 0 0 0,-1 0 1 0 0,0 0-1 0 0,0 0 0 0 0,0 0 0 0 0,0 0 1 0 0,0 0-1 0 0,0 0 0 0 0,0 0 0 0 0,0 0 1 0 0,0 0-1 0 0,0 0 0 0 0,1 0 0 0 0,-1 0 0 0 0,0 0 1 0 0,0 0-1 0 0,0 0 0 0 0,0 0 0 0 0,0 0 1 0 0,0 0-1 0 0,0 0 0 0 0,0 0 0 0 0,0 0 1 0 0,0 0-1 0 0,1 1 0 0 0,-1-1 0 0 0,0 0 1 0 0,0 0-1 0 0,0 0 0 0 0,0 0 0 0 0,5-17-38 0 0,1 0 0 0 0,0 0 0 0 0,1 1 0 0 0,1-1 1 0 0,16-23-1 0 0,-19 32 160 0 0,1 1 0 0 0,0-1 0 0 0,0 1 1 0 0,0 1-1 0 0,1-1 0 0 0,0 1 0 0 0,0 1 1 0 0,1-1-1 0 0,-1 1 0 0 0,1 0 0 0 0,1 1 1 0 0,14-6-1 0 0,-21 9-205 0 0,1 0 1 0 0,-1 1-1 0 0,1-1 0 0 0,-1 1 1 0 0,1 0-1 0 0,0 0 1 0 0,-1 0-1 0 0,1 0 0 0 0,0 0 1 0 0,-1 0-1 0 0,1 1 1 0 0,-1-1-1 0 0,1 1 0 0 0,-1 0 1 0 0,1 0-1 0 0,-1 0 1 0 0,1 0-1 0 0,-1 0 0 0 0,0 0 1 0 0,4 4-1 0 0,-5-4-36 0 0,1 0-1 0 0,-1 0 1 0 0,0 0-1 0 0,0 1 1 0 0,0-1-1 0 0,0 1 1 0 0,0-1-1 0 0,0 0 1 0 0,0 1-1 0 0,0 0 1 0 0,-1-1-1 0 0,1 1 1 0 0,0 0-1 0 0,-1-1 1 0 0,0 1-1 0 0,1 0 1 0 0,-1-1-1 0 0,0 1 1 0 0,0 0-1 0 0,0 0 1 0 0,0-1-1 0 0,0 1 1 0 0,0 0-1 0 0,-1 0 1 0 0,1-1-1 0 0,0 1 1 0 0,-1 0-1 0 0,0-1 1 0 0,1 1-1 0 0,-1-1 1 0 0,-1 3-1 0 0,-12 20 112 0 0,0-2-1 0 0,-2 0 1 0 0,-29 32-1 0 0,-63 53 3392 0 0,39-41 1373 0 0,99-82-3124 0 0,100-57-2962 0 0,-45 21-3459 0 0,-83 50 4599 0 0,10-3-1783 0 0,-12 5 1930 0 0,0 0 0 0 0,0 0 0 0 0,0 0 1 0 0,0 0-1 0 0,0 0 0 0 0,0 0 0 0 0,1 0 0 0 0,-1-1 1 0 0,0 1-1 0 0,0 0 0 0 0,0 0 0 0 0,0 0 1 0 0,0 0-1 0 0,1 0 0 0 0,-1 0 0 0 0,0 0 0 0 0,0 0 1 0 0,0 0-1 0 0,0 0 0 0 0,1 0 0 0 0,-1 0 1 0 0,0 0-1 0 0,0 0 0 0 0,0 0 0 0 0,0 0 0 0 0,1 0 1 0 0,-1 0-1 0 0,0 0 0 0 0,0 0 0 0 0,0 0 0 0 0,0 0 1 0 0,1 0-1 0 0,-1 1 0 0 0,0-1 0 0 0,0 0 1 0 0,0 0-1 0 0,0 0 0 0 0,0 0 0 0 0,0 0 0 0 0,1 0 1 0 0,-1 1-1 0 0,0-1 0 0 0,0 0 0 0 0,0 0 1 0 0,0 0-1 0 0,0 0 0 0 0,0 0 0 0 0,0 1 0 0 0,0-1 1 0 0,0 0-1 0 0,0 0 0 0 0,0 0 0 0 0,0 0 1 0 0,0 1-1 0 0,0-1 0 0 0,0 0 0 0 0,0 0 0 0 0,0 0 1 0 0,0 0-1 0 0,0 1 0 0 0,-2 2-1540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4689 0 0,'0'0'141'0'0,"-1"0"-1"0"0,0 0 1 0 0,1-1 0 0 0,-1 1-1 0 0,1 0 1 0 0,-1 0 0 0 0,1 0-1 0 0,-1 0 1 0 0,1-1 0 0 0,-1 1 0 0 0,0 0-1 0 0,1-1 1 0 0,-1 1 0 0 0,1 0-1 0 0,0-1 1 0 0,-1 1 0 0 0,1 0-1 0 0,-1-1 1 0 0,1 1 0 0 0,0-1-1 0 0,-1 1 1 0 0,1-1 0 0 0,0 1-1 0 0,-1-1 1 0 0,1 1 0 0 0,0-1-1 0 0,0 1 1 0 0,0-1 0 0 0,-1 1-1 0 0,1-1 1 0 0,0 0 0 0 0,0 1 0 0 0,0-2-1 0 0,1 1-77 0 0,-1 0-1 0 0,1 0 1 0 0,0-1-1 0 0,-1 1 0 0 0,1 0 1 0 0,0 0-1 0 0,0 0 1 0 0,0 0-1 0 0,0 0 1 0 0,0 0-1 0 0,0 0 1 0 0,0 0-1 0 0,2 0 1 0 0,4-3-164 0 0,-1 0 0 0 0,1 0 1 0 0,0 1-1 0 0,11-3 0 0 0,-13 4 42 0 0,1 1-1 0 0,0 0 0 0 0,-1 1 0 0 0,1-1 0 0 0,0 1 0 0 0,0 0 0 0 0,-1 1 0 0 0,1-1 0 0 0,0 1 0 0 0,-1 0 0 0 0,1 1 0 0 0,-1-1 0 0 0,1 1 0 0 0,-1 0 0 0 0,1 0 1 0 0,-1 1-1 0 0,0 0 0 0 0,8 5 0 0 0,-8-3 151 0 0,0-1 1 0 0,-1 1 0 0 0,1 0 0 0 0,-1 0 0 0 0,0 0-1 0 0,0 1 1 0 0,-1-1 0 0 0,0 1 0 0 0,0 0-1 0 0,0 0 1 0 0,-1 0 0 0 0,1 0 0 0 0,-2 1 0 0 0,1-1-1 0 0,-1 0 1 0 0,1 9 0 0 0,0 7 400 0 0,5 27-953 0 0,-6-46-20 0 0,0 0-1 0 0,0 0 0 0 0,0-1 1 0 0,0 1-1 0 0,0 0 0 0 0,0-1 1 0 0,1 1-1 0 0,0-1 0 0 0,-1 0 1 0 0,1 1-1 0 0,0-1 0 0 0,0 0 1 0 0,0 0-1 0 0,3 2 0 0 0,2 1-2029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27 130 5617 0 0,'-19'-6'5903'0'0,"11"3"-6358"0"0,24-2-392 0 0,-2 1-68 0 0,92-26-1460 0 0,-95 26 1937 0 0,-1-1 1 0 0,0 1-1 0 0,0-1 1 0 0,0-1 0 0 0,0 0-1 0 0,-1 0 1 0 0,14-13 0 0 0,-22 17 244 0 0,1 1 0 0 0,-1-1-1 0 0,1 1 1 0 0,-1-1 0 0 0,0 0 0 0 0,1 0 0 0 0,-1 0 0 0 0,0 0 0 0 0,1-3 0 0 0,-1-1-1201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126 101 3633 0 0,'-1'1'141'0'0,"-8"7"487"0"0,0 1 1 0 0,1-1 0 0 0,0 2 0 0 0,1-1 0 0 0,0 1 0 0 0,0 0 0 0 0,1 0 0 0 0,-8 19 0 0 0,12-23-558 0 0,-36 107 783 0 0,35-101-912 0 0,1-1 1 0 0,0 1-1 0 0,0 0 0 0 0,1 0 0 0 0,1 0 0 0 0,0 0 1 0 0,3 22-1 0 0,-2-31 2 0 0,-1-1 1 0 0,0 0 0 0 0,1 1 0 0 0,-1-1-1 0 0,1 0 1 0 0,0 0 0 0 0,0 0-1 0 0,0 0 1 0 0,0 1 0 0 0,0-1 0 0 0,0-1-1 0 0,1 1 1 0 0,-1 0 0 0 0,0 0-1 0 0,1 0 1 0 0,0-1 0 0 0,-1 1 0 0 0,1-1-1 0 0,0 1 1 0 0,0-1 0 0 0,0 1-1 0 0,0-1 1 0 0,0 0 0 0 0,0 0-1 0 0,0 0 1 0 0,0-1 0 0 0,0 1 0 0 0,1 0-1 0 0,-1-1 1 0 0,0 1 0 0 0,1-1-1 0 0,-1 0 1 0 0,0 0 0 0 0,4 0 0 0 0,-2 0-106 0 0,0-1 0 0 0,-1 0 0 0 0,1 0 1 0 0,0 0-1 0 0,0-1 0 0 0,-1 1 0 0 0,1-1 0 0 0,-1 0 1 0 0,0 0-1 0 0,1 0 0 0 0,-1 0 0 0 0,0-1 1 0 0,0 1-1 0 0,0-1 0 0 0,-1 0 0 0 0,1 0 1 0 0,-1 0-1 0 0,1 0 0 0 0,3-7 0 0 0,8-22-116 0 0,-1-2 1 0 0,-2 1-1 0 0,-1-2 0 0 0,-2 1 0 0 0,4-39 0 0 0,3-4 210 0 0,6-9 347 0 0,-11 47 3365 0 0,-12 67-204 0 0,5 27-3187 0 0,0-13-251 0 0,0 42-292 0 0,3 153-6718 0 0,-5-254 7255 0 0,1 0-1 0 0,1 0 1 0 0,0 0 0 0 0,1 0 0 0 0,9-23 0 0 0,-10 35 436 0 0,-1 0 0 0 0,1 0 0 0 0,0 0 0 0 0,0 1 0 0 0,1-1 1 0 0,3-3-1 0 0,28-21 323 0 0,-15 18-2462 0 0,0 1 0 0 0,24-9-1 0 0,25-13-2832 0 0,-57 24 2594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3841 0 0,'-6'17'289'0'0,"2"-1"0"0"0,0 1 0 0 0,1-1 0 0 0,0 1 0 0 0,1 0 0 0 0,1 0 1 0 0,1 0-1 0 0,0 1 0 0 0,2-1 0 0 0,-1 0 0 0 0,2-1 0 0 0,1 1 0 0 0,8 26 0 0 0,-11-39-400 0 0,0 0-1 0 0,0 0 0 0 0,1 0 1 0 0,0 0-1 0 0,0 0 0 0 0,0 0 1 0 0,0-1-1 0 0,1 1 0 0 0,-1-1 1 0 0,1 1-1 0 0,0-1 0 0 0,0 0 1 0 0,0 0-1 0 0,0 0 0 0 0,1-1 1 0 0,-1 1-1 0 0,1-1 0 0 0,0 1 1 0 0,-1-1-1 0 0,1-1 0 0 0,0 1 1 0 0,0 0-1 0 0,0-1 0 0 0,1 0 1 0 0,-1 0-1 0 0,0 0 0 0 0,0 0 1 0 0,1-1-1 0 0,-1 0 0 0 0,0 0 1 0 0,1 0-1 0 0,-1 0 0 0 0,0-1 1 0 0,0 1-1 0 0,5-2 0 0 0,3-1-18 0 0,0 0 1 0 0,0-1-1 0 0,-1 0 0 0 0,0-1 0 0 0,0 0 1 0 0,0-1-1 0 0,0 0 0 0 0,-1-1 0 0 0,0 0 1 0 0,-1-1-1 0 0,13-12 0 0 0,-7 4-918 0 0,0-3-175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75 2969 0 0,'-3'1'205'0'0,"1"-1"-1"0"0,0 1 1 0 0,-1 0 0 0 0,1 0 0 0 0,0 0 0 0 0,-1 0 0 0 0,1 0 0 0 0,0 0 0 0 0,0 1 0 0 0,0-1-1 0 0,0 1 1 0 0,0-1 0 0 0,0 1 0 0 0,1 0 0 0 0,-1 0 0 0 0,-2 3 0 0 0,-27 39-603 0 0,24-32 731 0 0,-3 4-265 0 0,0 0-1 0 0,-12 28 1 0 0,19-36-84 0 0,1-1-1 0 0,-1 1 1 0 0,1 0-1 0 0,0-1 1 0 0,1 1-1 0 0,0 0 0 0 0,0 0 1 0 0,1 15-1 0 0,0-22 24 0 0,0 0 0 0 0,0 0-1 0 0,0-1 1 0 0,0 1 0 0 0,0 0-1 0 0,0 0 1 0 0,0-1 0 0 0,0 1-1 0 0,1 0 1 0 0,-1 0 0 0 0,0-1-1 0 0,0 1 1 0 0,1 0-1 0 0,-1-1 1 0 0,0 1 0 0 0,1 0-1 0 0,-1-1 1 0 0,1 1 0 0 0,-1 0-1 0 0,1-1 1 0 0,-1 1 0 0 0,1-1-1 0 0,-1 1 1 0 0,1-1 0 0 0,0 1-1 0 0,-1-1 1 0 0,1 0 0 0 0,0 1-1 0 0,-1-1 1 0 0,2 1 0 0 0,0-1 57 0 0,-1 0 0 0 0,1-1 1 0 0,-1 1-1 0 0,1 0 0 0 0,-1-1 1 0 0,0 1-1 0 0,1-1 0 0 0,-1 1 1 0 0,1-1-1 0 0,-1 0 0 0 0,0 0 1 0 0,1 1-1 0 0,-1-1 0 0 0,1-2 1 0 0,6-3 309 0 0,-1-1 1 0 0,0 0 0 0 0,9-12-1 0 0,-11 12-328 0 0,0-1-1 0 0,0-1 1 0 0,-1 1-1 0 0,0-1 0 0 0,-1 0 1 0 0,0 0-1 0 0,0 0 1 0 0,-1 0-1 0 0,2-14 1 0 0,-1-9-870 0 0,-1-46 1 0 0,-2 58 556 0 0,1 18 344 0 0,-1 1 0 0 0,0 0 0 0 0,1-1 1 0 0,0 1-1 0 0,-1 0 0 0 0,1 0 0 0 0,0-1 0 0 0,-1 1 0 0 0,1 0 0 0 0,0 0 0 0 0,0 0 0 0 0,0 0 0 0 0,0 0 0 0 0,0 0 0 0 0,0 0 0 0 0,1 0 0 0 0,-1 1 0 0 0,0-1 0 0 0,0 0 0 0 0,0 1 0 0 0,1-1 0 0 0,1 0 0 0 0,39-13 603 0 0,-28 9-699 0 0,-7 2 32 0 0,1 1 1 0 0,-1-1-1 0 0,1 1 0 0 0,0 1 1 0 0,0-1-1 0 0,11 1 0 0 0,-17 1-11 0 0,0 0 0 0 0,1 0 0 0 0,-1 1-1 0 0,1-1 1 0 0,-1 1 0 0 0,1 0 0 0 0,-1-1-1 0 0,0 1 1 0 0,0 0 0 0 0,1 1 0 0 0,-1-1-1 0 0,0 0 1 0 0,0 1 0 0 0,0-1 0 0 0,0 1-1 0 0,0-1 1 0 0,-1 1 0 0 0,1 0 0 0 0,0 0-1 0 0,-1 0 1 0 0,1 0 0 0 0,-1 0 0 0 0,0 0-1 0 0,2 3 1 0 0,4 11 326 0 0,0 1-1 0 0,-1 0 1 0 0,5 24-1 0 0,-7-24-273 0 0,1-1 0 0 0,0 1 1 0 0,2-1-1 0 0,8 16 0 0 0,-10-23-294 0 0,23 48-9097 0 0,-26-51 7423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4233 0 0,'3'9'5054'0'0,"5"11"-1773"0"0,6 15-1614 0 0,-2 0 0 0 0,0 0 0 0 0,10 63 0 0 0,4 113-1016 0 0,7 35-4535 0 0,-30-235 2311 0 0,-1-1 1 0 0,1 1-1 0 0,1-1 0 0 0,0 0 0 0 0,0 0 0 0 0,1 0 0 0 0,1-1 0 0 0,11 17 0 0 0,-8-14-202 0 0</inkml:trace>
  <inkml:trace contextRef="#ctx0" brushRef="#br0" timeOffset="1">154 71 5249 0 0,'-4'3'615'0'0,"0"1"1"0"0,1-1-1 0 0,-1 1 0 0 0,1 0 0 0 0,0 0 1 0 0,-5 8-1 0 0,8-11-587 0 0,-1 0 1 0 0,1-1 0 0 0,-1 1 0 0 0,1 0-1 0 0,0-1 1 0 0,-1 1 0 0 0,1 0-1 0 0,0 0 1 0 0,0-1 0 0 0,0 1-1 0 0,0 0 1 0 0,-1 0 0 0 0,1 0 0 0 0,0-1-1 0 0,0 1 1 0 0,0 0 0 0 0,1 0-1 0 0,-1-1 1 0 0,0 1 0 0 0,0 0 0 0 0,0 0-1 0 0,0 0 1 0 0,1-1 0 0 0,-1 1-1 0 0,0 0 1 0 0,1-1 0 0 0,-1 1-1 0 0,1 0 1 0 0,-1-1 0 0 0,1 1 0 0 0,-1 0-1 0 0,1-1 1 0 0,-1 1 0 0 0,1-1-1 0 0,-1 1 1 0 0,1-1 0 0 0,0 1-1 0 0,-1-1 1 0 0,1 0 0 0 0,0 1 0 0 0,0-1-1 0 0,-1 0 1 0 0,1 1 0 0 0,0-1-1 0 0,-1 0 1 0 0,1 0 0 0 0,0 0 0 0 0,0 0-1 0 0,0 0 1 0 0,-1 0 0 0 0,1 0-1 0 0,1 0 1 0 0,23 3 296 0 0,-15-3-884 0 0,-1 1 0 0 0,1 1 1 0 0,0 0-1 0 0,0 0 1 0 0,12 5-1 0 0,-18-5 339 0 0,-1-1 1 0 0,0 1-1 0 0,0 0 0 0 0,0 0 1 0 0,0 0-1 0 0,-1 1 0 0 0,1-1 1 0 0,-1 1-1 0 0,1-1 0 0 0,-1 1 1 0 0,0 0-1 0 0,0 0 0 0 0,0 0 1 0 0,0 0-1 0 0,0 0 0 0 0,-1 1 1 0 0,0-1-1 0 0,1 0 0 0 0,0 5 1 0 0,5 36-1556 0 0,-5-26 101 0 0</inkml:trace>
  <inkml:trace contextRef="#ctx0" brushRef="#br0" timeOffset="2">235 255 3321 0 0,'2'2'9450'0'0,"6"-2"-5568"0"0,14-2-4416 0 0,-10 1 748 0 0,-9 1-310 0 0,-1 0 1 0 0,1 1 0 0 0,-1-1-1 0 0,1 1 1 0 0,-1-1-1 0 0,1 1 1 0 0,-1 0 0 0 0,0 0-1 0 0,1 1 1 0 0,-1-1-1 0 0,0 0 1 0 0,0 1 0 0 0,0-1-1 0 0,1 1 1 0 0,-2 0-1 0 0,1-1 1 0 0,0 1 0 0 0,0 0-1 0 0,-1 0 1 0 0,1 0-1 0 0,-1 1 1 0 0,1-1-1 0 0,-1 0 1 0 0,0 0 0 0 0,0 1-1 0 0,1 3 1 0 0,3 8 86 0 0,0 1 0 0 0,-2 0 0 0 0,4 22 0 0 0,-2-8 212 0 0,-2-18-139 0 0,0 6 112 0 0,2 0 1 0 0,12 32-1 0 0,-16-46-184 0 0,0 1-1 0 0,1-1 0 0 0,-1 0 0 0 0,1 0 0 0 0,0 0 1 0 0,0-1-1 0 0,0 1 0 0 0,0 0 0 0 0,0-1 1 0 0,1 1-1 0 0,-1-1 0 0 0,1 0 0 0 0,-1 0 1 0 0,1 0-1 0 0,0 0 0 0 0,0 0 0 0 0,0-1 0 0 0,0 1 1 0 0,0-1-1 0 0,1 0 0 0 0,5 2 0 0 0,-5-3-53 0 0,-1 0-1 0 0,0-1 0 0 0,0 1 1 0 0,0-1-1 0 0,0 1 1 0 0,0-1-1 0 0,0 0 0 0 0,-1 0 1 0 0,1 0-1 0 0,0-1 0 0 0,0 1 1 0 0,-1-1-1 0 0,1 0 1 0 0,-1 1-1 0 0,1-1 0 0 0,-1 0 1 0 0,0 0-1 0 0,1-1 0 0 0,-1 1 1 0 0,0 0-1 0 0,-1-1 0 0 0,1 1 1 0 0,0-1-1 0 0,-1 0 1 0 0,1 1-1 0 0,-1-1 0 0 0,0 0 1 0 0,2-5-1 0 0,-2 4 216 0 0,1 0 0 0 0,-1 0-1 0 0,0 0 1 0 0,0 0 0 0 0,0-1 0 0 0,-1 1 0 0 0,1 0-1 0 0,-1 0 1 0 0,0-1 0 0 0,0 1 0 0 0,-1 0 0 0 0,1 0-1 0 0,-1-1 1 0 0,0 1 0 0 0,0 0 0 0 0,0 0 0 0 0,-1 0-1 0 0,1 0 1 0 0,-1 0 0 0 0,-3-5 0 0 0,2 7-41 0 0,0-1 0 0 0,0 1-1 0 0,0 0 1 0 0,0 0 0 0 0,0 1 0 0 0,-1-1 0 0 0,1 1 0 0 0,-1 0 0 0 0,1-1 0 0 0,-1 1 0 0 0,1 1 0 0 0,-1-1 0 0 0,0 0 0 0 0,-4 1 0 0 0,-3-1 113 0 0,-1 1 0 0 0,0 0 1 0 0,-13 2-1 0 0,-22 10 180 0 0,12-1-1625 0 0,12-8-3163 0 0,36-12-6889 0 0,-6 6 9581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14 4737 0 0,'0'-1'169'0'0,"1"1"0"0"0,-1-1-1 0 0,0 1 1 0 0,0-1 0 0 0,0 1 0 0 0,0-1-1 0 0,0 1 1 0 0,0-1 0 0 0,0 1 0 0 0,-1 0 0 0 0,1-1-1 0 0,0 1 1 0 0,0-1 0 0 0,0 1 0 0 0,0-1-1 0 0,0 1 1 0 0,-1 0 0 0 0,1-1 0 0 0,0 1-1 0 0,0-1 1 0 0,-1 1 0 0 0,1 0 0 0 0,0-1 0 0 0,-1 1-1 0 0,1 0 1 0 0,0-1 0 0 0,-1 1 0 0 0,1 0-1 0 0,-1 0 1 0 0,1-1 0 0 0,0 1 0 0 0,-1 0-1 0 0,-14 5 953 0 0,-10 19-2403 0 0,17-11 953 0 0,1 0 0 0 0,1 1 0 0 0,1 0 0 0 0,-6 17 0 0 0,10-25 411 0 0,-1-1 0 0 0,1 0 0 0 0,0 1 0 0 0,0-1-1 0 0,1 1 1 0 0,0-1 0 0 0,0 1 0 0 0,0-1 0 0 0,0 1-1 0 0,1-1 1 0 0,0 1 0 0 0,0-1 0 0 0,0 0 0 0 0,4 9-1 0 0,-4-13 2 0 0,-1 0-1 0 0,1 1 1 0 0,0-1-1 0 0,-1 0 0 0 0,1 1 1 0 0,0-1-1 0 0,0 0 0 0 0,0 0 1 0 0,0 0-1 0 0,0 0 1 0 0,0 0-1 0 0,1 0 0 0 0,-1 0 1 0 0,0 0-1 0 0,0 0 0 0 0,1-1 1 0 0,-1 1-1 0 0,1-1 1 0 0,-1 1-1 0 0,0-1 0 0 0,1 1 1 0 0,-1-1-1 0 0,1 0 0 0 0,2 1 1 0 0,-2-2 22 0 0,1 1 0 0 0,-1-1-1 0 0,0 1 1 0 0,1-1 0 0 0,-1 0 0 0 0,1 0 0 0 0,-1 0 0 0 0,0 0 0 0 0,0 0-1 0 0,0-1 1 0 0,1 1 0 0 0,-1-1 0 0 0,2-2 0 0 0,4-4 52 0 0,-1 0 0 0 0,1 0 0 0 0,-2-1 0 0 0,1 0 1 0 0,7-14-1 0 0,-8 12-368 0 0,-1 0 0 0 0,0 0 0 0 0,-1 0 0 0 0,0 0 0 0 0,-1-1 0 0 0,0 0 0 0 0,-1 0 0 0 0,1-15 0 0 0,-3 27 183 0 0,1 0 1 0 0,-1 0 0 0 0,0-1 0 0 0,0 1 0 0 0,0 0 0 0 0,0 0-1 0 0,-1-1 1 0 0,1 1 0 0 0,0 0 0 0 0,0 0 0 0 0,0-1-1 0 0,0 1 1 0 0,0 0 0 0 0,0 0 0 0 0,0 0 0 0 0,0-1-1 0 0,0 1 1 0 0,-1 0 0 0 0,1 0 0 0 0,0 0 0 0 0,0-1 0 0 0,0 1-1 0 0,0 0 1 0 0,0 0 0 0 0,-1 0 0 0 0,1 0 0 0 0,0-1-1 0 0,0 1 1 0 0,0 0 0 0 0,-1 0 0 0 0,1 0 0 0 0,0 0-1 0 0,0 0 1 0 0,-1 0 0 0 0,1 0 0 0 0,0 0 0 0 0,0 0 0 0 0,-1 0-1 0 0,1 0 1 0 0,0 0 0 0 0,0 0 0 0 0,-1 0 0 0 0,1 0-1 0 0,-15 5-650 0 0,-10 13-204 0 0,4 0 192 0 0,-18 12-4572 0 0,42-37 2640 0 0,0 0 1662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36 4097 0 0,'5'-4'374'0'0,"0"0"0"0"0,0 1 1 0 0,0-1-1 0 0,0 1 0 0 0,1 0 0 0 0,-1 0 1 0 0,1 0-1 0 0,0 1 0 0 0,0 0 0 0 0,0 0 1 0 0,8-1-1 0 0,-11 3-298 0 0,0 0 1 0 0,0 0 0 0 0,0 0-1 0 0,-1 1 1 0 0,1-1-1 0 0,0 1 1 0 0,0-1-1 0 0,0 1 1 0 0,-1 0 0 0 0,1 0-1 0 0,-1 0 1 0 0,1 1-1 0 0,0-1 1 0 0,-1 1-1 0 0,0-1 1 0 0,1 1-1 0 0,-1 0 1 0 0,0 0 0 0 0,0 0-1 0 0,0 0 1 0 0,0 0-1 0 0,0 0 1 0 0,-1 0-1 0 0,1 1 1 0 0,-1-1 0 0 0,1 1-1 0 0,0 2 1 0 0,3 7-125 0 0,0 0 1 0 0,0 0 0 0 0,-1 0-1 0 0,-1 1 1 0 0,0-1 0 0 0,-1 1-1 0 0,1 17 1 0 0,-3 96-3567 0 0,-2-61-26 0 0,2-27 1829 0 0,-1-19 563 0 0</inkml:trace>
  <inkml:trace contextRef="#ctx0" brushRef="#br0" timeOffset="1">18 593 6465 0 0,'-1'1'99'0'0,"0"-1"0"0"0,0 1 0 0 0,-1 0 0 0 0,1 0 1 0 0,0 0-1 0 0,0 0 0 0 0,0 0 0 0 0,0 0 0 0 0,0 0 0 0 0,1 0 0 0 0,-1 0 0 0 0,0 0 0 0 0,0 0 0 0 0,1 0 0 0 0,-1 1 0 0 0,1-1 0 0 0,-1 0 0 0 0,1 1 0 0 0,-1-1 0 0 0,1 0 0 0 0,0 1 0 0 0,0-1 0 0 0,0 0 0 0 0,-1 1 0 0 0,1-1 0 0 0,1 0 0 0 0,-1 1 0 0 0,0-1 0 0 0,0 1 0 0 0,1 0 0 0 0,11 53 139 0 0,-6-36 153 0 0,11 44-169 0 0,2 9-1759 0 0,-14-25-4339 0 0,-4-45 4667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91 2817 0 0,'19'-28'3411'0'0,"-13"22"-3235"0"0,0-1 1 0 0,1 0 0 0 0,0 1-1 0 0,10-6 1 0 0,-13 9-206 0 0,-1 0 1 0 0,2 0 0 0 0,-1 1 0 0 0,0 0 0 0 0,0 0-1 0 0,1 0 1 0 0,-1 1 0 0 0,1-1 0 0 0,-1 1-1 0 0,1 0 1 0 0,0 0 0 0 0,-1 1 0 0 0,1-1 0 0 0,0 1-1 0 0,0 0 1 0 0,-1 0 0 0 0,6 1 0 0 0,-6 1 23 0 0,0 0 0 0 0,-1-1 0 0 0,1 1 0 0 0,-1 1 1 0 0,0-1-1 0 0,0 0 0 0 0,1 1 0 0 0,-1-1 0 0 0,-1 1 0 0 0,1 0 1 0 0,0 0-1 0 0,-1 0 0 0 0,0 1 0 0 0,1-1 0 0 0,-1 0 0 0 0,-1 1 1 0 0,1 0-1 0 0,0-1 0 0 0,-1 1 0 0 0,0 0 0 0 0,0 0 0 0 0,1 4 1 0 0,1 7 196 0 0,0 0 0 0 0,-1-1 0 0 0,-1 1 0 0 0,0 24 0 0 0,-4-15-102 0 0,-1-1 0 0 0,0 1 1 0 0,-2-1-1 0 0,-1 0 0 0 0,-1 0 0 0 0,-17 37 0 0 0,22-55-220 0 0,0 0 0 0 0,0 0 0 0 0,-1-1 0 0 0,1 1 0 0 0,-1-1 0 0 0,0 0 0 0 0,0 0 0 0 0,-1 0 0 0 0,1 0 0 0 0,-1-1 0 0 0,0 1 0 0 0,0-1 0 0 0,0-1 0 0 0,0 1 0 0 0,0-1 0 0 0,-1 1 0 0 0,1-2 0 0 0,-1 1 0 0 0,1-1 0 0 0,-1 1 0 0 0,0-1 0 0 0,1-1-1 0 0,-1 1 1 0 0,0-1 0 0 0,-10-1 0 0 0,6 0 558 0 0,0 0 0 0 0,0 0 0 0 0,0-1 0 0 0,0-1 0 0 0,0 1 0 0 0,1-1 0 0 0,-1-1 0 0 0,1 0 0 0 0,0 0 0 0 0,0-1 0 0 0,0 0 0 0 0,1-1 0 0 0,0 0 0 0 0,-9-8 0 0 0,16 14-378 0 0,1-1 0 0 0,-1 1 0 0 0,1-1 0 0 0,-1 1 0 0 0,1-1 0 0 0,-1 1 0 0 0,1-1 0 0 0,-1 0 0 0 0,1 1 0 0 0,-1-1 0 0 0,1 0 0 0 0,0 0 0 0 0,-1 1 0 0 0,1-1-1 0 0,0 0 1 0 0,0 0 0 0 0,0 1 0 0 0,0-1 0 0 0,-1 0 0 0 0,1 0 0 0 0,0 0 0 0 0,0 1 0 0 0,0-1 0 0 0,1 0 0 0 0,-1 0 0 0 0,0-1 0 0 0,1 1-14 0 0,0 0 1 0 0,0-1-1 0 0,0 1 0 0 0,0 0 1 0 0,0 0-1 0 0,0 0 1 0 0,0 0-1 0 0,0 0 1 0 0,0 0-1 0 0,1 0 0 0 0,-1 0 1 0 0,0 1-1 0 0,3-2 1 0 0,8-3-83 0 0,1 0 0 0 0,25-4 0 0 0,-17 3 62 0 0,-7 2 5 0 0,87-34-5519 0 0,-89 32 4738 0 0,0 0-1 0 0,0-1 0 0 0,-1 0 0 0 0,0-1 0 0 0,-1 0 0 0 0,12-10 0 0 0,-12 8-871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1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 1704 0 0,'-10'-8'1225'0'0,"0"-1"1128"0"0,10 8-2280 0 0,1 1 0 0 0,-1-1 0 0 0,0 1-1 0 0,1-1 1 0 0,-1 1 0 0 0,1-1 0 0 0,-1 1 0 0 0,1-1 0 0 0,-1 1-1 0 0,1 0 1 0 0,-1-1 0 0 0,1 1 0 0 0,-1 0 0 0 0,1 0 0 0 0,-1-1-1 0 0,1 1 1 0 0,-1 0 0 0 0,1 0 0 0 0,0 0 0 0 0,-1 0 0 0 0,1 0 0 0 0,-1 0-1 0 0,1 0 1 0 0,0 0 0 0 0,-1 0 0 0 0,1 0 0 0 0,0 0 0 0 0,14-2 320 0 0,-5 0-214 0 0,0 0 0 0 0,0 1-1 0 0,0 0 1 0 0,0 1 0 0 0,17 2-1 0 0,-25-2-170 0 0,0 0 0 0 0,0 1 1 0 0,0-1-1 0 0,0 1 0 0 0,0 0 0 0 0,-1 0 0 0 0,1 0 0 0 0,0 0 0 0 0,0 0 0 0 0,0 0 0 0 0,-1 0 0 0 0,1 0 0 0 0,-1 1 0 0 0,1-1 0 0 0,-1 1 1 0 0,1-1-1 0 0,-1 1 0 0 0,0 0 0 0 0,0-1 0 0 0,0 1 0 0 0,0 0 0 0 0,0 0 0 0 0,0 0 0 0 0,0-1 0 0 0,-1 1 0 0 0,1 0 0 0 0,-1 0 0 0 0,1 0 1 0 0,-1 0-1 0 0,0 1 0 0 0,0-1 0 0 0,0 0 0 0 0,0 3 0 0 0,-1 27-297 0 0,-2-1-1 0 0,-7 37 1 0 0,-8 17 5722 0 0,18-85-5369 0 0,-1 1-7 0 0,1 1 0 0 0,0-1-1 0 0,-1 0 1 0 0,1 0 0 0 0,0 0 0 0 0,0 0 0 0 0,0 1 0 0 0,0-1 0 0 0,0 0-1 0 0,0 0 1 0 0,0 0 0 0 0,0 0 0 0 0,0 1 0 0 0,1-1 0 0 0,-1 0 0 0 0,0 0-1 0 0,1 0 1 0 0,-1 0 0 0 0,1 0 0 0 0,-1 0 0 0 0,1 0 0 0 0,-1 0 0 0 0,1 0-1 0 0,0 0 1 0 0,0 0 0 0 0,0 0 0 0 0,-1 0 0 0 0,3 1 0 0 0,-1-1-214 0 0,0 0-1 0 0,1 0 1 0 0,-1-1 0 0 0,0 1 0 0 0,0-1 0 0 0,1 0-1 0 0,-1 1 1 0 0,0-1 0 0 0,1 0 0 0 0,-1 0 0 0 0,0-1-1 0 0,1 1 1 0 0,-1 0 0 0 0,2-2 0 0 0,2 1-228 0 0,-1 0 0 0 0,0 0 1 0 0,0-1-1 0 0,0 0 0 0 0,0 0 1 0 0,0-1-1 0 0,0 1 0 0 0,-1-1 1 0 0,1 0-1 0 0,-1 0 0 0 0,0-1 1 0 0,0 1-1 0 0,4-6 0 0 0,-5 5 86 0 0,-1-1 1 0 0,-1 0-1 0 0,1 0 0 0 0,-1 0 0 0 0,1 0 0 0 0,-1 0 1 0 0,-1 0-1 0 0,1-1 0 0 0,-1-7 0 0 0,-5-53-2162 0 0,0 27 917 0 0,5 27 949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67 464 0 0,'-1'0'663'0'0,"0"0"-1"0"0,0 0 1 0 0,-1 0-1 0 0,1 0 1 0 0,0 0-1 0 0,0 0 1 0 0,0 1-1 0 0,0-1 1 0 0,0 0-1 0 0,0 1 1 0 0,-1-1 0 0 0,1 0-1 0 0,0 1 1 0 0,0-1-1 0 0,0 1 1 0 0,0 0-1 0 0,-1 0 1 0 0,6 2 1857 0 0,12-4-2706 0 0,10-6-311 0 0,0-1-1 0 0,28-12 1 0 0,-33 10-155 0 0,1 2 1 0 0,1 1 0 0 0,32-6-1 0 0,-54 13 548 0 0,-1-1 0 0 0,1 1 1 0 0,0 0-1 0 0,-1 0 0 0 0,1 0 0 0 0,0 0 0 0 0,-1 0 0 0 0,1 0 0 0 0,-1 0 0 0 0,1 0 0 0 0,0 0 1 0 0,-1 0-1 0 0,1 0 0 0 0,0 1 0 0 0,-1-1 0 0 0,1 0 0 0 0,-1 0 0 0 0,1 1 0 0 0,-1-1 0 0 0,1 0 0 0 0,-1 1 1 0 0,1-1-1 0 0,-1 0 0 0 0,1 1 0 0 0,-1-1 0 0 0,1 1 0 0 0,-1-1 0 0 0,1 1 0 0 0,-1 0 0 0 0,1-1-116 0 0,-1 1 0 0 0,0 0-1 0 0,0 0 1 0 0,0-1-1 0 0,0 1 1 0 0,0 0-1 0 0,-1 0 1 0 0,1 0 0 0 0,0-1-1 0 0,0 1 1 0 0,0 0-1 0 0,-1 0 1 0 0,1-1-1 0 0,0 1 1 0 0,-1 0 0 0 0,1-1-1 0 0,0 1 1 0 0,-1 0-1 0 0,1-1 1 0 0,-1 1-1 0 0,1-1 1 0 0,-1 1 0 0 0,-1 0-1 0 0,-2 3-1182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7098 0 0,'0'0'5773'0'0,"17"0"-6217"0"0,-3-4 422 0 0,57-21-812 0 0,-65 23 603 0 0,0-1 1 0 0,0 0-1 0 0,0-1 0 0 0,-1 0 1 0 0,1 0-1 0 0,-1 0 1 0 0,0 0-1 0 0,8-10 0 0 0,-8 7 177 0 0,-1-1-1 0 0,-1 1 0 0 0,1-1 0 0 0,-1 0 0 0 0,0 0 1 0 0,-1 0-1 0 0,0-1 0 0 0,-1 1 0 0 0,2-9 0 0 0,10-39-501 0 0,-12 51 475 0 0,27-59-482 0 0,-26 58 579 0 0,1 1 0 0 0,1 0 0 0 0,-1 0 0 0 0,1 0 0 0 0,-1 0 0 0 0,2 0 0 0 0,-1 1 0 0 0,0 0 0 0 0,6-4 0 0 0,-10 7 9 0 0,1 1 0 0 0,-1 0 0 0 0,0 0 0 0 0,0 0 0 0 0,0-1 0 0 0,1 1 0 0 0,-1 0 0 0 0,0 0 0 0 0,1 0 0 0 0,-1 0 0 0 0,0-1 0 0 0,0 1 0 0 0,1 0 0 0 0,-1 0 0 0 0,0 0 0 0 0,0 0 0 0 0,1 0 0 0 0,-1 0 0 0 0,0 0 0 0 0,1 0 0 0 0,-1 0 0 0 0,0 0 0 0 0,1 0-1 0 0,-1 0 1 0 0,0 0 0 0 0,0 0 0 0 0,1 0 0 0 0,-1 1 0 0 0,0-1 0 0 0,1 0 0 0 0,-1 0 0 0 0,0 0 0 0 0,0 0 0 0 0,1 0 0 0 0,-1 1 0 0 0,0-1 0 0 0,0 0 0 0 0,0 0 0 0 0,1 1 0 0 0,2 14 912 0 0,-8 27 332 0 0,4-35-1143 0 0,-19 97-775 0 0,-8-2-7342 0 0,23-88 6169 0 0</inkml:trace>
  <inkml:trace contextRef="#ctx0" brushRef="#br0" timeOffset="1">15 574 9250 0 0,'32'-8'6764'0'0,"10"-8"-5238"0"0,-27 8-1932 0 0,1 2 0 0 0,0 0-1 0 0,1 1 1 0 0,26-5 0 0 0,-35 10 134 0 0,0 0 0 0 0,0 0 0 0 0,0 1 1 0 0,0 0-1 0 0,-1 1 0 0 0,1-1 1 0 0,0 1-1 0 0,-1 1 0 0 0,1 0 0 0 0,-1 0 1 0 0,0 0-1 0 0,13 9 0 0 0,3 3-1531 0 0,-1 2-1 0 0,27 26 0 0 0,-21-17-3253 0 0,-22-22 3605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3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113 391 3145 0 0,'0'-2'26'0'0,"0"1"1"0"0,0 0 0 0 0,0 0 0 0 0,0 0 0 0 0,0-1-1 0 0,-1 1 1 0 0,1 0 0 0 0,0 0 0 0 0,-1 0-1 0 0,1 0 1 0 0,-1 0 0 0 0,0-1 0 0 0,1 1 0 0 0,-1 0-1 0 0,0 0 1 0 0,1 0 0 0 0,-1 1 0 0 0,0-1-1 0 0,0 0 1 0 0,0 0 0 0 0,0 0 0 0 0,0 1 0 0 0,-1-2-1 0 0,-1 1-17 0 0,0 0 0 0 0,1 0 0 0 0,-1 0 0 0 0,0 0 0 0 0,0 0 0 0 0,0 1-1 0 0,0-1 1 0 0,0 1 0 0 0,-5 0 0 0 0,3 0 175 0 0,1 0-1 0 0,-1 0 1 0 0,0 1-1 0 0,1 0 1 0 0,-1 0 0 0 0,1 0-1 0 0,-1 0 1 0 0,1 1 0 0 0,0 0-1 0 0,-1 0 1 0 0,1 0-1 0 0,0 0 1 0 0,-3 11 1478 0 0,8-12-1635 0 0,17 2 670 0 0,20-2 351 0 0,284-13 3305 0 0,167-8-2963 0 0,-2-33-1319 0 0,187-82-33 0 0,-279 51 414 0 0,-290 62-608 0 0,158-28 895 0 0,-206 42-2180 0 0,-1 3 0 0 0,96 4 0 0 0,-144 1 684 0 0,0 1 1 0 0,1 0-1 0 0,-1 0 0 0 0,0 1 0 0 0,1 0 0 0 0,-1 0 0 0 0,0 1 1 0 0,0 0-1 0 0,-1 0 0 0 0,1 1 0 0 0,-1 0 0 0 0,0 1 1 0 0,12 9-1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2:27.3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0 394 4041 0 0,'3'-2'33'0'0,"0"0"1"0"0,-1 0-1 0 0,1 0 1 0 0,0 1-1 0 0,0-1 1 0 0,0 1-1 0 0,1 0 1 0 0,-1 0-1 0 0,0 0 1 0 0,0 0-1 0 0,1 0 1 0 0,4 0-1 0 0,47-1-625 0 0,-33 2 538 0 0,324 4-359 0 0,-92 2 675 0 0,-41-14 766 0 0,-182 5-775 0 0,-1-2 1 0 0,1-1-1 0 0,-1-1 1 0 0,54-21 0 0 0,-77 22-1258 0 0,-20 6 235 0 0,-24 5 178 0 0,-166 56 206 0 0,37-10 582 0 0,68-25 84 0 0,-144 42-50 0 0,185-49-194 0 0,1 2-1 0 0,-62 34 1 0 0,117-55-25 0 0,0 1 0 0 0,0-1 0 0 0,0 0 0 0 0,0 1 0 0 0,0 0 0 0 0,0-1 0 0 0,0 1 0 0 0,0 0 0 0 0,0-1 0 0 0,0 1 0 0 0,0 0 0 0 0,0 0 0 0 0,1 0 0 0 0,-1 0 0 0 0,0 0 0 0 0,0 0 0 0 0,1 0 0 0 0,-1 0 0 0 0,1 0 0 0 0,-1 0 0 0 0,1 0 0 0 0,0 0 0 0 0,-1 2 0 0 0,1-2 23 0 0,1-1-1 0 0,-1 1 0 0 0,0 0 0 0 0,1 0 0 0 0,-1 0 0 0 0,1 0 0 0 0,0 0 0 0 0,-1 0 0 0 0,1-1 0 0 0,0 1 0 0 0,-1 0 0 0 0,1-1 0 0 0,0 1 1 0 0,0 0-1 0 0,-1-1 0 0 0,1 1 0 0 0,0-1 0 0 0,0 1 0 0 0,0-1 0 0 0,1 1 0 0 0,6 2 87 0 0,0 0-1 0 0,0-1 1 0 0,0 1-1 0 0,1-2 0 0 0,9 2 1 0 0,352-9-358 0 0,-208-1 265 0 0,422-21 880 0 0,-394 18-902 0 0,-38 4-1413 0 0,-185 7 1277 0 0,-44 9 0 0 0,47-5 136 0 0,-22 2-48 0 0,-249 45 1132 0 0,256-42-914 0 0,0 3 0 0 0,1 2 0 0 0,0 2 0 0 0,-61 32 0 0 0,102-48-124 0 0,0 1-1 0 0,1-1 1 0 0,-1 1-1 0 0,0 0 1 0 0,1 0-1 0 0,0 0 1 0 0,-1 0 0 0 0,1 0-1 0 0,0 0 1 0 0,0 1-1 0 0,-3 4 1 0 0,5-7-34 0 0,0 1 1 0 0,0 0-1 0 0,-1-1 1 0 0,1 1-1 0 0,0-1 1 0 0,0 1-1 0 0,0 0 1 0 0,0-1-1 0 0,0 1 1 0 0,0-1-1 0 0,0 1 1 0 0,0 0-1 0 0,0-1 1 0 0,1 1-1 0 0,-1 0 1 0 0,0-1-1 0 0,0 1 0 0 0,0-1 1 0 0,1 1-1 0 0,-1-1 1 0 0,0 1-1 0 0,1 0 1 0 0,19 13 215 0 0,1-7-244 0 0,0-1 1 0 0,1-1-1 0 0,-1 0 0 0 0,1-2 1 0 0,0-1-1 0 0,0 0 1 0 0,0-2-1 0 0,0 0 1 0 0,0-1-1 0 0,0-2 0 0 0,0 0 1 0 0,0-1-1 0 0,-1-1 1 0 0,0-2-1 0 0,0 0 1 0 0,32-15-1 0 0,-50 20 69 0 0,0 1 1 0 0,-1-1-1 0 0,1 0 0 0 0,-1 1 1 0 0,1-1-1 0 0,-1 0 0 0 0,0-1 0 0 0,1 1 1 0 0,2-4-1 0 0,-5 5-54 0 0,0 1-1 0 0,1 0 1 0 0,-1-1-1 0 0,0 1 1 0 0,0-1-1 0 0,0 1 1 0 0,0-1-1 0 0,0 1 1 0 0,0-1-1 0 0,1 1 1 0 0,-1-1-1 0 0,0 1 1 0 0,0-1-1 0 0,0 1 1 0 0,0-1-1 0 0,-1 1 1 0 0,1 0 0 0 0,0-1-1 0 0,0 1 1 0 0,0-1-1 0 0,0 1 1 0 0,0-1-1 0 0,-1 1 1 0 0,1-1-1 0 0,-1 0-43 0 0,0 0 0 0 0,0 0-1 0 0,0 0 1 0 0,0 0 0 0 0,0 0-1 0 0,-1 1 1 0 0,1-1 0 0 0,0 0 0 0 0,0 1-1 0 0,-1-1 1 0 0,1 1 0 0 0,0-1-1 0 0,-2 1 1 0 0,-26-6-420 0 0,0 1 0 0 0,0 2-1 0 0,0 1 1 0 0,-47 3 0 0 0,-8-1 379 0 0,-590-60 3950 0 0,669 59-3784 0 0,1 1 14 0 0,0 0-1 0 0,0 0 1 0 0,0-1-1 0 0,0 0 1 0 0,0 1 0 0 0,1-1-1 0 0,-1-1 1 0 0,0 1 0 0 0,1 0-1 0 0,-1-1 1 0 0,1 0 0 0 0,-4-2-1 0 0,7 3-78 0 0,1 0 0 0 0,-1 0 0 0 0,0 0 0 0 0,1 1-1 0 0,-1-1 1 0 0,1 0 0 0 0,-1 0 0 0 0,1 0-1 0 0,0 1 1 0 0,-1-1 0 0 0,1 0 0 0 0,-1 1 0 0 0,1-1-1 0 0,0 1 1 0 0,0-1 0 0 0,0 1 0 0 0,-1-1 0 0 0,1 1-1 0 0,0-1 1 0 0,0 1 0 0 0,1-1 0 0 0,20-10-185 0 0,303-118-723 0 0,-48 3 1068 0 0,-231 102 16 0 0,-1-3 0 0 0,-1-1-1 0 0,72-63 1 0 0,-110 85-182 0 0,-1 1 0 0 0,0-1 0 0 0,0 0 1 0 0,0-1-1 0 0,0 0 0 0 0,-1 1 0 0 0,0-1 0 0 0,-1 0 0 0 0,0-1 0 0 0,0 1 0 0 0,0-1 0 0 0,-1 1 0 0 0,0-1 1 0 0,1-14-1 0 0,-2 18-32 0 0,-1 0 0 0 0,0-1 0 0 0,0 1 0 0 0,-1 0 0 0 0,1-1 0 0 0,-1 1 0 0 0,0 0 0 0 0,0 0 0 0 0,0-1 0 0 0,-1 1 0 0 0,1 0 0 0 0,-1 0 0 0 0,0 1 0 0 0,0-1 0 0 0,-1 0-1 0 0,1 1 1 0 0,-1-1 0 0 0,1 1 0 0 0,-1 0 0 0 0,0 0 0 0 0,0 0 0 0 0,-1 0 0 0 0,1 0 0 0 0,-1 1 0 0 0,1-1 0 0 0,-1 1 0 0 0,0 0 0 0 0,-4-2 0 0 0,-8-1-14 0 0,1 0 1 0 0,-1 0-1 0 0,0 2 0 0 0,-1 0 0 0 0,1 1 0 0 0,0 0 0 0 0,-26 2 0 0 0,-117 14 235 0 0,139-11-203 0 0,-107 14 91 0 0,2 5 0 0 0,-227 72 0 0 0,320-80 170 0 0,32-14-254 0 0,0 0 1 0 0,0 0-1 0 0,0 0 1 0 0,0 1-1 0 0,0-1 1 0 0,0 0-1 0 0,0 0 1 0 0,0 0-1 0 0,0 0 0 0 0,0 0 1 0 0,-1 0-1 0 0,1 0 1 0 0,0 0-1 0 0,0 0 1 0 0,0 0-1 0 0,0 0 1 0 0,0 1-1 0 0,0-1 1 0 0,0 0-1 0 0,0 0 0 0 0,0 0 1 0 0,0 0-1 0 0,0 0 1 0 0,0 0-1 0 0,0 0 1 0 0,0 0-1 0 0,0 1 1 0 0,0-1-1 0 0,0 0 1 0 0,0 0-1 0 0,0 0 0 0 0,0 0 1 0 0,0 0-1 0 0,0 0 1 0 0,0 0-1 0 0,0 1 1 0 0,0-1-1 0 0,0 0 1 0 0,0 0-1 0 0,0 0 1 0 0,1 0-1 0 0,-1 0 0 0 0,0 0 1 0 0,0 0-1 0 0,0 0 1 0 0,0 0-1 0 0,0 0 1 0 0,0 0-1 0 0,0 1 1 0 0,0-1-1 0 0,0 0 1 0 0,0 0-1 0 0,1 0 0 0 0,-1 0 1 0 0,0 0-1 0 0,0 0 1 0 0,0 0-1 0 0,0 0 1 0 0,0 0-1 0 0,0 0 1 0 0,0 0-1 0 0,0 0 1 0 0,1 0-1 0 0,-1 0 0 0 0,21 1 557 0 0,250-25 362 0 0,45-2-4038 0 0,-251 26 850 0 0,-108 18 1769 0 0,-220 71 651 0 0,217-69-1475 0 0,0 2-1 0 0,1 2 0 0 0,-62 45 0 0 0,63-36-878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2.7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285 177 2713 0 0,'-6'-6'98'0'0,"2"1"-56"0"0,-1 0 0 0 0,0 0 0 0 0,0 0 0 0 0,0 0 0 0 0,-1 1 0 0 0,1 0 0 0 0,-1 0 0 0 0,0 0 0 0 0,-1 1 1 0 0,1 0-1 0 0,0 0 0 0 0,-1 1 0 0 0,0 0 0 0 0,-9-2 0 0 0,4 2-84 0 0,-7-2 519 0 0,-1 0-1 0 0,-18-7 0 0 0,29 8 639 0 0,0-1 1 0 0,0-1-1 0 0,-13-8 0 0 0,5 5 1003 0 0,14 7-1549 0 0,0 0 0 0 0,0 0-1 0 0,0-1 1 0 0,0 1 0 0 0,0-1 0 0 0,0 1-1 0 0,-4-5 1 0 0,7 5-507 0 0,0 1 0 0 0,0-1 0 0 0,0 0 1 0 0,0 0-1 0 0,0 1 0 0 0,0-1 0 0 0,1 0 0 0 0,-1 0 0 0 0,0 1 0 0 0,0-1 1 0 0,1 0-1 0 0,-1 0 0 0 0,0 1 0 0 0,1-1 0 0 0,-1 0 0 0 0,0 1 0 0 0,1-1 1 0 0,-1 1-1 0 0,1-1 0 0 0,-1 0 0 0 0,1 1 0 0 0,-1-1 0 0 0,1 1 0 0 0,0-1 1 0 0,-1 1-1 0 0,1 0 0 0 0,0-1 0 0 0,-1 1 0 0 0,1 0 0 0 0,0-1 0 0 0,-1 1 1 0 0,1 0-1 0 0,0 0 0 0 0,0 0 0 0 0,-1-1 0 0 0,1 1 0 0 0,1 0 0 0 0,30-8 252 0 0,-31 8-246 0 0,81-9 666 0 0,149 2-1 0 0,-185 7-647 0 0,299 15 68 0 0,-289-8-186 0 0,0 2 1 0 0,-1 2-1 0 0,-1 3 0 0 0,60 24 1 0 0,141 60 26 0 0,256 107-12 0 0,-410-156 62 0 0,165 109 0 0 0,73 93 65 0 0,-148-86-1 0 0,-159-132-87 0 0,-1 1 1 0 0,-1 1-1 0 0,35 57 1 0 0,-20-17-3 0 0,-3 2 1 0 0,-4 2-1 0 0,-3 1 1 0 0,-4 2-1 0 0,-3 1 0 0 0,31 162 1 0 0,-39-136-26 0 0,26 164 11 0 0,-41-235 71 0 0,44 435 823 0 0,-47-402-785 0 0,-3 0-1 0 0,-3 0 1 0 0,-3 0 0 0 0,-27 118 0 0 0,-8-48 11 0 0,-6-1 1 0 0,-109 223-1 0 0,145-339-118 0 0,-134 263 627 0 0,97-202-311 0 0,-75 101 1 0 0,68-112-271 0 0,-213 270 154 0 0,216-282-62 0 0,-4-2 0 0 0,-100 83 0 0 0,117-112-118 0 0,-1-2 0 0 0,-2-2 0 0 0,0-2-1 0 0,-2-1 1 0 0,-69 25 0 0 0,-285 122-192 0 0,12 28 458 0 0,324-166-268 0 0,-33 19-7 0 0,-93 47 307 0 0,118-69-187 0 0,38-18 7 0 0,-48 27-1 0 0,72-34-271 0 0,0 1 0 0 0,1 0 0 0 0,0 1 0 0 0,-1 0-1 0 0,2 0 1 0 0,-1 0 0 0 0,1 1 0 0 0,0 0-1 0 0,-8 14 1 0 0,12-19-2222 0 0,3-8-1875 0 0,4-14-5292 0 0,-2 13 7057 0 0,0-4-2063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3.0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667 0 15627 0 0,'-26'62'5858'0'0,"13"-36"-5831"0"0,-2-1 1 0 0,0 0 0 0 0,-29 35-1 0 0,-207 192-776 0 0,28-31 1861 0 0,221-220-1089 0 0,-9 12 335 0 0,0 0-1 0 0,0 0 1 0 0,1 1-1 0 0,-14 27 1 0 0,22-39-296 0 0,1 1 1 0 0,-1 0-1 0 0,1 0 1 0 0,0 1-1 0 0,0-1 1 0 0,0 0-1 0 0,1 0 1 0 0,-1 0-1 0 0,1 1 1 0 0,0-1-1 0 0,0 0 1 0 0,0 1-1 0 0,0-1 1 0 0,0 0-1 0 0,1 0 0 0 0,-1 1 1 0 0,1-1-1 0 0,0 0 1 0 0,0 0-1 0 0,0 0 1 0 0,1 0-1 0 0,-1 0 1 0 0,1 0-1 0 0,0 0 1 0 0,-1 0-1 0 0,1-1 1 0 0,1 1-1 0 0,-1-1 1 0 0,0 1-1 0 0,0-1 1 0 0,4 3-1 0 0,8 5-27 0 0,0-1 0 0 0,1-1 1 0 0,0 0-1 0 0,0-1 0 0 0,1-1 0 0 0,-1 0 0 0 0,1-1 0 0 0,24 4 0 0 0,17 1 87 0 0,61 3 0 0 0,198 3-5177 0 0,-252-17 2723 0 0,-1-3 1 0 0,123-23-1 0 0,-132 10-5822 0 0,-27 5 3246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3441 0 0,'10'-49'2166'0'0,"-2"29"4690"0"0,-7 26-2413 0 0,-8 250-1904 0 0,5-204-2643 0 0,2-39-1042 0 0,0 0-1 0 0,1 0 1 0 0,0 1-1 0 0,6 22 0 0 0,-7-32 652 0 0,1-1 0 0 0,0 1 0 0 0,1-1 0 0 0,-1 1-1 0 0,0-1 1 0 0,1 0 0 0 0,0 0 0 0 0,0 1 0 0 0,0-1-1 0 0,0 0 1 0 0,0-1 0 0 0,1 1 0 0 0,-1 0 0 0 0,1-1 0 0 0,-1 1-1 0 0,1-1 1 0 0,0 0 0 0 0,0 0 0 0 0,0 0 0 0 0,1 0 0 0 0,-1 0-1 0 0,4 0 1 0 0,-2-1-744 0 0,0-2 283 0 0</inkml:trace>
  <inkml:trace contextRef="#ctx0" brushRef="#br0" timeOffset="1">94 359 4217 0 0,'-1'-1'542'0'0,"0"0"0"0"0,1 0 0 0 0,-1 0 0 0 0,0 0 0 0 0,0-1 0 0 0,0 1 0 0 0,1 0 0 0 0,-1 0 0 0 0,0-1 0 0 0,1 1 0 0 0,0 0 0 0 0,-1-1 0 0 0,1 1 0 0 0,0 0 1 0 0,-1-1-1 0 0,1 1 0 0 0,0-1 0 0 0,0 1 0 0 0,0-3 0 0 0,1 2-230 0 0,-1-1 0 0 0,1 0 1 0 0,0 0-1 0 0,0 1 0 0 0,0-1 1 0 0,0 0-1 0 0,1 1 0 0 0,-1-1 1 0 0,3-2-1 0 0,5-6-810 0 0,1 0-1 0 0,0 1 1 0 0,15-12-1 0 0,-10 9 1453 0 0,-7 5-1274 0 0,0 1 1 0 0,1 0-1 0 0,18-9 1 0 0,4 5-2291 0 0,-29 11 2256 0 0,-1 0 0 0 0,1 0-1 0 0,0 0 1 0 0,-1 0 0 0 0,1 0-1 0 0,-1 0 1 0 0,1 1 0 0 0,-1-1-1 0 0,1 1 1 0 0,-1-1 0 0 0,1 1-1 0 0,-1-1 1 0 0,1 1 0 0 0,-1 0-1 0 0,1 0 1 0 0,1 1 0 0 0,-2-1 128 0 0,0-1 0 0 0,-1 1 1 0 0,1 0-1 0 0,0 0 0 0 0,-1 0 1 0 0,1 0-1 0 0,-1 0 1 0 0,1 0-1 0 0,-1 0 0 0 0,1 0 1 0 0,-1 0-1 0 0,1 0 1 0 0,-1 0-1 0 0,0 0 0 0 0,0 0 1 0 0,1 2-1 0 0,-1 5-1800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5.1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37 233 4377 0 0,'-5'-8'564'0'0,"1"-1"1"0"0,-1 0-1 0 0,1 1 1 0 0,1-2-1 0 0,0 1 1 0 0,0 0-1 0 0,1-1 0 0 0,-2-15 1 0 0,1-7 1984 0 0,2-40 0 0 0,2 41-1095 0 0,12 154 1298 0 0,1 78-1311 0 0,24 235-74 0 0,-32-401-1523 0 0,11 43 0 0 0,-14-66-799 0 0,2 1-1 0 0,-1-1 0 0 0,1-1 1 0 0,1 1-1 0 0,0-1 1 0 0,14 20-1 0 0,-20-30 730 0 0,1 0 0 0 0,-1-1 0 0 0,0 1-1 0 0,1 0 1 0 0,-1-1 0 0 0,1 1 0 0 0,-1 0-1 0 0,1-1 1 0 0,0 1 0 0 0,-1 0 0 0 0,1-1-1 0 0,-1 1 1 0 0,1-1 0 0 0,0 1 0 0 0,-1-1-1 0 0,1 0 1 0 0,0 1 0 0 0,0-1-1 0 0,-1 0 1 0 0,1 1 0 0 0,0-1 0 0 0,0 0-1 0 0,0 0 1 0 0,0 0 0 0 0,-1 0 0 0 0,1 0-1 0 0,0 0 1 0 0,0 0 0 0 0,0 0 0 0 0,0 0-1 0 0,0-1 37 0 0,0 0 1 0 0,0 0-1 0 0,0 0 0 0 0,0 0 0 0 0,-1 0 0 0 0,1-1 0 0 0,0 1 0 0 0,-1 0 0 0 0,1 0 0 0 0,-1-1 1 0 0,0 1-1 0 0,1 0 0 0 0,-1-1 0 0 0,0 1 0 0 0,0-3 0 0 0,0-55-648 0 0,-10-37-491 0 0,5 57-516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5.5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30 279 4033 0 0,'-6'-11'775'0'0,"2"0"1"0"0,0 0-1 0 0,0-1 1 0 0,1 0-1 0 0,0 1 0 0 0,1-1 1 0 0,0 0-1 0 0,1-1 1 0 0,1-14-1 0 0,1 21-630 0 0,0-1-1 0 0,0 1 1 0 0,0 0-1 0 0,1-1 0 0 0,0 1 1 0 0,0 0-1 0 0,1 0 1 0 0,0 0-1 0 0,0 1 1 0 0,0-1-1 0 0,1 1 1 0 0,-1 0-1 0 0,1-1 1 0 0,1 2-1 0 0,-1-1 1 0 0,1 0-1 0 0,-1 1 1 0 0,1 0-1 0 0,6-4 0 0 0,-5 4-121 0 0,1 0 0 0 0,-1 0 0 0 0,1 0 0 0 0,0 1 0 0 0,0 0 0 0 0,1 0 0 0 0,-1 1 0 0 0,0 0 0 0 0,1 0 0 0 0,-1 1 0 0 0,1 0 0 0 0,0 0 0 0 0,-1 1 0 0 0,13 1 0 0 0,-9 0-4 0 0,0 1 0 0 0,-1 1 0 0 0,1-1 0 0 0,0 2 0 0 0,-1 0 0 0 0,0 0 0 0 0,0 1 0 0 0,0 0 0 0 0,12 8 0 0 0,-5 0 41 0 0,0 0 0 0 0,-1 1 1 0 0,-1 1-1 0 0,0 0 0 0 0,-1 1 1 0 0,0 0-1 0 0,-2 2 0 0 0,0-1 0 0 0,-1 1 1 0 0,11 23-1 0 0,-14-22 167 0 0,-2 0 0 0 0,0 0 0 0 0,-1 0 0 0 0,0 0 0 0 0,-2 1 0 0 0,0 0 0 0 0,-2 0 0 0 0,0 0 0 0 0,-1 0 0 0 0,-1 0 0 0 0,-1-1 0 0 0,0 1-1 0 0,-2 0 1 0 0,0-1 0 0 0,-8 22 0 0 0,-1-7-51 0 0,-1-1 0 0 0,-1-1 0 0 0,-2 0 1 0 0,-1-1-1 0 0,-2-1 0 0 0,-1 0 0 0 0,-37 40 0 0 0,-66 68-370 0 0,123-138 96 0 0,0 1 0 0 0,0-1 0 0 0,1 1-1 0 0,-1 0 1 0 0,0 0 0 0 0,0-1 0 0 0,1 1 0 0 0,-1 0-1 0 0,1 0 1 0 0,-1 0 0 0 0,0 0 0 0 0,1-1-1 0 0,0 1 1 0 0,-1 0 0 0 0,1 0 0 0 0,-1 0-1 0 0,1 0 1 0 0,0 0 0 0 0,0 0 0 0 0,0 0-1 0 0,0 0 1 0 0,0 0 0 0 0,0 2 0 0 0,0-2-156 0 0,1-1-1 0 0,0 1 1 0 0,0-1 0 0 0,0 0-1 0 0,0 1 1 0 0,0-1 0 0 0,0 0 0 0 0,0 0-1 0 0,0 0 1 0 0,0 1 0 0 0,0-1 0 0 0,0 0-1 0 0,0 0 1 0 0,0-1 0 0 0,0 1 0 0 0,-1 0-1 0 0,1 0 1 0 0,0 0 0 0 0,1-1-1 0 0,8-2-1955 0 0,0 1-1 0 0,-1-2 0 0 0,17-7 0 0 0,-11 1-1183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6.3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79 5361 0 0,'-32'-76'8106'0'0,"32"76"-8075"0"0,0-1 0 0 0,0 1 0 0 0,0 0 1 0 0,0 0-1 0 0,0 0 0 0 0,0 0 0 0 0,0 0 0 0 0,0 0 1 0 0,0 0-1 0 0,0 0 0 0 0,0 0 0 0 0,0 0 0 0 0,-1-1 1 0 0,1 1-1 0 0,0 0 0 0 0,0 0 0 0 0,0 0 0 0 0,0 0 1 0 0,0 0-1 0 0,0 0 0 0 0,0 0 0 0 0,0 0 0 0 0,0 0 1 0 0,-1 0-1 0 0,1 0 0 0 0,0 0 0 0 0,0 0 0 0 0,0 0 1 0 0,0 0-1 0 0,0 0 0 0 0,0 0 0 0 0,0 0 0 0 0,0 0 1 0 0,0 0-1 0 0,-1 0 0 0 0,1 0 0 0 0,0 0 0 0 0,0 0 0 0 0,0 0 1 0 0,0 0-1 0 0,0 0 0 0 0,0 0 0 0 0,0 0 0 0 0,0 0 1 0 0,0 0-1 0 0,-1 0 0 0 0,1 0 0 0 0,0 1 0 0 0,0-1 1 0 0,0 0-1 0 0,0 0 0 0 0,0 0 0 0 0,0 0 0 0 0,0 0 1 0 0,0 0-1 0 0,0 0 0 0 0,0 0 0 0 0,0 0 0 0 0,0 0 1 0 0,0 1-1 0 0,0-1 0 0 0,0 0 0 0 0,-5 11 714 0 0,0 13-136 0 0,-77 590 4251 0 0,81-605-4900 0 0,-6 23-392 0 0,3 0-1 0 0,0 1 1 0 0,3 0 0 0 0,3 63-1 0 0,6-74-963 0 0,-8-21 1111 0 0,1 0 1 0 0,0 0-1 0 0,-1 0 1 0 0,1-1-1 0 0,0 1 0 0 0,-1 0 1 0 0,1-1-1 0 0,0 1 1 0 0,0 0-1 0 0,0-1 0 0 0,-1 1 1 0 0,1-1-1 0 0,0 1 1 0 0,0-1-1 0 0,0 1 0 0 0,0-1 1 0 0,0 0-1 0 0,0 1 1 0 0,0-1-1 0 0,0 0 0 0 0,1 0 1 0 0,0 0-99 0 0,0 0 0 0 0,0-1-1 0 0,0 0 1 0 0,0 1 0 0 0,-1-1 0 0 0,1 0 0 0 0,0 0 0 0 0,0 1 0 0 0,-1-1 0 0 0,1-1 0 0 0,-1 1 0 0 0,1 0 0 0 0,-1 0-1 0 0,0-1 1 0 0,1 1 0 0 0,-1 0 0 0 0,0-1 0 0 0,0 1 0 0 0,0-1 0 0 0,0 0 0 0 0,0 1 0 0 0,0-1 0 0 0,1-2 0 0 0,4-12-1818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6.7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164 1 10394 0 0,'1'23'1402'0'0,"2"1"-1"0"0,1 0 1 0 0,10 36 0 0 0,5 28-353 0 0,-12-25-1013 0 0,4-1-1 0 0,2 0 1 0 0,3 0-1 0 0,27 70 1 0 0,-37-119-1195 0 0,1 0 1 0 0,0 0 0 0 0,11 13-1 0 0,-14-20-696 0 0,1 0-1 0 0,0 0 0 0 0,1-1 0 0 0,8 8 0 0 0,-8-9-939 0 0</inkml:trace>
  <inkml:trace contextRef="#ctx0" brushRef="#br0" timeOffset="1">43 453 11490 0 0,'-42'-14'5390'0'0,"72"-10"-4932"0"0,-20 18-651 0 0,0 0-1 0 0,0 1 1 0 0,1 0-1 0 0,0 1 0 0 0,0 0 1 0 0,0 1-1 0 0,0 0 1 0 0,1 0-1 0 0,-1 1 0 0 0,16 0 1 0 0,-11 2-2042 0 0,1 1 1 0 0,-1 0-1 0 0,32 8 1 0 0,-32-6 355 0 0,0 0-1353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7.2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69 2529 0 0,'0'-11'658'0'0,"-1"-22"858"0"0,1 31-1258 0 0,0 1 0 0 0,1 0 0 0 0,-1-1 0 0 0,0 1 0 0 0,0 0 0 0 0,0 0-1 0 0,1 0 1 0 0,-1-1 0 0 0,1 1 0 0 0,-1 0 0 0 0,1 0 0 0 0,-1 0 0 0 0,1 0 0 0 0,0 0-1 0 0,-1 0 1 0 0,1 0 0 0 0,0 0 0 0 0,0 0 0 0 0,1-2 0 0 0,-1 4-23 0 0,0 0-1 0 0,0-1 1 0 0,-1 1 0 0 0,1 0-1 0 0,0-1 1 0 0,-1 1 0 0 0,1 0 0 0 0,0 0-1 0 0,-1 0 1 0 0,1-1 0 0 0,-1 1 0 0 0,1 0-1 0 0,-1 0 1 0 0,0 0 0 0 0,1 0 0 0 0,-1 0-1 0 0,0 0 1 0 0,0 0 0 0 0,0 0 0 0 0,1 0-1 0 0,-1 0 1 0 0,0 0 0 0 0,-1 2 0 0 0,6 31 272 0 0,-2 357 1159 0 0,0 4-101 0 0,-3-393-1585 0 0,10 80 114 0 0,-8-76-299 0 0,-1 1-1 0 0,1 0 1 0 0,0-1 0 0 0,1 1-1 0 0,-1-1 1 0 0,1 1-1 0 0,0-1 1 0 0,1 0-1 0 0,6 8 1 0 0,-9-13 0 0 0,-1 0 1 0 0,1-1-1 0 0,0 1 1 0 0,0 0-1 0 0,0-1 0 0 0,-1 1 1 0 0,1 0-1 0 0,0-1 1 0 0,0 1-1 0 0,0-1 0 0 0,0 0 1 0 0,0 1-1 0 0,0-1 1 0 0,0 0-1 0 0,0 1 0 0 0,0-1 1 0 0,0 0-1 0 0,0 0 0 0 0,0 0 1 0 0,0 0-1 0 0,0 0 1 0 0,0 0-1 0 0,0 0 0 0 0,0 0 1 0 0,0-1-1 0 0,0 1 1 0 0,0 0-1 0 0,0-1 0 0 0,0 1 1 0 0,0-1-1 0 0,0 1 1 0 0,0-1-1 0 0,0 1 0 0 0,0-1 1 0 0,0 1-1 0 0,-1-1 0 0 0,1 0 1 0 0,0 1-1 0 0,0-1 1 0 0,-1 0-1 0 0,2-1 0 0 0,2-2-700 0 0,-1-1-1 0 0,1 0 0 0 0,-1 1 0 0 0,0-1 1 0 0,0 0-1 0 0,2-8 0 0 0,1-2-1085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8.2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 9 3561 0 0,'0'-1'159'0'0,"0"1"0"0"0,0 0 1 0 0,0 0-1 0 0,0-1 0 0 0,0 1 1 0 0,0 0-1 0 0,0-1 1 0 0,0 1-1 0 0,0 0 0 0 0,0-1 1 0 0,0 1-1 0 0,0 0 0 0 0,-1-1 1 0 0,1 1-1 0 0,0 0 0 0 0,0 0 1 0 0,0-1-1 0 0,0 1 0 0 0,-1 0 1 0 0,1 0-1 0 0,0-1 0 0 0,0 1 1 0 0,-1 0-1 0 0,1 0 0 0 0,0 0 1 0 0,0-1-1 0 0,-1 1 0 0 0,1 0 1 0 0,0 0-1 0 0,-1 0 0 0 0,1 0 1 0 0,0 0-1 0 0,-1 0 0 0 0,1 0 1 0 0,0 0-1 0 0,-1 0 0 0 0,1 0 1 0 0,0 0-1 0 0,-1 0 0 0 0,1 0 1 0 0,0 0-1 0 0,0 0 1 0 0,-1 0-1 0 0,-10 14 2506 0 0,-2 23-1310 0 0,-7 37-420 0 0,3 2-1 0 0,4 0 0 0 0,-4 88 0 0 0,21 2-584 0 0,-1-99-402 0 0,-5 70 0 0 0,0-105 14 0 0,0 0 94 0 0,-1 1 0 0 0,-8 30 0 0 0,9-59 177 0 0,0 11 623 0 0,3-14-849 0 0,-1-1 1 0 0,1 0-1 0 0,-1 1 1 0 0,0-1-1 0 0,1 0 1 0 0,-1 1-1 0 0,1-1 1 0 0,-1 0-1 0 0,1 0 1 0 0,-1 0 0 0 0,1 0-1 0 0,-1 1 1 0 0,1-1-1 0 0,-1 0 1 0 0,1 0-1 0 0,-1 0 1 0 0,1 0-1 0 0,-1 0 1 0 0,1 0-1 0 0,-1 0 1 0 0,1 0-1 0 0,-1-1 1 0 0,1 1-1 0 0,-1 0 1 0 0,1 0-1 0 0,-1 0 1 0 0,1 0 0 0 0,-1-1-1 0 0,1 1 1 0 0,-1 0-1 0 0,0 0 1 0 0,1-1-1 0 0,-1 1 1 0 0,1 0-1 0 0,-1-1 1 0 0,1 0-1 0 0,51-12 345 0 0,3-14-215 0 0,-42 20-92 0 0,0 0 1 0 0,1 0 0 0 0,21-6-1 0 0,-22 9-50 0 0,66-14-165 0 0,-72 17 146 0 0,-1 0-1 0 0,1 1 1 0 0,0-1 0 0 0,-1 2 0 0 0,1-1 0 0 0,0 1-1 0 0,0 0 1 0 0,-1 0 0 0 0,12 4 0 0 0,-12 0-914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8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4033 0 0,'-2'7'4694'0'0,"6"37"-3048"0"0,3 12-705 0 0,9 57 884 0 0,-13-100-1484 0 0,1 1 0 0 0,0-1 0 0 0,1 0 0 0 0,0 0 0 0 0,14 24 0 0 0,-18-36-250 0 0,0 1 1 0 0,0 0 0 0 0,0 0 0 0 0,0 0 0 0 0,0-1 0 0 0,0 1 0 0 0,1-1 0 0 0,-1 1 0 0 0,1-1 0 0 0,-1 0 0 0 0,1 1 0 0 0,0-1-1 0 0,-1 0 1 0 0,1 0 0 0 0,0 0 0 0 0,0 0 0 0 0,0 0 0 0 0,0-1 0 0 0,0 1 0 0 0,0 0 0 0 0,0-1 0 0 0,0 0 0 0 0,0 1-1 0 0,0-1 1 0 0,0 0 0 0 0,0 0 0 0 0,0 0 0 0 0,0 0 0 0 0,0 0 0 0 0,0-1 0 0 0,0 1 0 0 0,0-1 0 0 0,0 1 0 0 0,0-1-1 0 0,0 0 1 0 0,0 0 0 0 0,0 0 0 0 0,-1 0 0 0 0,1 0 0 0 0,0 0 0 0 0,2-3 0 0 0,7-5 205 0 0,0-1-1 0 0,-1 0 1 0 0,0-1 0 0 0,16-22-1 0 0,-16 19-316 0 0,29-39 67 0 0,-27 34-120 0 0,0 2 0 0 0,1-1 0 0 0,1 1 0 0 0,1 1 0 0 0,1 1 0 0 0,0 0 0 0 0,24-16 0 0 0,-24 24-746 0 0,0 6-3388 0 0,-15 1 3839 0 0,0 0-1 0 0,-1 0 1 0 0,1 0 0 0 0,0 0 0 0 0,0 1 0 0 0,0-1 0 0 0,-1 1-1 0 0,1-1 1 0 0,0 0 0 0 0,0 1 0 0 0,-1-1 0 0 0,1 1 0 0 0,0-1-1 0 0,-1 1 1 0 0,1 0 0 0 0,0-1 0 0 0,-1 1 0 0 0,1 0 0 0 0,-1-1 0 0 0,1 1-1 0 0,-1 0 1 0 0,0 0 0 0 0,1-1 0 0 0,-1 1 0 0 0,0 0 0 0 0,1 0-1 0 0,-1 0 1 0 0,0 0 0 0 0,0-1 0 0 0,0 1 0 0 0,0 0 0 0 0,0 0-1 0 0,0 0 1 0 0,0 1 0 0 0,0 4-1515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09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2 5161 0 0,'0'-1'235'0'0,"-1"1"1"0"0,1 0-1 0 0,-1 0 0 0 0,1 0 0 0 0,-1 0 1 0 0,1 0-1 0 0,-1 0 0 0 0,0 0 1 0 0,1 0-1 0 0,-1 0 0 0 0,1 0 0 0 0,-1 0 1 0 0,1 1-1 0 0,-1-1 0 0 0,1 0 1 0 0,-1 0-1 0 0,1 0 0 0 0,-1 1 0 0 0,1-1 1 0 0,-1 0-1 0 0,1 1 0 0 0,-1-1 0 0 0,1 0 1 0 0,0 1-1 0 0,-1-1 0 0 0,1 1 1 0 0,-1-1-1 0 0,1 1 0 0 0,0-1 0 0 0,0 1 1 0 0,-1-1-1 0 0,1 1 0 0 0,0-1 0 0 0,0 1 1 0 0,-1-1-1 0 0,1 1 0 0 0,0-1 1 0 0,0 1-1 0 0,0-1 0 0 0,0 1 0 0 0,0-1 1 0 0,0 1-1 0 0,0 0 0 0 0,0-1 1 0 0,0 1-1 0 0,0-1 0 0 0,0 1 0 0 0,0-1 1 0 0,1 2-1 0 0,-1 8-835 0 0,-10 130 4931 0 0,0-25-3548 0 0,6 1 0 0 0,11 133 0 0 0,-5-221-948 0 0,2 26 454 0 0,-3-51-618 0 0,-1 1 1 0 0,1-1 0 0 0,0 0 0 0 0,0 1-1 0 0,0-1 1 0 0,1 0 0 0 0,-1 1 0 0 0,1-1-1 0 0,0 0 1 0 0,0 0 0 0 0,4 4-1 0 0,1-2-2237 0 0,13 0-9637 0 0,-13-5 8383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0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107 191 4761 0 0,'-12'-13'689'0'0,"9"10"-512"0"0,1 0-1 0 0,-1 0 1 0 0,0 0 0 0 0,0 0-1 0 0,0 1 1 0 0,0 0-1 0 0,0-1 1 0 0,-5-1 0 0 0,6 3-112 0 0,1 1 1 0 0,-1 0-1 0 0,1 0 1 0 0,-1 0-1 0 0,1 0 1 0 0,-1 0-1 0 0,1 0 1 0 0,0 0-1 0 0,-1 0 1 0 0,1 1-1 0 0,-1-1 1 0 0,1 0-1 0 0,-1 1 1 0 0,1 0-1 0 0,0-1 1 0 0,-1 1-1 0 0,1 0 1 0 0,0-1-1 0 0,0 1 1 0 0,0 0-1 0 0,-1 0 1 0 0,1 0-1 0 0,0 0 1 0 0,0 0-1 0 0,0 0 1 0 0,0 1-1 0 0,0 0 1 0 0,-3 4 124 0 0,1 0 0 0 0,0 0 0 0 0,0 0 1 0 0,0 0-1 0 0,1 0 0 0 0,0 0 0 0 0,0 1 0 0 0,1-1 0 0 0,0 1 0 0 0,0-1 1 0 0,0 1-1 0 0,1-1 0 0 0,0 1 0 0 0,0 0 0 0 0,1-1 0 0 0,0 1 1 0 0,0-1-1 0 0,0 1 0 0 0,5 10 0 0 0,-5-13-161 0 0,0 1 1 0 0,1-1-1 0 0,0 0 1 0 0,0 0-1 0 0,0-1 1 0 0,0 1-1 0 0,1 0 1 0 0,0-1-1 0 0,-1 0 1 0 0,1 1-1 0 0,0-1 1 0 0,1 0-1 0 0,4 4 1 0 0,-5-6-24 0 0,0 1 1 0 0,-1-1 0 0 0,1 0-1 0 0,0 0 1 0 0,0 0-1 0 0,0-1 1 0 0,0 1 0 0 0,0 0-1 0 0,0-1 1 0 0,0 0-1 0 0,0 0 1 0 0,0 0 0 0 0,0 0-1 0 0,0 0 1 0 0,0-1-1 0 0,0 1 1 0 0,0-1-1 0 0,0 0 1 0 0,0 0 0 0 0,0 0-1 0 0,3-2 1 0 0,2-2 36 0 0,1-1 1 0 0,-1 0-1 0 0,-1-1 1 0 0,1 1 0 0 0,-1-1-1 0 0,-1-1 1 0 0,1 1-1 0 0,-1-1 1 0 0,-1 0-1 0 0,1-1 1 0 0,-1 1-1 0 0,-1-1 1 0 0,1 0-1 0 0,-2 0 1 0 0,1-1-1 0 0,2-9 1 0 0,-6 17-19 0 0,1 0 1 0 0,-1 0-1 0 0,1 1 0 0 0,-1-1 0 0 0,0 0 1 0 0,0 0-1 0 0,0 0 0 0 0,0 0 1 0 0,0 1-1 0 0,0-1 0 0 0,0 0 1 0 0,-1 0-1 0 0,1 0 0 0 0,-1 1 0 0 0,1-1 1 0 0,-1 0-1 0 0,1 0 0 0 0,-1 1 1 0 0,0-1-1 0 0,0 0 0 0 0,0 1 1 0 0,0-1-1 0 0,0 1 0 0 0,0 0 0 0 0,-1-1 1 0 0,1 1-1 0 0,0 0 0 0 0,-1 0 1 0 0,1-1-1 0 0,-1 1 0 0 0,1 0 0 0 0,-1 1 1 0 0,0-1-1 0 0,1 0 0 0 0,-1 0 1 0 0,0 1-1 0 0,-2-2 0 0 0,-7 0 17 0 0,-1 0 0 0 0,1 1 0 0 0,-1 0 0 0 0,0 1 0 0 0,-13 1 0 0 0,-22-2-707 0 0,47 1 516 0 0,0-1 0 0 0,0 1 1 0 0,0 0-1 0 0,0-1 0 0 0,0 1 0 0 0,0 0 0 0 0,0-1 1 0 0,0 1-1 0 0,0-1 0 0 0,0 1 0 0 0,0 0 0 0 0,0-1 1 0 0,0 1-1 0 0,0 0 0 0 0,0-1 0 0 0,0 1 0 0 0,0-1 1 0 0,0 1-1 0 0,0 0 0 0 0,1-1 0 0 0,-1 1 0 0 0,0 0 1 0 0,0-1-1 0 0,1 1 0 0 0,-1 0 0 0 0,0 0 0 0 0,0-1 1 0 0,1 1-1 0 0,-1 0 0 0 0,0 0 0 0 0,0-1 0 0 0,1 1 0 0 0,-1 0 1 0 0,0 0-1 0 0,1 0 0 0 0,-1-1 0 0 0,1 1 0 0 0,17-17-2061 0 0,-15 15 1583 0 0,29-29-1606 0 0,36-43 1 0 0,-53 54 778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1.2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32 3041 0 0,'0'-5'1097'0'0,"1"-14"84"0"0,-1 19-1073 0 0,0 0-1 0 0,0 0 1 0 0,0 0 0 0 0,0-1-1 0 0,1 1 1 0 0,-1 0 0 0 0,0 0-1 0 0,0 0 1 0 0,0 0-1 0 0,0-1 1 0 0,0 1 0 0 0,0 0-1 0 0,0 0 1 0 0,0 0 0 0 0,0 0-1 0 0,0-1 1 0 0,0 1 0 0 0,0 0-1 0 0,0 0 1 0 0,0 0-1 0 0,0-1 1 0 0,0 1 0 0 0,0 0-1 0 0,0 0 1 0 0,0 0 0 0 0,0 0-1 0 0,0-1 1 0 0,0 1 0 0 0,0 0-1 0 0,0 0 1 0 0,0 0-1 0 0,-1 0 1 0 0,1-1 0 0 0,0 1-1 0 0,0 0 1 0 0,0 0 0 0 0,0 0-1 0 0,0 0 1 0 0,0 0-1 0 0,-1 0 1 0 0,1-1 0 0 0,0 1-1 0 0,0 0 1 0 0,0 0 0 0 0,0 0-1 0 0,0 0 1 0 0,-1 0 0 0 0,1 0-1 0 0,0 0 1 0 0,0 0-1 0 0,0 0 1 0 0,-1 0 0 0 0,1 0-1 0 0,0 0 1 0 0,0 0 0 0 0,0 0-1 0 0,0 0 1 0 0,-1 0 0 0 0,1 0-1 0 0,-4 16 3637 0 0,7 16-2897 0 0,-2-25-461 0 0,12 88 613 0 0,47 176 0 0 0,-20-153-4139 0 0,10-3-5683 0 0,-42-97 6678 0 0,-1 1-1163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5425 0 0,'-5'7'628'0'0,"-6"7"521"0"0,1 0 1 0 0,1 1-1 0 0,-9 19 1 0 0,15-27-810 0 0,1-1 0 0 0,0 0 1 0 0,0 1-1 0 0,1-1 1 0 0,0 1-1 0 0,0 0 0 0 0,1-1 1 0 0,-1 1-1 0 0,1 0 0 0 0,1-1 1 0 0,1 13-1 0 0,1-4 345 0 0,0 0-1 0 0,1 0 0 0 0,1 0 1 0 0,0 0-1 0 0,1-1 0 0 0,11 21 1 0 0,-15-32-641 0 0,0 0 1 0 0,0 0-1 0 0,0 0 1 0 0,0 0-1 0 0,0 0 0 0 0,1-1 1 0 0,0 1-1 0 0,-1-1 1 0 0,1 1-1 0 0,0-1 1 0 0,0 0-1 0 0,0 0 0 0 0,0 0 1 0 0,1-1-1 0 0,-1 1 1 0 0,0-1-1 0 0,1 0 1 0 0,-1 0-1 0 0,1 0 0 0 0,-1 0 1 0 0,1 0-1 0 0,-1-1 1 0 0,1 0-1 0 0,0 0 1 0 0,-1 0-1 0 0,1 0 0 0 0,0 0 1 0 0,-1-1-1 0 0,1 1 1 0 0,-1-1-1 0 0,1 0 1 0 0,-1 0-1 0 0,4-2 0 0 0,16-7-1097 0 0,0-1-1 0 0,-1 0 1 0 0,36-27-1 0 0,-38 23-2656 0 0,1-2-1 0 0,-2 0 1 0 0,26-30-1 0 0,-35 34 1811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1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2 8554 0 0,'-1'-1'106'0'0,"1"1"0"0"0,0 0 0 0 0,0 0 1 0 0,0 0-1 0 0,0 0 0 0 0,-1 0 0 0 0,1 0 0 0 0,0 0 0 0 0,0 0 1 0 0,0 0-1 0 0,0 0 0 0 0,-1 0 0 0 0,1 0 0 0 0,0 0 1 0 0,0 0-1 0 0,0 0 0 0 0,0 0 0 0 0,-1 0 0 0 0,1 0 0 0 0,0 0 1 0 0,0 0-1 0 0,0 0 0 0 0,0 0 0 0 0,-1 0 0 0 0,1 0 0 0 0,0 0 1 0 0,0 1-1 0 0,0-1 0 0 0,0 0 0 0 0,0 0 0 0 0,-1 0 1 0 0,1 0-1 0 0,0 0 0 0 0,0 0 0 0 0,0 1 0 0 0,0-1 0 0 0,0 0 1 0 0,0 0-1 0 0,0 0 0 0 0,0 0 0 0 0,0 0 0 0 0,0 1 0 0 0,-1-1 1 0 0,1 0-1 0 0,0 0 0 0 0,0 0 0 0 0,0 1 0 0 0,0 14 1531 0 0,7 23-2114 0 0,-6-30 1014 0 0,63 408-694 0 0,-62-406-244 0 0,-2-6 121 0 0,0 0-1 0 0,1 0 1 0 0,-1-1 0 0 0,1 1 0 0 0,0 0 0 0 0,0-1 0 0 0,0 1 0 0 0,0-1 0 0 0,1 1 0 0 0,0-1 0 0 0,-1 0 0 0 0,1 1 0 0 0,4 3 0 0 0,-5-9 62 0 0,0 1 0 0 0,1-1 0 0 0,-1 0 0 0 0,0 1 0 0 0,0-1 1 0 0,0 0-1 0 0,0 0 0 0 0,0 0 0 0 0,-1 0 0 0 0,1 0 0 0 0,0 0 0 0 0,-1 0 1 0 0,1-3-1 0 0,1-21-384 0 0,-1 0 1 0 0,-2 0-1 0 0,0 0 1 0 0,-6-27-1 0 0,3 33 809 0 0,2 1 0 0 0,0-1 0 0 0,1 1 0 0 0,1-1 0 0 0,1 0 0 0 0,0 1 0 0 0,2-1 0 0 0,5-23 0 0 0,-7 41-28 0 0,-1-1-1 0 0,1 1 1 0 0,0 0-1 0 0,0-1 1 0 0,0 1-1 0 0,0 0 1 0 0,0 0-1 0 0,0 0 1 0 0,1 0-1 0 0,-1 0 1 0 0,1 0-1 0 0,0 0 1 0 0,-1 0-1 0 0,1 1 1 0 0,0-1-1 0 0,0 1 1 0 0,0-1-1 0 0,0 1 1 0 0,0 0-1 0 0,0 0 1 0 0,0 0-1 0 0,1 0 1 0 0,4-2-1 0 0,-5 3-70 0 0,1 0 0 0 0,-1 1 0 0 0,1-1 0 0 0,-1 0 0 0 0,1 1 0 0 0,0 0 0 0 0,-1-1 0 0 0,0 1 0 0 0,1 0 1 0 0,-1 0-1 0 0,1 1 0 0 0,-1-1 0 0 0,0 0 0 0 0,0 1 0 0 0,0-1 0 0 0,0 1 0 0 0,0 0 0 0 0,0 0 0 0 0,0-1 0 0 0,-1 1 0 0 0,1 0 0 0 0,1 3 0 0 0,8 10 204 0 0,-2 1 1 0 0,1 0 0 0 0,-2 0-1 0 0,0 1 1 0 0,-1 0 0 0 0,-1 1-1 0 0,5 21 1 0 0,-3-6-24 0 0,-2 2-1 0 0,3 66 1 0 0,-8-83-193 0 0,-2 0 0 0 0,0 0-1 0 0,-4 23 1 0 0,4-37-54 0 0,0 1-1 0 0,0-1 1 0 0,0 1-1 0 0,0-1 0 0 0,-1 0 1 0 0,1 1-1 0 0,-1-1 1 0 0,0 0-1 0 0,-1 0 1 0 0,1 0-1 0 0,-1-1 1 0 0,0 1-1 0 0,0 0 1 0 0,0-1-1 0 0,0 0 0 0 0,0 0 1 0 0,-1 0-1 0 0,-5 4 1 0 0,8-6-13 0 0,-1-1 0 0 0,0 1-1 0 0,0 0 1 0 0,0-1 0 0 0,0 1 0 0 0,0-1 0 0 0,1 0 0 0 0,-1 0 0 0 0,0 1-1 0 0,0-1 1 0 0,0 0 0 0 0,0-1 0 0 0,0 1 0 0 0,0 0 0 0 0,0-1-1 0 0,0 1 1 0 0,0-1 0 0 0,0 1 0 0 0,-2-2 0 0 0,0 0 5 0 0,0-1 0 0 0,0 1 0 0 0,1-1 0 0 0,-1 0 0 0 0,1 0 0 0 0,-1 0 0 0 0,1 0 0 0 0,-3-5 0 0 0,-1 0 67 0 0,1-2-1 0 0,0 1 0 0 0,1-1 1 0 0,-1 0-1 0 0,2 0 0 0 0,-5-12 1 0 0,8 17-85 0 0,0 1 1 0 0,0 0 0 0 0,0 0-1 0 0,0-1 1 0 0,1 1 0 0 0,-1-1-1 0 0,1 1 1 0 0,0 0 0 0 0,1-1 0 0 0,-1 1-1 0 0,1 0 1 0 0,0-1 0 0 0,0 1-1 0 0,0 0 1 0 0,0 0 0 0 0,1-1 0 0 0,0 1-1 0 0,4-7 1 0 0,-2 6-38 0 0,0 0-1 0 0,0 1 1 0 0,1-1 0 0 0,0 1 0 0 0,0 0 0 0 0,0 0-1 0 0,0 1 1 0 0,0-1 0 0 0,1 1 0 0 0,0 0-1 0 0,-1 1 1 0 0,11-4 0 0 0,6-2-1653 0 0,0-1 1 0 0,29-16 0 0 0,-43 21 648 0 0,-1-1-1 0 0,-1 1 1 0 0,1-1 0 0 0,-1-1 0 0 0,0 1 0 0 0,0-1 0 0 0,0 0-1 0 0,-1 0 1 0 0,0-1 0 0 0,7-11 0 0 0,-4 2-1597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1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16 126 10138 0 0,'-1'0'159'0'0,"0"-1"0"0"0,0 1 0 0 0,0-1 1 0 0,0 1-1 0 0,1-1 0 0 0,-1 1 0 0 0,0-1 0 0 0,0 0 0 0 0,0 0 0 0 0,0 1 0 0 0,1-1 0 0 0,-1 0 1 0 0,0 0-1 0 0,1 0 0 0 0,-1 0 0 0 0,1 0 0 0 0,-1 0 0 0 0,1 0 0 0 0,0 0 0 0 0,-1 0 0 0 0,1 0 1 0 0,0 0-1 0 0,-1 0 0 0 0,1 0 0 0 0,0-2 0 0 0,0 1-68 0 0,1 0 1 0 0,-1-1-1 0 0,1 1 1 0 0,-1 0-1 0 0,1 0 1 0 0,0-1-1 0 0,0 1 0 0 0,0 0 1 0 0,0 0-1 0 0,0 0 1 0 0,2-2-1 0 0,4-5-83 0 0,0 1 0 0 0,0 0 0 0 0,1 1 1 0 0,12-10-1 0 0,-16 14-38 0 0,0 0 1 0 0,0 0 0 0 0,0 1-1 0 0,0 0 1 0 0,1 0 0 0 0,-1 0-1 0 0,1 0 1 0 0,-1 1 0 0 0,1-1-1 0 0,0 1 1 0 0,-1 0 0 0 0,1 1-1 0 0,0-1 1 0 0,0 1-1 0 0,-1 0 1 0 0,1 0 0 0 0,6 1-1 0 0,-8 0 7 0 0,0 0-1 0 0,0 0 0 0 0,0 0 0 0 0,0 0 1 0 0,0 1-1 0 0,0-1 0 0 0,0 1 0 0 0,-1 0 1 0 0,1 0-1 0 0,-1 0 0 0 0,1 0 0 0 0,-1 0 1 0 0,0 0-1 0 0,0 1 0 0 0,0-1 0 0 0,0 1 1 0 0,0-1-1 0 0,0 1 0 0 0,-1 0 0 0 0,1 0 1 0 0,-1 0-1 0 0,0 0 0 0 0,0 0 0 0 0,0 0 1 0 0,0 0-1 0 0,0 5 0 0 0,1 7 115 0 0,0 0-1 0 0,-2 0 1 0 0,0 1-1 0 0,0-1 1 0 0,-2 0 0 0 0,1 0-1 0 0,-2 0 1 0 0,-7 25-1 0 0,-7 7 1346 0 0,-28 59 1 0 0,9-24 511 0 0,36-82-1938 0 0,0 1 0 0 0,-1-1 0 0 0,1 0 0 0 0,0 1-1 0 0,0-1 1 0 0,-1 1 0 0 0,1-1 0 0 0,0 0 0 0 0,0 1 0 0 0,0-1 0 0 0,0 1 0 0 0,-1-1 0 0 0,1 0 0 0 0,0 1 0 0 0,0-1-1 0 0,0 1 1 0 0,0-1 0 0 0,0 0 0 0 0,0 1 0 0 0,0-1 0 0 0,0 1 0 0 0,0-1 0 0 0,0 1 0 0 0,1-1 0 0 0,-1 0 0 0 0,0 1 0 0 0,0-1-1 0 0,0 1 1 0 0,0-1 0 0 0,1 0 0 0 0,-1 1 0 0 0,0-1 0 0 0,0 0 0 0 0,1 1 0 0 0,-1-1 0 0 0,0 0 0 0 0,1 1 0 0 0,16-6 40 0 0,19-18-150 0 0,8-17-531 0 0,-32 28-565 0 0,1 0 1 0 0,25-17-1 0 0,-33 25-304 0 0,1 1 0 0 0,0 0 0 0 0,0 0 0 0 0,0 1 0 0 0,0 0 0 0 0,9-2 0 0 0,-15 4 1422 0 0,0 0 1 0 0,0 0-1 0 0,0 0 0 0 0,0 0 0 0 0,0-1 1 0 0,0 1-1 0 0,-1 0 0 0 0,1 0 1 0 0,0 0-1 0 0,0 0 0 0 0,0 0 1 0 0,0 0-1 0 0,0 0 0 0 0,0 0 1 0 0,0 0-1 0 0,0-1 0 0 0,0 1 1 0 0,0 0-1 0 0,0 0 0 0 0,0 0 1 0 0,0 0-1 0 0,0 0 0 0 0,0 0 1 0 0,0-1-1 0 0,0 1 0 0 0,0 0 1 0 0,0 0-1 0 0,0 0 0 0 0,0 0 1 0 0,0 0-1 0 0,0 0 0 0 0,0-1 1 0 0,0 1-1 0 0,0 0 0 0 0,0 0 1 0 0,0 0-1 0 0,0 0 0 0 0,0 0 1 0 0,0 0-1 0 0,0 0 0 0 0,0-1 1 0 0,0 1-1 0 0,0 0 0 0 0,0 0 1 0 0,1 0-1 0 0,-1 0 0 0 0,0 0 1 0 0,0 0-1 0 0,0 0 0 0 0,0 0 1 0 0,0 0-1 0 0,0 0 0 0 0,1 0 1 0 0,-4-1-1153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2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48 310 2000 0 0,'-20'-23'2967'0'0,"16"20"-1639"0"0,1-1 1 0 0,-1 1-1 0 0,1-1 0 0 0,0 0 1 0 0,1 0-1 0 0,-5-7 0 0 0,7 10-1186 0 0,-1-1-1 0 0,1 1 1 0 0,0-1 0 0 0,0 1-1 0 0,-1 0 1 0 0,1-1 0 0 0,0 1-1 0 0,0-1 1 0 0,0 1-1 0 0,0-1 1 0 0,1 1 0 0 0,-1 0-1 0 0,0-1 1 0 0,1 1 0 0 0,-1 0-1 0 0,0-1 1 0 0,1 1-1 0 0,0 0 1 0 0,-1-1 0 0 0,1 1-1 0 0,0 0 1 0 0,0 0-1 0 0,0 0 1 0 0,-1 0 0 0 0,1 0-1 0 0,0 0 1 0 0,2-2 0 0 0,16-13-403 0 0,1 1 0 0 0,1 0 1 0 0,0 1-1 0 0,1 1 1 0 0,34-14-1 0 0,22-14-3365 0 0,-48 29-215 0 0,-30 11 3761 0 0,0 1 0 0 0,0 0 1 0 0,1 0-1 0 0,-1 0 0 0 0,0 0 0 0 0,1 0 0 0 0,-1 0 0 0 0,0 0 1 0 0,0 0-1 0 0,1 1 0 0 0,-1-1 0 0 0,0 0 0 0 0,0 0 0 0 0,1 0 1 0 0,-1 0-1 0 0,0 0 0 0 0,0 0 0 0 0,1 0 0 0 0,-1 1 0 0 0,0-1 1 0 0,0 0-1 0 0,0 0 0 0 0,1 0 0 0 0,-1 0 0 0 0,0 1 0 0 0,0-1 1 0 0,0 0-1 0 0,1 0 0 0 0,-1 1 0 0 0,0-1 0 0 0,0 0 0 0 0,0 1 1 0 0,-3 16-1721 0 0,-8 7 1647 0 0,-2 0 0 0 0,0-2 0 0 0,-2 1 0 0 0,0-1 0 0 0,-2-1 0 0 0,-26 26 0 0 0,-28 37 5484 0 0,61-65-1770 0 0,14-17-1206 0 0,8-10-1547 0 0,30-33-1283 0 0,-2-2 0 0 0,-1-1 0 0 0,44-67 0 0 0,-77 101 227 0 0,1 0 1 0 0,-2-1-1 0 0,8-17 1 0 0,-11 23 562 0 0,-1 1 0 0 0,1-1 0 0 0,-1 0 0 0 0,0 0 0 0 0,0 0 0 0 0,-1 0 0 0 0,1 0 0 0 0,-1 1 0 0 0,0-1 0 0 0,-1 0 0 0 0,0-8 0 0 0,2 28 3395 0 0,-3 18-2857 0 0,0 10-958 0 0,12 58-947 0 0,0-15-4398 0 0,-9-64-243 0 0,-3 42-1 0 0,-1-43 2869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12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26 156 9002 0 0,'-1'0'439'0'0,"0"0"-1"0"0,0 0 1 0 0,-1 1 0 0 0,1-1 0 0 0,0 0 0 0 0,0 0-1 0 0,0 0 1 0 0,0 0 0 0 0,-1-1 0 0 0,1 1 0 0 0,0 0-1 0 0,0 0 1 0 0,0-1 0 0 0,0 1 0 0 0,0-1 0 0 0,0 1-1 0 0,-1-1 1 0 0,1 1 0 0 0,0-1 0 0 0,-1-1-1 0 0,2 0-213 0 0,0 1 0 0 0,0-1 0 0 0,1 1 0 0 0,-1-1-1 0 0,1 1 1 0 0,-1-1 0 0 0,1 1 0 0 0,-1 0 0 0 0,1-1-1 0 0,0 1 1 0 0,0-1 0 0 0,0 1 0 0 0,1-2 0 0 0,4-7-260 0 0,0 0 192 0 0,1 0 0 0 0,0 0 1 0 0,0 0-1 0 0,1 1 1 0 0,1 0-1 0 0,-1 0 0 0 0,1 1 1 0 0,1 0-1 0 0,16-11 0 0 0,-22 17-156 0 0,0 0 1 0 0,1 0-1 0 0,-1 0 0 0 0,0 0 0 0 0,1 1 0 0 0,-1-1 0 0 0,1 1 0 0 0,0 1 0 0 0,-1-1 0 0 0,1 0 0 0 0,0 1 0 0 0,0 0 0 0 0,-1 0 0 0 0,1 1 0 0 0,0-1 0 0 0,-1 1 0 0 0,1 0 0 0 0,0 0 0 0 0,-1 1 0 0 0,1-1 0 0 0,-1 1 0 0 0,0 0 0 0 0,1 0 0 0 0,-1 0 0 0 0,0 1 0 0 0,0 0 1 0 0,6 5-1 0 0,-4-3 38 0 0,-1 1 0 0 0,1 0 0 0 0,-1 0 1 0 0,0 0-1 0 0,-1 1 0 0 0,1 0 1 0 0,-1 0-1 0 0,0 0 0 0 0,-1 0 0 0 0,0 1 1 0 0,0 0-1 0 0,-1-1 0 0 0,3 14 1 0 0,-1 0-704 0 0,1 37 0 0 0,-3-6-4152 0 0,-1-12-2732 0 0,0-21 535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37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4599 2530 3449 0 0,'3'13'1975'0'0,"6"-15"1061"0"0,-9 2-2912 0 0,0 0 0 0 0,1-1 0 0 0,-1 1 0 0 0,1 0 0 0 0,-1 0 0 0 0,0 0 0 0 0,1-1 0 0 0,-1 1 0 0 0,1 0 0 0 0,-1 0 0 0 0,1 0 0 0 0,-1 0 0 0 0,1 0 0 0 0,-1 0 0 0 0,1 0 0 0 0,-1 0 0 0 0,1 0 0 0 0,-1 0 0 0 0,1 0 0 0 0,-1 0 0 0 0,0 0 0 0 0,1 1 0 0 0,-1-1 0 0 0,1 0 0 0 0,-1 0 0 0 0,1 1 0 0 0,0 0 36 0 0,-1-1 1 0 0,0 1 0 0 0,0 0-1 0 0,0-1 1 0 0,1 1-1 0 0,-1 0 1 0 0,0-1 0 0 0,0 1-1 0 0,0 0 1 0 0,0 0-1 0 0,0-1 1 0 0,0 1 0 0 0,0 0-1 0 0,-1 0 1 0 0,1-1-1 0 0,0 1 1 0 0,0 0-1 0 0,0-1 1 0 0,-1 1 0 0 0,1 0-1 0 0,0-1 1 0 0,-1 1-1 0 0,1 0 1 0 0,-1-1 0 0 0,1 1-1 0 0,-1-1 1 0 0,1 1-1 0 0,-1-1 1 0 0,1 1 0 0 0,-1-1-1 0 0,1 1 1 0 0,-1-1-1 0 0,0 1 1 0 0,-15 10 1071 0 0,12-5-1088 0 0,-1 0-1 0 0,0-1 1 0 0,-1 1 0 0 0,1-1-1 0 0,-1-1 1 0 0,0 1 0 0 0,0-1-1 0 0,-13 6 1 0 0,2-1 286 0 0,0-2 0 0 0,-26 8 0 0 0,17-9-282 0 0,-1-2-1 0 0,0-1 1 0 0,0-1-1 0 0,0-1 1 0 0,-42-4 0 0 0,-7 0-23 0 0,6 2 80 0 0,0-2 0 0 0,0-4 0 0 0,-85-20 0 0 0,-344-104 290 0 0,320 73-223 0 0,4-8 0 0 0,-203-107 0 0 0,300 134-252 0 0,-354-183 70 0 0,20-34 208 0 0,215 118-432 0 0,-193-144 322 0 0,290 206-238 0 0,-146-123 213 0 0,189 142-169 0 0,4-3 1 0 0,-74-104-1 0 0,-71-147 195 0 0,193 302-178 0 0,-128-252 51 0 0,130 251-64 0 0,0 0 0 0 0,1 1 0 0 0,0-1 0 0 0,0 0 0 0 0,1-1-1 0 0,0 1 1 0 0,2-19 0 0 0,-1 17-43 0 0,0 7 72 0 0,-2-5 182 0 0,-15 12-65 0 0,15-1-139 0 0,0 0 1 0 0,1 0 0 0 0,-1 0 0 0 0,1 1-1 0 0,-1-1 1 0 0,1 0 0 0 0,0 1 0 0 0,-1-1-1 0 0,1 1 1 0 0,0-1 0 0 0,0 1-1 0 0,0-1 1 0 0,0 1 0 0 0,0 0 0 0 0,0 0-1 0 0,1 0 1 0 0,-2 3 0 0 0,-9 37 111 0 0,10-38-116 0 0,-47 294-74 0 0,24-129 166 0 0,16-109-120 0 0,-3 94 1 0 0,14-140-632 0 0,3-20-260 0 0,6-21-77 0 0,-6-7 476 0 0,-2-2 1 0 0,-1 1 0 0 0,-2 0 0 0 0,-3-43 0 0 0,0 2 272 0 0,2 55 415 0 0,0 0 1 0 0,-2 0-1 0 0,0 0 0 0 0,-1 0 1 0 0,-9-30-1 0 0,11 47-174 0 0,0 0 0 0 0,1-1 0 0 0,0 1-1 0 0,-1 0 1 0 0,1 0 0 0 0,1 0 0 0 0,-1 0-1 0 0,1 0 1 0 0,-1 0 0 0 0,1 0 0 0 0,1 0 0 0 0,-1 0-1 0 0,0 0 1 0 0,1 1 0 0 0,0-1 0 0 0,0 0-1 0 0,0 1 1 0 0,0-1 0 0 0,5-4 0 0 0,6-9 32 0 0,1 1 1 0 0,24-21 0 0 0,-25 25 0 0 0,-3 2 4 0 0,1 0 1 0 0,-1 1-1 0 0,2 1 0 0 0,-1 0 1 0 0,1 0-1 0 0,0 1 1 0 0,1 0-1 0 0,0 2 0 0 0,0-1 1 0 0,0 1-1 0 0,1 1 0 0 0,-1 0 1 0 0,1 1-1 0 0,0 1 1 0 0,0 0-1 0 0,0 1 0 0 0,0 0 1 0 0,0 1-1 0 0,1 1 0 0 0,-1 0 1 0 0,0 1-1 0 0,0 1 1 0 0,-1 0-1 0 0,27 9 0 0 0,2 5 80 0 0,51 28 0 0 0,-53-24 118 0 0,60 21 0 0 0,-84-37-1505 0 0,0 0-1 0 0,25 3 1 0 0,-28-7-915 0 0,0 0-1 0 0,0-1 1 0 0,25-2-1 0 0,-9-2-5087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50 250 7114 0 0,'-15'-4'2946'0'0,"12"4"-2626"0"0,0 0 0 0 0,0-1 0 0 0,0 0 0 0 0,0 0 0 0 0,0 0 0 0 0,0 0 0 0 0,0 0 0 0 0,-4-3 1 0 0,7 3-325 0 0,-1 1 0 0 0,1 0 1 0 0,0-1-1 0 0,0 1 0 0 0,-1 0 1 0 0,1-1-1 0 0,0 1 0 0 0,0-1 1 0 0,-1 1-1 0 0,1 0 1 0 0,0-1-1 0 0,0 1 0 0 0,0-1 1 0 0,0 1-1 0 0,0-1 0 0 0,0 1 1 0 0,0-1-1 0 0,0 1 0 0 0,0 0 1 0 0,0-1-1 0 0,0 1 1 0 0,0-1-1 0 0,0 1 0 0 0,0-1 1 0 0,11-17-311 0 0,16-7 181 0 0,0 1 1 0 0,1 2-1 0 0,40-25 1 0 0,-46 33 41 0 0,-7 3-104 0 0,1 1 0 0 0,0 1 0 0 0,0 1 0 0 0,1 0 0 0 0,0 1 0 0 0,0 1 0 0 0,28-7 1 0 0,-41 12 228 0 0,1 1-1 0 0,0-1 1 0 0,0 1 0 0 0,0-1 0 0 0,0 1 0 0 0,0 1 0 0 0,0-1 0 0 0,-1 1 0 0 0,1 0 0 0 0,0 0 0 0 0,0 0-1 0 0,-1 1 1 0 0,1-1 0 0 0,0 1 0 0 0,-1 0 0 0 0,0 1 0 0 0,1-1 0 0 0,-1 1 0 0 0,0 0 0 0 0,-1 0 0 0 0,1 0-1 0 0,0 0 1 0 0,-1 1 0 0 0,1-1 0 0 0,-1 1 0 0 0,0 0 0 0 0,-1 0 0 0 0,1 0 0 0 0,-1 0 0 0 0,1 1 0 0 0,-1-1 0 0 0,2 8-1 0 0,3 8 257 0 0,-1 1-1 0 0,-1-1 0 0 0,-1 1 0 0 0,-1 0 0 0 0,-1 0 0 0 0,0 25 0 0 0,-3-4-94 0 0,-2 0-1 0 0,-9 48 1 0 0,12-85-445 0 0,-2 0 0 0 0,1 0 0 0 0,0 0 0 0 0,-1 0 0 0 0,0-1 1 0 0,0 1-1 0 0,0 0 0 0 0,-5 6 0 0 0,6-10 63 0 0,1-1 1 0 0,-1 1-1 0 0,0 0 1 0 0,1-1-1 0 0,-1 1 0 0 0,0 0 1 0 0,1-1-1 0 0,-1 1 1 0 0,0-1-1 0 0,0 1 0 0 0,1-1 1 0 0,-1 0-1 0 0,0 1 1 0 0,0-1-1 0 0,0 0 0 0 0,0 0 1 0 0,0 1-1 0 0,1-1 1 0 0,-1 0-1 0 0,0 0 0 0 0,-1 0 1 0 0,0-1-63 0 0,0 1 0 0 0,1-1 1 0 0,-1 1-1 0 0,1-1 0 0 0,-1 0 0 0 0,1 0 1 0 0,0 0-1 0 0,-1 0 0 0 0,1 0 0 0 0,0 0 1 0 0,-1 0-1 0 0,1 0 0 0 0,0 0 1 0 0,0 0-1 0 0,0-1 0 0 0,-1-1 0 0 0,-5-7-349 0 0,1 0 0 0 0,0 0 0 0 0,0-1 0 0 0,-4-12 0 0 0,7 13 97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83 4001 0 0,'0'0'121'0'0,"0"0"0"0"0,-1 0 0 0 0,1 0 1 0 0,-1 1-1 0 0,1-1 0 0 0,0 0 0 0 0,-1 0 1 0 0,1 0-1 0 0,0 0 0 0 0,-1 0 0 0 0,1 0 0 0 0,-1 1 1 0 0,1-1-1 0 0,0 0 0 0 0,-1 0 0 0 0,1 0 0 0 0,0 1 1 0 0,0-1-1 0 0,-1 0 0 0 0,1 1 0 0 0,0-1 0 0 0,0 0 1 0 0,-1 0-1 0 0,1 1 0 0 0,0-1 0 0 0,0 1 1 0 0,0-1-1 0 0,-1 0 0 0 0,1 1 0 0 0,0-1 0 0 0,0 0 1 0 0,0 1-1 0 0,0-1 0 0 0,0 1 0 0 0,15 1 410 0 0,26-7-1073 0 0,43-16 551 0 0,15-3-1282 0 0,-92 23 821 0 0,0 0 0 0 0,0-1 1 0 0,1 1-1 0 0,-2-2 0 0 0,1 1 0 0 0,0-1 0 0 0,0 0 0 0 0,-1 0 0 0 0,1-1 0 0 0,-1 1 1 0 0,8-8-1 0 0,-7 4-982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7426 0 0,'-1'1'197'0'0,"-1"0"1"0"0,1 0 0 0 0,0 1-1 0 0,-1-1 1 0 0,1 0-1 0 0,0 1 1 0 0,0 0 0 0 0,0-1-1 0 0,0 1 1 0 0,1-1 0 0 0,-1 1-1 0 0,0 0 1 0 0,1 0 0 0 0,-1-1-1 0 0,1 1 1 0 0,-1 0 0 0 0,1 0-1 0 0,0 2 1 0 0,-4 44-690 0 0,3-24 763 0 0,-7 49-192 0 0,0-20-76 0 0,3 2-1 0 0,3 87 0 0 0,3-138-25 0 0,-1 0-1 0 0,0 0 0 0 0,1 0 0 0 0,0 0 0 0 0,0 0 0 0 0,0 0 0 0 0,1 0 1 0 0,-1 0-1 0 0,1-1 0 0 0,0 1 0 0 0,0 0 0 0 0,0-1 0 0 0,0 0 1 0 0,6 6-1 0 0,-7-7-14 0 0,1-1 0 0 0,0 0 0 0 0,0 0 0 0 0,0 0 0 0 0,0 0 1 0 0,0 0-1 0 0,0-1 0 0 0,0 1 0 0 0,0 0 0 0 0,0-1 0 0 0,0 1 0 0 0,0-1 0 0 0,0 0 1 0 0,1 0-1 0 0,-1 0 0 0 0,0 0 0 0 0,0 0 0 0 0,0 0 0 0 0,0-1 0 0 0,0 1 1 0 0,1-1-1 0 0,-1 0 0 0 0,0 1 0 0 0,0-1 0 0 0,0 0 0 0 0,-1 0 0 0 0,1 0 0 0 0,0 0 1 0 0,2-2-1 0 0,38-27-576 0 0,-32 23-191 0 0,-1-1 1 0 0,0-1-1 0 0,-1 1 0 0 0,0-1 1 0 0,0-1-1 0 0,-1 0 1 0 0,0 0-1 0 0,8-15 1 0 0,-11 15-726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10378 0 0,'-1'2'268'0'0,"0"-1"0"0"0,0 0 0 0 0,1 1-1 0 0,-1-1 1 0 0,1 0 0 0 0,-1 1 0 0 0,1-1 0 0 0,-1 1-1 0 0,1-1 1 0 0,0 0 0 0 0,0 1 0 0 0,-1-1 0 0 0,1 1-1 0 0,0-1 1 0 0,0 1 0 0 0,1-1 0 0 0,-1 3 0 0 0,7 28-1157 0 0,-5-25 1243 0 0,50 279-372 0 0,4 14-3308 0 0,-34-213-6248 0 0,-19-77 7916 0 0</inkml:trace>
  <inkml:trace contextRef="#ctx0" brushRef="#br0" timeOffset="1">197 464 12555 0 0,'-18'1'4193'0'0,"10"5"-4070"0"0,11 1-1732 0 0,13 0 609 0 0,-10-5 596 0 0,0-1-1 0 0,0 0 1 0 0,1-1 0 0 0,-1 1 0 0 0,0-1 0 0 0,1 0 0 0 0,-1-1 0 0 0,0 0 0 0 0,1 0-1 0 0,-1 0 1 0 0,0-1 0 0 0,0 1 0 0 0,0-1 0 0 0,7-4 0 0 0,-2 1-220 0 0,-1 0 1 0 0,-1 0 0 0 0,1-1-1 0 0,-1 0 1 0 0,0-1-1 0 0,0 0 1 0 0,10-12 0 0 0,-11 10-296 0 0,-1-2-951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11202 0 0,'-4'4'371'0'0,"1"1"0"0"0,0 0 0 0 0,0-1 0 0 0,0 1 0 0 0,0 0 0 0 0,1 0 0 0 0,-1 1 0 0 0,1-1 0 0 0,1 1 0 0 0,-1-1 0 0 0,1 1 0 0 0,0-1 0 0 0,0 1-1 0 0,0 6 1 0 0,1 13-1348 0 0,4 49-1 0 0,-1-37 150 0 0,-3-25 256 0 0,0 1 154 0 0,1 1 1 0 0,1-1-1 0 0,0 0 0 0 0,7 25 1 0 0,-8-35 365 0 0,0 0 1 0 0,0 0-1 0 0,0 0 0 0 0,1-1 1 0 0,-1 1-1 0 0,1 0 0 0 0,0-1 1 0 0,0 1-1 0 0,0-1 1 0 0,0 0-1 0 0,0 1 0 0 0,0-1 1 0 0,1 0-1 0 0,-1-1 0 0 0,1 1 1 0 0,0 0-1 0 0,-1-1 0 0 0,1 1 1 0 0,0-1-1 0 0,0 0 1 0 0,0 0-1 0 0,0 0 0 0 0,0 0 1 0 0,0 0-1 0 0,0-1 0 0 0,5 1 1 0 0,12-1 150 0 0,-1-1 1 0 0,1-1 0 0 0,-1 0 0 0 0,0-2-1 0 0,0 0 1 0 0,0-1 0 0 0,0-1-1 0 0,34-16 1 0 0,10-14-2577 0 0,-10-7-3645 0 0,-43 31 4239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2:5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4 199 4705 0 0,'-1'0'36'0'0,"1"0"1"0"0,0 0-1 0 0,0 0 0 0 0,0 0 1 0 0,0 0-1 0 0,0 0 0 0 0,0 0 0 0 0,-1 0 1 0 0,1 0-1 0 0,0 0 0 0 0,0 0 1 0 0,0 0-1 0 0,0 0 0 0 0,0 0 1 0 0,0 0-1 0 0,-1 1 0 0 0,1-1 0 0 0,0 0 1 0 0,0 0-1 0 0,0 0 0 0 0,0 0 1 0 0,0 0-1 0 0,0 0 0 0 0,0 0 1 0 0,0 0-1 0 0,0 1 0 0 0,-1-1 0 0 0,1 0 1 0 0,0 0-1 0 0,0 0 0 0 0,0 0 1 0 0,0 0-1 0 0,0 0 0 0 0,0 1 1 0 0,0-1-1 0 0,0 0 0 0 0,0 0 0 0 0,0 0 1 0 0,0 0-1 0 0,0 0 0 0 0,0 1 1 0 0,0-1-1 0 0,0 0 0 0 0,0 0 1 0 0,0 0-1 0 0,0 0 0 0 0,0 0 0 0 0,0 0 1 0 0,0 1-1 0 0,1-1 0 0 0,-1 0 1 0 0,0 0-1 0 0,0 0 0 0 0,0 0 1 0 0,0 0-1 0 0,0 0 0 0 0,0 0 0 0 0,0 1 1 0 0,12 3 910 0 0,15-1 225 0 0,-8-4-830 0 0,0 0-1 0 0,0-2 1 0 0,0 0-1 0 0,0-1 1 0 0,-1-1 0 0 0,27-10-1 0 0,104-56-529 0 0,-31 12 204 0 0,-89 45 39 0 0,39-15-72 0 0,-64 27 66 0 0,0 1-1 0 0,0 0 1 0 0,0 0-1 0 0,0 0 1 0 0,0 1 0 0 0,0-1-1 0 0,0 1 1 0 0,0 0-1 0 0,0 0 1 0 0,0 1 0 0 0,0-1-1 0 0,1 1 1 0 0,-1 0-1 0 0,4 1 1 0 0,-7-1-7 0 0,0-1-1 0 0,0 1 1 0 0,0-1 0 0 0,-1 1-1 0 0,1 0 1 0 0,0-1-1 0 0,-1 1 1 0 0,1 0 0 0 0,0-1-1 0 0,-1 1 1 0 0,1 0 0 0 0,-1 0-1 0 0,1 0 1 0 0,-1 0 0 0 0,1-1-1 0 0,-1 1 1 0 0,1 0 0 0 0,-1 0-1 0 0,0 0 1 0 0,0 0 0 0 0,0 0-1 0 0,1 2 1 0 0,-4 28 367 0 0,-18 26-241 0 0,16-46-371 0 0,-8 19 254 0 0,-21 32 0 0 0,30-55-581 0 0,0 0-1 0 0,-1 0 0 0 0,0-1 0 0 0,0 0 0 0 0,-1 0 0 0 0,0 0 0 0 0,0-1 1 0 0,0 0-1 0 0,0 0 0 0 0,-10 5 0 0 0,16-9 393 0 0,-1-1 1 0 0,1 0-1 0 0,0 0 1 0 0,-1 0-1 0 0,1 0 0 0 0,-1 0 1 0 0,1 0-1 0 0,0 1 1 0 0,-1-1-1 0 0,1 0 0 0 0,-1 0 1 0 0,1 0-1 0 0,0 0 1 0 0,-1 0-1 0 0,1-1 0 0 0,0 1 1 0 0,-1 0-1 0 0,1 0 1 0 0,-1 0-1 0 0,1 0 1 0 0,0 0-1 0 0,-1 0 0 0 0,1-1 1 0 0,0 1-1 0 0,-1 0 1 0 0,1 0-1 0 0,0 0 0 0 0,-1-1 1 0 0,-3-3-2372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2945 0 0,'-1'1'678'0'0,"0"0"1"0"0,0 1 0 0 0,0 0 0 0 0,1-1-1 0 0,-1 1 1 0 0,1-1 0 0 0,-1 1-1 0 0,1 0 1 0 0,0-1 0 0 0,0 1 0 0 0,-1 0-1 0 0,1 2 1 0 0,7 23 3375 0 0,24 27-2933 0 0,-14-27-427 0 0,10 20-696 0 0,17 36-3346 0 0,-25-26-6305 0 0,-17-35 7956 0 0,-2-9 32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48 6161 0 0,'-5'5'494'0'0,"1"0"0"0"0,-1 1 0 0 0,1 0 0 0 0,1 0 0 0 0,-1 0 0 0 0,1 0 0 0 0,0 0 0 0 0,0 1 0 0 0,-2 6-1 0 0,3-5-573 0 0,0 1 1 0 0,0-1-1 0 0,1 0 0 0 0,0 1 0 0 0,0-1 0 0 0,1 1 0 0 0,0-1 0 0 0,0 1 0 0 0,1-1 0 0 0,0 1 0 0 0,1-1 0 0 0,0 0 0 0 0,0 0 0 0 0,1 0 0 0 0,0 0 0 0 0,0 0 0 0 0,1 0 0 0 0,0-1 0 0 0,0 1 0 0 0,7 7 0 0 0,-7-10 50 0 0,0-1 1 0 0,0 0 0 0 0,0 0-1 0 0,1 0 1 0 0,0 0-1 0 0,-1-1 1 0 0,1 0 0 0 0,1 0-1 0 0,-1 0 1 0 0,0-1-1 0 0,1 0 1 0 0,-1 0 0 0 0,1 0-1 0 0,0 0 1 0 0,0-1 0 0 0,-1 0-1 0 0,1 0 1 0 0,0-1-1 0 0,0 0 1 0 0,10 0 0 0 0,-11-1 93 0 0,0 0-1 0 0,0 0 1 0 0,0-1 0 0 0,0 0 0 0 0,-1 1 0 0 0,1-1 0 0 0,-1-1 0 0 0,1 1 0 0 0,-1-1 0 0 0,0 0-1 0 0,0 0 1 0 0,0 0 0 0 0,0 0 0 0 0,-1-1 0 0 0,1 1 0 0 0,-1-1 0 0 0,0 0 0 0 0,0 0 0 0 0,0 0-1 0 0,-1-1 1 0 0,1 1 0 0 0,-1-1 0 0 0,0 1 0 0 0,2-10 0 0 0,0 0 76 0 0,-1 1 0 0 0,0-1 1 0 0,-1 0-1 0 0,0 0 0 0 0,-2 0 1 0 0,0-19-1 0 0,0 25 29 0 0,-1 1-1 0 0,0 0 1 0 0,0 0 0 0 0,-1 0-1 0 0,0 0 1 0 0,0 0 0 0 0,-1 0 0 0 0,0 0-1 0 0,0 1 1 0 0,0-1 0 0 0,-1 1-1 0 0,0 0 1 0 0,0 0 0 0 0,-6-6 0 0 0,-2 4 494 0 0,7 4-265 0 0,19 2-594 0 0,24 1-139 0 0,45-9 0 0 0,-55 6 346 0 0,0 1-1 0 0,1 1 1 0 0,35 2-1 0 0,-54 1 22 0 0,0 0-1 0 0,0 1 0 0 0,0 0 1 0 0,0 1-1 0 0,-1 0 0 0 0,1 1 1 0 0,-1 0-1 0 0,0 0 0 0 0,0 1 1 0 0,0 0-1 0 0,-1 1 0 0 0,1 0 0 0 0,8 8 1 0 0,-2 1 70 0 0,-2 2 1 0 0,1-1-1 0 0,-2 2 1 0 0,0 0-1 0 0,-1 0 0 0 0,10 24 1 0 0,11 18-2548 0 0,6-5-5108 0 0,-27-39 3959 0 0,-6-8 1951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9090 0 0,'-1'1'445'0'0,"-1"0"0"0"0,1 0 0 0 0,-1 0 0 0 0,1 0 0 0 0,0 0 0 0 0,-1 0 0 0 0,1 0 0 0 0,0 1 0 0 0,0-1 0 0 0,0 0 0 0 0,0 1 0 0 0,0-1 0 0 0,-1 3 0 0 0,-5 26 1197 0 0,7-16-2012 0 0,0 0 0 0 0,3 21-1 0 0,-1-22 894 0 0,13 265-480 0 0,-2-25-667 0 0,8-87-3066 0 0,-21-164 3592 0 0,2 8-1198 0 0,0 0 0 0 0,0-1 0 0 0,0 1 1 0 0,2 0-1 0 0,-1-1 0 0 0,7 13 0 0 0,-8-20 358 0 0,1-2-738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9466 0 0,'5'-8'6287'0'0,"8"2"-5101"0"0,14 0-2677 0 0,-25 6 1910 0 0,11-3-527 0 0,-1 2-1 0 0,0 0 1 0 0,1 0-1 0 0,-1 1 0 0 0,1 1 1 0 0,-1 0-1 0 0,1 0 1 0 0,23 7-1 0 0,-28-5-34 0 0,-1 0 1 0 0,1 0-1 0 0,-1 0 1 0 0,0 1-1 0 0,0 0 0 0 0,0 1 1 0 0,0-1-1 0 0,-1 1 0 0 0,0 1 1 0 0,0-1-1 0 0,0 1 1 0 0,0 0-1 0 0,-1 0 0 0 0,8 14 1 0 0,-2-3 108 0 0,-1 2 1 0 0,0-1-1 0 0,-2 1 0 0 0,0 1 1 0 0,-1 0-1 0 0,4 21 1 0 0,-9-28 223 0 0,0 0 0 0 0,-1 0-1 0 0,0 0 1 0 0,-1 0 0 0 0,-1 0 0 0 0,0 0 0 0 0,0 0 0 0 0,-2 0 0 0 0,1 0 0 0 0,-10 24-1 0 0,-48 105-147 0 0,-80 137-1 0 0,139-276-126 0 0,-35 58-2618 0 0,8-25-4331 0 0,28-43 2345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3 13283 0 0,'0'0'91'0'0,"0"-1"0"0"0,0 1 0 0 0,0 0 1 0 0,0 0-1 0 0,1 0 0 0 0,-1 0 0 0 0,0 0 1 0 0,0-1-1 0 0,0 1 0 0 0,1 0 0 0 0,-1 0 0 0 0,0 0 1 0 0,0 0-1 0 0,0 0 0 0 0,1 0 0 0 0,-1 0 0 0 0,0 0 1 0 0,0 0-1 0 0,1 0 0 0 0,-1 0 0 0 0,0 0 0 0 0,0 0 1 0 0,0 0-1 0 0,1 0 0 0 0,-1 0 0 0 0,0 0 1 0 0,0 0-1 0 0,1 0 0 0 0,-1 0 0 0 0,0 0 0 0 0,0 1 1 0 0,0-1-1 0 0,1 0 0 0 0,-1 0 0 0 0,0 0 0 0 0,0 0 1 0 0,0 0-1 0 0,0 1 0 0 0,1-1 0 0 0,6 12 478 0 0,1 14-976 0 0,-6-10 413 0 0,0-1 0 0 0,-1 0-1 0 0,0 1 1 0 0,-4 30 0 0 0,-15 63-23 0 0,12-77 10 0 0,-74 308-495 0 0,2-122-2875 0 0,72-206 2821 0 0,-16 37-1616 0 0,20-46 1832 0 0,1 0 0 0 0,-1-1 0 0 0,0 1 0 0 0,0-1 0 0 0,0 1 0 0 0,0-1 0 0 0,0 1 0 0 0,-1-1 0 0 0,1 0 0 0 0,-1 0 0 0 0,1 0 0 0 0,-1-1 0 0 0,-3 3 0 0 0,5-4 252 0 0,1 0 0 0 0,-1 0 1 0 0,0 0-1 0 0,0 0 1 0 0,0 0-1 0 0,1 0 0 0 0,-1 0 1 0 0,0 0-1 0 0,0 0 0 0 0,1 0 1 0 0,-1 0-1 0 0,0 0 1 0 0,0 0-1 0 0,0 0 0 0 0,1-1 1 0 0,-1 1-1 0 0,0 0 1 0 0,1-1-1 0 0,-1 1 0 0 0,0-1 1 0 0,1 1-1 0 0,-1-1 1 0 0,0 1-1 0 0,1-1 0 0 0,-1 1 1 0 0,1-1-1 0 0,-1 1 0 0 0,1-1 1 0 0,-2-1-1 0 0,-8-21-1096 0 0,5 7-374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31 159 2280 0 0,'6'-14'1110'0'0,"0"1"0"0"0,1 0 0 0 0,0 0 0 0 0,1 0 0 0 0,1 1 0 0 0,0 0 0 0 0,0 1 0 0 0,17-15 0 0 0,-22 22-932 0 0,0 1 1 0 0,0 0 0 0 0,1 0 0 0 0,-1 0-1 0 0,1 1 1 0 0,-1 0 0 0 0,1 0 0 0 0,0 0-1 0 0,0 0 1 0 0,0 1 0 0 0,0-1 0 0 0,1 1-1 0 0,-1 1 1 0 0,0-1 0 0 0,0 1 0 0 0,0 0-1 0 0,1 0 1 0 0,-1 0 0 0 0,0 1-1 0 0,0 0 1 0 0,0 0 0 0 0,1 0 0 0 0,-1 1-1 0 0,0-1 1 0 0,-1 1 0 0 0,1 0 0 0 0,5 4-1 0 0,1 1-150 0 0,0 0-1 0 0,0 2 1 0 0,-1-1-1 0 0,0 1 1 0 0,0 1-1 0 0,-1-1 1 0 0,0 2-1 0 0,-1-1 1 0 0,0 1-1 0 0,-1 1 1 0 0,0-1-1 0 0,-1 1 1 0 0,0 0-1 0 0,-1 1 1 0 0,4 13-1 0 0,6 23-859 0 0,-2 1-1 0 0,9 78 1 0 0,-17-90-288 0 0,-4-23-157 0 0,0 0 0 0 0,2 0 0 0 0,0-1 0 0 0,6 19 0 0 0,-7-30 400 0 0</inkml:trace>
  <inkml:trace contextRef="#ctx0" brushRef="#br0" timeOffset="1">0 423 11490 0 0,'45'1'5337'0'0,"2"2"-3587"0"0,17 0-3654 0 0,34-6-5891 0 0,-81 1 6012 0 0,0 0 0 0 0,0-2 0 0 0,26-8 0 0 0,-30 7 1541 0 0,0 0 0 0 0,22-14 0 0 0,-20 9-770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7802 0 0,'4'13'7277'0'0,"14"59"-6202"0"0,10 428-658 0 0,-27-414-949 0 0,0-24-239 0 0,2 68-2813 0 0,9-47-3035 0 0,-11-80 6109 0 0,-1-1 389 0 0,0-1-1 0 0,0 0 1 0 0,0 1 0 0 0,0-1 0 0 0,1 0 0 0 0,-1 0 0 0 0,0 1-1 0 0,1-1 1 0 0,-1 0 0 0 0,1 0 0 0 0,-1 0 0 0 0,1 0 0 0 0,-1 1-1 0 0,1-1 1 0 0,0 0 0 0 0,0 0 0 0 0,0 0 0 0 0,0 0 0 0 0,-1-1-1 0 0,1 1 1 0 0,0 0 0 0 0,0 0 0 0 0,1 0 0 0 0,-1-1-1 0 0,2 2 1 0 0,1-3-1203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4129 0 0,'-1'0'331'0'0,"-1"0"1"0"0,0 0-1 0 0,0 0 1 0 0,1 0-1 0 0,-1 1 1 0 0,0-1-1 0 0,1 1 1 0 0,-1-1-1 0 0,0 1 1 0 0,1 0-1 0 0,-1-1 1 0 0,1 1-1 0 0,-1 0 1 0 0,1 0-1 0 0,-1 0 1 0 0,1 0-1 0 0,0 0 0 0 0,-2 2 1 0 0,1 0-139 0 0,0-1 0 0 0,1 1 1 0 0,-1 0-1 0 0,1-1 0 0 0,-1 1 0 0 0,1 0 0 0 0,0 0 1 0 0,0 0-1 0 0,-1 5 0 0 0,0 6-319 0 0,1 0-1 0 0,0 1 1 0 0,2 23 0 0 0,0-24 577 0 0,-14 342 1574 0 0,0-12 1078 0 0,13-332-2969 0 0,1 0-1 0 0,0 0 1 0 0,1 0 0 0 0,0 0-1 0 0,1 0 1 0 0,0 0 0 0 0,7 15 0 0 0,-8-23-94 0 0,0-1 1 0 0,0 1-1 0 0,0 0 1 0 0,0-1-1 0 0,1 1 1 0 0,0-1-1 0 0,-1 0 1 0 0,1 0-1 0 0,0 0 1 0 0,1 0 0 0 0,-1-1-1 0 0,0 1 1 0 0,1-1-1 0 0,0 0 1 0 0,-1 0-1 0 0,1 0 1 0 0,0 0-1 0 0,0-1 1 0 0,0 0-1 0 0,0 0 1 0 0,0 0 0 0 0,0 0-1 0 0,0 0 1 0 0,7-1-1 0 0,3 0 10 0 0,1-1 0 0 0,0 0 0 0 0,-1-1 0 0 0,1-1 0 0 0,-1-1 0 0 0,0 0 0 0 0,19-8 0 0 0,95-49-1771 0 0,-106 49 650 0 0,-10 6-414 0 0,0-1 0 0 0,-1 0 1 0 0,0-1-1 0 0,0 0 1 0 0,-1-1-1 0 0,0 0 0 0 0,0-1 1 0 0,8-11-1 0 0,-11 12 887 0 0,0-1 0 0 0,-1 0 1 0 0,5-12-1 0 0,-4 5-701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9018 0 0,'-6'-2'7918'0'0,"1"9"-6710"0"0,5 12-2702 0 0,5-2 1211 0 0,0-1-1 0 0,0 1 1 0 0,-2 1 0 0 0,0-1-1 0 0,1 28 1 0 0,-7 95-1300 0 0,0-48 1141 0 0,1-35 453 0 0,0-34 250 0 0,1 0 1 0 0,6 46-1 0 0,-5-69-229 0 0,-1 1 0 0 0,1-1 0 0 0,0 1-1 0 0,0 0 1 0 0,1-1 0 0 0,-1 1 0 0 0,0-1 0 0 0,0 1-1 0 0,0 0 1 0 0,0-1 0 0 0,0 1 0 0 0,1-1 0 0 0,-1 1-1 0 0,0-1 1 0 0,1 1 0 0 0,-1-1 0 0 0,0 1-1 0 0,1-1 1 0 0,-1 1 0 0 0,0-1 0 0 0,1 1 0 0 0,-1-1-1 0 0,1 0 1 0 0,-1 1 0 0 0,1-1 0 0 0,-1 1 0 0 0,1-1-1 0 0,-1 0 1 0 0,1 0 0 0 0,0 1 0 0 0,-1-1 0 0 0,1 0-1 0 0,-1 0 1 0 0,2 0 0 0 0,-1 0 5 0 0,1-1 0 0 0,-1 1 0 0 0,1-1 0 0 0,-1 0-1 0 0,1 1 1 0 0,-1-1 0 0 0,1 0 0 0 0,-1 0 0 0 0,0 0 0 0 0,1 0 0 0 0,-1 0 0 0 0,2-2 0 0 0,33-44 114 0 0,-34 44-128 0 0,35-52 64 0 0,-7 8-204 0 0,2 2 1 0 0,2 1 0 0 0,44-45 0 0 0,-25 40-2987 0 0,2 4-6326 0 0,-50 41 7348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7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12795 0 0,'-4'11'768'0'0,"1"1"0"0"0,0 0 0 0 0,1 0 0 0 0,0 0 0 0 0,1 0 0 0 0,0 1 0 0 0,1-1 0 0 0,0 0 0 0 0,4 19 0 0 0,3 8-1354 0 0,20 61-1 0 0,5 25-3516 0 0,-29-104 2443 0 0,2 3-1383 0 0,-2 0 1 0 0,-1 0-1 0 0,0 30 0 0 0,-2-43 1731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61 15163 0 0,'-40'44'3744'0'0,"10"2"-3898"0"0,25-37-102 0 0,1 0 1 0 0,1 1-1 0 0,0-1 0 0 0,0 1 0 0 0,0 0 0 0 0,1 0 1 0 0,1-1-1 0 0,0 1 0 0 0,0 14 0 0 0,1-14-76 0 0,0 0-1 0 0,1 0 1 0 0,0 0-1 0 0,0 0 1 0 0,1 0-1 0 0,5 15 0 0 0,-6-23 177 0 0,0 0-1 0 0,0 1 1 0 0,0-1-1 0 0,0 0 0 0 0,1 0 1 0 0,-1 0-1 0 0,0 0 0 0 0,1-1 1 0 0,0 1-1 0 0,-1 0 0 0 0,1-1 1 0 0,0 1-1 0 0,0-1 1 0 0,0 1-1 0 0,0-1 0 0 0,0 0 1 0 0,0 0-1 0 0,0 0 0 0 0,0 0 1 0 0,0 0-1 0 0,1 0 0 0 0,-1-1 1 0 0,0 1-1 0 0,1-1 1 0 0,-1 1-1 0 0,0-1 0 0 0,1 0 1 0 0,-1 0-1 0 0,0 0 0 0 0,1 0 1 0 0,-1-1-1 0 0,1 1 0 0 0,2-1 1 0 0,3-1 321 0 0,0-1 1 0 0,-1 1 0 0 0,1-1-1 0 0,-1-1 1 0 0,0 1-1 0 0,1-1 1 0 0,-2 0-1 0 0,1-1 1 0 0,0 0 0 0 0,-1 0-1 0 0,0 0 1 0 0,0-1-1 0 0,-1 0 1 0 0,1 0 0 0 0,-1 0-1 0 0,-1-1 1 0 0,1 1-1 0 0,-1-1 1 0 0,0 0-1 0 0,-1-1 1 0 0,6-13 0 0 0,-7 14-90 0 0,1-1 0 0 0,-1 1 1 0 0,-1-1-1 0 0,1 0 1 0 0,-1 0-1 0 0,-1 0 0 0 0,1 0 1 0 0,-1 0-1 0 0,-1 0 1 0 0,0 0-1 0 0,0 0 1 0 0,0 0-1 0 0,-1 1 0 0 0,0-1 1 0 0,0 0-1 0 0,-1 1 1 0 0,0-1-1 0 0,-1 1 0 0 0,1 0 1 0 0,-2 0-1 0 0,-8-12 1 0 0,-13-7-928 0 0,20 22 656 0 0,0-1 0 0 0,1-1 1 0 0,0 1-1 0 0,0-1 0 0 0,0 0 1 0 0,-4-8-1 0 0,14 13 420 0 0,0 0 0 0 0,0 0 0 0 0,0 1 0 0 0,0 0 0 0 0,0 0 0 0 0,9 1 0 0 0,3-1-42 0 0,-1 2 0 0 0,1 0 0 0 0,-1 2 1 0 0,1-1-1 0 0,29 12 0 0 0,-38-11-159 0 0,-1 0 1 0 0,0 0-1 0 0,0 0 1 0 0,0 1-1 0 0,-1 0 1 0 0,1 0-1 0 0,-1 1 0 0 0,0 0 1 0 0,-1 0-1 0 0,1 0 1 0 0,-1 1-1 0 0,-1 0 1 0 0,1 0-1 0 0,3 7 0 0 0,2 9 186 0 0,-1 1 0 0 0,-1 0 0 0 0,-1 0 0 0 0,7 48-1 0 0,-7-37-128 0 0,15 52-1 0 0,-20-83-372 0 0,-1 0 1 0 0,1 0-1 0 0,-1 0 0 0 0,1-1 1 0 0,0 1-1 0 0,0-1 0 0 0,1 1 1 0 0,-1-1-1 0 0,6 5 0 0 0,-8-8 109 0 0,1 1 1 0 0,0-1-1 0 0,-1 1 0 0 0,1-1 0 0 0,0 1 0 0 0,-1-1 1 0 0,1 0-1 0 0,0 1 0 0 0,0-1 0 0 0,-1 0 0 0 0,1 0 1 0 0,0 0-1 0 0,0 0 0 0 0,0 1 0 0 0,-1-1 0 0 0,1 0 1 0 0,0 0-1 0 0,0-1 0 0 0,-1 1 0 0 0,1 0 1 0 0,1 0-1 0 0,0-1-124 0 0,-1 0 0 0 0,1 0 0 0 0,-1 0 0 0 0,1 0 0 0 0,-1 0 0 0 0,0 0 0 0 0,1 0 0 0 0,-1 0 0 0 0,0-1 0 0 0,0 1 0 0 0,0 0 0 0 0,0-1 0 0 0,2-2 0 0 0,0-3-88 0 0,1 0 0 0 0,-1 0 0 0 0,0-1-1 0 0,0 1 1 0 0,1-9 0 0 0,-3 14 287 0 0,7-27-1599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2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34 4353 0 0,'-21'3'6608'0'0,"21"-4"-6507"0"0,1 1 0 0 0,-1-1 0 0 0,0 0 0 0 0,0 1 0 0 0,0-1 0 0 0,1 1 0 0 0,-1-1 0 0 0,0 1 0 0 0,1-1 0 0 0,-1 1 0 0 0,1-1 1 0 0,-1 1-1 0 0,1-1 0 0 0,-1 1 0 0 0,1 0 0 0 0,-1-1 0 0 0,1 1 0 0 0,-1-1 0 0 0,1 1 0 0 0,-1 0 0 0 0,1 0 0 0 0,-1-1 1 0 0,1 1-1 0 0,0 0 0 0 0,-1 0 0 0 0,1 0 0 0 0,0 0 0 0 0,8-5-67 0 0,-1 1 0 0 0,1 1 0 0 0,0 0 0 0 0,0 0 0 0 0,0 1-1 0 0,0 0 1 0 0,1 0 0 0 0,-1 1 0 0 0,0 0 0 0 0,19 1 0 0 0,-25 0-11 0 0,0 1-1 0 0,0-1 1 0 0,0 0-1 0 0,0 1 1 0 0,0 0-1 0 0,0-1 1 0 0,0 1-1 0 0,-1 0 1 0 0,1 1-1 0 0,0-1 1 0 0,-1 0-1 0 0,1 1 1 0 0,-1 0 0 0 0,1-1-1 0 0,-1 1 1 0 0,0 0-1 0 0,0 0 1 0 0,1 0-1 0 0,-1 1 1 0 0,-1-1-1 0 0,1 0 1 0 0,0 1-1 0 0,-1-1 1 0 0,1 1 0 0 0,-1 0-1 0 0,0-1 1 0 0,0 1-1 0 0,0 0 1 0 0,0 0-1 0 0,0 0 1 0 0,-1 0-1 0 0,1-1 1 0 0,-1 1-1 0 0,0 0 1 0 0,0 0-1 0 0,0 0 1 0 0,0 5 0 0 0,-11 60 396 0 0,8-55-421 0 0,0 1 1 0 0,1 0-1 0 0,0 0 1 0 0,2 0 0 0 0,0 24-1 0 0,0-36-9 0 0,1 0-1 0 0,-1-1 1 0 0,0 1 0 0 0,1 0-1 0 0,-1-1 1 0 0,1 1-1 0 0,-1-1 1 0 0,1 1 0 0 0,0-1-1 0 0,0 1 1 0 0,0-1-1 0 0,0 0 1 0 0,0 1 0 0 0,0-1-1 0 0,0 0 1 0 0,0 0-1 0 0,0 1 1 0 0,0-1 0 0 0,1 0-1 0 0,-1 0 1 0 0,0 0-1 0 0,1-1 1 0 0,-1 1 0 0 0,3 1-1 0 0,-1-1 1 0 0,1-1-1 0 0,-1 1 0 0 0,0-1 1 0 0,1 0-1 0 0,-1 0 0 0 0,0 0 1 0 0,0 0-1 0 0,1 0 1 0 0,-1-1-1 0 0,0 1 0 0 0,6-3 1 0 0,-2 1 35 0 0,0 0 0 0 0,-1-1 0 0 0,0 0-1 0 0,0 0 1 0 0,0-1 0 0 0,0 1 0 0 0,0-1 0 0 0,-1 0 0 0 0,1-1 0 0 0,-1 1 0 0 0,8-11 0 0 0,-12 13 23 0 0,0-1 0 0 0,0 1 1 0 0,-1-1-1 0 0,1 1 0 0 0,-1-1 0 0 0,0 1 0 0 0,1-1 1 0 0,-1 0-1 0 0,0 1 0 0 0,-1-1 0 0 0,1 1 1 0 0,0-1-1 0 0,-1 1 0 0 0,1-1 0 0 0,-1 0 0 0 0,0 1 1 0 0,0 0-1 0 0,0-1 0 0 0,0 1 0 0 0,0 0 1 0 0,0-1-1 0 0,-1 1 0 0 0,1 0 0 0 0,-1 0 0 0 0,-2-2 1 0 0,-5-7-22 0 0,0 0 0 0 0,-1 1 0 0 0,-13-11 0 0 0,10 11-930 0 0,-1 1 0 0 0,0 0 0 0 0,-15-6 0 0 0,-21-14-9761 0 0,46 26 8984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11795 0 0,'25'163'5875'0'0,"11"0"-3483"0"0,14 77-5697 0 0,-43-190-727 0 0,-1 1 1 0 0,-3 91-1 0 0,-11-85 2358 0 0,6-43 1527 0 0,0 0 0 0 0,0 1 0 0 0,1-1 1 0 0,2 16-1 0 0,-1-29 158 0 0,0-1-1 0 0,0 0 1 0 0,0 0 0 0 0,0 1 0 0 0,0-1 0 0 0,0 0-1 0 0,0 0 1 0 0,0 0 0 0 0,0 1 0 0 0,0-1 0 0 0,0 0 0 0 0,0 0-1 0 0,0 1 1 0 0,0-1 0 0 0,1 0 0 0 0,-1 0 0 0 0,0 0-1 0 0,0 0 1 0 0,0 1 0 0 0,0-1 0 0 0,1 0 0 0 0,-1 0-1 0 0,0 0 1 0 0,0 0 0 0 0,0 0 0 0 0,0 1 0 0 0,1-1 0 0 0,-1 0-1 0 0,0 0 1 0 0,0 0 0 0 0,1 0 0 0 0,-1 0 0 0 0,0 0-1 0 0,0 0 1 0 0,0 0 0 0 0,1 0 0 0 0,-1 0 0 0 0,0 0-1 0 0,0 0 1 0 0,1 0 0 0 0,-1 0 0 0 0,0 0 0 0 0,0 0 0 0 0,0 0-1 0 0,1 0 1 0 0,-1 0 0 0 0,0 0 0 0 0,1 0 0 0 0,14-11 92 0 0,11-15-165 0 0,-3-3-675 0 0,19-32 0 0 0,-39 57 489 0 0,14-22-847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6 5977 0 0,'22'-3'4350'0'0,"-18"2"-4213"0"0,0 1 0 0 0,0-1 1 0 0,0 1-1 0 0,0 0 0 0 0,0 0 0 0 0,0 0 1 0 0,8 1-1 0 0,-11 0-172 0 0,0-1 1 0 0,0 1-1 0 0,0-1 0 0 0,0 1 1 0 0,-1 0-1 0 0,1-1 0 0 0,0 1 1 0 0,0 0-1 0 0,0 0 0 0 0,0 0 1 0 0,-1 0-1 0 0,1 0 0 0 0,-1 0 1 0 0,1 0-1 0 0,0 0 0 0 0,-1 0 1 0 0,1 0-1 0 0,-1 0 0 0 0,0 0 1 0 0,1 0-1 0 0,-1 0 0 0 0,0 0 1 0 0,0 0-1 0 0,0 0 0 0 0,0 1 1 0 0,0-1-1 0 0,0 0 0 0 0,0 0 1 0 0,0 0-1 0 0,0 0 0 0 0,0 0 1 0 0,-1 1-1 0 0,1-1 0 0 0,-1 1 1 0 0,-3 13-206 0 0,0 0 1 0 0,-1-1 0 0 0,-1 1 0 0 0,0-1 0 0 0,-1 0 0 0 0,-1-1 0 0 0,0 0 0 0 0,-13 16 0 0 0,10-14 670 0 0,1 1 0 0 0,0 0 0 0 0,1 1 0 0 0,0 0 0 0 0,-5 18 0 0 0,13-33-336 0 0,0 1 0 0 0,0-1-1 0 0,0 0 1 0 0,1 1-1 0 0,-1-1 1 0 0,1 0 0 0 0,-1 1-1 0 0,1-1 1 0 0,0 1 0 0 0,0-1-1 0 0,0 1 1 0 0,0-1 0 0 0,1 0-1 0 0,-1 1 1 0 0,1-1 0 0 0,-1 1-1 0 0,1-1 1 0 0,0 0-1 0 0,0 0 1 0 0,0 1 0 0 0,0-1-1 0 0,0 0 1 0 0,0 0 0 0 0,1 0-1 0 0,-1 0 1 0 0,1 0 0 0 0,-1 0-1 0 0,1-1 1 0 0,0 1-1 0 0,0 0 1 0 0,0-1 0 0 0,0 1-1 0 0,0-1 1 0 0,0 0 0 0 0,0 0-1 0 0,0 0 1 0 0,0 0 0 0 0,1 0-1 0 0,3 1 1 0 0,0-1-244 0 0,1 0 1 0 0,0 0-1 0 0,0 0 1 0 0,-1-1-1 0 0,1 0 0 0 0,0 0 1 0 0,0-1-1 0 0,0 0 1 0 0,0 0-1 0 0,-1-1 1 0 0,1 1-1 0 0,-1-1 1 0 0,8-4-1 0 0,-9 4-391 0 0,-1 0 0 0 0,1 0 1 0 0,-1-1-1 0 0,1 0 0 0 0,-1 0 0 0 0,7-5 1 0 0,-10 6 293 0 0,0 1 1 0 0,0-1 0 0 0,0 1 0 0 0,0-1 0 0 0,0 1-1 0 0,0-1 1 0 0,-1 0 0 0 0,1 1 0 0 0,0-1 0 0 0,-1 0-1 0 0,1 0 1 0 0,-1 0 0 0 0,0 1 0 0 0,0-1 0 0 0,0 0 0 0 0,0 0-1 0 0,0 0 1 0 0,0 0 0 0 0,0 0 0 0 0,0 1 0 0 0,-2-4-1 0 0,-4-32-1566 0 0,5 24 517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49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4217 0 0,'5'-9'4050'0'0,"7"-10"804"0"0,-11 19-4838 0 0,0 0 1 0 0,-1 0-1 0 0,1 0 1 0 0,-1 0-1 0 0,1 0 1 0 0,0 0-1 0 0,-1 0 0 0 0,1 0 1 0 0,0 0-1 0 0,-1 0 1 0 0,1 1-1 0 0,-1-1 1 0 0,1 0-1 0 0,0 0 0 0 0,-1 1 1 0 0,1-1-1 0 0,-1 0 1 0 0,1 1-1 0 0,-1-1 1 0 0,1 0-1 0 0,-1 1 1 0 0,1-1-1 0 0,-1 1 0 0 0,1-1 1 0 0,-1 1-1 0 0,0-1 1 0 0,1 1-1 0 0,-1 0 1 0 0,0-1-1 0 0,1 1 1 0 0,-1-1-1 0 0,0 1 0 0 0,0 0 1 0 0,0-1-1 0 0,0 1 1 0 0,1-1-1 0 0,-1 2 1 0 0,6 12 39 0 0,-1 0 1 0 0,0 0 0 0 0,-1 1 0 0 0,0-1 0 0 0,2 25 0 0 0,2 80 26 0 0,-6-62-49 0 0,3 30 146 0 0,16 157 515 0 0,-21-241-723 0 0,1 0 0 0 0,-1 0 0 0 0,1 1 0 0 0,0-1 0 0 0,0 0 0 0 0,0 0 0 0 0,1-1 0 0 0,2 6 0 0 0,-4-8 11 0 0,0 0 1 0 0,0 1-1 0 0,1-1 1 0 0,-1 0-1 0 0,0 0 1 0 0,0 0-1 0 0,0 0 0 0 0,1 1 1 0 0,-1-1-1 0 0,0 0 1 0 0,0 0-1 0 0,0 0 1 0 0,1 0-1 0 0,-1 0 0 0 0,0 0 1 0 0,0 0-1 0 0,1 0 1 0 0,-1 0-1 0 0,0 0 1 0 0,0 0-1 0 0,1 0 0 0 0,-1 0 1 0 0,0 0-1 0 0,0 0 1 0 0,1 0-1 0 0,-1 0 1 0 0,0 0-1 0 0,1 0 0 0 0,-1 0 1 0 0,0 0-1 0 0,0 0 1 0 0,0 0-1 0 0,1 0 1 0 0,-1-1-1 0 0,0 1 0 0 0,1 0 1 0 0,9-17-738 0 0,10-41-377 0 0,15-70 0 0 0,4-18 963 0 0,-30 122 461 0 0,0 0 0 0 0,1 1 0 0 0,25-40 1 0 0,-34 61-155 0 0,0 0 0 0 0,0 0 1 0 0,0 0-1 0 0,0 0 1 0 0,1 0-1 0 0,-1 0 0 0 0,1 1 1 0 0,0-1-1 0 0,-1 1 1 0 0,1-1-1 0 0,0 1 0 0 0,0 0 1 0 0,0-1-1 0 0,0 1 1 0 0,0 0-1 0 0,0 0 0 0 0,0 1 1 0 0,0-1-1 0 0,0 0 1 0 0,3 0-1 0 0,-3 1-66 0 0,1 1-1 0 0,-1-1 1 0 0,0 1-1 0 0,1 0 1 0 0,-1 0-1 0 0,0 0 1 0 0,0 0 0 0 0,0 0-1 0 0,1 0 1 0 0,-1 0-1 0 0,-1 1 1 0 0,1-1-1 0 0,0 1 1 0 0,0-1 0 0 0,0 1-1 0 0,-1 0 1 0 0,1-1-1 0 0,2 5 1 0 0,12 17-141 0 0,-1 1 0 0 0,-1 1 0 0 0,-2 0-1 0 0,0 0 1 0 0,12 42 0 0 0,24 49-7834 0 0,-48-123 2831 0 0,-1-32 3348 0 0,1 22 407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4385 0 0,'-13'6'9563'0'0,"5"8"-6865"0"0,7-11-2710 0 0,0-1 0 0 0,1 1 1 0 0,-1 0-1 0 0,0-1 0 0 0,1 1 0 0 0,0 0 0 0 0,0-1 0 0 0,0 1 0 0 0,0 4 1 0 0,9 22-251 0 0,0 0 1 0 0,18 34-1 0 0,-5-12-36 0 0,-12-29 390 0 0,-8-18-737 0 0,0 0 0 0 0,0 0 0 0 0,0 0 0 0 0,-1 1 0 0 0,0-1 0 0 0,0 1-1 0 0,1 6 1 0 0,-2-9 368 0 0,0 0 0 0 0,-1 1 0 0 0,1-1 0 0 0,-1 0 0 0 0,1 0 0 0 0,-1 0 0 0 0,0 0 0 0 0,0 0 0 0 0,0 0 0 0 0,0 0 0 0 0,0 0 0 0 0,0 0 0 0 0,0 0 0 0 0,-1-1 0 0 0,1 1 0 0 0,-1 0 0 0 0,1-1 0 0 0,-1 1 0 0 0,-3 1 0 0 0,-49 35-432 0 0,38-28 2925 0 0,1 0 1 0 0,-27 24 0 0 0,42-34-2188 0 0,0 0 1 0 0,0 0-1 0 0,0 0 1 0 0,0 0-1 0 0,0 0 1 0 0,0 0-1 0 0,-1 0 1 0 0,1 1-1 0 0,0-1 0 0 0,0 0 1 0 0,0 0-1 0 0,0 0 1 0 0,0 0-1 0 0,0 0 1 0 0,0 0-1 0 0,0 0 1 0 0,0 1-1 0 0,0-1 0 0 0,0 0 1 0 0,0 0-1 0 0,0 0 1 0 0,0 0-1 0 0,0 0 1 0 0,0 0-1 0 0,0 0 1 0 0,0 1-1 0 0,0-1 0 0 0,0 0 1 0 0,0 0-1 0 0,0 0 1 0 0,0 0-1 0 0,0 0 1 0 0,0 0-1 0 0,0 0 1 0 0,0 1-1 0 0,0-1 0 0 0,0 0 1 0 0,1 0-1 0 0,-1 0 1 0 0,0 0-1 0 0,0 0 1 0 0,0 0-1 0 0,0 0 1 0 0,0 0-1 0 0,0 0 1 0 0,0 0-1 0 0,0 1 0 0 0,0-1 1 0 0,1 0-1 0 0,-1 0 1 0 0,0 0-1 0 0,0 0 1 0 0,0 0-1 0 0,0 0 1 0 0,0 0-1 0 0,0 0 0 0 0,0 0 1 0 0,1 0-1 0 0,-1 0 1 0 0,0 0-1 0 0,0 0 1 0 0,0 0-1 0 0,0 0 1 0 0,15 1 615 0 0,16-4-501 0 0,-19 1-160 0 0,-1 0-1 0 0,1 1 1 0 0,-1 1-1 0 0,1 0 1 0 0,15 2 0 0 0,-24-2 71 0 0,1 1 0 0 0,0 0 0 0 0,-1 0 0 0 0,1 0 0 0 0,-1 1 0 0 0,0-1 0 0 0,1 1 0 0 0,-1-1 0 0 0,0 1 0 0 0,0 0 0 0 0,0 1 0 0 0,0-1 0 0 0,0 0 0 0 0,-1 1 0 0 0,1 0 0 0 0,-1-1 0 0 0,1 1 0 0 0,-1 0 0 0 0,0 0 0 0 0,2 6 0 0 0,22 53 467 0 0,-17-38-713 0 0,24 46 0 0 0,-30-65 92 0 0,1 1 0 0 0,0 0 0 0 0,0-1 0 0 0,0 0-1 0 0,1 0 1 0 0,-1 0 0 0 0,1-1 0 0 0,0 1 0 0 0,0-1-1 0 0,1 0 1 0 0,-1-1 0 0 0,10 5 0 0 0,-14-7 115 0 0,0-1 1 0 0,-1 0-1 0 0,1 1 1 0 0,-1-1-1 0 0,1 0 0 0 0,0 0 1 0 0,-1 1-1 0 0,1-1 1 0 0,0 0-1 0 0,-1 0 1 0 0,1 0-1 0 0,0 0 0 0 0,-1 0 1 0 0,1 0-1 0 0,0 0 1 0 0,-1 0-1 0 0,1 0 1 0 0,0-1-1 0 0,-1 1 0 0 0,1 0 1 0 0,0 0-1 0 0,-1 0 1 0 0,1-1-1 0 0,0 1 0 0 0,-1 0 1 0 0,1-1-1 0 0,-1 1 1 0 0,1-1-1 0 0,-1 1 1 0 0,1-1-1 0 0,0-1 30 0 0,0 1 0 0 0,0-1 0 0 0,0 1 0 0 0,-1-1 0 0 0,1 0 1 0 0,-1 1-1 0 0,1-1 0 0 0,-1 0 0 0 0,1 1 0 0 0,-1-1 0 0 0,0-3 0 0 0,-4-44 101 0 0,-57-158-8754 0 0,19 75 7855 0 0,40 122 1154 0 0,0-1-1 0 0,0 0 1 0 0,1 0 0 0 0,0 0-1 0 0,1-18 1 0 0,1 23-84 0 0,-1 1 1 0 0,1 0-1 0 0,0 0 1 0 0,0-1 0 0 0,0 1-1 0 0,1 0 1 0 0,-1 0-1 0 0,1 0 1 0 0,0 0-1 0 0,1 1 1 0 0,0-1-1 0 0,-1 0 1 0 0,7-6 0 0 0,-8 10-245 0 0,0 0-1 0 0,-1 0 1 0 0,1 0 0 0 0,0 1 0 0 0,0-1 0 0 0,0 0 0 0 0,0 0 0 0 0,0 1 0 0 0,0-1 0 0 0,0 1 0 0 0,1-1 0 0 0,-1 1 0 0 0,0 0 0 0 0,0-1 0 0 0,0 1 0 0 0,0 0 0 0 0,1 0 0 0 0,-1 0-1 0 0,0 0 1 0 0,0 0 0 0 0,0 0 0 0 0,1 0 0 0 0,-1 0 0 0 0,0 0 0 0 0,2 1 0 0 0,0 0-6 0 0,-1 0 0 0 0,1 1 0 0 0,-1-1 0 0 0,0 1 0 0 0,1 0 0 0 0,-1 0 0 0 0,0 0-1 0 0,0 0 1 0 0,0 0 0 0 0,2 4 0 0 0,4 6 56 0 0,-1-1 0 0 0,0 2 0 0 0,6 17 1 0 0,33 110 150 0 0,-35-102-242 0 0,1 1 1 0 0,1-2-1 0 0,35 65 1 0 0,-48-100-93 0 0,1-1 1 0 0,0 0-1 0 0,-1 0 0 0 0,1 0 1 0 0,0 0-1 0 0,0 0 0 0 0,-1 0 1 0 0,1 0-1 0 0,0 0 0 0 0,0 0 1 0 0,0 0-1 0 0,0 0 0 0 0,1 0 1 0 0,0 0-1 0 0,-2-1-39 0 0,1 0-1 0 0,-1 0 0 0 0,0 0 1 0 0,1 0-1 0 0,-1-1 1 0 0,0 1-1 0 0,0 0 0 0 0,1 0 1 0 0,-1 0-1 0 0,0-1 1 0 0,0 1-1 0 0,1 0 0 0 0,-1 0 1 0 0,0-1-1 0 0,0 1 1 0 0,0 0-1 0 0,1 0 1 0 0,-1-1-1 0 0,0 1 0 0 0,0 0 1 0 0,0-1-1 0 0,0 1 1 0 0,0 0-1 0 0,0-1 0 0 0,0 1 1 0 0,0 0-1 0 0,0-1 1 0 0,0 1-1 0 0,0 0 0 0 0,0-1 1 0 0,0 1-1 0 0,0 0 1 0 0,0-1-1 0 0,0-4-481 0 0,0 0 0 0 0,0-1 0 0 0,-1 1 1 0 0,0 0-1 0 0,0 0 0 0 0,-2-6 0 0 0,-12-23 152 0 0,5 13 1656 0 0,2 1 3309 0 0,8 19-4353 0 0,0 0 0 0 0,0 1 0 0 0,0-1 0 0 0,0 0 0 0 0,0 1 1 0 0,0-1-1 0 0,1 0 0 0 0,-1 1 0 0 0,0-1 0 0 0,0 0 0 0 0,1 1 0 0 0,-1-1 0 0 0,1 1 0 0 0,-1-1 0 0 0,0 1 0 0 0,1-1 1 0 0,-1 1-1 0 0,1-1 0 0 0,-1 1 0 0 0,1-1 0 0 0,-1 1 0 0 0,1 0 0 0 0,0-1 0 0 0,-1 1 0 0 0,1 0 0 0 0,-1-1 0 0 0,2 1 0 0 0,24-12-248 0 0,-15 7 302 0 0,17-11-629 0 0,41-20-1923 0 0,-63 34 1578 0 0,-1 0 0 0 0,0 0 0 0 0,1 1 0 0 0,0 0 0 0 0,-1 0 0 0 0,9 0 1 0 0,-14 1 603 0 0,1 0 1 0 0,-1 0 0 0 0,0 0-1 0 0,1 0 1 0 0,-1-1 0 0 0,1 1 0 0 0,-1 1-1 0 0,0-1 1 0 0,1 0 0 0 0,-1 0-1 0 0,1 0 1 0 0,-1 0 0 0 0,0 0 0 0 0,1 0-1 0 0,-1 0 1 0 0,0 0 0 0 0,1 1 0 0 0,-1-1-1 0 0,0 0 1 0 0,1 0 0 0 0,-1 0-1 0 0,0 1 1 0 0,1-1 0 0 0,-1 0 0 0 0,0 1-1 0 0,0-1 1 0 0,1 0 0 0 0,-1 1 0 0 0,0-1-1 0 0,0 0 1 0 0,0 1 0 0 0,1-1-1 0 0,-1 0 1 0 0,0 1 0 0 0,0-1 0 0 0,0 0-1 0 0,0 1 1 0 0,0-1 0 0 0,0 1 0 0 0,-7 17-1789 0 0,-19 14-123 0 0,16-23 1093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4825 0 0,'-14'26'2023'0'0,"2"1"1"0"0,0 1-1 0 0,2 0 1 0 0,-13 54-1 0 0,22-74-1848 0 0,0 0 1 0 0,0 0-1 0 0,1 0 1 0 0,0 0-1 0 0,1 0 1 0 0,0 0-1 0 0,0 0 1 0 0,0 0-1 0 0,1 0 1 0 0,3 8-1 0 0,-3-11-90 0 0,1 0 0 0 0,0 1 0 0 0,0-1 0 0 0,0-1 0 0 0,1 1 1 0 0,-1 0-1 0 0,1-1 0 0 0,0 0 0 0 0,0 0 0 0 0,1 0 0 0 0,-1 0 0 0 0,1-1 0 0 0,0 1 0 0 0,0-1 0 0 0,9 3 0 0 0,-7-2-144 0 0,0-2-1 0 0,0 1 0 0 0,0-1 1 0 0,1 0-1 0 0,-1 0 1 0 0,1-1-1 0 0,0 0 0 0 0,-1-1 1 0 0,1 0-1 0 0,0 0 0 0 0,10-1 1 0 0,-6-1-268 0 0,1-1-1 0 0,-1 0 1 0 0,0-1 0 0 0,0 0 0 0 0,0-1-1 0 0,15-8 1 0 0,-3-2-1339 0 0,-1 0 0 0 0,0-1-1 0 0,-1-2 1 0 0,-1 0-1 0 0,29-33 1 0 0,6-13-1228 0 0,-29 30 887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7250 0 0,'-11'9'5700'0'0,"22"-11"-6475"0"0,14-4-1919 0 0,-20 5 1656 0 0,-3 1 599 0 0,0 0 0 0 0,0-1 0 0 0,0 1-1 0 0,0 0 1 0 0,0 0 0 0 0,0 0 0 0 0,0 0 0 0 0,0 0 0 0 0,0 0-1 0 0,0 1 1 0 0,0-1 0 0 0,0 1 0 0 0,0-1 0 0 0,0 1-1 0 0,2 1 1 0 0,1 3-905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3:5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2921 0 0,'0'0'56'0'0,"0"0"0"0"0,0 0 0 0 0,0 0 0 0 0,0 1 1 0 0,0-1-1 0 0,0 0 0 0 0,0 0 0 0 0,0 0 1 0 0,0 0-1 0 0,0 1 0 0 0,0-1 0 0 0,0 0 0 0 0,1 0 1 0 0,-1 0-1 0 0,0 1 0 0 0,0-1 0 0 0,0 0 1 0 0,0 0-1 0 0,0 0 0 0 0,0 0 0 0 0,0 0 0 0 0,0 1 1 0 0,1-1-1 0 0,-1 0 0 0 0,0 0 0 0 0,0 0 0 0 0,0 0 1 0 0,0 0-1 0 0,0 0 0 0 0,1 1 0 0 0,-1-1 1 0 0,0 0-1 0 0,0 0 0 0 0,0 0 0 0 0,1 0 0 0 0,-1 0 1 0 0,0 0-1 0 0,0 0 0 0 0,0 0 0 0 0,0 0 0 0 0,1 0 1 0 0,-1 0-1 0 0,0 0 0 0 0,0 0 0 0 0,0 0 1 0 0,1 0-1 0 0,-1 0 0 0 0,0 0 0 0 0,0 0 0 0 0,0 0 1 0 0,1 0-1 0 0,-1-1 0 0 0,0 1 0 0 0,0 0 0 0 0,0 0 1 0 0,0 0-1 0 0,0 0 0 0 0,1 0 0 0 0,-1-1 1 0 0,17-12 1200 0 0,15-23 494 0 0,-14 12-294 0 0,-13 16-1143 0 0,1 0 0 0 0,0 1 0 0 0,1-1 0 0 0,14-12 0 0 0,-21 19-327 0 0,1 1-1 0 0,-1 0 1 0 0,0 0-1 0 0,1-1 1 0 0,-1 1-1 0 0,0 0 1 0 0,1 0-1 0 0,-1 0 1 0 0,0-1-1 0 0,1 1 1 0 0,-1 0-1 0 0,0 0 1 0 0,1 0-1 0 0,-1 0 1 0 0,1 0-1 0 0,-1 0 1 0 0,0 0-1 0 0,1 0 1 0 0,-1 0-1 0 0,1 0 1 0 0,-1 0-1 0 0,0 0 1 0 0,1 0-1 0 0,-1 0 1 0 0,0 0-1 0 0,1 1 0 0 0,-1-1 1 0 0,0 0-1 0 0,1 0 1 0 0,-1 0-1 0 0,0 0 1 0 0,1 1-1 0 0,-1-1 1 0 0,0 0-1 0 0,1 0 1 0 0,-1 1-1 0 0,0-1 1 0 0,0 0-1 0 0,1 1 1 0 0,-1-1-1 0 0,0 0 1 0 0,0 1-1 0 0,0-1 1 0 0,1 0-1 0 0,-1 1 1 0 0,0-1-1 0 0,0 0 1 0 0,0 1-1 0 0,0-1 1 0 0,0 1-1 0 0,0-1 1 0 0,0 0-1 0 0,0 1 1 0 0,0-1-1 0 0,0 0 1 0 0,0 1-1 0 0,0-1 1 0 0,0 1-1 0 0,0-1 1 0 0,0 0-1 0 0,0 1 1 0 0,-1 33-864 0 0,0-27 730 0 0,1 2-52 0 0,3 79-1734 0 0,9-31-4247 0 0,-11-53 4320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1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26 128 8218 0 0,'-18'7'3281'0'0,"10"-4"-1568"0"0,19-13-505 0 0,-3 2-916 0 0,14-12 585 0 0,2 0-1 0 0,43-28 1 0 0,-60 43-1153 0 0,0 1 1 0 0,0 0-1 0 0,1 1 0 0 0,-1 0 1 0 0,1 0-1 0 0,0 1 1 0 0,0 0-1 0 0,0 0 0 0 0,0 1 1 0 0,0 0-1 0 0,0 0 1 0 0,0 1-1 0 0,1 0 0 0 0,-1 0 1 0 0,11 3-1 0 0,7 5-10214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1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4961 0 0,'-8'7'8033'0'0,"1"8"-4962"0"0,0 17-1889 0 0,6-30-789 0 0,-2 19-69 0 0,1 1 0 0 0,1-1 1 0 0,0 1-1 0 0,2-1 0 0 0,5 37 1 0 0,30 105-5760 0 0,-14-98-5822 0 0,-19-55 8771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17 702 11234 0 0,'-2'3'243'0'0,"0"0"0"0"0,0 0 0 0 0,0 0 0 0 0,1 1-1 0 0,-1-1 1 0 0,1 1 0 0 0,0-1 0 0 0,0 1-1 0 0,0-1 1 0 0,0 1 0 0 0,1 0 0 0 0,-1-1 0 0 0,1 1-1 0 0,0 0 1 0 0,0-1 0 0 0,1 7 0 0 0,12 65-181 0 0,-10-62 221 0 0,2 8-359 0 0,12 52 264 0 0,-15-66-378 0 0,1-1 1 0 0,-1 1-1 0 0,1-1 1 0 0,0 0 0 0 0,0 0-1 0 0,1 0 1 0 0,0-1-1 0 0,6 8 1 0 0,-10-12 68 0 0,0-1 1 0 0,0 1-1 0 0,1-1 1 0 0,-1 0-1 0 0,0 0 1 0 0,0 1-1 0 0,1-1 1 0 0,-1 0-1 0 0,0 1 1 0 0,1-1-1 0 0,-1 0 1 0 0,0 0-1 0 0,1 1 1 0 0,-1-1-1 0 0,0 0 1 0 0,1 0-1 0 0,-1 0 1 0 0,1 0-1 0 0,-1 0 1 0 0,0 1-1 0 0,1-1 1 0 0,-1 0 0 0 0,1 0-1 0 0,-1 0 1 0 0,0 0-1 0 0,1 0 1 0 0,-1 0-1 0 0,1 0 1 0 0,-1 0-1 0 0,0-1 1 0 0,1 1-1 0 0,-1 0 1 0 0,1 0-1 0 0,-1 0 1 0 0,0 0-1 0 0,1-1 1 0 0,5-15-2502 0 0,-6-21 892 0 0,-7-31 2052 0 0,1-78 1 0 0,7 122 1081 0 0,1-1 0 0 0,1 1 0 0 0,1-1 0 0 0,2 1 1 0 0,0 0-1 0 0,15-37 0 0 0,-21 59-1385 0 0,1 1-1 0 0,-1-1 1 0 0,1 1-1 0 0,-1 0 1 0 0,1-1 0 0 0,-1 1-1 0 0,1 0 1 0 0,0-1 0 0 0,0 1-1 0 0,0 0 1 0 0,0 0-1 0 0,0 0 1 0 0,0 0 0 0 0,0 0-1 0 0,0 0 1 0 0,0 0-1 0 0,0 0 1 0 0,1 0 0 0 0,-1 0-1 0 0,0 1 1 0 0,0-1 0 0 0,1 0-1 0 0,-1 1 1 0 0,1-1-1 0 0,-1 1 1 0 0,1 0 0 0 0,-1-1-1 0 0,0 1 1 0 0,1 0-1 0 0,-1 0 1 0 0,4 0 0 0 0,-3 1-25 0 0,1 0 1 0 0,-1 0 0 0 0,1 1-1 0 0,-1-1 1 0 0,0 1 0 0 0,0-1 0 0 0,1 1-1 0 0,-1 0 1 0 0,0 0 0 0 0,0 0-1 0 0,-1 0 1 0 0,1 0 0 0 0,0 0-1 0 0,-1 0 1 0 0,1 1 0 0 0,1 4-1 0 0,6 10-98 0 0,0 0 0 0 0,-2 0-1 0 0,0 1 1 0 0,-1 0 0 0 0,-1 0-1 0 0,0 1 1 0 0,2 27 0 0 0,-6-39 107 0 0,-1-1 0 0 0,0 1 1 0 0,0-1-1 0 0,-1 1 0 0 0,0-1 1 0 0,0 0-1 0 0,0 1 0 0 0,-1-1 1 0 0,0 0-1 0 0,0 0 0 0 0,-1 0 1 0 0,0 0-1 0 0,0 0 0 0 0,0 0 1 0 0,0-1-1 0 0,-1 0 0 0 0,0 1 1 0 0,0-1-1 0 0,-1-1 0 0 0,1 1 1 0 0,-1-1-1 0 0,0 0 0 0 0,0 0 1 0 0,-1 0-1 0 0,-6 4 0 0 0,3-3 166 0 0,6-3-19 0 0,-1 1 1 0 0,1-1-1 0 0,-1 1 0 0 0,0-1 1 0 0,0-1-1 0 0,0 1 1 0 0,0 0-1 0 0,0-1 0 0 0,0 0 1 0 0,0 0-1 0 0,-1 0 0 0 0,1-1 1 0 0,-9 1-1 0 0,13-1-123 0 0,-1-1-1 0 0,1 1 0 0 0,0 0 1 0 0,-1-1-1 0 0,1 1 0 0 0,0-1 1 0 0,-1 1-1 0 0,1-1 0 0 0,0 1 1 0 0,0-1-1 0 0,0 1 1 0 0,-1-1-1 0 0,1 1 0 0 0,0-1 1 0 0,0 1-1 0 0,0-1 0 0 0,0 1 1 0 0,0-1-1 0 0,0 1 0 0 0,0-1 1 0 0,0 1-1 0 0,0-1 1 0 0,0 1-1 0 0,0-1 0 0 0,0 1 1 0 0,0-1-1 0 0,1 1 0 0 0,-1-1 1 0 0,0 1-1 0 0,0-1 1 0 0,0 1-1 0 0,1-1 0 0 0,-1 1 1 0 0,0-1-1 0 0,1 1 0 0 0,-1 0 1 0 0,0-1-1 0 0,1 1 0 0 0,-1-1 1 0 0,1 1-1 0 0,-1 0 1 0 0,0-1-1 0 0,1 1 0 0 0,18-19-52 0 0,42-19-1940 0 0,-52 34 915 0 0,-1 0 0 0 0,0 0-1 0 0,0-1 1 0 0,0 0 0 0 0,-1 0 0 0 0,0-1 0 0 0,0 0 0 0 0,0 0-1 0 0,-1-1 1 0 0,0 1 0 0 0,0-2 0 0 0,0 1 0 0 0,7-15-1 0 0,-5 6-904 0 0</inkml:trace>
  <inkml:trace contextRef="#ctx0" brushRef="#br0" timeOffset="1">255 1 9586 0 0,'-1'0'214'0'0,"-1"1"1"0"0,1-1-1 0 0,0 1 0 0 0,-1 0 0 0 0,1 0 0 0 0,0-1 1 0 0,-1 1-1 0 0,1 0 0 0 0,0 0 0 0 0,0 0 1 0 0,0 0-1 0 0,0 0 0 0 0,0 1 0 0 0,0-1 0 0 0,0 0 1 0 0,0 0-1 0 0,1 1 0 0 0,-1-1 0 0 0,0 0 1 0 0,1 1-1 0 0,-1-1 0 0 0,1 1 0 0 0,-1-1 1 0 0,1 0-1 0 0,0 1 0 0 0,0-1 0 0 0,0 1 0 0 0,-1-1 1 0 0,2 1-1 0 0,-1-1 0 0 0,0 3 0 0 0,1 8 17 0 0,0 0 0 0 0,1 0 0 0 0,3 13 0 0 0,-1-8 340 0 0,-3-6-524 0 0,2 1-1 0 0,0-1 1 0 0,0 1 0 0 0,1-1 0 0 0,0 0-1 0 0,1-1 1 0 0,1 1 0 0 0,12 19-1 0 0,-8-17-906 0 0,1-1-1 0 0,0 0 1 0 0,17 15-1 0 0,-9-12-2007 0 0,-12-10 844 0 0,0 0 1 0 0,-1 0-1 0 0,0 1 0 0 0,8 9 0 0 0,-11-10 209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3393 0 0,'2'-3'220'0'0,"0"0"-1"0"0,-1 1 1 0 0,1-1 0 0 0,0 1 0 0 0,0-1 0 0 0,1 1-1 0 0,-1 0 1 0 0,0 0 0 0 0,1 0 0 0 0,-1 0 0 0 0,1 0 0 0 0,0 0-1 0 0,0 1 1 0 0,-1-1 0 0 0,1 1 0 0 0,3-1 0 0 0,-4 2-63 0 0,-1 0 0 0 0,1 0 1 0 0,-1 0-1 0 0,1 0 0 0 0,-1 0 1 0 0,1 0-1 0 0,-1 0 1 0 0,1 1-1 0 0,-1-1 0 0 0,1 1 1 0 0,-1-1-1 0 0,1 1 0 0 0,-1-1 1 0 0,0 1-1 0 0,1 0 0 0 0,-1 0 1 0 0,0 0-1 0 0,0 0 1 0 0,0 0-1 0 0,0 0 0 0 0,0 0 1 0 0,0 0-1 0 0,0 0 0 0 0,0 0 1 0 0,0 0-1 0 0,0 1 0 0 0,0-1 1 0 0,-1 0-1 0 0,1 1 1 0 0,-1-1-1 0 0,1 1 0 0 0,-1-1 1 0 0,1 0-1 0 0,-1 3 0 0 0,10 33 751 0 0,-3 0-1 0 0,0 0 0 0 0,-3 0 0 0 0,0 53 1 0 0,1-4-3768 0 0,5-3-6565 0 0,-9-75 8021 0 0,-1-1-785 0 0</inkml:trace>
  <inkml:trace contextRef="#ctx0" brushRef="#br0" timeOffset="1">138 307 5929 0 0,'-18'5'6589'0'0,"17"-5"-6475"0"0,1 0 1 0 0,0 0-1 0 0,0 0 0 0 0,-1-1 1 0 0,1 1-1 0 0,0 0 1 0 0,0 0-1 0 0,-1 0 0 0 0,1 0 1 0 0,0 0-1 0 0,0 0 0 0 0,-1-1 1 0 0,1 1-1 0 0,0 0 0 0 0,0 0 1 0 0,0 0-1 0 0,-1-1 0 0 0,1 1 1 0 0,0 0-1 0 0,0 0 1 0 0,0 0-1 0 0,0-1 0 0 0,-1 1 1 0 0,1 0-1 0 0,0 0 0 0 0,0-1 1 0 0,0 1-1 0 0,0 0 0 0 0,0-1 1 0 0,0 1-1 0 0,0 0 0 0 0,0-1 1 0 0,0 0-90 0 0,0-1 0 0 0,1 0 1 0 0,-1 1-1 0 0,1-1 0 0 0,-1 1 0 0 0,1-1 1 0 0,0 1-1 0 0,-1 0 0 0 0,1-1 0 0 0,0 1 1 0 0,0 0-1 0 0,0-1 0 0 0,0 1 0 0 0,0 0 1 0 0,1 0-1 0 0,-1 0 0 0 0,2-2 0 0 0,11-5-683 0 0,-1-1 0 0 0,1 2 0 0 0,0 0 0 0 0,16-5 0 0 0,34-18-2408 0 0,-58 26 2779 0 0,0 0 0 0 0,-1 0 0 0 0,0 0 0 0 0,0-1 0 0 0,0 0 0 0 0,-1 0 0 0 0,0 0 0 0 0,0 0 0 0 0,0-1 0 0 0,0 1 0 0 0,-1-1 0 0 0,0 0 0 0 0,5-12 0 0 0,-6 9 314 0 0,1 1 0 0 0,-1-1 1 0 0,0 1-1 0 0,-1-1 1 0 0,1-17-1 0 0,-2 26 24 0 0,0-1-1 0 0,0 1 0 0 0,0 0 1 0 0,0 0-1 0 0,0 0 1 0 0,0 0-1 0 0,0 0 1 0 0,0-1-1 0 0,0 1 1 0 0,0 0-1 0 0,0 0 0 0 0,0 0 1 0 0,0 0-1 0 0,0 0 1 0 0,0-1-1 0 0,0 1 1 0 0,0 0-1 0 0,0 0 1 0 0,0 0-1 0 0,0 0 1 0 0,0 0-1 0 0,0-1 0 0 0,0 1 1 0 0,0 0-1 0 0,0 0 1 0 0,0 0-1 0 0,0 0 1 0 0,0 0-1 0 0,0 0 1 0 0,-1-1-1 0 0,1 1 0 0 0,0 0 1 0 0,0 0-1 0 0,0 0 1 0 0,0 0-1 0 0,0 0 1 0 0,0 0-1 0 0,-1 0 1 0 0,1 0-1 0 0,0 0 1 0 0,0 0-1 0 0,0-1 0 0 0,0 1 1 0 0,0 0-1 0 0,-1 0 1 0 0,1 0-1 0 0,0 0 1 0 0,0 0-1 0 0,0 0 1 0 0,0 0-1 0 0,0 0 0 0 0,-1 0 1 0 0,1 0-1 0 0,0 0 1 0 0,0 1-1 0 0,-9 7 1963 0 0,-6 16-386 0 0,7 1-1271 0 0,0-1 0 0 0,2 1-1 0 0,-4 41 1 0 0,-1 80-197 0 0,9-95-144 0 0,1-35-16 0 0,-2 121 26 0 0,4-121-24 0 0,0-1 0 0 0,1 1 0 0 0,1-1 0 0 0,0 0 0 0 0,1 0-1 0 0,11 25 1 0 0,-14-38 15 0 0,0 1-1 0 0,0-1 0 0 0,0 0 0 0 0,0 0 0 0 0,0 1 1 0 0,1-1-1 0 0,-1 0 0 0 0,1 0 0 0 0,-1-1 0 0 0,1 1 1 0 0,0 0-1 0 0,0 0 0 0 0,0-1 0 0 0,0 1 0 0 0,0-1 1 0 0,0 0-1 0 0,0 0 0 0 0,0 1 0 0 0,1-1 0 0 0,-1-1 0 0 0,4 2 1 0 0,-3-2-3 0 0,0 0 1 0 0,0 0 0 0 0,0 0-1 0 0,-1-1 1 0 0,1 1 0 0 0,0-1-1 0 0,0 0 1 0 0,-1 0 0 0 0,1 0-1 0 0,0 0 1 0 0,-1 0 0 0 0,1-1 0 0 0,-1 1-1 0 0,0-1 1 0 0,5-3 0 0 0,4-5 79 0 0,-1-1 1 0 0,0 0 0 0 0,-1 0 0 0 0,0-1 0 0 0,14-24 0 0 0,-22 35-76 0 0,25-52 276 0 0,-24 50-249 0 0,-1 1-1 0 0,0-1 1 0 0,0 1-1 0 0,-1-1 1 0 0,1 0-1 0 0,0 0 0 0 0,-1 1 1 0 0,0-1-1 0 0,1 0 1 0 0,-1 0-1 0 0,0 0 1 0 0,-1 1-1 0 0,1-1 1 0 0,0 0-1 0 0,-1 0 1 0 0,0 1-1 0 0,1-1 1 0 0,-3-3-1 0 0,1 4 65 0 0,0 0 0 0 0,0 0 0 0 0,0 0-1 0 0,-1 0 1 0 0,1 1 0 0 0,-1-1 0 0 0,1 1 0 0 0,-1 0-1 0 0,0-1 1 0 0,1 1 0 0 0,-1 0 0 0 0,0 1 0 0 0,0-1-1 0 0,0 0 1 0 0,0 1 0 0 0,0 0 0 0 0,1-1 0 0 0,-6 2-1 0 0,-57 3 906 0 0,58-3-990 0 0,-5 0-158 0 0,-33 2-413 0 0,17-8-3597 0 0,28 5 3968 0 0,-1 0 0 0 0,1 0 0 0 0,0-1 0 0 0,-1 1 0 0 0,1 0 0 0 0,0 0 0 0 0,0 0 0 0 0,-1-1 0 0 0,1 1 0 0 0,0 0 0 0 0,0 0 0 0 0,0-1 0 0 0,-1 1-1 0 0,1 0 1 0 0,0 0 0 0 0,0-1 0 0 0,0 1 0 0 0,0 0 0 0 0,-1-1 0 0 0,1 1 0 0 0,0 0 0 0 0,0-1 0 0 0,0 1 0 0 0,0 0 0 0 0,0-1 0 0 0,0 1 0 0 0,0 0 0 0 0,0-1 0 0 0,0 1 0 0 0,0 0 0 0 0,0-1 0 0 0,0 1 0 0 0,0 0 0 0 0,1-1 0 0 0,-1 1 0 0 0,0 0 0 0 0,0-1 0 0 0,0 1 0 0 0,0 0 0 0 0,1-1 0 0 0,8-12-4320 0 0,-8 11 4433 0 0,5-4-1999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2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18 157 6913 0 0,'-1'0'167'0'0,"1"0"0"0"0,-1 0-1 0 0,1 0 1 0 0,-1 0 0 0 0,0 1-1 0 0,1-1 1 0 0,-1 0-1 0 0,0 0 1 0 0,1 0 0 0 0,-1 0-1 0 0,0-1 1 0 0,1 1-1 0 0,-1 0 1 0 0,0 0 0 0 0,1 0-1 0 0,-1 0 1 0 0,1-1-1 0 0,-1 1 1 0 0,0 0 0 0 0,1-1-1 0 0,-1 1 1 0 0,1 0-1 0 0,-1-1 1 0 0,1 1 0 0 0,-1-1-1 0 0,1 1 1 0 0,-1-1 0 0 0,10-14 2487 0 0,2 2-2192 0 0,-8 10-282 0 0,11-17 355 0 0,1 1 1 0 0,21-20-1 0 0,-32 35-536 0 0,0 0-1 0 0,0 0 1 0 0,1 1-1 0 0,-1-1 1 0 0,1 1 0 0 0,0 0-1 0 0,0 0 1 0 0,0 1-1 0 0,1-1 1 0 0,-1 1-1 0 0,0 1 1 0 0,1-1-1 0 0,0 1 1 0 0,-1-1 0 0 0,8 1-1 0 0,-12 1 3 0 0,0 0-1 0 0,1 0 1 0 0,-1 0 0 0 0,0 0-1 0 0,0 0 1 0 0,1 1-1 0 0,-1-1 1 0 0,0 0 0 0 0,0 1-1 0 0,0-1 1 0 0,0 1-1 0 0,1-1 1 0 0,-1 1 0 0 0,0 0-1 0 0,0-1 1 0 0,0 1-1 0 0,0 0 1 0 0,0 0 0 0 0,0 0-1 0 0,-1 0 1 0 0,1 0-1 0 0,0 0 1 0 0,1 1 0 0 0,-1 1 19 0 0,0 0 0 0 0,0 0 1 0 0,0 0-1 0 0,0-1 1 0 0,-1 1-1 0 0,1 0 1 0 0,-1 0-1 0 0,1 0 0 0 0,-2 6 1 0 0,0 3 119 0 0,0 0 1 0 0,-1 0-1 0 0,-7 22 0 0 0,-2 1-38 0 0,-1-1-1 0 0,-2-1 0 0 0,-1 0 1 0 0,-2-1-1 0 0,-23 33 0 0 0,74-121-14660 0 0,-26 39 12304 0 0</inkml:trace>
  <inkml:trace contextRef="#ctx0" brushRef="#br0" timeOffset="1">243 88 7930 0 0,'8'10'8669'0'0,"14"11"-7787"0"0,1 3-2103 0 0,-18-18-189 0 0,-1 0 0 0 0,-1-1-1 0 0,1 2 1 0 0,-1-1 0 0 0,-1 0 0 0 0,1 1-1 0 0,-1-1 1 0 0,0 1 0 0 0,1 7 0 0 0,-1-3-532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7 273 5681 0 0,'-1'-2'290'0'0,"0"1"0"0"0,1 0 0 0 0,-1 0-1 0 0,0 0 1 0 0,1-1 0 0 0,-1 1 0 0 0,1 0 0 0 0,0-1-1 0 0,-1 1 1 0 0,1 0 0 0 0,0-1 0 0 0,0 1-1 0 0,-1-1 1 0 0,1 1 0 0 0,0 0 0 0 0,1-1 0 0 0,-1 1-1 0 0,0-1 1 0 0,0 1 0 0 0,0 0 0 0 0,1-1 0 0 0,-1 1-1 0 0,1 0 1 0 0,-1-1 0 0 0,2-1 0 0 0,23-39 616 0 0,-14 25 74 0 0,8-20 19 0 0,-8 16-663 0 0,0 0 1 0 0,18-23 0 0 0,-26 39-295 0 0,1 0 0 0 0,-1 1 0 0 0,1 0 0 0 0,0 0 0 0 0,1 0 0 0 0,-1 1 0 0 0,1-1 1 0 0,-1 1-1 0 0,1 0 0 0 0,0 0 0 0 0,0 1 0 0 0,0-1 0 0 0,1 1 0 0 0,8-2 0 0 0,-13 4 5 0 0,0 0 0 0 0,0 0-1 0 0,0 0 1 0 0,0 0 0 0 0,0 0-1 0 0,0 0 1 0 0,0 0 0 0 0,0 0-1 0 0,0 0 1 0 0,0 1 0 0 0,0-1-1 0 0,0 0 1 0 0,-1 1 0 0 0,1-1-1 0 0,0 1 1 0 0,0-1-1 0 0,0 1 1 0 0,0-1 0 0 0,-1 1-1 0 0,1 0 1 0 0,0-1 0 0 0,0 1-1 0 0,-1 0 1 0 0,1 0 0 0 0,-1-1-1 0 0,1 1 1 0 0,0 0 0 0 0,-1 0-1 0 0,0 0 1 0 0,1 0 0 0 0,-1 0-1 0 0,1 0 1 0 0,-1 0 0 0 0,0 0-1 0 0,0 0 1 0 0,0 0-1 0 0,0 0 1 0 0,1 0 0 0 0,-1 0-1 0 0,0 0 1 0 0,-1 1 0 0 0,-1 51 431 0 0,1-44-502 0 0,-1 20-281 0 0,-15 109-1137 0 0,7-93-2627 0 0,-3-2-3722 0 0,8-33 6991 0 0,0 0 0 0 0,-1-1-1 0 0,-7 12 1 0 0,-11 17 2305 0 0,24-37-1101 0 0,-1 0-1 0 0,1 0 1 0 0,0 0-1 0 0,-1 0 1 0 0,0 0-1 0 0,1 0 1 0 0,-1-1-1 0 0,0 1 1 0 0,1 0-1 0 0,-1 0 1 0 0,0 0-1 0 0,0-1 1 0 0,0 1-1 0 0,1 0 1 0 0,-1-1-1 0 0,-1 1 1 0 0,2-7 3955 0 0,6-4-4274 0 0,25-42 1627 0 0,7-10-770 0 0,-34 58-920 0 0,-1-1 1 0 0,1 1-1 0 0,0 0 0 0 0,0 0 1 0 0,0 1-1 0 0,1-1 1 0 0,-1 1-1 0 0,1 0 1 0 0,0 0-1 0 0,7-3 0 0 0,-11 5-27 0 0,1 1 0 0 0,-1-1 0 0 0,1 0 0 0 0,-1 1 0 0 0,1 0 0 0 0,0-1 0 0 0,-1 1 0 0 0,1 0 0 0 0,0 0 0 0 0,-1 0 0 0 0,1 0 0 0 0,-1 0 0 0 0,1 0 0 0 0,0 0 0 0 0,-1 1 0 0 0,1-1 0 0 0,-1 0 0 0 0,1 1 0 0 0,0-1 0 0 0,-1 1 0 0 0,1 0 0 0 0,-1 0 0 0 0,2 0 0 0 0,-1 1 40 0 0,0 0 0 0 0,0 1 1 0 0,0-1-1 0 0,-1 0 0 0 0,1 0 1 0 0,-1 1-1 0 0,1-1 0 0 0,-1 1 1 0 0,0 0-1 0 0,0-1 1 0 0,0 1-1 0 0,1 3 0 0 0,1 8 378 0 0,-1 1 0 0 0,0 0 1 0 0,-1 28-1 0 0,-1-41-340 0 0,-1 15 405 0 0,1 30 707 0 0,0-45-1132 0 0,0 0 1 0 0,0 0-1 0 0,0-1 0 0 0,1 1 0 0 0,-1 0 0 0 0,1 0 0 0 0,-1-1 0 0 0,1 1 0 0 0,-1-1 1 0 0,1 1-1 0 0,0 0 0 0 0,0-1 0 0 0,0 1 0 0 0,0-1 0 0 0,0 0 0 0 0,0 1 1 0 0,0-1-1 0 0,0 0 0 0 0,0 1 0 0 0,2 0 0 0 0,-1-2-46 0 0,0 1 0 0 0,0-1 0 0 0,0 0 0 0 0,0 0 0 0 0,-1 0 0 0 0,1 0 0 0 0,0 0 0 0 0,0 0 0 0 0,0 0 0 0 0,0-1 0 0 0,-1 1 0 0 0,1-1 0 0 0,0 0 0 0 0,0 1 0 0 0,-1-1 0 0 0,1 0 1 0 0,0 0-1 0 0,-1 0 0 0 0,3-2 0 0 0,30-23-134 0 0,-32 25 106 0 0,58-56-1836 0 0,-14 11-2983 0 0,6 6-6806 0 0,-40 33 7263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62 5977 0 0,'-1'1'140'0'0,"1"-1"-1"0"0,0 0 1 0 0,0 0-1 0 0,0 0 1 0 0,-1 0 0 0 0,1 0-1 0 0,0 0 1 0 0,0 0-1 0 0,-1 0 1 0 0,1 0-1 0 0,0 0 1 0 0,0 0-1 0 0,-1 0 1 0 0,1 0-1 0 0,0-1 1 0 0,0 1 0 0 0,0 0-1 0 0,-1 0 1 0 0,1 0-1 0 0,0 0 1 0 0,0 0-1 0 0,0 0 1 0 0,-1 0-1 0 0,1-1 1 0 0,0 1 0 0 0,0 0-1 0 0,0 0 1 0 0,0 0-1 0 0,-1 0 1 0 0,1-1-1 0 0,0 1 1 0 0,0 0-1 0 0,0 0 1 0 0,0 0-1 0 0,0-1 1 0 0,0 1 0 0 0,0 0-1 0 0,0 0 1 0 0,-1-1-1 0 0,1 1 1 0 0,0 0-1 0 0,0 0 1 0 0,0-1-1 0 0,0 1 1 0 0,0 0-1 0 0,0 0 1 0 0,0 0 0 0 0,0-1-1 0 0,1 1 1 0 0,8-15 2651 0 0,22-12-1457 0 0,-24 25-1317 0 0,0-1 1 0 0,0 1 0 0 0,0 0 0 0 0,1 0-1 0 0,-1 1 1 0 0,0 0 0 0 0,1 0 0 0 0,-1 1-1 0 0,0 0 1 0 0,1 0 0 0 0,-1 1 0 0 0,0 0-1 0 0,1 0 1 0 0,-1 1 0 0 0,8 2 0 0 0,-11-2 14 0 0,1-1 0 0 0,-1 1 0 0 0,0 0 0 0 0,1 1 0 0 0,-1-1 0 0 0,0 1 0 0 0,0 0 0 0 0,-1 0 0 0 0,1 0 0 0 0,0 0 0 0 0,-1 0 0 0 0,0 1 0 0 0,0 0 0 0 0,0 0 0 0 0,0 0 0 0 0,-1 0 0 0 0,1 0 0 0 0,-1 0 0 0 0,0 1 0 0 0,-1-1 0 0 0,1 1 0 0 0,-1-1 0 0 0,2 8 0 0 0,-1 4 137 0 0,-2 0-1 0 0,1 0 1 0 0,-2 0 0 0 0,0 0 0 0 0,-1-1 0 0 0,-7 29-1 0 0,4-25-1220 0 0,-1-1 0 0 0,-15 31 0 0 0,20-81-10945 0 0,1-2 10675 0 0,0 19-54 0 0,1-1 18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3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5273 0 0,'0'-12'2807'0'0,"1"-1"0"0"0,1 1 0 0 0,4-20 0 0 0,-4 25-2246 0 0,0 0-1 0 0,1 0 1 0 0,-1 1 0 0 0,1-1-1 0 0,1 0 1 0 0,-1 1-1 0 0,7-9 1 0 0,-9 14-584 0 0,0 0 0 0 0,0 0 1 0 0,1 0-1 0 0,-1 0 0 0 0,0 0 1 0 0,0 1-1 0 0,1-1 0 0 0,-1 1 0 0 0,0-1 1 0 0,1 1-1 0 0,-1-1 0 0 0,0 1 1 0 0,1 0-1 0 0,-1-1 0 0 0,1 1 0 0 0,-1 0 1 0 0,1 0-1 0 0,-1 0 0 0 0,0 0 1 0 0,1 0-1 0 0,-1 1 0 0 0,1-1 0 0 0,-1 0 1 0 0,0 1-1 0 0,1-1 0 0 0,-1 1 1 0 0,0-1-1 0 0,1 1 0 0 0,-1-1 0 0 0,0 1 1 0 0,0 0-1 0 0,1 0 0 0 0,-1 0 1 0 0,0 0-1 0 0,1 1 0 0 0,7 5-991 0 0,0 1 0 0 0,0 0 0 0 0,8 11 0 0 0,-11-13-232 0 0,-5-4 770 0 0,5 3-823 0 0,-2 0 0 0 0,1 1 0 0 0,-1-1-1 0 0,0 1 1 0 0,0-1 0 0 0,0 1-1 0 0,-1 1 1 0 0,0-1 0 0 0,3 7 0 0 0,-5-7-67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94 318 5633 0 0,'-20'11'3951'0'0,"-15"8"714"0"0,33-19-4402 0 0,1 1 0 0 0,-1 0 0 0 0,0-1 0 0 0,1 1 0 0 0,-1-1-1 0 0,0 1 1 0 0,0-1 0 0 0,1 0 0 0 0,-1 0 0 0 0,0 0 0 0 0,0 0 0 0 0,1 0 0 0 0,-1 0 0 0 0,0 0 0 0 0,0-1 0 0 0,-2 0 0 0 0,4 1-225 0 0,-1-1 0 0 0,0 0 0 0 0,1 0 1 0 0,-1 1-1 0 0,1-1 0 0 0,-1 0 1 0 0,1 0-1 0 0,-1 0 0 0 0,1 0 0 0 0,-1 1 1 0 0,1-1-1 0 0,0 0 0 0 0,0 0 1 0 0,-1 0-1 0 0,1 0 0 0 0,0 0 0 0 0,0 0 1 0 0,0 0-1 0 0,0 0 0 0 0,0 0 0 0 0,0 0 1 0 0,0 0-1 0 0,1 0 0 0 0,-1 0 1 0 0,0 0-1 0 0,0 0 0 0 0,1 1 0 0 0,-1-1 1 0 0,0 0-1 0 0,1 0 0 0 0,-1 0 1 0 0,1 0-1 0 0,0 1 0 0 0,0-3 0 0 0,20-28-46 0 0,-7 16-565 0 0,1 0 0 0 0,0 1 0 0 0,30-21 0 0 0,-26 21-1592 0 0,-1 0 0 0 0,29-30-1 0 0,-43 38 1818 0 0,1 0-1 0 0,0-1 1 0 0,-1 1 0 0 0,-1-1-1 0 0,1 0 1 0 0,-1 0-1 0 0,3-8 1 0 0,-5 11 518 0 0,0 1 0 0 0,0-1 0 0 0,-1 0 0 0 0,1 0 0 0 0,-1 1 0 0 0,0-1 0 0 0,0-5 0 0 0,0 6 221 0 0,-1 1-1 0 0,1 0 1 0 0,-1 0-1 0 0,0 0 1 0 0,1 0-1 0 0,-1 0 1 0 0,0 0-1 0 0,0 0 1 0 0,0 0-1 0 0,0 0 1 0 0,-1 0-1 0 0,1 0 0 0 0,-3-2 1 0 0,4 4-273 0 0,0-1-1 0 0,0 1 1 0 0,-1 0 0 0 0,1-1 0 0 0,0 1 0 0 0,0 0-1 0 0,-1 0 1 0 0,1-1 0 0 0,0 1 0 0 0,-1 0-1 0 0,1 0 1 0 0,0-1 0 0 0,-1 1 0 0 0,1 0-1 0 0,0 0 1 0 0,-1 0 0 0 0,1 0 0 0 0,0 0 0 0 0,-1-1-1 0 0,1 1 1 0 0,0 0 0 0 0,-1 0 0 0 0,1 0-1 0 0,-1 0 1 0 0,1 0 0 0 0,0 0 0 0 0,-1 0-1 0 0,1 0 1 0 0,-1 1 0 0 0,1-1 0 0 0,0 0 0 0 0,-1 0-1 0 0,-4 12 853 0 0,5 21-1419 0 0,0-30 702 0 0,3 24-317 0 0,12 51 0 0 0,-10-63-339 0 0,-2 1 0 0 0,1 0 0 0 0,-2 0 0 0 0,0 0 0 0 0,-1 0 0 0 0,0 0 0 0 0,-2 0 1 0 0,0 0-1 0 0,-4 25 0 0 0,1-33 583 0 0,0 1 0 0 0,-1-1 0 0 0,0 0 0 0 0,0-1 1 0 0,-1 1-1 0 0,0-1 0 0 0,0 0 0 0 0,0 0 0 0 0,-1-1 1 0 0,-13 10-1 0 0,-5 6 2367 0 0,60-59-2271 0 0,-19 19-256 0 0,0 1 1 0 0,22-18-1 0 0,-32 31-15 0 0,0 0 0 0 0,-1 0 0 0 0,2 0 1 0 0,-1 1-1 0 0,0 0 0 0 0,1 0 0 0 0,0 0 1 0 0,-1 1-1 0 0,1 0 0 0 0,0 0 1 0 0,12-1-1 0 0,-18 3-7 0 0,1 0 1 0 0,-1 0 0 0 0,1 0-1 0 0,-1 0 1 0 0,0 0 0 0 0,1 0 0 0 0,-1 1-1 0 0,1-1 1 0 0,-1 0 0 0 0,0 1-1 0 0,1-1 1 0 0,-1 1 0 0 0,0 0-1 0 0,1-1 1 0 0,-1 1 0 0 0,0 0-1 0 0,0 0 1 0 0,0 0 0 0 0,0 0-1 0 0,1 0 1 0 0,0 1 0 0 0,-1 0 5 0 0,1 1-1 0 0,-1-1 1 0 0,1 1 0 0 0,-1-1 0 0 0,0 1-1 0 0,0 0 1 0 0,0-1 0 0 0,-1 1 0 0 0,1 0 0 0 0,0 4-1 0 0,0 7 54 0 0,-1 1 0 0 0,0 0 0 0 0,-4 21 0 0 0,3-19 30 0 0,0-15-60 0 0,1 0 1 0 0,0 0 0 0 0,0 0-1 0 0,0 0 1 0 0,0 0 0 0 0,0 0 0 0 0,0 0-1 0 0,0 0 1 0 0,1 0 0 0 0,-1 0 0 0 0,1 0-1 0 0,0 0 1 0 0,1 3 0 0 0,8-3 32 0 0,8-12-495 0 0,25-19-2446 0 0,10-7-4491 0 0,-49 33 6678 0 0,0 0-1 0 0,0-1 1 0 0,-1 1-1 0 0,1-1 0 0 0,-1 0 1 0 0,0 0-1 0 0,0 0 1 0 0,0-1-1 0 0,3-6 0 0 0,-4 5 537 0 0,-1 0 0 0 0,1 0 0 0 0,-1 0 0 0 0,0-1 0 0 0,-1 1-1 0 0,0 0 1 0 0,1-1 0 0 0,-3-10 0 0 0,-11-55 949 0 0,5 35-253 0 0,4 15-564 0 0,1 6 2474 0 0,0 0 1 0 0,1 0 0 0 0,1-17-1 0 0,1 28-1567 0 0,0-1 1 0 0,1 1-1 0 0,0-1 0 0 0,0 1 1 0 0,1-1-1 0 0,2-7 0 0 0,14-16 131 0 0,-17 28-990 0 0,0 0 1 0 0,0 0-1 0 0,0 0 0 0 0,1 0 1 0 0,-1 0-1 0 0,0 0 1 0 0,1 0-1 0 0,-1 1 0 0 0,0-1 1 0 0,1 1-1 0 0,-1-1 1 0 0,1 1-1 0 0,-1-1 1 0 0,1 1-1 0 0,-1 0 0 0 0,1-1 1 0 0,0 1-1 0 0,-1 0 1 0 0,1 0-1 0 0,-1 0 0 0 0,1 1 1 0 0,-1-1-1 0 0,1 0 1 0 0,-1 0-1 0 0,1 1 0 0 0,-1-1 1 0 0,1 1-1 0 0,-1 0 1 0 0,1-1-1 0 0,-1 1 1 0 0,0 0-1 0 0,2 1 0 0 0,1 0 7 0 0,0 1-1 0 0,-1-1 1 0 0,1 1-1 0 0,-1 0 0 0 0,0 0 1 0 0,0 0-1 0 0,0 0 1 0 0,0 1-1 0 0,0-1 1 0 0,2 5-1 0 0,3 11-186 0 0,0-1-1 0 0,-2 1 1 0 0,0 1-1 0 0,-1-1 1 0 0,4 34-1 0 0,-4 13-7609 0 0,-9-46-2980 0 0,3-23 9137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37 6009 0 0,'-29'5'10651'0'0,"10"8"-7156"0"0,16-10-3407 0 0,0 1-1 0 0,0 0 0 0 0,1 0 1 0 0,-1 0-1 0 0,1 1 0 0 0,0-1 1 0 0,0 0-1 0 0,1 1 0 0 0,-2 6 0 0 0,-3 12 94 0 0,2-1-1 0 0,0 2 0 0 0,-1 39 0 0 0,5-53-170 0 0,0 1-1 0 0,1-1 0 0 0,0 0 1 0 0,0 1-1 0 0,1-1 0 0 0,0 0 0 0 0,1 0 1 0 0,0 0-1 0 0,1 0 0 0 0,8 16 0 0 0,-10-24-4 0 0,-1 0 0 0 0,1 1 0 0 0,-1-1 0 0 0,1 0 0 0 0,0 0 0 0 0,0 0 0 0 0,-1 0 0 0 0,1 0 0 0 0,1-1 0 0 0,-1 1 0 0 0,0-1 0 0 0,0 1-1 0 0,1-1 1 0 0,-1 0 0 0 0,0 0 0 0 0,1 0 0 0 0,-1 0 0 0 0,1 0 0 0 0,0 0 0 0 0,-1-1 0 0 0,5 1 0 0 0,-3-1 34 0 0,1-1 0 0 0,-1 0 0 0 0,0 1 0 0 0,0-1 0 0 0,0-1 1 0 0,0 1-1 0 0,0-1 0 0 0,0 1 0 0 0,0-1 0 0 0,-1 0 0 0 0,1-1 0 0 0,4-2 0 0 0,7-8-71 0 0,-1 1 0 0 0,-1-2 0 0 0,0 0 0 0 0,22-30-1 0 0,-25 30-1101 0 0,0-1 0 0 0,-1-1 0 0 0,13-29 0 0 0,-18 34-531 0 0,0-1 0 0 0,-1 1 0 0 0,-1-1-1 0 0,0 0 1 0 0,0 0 0 0 0,-1-19 0 0 0,-1-31-2111 0 0,0 38 1957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3313 0 0,'4'-14'3379'0'0,"-3"8"-2372"0"0,0 1 0 0 0,1 0 0 0 0,-1-1 0 0 0,1 1 0 0 0,0 0 0 0 0,1 0 0 0 0,-1 0 0 0 0,1 0 0 0 0,0 1 0 0 0,5-7 0 0 0,-8 11-937 0 0,1 0 1 0 0,-1 0-1 0 0,1 0 1 0 0,-1 0-1 0 0,1 0 0 0 0,-1 0 1 0 0,1 0-1 0 0,-1 0 0 0 0,1 0 1 0 0,-1 0-1 0 0,0 0 1 0 0,1 0-1 0 0,-1 0 0 0 0,1 1 1 0 0,-1-1-1 0 0,1 0 0 0 0,-1 0 1 0 0,0 1-1 0 0,1-1 1 0 0,-1 0-1 0 0,0 0 0 0 0,1 1 1 0 0,-1-1-1 0 0,0 0 0 0 0,1 1 1 0 0,-1-1-1 0 0,0 0 1 0 0,0 1-1 0 0,1-1 0 0 0,-1 1 1 0 0,0-1-1 0 0,0 0 0 0 0,0 1 1 0 0,0-1-1 0 0,1 1 0 0 0,-1-1 1 0 0,0 1-1 0 0,0-1 1 0 0,0 1-1 0 0,0 0 0 0 0,8 25 690 0 0,-7-22-443 0 0,41 144 855 0 0,39 118-2349 0 0,-76-249 479 0 0,0-3-410 0 0,0 0 1 0 0,12 22-1 0 0,-15-32 257 0 0,1 0-1 0 0,-1-1 1 0 0,1 0 0 0 0,-1 1 0 0 0,1-1-1 0 0,0 0 1 0 0,1 0 0 0 0,3 3-1 0 0,-6-6 720 0 0,-1 0-1 0 0,0 0 0 0 0,0 1 0 0 0,1-1 0 0 0,-1 0 0 0 0,0 0 0 0 0,0 0 0 0 0,1 0 0 0 0,-1 0 0 0 0,0 1 0 0 0,1-1 0 0 0,-1 0 0 0 0,0 0 0 0 0,1 0 0 0 0,-1 0 0 0 0,0 0 0 0 0,1 0 0 0 0,-1 0 0 0 0,0 0 0 0 0,1 0 0 0 0,-1 0 0 0 0,0 0 0 0 0,1 0 0 0 0,-1-1 0 0 0,0 1 0 0 0,1 0 0 0 0,-1 0 0 0 0,0 0 0 0 0,1 0 0 0 0,-1 0 0 0 0,0-1 0 0 0,0 1 0 0 0,1 0 0 0 0,-1 0 0 0 0,0-1 0 0 0,0 1 0 0 0,0 0 0 0 0,1 0 0 0 0,-1-1 0 0 0,6-17-1176 0 0,-5-17 1475 0 0,-8-28 6647 0 0,3 39 671 0 0,-1-37-1 0 0,6 53-7221 0 0,-1 0 0 0 0,1 0-1 0 0,0-1 1 0 0,4-12 0 0 0,-5 19-262 0 0,1 0 0 0 0,0 0 1 0 0,0 0-1 0 0,-1 0 1 0 0,1 0-1 0 0,1 1 0 0 0,-1-1 1 0 0,0 0-1 0 0,0 1 0 0 0,1-1 1 0 0,-1 0-1 0 0,1 1 0 0 0,-1 0 1 0 0,1-1-1 0 0,-1 1 0 0 0,1 0 1 0 0,0 0-1 0 0,0 0 1 0 0,0 0-1 0 0,0 0 0 0 0,0 0 1 0 0,0 0-1 0 0,0 1 0 0 0,0-1 1 0 0,0 1-1 0 0,0 0 0 0 0,0-1 1 0 0,2 1-1 0 0,29 2-2910 0 0,-2 4-6988 0 0,-21-3 3700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42 118 9002 0 0,'-9'-2'2239'0'0,"7"2"-1769"0"0,-1 0 0 0 0,1 0 1 0 0,-1 0-1 0 0,1-1 1 0 0,0 0-1 0 0,-1 1 1 0 0,1-1-1 0 0,-1 0 0 0 0,1 0 1 0 0,-3-2-1 0 0,5 3-399 0 0,-1-1 0 0 0,1 0-1 0 0,0 0 1 0 0,-1 0-1 0 0,1 0 1 0 0,0 0 0 0 0,-1 0-1 0 0,1 0 1 0 0,0 0-1 0 0,0 0 1 0 0,0 0 0 0 0,0 0-1 0 0,0 0 1 0 0,0 0-1 0 0,0 0 1 0 0,0 0 0 0 0,0 0-1 0 0,0 0 1 0 0,1 0-1 0 0,-1 0 1 0 0,0 0 0 0 0,1 0-1 0 0,-1 0 1 0 0,1 0-1 0 0,-1 0 1 0 0,1 0 0 0 0,-1 1-1 0 0,1-1 1 0 0,0 0-1 0 0,1-1 1 0 0,1-4 46 0 0,1 0 0 0 0,1 1 0 0 0,-1-1 0 0 0,1 1 0 0 0,0 0 0 0 0,0 0 0 0 0,0 0 0 0 0,1 1 0 0 0,-1 0 0 0 0,1 0 0 0 0,0 1 0 0 0,1-1 0 0 0,-1 1 0 0 0,0 0 0 0 0,1 1 1 0 0,0 0-1 0 0,9-2 0 0 0,-12 3-97 0 0,1 0 0 0 0,-1 1 0 0 0,0 0 1 0 0,0 0-1 0 0,1 0 0 0 0,-1 1 1 0 0,0 0-1 0 0,0-1 0 0 0,1 1 0 0 0,-1 1 1 0 0,0-1-1 0 0,0 0 0 0 0,0 1 1 0 0,-1 0-1 0 0,1 0 0 0 0,0 0 0 0 0,-1 1 1 0 0,1-1-1 0 0,-1 1 0 0 0,0 0 1 0 0,0 0-1 0 0,0 0 0 0 0,0 0 1 0 0,0 0-1 0 0,-1 1 0 0 0,1-1 0 0 0,-1 1 1 0 0,0 0-1 0 0,3 5 0 0 0,-2-1 75 0 0,0 0 1 0 0,-1 0-1 0 0,1 0 0 0 0,-1 0 0 0 0,-1 0 1 0 0,0 1-1 0 0,0-1 0 0 0,0 0 0 0 0,-2 12 1 0 0,-1 6 49 0 0,-10 42 1 0 0,0 5-1763 0 0,12-73 1515 0 0,0 0 1 0 0,-1 0-1 0 0,1 0 1 0 0,0 1 0 0 0,0-1-1 0 0,0 0 1 0 0,0 0-1 0 0,0 1 1 0 0,0-1-1 0 0,0 0 1 0 0,0 0-1 0 0,0 1 1 0 0,0-1 0 0 0,0 0-1 0 0,0 0 1 0 0,0 0-1 0 0,0 1 1 0 0,0-1-1 0 0,0 0 1 0 0,0 0-1 0 0,0 1 1 0 0,0-1 0 0 0,0 0-1 0 0,1 0 1 0 0,-1 0-1 0 0,0 1 1 0 0,0-1-1 0 0,0 0 1 0 0,0 0-1 0 0,0 0 1 0 0,1 1-1 0 0,-1-1 1 0 0,0 0 0 0 0,0 0-1 0 0,0 0 1 0 0,0 0-1 0 0,1 0 1 0 0,-1 1-1 0 0,0-1 1 0 0,0 0-1 0 0,1 0 1 0 0,-1 0 0 0 0,0 0-1 0 0,0 0 1 0 0,1 0-1 0 0,11-8-4117 0 0,9-16-1038 0 0,-2-14 1336 0 0,-11 15 1487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5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14403 0 0,'-4'5'4872'0'0,"3"7"-3361"0"0,1 14-1570 0 0,1-23 562 0 0,6 106 1041 0 0,25 121-1 0 0,-26-200-1524 0 0,0-1 0 0 0,16 40 1 0 0,-18-58-395 0 0,1 0 1 0 0,0 0 0 0 0,1-1-1 0 0,-1 0 1 0 0,2 0-1 0 0,0-1 1 0 0,0 0 0 0 0,0 0-1 0 0,12 10 1 0 0,-17-17 182 0 0,-1-1 0 0 0,0 0-1 0 0,0 0 1 0 0,0 0 0 0 0,1 0 0 0 0,-1 0-1 0 0,0-1 1 0 0,1 1 0 0 0,-1 0 0 0 0,1 0-1 0 0,-1-1 1 0 0,1 1 0 0 0,-1-1 0 0 0,1 0-1 0 0,0 1 1 0 0,-1-1 0 0 0,1 0 0 0 0,-1 0-1 0 0,1 0 1 0 0,0 0 0 0 0,-1 0 0 0 0,1 0-1 0 0,2-1 1 0 0,-2 0 10 0 0,-1 0-1 0 0,1 0 1 0 0,0-1-1 0 0,-1 1 1 0 0,1 0 0 0 0,-1-1-1 0 0,1 1 1 0 0,-1-1-1 0 0,0 1 1 0 0,0-1 0 0 0,0 0-1 0 0,0 0 1 0 0,0 1-1 0 0,0-1 1 0 0,1-4 0 0 0,9-38 939 0 0,-9 5 5655 0 0,-1 35-6004 0 0,-1 0-1 0 0,1 0 1 0 0,-1-1 0 0 0,1 1-1 0 0,0 0 1 0 0,1 0-1 0 0,-1 1 1 0 0,1-1-1 0 0,0 0 1 0 0,0 0-1 0 0,0 1 1 0 0,0-1 0 0 0,0 1-1 0 0,1-1 1 0 0,0 1-1 0 0,5-5 1 0 0,5-3-1397 0 0,1 0 0 0 0,28-16 0 0 0,1-2-3595 0 0,8-12-10572 0 0,-42 32 11378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2 318 8122 0 0,'-2'-38'10773'0'0,"3"30"-7762"0"0,1 25-2135 0 0,0 16-656 0 0,2-1 0 0 0,11 44 0 0 0,-12-67-147 0 0,-1 1 1 0 0,1-1-1 0 0,1 0 1 0 0,0 0-1 0 0,0 0 1 0 0,1-1-1 0 0,0 1 1 0 0,0-1-1 0 0,1 0 1 0 0,0-1-1 0 0,0 1 1 0 0,12 9-1 0 0,-16-16-47 0 0,0 1 0 0 0,0 0 0 0 0,0-1 0 0 0,1 0 1 0 0,-1 1-1 0 0,0-1 0 0 0,1 0 0 0 0,-1 0 0 0 0,1-1 0 0 0,0 1 0 0 0,-1 0 0 0 0,1-1 0 0 0,-1 0 0 0 0,1 1 0 0 0,0-1 0 0 0,-1 0 0 0 0,1-1 0 0 0,0 1 0 0 0,-1 0 1 0 0,6-2-1 0 0,-4 0 17 0 0,1 0 0 0 0,0 0 0 0 0,-1 0 0 0 0,0-1 0 0 0,1 0 0 0 0,-1 0 0 0 0,0 0 0 0 0,0 0 0 0 0,-1-1 1 0 0,5-4-1 0 0,4-8-112 0 0,0 1 1 0 0,-2-1-1 0 0,0-1 1 0 0,14-30-1 0 0,-18 33-711 0 0,-1 0 1 0 0,0 0-1 0 0,-1-1 0 0 0,3-18 1 0 0,-5 14-1567 0 0,-1-1 0 0 0,-1 0 0 0 0,0 1 1 0 0,-2-1-1 0 0,-3-19 0 0 0,2 21 1803 0 0,-1-10-893 0 0,-2-37 1 0 0,8 34 4077 0 0,3 1 3788 0 0,-5 29-6218 0 0,0 1-1 0 0,1-1 1 0 0,-1 0-1 0 0,0 0 1 0 0,0 1-1 0 0,0-1 1 0 0,1 0-1 0 0,-1 0 1 0 0,0 1-1 0 0,1-1 1 0 0,-1 0-1 0 0,1 1 1 0 0,-1-1-1 0 0,1 0 1 0 0,-1 1-1 0 0,1-1 1 0 0,-1 1-1 0 0,1-1 0 0 0,0 1 1 0 0,-1-1-1 0 0,1 1 1 0 0,0-1-1 0 0,-1 1 1 0 0,1-1-1 0 0,0 1 1 0 0,0 0-1 0 0,0-1 1 0 0,0 2-81 0 0,0-1 1 0 0,1 0-1 0 0,-1 0 1 0 0,0 1-1 0 0,0-1 1 0 0,0 1 0 0 0,0-1-1 0 0,0 1 1 0 0,0-1-1 0 0,0 1 1 0 0,0-1-1 0 0,0 1 1 0 0,0 0-1 0 0,0 0 1 0 0,1 1 0 0 0,4 4-50 0 0,-1 1 1 0 0,0-1 0 0 0,7 15 0 0 0,13 30 177 0 0,30 94 1 0 0,-3-7-284 0 0,-14-37-2419 0 0,-24-61-1791 0 0,1-1-4010 0 0,-9-28 4750 0 0,-3-8 903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82 5097 0 0,'-4'4'2697'0'0,"0"-2"-2054"0"0,1 0 0 0 0,0 1 1 0 0,-1-1-1 0 0,1 1 0 0 0,0 0 0 0 0,1 0 0 0 0,-1 0 1 0 0,-2 4-1 0 0,9-6-245 0 0,0-1 0 0 0,1 0 0 0 0,-1 0 0 0 0,0 0 0 0 0,1-1 0 0 0,4-1 0 0 0,15-4-232 0 0,-1-1-1 0 0,1-1 1 0 0,32-17 0 0 0,-16 3-3132 0 0,-3-3-4060 0 0,-15 6 737 0 0,-24 21 5546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25 592 8290 0 0,'-5'-14'7756'0'0,"-1"-1"-3559"0"0,4 11-3677 0 0,0 0 0 0 0,0 0-1 0 0,1-1 1 0 0,-1 1 0 0 0,1-1-1 0 0,-1-7 1 0 0,1 7-464 0 0,1-1-1 0 0,-1 0 1 0 0,1 0 0 0 0,0 0 0 0 0,1 0-1 0 0,0 0 1 0 0,0 1 0 0 0,0-1-1 0 0,0 0 1 0 0,1 1 0 0 0,0-1-1 0 0,0 1 1 0 0,1-1 0 0 0,-1 1-1 0 0,1 0 1 0 0,0 0 0 0 0,1 0 0 0 0,-1 0-1 0 0,1 1 1 0 0,0-1 0 0 0,0 1-1 0 0,0 0 1 0 0,1 0 0 0 0,7-4-1 0 0,2-1-1107 0 0,2 1 0 0 0,26-11-1 0 0,-23 11-857 0 0,-15 6 1670 0 0,-1 0-1 0 0,0-1 1 0 0,0 1 0 0 0,0-1 0 0 0,-1 0 0 0 0,1 1 0 0 0,-1-1 0 0 0,1 0 0 0 0,-1 0 0 0 0,0-1 0 0 0,0 1 0 0 0,0 0-1 0 0,-1-1 1 0 0,1 1 0 0 0,-1-1 0 0 0,1-5 0 0 0,15-63-1437 0 0,-16 67 1642 0 0,4-40 3272 0 0,-13 56 1880 0 0,-3 3-4518 0 0,9-7-492 0 0,-1 0-1 0 0,1 0 1 0 0,1 0 0 0 0,-1 1-1 0 0,1-1 1 0 0,0 10-1 0 0,1-16-113 0 0,0 1 0 0 0,0 0 0 0 0,0-1-1 0 0,0 1 1 0 0,1 0 0 0 0,-1-1-1 0 0,0 1 1 0 0,1 0 0 0 0,0-1-1 0 0,-1 1 1 0 0,1-1 0 0 0,0 1-1 0 0,-1-1 1 0 0,3 3 0 0 0,-2-3 3 0 0,0-1 0 0 0,0 1 0 0 0,0-1 0 0 0,0 1 0 0 0,-1-1 0 0 0,1 1 0 0 0,0-1 0 0 0,1 0 0 0 0,-1 1 0 0 0,0-1 0 0 0,0 0 0 0 0,0 0-1 0 0,0 0 1 0 0,0 0 0 0 0,0 1 0 0 0,0-2 0 0 0,0 1 0 0 0,0 0 0 0 0,0 0 0 0 0,0 0 0 0 0,0 0 0 0 0,0-1 0 0 0,0 1 0 0 0,0 0 0 0 0,2-2 0 0 0,3-1-10 0 0,0 0 0 0 0,-1 0-1 0 0,0-1 1 0 0,1 0 0 0 0,-1 0 0 0 0,0 0-1 0 0,-1 0 1 0 0,9-11 0 0 0,31-44-131 0 0,-41 55 141 0 0,4-7 18 0 0,0 0 1 0 0,0-1-1 0 0,-1 1 1 0 0,0-1 0 0 0,3-13-1 0 0,-7 22-16 0 0,-1 0 0 0 0,-1-1-1 0 0,1 1 1 0 0,0 0 0 0 0,-1 0-1 0 0,0-1 1 0 0,1 1 0 0 0,-1 0 0 0 0,0 0-1 0 0,-1-1 1 0 0,1 1 0 0 0,-1 0-1 0 0,1 0 1 0 0,-1 0 0 0 0,0-1 0 0 0,0 1-1 0 0,0 0 1 0 0,-1 0 0 0 0,1 0-1 0 0,-1 1 1 0 0,0-1 0 0 0,0 0 0 0 0,0 0-1 0 0,0 1 1 0 0,-4-4 0 0 0,4 4-138 0 0,-1 1 0 0 0,1 0 0 0 0,-1 0 0 0 0,0 0 0 0 0,0 0 0 0 0,0 0 0 0 0,1 1 0 0 0,-1-1 0 0 0,0 1-1 0 0,0 0 1 0 0,0 0 0 0 0,0 0 0 0 0,0 0 0 0 0,0 0 0 0 0,0 0 0 0 0,-4 2 0 0 0,6-2-193 0 0,-1 0 1 0 0,0 1-1 0 0,1-1 0 0 0,-1 0 0 0 0,0 1 0 0 0,1-1 0 0 0,-1 1 0 0 0,1 0 1 0 0,-1-1-1 0 0,0 1 0 0 0,1 0 0 0 0,0 0 0 0 0,-1 0 0 0 0,1 0 0 0 0,0 0 1 0 0,-1 0-1 0 0,1 0 0 0 0,0 1 0 0 0,0-1 0 0 0,0 0 0 0 0,0 1 0 0 0,0-1 1 0 0,0 1-1 0 0,0-1 0 0 0,1 1 0 0 0,-1-1 0 0 0,1 1 0 0 0,-2 3 0 0 0,6 13-6695 0 0,7-2 3508 0 0,20 15 4227 0 0,-25-26 710 0 0,-1 0-1 0 0,1 0 1 0 0,-1 0 0 0 0,0 1-1 0 0,4 7 1 0 0,-1 2 1256 0 0,0 1 1 0 0,8 24-1 0 0,4 37 113 0 0,-1 81-3702 0 0,-15-121 991 0 0,0 24-2538 0 0,-3 0-4152 0 0,-1-61 6836 0 0,0 0 1 0 0,-1 1-1 0 0,1-1 0 0 0,-1 0 1 0 0,1 0-1 0 0,0 0 1 0 0,-1 0-1 0 0,1 0 0 0 0,-1 1 1 0 0,1-1-1 0 0,-1 0 1 0 0,1 0-1 0 0,-1 0 0 0 0,1 0 1 0 0,-1 0-1 0 0,1 0 1 0 0,-1 0-1 0 0,1-1 1 0 0,0 1-1 0 0,-1 0 0 0 0,1 0 1 0 0,-1 0-1 0 0,1 0 1 0 0,-1-1-1 0 0,1 1 0 0 0,0 0 1 0 0,-1 0-1 0 0,1-1 1 0 0,-1 1-1 0 0,1-1 0 0 0,-16-9 4051 0 0,16 8-4149 0 0,-1 0 0 0 0,1 0 0 0 0,0-1-1 0 0,0 1 1 0 0,0 0 0 0 0,0 0-1 0 0,0-1 1 0 0,0 1 0 0 0,1 0-1 0 0,-1 0 1 0 0,1 0 0 0 0,0-1 0 0 0,-1 1-1 0 0,1 0 1 0 0,0 0 0 0 0,0 0-1 0 0,3-3 1 0 0,22-36-93 0 0,-24 40 43 0 0,3-6-145 0 0,63-78 314 0 0,-59 75-583 0 0,0 1-1 0 0,1 0 1 0 0,0 0-1 0 0,0 1 0 0 0,1 1 1 0 0,13-8-1 0 0,-15 14-2343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7882 0 0,'-7'27'7819'0'0,"4"21"-5021"0"0,1-18-2180 0 0,1-12-411 0 0,-2 4-171 0 0,0 0 0 0 0,2 1 1 0 0,1-1-1 0 0,1 0 0 0 0,5 34 1 0 0,4-36-599 0 0,-10-19 544 0 0,0-1 1 0 0,1 0-1 0 0,-1 0 1 0 0,0 1-1 0 0,1-1 1 0 0,-1 0-1 0 0,0 0 1 0 0,1 1-1 0 0,-1-1 1 0 0,1 0-1 0 0,-1 0 1 0 0,0 0-1 0 0,1 0 1 0 0,-1 0-1 0 0,1 0 1 0 0,-1 0-1 0 0,0 0 1 0 0,1 0-1 0 0,-1 0 1 0 0,1 0-1 0 0,-1 0 1 0 0,1 0-1 0 0,-1 0 1 0 0,0 0-1 0 0,1 0 1 0 0,0 0-1 0 0,0-1 22 0 0,1-1 0 0 0,-1 1-1 0 0,0 0 1 0 0,1 0 0 0 0,-1-1-1 0 0,0 1 1 0 0,0 0 0 0 0,0-1-1 0 0,0 0 1 0 0,0 1 0 0 0,-1-1-1 0 0,1 1 1 0 0,0-1 0 0 0,-1 0 0 0 0,1 1-1 0 0,-1-1 1 0 0,1 0 0 0 0,-1-2-1 0 0,4-18 168 0 0,-1 0 44 0 0,1 0-1 0 0,8-24 1 0 0,-8 37-190 0 0,-1 1 0 0 0,1-1 0 0 0,0 1 0 0 0,1 1 0 0 0,0-1-1 0 0,0 1 1 0 0,1-1 0 0 0,10-9 0 0 0,-10 12 62 0 0,0 0-1 0 0,1 0 1 0 0,0 1-1 0 0,0 0 1 0 0,0 0-1 0 0,0 1 1 0 0,1-1-1 0 0,-1 2 1 0 0,1-1-1 0 0,12-2 1 0 0,-17 5-23 0 0,0-1 0 0 0,0 1 0 0 0,1 0 0 0 0,-1 0 0 0 0,0 0 0 0 0,0 0 0 0 0,0 0 0 0 0,0 1 0 0 0,0-1 0 0 0,0 1 0 0 0,0 0 1 0 0,0 0-1 0 0,4 2 0 0 0,-6-2-25 0 0,1 0 0 0 0,0 0 0 0 0,-1 1 0 0 0,1-1-1 0 0,0 1 1 0 0,-1-1 0 0 0,0 1 0 0 0,1 0 0 0 0,-1 0 0 0 0,0-1 0 0 0,0 1 0 0 0,0 0 0 0 0,0 0 0 0 0,0 0 0 0 0,-1 0 0 0 0,1 0 0 0 0,0 0 0 0 0,-1 0 0 0 0,0 1 0 0 0,1-1 0 0 0,-1 3 0 0 0,0 1-21 0 0,-1-1 0 0 0,1 1 0 0 0,-1 0 1 0 0,-1 0-1 0 0,1 0 0 0 0,-1 0 0 0 0,0-1 0 0 0,0 1 0 0 0,0-1 0 0 0,-1 1 0 0 0,0-1 0 0 0,0 0 1 0 0,-5 6-1 0 0,-3 4-38 0 0,-1 0 0 0 0,-25 24-1 0 0,20-23 160 0 0,-1-1-1 0 0,0-1 1 0 0,-21 12-1 0 0,89-61 407 0 0,16-2-1451 0 0,16-7-5466 0 0,2 4-6757 0 0,-68 33 10914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0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5537 0 0,'1'0'828'0'0,"26"9"9708"0"0,-16-2-8041 0 0,-7 3-4311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4:1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17 140 2737 0 0,'-3'-7'458'0'0,"0"0"0"0"0,1 0 1 0 0,0 0-1 0 0,0-1 0 0 0,0 1 1 0 0,1 0-1 0 0,0-1 0 0 0,1 1 1 0 0,-1-1-1 0 0,2 0 0 0 0,1-13 1 0 0,-1-8 1692 0 0,-1 20-235 0 0,0 17-1105 0 0,3 25-623 0 0,20 45 51 0 0,2-2 1 0 0,5 0-1 0 0,2-2 1 0 0,55 92-1 0 0,-70-138-1545 0 0,23 28 0 0 0,2-3-7687 0 0,-36-45 6546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2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9 8410 0 0,'-10'-2'1856'0'0,"1"-1"-1048"0"0,-1 1-592 0 0,1 2-320 0 0,2-1-280 0 0,1 1-360 0 0,2 0-384 0 0,1 1-168 0 0,0 2-113 0 0,1-1 217 0 0,2 2 344 0 0,-1-1 320 0 0,1 1 264 0 0,-2 1-440 0 0,2 3-1465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39.7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304 104 3329 0 0,'-2'-30'1322'0'0,"2"19"-952"0"0,-1 1 0 0 0,0-1 0 0 0,-5-19 0 0 0,5 29-336 0 0,1 1 1 0 0,-1-1 0 0 0,1 0-1 0 0,-1 0 1 0 0,1 1 0 0 0,-1-1-1 0 0,0 0 1 0 0,0 1-1 0 0,1-1 1 0 0,-1 1 0 0 0,0-1-1 0 0,0 1 1 0 0,0-1 0 0 0,1 1-1 0 0,-1-1 1 0 0,0 1 0 0 0,0 0-1 0 0,0-1 1 0 0,0 1 0 0 0,0 0-1 0 0,0 0 1 0 0,0 0-1 0 0,0 0 1 0 0,0 0 0 0 0,0 0-1 0 0,0 0 1 0 0,0 0 0 0 0,0 0-1 0 0,0 0 1 0 0,1 1 0 0 0,-1-1-1 0 0,0 0 1 0 0,0 1 0 0 0,0-1-1 0 0,0 0 1 0 0,0 1-1 0 0,0-1 1 0 0,1 1 0 0 0,-2 1-1 0 0,-34 20 373 0 0,21-9-232 0 0,1 1 0 0 0,0 0 0 0 0,1 1 0 0 0,0 1 0 0 0,2 0 0 0 0,0 0 0 0 0,-14 27 0 0 0,3 2 605 0 0,-28 84-1 0 0,48-123-738 0 0,-7 22 430 0 0,-12 57-1 0 0,19-77-436 0 0,1 0 0 0 0,1-1 0 0 0,-1 1 0 0 0,1-1 0 0 0,1 1 0 0 0,-1 0 1 0 0,1-1-1 0 0,0 1 0 0 0,1-1 0 0 0,0 1 0 0 0,0-1 0 0 0,1 0 0 0 0,3 8 0 0 0,-3-11-32 0 0,0 0 0 0 0,0-1 0 0 0,0 0 0 0 0,0 1 0 0 0,1-1 0 0 0,-1 0 0 0 0,1-1 0 0 0,0 1 0 0 0,0-1 0 0 0,0 1 0 0 0,0-1 0 0 0,0 0 0 0 0,0-1 0 0 0,1 1 0 0 0,-1-1 0 0 0,1 0 0 0 0,-1 0 0 0 0,1 0 0 0 0,-1-1 0 0 0,1 1 0 0 0,-1-1 0 0 0,1 0 0 0 0,8-1 0 0 0,7-1 39 0 0,0-1 1 0 0,-1 0-1 0 0,1-2 1 0 0,19-6-1 0 0,-27 7-19 0 0,-1-1 0 0 0,1 0 0 0 0,-1-1 0 0 0,0 0 0 0 0,0-1 0 0 0,19-16 1 0 0,-24 18-214 0 0,-1 0 1 0 0,1 0 0 0 0,-1 0 0 0 0,-1 0 0 0 0,1-1 0 0 0,-1 0 0 0 0,0 0 0 0 0,0-1-1 0 0,-1 1 1 0 0,0 0 0 0 0,0-1 0 0 0,-1 0 0 0 0,4-11 0 0 0,-6 17 96 0 0,0 1-1 0 0,0-1 1 0 0,0 1 0 0 0,1-1-1 0 0,-1 0 1 0 0,0 1 0 0 0,0-1 0 0 0,0 1-1 0 0,0-1 1 0 0,0 1 0 0 0,0-1-1 0 0,0 0 1 0 0,0 1 0 0 0,0-1 0 0 0,-1 1-1 0 0,1-1 1 0 0,0 1 0 0 0,0-1 0 0 0,0 1-1 0 0,-1-1 1 0 0,1 1 0 0 0,0-1-1 0 0,0 1 1 0 0,-1-1 0 0 0,1 1 0 0 0,-1-1-1 0 0,1 1 1 0 0,0-1 0 0 0,-1 1-1 0 0,1 0 1 0 0,-1-1 0 0 0,1 1 0 0 0,-1 0-1 0 0,1-1 1 0 0,-1 1 0 0 0,1 0 0 0 0,-1 0-1 0 0,1-1 1 0 0,-1 1 0 0 0,1 0-1 0 0,-1 0 1 0 0,0 0 0 0 0,1 0 0 0 0,-1 0-1 0 0,0 0 1 0 0,-28 6-3241 0 0,23-4 3058 0 0,-2 0-1151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0.0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62 201 3209 0 0,'-5'-2'286'0'0,"1"1"0"0"0,-1-1 0 0 0,0-1 0 0 0,1 1 1 0 0,-1-1-1 0 0,1 1 0 0 0,0-1 0 0 0,0 0 0 0 0,0-1 0 0 0,-6-5 1 0 0,9 7-171 0 0,0 0 0 0 0,0 0 1 0 0,0 0-1 0 0,0 0 1 0 0,1 0-1 0 0,-1 0 0 0 0,1 0 1 0 0,-1 0-1 0 0,1 0 1 0 0,0 0-1 0 0,0 0 1 0 0,0 0-1 0 0,0 0 0 0 0,0 0 1 0 0,0-1-1 0 0,0 1 1 0 0,1 0-1 0 0,-1 0 1 0 0,1 0-1 0 0,0 0 0 0 0,-1 0 1 0 0,1 0-1 0 0,0 0 1 0 0,0 1-1 0 0,0-1 0 0 0,0 0 1 0 0,1 0-1 0 0,1-2 1 0 0,5-5 43 0 0,-1 0-1 0 0,1 0 1 0 0,1 1 0 0 0,0 0 0 0 0,0 0 0 0 0,0 1-1 0 0,21-11 1 0 0,-23 13-141 0 0,1 1 1 0 0,0 0-1 0 0,0 1 0 0 0,0 0 0 0 0,1 0 0 0 0,-1 1 0 0 0,1 0 0 0 0,0 0 1 0 0,-1 1-1 0 0,1 0 0 0 0,11 1 0 0 0,-18 0 46 0 0,0 1-1 0 0,0-1 1 0 0,0 1-1 0 0,0 0 1 0 0,0-1-1 0 0,-1 1 1 0 0,1 0-1 0 0,0 0 1 0 0,0 0-1 0 0,-1 1 1 0 0,1-1-1 0 0,0 0 1 0 0,-1 1-1 0 0,0-1 1 0 0,1 0-1 0 0,-1 1 1 0 0,0 0-1 0 0,0-1 1 0 0,1 1-1 0 0,-1 0 1 0 0,-1 0-1 0 0,1-1 1 0 0,0 1-1 0 0,0 0 1 0 0,-1 0-1 0 0,1 0 1 0 0,-1 0-1 0 0,1 0 1 0 0,-1 0-1 0 0,0 4 1 0 0,1 8 370 0 0,0 0-1 0 0,-1-1 1 0 0,-3 21 0 0 0,2-19-377 0 0,-5 57 416 0 0,1-32-522 0 0,2 0 0 0 0,5 72-1 0 0,4-87-668 0 0,-4-19-155 0 0,0 0 0 0 0,0 0 0 0 0,1 0 0 0 0,0 0 0 0 0,4 6 0 0 0,-6-11 704 0 0,0 0 0 0 0,-1 0 0 0 0,1 1 0 0 0,0-1 0 0 0,0 0-1 0 0,0 0 1 0 0,0 0 0 0 0,0 0 0 0 0,0 0 0 0 0,0 0 0 0 0,0 0 0 0 0,0 0 0 0 0,0-1 0 0 0,1 1 0 0 0,-1 0-1 0 0,0-1 1 0 0,1 1 0 0 0,-1-1 0 0 0,0 1 0 0 0,1-1 0 0 0,-1 1 0 0 0,1-1 0 0 0,-1 0 0 0 0,0 0 0 0 0,1 0 0 0 0,-1 0-1 0 0,1 0 1 0 0,-1 0 0 0 0,1 0 0 0 0,-1 0 0 0 0,0-1 0 0 0,1 1 0 0 0,-1-1 0 0 0,1 1 0 0 0,-1-1 0 0 0,0 1 0 0 0,1-1-1 0 0,-1 0 1 0 0,0 1 0 0 0,0-1 0 0 0,0 0 0 0 0,0 0 0 0 0,0 0 0 0 0,0 0 0 0 0,2-2 0 0 0,3-4-1326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0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107 10 3153 0 0,'0'0'24'0'0,"0"0"1"0"0,0-1 0 0 0,0 1 0 0 0,-1-1 0 0 0,1 1-1 0 0,0-1 1 0 0,0 1 0 0 0,-1 0 0 0 0,1-1-1 0 0,0 1 1 0 0,-1 0 0 0 0,1-1 0 0 0,0 1 0 0 0,-1 0-1 0 0,1-1 1 0 0,-1 1 0 0 0,1 0 0 0 0,0 0-1 0 0,-1 0 1 0 0,1-1 0 0 0,-1 1 0 0 0,1 0 0 0 0,-1 0-1 0 0,1 0 1 0 0,-1 0 0 0 0,1 0 0 0 0,-1 0-1 0 0,1 0 1 0 0,-1 0 0 0 0,1 0 0 0 0,-1 0 0 0 0,1 0-1 0 0,0 0 1 0 0,-1 0 0 0 0,1 0 0 0 0,-2 1-1 0 0,-16 14 727 0 0,-10 27 876 0 0,21-27-1035 0 0,1 0 1 0 0,0 0-1 0 0,1 1 0 0 0,-4 24 1 0 0,8-32-489 0 0,0 0 1 0 0,0 0 0 0 0,0 0 0 0 0,1 0-1 0 0,0 1 1 0 0,1-1 0 0 0,0 0 0 0 0,0 0-1 0 0,0 0 1 0 0,6 15 0 0 0,-6-21-103 0 0,-1-1 0 0 0,1 1 1 0 0,0 0-1 0 0,0 0 0 0 0,0-1 1 0 0,0 1-1 0 0,0 0 0 0 0,0-1 1 0 0,1 1-1 0 0,-1-1 0 0 0,1 1 0 0 0,-1-1 1 0 0,1 0-1 0 0,-1 0 0 0 0,1 0 1 0 0,0 0-1 0 0,-1 0 0 0 0,1 0 0 0 0,0 0 1 0 0,0 0-1 0 0,0-1 0 0 0,3 2 1 0 0,-1-2 3 0 0,-1 0 1 0 0,0 0 0 0 0,0-1-1 0 0,0 1 1 0 0,1-1 0 0 0,-1 0-1 0 0,0 1 1 0 0,0-1 0 0 0,0-1 0 0 0,0 1-1 0 0,0 0 1 0 0,5-4 0 0 0,2-2 9 0 0,0 0 1 0 0,-1-1 0 0 0,1 0 0 0 0,-2-1 0 0 0,1 0-1 0 0,9-12 1 0 0,-10 9-1 0 0,-1 0-1 0 0,0 0 1 0 0,-1-1-1 0 0,0 0 1 0 0,-1 0-1 0 0,6-22 1 0 0,-10 30-8 0 0,0 0 1 0 0,0 0 0 0 0,0 0 0 0 0,-1 0-1 0 0,0 0 1 0 0,0 0 0 0 0,0-1 0 0 0,-1 1-1 0 0,-1-8 1 0 0,1 11-5 0 0,0-1-1 0 0,0 0 1 0 0,-1 1-1 0 0,1-1 1 0 0,0 1-1 0 0,-1 0 1 0 0,1-1-1 0 0,-1 1 1 0 0,0 0-1 0 0,0 0 1 0 0,0 0-1 0 0,0 0 1 0 0,0 1-1 0 0,0-1 1 0 0,0 0-1 0 0,-1 1 1 0 0,1-1 0 0 0,-5-1-1 0 0,2 2 35 0 0,1 0 0 0 0,-1 0 0 0 0,1 0 0 0 0,-1 1 0 0 0,1-1 0 0 0,-1 1-1 0 0,1 0 1 0 0,-1 1 0 0 0,1-1 0 0 0,-1 1 0 0 0,1 0 0 0 0,-1 0 0 0 0,1 0 0 0 0,0 1 0 0 0,-1-1 0 0 0,1 1 0 0 0,0 0 0 0 0,0 0 0 0 0,0 1-1 0 0,-4 3 1 0 0,-5 2-56 0 0,2 1 0 0 0,-1 1 0 0 0,1 0 0 0 0,-18 22 0 0 0,27-30-175 0 0,1-1 1 0 0,-1 1-1 0 0,1 0 1 0 0,-1 0-1 0 0,1 0 1 0 0,0 0-1 0 0,0 0 1 0 0,0 0-1 0 0,0 0 1 0 0,1 0-1 0 0,-1 0 1 0 0,0 0-1 0 0,1 0 1 0 0,0 0-1 0 0,-1 0 1 0 0,1 1-1 0 0,0-1 1 0 0,0 0-1 0 0,0 0 1 0 0,1 3-1 0 0,0-3 41 0 0,-1-1 0 0 0,1 1-1 0 0,0-1 1 0 0,1 0-1 0 0,-1 1 1 0 0,0-1 0 0 0,0 0-1 0 0,1 1 1 0 0,-1-1 0 0 0,0 0-1 0 0,1 0 1 0 0,-1 0-1 0 0,1 0 1 0 0,-1-1 0 0 0,1 1-1 0 0,0 0 1 0 0,-1-1-1 0 0,1 1 1 0 0,0-1 0 0 0,0 1-1 0 0,-1-1 1 0 0,1 0-1 0 0,0 0 1 0 0,0 0 0 0 0,3 0-1 0 0,31-1-1521 0 0,-23 1-50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0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 8 3865 0 0,'-1'-1'162'0'0,"-1"0"0"0"0,1 1 0 0 0,0-1 0 0 0,-1 1 0 0 0,1-1 0 0 0,-1 1 1 0 0,1-1-1 0 0,-1 1 0 0 0,1 0 0 0 0,-1 0 0 0 0,1 0 0 0 0,-1 0 0 0 0,1 0 0 0 0,-1 0 0 0 0,1 0 0 0 0,-1 0 1 0 0,1 1-1 0 0,-1-1 0 0 0,1 0 0 0 0,-1 1 0 0 0,1-1 0 0 0,-1 1 0 0 0,-1 1 0 0 0,1 0-4 0 0,-1 0 0 0 0,1 0-1 0 0,0 0 1 0 0,0 0 0 0 0,0 1 0 0 0,0-1-1 0 0,1 1 1 0 0,-1-1 0 0 0,1 1 0 0 0,-1 0-1 0 0,0 3 1 0 0,-2 5-19 0 0,1 0-1 0 0,0 0 1 0 0,0 0-1 0 0,1 1 1 0 0,0 14 0 0 0,1-13-78 0 0,2 0-1 0 0,-1 1 1 0 0,2-1 0 0 0,-1 0 0 0 0,2 0 0 0 0,7 25 0 0 0,-9-36-67 0 0,0 1 1 0 0,-1-1-1 0 0,1 0 0 0 0,0 1 0 0 0,1-1 1 0 0,-1 0-1 0 0,0 1 0 0 0,1-1 1 0 0,-1 0-1 0 0,1 0 0 0 0,0 0 0 0 0,-1-1 1 0 0,1 1-1 0 0,0 0 0 0 0,0-1 0 0 0,0 1 1 0 0,1-1-1 0 0,-1 1 0 0 0,0-1 0 0 0,0 0 1 0 0,1 0-1 0 0,-1 0 0 0 0,1 0 1 0 0,-1-1-1 0 0,1 1 0 0 0,-1-1 0 0 0,1 1 1 0 0,-1-1-1 0 0,1 0 0 0 0,0 0 0 0 0,-1 0 1 0 0,1 0-1 0 0,-1 0 0 0 0,1-1 0 0 0,-1 1 1 0 0,1-1-1 0 0,-1 0 0 0 0,1 0 1 0 0,-1 0-1 0 0,0 0 0 0 0,1 0 0 0 0,3-3 1 0 0,-1 1-13 0 0,1 0 1 0 0,-1-1 0 0 0,1 0-1 0 0,-1 0 1 0 0,0 0 0 0 0,-1-1-1 0 0,1 0 1 0 0,-1 1 0 0 0,0-2-1 0 0,0 1 1 0 0,-1 0 0 0 0,1-1 0 0 0,-1 0-1 0 0,0 0 1 0 0,-1 0 0 0 0,0 0-1 0 0,0 0 1 0 0,0 0 0 0 0,0-1-1 0 0,0-9 1 0 0,-1 6 35 0 0,0 0 0 0 0,-1 1 0 0 0,0-1 0 0 0,0 0-1 0 0,-1 0 1 0 0,-1 1 0 0 0,0-1 0 0 0,0 1 0 0 0,0-1 0 0 0,-2 1 0 0 0,1 0 0 0 0,-1 0-1 0 0,-5-9 1 0 0,9 17-1 0 0,-1 0-1 0 0,1 1 0 0 0,0-1 1 0 0,-1 0-1 0 0,1 0 1 0 0,-1 1-1 0 0,1-1 0 0 0,-1 0 1 0 0,0 1-1 0 0,1-1 0 0 0,-1 0 1 0 0,0 1-1 0 0,1-1 1 0 0,-1 1-1 0 0,0-1 0 0 0,1 1 1 0 0,-1-1-1 0 0,0 1 1 0 0,0 0-1 0 0,0-1 0 0 0,0 1 1 0 0,1 0-1 0 0,-2 0 0 0 0,1 0 19 0 0,0 0 0 0 0,1 0-1 0 0,-1 1 1 0 0,0-1-1 0 0,1 1 1 0 0,-1-1 0 0 0,0 0-1 0 0,1 1 1 0 0,-1-1-1 0 0,1 1 1 0 0,-1 0-1 0 0,1-1 1 0 0,-1 1 0 0 0,1-1-1 0 0,-1 1 1 0 0,1 0-1 0 0,0-1 1 0 0,-1 1 0 0 0,1 0-1 0 0,-1 0 1 0 0,-1 5 105 0 0,1-1 0 0 0,-1 0 0 0 0,1 0 0 0 0,0 1 1 0 0,-1 10-1 0 0,2 10 171 0 0,1 1 1 0 0,2 0-1 0 0,5 29 0 0 0,-7-49-371 0 0,0-1-1 0 0,1 0 0 0 0,0 0 1 0 0,0-1-1 0 0,0 1 0 0 0,0 0 1 0 0,1-1-1 0 0,0 1 0 0 0,0-1 1 0 0,1 0-1 0 0,-1 0 0 0 0,1 0 0 0 0,0 0 1 0 0,0-1-1 0 0,1 0 0 0 0,0 0 1 0 0,-1 0-1 0 0,1 0 0 0 0,11 5 1 0 0,-14-8-175 0 0,0 0 1 0 0,0-1 0 0 0,0 1 0 0 0,0-1 0 0 0,1 1 0 0 0,-1-1-1 0 0,0 0 1 0 0,0 0 0 0 0,0 0 0 0 0,1 0 0 0 0,-1 0-1 0 0,0 0 1 0 0,0-1 0 0 0,1 1 0 0 0,-1-1 0 0 0,0 0 0 0 0,0 1-1 0 0,0-1 1 0 0,0 0 0 0 0,0 0 0 0 0,0 0 0 0 0,0-1-1 0 0,0 1 1 0 0,-1 0 0 0 0,1-1 0 0 0,0 1 0 0 0,-1-1-1 0 0,1 0 1 0 0,-1 1 0 0 0,3-4 0 0 0,0-2-217 0 0,0 1 0 0 0,0-1-1 0 0,-1 0 1 0 0,0 0 0 0 0,0 0 0 0 0,0 0 0 0 0,2-14 0 0 0,-1-2-1091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1.1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84 4409 0 0,'0'-12'457'0'0,"1"1"700"0"0,0-1-1 0 0,0 0 1 0 0,6-19 0 0 0,-7 31-1094 0 0,0-1 0 0 0,0 1 0 0 0,0 0 0 0 0,0 0 0 0 0,0-1 0 0 0,0 1 0 0 0,0 0 0 0 0,0 0 0 0 0,0 0 0 0 0,1-1 0 0 0,-1 1 0 0 0,0 0 0 0 0,0 0 0 0 0,0-1 0 0 0,0 1 0 0 0,0 0 0 0 0,1 0 0 0 0,-1 0 0 0 0,0 0 0 0 0,0-1 0 0 0,0 1 0 0 0,0 0 0 0 0,1 0 0 0 0,-1 0 0 0 0,0 0 0 0 0,0 0 0 0 0,1 0 0 0 0,-1-1 0 0 0,0 1 0 0 0,0 0 0 0 0,0 0 0 0 0,1 0 0 0 0,-1 0 0 0 0,0 0 0 0 0,0 0 0 0 0,1 0 0 0 0,-1 0 0 0 0,1 0 0 0 0,7 8 917 0 0,3 15-298 0 0,3 30 29 0 0,-1-1 0 0 0,-3 2 0 0 0,6 105 0 0 0,-7-60-349 0 0,-7-74-588 0 0,29 191 902 0 0,-24-183-1695 0 0,16 39 0 0 0,-16-52-1312 0 0,2 0 1 0 0,21 36-1 0 0,1-17-2525 0 0,-15-22 1986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3233 0 0,'-9'20'1956'0'0,"2"0"1"0"0,0 1-1 0 0,2-1 0 0 0,-7 43 1 0 0,10-46-1577 0 0,1-6-172 0 0,-1 0 0 0 0,2 0 0 0 0,-1 0 1 0 0,1 0-1 0 0,3 16 0 0 0,-3-25-194 0 0,1 0 0 0 0,-1 0 0 0 0,1 0 1 0 0,-1-1-1 0 0,1 1 0 0 0,0 0 0 0 0,-1-1 0 0 0,1 1 0 0 0,0 0 0 0 0,0-1 1 0 0,1 1-1 0 0,-1-1 0 0 0,0 0 0 0 0,0 1 0 0 0,1-1 0 0 0,-1 0 0 0 0,0 0 1 0 0,1 0-1 0 0,0 0 0 0 0,-1 0 0 0 0,1 0 0 0 0,-1 0 0 0 0,1 0 1 0 0,0-1-1 0 0,0 1 0 0 0,-1 0 0 0 0,1-1 0 0 0,0 0 0 0 0,0 1 0 0 0,0-1 1 0 0,0 0-1 0 0,-1 0 0 0 0,1 0 0 0 0,0 0 0 0 0,0-1 0 0 0,0 1 0 0 0,0 0 1 0 0,-1-1-1 0 0,4 0 0 0 0,12-3 59 0 0,-1-1 0 0 0,1-1-1 0 0,-1 0 1 0 0,0-1 0 0 0,18-10 0 0 0,19-21-1989 0 0,-45 32 307 0 0,-1-1-1 0 0,-1 0 1 0 0,1 0-1 0 0,6-10 1 0 0,-4-3-2267 0 0,-8 12 2220 0 0</inkml:trace>
  <inkml:trace contextRef="#ctx0" brushRef="#br0" timeOffset="1">288 147 6561 0 0,'-19'84'9437'0'0,"-4"21"-6641"0"0,19-82-4147 0 0,1 1-1 0 0,1-1 1 0 0,0 1 0 0 0,4 40-1 0 0,3-54-2130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1.8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 4025 0 0,'-1'0'69'0'0,"0"0"1"0"0,1 1-1 0 0,-1-1 0 0 0,0 1 1 0 0,0-1-1 0 0,0 1 0 0 0,1 0 1 0 0,-1-1-1 0 0,0 1 0 0 0,0 0 1 0 0,1-1-1 0 0,-1 1 0 0 0,1 0 1 0 0,-1 0-1 0 0,1 0 0 0 0,-1-1 1 0 0,1 1-1 0 0,-1 0 0 0 0,1 0 1 0 0,0 0-1 0 0,-1 0 0 0 0,1 0 1 0 0,0 0-1 0 0,0 0 0 0 0,0 0 1 0 0,0 0-1 0 0,0 0 0 0 0,0 0 1 0 0,0 0-1 0 0,0 1 0 0 0,1 38 588 0 0,0-37-532 0 0,15 143 1662 0 0,-12-123-1593 0 0,1 0 0 0 0,1 0 0 0 0,1 0 0 0 0,11 25 0 0 0,-17-46-170 0 0,0 1 0 0 0,0-1 0 0 0,0 0 0 0 0,0 0 0 0 0,0 0 0 0 0,0 0 0 0 0,0 0 0 0 0,1-1 1 0 0,-1 1-1 0 0,1 0 0 0 0,0-1 0 0 0,-1 1 0 0 0,1-1 0 0 0,0 1 0 0 0,0-1 0 0 0,0 0 0 0 0,0 0 0 0 0,0 0 0 0 0,0 0 1 0 0,0 0-1 0 0,0 0 0 0 0,0 0 0 0 0,0-1 0 0 0,5 1 0 0 0,-5-1 20 0 0,1-1 0 0 0,-1 1 0 0 0,1-1 1 0 0,-1 0-1 0 0,1 0 0 0 0,-1 0 0 0 0,0-1 0 0 0,1 1 0 0 0,-1 0 1 0 0,0-1-1 0 0,0 1 0 0 0,0-1 0 0 0,0 0 0 0 0,0 0 0 0 0,0 0 0 0 0,-1 0 1 0 0,1 0-1 0 0,0 0 0 0 0,-1 0 0 0 0,0 0 0 0 0,2-3 0 0 0,3-6 24 0 0,-1 0 1 0 0,0-1-1 0 0,-1 0 0 0 0,0 0 0 0 0,0 0 0 0 0,-1 0 0 0 0,2-18 0 0 0,-2-8-302 0 0,-3-42 0 0 0,0 45 7 0 0,2 11-90 0 0,4 31-77 0 0,4 40 158 0 0,-3 20 315 0 0,7 41 362 0 0,-11-94-323 0 0,0-1 0 0 0,1 0-1 0 0,1 1 1 0 0,0-2 0 0 0,11 21 0 0 0,-15-30-79 0 0,1 0 0 0 0,0 0 1 0 0,0-1-1 0 0,0 1 0 0 0,0-1 0 0 0,0 1 1 0 0,0-1-1 0 0,1 0 0 0 0,-1 0 0 0 0,1 0 1 0 0,0 0-1 0 0,0 0 0 0 0,0 0 0 0 0,0-1 1 0 0,0 0-1 0 0,0 1 0 0 0,0-1 0 0 0,6 1 1 0 0,-5-2 41 0 0,1 1 0 0 0,0-1 1 0 0,0 0-1 0 0,-1-1 0 0 0,1 1 1 0 0,0-1-1 0 0,-1 0 1 0 0,1 0-1 0 0,-1-1 0 0 0,1 1 1 0 0,7-5-1 0 0,-2 1 34 0 0,-1-1 0 0 0,1 0 0 0 0,-1 0 0 0 0,-1-1 0 0 0,0 0 0 0 0,0-1 0 0 0,0 0 0 0 0,-1 0 0 0 0,0 0 0 0 0,10-17 0 0 0,-5 0 36 0 0,-1-1-1 0 0,-1 0 1 0 0,12-49-1 0 0,0-3-723 0 0,-27 96-6393 0 0,-1 35 1376 0 0,6-44 3874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2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 0 4337 0 0,'-3'5'342'0'0,"1"0"0"0"0,0 0-1 0 0,0 0 1 0 0,0 0 0 0 0,0 0 0 0 0,1 0 0 0 0,0 1 0 0 0,0-1-1 0 0,1 0 1 0 0,-1 1 0 0 0,1 5 0 0 0,-1 7 244 0 0,1-14-504 0 0,-4 21 458 0 0,2-1-1 0 0,1 33 0 0 0,1-51-505 0 0,1 0 0 0 0,-1 0-1 0 0,1-1 1 0 0,0 1 0 0 0,1 0-1 0 0,-1 0 1 0 0,1-1 0 0 0,0 1-1 0 0,1-1 1 0 0,-1 1 0 0 0,1-1-1 0 0,0 0 1 0 0,0 0-1 0 0,1 0 1 0 0,6 7 0 0 0,-8-11-27 0 0,-1 1 1 0 0,1 0-1 0 0,0-1 1 0 0,0 1-1 0 0,0-1 1 0 0,1 1-1 0 0,-1-1 1 0 0,0 0-1 0 0,0 0 1 0 0,1 0-1 0 0,-1 0 1 0 0,1-1-1 0 0,-1 1 1 0 0,0-1-1 0 0,1 1 1 0 0,-1-1-1 0 0,1 0 1 0 0,-1 0-1 0 0,1 0 1 0 0,0 0-1 0 0,-1 0 1 0 0,0-1-1 0 0,1 1 1 0 0,-1-1-1 0 0,1 1 1 0 0,-1-1-1 0 0,1 0 1 0 0,-1 0-1 0 0,0 0 1 0 0,0 0-1 0 0,0-1 1 0 0,1 1-1 0 0,-1-1 1 0 0,0 1-1 0 0,-1-1 1 0 0,1 0-1 0 0,0 1 1 0 0,0-1-1 0 0,-1 0 0 0 0,1 0 1 0 0,1-3-1 0 0,2-2 49 0 0,0 0 0 0 0,-1 0 0 0 0,0-1 0 0 0,0 0 0 0 0,-1 0 0 0 0,1 0 0 0 0,-2 0 0 0 0,1 0-1 0 0,-1 0 1 0 0,2-16 0 0 0,-4 21-32 0 0,0 0-1 0 0,0 1 1 0 0,1-1 0 0 0,-2 0-1 0 0,1 0 1 0 0,0 1-1 0 0,0-1 1 0 0,-1 0-1 0 0,0 1 1 0 0,1-1 0 0 0,-1 0-1 0 0,0 1 1 0 0,0-1-1 0 0,-1 1 1 0 0,1-1-1 0 0,0 1 1 0 0,-1 0-1 0 0,0 0 1 0 0,1-1 0 0 0,-1 1-1 0 0,0 0 1 0 0,0 1-1 0 0,0-1 1 0 0,0 0-1 0 0,0 0 1 0 0,-1 1 0 0 0,1-1-1 0 0,-1 1 1 0 0,1 0-1 0 0,-1 0 1 0 0,1 0-1 0 0,-5-1 1 0 0,1 1 7 0 0,1 0 0 0 0,-1 1 0 0 0,0-1 0 0 0,1 1 0 0 0,-1 1 0 0 0,0-1 0 0 0,1 1 0 0 0,-1 0 0 0 0,0 0 0 0 0,1 1 0 0 0,-1-1 0 0 0,1 1 0 0 0,0 1 0 0 0,-10 4 0 0 0,3 0-123 0 0,4-3-218 0 0,1 0 0 0 0,-1 1 0 0 0,1-1 0 0 0,0 2 0 0 0,1-1 0 0 0,-13 12 0 0 0,32-19-5684 0 0,8-9 5140 0 0,2-7 29 0 0,0-2-1 0 0,-1 0 1 0 0,22-28-1 0 0,-28 32-182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2.5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2393 0 0,'11'-11'1346'0'0,"-9"7"-1134"0"0,0 1 0 0 0,1 0 0 0 0,-1 0-1 0 0,1 1 1 0 0,0-1 0 0 0,0 0 0 0 0,0 1 0 0 0,0 0 0 0 0,0 0-1 0 0,6-3 1 0 0,-8 5-157 0 0,0 0 0 0 0,0 1-1 0 0,-1-1 1 0 0,1 0-1 0 0,0 1 1 0 0,0-1 0 0 0,0 1-1 0 0,-1-1 1 0 0,1 1 0 0 0,0-1-1 0 0,-1 1 1 0 0,1-1 0 0 0,0 1-1 0 0,-1 0 1 0 0,1-1-1 0 0,-1 1 1 0 0,1 0 0 0 0,-1-1-1 0 0,1 1 1 0 0,-1 0 0 0 0,0 0-1 0 0,1 0 1 0 0,-1-1-1 0 0,0 1 1 0 0,1 0 0 0 0,-1 0-1 0 0,0 1 1 0 0,7 28 832 0 0,-7-28-772 0 0,7 47 1295 0 0,-3 1 1 0 0,-4 84-1 0 0,3 47-716 0 0,-1-173-161 0 0,0-8-100 0 0,4-16 167 0 0,4-25-202 0 0,-3 2-308 0 0,-2 9-51 0 0,1-1 1 0 0,14-40-1 0 0,-17 63-33 0 0,0 0 0 0 0,0 1 0 0 0,1 0-1 0 0,0 0 1 0 0,0 0 0 0 0,0 0 0 0 0,1 1-1 0 0,0-1 1 0 0,1 1 0 0 0,-1 0 0 0 0,1 1-1 0 0,0-1 1 0 0,0 1 0 0 0,10-5 0 0 0,-15 9-32 0 0,0 0 1 0 0,0 1 0 0 0,1-1 0 0 0,-1 1-1 0 0,0-1 1 0 0,0 1 0 0 0,1 0-1 0 0,-1 0 1 0 0,0-1 0 0 0,0 1-1 0 0,1 0 1 0 0,-1 0 0 0 0,0 0-1 0 0,0 0 1 0 0,1 1 0 0 0,1-1 0 0 0,17 10-4158 0 0,-18-8 3576 0 0,-1-1-1 0 0,1 0 1 0 0,0 0 0 0 0,0 1 0 0 0,0-2 0 0 0,0 1 0 0 0,1 0-1 0 0,-1 0 1 0 0,0-1 0 0 0,0 1 0 0 0,0-1 0 0 0,1 1 0 0 0,-1-1 0 0 0,4 0-1 0 0,0-1-1240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161 250 2673 0 0,'0'-6'182'0'0,"-2"-25"870"0"0,3 0 0 0 0,0 0 0 0 0,2 0 0 0 0,2 1 0 0 0,13-52 0 0 0,-18 82-1007 0 0,0-1 0 0 0,0 1 0 0 0,0 0 0 0 0,0 0 0 0 0,0-1 0 0 0,0 1 0 0 0,0 0 0 0 0,0-1 0 0 0,0 1 0 0 0,0 0 0 0 0,0 0 0 0 0,0-1 0 0 0,0 1 0 0 0,0 0 0 0 0,0 0 1 0 0,1-1-1 0 0,-1 1 0 0 0,0 0 0 0 0,0 0 0 0 0,0-1 0 0 0,0 1 0 0 0,1 0 0 0 0,-1 0 0 0 0,0 0 0 0 0,0-1 0 0 0,0 1 0 0 0,1 0 0 0 0,-1 0 0 0 0,0 0 0 0 0,0 0 0 0 0,1 0 0 0 0,-1 0 0 0 0,0-1 0 0 0,0 1 0 0 0,1 0 0 0 0,-1 0 0 0 0,0 0 0 0 0,1 0 0 0 0,-1 0 0 0 0,0 0 0 0 0,0 0 0 0 0,1 0 0 0 0,-1 0 0 0 0,0 0 0 0 0,1 0 0 0 0,6 16 932 0 0,2 31-251 0 0,-8-43-559 0 0,20 256 1114 0 0,-6-52-1132 0 0,-10-163-159 0 0,3 0 0 0 0,20 68 0 0 0,-26-108-12 0 0,14 40 124 0 0,-15-43-133 0 0,0 1 0 0 0,0 0 0 0 0,1 0-1 0 0,-1-1 1 0 0,1 1 0 0 0,0-1 0 0 0,0 0 0 0 0,0 1 0 0 0,0-1 0 0 0,0 0-1 0 0,0 0 1 0 0,4 2 0 0 0,-6-4 17 0 0,1-1 0 0 0,-1 1-1 0 0,0 0 1 0 0,0-1 0 0 0,1 1-1 0 0,-1-1 1 0 0,0 1 0 0 0,0-1 0 0 0,0 1-1 0 0,1-1 1 0 0,-1 1 0 0 0,0-1 0 0 0,0 1-1 0 0,0-1 1 0 0,0 1 0 0 0,0-1 0 0 0,0 1-1 0 0,0-1 1 0 0,0 1 0 0 0,0-1 0 0 0,0 1-1 0 0,0-1 1 0 0,0 1 0 0 0,-1-1 0 0 0,1 1-1 0 0,0-1 1 0 0,0 1 0 0 0,0 0 0 0 0,-1-1-1 0 0,1 1 1 0 0,-1-1 0 0 0,-5-20-211 0 0,-2 3 54 0 0,-1 1 0 0 0,0 1 0 0 0,-2-1 1 0 0,-17-22-1 0 0,23 33 174 0 0,0 1 0 0 0,0-1 0 0 0,0 1 1 0 0,-1-1-1 0 0,0 2 0 0 0,0-1 0 0 0,0 1 1 0 0,-1 0-1 0 0,1 0 0 0 0,-1 0 0 0 0,0 1 0 0 0,0 0 1 0 0,0 1-1 0 0,-9-3 0 0 0,10 5 47 0 0,1 0-1 0 0,0 0 1 0 0,0 0-1 0 0,0 1 1 0 0,0 0-1 0 0,0 0 1 0 0,0 1 0 0 0,0-1-1 0 0,1 1 1 0 0,-1 0-1 0 0,0 0 1 0 0,1 1-1 0 0,0-1 1 0 0,-1 1 0 0 0,1 0-1 0 0,0 0 1 0 0,0 0-1 0 0,1 1 1 0 0,-1 0-1 0 0,1-1 1 0 0,-1 1 0 0 0,-3 6-1 0 0,0 0 194 0 0,1 0-1 0 0,0 0 0 0 0,0 0 1 0 0,1 1-1 0 0,0 0 1 0 0,1 0-1 0 0,0 1 1 0 0,-4 16-1 0 0,7-20-119 0 0,0 0-1 0 0,0 0 1 0 0,1 0-1 0 0,0 0 1 0 0,0 0-1 0 0,1 0 1 0 0,-1 0-1 0 0,2 0 1 0 0,-1 0-1 0 0,2 0 1 0 0,2 8 0 0 0,-3-12-87 0 0,-1-1 1 0 0,1 1 0 0 0,0-1 0 0 0,1 0 0 0 0,-1 1 0 0 0,1-1-1 0 0,-1 0 1 0 0,1-1 0 0 0,0 1 0 0 0,0 0 0 0 0,0-1-1 0 0,1 1 1 0 0,-1-1 0 0 0,0 0 0 0 0,1 0 0 0 0,0-1 0 0 0,-1 1-1 0 0,1-1 1 0 0,0 0 0 0 0,0 1 0 0 0,0-2 0 0 0,-1 1 0 0 0,1 0-1 0 0,5-1 1 0 0,1 1-15 0 0,-1-1 0 0 0,1-1-1 0 0,-1 1 1 0 0,1-2 0 0 0,-1 1 0 0 0,16-6-1 0 0,-11 3-1023 0 0,0-2-1 0 0,-1 0 0 0 0,22-13 1 0 0,-1-5-3162 0 0,-2 0 1 0 0,34-34 0 0 0,-66 57 4112 0 0,17-15-1791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3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132 6 8226 0 0,'-1'-1'372'0'0,"0"1"1"0"0,0-1 0 0 0,0 1 0 0 0,0-1-1 0 0,0 1 1 0 0,0-1 0 0 0,0 1-1 0 0,0-1 1 0 0,0 1 0 0 0,0 0 0 0 0,-1 0-1 0 0,1 0 1 0 0,0-1 0 0 0,0 1-1 0 0,0 0 1 0 0,0 0 0 0 0,0 1-1 0 0,0-1 1 0 0,0 0 0 0 0,-2 1 0 0 0,0 0-102 0 0,1 0 0 0 0,-1 0 0 0 0,1 0 0 0 0,0 1 0 0 0,-1-1 1 0 0,1 1-1 0 0,0-1 0 0 0,-3 4 0 0 0,-5 6-755 0 0,1 0 0 0 0,-14 22 0 0 0,10-14 1107 0 0,-3 5-483 0 0,14-20-869 0 0,0-1 1 0 0,0 1-1 0 0,1 0 0 0 0,0-1 0 0 0,-1 1 1 0 0,1 0-1 0 0,0 5 0 0 0,1-5 123 0 0,0 0 0 0 0,0-1 0 0 0,0 1 0 0 0,1 0 0 0 0,-1 0 0 0 0,1-1 1 0 0,0 1-1 0 0,0-1 0 0 0,1 1 0 0 0,-1-1 0 0 0,1 1 0 0 0,0-1 0 0 0,0 0 0 0 0,0 1 0 0 0,4 4 0 0 0,1 1-1337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3.6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 5 8930 0 0,'-11'-3'4928'0'0,"10"3"-5323"0"0,0 0-1 0 0,-1-1 1 0 0,1 1 0 0 0,0 0-1 0 0,0 0 1 0 0,0-1-1 0 0,-1 1 1 0 0,1 0 0 0 0,0 0-1 0 0,0 0 1 0 0,-1 1 0 0 0,1-1-1 0 0,0 0 1 0 0,0 0-1 0 0,0 1 1 0 0,0-1 0 0 0,-1 1-1 0 0,1-1 1 0 0,0 1-1 0 0,0-1 1 0 0,0 1 0 0 0,0 0-1 0 0,-1 0 1 0 0,-2 5-1180 0 0,-2 1-707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4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4 147 4585 0 0,'-4'-113'7080'0'0,"5"80"-3436"0"0,17 244-64 0 0,-7-126-2886 0 0,-2 10-238 0 0,-1-8-286 0 0,3-1 1 0 0,27 98-1 0 0,-37-179-421 0 0,1 0 0 0 0,0 0 1 0 0,0 0-1 0 0,0-1 0 0 0,1 1 0 0 0,0-1 1 0 0,0 0-1 0 0,6 8 0 0 0,-9-12 40 0 0,1 1 1 0 0,-1-1-1 0 0,1 1 0 0 0,-1-1 0 0 0,1 1 0 0 0,0-1 1 0 0,-1 1-1 0 0,1-1 0 0 0,0 0 0 0 0,0 1 1 0 0,-1-1-1 0 0,1 0 0 0 0,0 1 0 0 0,0-1 0 0 0,0 0 1 0 0,-1 0-1 0 0,1 0 0 0 0,0 0 0 0 0,0 0 1 0 0,0 0-1 0 0,-1 0 0 0 0,1 0 0 0 0,1 0 1 0 0,-1-1-184 0 0,1 0 0 0 0,-1 0 0 0 0,0 0 0 0 0,0 0 0 0 0,0 0 0 0 0,1 0 1 0 0,-1 0-1 0 0,0 0 0 0 0,0 0 0 0 0,-1-1 0 0 0,1 1 0 0 0,0 0 1 0 0,0-1-1 0 0,-1 1 0 0 0,1 0 0 0 0,-1-1 0 0 0,1-2 0 0 0,1-1-43 0 0,-1 0 1 0 0,0 0-1 0 0,-1 0 0 0 0,1 0 0 0 0,-1-1 0 0 0,-1-8 0 0 0,1 6-379 0 0,-1-13-1143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4.7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57 7866 0 0,'0'0'78'0'0,"0"0"0"0"0,-1 0 0 0 0,1 0 0 0 0,0 0 0 0 0,-1 0 0 0 0,1 0 0 0 0,-1 0 0 0 0,1 0 0 0 0,0 0 0 0 0,-1 0 1 0 0,1 0-1 0 0,0 0 0 0 0,0-1 0 0 0,-1 1 0 0 0,1 0 0 0 0,0 0 0 0 0,-1 0 0 0 0,1 0 0 0 0,0-1 0 0 0,0 1 0 0 0,-1 0 0 0 0,1 0 0 0 0,0-1 1 0 0,0 1-1 0 0,0 0 0 0 0,-1-1 0 0 0,1 1 0 0 0,0 0 0 0 0,0-1 0 0 0,0 1 0 0 0,0 0 0 0 0,0 0 0 0 0,0-1 0 0 0,0 1 0 0 0,-1-1 1 0 0,1 1-1 0 0,0 0 0 0 0,0-1 0 0 0,0 1 0 0 0,0 0 0 0 0,0-1 0 0 0,1 1 0 0 0,-1 0 0 0 0,0-1 0 0 0,0 1 0 0 0,0 0 0 0 0,0-1 0 0 0,0 1 1 0 0,0 0-1 0 0,1-1 0 0 0,19-8 1564 0 0,-12 6-1218 0 0,7-4-145 0 0,1 1 0 0 0,-1 1 0 0 0,1 1 0 0 0,1 0 0 0 0,-1 2 0 0 0,24-3 1 0 0,-32 5-260 0 0,1 1 0 0 0,0 0 0 0 0,0 0 0 0 0,-1 1 0 0 0,1 0 0 0 0,0 0 0 0 0,-1 1 0 0 0,0 0 0 0 0,0 0 0 0 0,0 1 1 0 0,0 0-1 0 0,0 1 0 0 0,12 9 0 0 0,-10-7 60 0 0,-1 1 0 0 0,1 1-1 0 0,-1 0 1 0 0,-1 0 0 0 0,0 0 0 0 0,0 1 0 0 0,-1 0 0 0 0,0 1 0 0 0,7 16-1 0 0,-10-19 180 0 0,-1 0-1 0 0,0 1 1 0 0,-1-1 0 0 0,0 1-1 0 0,0 0 1 0 0,-1 0-1 0 0,0 0 1 0 0,-1 0-1 0 0,0-1 1 0 0,0 1-1 0 0,-1 0 1 0 0,0 0 0 0 0,-4 17-1 0 0,-4 1-23 0 0,-1-1 0 0 0,-1 0 0 0 0,-2 0 0 0 0,0-1 0 0 0,-1-1 0 0 0,-2 0 0 0 0,0-1 0 0 0,-2-1 0 0 0,-28 29 0 0 0,39-45-241 0 0,1-1 1 0 0,-1 1-1 0 0,-1-1 0 0 0,1 0 1 0 0,-1-1-1 0 0,0 0 0 0 0,-12 5 1 0 0,17-7-1625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5.2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9 798 8298 0 0,'-1'0'232'0'0,"1"1"0"0"0,-1-1 0 0 0,1 0 0 0 0,-1 1 0 0 0,1-1-1 0 0,-1 0 1 0 0,1 1 0 0 0,-1-1 0 0 0,1 1 0 0 0,-1-1 0 0 0,1 1 0 0 0,-1-1 0 0 0,1 1 0 0 0,0 0 0 0 0,-1-1 0 0 0,1 1 0 0 0,0-1 0 0 0,0 1 0 0 0,-1 0 0 0 0,1-1 0 0 0,0 1 0 0 0,1 3 2403 0 0,3-14-1057 0 0,125-504-841 0 0,-76 286-549 0 0,-51 220-129 0 0,0 3 17 0 0,-1 1 1 0 0,0-1 0 0 0,0 0-1 0 0,0 0 1 0 0,0 0-1 0 0,-1 0 1 0 0,0 1-1 0 0,0-10 1 0 0,-4 59 918 0 0,9-4-967 0 0,3 1 0 0 0,1-1-1 0 0,1-1 1 0 0,29 69 0 0 0,-4-8 177 0 0,1 28-68 0 0,-21-70-232 0 0,2-2 1 0 0,25 57-1 0 0,-40-111-105 0 0,22 44-1958 0 0,-8-25-1631 0 0,2-8-4034 0 0,-16-14 5822 0 0</inkml:trace>
  <inkml:trace contextRef="#ctx0" brushRef="#br0" timeOffset="1">67 447 15043 0 0,'0'0'86'0'0,"0"0"-1"0"0,-1 0 1 0 0,1-1-1 0 0,0 1 1 0 0,-1-1 0 0 0,1 1-1 0 0,0 0 1 0 0,-1-1-1 0 0,1 1 1 0 0,0-1-1 0 0,-1 1 1 0 0,1 0-1 0 0,0-1 1 0 0,0 1 0 0 0,0-1-1 0 0,0 1 1 0 0,-1-1-1 0 0,1 1 1 0 0,0-1-1 0 0,0 1 1 0 0,0-1-1 0 0,0 1 1 0 0,0-1 0 0 0,0 1-1 0 0,0-1 1 0 0,0 1-1 0 0,0-1 1 0 0,0 1-1 0 0,1-1 1 0 0,-1 1-1 0 0,0-1 1 0 0,0 1-1 0 0,0-1 1 0 0,1 1 0 0 0,-1-1-1 0 0,19-21 804 0 0,29-11-812 0 0,-43 30-289 0 0,1 0-1 0 0,0 0 0 0 0,1 0 0 0 0,-1 1 0 0 0,0 0 0 0 0,1 0 0 0 0,-1 1 0 0 0,1 0 0 0 0,0 0 0 0 0,-1 0 0 0 0,1 1 0 0 0,0 0 1 0 0,-1 0-1 0 0,12 2 0 0 0,3 3-2888 0 0,-1 1 1 0 0,0 0-1 0 0,26 12 1 0 0,-46-17 3044 0 0,9 2-2134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5.6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16 6601 0 0,'-18'-15'5936'0'0,"18"15"-5824"0"0,-1 0 1 0 0,1 0-1 0 0,0 0 0 0 0,-1 0 1 0 0,1 0-1 0 0,0 0 1 0 0,-1 0-1 0 0,1 0 1 0 0,0 0-1 0 0,-1 0 1 0 0,1 0-1 0 0,0 0 0 0 0,0 0 1 0 0,-1 0-1 0 0,1 0 1 0 0,0 1-1 0 0,-1-1 1 0 0,1 0-1 0 0,0 0 1 0 0,0 0-1 0 0,-1 0 0 0 0,1 1 1 0 0,0-1-1 0 0,0 0 1 0 0,-1 0-1 0 0,1 1 1 0 0,0-1-1 0 0,0 0 1 0 0,0 0-1 0 0,-1 1 0 0 0,1-1 1 0 0,0 0-1 0 0,0 1 1 0 0,0 0-1 0 0,-2 4 429 0 0,1 1 0 0 0,0 0 1 0 0,1 0-1 0 0,-1 0 0 0 0,1 7 0 0 0,0 5-478 0 0,-7 127 852 0 0,20 222 1 0 0,-10-333-1012 0 0,2 0 0 0 0,10 40 0 0 0,-11-62-527 0 0,0 1 1 0 0,1-1-1 0 0,10 19 1 0 0,-11-25-270 0 0,-1-1-1 0 0,1 1 1 0 0,1 0 0 0 0,-1-1 0 0 0,1 0 0 0 0,0 0-1 0 0,10 8 1 0 0,-14-12 629 0 0,1 0 0 0 0,0 0 0 0 0,-1 0 0 0 0,1 0 0 0 0,0-1 0 0 0,0 1 0 0 0,0-1 0 0 0,0 1 0 0 0,-1-1 0 0 0,1 1 0 0 0,0-1 0 0 0,0 0 0 0 0,0 0 0 0 0,0 0 0 0 0,0 0 0 0 0,0 0 0 0 0,0 0 0 0 0,0-1 0 0 0,0 1 0 0 0,-1-1 0 0 0,1 1 0 0 0,0-1 0 0 0,0 0 0 0 0,0 0 0 0 0,-1 1 0 0 0,1-1 0 0 0,0 0 0 0 0,-1-1 0 0 0,1 1 0 0 0,-1 0 0 0 0,1 0 0 0 0,-1-1 0 0 0,0 1 0 0 0,0-1 0 0 0,1 1 0 0 0,-1-1 0 0 0,1-2 0 0 0,6-9-1328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18 112 6201 0 0,'-17'15'6803'0'0,"30"-22"-3804"0"0,9-8-2775 0 0,1 1 0 0 0,0 1-1 0 0,1 1 1 0 0,41-14 0 0 0,-8 10-2392 0 0,2 6-3423 0 0,-8 0-2192 0 0,-42 7 6283 0 0</inkml:trace>
  <inkml:trace contextRef="#ctx0" brushRef="#br0" timeOffset="1">306 141 4337 0 0,'-7'20'2151'0'0,"-21"66"1160"0"0,26-77-3181 0 0,0 0 0 0 0,1 0 0 0 0,0 0 0 0 0,0-1 0 0 0,1 1 1 0 0,0 0-1 0 0,3 15 0 0 0,-3-22-131 0 0,0-1 0 0 0,0 0 0 0 0,1 0 1 0 0,-1 1-1 0 0,0-1 0 0 0,1 0 0 0 0,-1 0 0 0 0,1 1 1 0 0,-1-1-1 0 0,1 0 0 0 0,0 0 0 0 0,0 0 0 0 0,-1 0 1 0 0,1 0-1 0 0,0 0 0 0 0,0 0 0 0 0,0 0 1 0 0,0 0-1 0 0,0-1 0 0 0,0 1 0 0 0,0 0 0 0 0,0 0 1 0 0,1-1-1 0 0,-1 1 0 0 0,1 0 0 0 0,1-1 4 0 0,-1 0 0 0 0,1 0-1 0 0,-1 1 1 0 0,0-2-1 0 0,1 1 1 0 0,-1 0 0 0 0,1 0-1 0 0,-1-1 1 0 0,0 1 0 0 0,1-1-1 0 0,-1 0 1 0 0,4-1 0 0 0,4-3 0 0 0,-1-1 0 0 0,1 1 0 0 0,-1-1 0 0 0,16-14 0 0 0,-5 2 292 0 0,0-2 1 0 0,-1 0-1 0 0,-1-1 1 0 0,-2-1-1 0 0,19-30 0 0 0,-34 51-186 0 0,0 1 0 0 0,-1-1 0 0 0,1 0 0 0 0,0 0-1 0 0,-1 0 1 0 0,1 0 0 0 0,-1 0 0 0 0,0 0 0 0 0,1-1-1 0 0,-1 1 1 0 0,0 0 0 0 0,0 0 0 0 0,0 0 0 0 0,1 0-1 0 0,-1 0 1 0 0,0 0 0 0 0,0-1 0 0 0,-1 1 0 0 0,1 0-1 0 0,0 0 1 0 0,0 0 0 0 0,-1 0 0 0 0,1 0 0 0 0,0 0-1 0 0,-1 0 1 0 0,1 0 0 0 0,-1 0 0 0 0,0-1 0 0 0,-1 0-17 0 0,1 1 1 0 0,-1 0-1 0 0,0 0 1 0 0,1 0-1 0 0,-1 0 1 0 0,0 1 0 0 0,0-1-1 0 0,0 0 1 0 0,0 1-1 0 0,0-1 1 0 0,0 1-1 0 0,0 0 1 0 0,0 0 0 0 0,-3-1-1 0 0,-9 2 32 0 0,-1-1 0 0 0,0 2 0 0 0,-17 3 0 0 0,31-5-109 0 0,-16 4-157 0 0,0 0-1 0 0,-28 11 1 0 0,8 7-1649 0 0,35-21 1305 0 0,-1 1 0 0 0,1 1-1 0 0,0-1 1 0 0,0 0-1 0 0,0 0 1 0 0,0 1-1 0 0,0-1 1 0 0,0 1-1 0 0,1 0 1 0 0,-2 2-1 0 0,3-4 303 0 0,0-1-1 0 0,0 0 0 0 0,0 1 0 0 0,0-1 0 0 0,0 0 0 0 0,0 1 0 0 0,0-1 1 0 0,0 0-1 0 0,0 1 0 0 0,0-1 0 0 0,0 0 0 0 0,0 1 0 0 0,0-1 0 0 0,0 0 1 0 0,0 1-1 0 0,0-1 0 0 0,0 0 0 0 0,1 1 0 0 0,-1-1 0 0 0,0 0 0 0 0,0 0 0 0 0,0 1 1 0 0,1-1-1 0 0,-1 0 0 0 0,0 0 0 0 0,0 1 0 0 0,1-1 0 0 0,-1 0 0 0 0,0 0 1 0 0,0 0-1 0 0,1 1 0 0 0,-1-1 0 0 0,0 0 0 0 0,1 0 0 0 0,-1 0 0 0 0,0 0 0 0 0,1 0 1 0 0,-1 0-1 0 0,0 0 0 0 0,1 0 0 0 0,0 1 0 0 0,4-1-1962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6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16 286 9922 0 0,'-15'-10'4612'0'0,"15"9"-4575"0"0,0 1-1 0 0,0 0 1 0 0,0 0 0 0 0,0-1-1 0 0,0 1 1 0 0,0 0 0 0 0,0-1-1 0 0,0 1 1 0 0,0 0 0 0 0,0-1-1 0 0,0 1 1 0 0,0 0 0 0 0,0-1-1 0 0,0 1 1 0 0,0 0 0 0 0,0 0-1 0 0,1-1 1 0 0,-1 1 0 0 0,0 0 0 0 0,0-1-1 0 0,0 1 1 0 0,0 0 0 0 0,1 0-1 0 0,-1-1 1 0 0,0 1 0 0 0,0 0-1 0 0,0 0 1 0 0,1 0 0 0 0,-1-1-1 0 0,0 1 1 0 0,1 0 0 0 0,32-14 460 0 0,-23 12-447 0 0,1 1 1 0 0,-1-1-1 0 0,0 2 0 0 0,1-1 1 0 0,-1 1-1 0 0,1 1 1 0 0,-1 0-1 0 0,1 0 0 0 0,-1 1 1 0 0,0 1-1 0 0,0 0 0 0 0,0 0 1 0 0,0 1-1 0 0,-1 0 1 0 0,1 0-1 0 0,-1 1 0 0 0,0 1 1 0 0,0-1-1 0 0,-1 1 1 0 0,0 1-1 0 0,0 0 0 0 0,0 0 1 0 0,-1 0-1 0 0,0 1 1 0 0,0 0-1 0 0,-1 1 0 0 0,0-1 1 0 0,0 1-1 0 0,-1 0 0 0 0,-1 1 1 0 0,1-1-1 0 0,-1 1 1 0 0,-1 0-1 0 0,0 0 0 0 0,0 0 1 0 0,1 13-1 0 0,-3-5 291 0 0,-1-1 0 0 0,-1 0 0 0 0,0 1 0 0 0,-1-1 0 0 0,-1 0 0 0 0,-1 0 0 0 0,0-1 0 0 0,-10 25 0 0 0,-4 4 228 0 0,-42 74 1 0 0,0-30-1697 0 0,59-89 987 0 0,1 1 0 0 0,0-1 0 0 0,-1 0 0 0 0,1 0 0 0 0,0 1 0 0 0,-1-1 0 0 0,1 0 0 0 0,0 0 0 0 0,0 1 0 0 0,0-1 0 0 0,-1 0 0 0 0,1 1 0 0 0,0-1 0 0 0,0 0 0 0 0,0 1 0 0 0,0-1 0 0 0,-1 0 0 0 0,1 1 0 0 0,0-1 0 0 0,0 1 0 0 0,0-1 0 0 0,0 0 0 0 0,0 1 0 0 0,0-1 0 0 0,0 0 0 0 0,0 1 0 0 0,0-1 0 0 0,0 1 0 0 0,1-1 0 0 0,-1 0 0 0 0,0 1 0 0 0,0-1 0 0 0,0 0 0 0 0,0 1 0 0 0,0-1 0 0 0,1 0 0 0 0,-1 1 0 0 0,0-1 0 0 0,0 0 0 0 0,1 1 0 0 0,-1-1 0 0 0,0 0 0 0 0,0 0 0 0 0,1 1 0 0 0,-1-1 0 0 0,0 0 0 0 0,1 0 0 0 0,-1 0 0 0 0,0 1 0 0 0,1-1 0 0 0,-1 0 0 0 0,0 0 0 0 0,1 0 0 0 0,-1 0 0 0 0,1 0 0 0 0,-1 0 0 0 0,0 0 0 0 0,1 0 0 0 0,-1 0 0 0 0,0 0 0 0 0,1 0 0 0 0,-1 0 0 0 0,1 0 0 0 0,-1 0 0 0 0,0 0 0 0 0,1 0 0 0 0,1 0-405 0 0,0-1 0 0 0,1 1 0 0 0,-1 0 0 0 0,0-1 1 0 0,0 0-1 0 0,0 1 0 0 0,0-1 0 0 0,0 0 0 0 0,0 0 0 0 0,-1 0 0 0 0,1 0 0 0 0,2-2 0 0 0,4-6-1504 0 0,1-3-212 0 0</inkml:trace>
  <inkml:trace contextRef="#ctx0" brushRef="#br0" timeOffset="1">554 14 7874 0 0,'-12'-13'8265'0'0,"11"13"-8175"0"0,1 0-1 0 0,0 0 0 0 0,0 0 0 0 0,-1 0 0 0 0,1 0 1 0 0,0 0-1 0 0,-1 0 0 0 0,1 0 0 0 0,0 0 0 0 0,0 0 1 0 0,-1 0-1 0 0,1 0 0 0 0,0 0 0 0 0,-1 0 0 0 0,1 0 1 0 0,0 1-1 0 0,0-1 0 0 0,-1 0 0 0 0,1 0 0 0 0,0 0 1 0 0,0 0-1 0 0,-1 1 0 0 0,1-1 0 0 0,0 0 0 0 0,0 0 1 0 0,0 0-1 0 0,0 1 0 0 0,-1-1 0 0 0,1 0 0 0 0,0 0 1 0 0,0 1-1 0 0,-9 33 860 0 0,8-31-585 0 0,-13 91 469 0 0,4 0 0 0 0,4 0 1 0 0,10 159-1 0 0,-2-226-757 0 0,1-1 1 0 0,2-1-1 0 0,11 39 1 0 0,-13-54-735 0 0,1 0 1 0 0,1 0-1 0 0,-1-1 1 0 0,12 17-1 0 0,-12-21-489 0 0,0 0 0 0 0,0 0 0 0 0,1 0 0 0 0,-1-1 0 0 0,1 0 0 0 0,0 0 0 0 0,0 0 0 0 0,0-1-1 0 0,7 4 1 0 0,-12-7 922 0 0,1 1 0 0 0,-1-1 0 0 0,0 0 0 0 0,1 0 0 0 0,-1 0 0 0 0,1 0 0 0 0,-1 1 0 0 0,0-1 0 0 0,1 0 0 0 0,-1 0 0 0 0,1 0 0 0 0,-1 0 0 0 0,0 0-1 0 0,1 0 1 0 0,-1 0 0 0 0,1 0 0 0 0,-1 0 0 0 0,0 0 0 0 0,1 0 0 0 0,-1 0 0 0 0,1 0 0 0 0,-1-1 0 0 0,0 1 0 0 0,1 0 0 0 0,-1 0 0 0 0,0 0 0 0 0,1-1 0 0 0,-1 1 0 0 0,1-4-1892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6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43 8786 0 0,'0'-2'262'0'0,"0"1"0"0"0,0 0 0 0 0,0-1 0 0 0,1 1-1 0 0,-1 0 1 0 0,0-1 0 0 0,1 1 0 0 0,-1 0 0 0 0,1 0 0 0 0,-1-1 0 0 0,1 1 0 0 0,0 0 0 0 0,0 0 0 0 0,-1 0 0 0 0,1 0-1 0 0,0 0 1 0 0,0 0 0 0 0,0 0 0 0 0,0 0 0 0 0,0 0 0 0 0,2 0 0 0 0,0-1 88 0 0,0 0 0 0 0,1 0-1 0 0,0 0 1 0 0,-1 1 0 0 0,1 0 0 0 0,0 0 0 0 0,5-1-1 0 0,0 0-144 0 0,-1 1-1 0 0,1 0 0 0 0,-1 1 0 0 0,1 0 1 0 0,-1 1-1 0 0,14 2 0 0 0,-10 0-164 0 0,-1 1 1 0 0,0 1-1 0 0,0 0 1 0 0,0 0-1 0 0,-1 1 1 0 0,0 0-1 0 0,0 1 1 0 0,0 0-1 0 0,-1 1 0 0 0,0 0 1 0 0,-1 0-1 0 0,1 1 1 0 0,-2 0-1 0 0,1 0 1 0 0,-1 1-1 0 0,-1 0 0 0 0,0 0 1 0 0,0 1-1 0 0,-1 0 1 0 0,0 0-1 0 0,-1 0 1 0 0,3 12-1 0 0,-2-4 23 0 0,0 0 0 0 0,-1 1 0 0 0,-2-1-1 0 0,0 1 1 0 0,0 0 0 0 0,-2-1 0 0 0,-1 1 0 0 0,0 0 0 0 0,-1-1 0 0 0,-2 1-1 0 0,0-1 1 0 0,-10 31 0 0 0,12-44-40 0 0,-63 146 127 0 0,58-138-120 0 0,-1-1 0 0 0,0 0 0 0 0,-1 0 0 0 0,0 0 0 0 0,-1-1 0 0 0,-1-1 0 0 0,0 0 0 0 0,-18 15 0 0 0,24-23-17 0 0,-1 0 1 0 0,1 0-1 0 0,0 0 0 0 0,-1-1 1 0 0,0 0-1 0 0,0 0 0 0 0,1-1 1 0 0,-1 1-1 0 0,0-1 1 0 0,-7 0-1 0 0,-22 5-360 0 0,31-4-517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7.1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 66 6873 0 0,'-7'-65'8586'0'0,"-6"102"-6703"0"0,9 8-1486 0 0,1 1 0 0 0,3-1-1 0 0,1 1 1 0 0,14 78-1 0 0,-14-114-309 0 0,1-1-1 0 0,1 1 1 0 0,0-1 0 0 0,0 1-1 0 0,1-1 1 0 0,4 10-1 0 0,-7-18-41 0 0,0 1 0 0 0,0 0 0 0 0,0-1 0 0 0,0 1 0 0 0,0-1 0 0 0,1 1 0 0 0,-1-1 0 0 0,0 1 0 0 0,1-1 0 0 0,-1 0 0 0 0,1 0 0 0 0,-1 0 0 0 0,1 0 1 0 0,-1 0-1 0 0,1 0 0 0 0,0 0 0 0 0,0 0 0 0 0,-1-1 0 0 0,1 1 0 0 0,0-1 0 0 0,0 1 0 0 0,0-1 0 0 0,0 0 0 0 0,0 0 0 0 0,-1 0 0 0 0,1 0 0 0 0,0 0 0 0 0,0 0 0 0 0,0 0 0 0 0,0 0 0 0 0,0-1 0 0 0,0 1 0 0 0,-1-1 0 0 0,1 0 0 0 0,0 1 0 0 0,0-1 0 0 0,-1 0 0 0 0,4-2 0 0 0,9-7 122 0 0,-1-1 0 0 0,0 0 0 0 0,-1-1 0 0 0,0 0 0 0 0,-1-1 0 0 0,0-1 0 0 0,-1 1 0 0 0,11-22 0 0 0,20-23 76 0 0,-39 55-238 0 0,79-95 222 0 0,-68 84-346 0 0,1 1-1 0 0,1 0 1 0 0,-1 1 0 0 0,28-16 0 0 0,-24 20-188 0 0,-6 10-3323 0 0,-11-2 3424 0 0,-1 1 1 0 0,0-1-1 0 0,0 0 0 0 0,1 1 1 0 0,-1-1-1 0 0,0 0 1 0 0,0 1-1 0 0,0-1 1 0 0,0 0-1 0 0,1 1 0 0 0,-1-1 1 0 0,0 0-1 0 0,0 1 1 0 0,0-1-1 0 0,0 0 1 0 0,0 1-1 0 0,0-1 0 0 0,0 1 1 0 0,0-1-1 0 0,0 0 1 0 0,0 1-1 0 0,0-1 1 0 0,0 1-1 0 0,0-1 0 0 0,0 0 1 0 0,-1 1-1 0 0,-10 17-5861 0 0,-2-5 1875 0 0,5-6 1438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6:47.4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0 8466 0 0,'-3'4'466'0'0,"0"0"1"0"0,1-1 0 0 0,-1 1-1 0 0,1 0 1 0 0,0 0-1 0 0,0 1 1 0 0,0-1-1 0 0,1 0 1 0 0,-1 1 0 0 0,1-1-1 0 0,0 1 1 0 0,0 8-1 0 0,-1 63 2817 0 0,2-41-1774 0 0,-4 51-134 0 0,1-35-984 0 0,1 0 1 0 0,3 0-1 0 0,9 62 0 0 0,-8-103-299 0 0,0 0 0 0 0,1-1 0 0 0,0 1-1 0 0,1-1 1 0 0,5 9 0 0 0,11 11-1310 0 0,-17-27 510 0 0,-1 0 0 0 0,0 0-1 0 0,1 0 1 0 0,-1 0 0 0 0,1-1 0 0 0,0 1-1 0 0,0-1 1 0 0,4 3 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6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215 150 4025 0 0,'0'-8'322'0'0,"0"1"1"0"0,0 0-1 0 0,1 0 1 0 0,-1-1 0 0 0,2 1-1 0 0,-1 0 1 0 0,1 0-1 0 0,0 0 1 0 0,5-10-1 0 0,-4 8 122 0 0,0 1 0 0 0,-1-1 0 0 0,0 0 0 0 0,0 1 0 0 0,1-16 0 0 0,-4 24-331 0 0,1 0 1 0 0,-1 0-1 0 0,0 0 0 0 0,0 0 0 0 0,1 0 0 0 0,-1 0 1 0 0,0 0-1 0 0,0 0 0 0 0,1 1 0 0 0,-1-1 0 0 0,0 0 1 0 0,1 0-1 0 0,-1 1 0 0 0,0-1 0 0 0,1 1 0 0 0,-1-1 1 0 0,0 0-1 0 0,1 1 0 0 0,-1-1 0 0 0,1 1 0 0 0,-1-1 1 0 0,1 1-1 0 0,-1 0 0 0 0,-18 15 1060 0 0,-44 51 796 0 0,-44 53-281 0 0,102-113-1620 0 0,1-3-53 0 0,0 1-1 0 0,1 0 1 0 0,-1 0-1 0 0,1 0 1 0 0,0 0 0 0 0,0 0-1 0 0,1 1 1 0 0,-1-1-1 0 0,1 1 1 0 0,-1 7-1 0 0,3-12-30 0 0,1 1 0 0 0,-1-1 0 0 0,0 0 0 0 0,1 0 0 0 0,0 0 0 0 0,-1 0 1 0 0,1 0-1 0 0,0 1 0 0 0,0-1 0 0 0,0-1 0 0 0,-1 1 0 0 0,1 0 0 0 0,0 0 0 0 0,0 0 0 0 0,0 0 0 0 0,0-1 0 0 0,1 1 0 0 0,-1 0 0 0 0,0-1 0 0 0,0 1 0 0 0,0-1 0 0 0,0 1 0 0 0,1-1 0 0 0,-1 0 0 0 0,0 1 1 0 0,0-1-1 0 0,1 0 0 0 0,1 0 0 0 0,42 4-116 0 0,-41-4 127 0 0,36 0-104 0 0,0-2 1 0 0,39-8-1 0 0,46-2-472 0 0,-109 11 467 0 0,1 2 1 0 0,0 0-1 0 0,0 1 0 0 0,0 0 0 0 0,22 7 1 0 0,-36-8 108 0 0,0 0 1 0 0,1 0-1 0 0,-1 0 1 0 0,0 1-1 0 0,0-1 1 0 0,0 1-1 0 0,0 0 1 0 0,-1 0-1 0 0,1 0 1 0 0,0 0-1 0 0,-1 0 1 0 0,1 0-1 0 0,-1 1 1 0 0,0-1-1 0 0,0 1 1 0 0,0 0-1 0 0,0 0 1 0 0,3 5 0 0 0,-4-3 23 0 0,1-1 1 0 0,-1 1 0 0 0,0 0 0 0 0,-1 0 0 0 0,1 0 0 0 0,-1-1 0 0 0,0 1 0 0 0,0 0 0 0 0,0 0 0 0 0,0 0 0 0 0,-3 8 0 0 0,-1 3 104 0 0,-2 0-1 0 0,1 0 1 0 0,-2-1-1 0 0,0 0 1 0 0,-1 0-1 0 0,-15 21 1 0 0,7-13 110 0 0,-33 36 1 0 0,41-51-313 0 0,-1 0 0 0 0,1 0 1 0 0,-1-1-1 0 0,-1 0 0 0 0,0 0 1 0 0,1-1-1 0 0,-12 4 0 0 0,11-7-1692 0 0,13-9-2405 0 0,14-8-1137 0 0,28-5 2751 0 0,-34 14 724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70 170 4417 0 0,'-4'-1'315'0'0,"1"0"0"0"0,-1 0 1 0 0,1 0-1 0 0,-1-1 0 0 0,1 1 0 0 0,0-1 0 0 0,-1 0 1 0 0,1 0-1 0 0,0 0 0 0 0,0 0 0 0 0,0 0 0 0 0,1-1 1 0 0,-1 1-1 0 0,1-1 0 0 0,-1 0 0 0 0,1 0 1 0 0,-3-4-1 0 0,3 2-152 0 0,0 0 0 0 0,0 0 1 0 0,0 0-1 0 0,1 0 0 0 0,0 0 1 0 0,0 0-1 0 0,0-1 0 0 0,1 1 1 0 0,-1 0-1 0 0,1-1 0 0 0,1-7 1 0 0,0 10-88 0 0,3-33 285 0 0,-4 35-348 0 0,0 1-1 0 0,0-1 0 0 0,0 0 0 0 0,0 0 1 0 0,0 0-1 0 0,0 0 0 0 0,1 1 1 0 0,-1-1-1 0 0,0 0 0 0 0,0 0 0 0 0,1 0 1 0 0,-1 1-1 0 0,1-1 0 0 0,-1 0 0 0 0,0 1 1 0 0,1-1-1 0 0,-1 0 0 0 0,1 1 1 0 0,0-1-1 0 0,-1 0 0 0 0,1 1 0 0 0,-1-1 1 0 0,1 1-1 0 0,0-1 0 0 0,0 1 0 0 0,-1-1 1 0 0,1 1-1 0 0,0 0 0 0 0,0-1 1 0 0,-1 1-1 0 0,1 0 0 0 0,2-1 0 0 0,-2 2 15 0 0,0 0 0 0 0,0 0 0 0 0,0 0-1 0 0,1 0 1 0 0,-1 0 0 0 0,0 0-1 0 0,0 1 1 0 0,-1-1 0 0 0,1 0-1 0 0,0 0 1 0 0,0 1 0 0 0,0-1-1 0 0,-1 0 1 0 0,1 1 0 0 0,-1-1 0 0 0,1 1-1 0 0,0 2 1 0 0,7 31 316 0 0,-8-31-276 0 0,11 67 499 0 0,0 101-1 0 0,-10-118-452 0 0,3-1 0 0 0,1 1 0 0 0,3-1 0 0 0,17 59 1 0 0,-22-103-156 0 0,0-1-1 0 0,0 1 1 0 0,1-1 0 0 0,0 0 0 0 0,1 0 0 0 0,7 9 0 0 0,-11-16 39 0 0,-1 0-1 0 0,1 0 1 0 0,0 0 0 0 0,0 0-1 0 0,0 0 1 0 0,0 0 0 0 0,0 0 0 0 0,0 0-1 0 0,0 0 1 0 0,0 0 0 0 0,1-1 0 0 0,-1 1-1 0 0,0 0 1 0 0,0-1 0 0 0,1 1-1 0 0,-1-1 1 0 0,0 0 0 0 0,1 1 0 0 0,-1-1-1 0 0,0 0 1 0 0,1 0 0 0 0,-1 0-1 0 0,0 0 1 0 0,1 0 0 0 0,-1 0 0 0 0,1 0-1 0 0,-1 0 1 0 0,0-1 0 0 0,1 1-1 0 0,-1 0 1 0 0,0-1 0 0 0,0 1 0 0 0,1-1-1 0 0,-1 1 1 0 0,0-1 0 0 0,0 0-1 0 0,0 0 1 0 0,0 1 0 0 0,1-1 0 0 0,-1 0-1 0 0,0 0 1 0 0,-1 0 0 0 0,1 0 0 0 0,0 0-1 0 0,0 0 1 0 0,0-1 0 0 0,-1 1-1 0 0,1 0 1 0 0,1-2 0 0 0,10-20-406 0 0,0-1-1 0 0,-1 0 1 0 0,-1-1 0 0 0,-2 0 0 0 0,7-29 0 0 0,-9 31-1061 0 0,-4 17 835 0 0,1-2-502 0 0,-1 0 1 0 0,0-1 0 0 0,1-14 0 0 0,-3 22 1031 0 0,0 0 0 0 0,1 0-1 0 0,-1 0 1 0 0,0 0 0 0 0,0 0 0 0 0,0-1 0 0 0,0 1 0 0 0,-1 0 0 0 0,1 0 0 0 0,0 0 0 0 0,0 0-1 0 0,0 0 1 0 0,-1 0 0 0 0,1 0 0 0 0,-1 0 0 0 0,1 1 0 0 0,-1-1 0 0 0,1 0 0 0 0,-1 0-1 0 0,1 0 1 0 0,-1 0 0 0 0,0 0 0 0 0,1 1 0 0 0,-1-1 0 0 0,0 0 0 0 0,0 1 0 0 0,0-1 0 0 0,0 1-1 0 0,1-1 1 0 0,-1 1 0 0 0,0-1 0 0 0,0 1 0 0 0,0-1 0 0 0,0 1 0 0 0,0 0 0 0 0,0-1-1 0 0,0 1 1 0 0,0 0 0 0 0,0 0 0 0 0,-2 0 0 0 0,-3 0-1302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30 213 5745 0 0,'-26'12'4681'0'0,"23"-11"-2012"0"0,16-10-1548 0 0,-12 8-1123 0 0,18-14 219 0 0,-1-1 0 0 0,-1-1 0 0 0,16-20 0 0 0,-16 17-485 0 0,0 1 0 0 0,1 1 0 0 0,35-26 1 0 0,-48 40-185 0 0,1 1 0 0 0,-1 0 0 0 0,1 0 0 0 0,0 0 0 0 0,0 0 0 0 0,0 1 0 0 0,0 0 0 0 0,0 0 0 0 0,0 1 0 0 0,1 0 0 0 0,-1 0 0 0 0,1 0 0 0 0,-1 1 0 0 0,0 0 0 0 0,1 0 1 0 0,-1 1-1 0 0,1 0 0 0 0,-1 0 0 0 0,8 2 0 0 0,27 16-1674 0 0,-28-10 64 0 0</inkml:trace>
  <inkml:trace contextRef="#ctx0" brushRef="#br0" timeOffset="1">469 206 6513 0 0,'0'0'1495'0'0,"13"-4"27"0"0,24-7-1595 0 0,56-26 0 0 0,34-26-3485 0 0,-64 31 1109 0 0,-28 13 406 0 0,-25 14 741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8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85 172 7250 0 0,'-2'1'254'0'0,"0"0"0"0"0,0 0 1 0 0,0 0-1 0 0,0 0 0 0 0,0 1 1 0 0,1-1-1 0 0,-1 0 0 0 0,1 1 1 0 0,-1 0-1 0 0,1-1 0 0 0,-1 1 1 0 0,1 0-1 0 0,0 0 0 0 0,0-1 1 0 0,0 1-1 0 0,0 0 0 0 0,0 0 1 0 0,-1 4-1 0 0,-9 47 307 0 0,5-23 251 0 0,-6 15-341 0 0,-12 90 0 0 0,22-109-1381 0 0,1 42 1 0 0,2-51-605 0 0,1 0 0 0 0,1 0-1 0 0,6 20 1 0 0,-8-33 1144 0 0,0-1 1 0 0,0 0-1 0 0,0 0 0 0 0,1 0 0 0 0,-1 0 0 0 0,1 0 0 0 0,0 0 0 0 0,0 0 0 0 0,2 3 0 0 0,3 0-1796 0 0</inkml:trace>
  <inkml:trace contextRef="#ctx0" brushRef="#br0" timeOffset="1">305 35 4585 0 0,'2'-3'788'0'0,"0"-1"0"0"0,-1 1 0 0 0,2-1 1 0 0,-1 1-1 0 0,0 0 0 0 0,1-1 0 0 0,5-4 0 0 0,-7 8-708 0 0,-1-1-1 0 0,0 1 0 0 0,1 0 0 0 0,-1 0 1 0 0,0-1-1 0 0,1 1 0 0 0,-1 0 0 0 0,0 0 0 0 0,1 0 1 0 0,-1 0-1 0 0,1 0 0 0 0,-1 0 0 0 0,0 0 1 0 0,1 0-1 0 0,-1-1 0 0 0,1 1 0 0 0,-1 1 1 0 0,1-1-1 0 0,-1 0 0 0 0,0 0 0 0 0,1 0 1 0 0,-1 0-1 0 0,1 0 0 0 0,-1 0 0 0 0,0 0 0 0 0,1 1 1 0 0,-1-1-1 0 0,0 0 0 0 0,1 1 0 0 0,0 0 33 0 0,1 0-1 0 0,-1 1 1 0 0,0-1 0 0 0,-1 0-1 0 0,1 1 1 0 0,0 0-1 0 0,0-1 1 0 0,-1 1-1 0 0,1-1 1 0 0,0 1-1 0 0,0 3 1 0 0,4 20 509 0 0,-1 0 0 0 0,-1 1 0 0 0,0 44-1 0 0,-12 80-329 0 0,1-22-881 0 0,8-114 494 0 0,0 59-2828 0 0,0-59 1558 0 0,1-1-1 0 0,1 1 0 0 0,0-1 1 0 0,1 1-1 0 0,0-1 0 0 0,6 13 1 0 0,2-1-2062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37 193 6777 0 0,'-5'-2'618'0'0,"-15"-5"-757"0"0,19 7 154 0 0,0 0 0 0 0,1 1 1 0 0,-1-1-1 0 0,0 1 0 0 0,1-1 1 0 0,-1 1-1 0 0,0-1 0 0 0,1 1 1 0 0,-1-1-1 0 0,1 1 0 0 0,-1 0 1 0 0,1-1-1 0 0,0 1 0 0 0,-1 0 0 0 0,1-1 1 0 0,-1 1-1 0 0,1 0 0 0 0,0-1 1 0 0,0 1-1 0 0,-1 0 0 0 0,1 0 1 0 0,0-1-1 0 0,0 1 0 0 0,0 0 1 0 0,0 0-1 0 0,0 0 0 0 0,0-1 0 0 0,0 1 1 0 0,0 0-1 0 0,0 0 0 0 0,1 1 1 0 0,-1 1 77 0 0,0 28 1008 0 0,5 37 0 0 0,-4-59-1027 0 0,0-1 0 0 0,1 0-1 0 0,0 0 1 0 0,0 0 0 0 0,1 0-1 0 0,0 0 1 0 0,0-1 0 0 0,1 1 0 0 0,8 11-1 0 0,-11-18-79 0 0,-1 1 0 0 0,1-1 0 0 0,0 0 0 0 0,0 0 0 0 0,0 0 0 0 0,-1 0 0 0 0,1 0 0 0 0,0 0 0 0 0,0-1 0 0 0,0 1 0 0 0,1 0 0 0 0,-1 0 1 0 0,0-1-1 0 0,0 1 0 0 0,0 0 0 0 0,0-1 0 0 0,1 1 0 0 0,-1-1 0 0 0,0 0 0 0 0,1 1 0 0 0,-1-1 0 0 0,0 0 0 0 0,0 0 0 0 0,1 0 0 0 0,-1 0 0 0 0,0 0 0 0 0,1 0 0 0 0,-1 0 0 0 0,0-1 0 0 0,1 1 0 0 0,-1 0 0 0 0,0-1 0 0 0,1 1 0 0 0,-1-1 0 0 0,0 1 0 0 0,0-1 0 0 0,0 1 0 0 0,0-1 0 0 0,0 0 0 0 0,1 0 0 0 0,-1 0 0 0 0,-1 1 0 0 0,3-3 0 0 0,-1 0-6 0 0,0 1 0 0 0,0-1-1 0 0,0 0 1 0 0,0 0 0 0 0,0 0 0 0 0,0 0-1 0 0,-1 0 1 0 0,0 0 0 0 0,0-1 0 0 0,0 1 0 0 0,0 0-1 0 0,0-1 1 0 0,0 1 0 0 0,-1-1 0 0 0,0-5 0 0 0,-1 0 11 0 0,-1 0 0 0 0,0 0 0 0 0,-1 0 0 0 0,0 1 0 0 0,0-1 1 0 0,-1 1-1 0 0,0 0 0 0 0,-1 0 0 0 0,1 0 0 0 0,-1 1 1 0 0,-1 0-1 0 0,-9-10 0 0 0,-8-14 106 0 0,22 30-95 0 0,0 0 0 0 0,0-1 0 0 0,0 1 0 0 0,0 0 0 0 0,1-1 0 0 0,-1 1 0 0 0,0-1 1 0 0,1 1-1 0 0,-1-1 0 0 0,1 1 0 0 0,0-1 0 0 0,-1 1 0 0 0,1-1 0 0 0,0 0 0 0 0,0 1 0 0 0,0-1 0 0 0,0 1 0 0 0,0-1 0 0 0,0 0 0 0 0,1 1 0 0 0,-1-1 0 0 0,1-2 0 0 0,1 2 23 0 0,-1 0 0 0 0,0-1 0 0 0,1 1 0 0 0,0 0 0 0 0,-1 0 0 0 0,1 0 0 0 0,0 0 0 0 0,0 1 0 0 0,0-1 0 0 0,0 0 1 0 0,0 1-1 0 0,4-3 0 0 0,0 1 111 0 0,1 0 0 0 0,-1 1 0 0 0,0-1 0 0 0,1 1 0 0 0,0 0 0 0 0,-1 1 1 0 0,1-1-1 0 0,0 1 0 0 0,12 0 0 0 0,-13 1-36 0 0,0 1-1 0 0,1 0 1 0 0,-1 0-1 0 0,0 0 1 0 0,0 1 0 0 0,0 0-1 0 0,0 0 1 0 0,0 1-1 0 0,0-1 1 0 0,-1 1 0 0 0,1 1-1 0 0,-1-1 1 0 0,1 1-1 0 0,-1 0 1 0 0,-1 0 0 0 0,6 5-1 0 0,-5-3-22 0 0,0 1-1 0 0,-1 0 1 0 0,1 0 0 0 0,-1 0-1 0 0,-1 0 1 0 0,0 1 0 0 0,0 0-1 0 0,0 0 1 0 0,-1 0-1 0 0,0 0 1 0 0,2 15 0 0 0,-3-9-223 0 0,4 23-140 0 0,3-18-2914 0 0,-8-19 3083 0 0,0 0-1 0 0,0 0 1 0 0,0 1-1 0 0,0-1 1 0 0,0 0-1 0 0,1 0 0 0 0,-1 0 1 0 0,0 0-1 0 0,0 0 1 0 0,0 0-1 0 0,0 1 1 0 0,0-1-1 0 0,1 0 1 0 0,-1 0-1 0 0,0 0 1 0 0,0 0-1 0 0,0 0 1 0 0,0 0-1 0 0,1 0 1 0 0,-1 0-1 0 0,0 0 1 0 0,0 0-1 0 0,0 0 1 0 0,0 0-1 0 0,1 0 0 0 0,-1 0 1 0 0,0 0-1 0 0,0 0 1 0 0,0 0-1 0 0,1 0 1 0 0,-1 0-1 0 0,0 0 1 0 0,0 0-1 0 0,0 0 1 0 0,0 0-1 0 0,1 0 1 0 0,-1 0-1 0 0,0 0 1 0 0,0-1-1 0 0,0 1 1 0 0,0 0-1 0 0,0 0 0 0 0,1 0 1 0 0,6-11-2085 0 0,3-10 1115 0 0,-1-14 873 0 0,-1 1 0 0 0,5-49 1 0 0,-9 48 1300 0 0,2 0 1 0 0,14-45 0 0 0,-20 80-1010 0 0,0-1-1 0 0,0 1 1 0 0,0 0 0 0 0,0 0 0 0 0,0 0 0 0 0,0 0 0 0 0,0-1-1 0 0,0 1 1 0 0,0 0 0 0 0,0 0 0 0 0,0 0 0 0 0,0 0 0 0 0,0 0 0 0 0,0-1-1 0 0,0 1 1 0 0,0 0 0 0 0,0 0 0 0 0,0 0 0 0 0,0 0 0 0 0,0 0-1 0 0,0-1 1 0 0,1 1 0 0 0,-1 0 0 0 0,0 0 0 0 0,0 0 0 0 0,0 0-1 0 0,0 0 1 0 0,0 0 0 0 0,0 0 0 0 0,1 0 0 0 0,-1-1 0 0 0,0 1 0 0 0,0 0-1 0 0,0 0 1 0 0,0 0 0 0 0,0 0 0 0 0,1 0 0 0 0,-1 0 0 0 0,0 0-1 0 0,0 0 1 0 0,0 0 0 0 0,0 0 0 0 0,1 0 0 0 0,-1 0 0 0 0,0 0 0 0 0,0 0-1 0 0,0 0 1 0 0,0 0 0 0 0,0 0 0 0 0,1 0 0 0 0,-1 0 0 0 0,0 1-1 0 0,0-1 1 0 0,0 0 0 0 0,0 0 0 0 0,1 0 0 0 0,5 12 2119 0 0,2 18-1011 0 0,-1 27-621 0 0,0 58 0 0 0,-2-5-2240 0 0,-2-81-2149 0 0,11 50 1 0 0,-4-50 342 0 0,-3-18 1003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1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96 3209 0 0,'0'-4'385'0'0,"0"-1"1"0"0,0 1-1 0 0,0 0 1 0 0,-1 0-1 0 0,0 0 1 0 0,0 0-1 0 0,0 0 1 0 0,-3-7-1 0 0,4 11-280 0 0,0-1 0 0 0,-1 1 0 0 0,1 0 0 0 0,0-1 0 0 0,0 1 0 0 0,-1-1 0 0 0,1 1 0 0 0,-1-1 0 0 0,1 1 0 0 0,0 0 0 0 0,-1-1 0 0 0,1 1 0 0 0,-1 0-1 0 0,1 0 1 0 0,-1-1 0 0 0,1 1 0 0 0,-1 0 0 0 0,1 0 0 0 0,-1 0 0 0 0,1-1 0 0 0,-1 1 0 0 0,1 0 0 0 0,-1 0 0 0 0,1 0 0 0 0,-1 0 0 0 0,0 0 0 0 0,-1 1 51 0 0,1-1 0 0 0,-1 1 0 0 0,1-1-1 0 0,0 1 1 0 0,-1 0 0 0 0,1 0 0 0 0,0 0 0 0 0,-1 0 0 0 0,1 0 0 0 0,0 0 0 0 0,0 0 0 0 0,0 0 0 0 0,-2 2-1 0 0,0 2-47 0 0,0-1 0 0 0,0 1 0 0 0,1 0 0 0 0,0-1 0 0 0,0 1 0 0 0,0 0-1 0 0,0 1 1 0 0,-1 5 0 0 0,3-9-104 0 0,-1 1 0 0 0,0 0 1 0 0,1 0-1 0 0,-1 0 0 0 0,1 0 0 0 0,0 0 0 0 0,0 0 0 0 0,0-1 1 0 0,1 1-1 0 0,-1 0 0 0 0,1 0 0 0 0,-1 0 0 0 0,1 0 1 0 0,0-1-1 0 0,0 1 0 0 0,2 3 0 0 0,-3-6 1 0 0,1 1 0 0 0,0-1 1 0 0,-1 1-1 0 0,1-1 0 0 0,0 0 0 0 0,-1 1 1 0 0,1-1-1 0 0,0 0 0 0 0,-1 1 0 0 0,1-1 0 0 0,0 0 1 0 0,0 0-1 0 0,-1 0 0 0 0,1 0 0 0 0,0 0 0 0 0,0 0 1 0 0,-1 0-1 0 0,1 0 0 0 0,0 0 0 0 0,0 0 0 0 0,-1 0 1 0 0,1-1-1 0 0,0 1 0 0 0,-1 0 0 0 0,1 0 1 0 0,0-1-1 0 0,-1 1 0 0 0,1 0 0 0 0,0-1 0 0 0,-1 1 1 0 0,1-1-1 0 0,-1 1 0 0 0,1-1 0 0 0,0 1 0 0 0,-1-1 1 0 0,1 1-1 0 0,-1-1 0 0 0,0 0 0 0 0,1 1 1 0 0,-1-1-1 0 0,1 1 0 0 0,-1-2 0 0 0,20-28 194 0 0,-16 21-253 0 0,0 0-160 0 0,0 0 1 0 0,0 0-1 0 0,-1 0 0 0 0,0 0 0 0 0,0 0 1 0 0,-1-1-1 0 0,0 0 0 0 0,-1 1 0 0 0,0-15 1 0 0,-1 24 155 0 0,0 0 0 0 0,0-1 0 0 0,0 1 0 0 0,0 0-1 0 0,0 0 1 0 0,0 0 0 0 0,0-1 0 0 0,0 1 0 0 0,0 0 0 0 0,0 0 0 0 0,0-1 0 0 0,0 1 0 0 0,0 0 0 0 0,0 0 0 0 0,0 0 0 0 0,0-1 0 0 0,0 1 0 0 0,0 0 0 0 0,-1 0 0 0 0,1 0 0 0 0,0 0 0 0 0,0-1 0 0 0,0 1 0 0 0,0 0 0 0 0,0 0 0 0 0,-1 0 0 0 0,1 0 0 0 0,0 0 0 0 0,0-1-1 0 0,0 1 1 0 0,0 0 0 0 0,-1 0 0 0 0,1 0 0 0 0,0 0 0 0 0,0 0 0 0 0,0 0 0 0 0,-1 0 0 0 0,1 0 0 0 0,0 0 0 0 0,0 0 0 0 0,0 0 0 0 0,-1 0 0 0 0,1 0 0 0 0,0 0 0 0 0,0 0 0 0 0,0 0 0 0 0,-1 0 0 0 0,1 0 0 0 0,0 0 0 0 0,-11 11-1942 0 0,-7 16 135 0 0,-6 23 454 0 0,10-20-219 0 0</inkml:trace>
  <inkml:trace contextRef="#ctx0" brushRef="#br0" timeOffset="1">0 552 5057 0 0,'3'2'451'0'0,"0"-1"0"0"0,-1 0 0 0 0,1-1 0 0 0,0 1-1 0 0,0 0 1 0 0,-1-1 0 0 0,1 0 0 0 0,0 0 0 0 0,0 0 0 0 0,0 0 0 0 0,3 0 0 0 0,35-12 1478 0 0,-28 6-1751 0 0,-1 0 1 0 0,0-1-1 0 0,20-17 1 0 0,-25 19 167 0 0,32-28-1856 0 0,-26 23-150 0 0,-2-1 0 0 0,1 0 0 0 0,-2-1-1 0 0,1 0 1 0 0,12-21 0 0 0,-19 28 250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3753 0 0,'-11'9'921'0'0,"0"0"0"0"0,1 1 0 0 0,0 0 0 0 0,1 1 0 0 0,0 0 0 0 0,1 1 0 0 0,-9 15 0 0 0,5-6 34 0 0,1 0 0 0 0,2 1 1 0 0,-12 34-1 0 0,21-54-894 0 0,-1 0 1 0 0,0 0-1 0 0,1 0 0 0 0,-1 0 1 0 0,1 0-1 0 0,-1 1 0 0 0,1-1 1 0 0,0 0-1 0 0,0 0 0 0 0,0 0 1 0 0,0 0-1 0 0,1 1 1 0 0,-1-1-1 0 0,1 0 0 0 0,-1 0 1 0 0,2 3-1 0 0,-2-5-46 0 0,0 0 1 0 0,1 1-1 0 0,-1-1 0 0 0,0 0 0 0 0,1 1 1 0 0,-1-1-1 0 0,0 0 0 0 0,1 0 0 0 0,-1 1 1 0 0,1-1-1 0 0,-1 0 0 0 0,1 0 1 0 0,-1 0-1 0 0,1 0 0 0 0,-1 0 0 0 0,0 1 1 0 0,1-1-1 0 0,-1 0 0 0 0,1 0 0 0 0,-1 0 1 0 0,1 0-1 0 0,-1 0 0 0 0,1 0 0 0 0,-1-1 1 0 0,1 1-1 0 0,21-11 215 0 0,0-8-33 0 0,0-1 0 0 0,-1-1 1 0 0,34-44-1 0 0,-23 16 86 0 0,-31 47-239 0 0,0 0 1 0 0,0-1 0 0 0,0 1-1 0 0,0 0 1 0 0,0 0-1 0 0,0-1 1 0 0,0 1-1 0 0,-1-1 1 0 0,1 1 0 0 0,-1-1-1 0 0,0 1 1 0 0,0-1-1 0 0,0 1 1 0 0,0-1 0 0 0,0 1-1 0 0,0-1 1 0 0,-1 1-1 0 0,1 0 1 0 0,-1-1-1 0 0,-1-3 1 0 0,1 5-35 0 0,0 0-1 0 0,1 1 1 0 0,-1-1 0 0 0,0 0 0 0 0,0 1-1 0 0,0-1 1 0 0,0 1 0 0 0,0-1-1 0 0,0 1 1 0 0,0-1 0 0 0,-1 1 0 0 0,1 0-1 0 0,0 0 1 0 0,0-1 0 0 0,0 1 0 0 0,0 0-1 0 0,0 0 1 0 0,0 0 0 0 0,-1 0-1 0 0,1 0 1 0 0,0 1 0 0 0,0-1 0 0 0,0 0-1 0 0,-2 1 1 0 0,-31 10-565 0 0,24-8 300 0 0,-46 20-2004 0 0,14-1-4092 0 0,-39 28-1 0 0,63-39 3853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0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32 345 2304 0 0,'-11'-119'1000'0'0,"-9"-63"1265"0"0,27 217 4988 0 0,5 12-5159 0 0,12 57-1541 0 0,-5 1-454 0 0,20 88-127 0 0,-29-159-2932 0 0,23 56-1 0 0,-28-81 1889 0 0,-1-1-1 0 0,1 0 0 0 0,0 0 1 0 0,1 0-1 0 0,8 9 0 0 0,-5-6-1214 0 0</inkml:trace>
  <inkml:trace contextRef="#ctx0" brushRef="#br0" timeOffset="1">275 61 7610 0 0,'-1'0'204'0'0,"0"0"-1"0"0,0 0 1 0 0,0 0 0 0 0,0-1 0 0 0,0 1 0 0 0,0 1 0 0 0,-1-1 0 0 0,1 0 0 0 0,0 0 0 0 0,0 0 0 0 0,0 0 0 0 0,0 1 0 0 0,0-1 0 0 0,0 0-1 0 0,0 1 1 0 0,0-1 0 0 0,1 1 0 0 0,-1-1 0 0 0,0 1 0 0 0,0 0 0 0 0,0-1 0 0 0,0 1 0 0 0,1 0 0 0 0,-1 0 0 0 0,0-1 0 0 0,0 1 0 0 0,0 1 0 0 0,1 0-110 0 0,0-1 0 0 0,0 1 0 0 0,0-1 0 0 0,0 1 0 0 0,0-1 0 0 0,1 1 0 0 0,-1-1 0 0 0,0 0 1 0 0,1 1-1 0 0,-1-1 0 0 0,1 1 0 0 0,-1-1 0 0 0,1 0 0 0 0,0 1 0 0 0,0-1 0 0 0,1 2 1 0 0,5 6-174 0 0,1 1 1 0 0,0-1-1 0 0,12 10 1 0 0,6 1-358 0 0,-19-15-279 0 0,0 0 0 0 0,0 1 0 0 0,-1-1 0 0 0,0 1 0 0 0,8 9 0 0 0,-13-13 543 0 0,0 0 1 0 0,1 0 0 0 0,-1 0 0 0 0,0 0 0 0 0,0 1-1 0 0,0-1 1 0 0,-1 0 0 0 0,1 1 0 0 0,-1-1 0 0 0,1 0-1 0 0,-1 1 1 0 0,0-1 0 0 0,1 1 0 0 0,-1-1-1 0 0,-1 0 1 0 0,1 1 0 0 0,0-1 0 0 0,0 1 0 0 0,-1-1-1 0 0,0 0 1 0 0,1 1 0 0 0,-1-1 0 0 0,-2 4 0 0 0,1-2 337 0 0,0 1 1 0 0,0-1 0 0 0,-1 0-1 0 0,1 0 1 0 0,-1 0 0 0 0,0 0-1 0 0,-1 0 1 0 0,1-1 0 0 0,-1 1 0 0 0,1-1-1 0 0,-1 0 1 0 0,0 0 0 0 0,0 0-1 0 0,-6 3 1 0 0,7-5 133 0 0,-3 2 1752 0 0,9-7-867 0 0,19-18-583 0 0,38-28-632 0 0,-57 48 2 0 0,-1 1 0 0 0,0-1 1 0 0,1 1-1 0 0,-1 0 0 0 0,1-1 0 0 0,0 1 1 0 0,-1 1-1 0 0,1-1 0 0 0,0 0 0 0 0,0 1 1 0 0,-1-1-1 0 0,1 1 0 0 0,0 0 0 0 0,0 0 1 0 0,0 0-1 0 0,0 0 0 0 0,-1 0 0 0 0,6 2 1 0 0,-5-1 19 0 0,-1 0 0 0 0,0 0 0 0 0,0 1 0 0 0,0-1 0 0 0,0 1 1 0 0,-1 0-1 0 0,1-1 0 0 0,0 1 0 0 0,-1 0 0 0 0,1 0 0 0 0,-1 0 0 0 0,0 0 0 0 0,1 0 1 0 0,-1 1-1 0 0,0-1 0 0 0,0 0 0 0 0,0 0 0 0 0,-1 1 0 0 0,1-1 0 0 0,-1 0 1 0 0,1 1-1 0 0,-1 3 0 0 0,3 16 257 0 0,-2 0 0 0 0,-1 0 0 0 0,-2 25 0 0 0,0-31 128 0 0,1 0 0 0 0,1 0 0 0 0,0 1 0 0 0,1-1 0 0 0,1 0 0 0 0,0 0-1 0 0,7 21 1 0 0,-9-36-364 0 0,0 1 0 0 0,1-1-1 0 0,-1 0 1 0 0,0 0-1 0 0,1-1 1 0 0,-1 1-1 0 0,1 0 1 0 0,-1 0 0 0 0,1 0-1 0 0,-1 0 1 0 0,1 0-1 0 0,0 0 1 0 0,-1-1 0 0 0,1 1-1 0 0,0 0 1 0 0,0 0-1 0 0,0-1 1 0 0,-1 1-1 0 0,1-1 1 0 0,0 1 0 0 0,0-1-1 0 0,0 1 1 0 0,0-1-1 0 0,0 1 1 0 0,0-1 0 0 0,0 0-1 0 0,2 1 1 0 0,-2-2-14 0 0,1 1 1 0 0,0 0-1 0 0,0-1 1 0 0,0 0-1 0 0,-1 1 0 0 0,1-1 1 0 0,0 0-1 0 0,-1 0 1 0 0,1 0-1 0 0,0 0 1 0 0,-1 0-1 0 0,0 0 1 0 0,1 0-1 0 0,1-2 0 0 0,3-3-207 0 0,-1 0 0 0 0,1 0-1 0 0,-1-1 1 0 0,-1 0-1 0 0,1 0 1 0 0,3-7-1 0 0,-5 6-252 0 0,-1 0 0 0 0,1 1 0 0 0,-1-1 0 0 0,0 0 0 0 0,-1 0 0 0 0,0 0 0 0 0,0 0 0 0 0,-1-15 0 0 0,-2 2-873 0 0,-1 1 0 0 0,-7-24 0 0 0,6 27 958 0 0,-2-11 156 0 0,2-1 0 0 0,1 0 0 0 0,0-45 0 0 0,4 48 1260 0 0,1 0-1 0 0,6-27 0 0 0,1 22 1947 0 0,-9 30-2789 0 0,1 0 0 0 0,-1 0 0 0 0,1 0 1 0 0,-1-1-1 0 0,1 1 0 0 0,-1 0 0 0 0,1 0 0 0 0,0 0 0 0 0,-1 0 0 0 0,1 0 0 0 0,0 0 0 0 0,0 0 0 0 0,0 0 0 0 0,0 0 0 0 0,0 0 0 0 0,0 0 0 0 0,0 1 0 0 0,0-1 0 0 0,0 0 1 0 0,0 1-1 0 0,2-1 0 0 0,-2 1-137 0 0,0 1 1 0 0,0 0-1 0 0,0-1 1 0 0,0 1-1 0 0,0 0 1 0 0,0 0-1 0 0,0 0 1 0 0,0 0-1 0 0,0 0 1 0 0,-1 0-1 0 0,1 0 1 0 0,0 0-1 0 0,-1 0 1 0 0,1 1-1 0 0,-1-1 1 0 0,1 0-1 0 0,-1 0 1 0 0,1 0-1 0 0,-1 3 1 0 0,9 28 208 0 0,-9-30-213 0 0,10 57 458 0 0,3 73 0 0 0,-10-86-533 0 0,1 0 0 0 0,3 0 0 0 0,16 59 0 0 0,-23-103-14 0 0,1 0 0 0 0,-1 0 0 0 0,1 0 0 0 0,0 0 1 0 0,-1 0-1 0 0,1 0 0 0 0,0 0 0 0 0,0 0 0 0 0,0 0 0 0 0,1-1 1 0 0,-1 1-1 0 0,0 0 0 0 0,1-1 0 0 0,-1 1 0 0 0,1-1 0 0 0,-1 1 0 0 0,1-1 1 0 0,0 0-1 0 0,0 0 0 0 0,2 1 0 0 0,-2-1 19 0 0,0-1 0 0 0,0-1-1 0 0,-1 1 1 0 0,1 0 0 0 0,0 0 0 0 0,0-1-1 0 0,-1 1 1 0 0,1-1 0 0 0,0 0 0 0 0,-1 1 0 0 0,1-1-1 0 0,0 0 1 0 0,-1 0 0 0 0,1 0 0 0 0,-1 0-1 0 0,1 0 1 0 0,-1 0 0 0 0,0 0 0 0 0,0-1-1 0 0,1 1 1 0 0,-1 0 0 0 0,0-1 0 0 0,0 1 0 0 0,1-4-1 0 0,9-13 51 0 0,0-1-1 0 0,-2 0 0 0 0,0-1 1 0 0,-1 0-1 0 0,6-25 0 0 0,0 2 32 0 0,-10 31-30 0 0,5-13 72 0 0,17-36 0 0 0,-24 56-51 0 0,1-1 1 0 0,0 1-1 0 0,1 0 0 0 0,-1 0 1 0 0,1 0-1 0 0,0 1 0 0 0,0-1 1 0 0,0 1-1 0 0,1 0 1 0 0,-1 0-1 0 0,1 0 0 0 0,8-4 1 0 0,-11 8-26 0 0,-1-1 0 0 0,1 1 1 0 0,-1 0-1 0 0,1-1 1 0 0,-1 1-1 0 0,1 0 1 0 0,-1 0-1 0 0,1 0 0 0 0,-1 0 1 0 0,1 0-1 0 0,-1 1 1 0 0,1-1-1 0 0,-1 0 1 0 0,1 1-1 0 0,-1-1 0 0 0,1 1 1 0 0,-1 0-1 0 0,1-1 1 0 0,-1 1-1 0 0,0 0 0 0 0,0 0 1 0 0,1 0-1 0 0,-1 0 1 0 0,0 0-1 0 0,0 0 1 0 0,0 0-1 0 0,0 0 0 0 0,0 0 1 0 0,0 1-1 0 0,0-1 1 0 0,0 0-1 0 0,-1 1 1 0 0,1-1-1 0 0,1 3 0 0 0,2 6 109 0 0,0-1-1 0 0,0 1 0 0 0,5 18 1 0 0,-3 6 150 0 0,-1-1 1 0 0,1 56 0 0 0,-5-53-293 0 0,2 0 0 0 0,7 36 0 0 0,-9-70-91 0 0,-1 1 0 0 0,1-1 0 0 0,0 0 0 0 0,-1 0-1 0 0,1 0 1 0 0,0 1 0 0 0,0-1 0 0 0,0 0-1 0 0,3 3 1 0 0,-4-5-139 0 0,1 1 0 0 0,-1-1 0 0 0,1 0 0 0 0,-1 1 0 0 0,1-1 0 0 0,-1 1 0 0 0,1-1 0 0 0,-1 0 0 0 0,1 1 0 0 0,0-1 0 0 0,-1 0 0 0 0,1 0 0 0 0,-1 0 0 0 0,1 1 0 0 0,0-1 0 0 0,-1 0 0 0 0,1 0 1 0 0,-1 0-1 0 0,1 0 0 0 0,0 0 0 0 0,-1 0 0 0 0,1 0 0 0 0,1-1 0 0 0,0 0-484 0 0,0 0 1 0 0,0 0 0 0 0,1-1 0 0 0,-1 1-1 0 0,0-1 1 0 0,0 0 0 0 0,0 0 0 0 0,-1 1-1 0 0,1-1 1 0 0,0 0 0 0 0,-1-1 0 0 0,1 1-1 0 0,-1 0 1 0 0,0 0 0 0 0,2-5 0 0 0,8-16-2208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35 2665 0 0,'-19'-14'775'0'0,"14"1"703"0"0,8 5 2287 0 0,11 8-12 0 0,17 12-3212 0 0,-18-6-362 0 0,54 21-1200 0 0,-48-18-1572 0 0,0-1 1 0 0,38 11 0 0 0,-40-14 1019 0 0,-15-3-252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1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3641 0 0,'49'-26'5277'0'0,"-44"23"-5241"0"0,1 0-1 0 0,-1 1 1 0 0,0 0 0 0 0,1 0 0 0 0,0 0 0 0 0,-1 1 0 0 0,1 0-1 0 0,0 0 1 0 0,0 0 0 0 0,0 1 0 0 0,-1 0 0 0 0,12 1-1 0 0,-15 0-25 0 0,0 0 0 0 0,0 0-1 0 0,0 0 1 0 0,0 1 0 0 0,-1-1-1 0 0,1 1 1 0 0,0-1 0 0 0,-1 1 0 0 0,0 0-1 0 0,1 0 1 0 0,-1 0 0 0 0,0 0-1 0 0,0 0 1 0 0,0 0 0 0 0,0 0-1 0 0,0 0 1 0 0,0 0 0 0 0,-1 0-1 0 0,1 0 1 0 0,-1 0 0 0 0,1 4-1 0 0,4 52 95 0 0,-4-49-71 0 0,-1 54 152 0 0,-1-39 25 0 0,1 0 1 0 0,1 0-1 0 0,1-1 0 0 0,1 1 1 0 0,1 0-1 0 0,11 35 0 0 0,-12-53-201 0 0,1 1-1 0 0,0-1 1 0 0,0 0-1 0 0,0 0 1 0 0,1 0-1 0 0,0-1 0 0 0,0 1 1 0 0,0-1-1 0 0,0-1 1 0 0,1 1-1 0 0,0-1 1 0 0,0 0-1 0 0,0 0 0 0 0,14 6 1 0 0,-14-7-28 0 0,0-1 0 0 0,0 0 0 0 0,0 0 1 0 0,0 0-1 0 0,1-1 0 0 0,-1 1 0 0 0,0-2 0 0 0,1 1 1 0 0,0-1-1 0 0,-1 0 0 0 0,1 0 0 0 0,-1-1 0 0 0,1 1 0 0 0,-1-2 1 0 0,0 1-1 0 0,13-5 0 0 0,-18 6-22 0 0,0-1 0 0 0,0 1 1 0 0,1-1-1 0 0,-1 0 0 0 0,0 1 0 0 0,0-1 0 0 0,0 0 1 0 0,0 0-1 0 0,0 0 0 0 0,0 0 0 0 0,-1 0 0 0 0,1 0 1 0 0,0 0-1 0 0,0 0 0 0 0,-1 0 0 0 0,1 0 0 0 0,0 0 1 0 0,-1 0-1 0 0,1-1 0 0 0,-1 1 0 0 0,0 0 0 0 0,1 0 1 0 0,-1-1-1 0 0,0 1 0 0 0,0-2 0 0 0,0-1-21 0 0,0 1 0 0 0,-1-1 0 0 0,1 0 0 0 0,-1 1 0 0 0,0 0-1 0 0,0-1 1 0 0,-1 1 0 0 0,1-1 0 0 0,-3-3 0 0 0,-4-7-68 0 0,-1 1 1 0 0,0 0-1 0 0,-13-14 1 0 0,1 6 146 0 0,0 1 1 0 0,-33-23-1 0 0,32 26 634 0 0,0-1 0 0 0,-32-34 0 0 0,52 50-546 0 0,1 1-1 0 0,-1-1 0 0 0,1 0 0 0 0,-1 0 1 0 0,1 0-1 0 0,0 0 0 0 0,0 0 1 0 0,0 0-1 0 0,0 0 0 0 0,0 0 0 0 0,1 0 1 0 0,-1-1-1 0 0,1 1 0 0 0,-1 0 1 0 0,1 0-1 0 0,0-1 0 0 0,0 1 0 0 0,0 0 1 0 0,0 0-1 0 0,0-1 0 0 0,1 1 1 0 0,-1 0-1 0 0,1-3 0 0 0,1 1-2 0 0,0 0 0 0 0,0 0 0 0 0,1 0 0 0 0,-1 0 0 0 0,1 1 0 0 0,-1 0 1 0 0,1-1-1 0 0,1 1 0 0 0,-1 0 0 0 0,0 0 0 0 0,6-3 0 0 0,4-3-25 0 0,1 1 0 0 0,0 0 1 0 0,0 1-1 0 0,1 1 1 0 0,29-8-1 0 0,-24 9-828 0 0,40-3 1 0 0,-49 7-219 0 0,-1 1 1 0 0,1 0-1 0 0,-1 0 1 0 0,1 1-1 0 0,17 4 1 0 0,-28-5 878 0 0,1 1-1 0 0,0-1 1 0 0,-1 0 0 0 0,1 0 0 0 0,-1 0 0 0 0,1 1-1 0 0,0-1 1 0 0,-1 0 0 0 0,1 0 0 0 0,-1 1 0 0 0,1-1 0 0 0,-1 0-1 0 0,1 1 1 0 0,-1-1 0 0 0,1 1 0 0 0,-1-1 0 0 0,1 1 0 0 0,-1-1-1 0 0,1 1 1 0 0,-1-1 0 0 0,0 1 0 0 0,1-1 0 0 0,-1 1-1 0 0,0 0 1 0 0,0-1 0 0 0,1 1 0 0 0,-1 0 0 0 0,0 0 0 0 0,0 0 21 0 0,0 1 0 0 0,-1-1 0 0 0,1 0 1 0 0,0 1-1 0 0,-1-1 0 0 0,1 0 1 0 0,-1 1-1 0 0,1-1 0 0 0,-1 0 0 0 0,0 0 1 0 0,1 0-1 0 0,-1 1 0 0 0,-1 0 0 0 0,-41 39 474 0 0,28-28-330 0 0,-2 4 1719 0 0,1 1 0 0 0,0 0 0 0 0,-17 27 0 0 0,41-49-1485 0 0,-2-1-1 0 0,1 1 1 0 0,0-1 0 0 0,-1 0 0 0 0,6-7-1 0 0,4-7-541 0 0,0-1 0 0 0,-2-1 0 0 0,0-1 0 0 0,-1 0 0 0 0,-2 0 0 0 0,15-37 0 0 0,-22 23 48 0 0,-3 35 208 0 0,-1-1 0 0 0,0 0 0 0 0,0 1 0 0 0,0-1 0 0 0,0 1 0 0 0,0-1 0 0 0,0 1 0 0 0,0-1 0 0 0,-1 0 0 0 0,1 1 0 0 0,-1-1 0 0 0,1 1 0 0 0,-1-1 0 0 0,1 1 0 0 0,-1 0 0 0 0,0-1 0 0 0,0 1 0 0 0,0 0 0 0 0,-1-2 0 0 0,2 3 1 0 0,0 0-1 0 0,0 0 1 0 0,0 0-1 0 0,0 0 1 0 0,-1-1 0 0 0,1 1-1 0 0,0 0 1 0 0,0 0-1 0 0,0 0 1 0 0,0 0 0 0 0,-1 0-1 0 0,1 0 1 0 0,0 0-1 0 0,0 0 1 0 0,0 0 0 0 0,-1 0-1 0 0,1 0 1 0 0,0 0-1 0 0,0 0 1 0 0,0 0 0 0 0,0 1-1 0 0,-1-1 1 0 0,1 0-1 0 0,0 0 1 0 0,0 0 0 0 0,0 0-1 0 0,0 0 1 0 0,0 0-1 0 0,-1 0 1 0 0,1 0 0 0 0,0 1-1 0 0,0-1 1 0 0,0 0-1 0 0,0 0 1 0 0,0 0 0 0 0,0 0-1 0 0,0 0 1 0 0,-1 1-1 0 0,1-1 1 0 0,0 0 0 0 0,0 0-1 0 0,0 0 1 0 0,0 0 0 0 0,0 1-1 0 0,0-1 1 0 0,-1 14 506 0 0,5 16-175 0 0,-4-29-322 0 0,4 21 80 0 0,44 207-28 0 0,-23-159-3466 0 0,-22-64 2163 0 0,-1-1 0 0 0,1 1 1 0 0,1-1-1 0 0,-1 0 0 0 0,8 9 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41 431 5617 0 0,'-6'9'562'0'0,"1"1"0"0"0,0-1 0 0 0,0 1 0 0 0,1 1 0 0 0,1-1-1 0 0,0 0 1 0 0,0 1 0 0 0,1 0 0 0 0,0 0 0 0 0,1-1 0 0 0,0 1 0 0 0,0 0 0 0 0,2 0 0 0 0,2 20-1 0 0,-2-20-479 0 0,1 1 0 0 0,0-1 0 0 0,1 0 0 0 0,1-1 0 0 0,-1 1 0 0 0,2-1 0 0 0,-1 1 0 0 0,2-1 0 0 0,-1 0 0 0 0,1-1 0 0 0,1 0 0 0 0,-1 0 0 0 0,2 0 0 0 0,11 11 0 0 0,-17-18-110 0 0,1 0-1 0 0,-1 0 0 0 0,1 0 1 0 0,0 0-1 0 0,0 0 1 0 0,0-1-1 0 0,0 1 0 0 0,0-1 1 0 0,0 0-1 0 0,0 0 0 0 0,0 0 1 0 0,0 0-1 0 0,1-1 1 0 0,-1 1-1 0 0,0-1 0 0 0,1 0 1 0 0,-1 0-1 0 0,7 0 1 0 0,-5-2-100 0 0,0 1 0 0 0,-1-1 1 0 0,1 1-1 0 0,0-1 0 0 0,-1-1 1 0 0,0 1-1 0 0,1-1 0 0 0,-1 0 1 0 0,0 1-1 0 0,0-2 0 0 0,5-4 1 0 0,3-6-770 0 0,0-1 0 0 0,-1 1 0 0 0,0-2 0 0 0,-1 0 0 0 0,12-27 0 0 0,-11 21-398 0 0,-1-1 0 0 0,-2-1 0 0 0,-1 0 0 0 0,8-41 0 0 0,-13 49-24 0 0</inkml:trace>
  <inkml:trace contextRef="#ctx0" brushRef="#br0" timeOffset="1">300 377 3825 0 0,'-1'-2'205'0'0,"0"1"-1"0"0,0-1 1 0 0,0 0 0 0 0,0 1 0 0 0,0-1 0 0 0,1 0 0 0 0,-1 1-1 0 0,1-1 1 0 0,-1 0 0 0 0,1 1 0 0 0,0-1 0 0 0,0 0-1 0 0,0 0 1 0 0,0 0 0 0 0,0 1 0 0 0,0-1 0 0 0,0 0-1 0 0,0 0 1 0 0,1 0 0 0 0,-1 1 0 0 0,1-1 0 0 0,-1 0 0 0 0,1 1-1 0 0,1-4 1 0 0,24-42 311 0 0,-21 40-147 0 0,6-11-94 0 0,1 0-1 0 0,1 1 0 0 0,1 0 1 0 0,1 1-1 0 0,0 1 1 0 0,0 0-1 0 0,2 1 1 0 0,19-13-1 0 0,-34 26-273 0 0,1-1 1 0 0,-1 1-1 0 0,0 0 0 0 0,0 0 0 0 0,0 0 1 0 0,1 1-1 0 0,-1-1 0 0 0,0 0 1 0 0,1 1-1 0 0,-1-1 0 0 0,1 1 1 0 0,-1 0-1 0 0,1 0 0 0 0,-1 0 1 0 0,4 1-1 0 0,-5-1 20 0 0,1 1 0 0 0,-1-1 0 0 0,0 1 0 0 0,1-1 0 0 0,-1 1 0 0 0,0 0 0 0 0,1 0 0 0 0,-1 0 0 0 0,0 0 0 0 0,0 0 0 0 0,0 0 0 0 0,0 0 0 0 0,0 0 0 0 0,0 0 0 0 0,0 1 0 0 0,0-1 0 0 0,0 0 0 0 0,1 3 0 0 0,-1 0 40 0 0,1 1 0 0 0,-1 0 0 0 0,1 0 0 0 0,-1 1 1 0 0,-1-1-1 0 0,1 0 0 0 0,-1 0 0 0 0,0 0 0 0 0,0 1 0 0 0,0-1 1 0 0,-1 0-1 0 0,-2 8 0 0 0,-11 37 451 0 0,-39 87 0 0 0,7-22-276 0 0,25-65-1505 0 0,51-96-3479 0 0,-7 7 4113 0 0,41-51 1 0 0,-62 87 637 0 0,0 1 26 0 0,-1 0-1 0 0,1-1 1 0 0,0 1-1 0 0,0 1 1 0 0,0-1-1 0 0,0 0 0 0 0,0 0 1 0 0,0 1-1 0 0,1-1 1 0 0,-1 1-1 0 0,3-2 1 0 0,-4 3 96 0 0,0 0 0 0 0,1-1-1 0 0,-1 1 1 0 0,0 0 0 0 0,0 0 0 0 0,1 0 0 0 0,-1 0 0 0 0,0 0 0 0 0,0 0 0 0 0,1 0 0 0 0,-1 0 0 0 0,0 0 0 0 0,0 0 0 0 0,0 1 0 0 0,1-1-1 0 0,-1 0 1 0 0,0 1 0 0 0,1 0 0 0 0,1 1 81 0 0,-1 0 0 0 0,0 0 1 0 0,0 0-1 0 0,0 0 0 0 0,0 0 0 0 0,-1 0 0 0 0,1 1 0 0 0,0-1 0 0 0,-1 1 0 0 0,0-1 1 0 0,1 1-1 0 0,-1 0 0 0 0,0-1 0 0 0,0 1 0 0 0,-1 0 0 0 0,1 0 0 0 0,0 0 0 0 0,-1-1 1 0 0,0 5-1 0 0,6 26 353 0 0,-6-33-573 0 0,0 1 0 0 0,0-1 0 0 0,0 0 0 0 0,0 0 0 0 0,0 0 0 0 0,0 0 0 0 0,0 1 0 0 0,0-1 0 0 0,0 0 0 0 0,0 0 0 0 0,1 0 0 0 0,-1 0 0 0 0,0 0 0 0 0,0 1 0 0 0,0-1 0 0 0,0 0 0 0 0,0 0 0 0 0,0 0 0 0 0,1 0 0 0 0,-1 0 0 0 0,0 0 0 0 0,0 0 0 0 0,0 0 0 0 0,0 1 0 0 0,0-1 0 0 0,1 0 0 0 0,-1 0 0 0 0,0 0 0 0 0,0 0 0 0 0,0 0 0 0 0,0 0 0 0 0,1 0 0 0 0,-1 0 0 0 0,0 0 0 0 0,0 0 0 0 0,0 0 0 0 0,0 0 0 0 0,1 0 0 0 0,-1 0 0 0 0,0 0 0 0 0,0 0 0 0 0,0 0 0 0 0,0-1 0 0 0,1 1 0 0 0,-1 0 0 0 0,0 0 0 0 0,10-17-1174 0 0,-1-10 326 0 0,-1 0 0 0 0,-2 0 0 0 0,5-44 0 0 0,-1 10 342 0 0,-8 51 493 0 0,0-11 283 0 0,2 1 1 0 0,0 0-1 0 0,2 0 1 0 0,0 0-1 0 0,1 1 1 0 0,1 0-1 0 0,15-27 1 0 0,-22 45-140 0 0,-1 0 0 0 0,1-1 0 0 0,0 1 0 0 0,0 0 0 0 0,0-1 0 0 0,0 1 0 0 0,0 0 0 0 0,0 0 0 0 0,0 0 0 0 0,0 0 0 0 0,0 0 0 0 0,0 0 0 0 0,1 0 0 0 0,-1 0 0 0 0,0 1 0 0 0,1-1 0 0 0,-1 0 0 0 0,1 1-1 0 0,-1-1 1 0 0,0 1 0 0 0,1 0 0 0 0,-1-1 0 0 0,3 1 0 0 0,-2 0-34 0 0,-1 1-1 0 0,1 0 0 0 0,-1-1 0 0 0,0 1 0 0 0,0 0 0 0 0,1 0 1 0 0,-1 0-1 0 0,0 0 0 0 0,0 0 0 0 0,0 0 0 0 0,0 0 0 0 0,0 0 1 0 0,0 1-1 0 0,0-1 0 0 0,-1 0 0 0 0,1 1 0 0 0,0-1 0 0 0,0 3 1 0 0,5 10 214 0 0,-2 0 0 0 0,0 1 0 0 0,3 21 0 0 0,-7-32-238 0 0,12 141 1198 0 0,-11-101-1090 0 0,14 81 0 0 0,-15-123-205 0 0,0 0 0 0 0,1 0 0 0 0,-1-1 0 0 0,1 1 0 0 0,-1 0 0 0 0,1 0 0 0 0,0 0 1 0 0,-1-1-1 0 0,1 1 0 0 0,0 0 0 0 0,0-1 0 0 0,0 1 0 0 0,0-1 0 0 0,1 1 0 0 0,-1-1 1 0 0,0 0-1 0 0,1 1 0 0 0,-1-1 0 0 0,3 2 0 0 0,-4-3 9 0 0,1 0 0 0 0,-1 0 0 0 0,1 0 0 0 0,-1 0 0 0 0,1 0 0 0 0,0 0 0 0 0,-1 0 0 0 0,1 0 0 0 0,-1 0 0 0 0,1 0 0 0 0,-1 0 0 0 0,1 0 0 0 0,-1-1 0 0 0,1 1 0 0 0,-1 0 0 0 0,1 0 0 0 0,-1 0 0 0 0,1-1 0 0 0,-1 1 0 0 0,1 0 0 0 0,-1-1 0 0 0,1 1 0 0 0,0-1 0 0 0,11-21-207 0 0,-4-5 141 0 0,-1-1 1 0 0,-2 1-1 0 0,-1-1 1 0 0,2-41-1 0 0,-6 43 258 0 0,2 0 1 0 0,2 1-1 0 0,0 0 0 0 0,1 0 0 0 0,15-43 1 0 0,-19 65-89 0 0,0 1 1 0 0,0-1 0 0 0,1 1 0 0 0,-1-1-1 0 0,1 1 1 0 0,-1 0 0 0 0,1-1-1 0 0,0 1 1 0 0,0 0 0 0 0,0 0 0 0 0,0 0-1 0 0,0 1 1 0 0,0-1 0 0 0,0 0 0 0 0,1 1-1 0 0,-1-1 1 0 0,0 1 0 0 0,1 0-1 0 0,3-1 1 0 0,-4 2-33 0 0,0-1 0 0 0,0 1 0 0 0,0 1 0 0 0,0-1 0 0 0,0 0-1 0 0,-1 0 1 0 0,1 1 0 0 0,0-1 0 0 0,0 1 0 0 0,0-1 0 0 0,0 1 0 0 0,0 0 0 0 0,-1 0-1 0 0,1 0 1 0 0,0 0 0 0 0,-1 0 0 0 0,1 0 0 0 0,-1 0 0 0 0,1 1 0 0 0,-1-1 0 0 0,0 0-1 0 0,1 1 1 0 0,-1-1 0 0 0,0 1 0 0 0,0 0 0 0 0,0-1 0 0 0,0 1 0 0 0,1 2 0 0 0,9 19 67 0 0,-1 1 1 0 0,0 1-1 0 0,-2 0 1 0 0,-1 0-1 0 0,-1 1 1 0 0,4 42-1 0 0,-5-35-314 0 0,1 0 0 0 0,1-1 0 0 0,18 48 0 0 0,-24-77-114 0 0,0-1 0 0 0,0 1 1 0 0,1 0-1 0 0,-1-1 0 0 0,1 1 0 0 0,-1-1 1 0 0,1 1-1 0 0,0-1 0 0 0,0 0 0 0 0,0 0 1 0 0,1 1-1 0 0,-1-2 0 0 0,0 1 0 0 0,1 0 1 0 0,4 2-1 0 0,-5-3-143 0 0,0-1 1 0 0,-1 1-1 0 0,1-1 0 0 0,0 0 1 0 0,0 0-1 0 0,0 0 0 0 0,0 0 1 0 0,0 0-1 0 0,0 0 0 0 0,0 0 1 0 0,0-1-1 0 0,0 1 0 0 0,0-1 1 0 0,0 1-1 0 0,-1-1 0 0 0,1 0 1 0 0,0 1-1 0 0,0-1 0 0 0,-1 0 1 0 0,1 0-1 0 0,-1-1 1 0 0,1 1-1 0 0,-1 0 0 0 0,1 0 1 0 0,1-3-1 0 0,9-9-2181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 8794 0 0,'-2'-1'180'0'0,"0"1"1"0"0,-1 0-1 0 0,1-1 1 0 0,0 1-1 0 0,0 0 0 0 0,0 1 1 0 0,-1-1-1 0 0,1 0 1 0 0,0 1-1 0 0,0-1 0 0 0,0 1 1 0 0,0-1-1 0 0,0 1 1 0 0,-1 0-1 0 0,1 0 0 0 0,1 0 1 0 0,-1 0-1 0 0,0 0 1 0 0,0 1-1 0 0,0-1 0 0 0,1 1 1 0 0,-1-1-1 0 0,0 1 1 0 0,1-1-1 0 0,0 1 1 0 0,-1 0-1 0 0,1 0 0 0 0,0 0 1 0 0,0 0-1 0 0,0 0 1 0 0,0 0-1 0 0,0 0 0 0 0,0 0 1 0 0,0 3-1 0 0,-4 10-105 0 0,1 0 1 0 0,0 0-1 0 0,-2 29 0 0 0,4-32 175 0 0,-6 56-194 0 0,2 0-1 0 0,8 129 1 0 0,-2-195-126 0 0,6 44-845 0 0,-5-43 567 0 0,0-1-1 0 0,-1 0 0 0 0,1 1 0 0 0,0-1 0 0 0,0 0 0 0 0,0 0 1 0 0,1 0-1 0 0,-1 1 0 0 0,3 2 0 0 0,-4-5 250 0 0,8-11-6853 0 0,-8-11 6133 0 0,-1 4-169 0 0,1-3-963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3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3985 0 0,'1'0'141'0'0,"-1"0"0"0"0,1-1 0 0 0,0 1 0 0 0,-1 0 0 0 0,1 0 0 0 0,0 0 0 0 0,0 0 0 0 0,-1-1-1 0 0,1 1 1 0 0,0 0 0 0 0,0 0 0 0 0,-1 0 0 0 0,1 1 0 0 0,0-1 0 0 0,-1 0 0 0 0,1 0 0 0 0,0 0 0 0 0,0 0 0 0 0,-1 1 0 0 0,1-1 0 0 0,0 0 0 0 0,-1 1 0 0 0,1-1 0 0 0,-1 0 0 0 0,1 1 0 0 0,0 0 0 0 0,15 21 1867 0 0,0 25-715 0 0,-2 35-507 0 0,-12-61-810 0 0,1 0 0 0 0,1 0 0 0 0,1-1 0 0 0,1 1 0 0 0,11 23 1 0 0,-17-43-54 0 0,0-1 0 0 0,0 0 1 0 0,0 0-1 0 0,0 1 1 0 0,0-1-1 0 0,0 0 0 0 0,0 1 1 0 0,0-1-1 0 0,0 0 1 0 0,0 0-1 0 0,0 1 0 0 0,0-1 1 0 0,0 0-1 0 0,1 0 1 0 0,-1 1-1 0 0,0-1 0 0 0,0 0 1 0 0,0 0-1 0 0,1 1 1 0 0,-1-1-1 0 0,0 0 0 0 0,0 0 1 0 0,0 0-1 0 0,1 0 1 0 0,-1 1-1 0 0,0-1 0 0 0,0 0 1 0 0,1 0-1 0 0,-1 0 1 0 0,0 0-1 0 0,1 0 0 0 0,-1 0 1 0 0,0 0-1 0 0,0 0 1 0 0,1 0-1 0 0,-1 0 0 0 0,0 0 1 0 0,1 0-1 0 0,-1 0 1 0 0,0 0-1 0 0,0 0 0 0 0,1 0 1 0 0,-1 0-1 0 0,0 0 1 0 0,1 0-1 0 0,-1 0 0 0 0,7-16-2554 0 0,-2-24 722 0 0,-6 20 1084 0 0,0-3-1120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4185 0 0,'10'32'6481'0'0,"0"0"-5567"0"0,13 141 808 0 0,-18-114-2593 0 0,3-1 1 0 0,17 60-1 0 0,-25-116 684 0 0,1 1-230 0 0,-1-1 0 0 0,1 0-1 0 0,-1 1 1 0 0,1-1 0 0 0,0 0-1 0 0,0 0 1 0 0,0 1 0 0 0,0-1 0 0 0,0 0-1 0 0,1 0 1 0 0,-1 0 0 0 0,1 0-1 0 0,2 2 1 0 0,-11-40-714 0 0,4 24 1251 0 0,-1 0-1 0 0,2-1 0 0 0,0 1 1 0 0,-1-16-1 0 0,3 23 429 0 0,0 1-1 0 0,1-1 0 0 0,-1 0 1 0 0,1 1-1 0 0,0-1 1 0 0,0 0-1 0 0,1 1 1 0 0,0 0-1 0 0,-1-1 0 0 0,1 1 1 0 0,1 0-1 0 0,-1 0 1 0 0,1 0-1 0 0,3-5 1 0 0,33-50 153 0 0,-33 47-950 0 0,1 1 0 0 0,0 0 0 0 0,0 0 0 0 0,1 1 0 0 0,1 0 0 0 0,0 0 0 0 0,19-16 0 0 0,-27 26 177 0 0,-1 0 0 0 0,1-1 1 0 0,-1 1-1 0 0,1 0 0 0 0,-1-1 1 0 0,0 1-1 0 0,1 0 1 0 0,-1 0-1 0 0,1-1 0 0 0,-1 1 1 0 0,1 0-1 0 0,0 0 0 0 0,-1 0 1 0 0,1 0-1 0 0,-1 0 0 0 0,1 0 1 0 0,-1 0-1 0 0,1 0 1 0 0,-1 0-1 0 0,1 0 0 0 0,-1 0 1 0 0,1 0-1 0 0,-1 0 0 0 0,1 0 1 0 0,0 0-1 0 0,-1 0 0 0 0,1 1 1 0 0,-1-1-1 0 0,1 0 0 0 0,-1 0 1 0 0,0 1-1 0 0,2 0 1 0 0,5 18-2274 0 0,-6 25-185 0 0,-1-44 2530 0 0,-3 36-892 0 0,-16 63-1 0 0,1-15 2126 0 0,14-57 19 0 0,1 0 0 0 0,0 36 0 0 0,3-55-936 0 0,0-1 0 0 0,0 0-1 0 0,1 1 1 0 0,1-1 0 0 0,-1 0-1 0 0,1 0 1 0 0,0 0 0 0 0,1 0 0 0 0,0 0-1 0 0,0-1 1 0 0,0 1 0 0 0,1-1 0 0 0,0 0-1 0 0,5 7 1 0 0,-8-12-261 0 0,0 0 0 0 0,0 0 0 0 0,0 0 0 0 0,0 1 0 0 0,0-1 0 0 0,1 0 0 0 0,-1 0 0 0 0,0-1 0 0 0,1 1 0 0 0,-1 0 0 0 0,1 0 0 0 0,-1-1 0 0 0,1 1 0 0 0,-1-1 0 0 0,1 1 0 0 0,0-1 0 0 0,-1 0-1 0 0,1 1 1 0 0,-1-1 0 0 0,1 0 0 0 0,0 0 0 0 0,-1 0 0 0 0,3-1 0 0 0,-1 1-13 0 0,0-1 0 0 0,-1 0 1 0 0,1-1-1 0 0,0 1 0 0 0,-1 0 0 0 0,1-1 0 0 0,-1 0 0 0 0,0 1 0 0 0,1-1 0 0 0,-1 0 0 0 0,0 0 1 0 0,2-3-1 0 0,2-2 36 0 0,0-1 0 0 0,0 0 0 0 0,-1 0 0 0 0,0-1 1 0 0,-1 0-1 0 0,7-16 0 0 0,-10 21-11 0 0,1 0 0 0 0,-2 0 0 0 0,1 0 0 0 0,0 0 0 0 0,-1 0 0 0 0,1 0 0 0 0,-1 0 0 0 0,0 0 0 0 0,-1 0 0 0 0,1 0 0 0 0,-1 0 0 0 0,0 0 0 0 0,0 0 0 0 0,0 0 0 0 0,0 0 0 0 0,0 0 0 0 0,-1 0 0 0 0,0 1 0 0 0,-4-7 0 0 0,4 7-27 0 0,-1 1 1 0 0,1-1-1 0 0,-1 1 1 0 0,1 0-1 0 0,-1 0 0 0 0,0 0 1 0 0,1 0-1 0 0,-1 1 1 0 0,0-1-1 0 0,0 1 1 0 0,-1-1-1 0 0,1 1 1 0 0,0 0-1 0 0,0 0 1 0 0,0 1-1 0 0,-1-1 1 0 0,1 1-1 0 0,0 0 0 0 0,-1 0 1 0 0,1 0-1 0 0,-1 0 1 0 0,1 0-1 0 0,0 1 1 0 0,-6 1-1 0 0,-30 12-1823 0 0,15-2-2308 0 0,3 0-3320 0 0,17-10 4718 0 0</inkml:trace>
  <inkml:trace contextRef="#ctx0" brushRef="#br0" timeOffset="1">488 189 6849 0 0,'-20'7'6443'0'0,"-7"14"-1935"0"0,68-27-4438 0 0,-23 1-250 0 0,0-1-1 0 0,31-15 0 0 0,-9 3-2737 0 0,0 4-4468 0 0,-40 14 7316 0 0,0 0-1 0 0,0 0 1 0 0,0 0-1 0 0,0 0 1 0 0,1 0-1 0 0,-1 0 1 0 0,0 0 0 0 0,0 0-1 0 0,0-1 1 0 0,0 1-1 0 0,0 0 1 0 0,1 0-1 0 0,-1 0 1 0 0,0 0-1 0 0,0 0 1 0 0,0 0 0 0 0,0 0-1 0 0,0 0 1 0 0,1 0-1 0 0,-1 0 1 0 0,0 0-1 0 0,0 0 1 0 0,0 0-1 0 0,0 0 1 0 0,0 0-1 0 0,1 0 1 0 0,-1 0 0 0 0,0 0-1 0 0,0 1 1 0 0,0-1-1 0 0,0 0 1 0 0,0 0-1 0 0,0 0 1 0 0,1 0-1 0 0,-1 0 1 0 0,0 0 0 0 0,0 0-1 0 0,0 0 1 0 0,0 0-1 0 0,0 1 1 0 0,0-1-1 0 0,0 0 1 0 0,0 0-1 0 0,0 0 1 0 0,0 0 0 0 0,1 0-1 0 0,-1 0 1 0 0,0 1-1 0 0,0-1 1 0 0,0 0-1 0 0,0 0 1 0 0,0 0-1 0 0,0 0 1 0 0,0 0-1 0 0,0 1 1 0 0,0-1 0 0 0,0 0-1 0 0,0 0 1 0 0,0 0-1 0 0,0 0 1 0 0,0 0-1 0 0,-1 1 1 0 0,0 2-1988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40 307 6129 0 0,'-40'42'7553'0'0,"168"-154"-5630"0"0,-98 89-2336 0 0,-22 18 101 0 0,-1-1 1 0 0,0 1-1 0 0,0-1 0 0 0,0 0 1 0 0,0-1-1 0 0,-1 0 1 0 0,0 0-1 0 0,-1 0 1 0 0,10-16-1 0 0,-15 23 267 0 0,1-1 1 0 0,-1 0-1 0 0,0 0 0 0 0,0 0 1 0 0,1 0-1 0 0,-1 0 0 0 0,0 0 1 0 0,0 0-1 0 0,0 0 0 0 0,0 0 1 0 0,0 1-1 0 0,0-1 0 0 0,0 0 1 0 0,0 0-1 0 0,0 0 0 0 0,-1 0 1 0 0,1 0-1 0 0,0 0 0 0 0,-1 0 1 0 0,1 0-1 0 0,0 0 0 0 0,-1 1 1 0 0,1-1-1 0 0,-1 0 0 0 0,0 0 1 0 0,1 1-1 0 0,-1-1 0 0 0,1 0 1 0 0,-1 1-1 0 0,0-1 0 0 0,0 0 1 0 0,1 1-1 0 0,-1-1 0 0 0,0 1 1 0 0,0-1-1 0 0,0 1 0 0 0,1 0 1 0 0,-1-1-1 0 0,0 1 0 0 0,0 0 1 0 0,0 0-1 0 0,0-1 0 0 0,0 1 1 0 0,0 0-1 0 0,-1 0 0 0 0,-2 0 61 0 0,1-1-1 0 0,0 1 0 0 0,-1 0 0 0 0,1 0 0 0 0,-1 0 0 0 0,1 0 0 0 0,0 1 1 0 0,-1-1-1 0 0,1 1 0 0 0,0 0 0 0 0,0 0 0 0 0,-4 2 0 0 0,-1 3 166 0 0,0 0 0 0 0,1 0 1 0 0,0 1-1 0 0,0 0 0 0 0,0 0 0 0 0,1 1 0 0 0,0 0 0 0 0,0 0 0 0 0,1 0 1 0 0,0 1-1 0 0,1 0 0 0 0,-1 0 0 0 0,2 0 0 0 0,-1 0 0 0 0,1 1 0 0 0,-2 16 1 0 0,2-11 95 0 0,0 0 0 0 0,2 0 0 0 0,0-1 0 0 0,0 1 0 0 0,1 0 0 0 0,1 0 0 0 0,1 0 0 0 0,0 0 0 0 0,1 0 0 0 0,7 21 0 0 0,-9-34-250 0 0,-1 1-1 0 0,1-1 1 0 0,0 1 0 0 0,1-1-1 0 0,-1 1 1 0 0,0-1 0 0 0,1 1 0 0 0,0-1-1 0 0,-1 0 1 0 0,1 0 0 0 0,0 0-1 0 0,0 0 1 0 0,0 0 0 0 0,0 0 0 0 0,0-1-1 0 0,1 1 1 0 0,-1-1 0 0 0,0 1 0 0 0,1-1-1 0 0,-1 0 1 0 0,1 0 0 0 0,0 0-1 0 0,-1 0 1 0 0,6 1 0 0 0,-5-2-69 0 0,1-1 0 0 0,0 1 0 0 0,-1 0 0 0 0,1-1 1 0 0,0 0-1 0 0,-1 0 0 0 0,1 0 0 0 0,-1 0 0 0 0,1-1 0 0 0,-1 1 0 0 0,0-1 1 0 0,1 0-1 0 0,-1 0 0 0 0,0 0 0 0 0,0 0 0 0 0,0-1 0 0 0,4-5 0 0 0,3-3-463 0 0,0-1 0 0 0,-1 0 0 0 0,-1-1 0 0 0,0 0 0 0 0,-1 0 0 0 0,0-1 0 0 0,-1 0-1 0 0,8-28 1 0 0,22-121-1353 0 0,-36 160 1861 0 0,5-65 4 0 0,-5 52 287 0 0,1-1 1 0 0,0 2-1 0 0,5-18 0 0 0,-6 33-249 0 0,0 0-1 0 0,0 0 1 0 0,0-1-1 0 0,0 1 0 0 0,0 0 1 0 0,0 0-1 0 0,0 0 0 0 0,0 0 1 0 0,0-1-1 0 0,0 1 1 0 0,0 0-1 0 0,0 0 0 0 0,0 0 1 0 0,0 0-1 0 0,0-1 0 0 0,0 1 1 0 0,0 0-1 0 0,0 0 1 0 0,0 0-1 0 0,0 0 0 0 0,1 0 1 0 0,-1-1-1 0 0,0 1 1 0 0,0 0-1 0 0,0 0 0 0 0,0 0 1 0 0,0 0-1 0 0,1 0 0 0 0,-1 0 1 0 0,0 0-1 0 0,0 0 1 0 0,0-1-1 0 0,0 1 0 0 0,0 0 1 0 0,1 0-1 0 0,-1 0 0 0 0,0 0 1 0 0,0 0-1 0 0,0 0 1 0 0,1 0-1 0 0,-1 0 0 0 0,0 0 1 0 0,0 0-1 0 0,0 0 1 0 0,0 0-1 0 0,1 0 0 0 0,-1 0 1 0 0,0 0-1 0 0,0 0 0 0 0,0 1 1 0 0,0-1-1 0 0,0 0 1 0 0,1 0-1 0 0,8 12 1282 0 0,4 17-142 0 0,3 18-910 0 0,-2 2 0 0 0,-3 0 1 0 0,10 90-1 0 0,-17-106-154 0 0,-4-32-134 0 0,0 1 0 0 0,0-1-1 0 0,0 0 1 0 0,0 0 0 0 0,0 0-1 0 0,0 0 1 0 0,1 0-1 0 0,-1 0 1 0 0,0 0 0 0 0,1 1-1 0 0,-1-1 1 0 0,1 0 0 0 0,-1 0-1 0 0,1 0 1 0 0,-1 0 0 0 0,1-1-1 0 0,0 1 1 0 0,-1 0-1 0 0,1 0 1 0 0,0 0 0 0 0,0 0-1 0 0,0 0 1 0 0,0-1-10 0 0,0 0 0 0 0,0 0-1 0 0,0-1 1 0 0,-1 1 0 0 0,1 0 0 0 0,0 0 0 0 0,0-1 0 0 0,-1 1-1 0 0,1-1 1 0 0,0 1 0 0 0,-1-1 0 0 0,1 1 0 0 0,0-1 0 0 0,-1 1-1 0 0,1-1 1 0 0,-1 1 0 0 0,1-1 0 0 0,-1 0 0 0 0,1 1 0 0 0,-1-1-1 0 0,1-1 1 0 0,23-47-495 0 0,-11 11 493 0 0,28-72-86 0 0,-36 99 269 0 0,1 0-1 0 0,0 0 1 0 0,0 1 0 0 0,1 0 0 0 0,1 0-1 0 0,-1 0 1 0 0,13-10 0 0 0,-19 19-118 0 0,-1 0 1 0 0,1 1-1 0 0,0-1 1 0 0,0 0-1 0 0,0 0 1 0 0,0 1-1 0 0,0-1 1 0 0,0 1 0 0 0,0-1-1 0 0,0 1 1 0 0,0-1-1 0 0,0 1 1 0 0,0 0-1 0 0,0-1 1 0 0,0 1-1 0 0,0 0 1 0 0,0 0-1 0 0,1 0 1 0 0,-1 0-1 0 0,0 0 1 0 0,0 0-1 0 0,0 0 1 0 0,0 0-1 0 0,0 0 1 0 0,0 0-1 0 0,1 1 1 0 0,0 0-1 0 0,0 0 5 0 0,0 1 0 0 0,0-1-1 0 0,0 1 1 0 0,0-1 0 0 0,-1 1-1 0 0,1 0 1 0 0,-1 0 0 0 0,1 0 0 0 0,-1 0-1 0 0,0 0 1 0 0,0 0 0 0 0,2 3 0 0 0,1 7 125 0 0,1 0 0 0 0,-2 0 1 0 0,5 21-1 0 0,-1 44 459 0 0,-5-54-956 0 0,7 44-1 0 0,-3-52-454 0 0,-6-15 506 0 0,1 1-1 0 0,-1 0 1 0 0,1-1 0 0 0,-1 1 0 0 0,1-1-1 0 0,-1 1 1 0 0,1-1 0 0 0,-1 1 0 0 0,1-1-1 0 0,0 1 1 0 0,-1-1 0 0 0,1 1 0 0 0,0-1 0 0 0,-1 0-1 0 0,1 0 1 0 0,0 1 0 0 0,0-1 0 0 0,-1 0-1 0 0,1 0 1 0 0,1 0 0 0 0,-1 0-203 0 0,1 0-1 0 0,-1 0 1 0 0,1-1 0 0 0,-1 1-1 0 0,0-1 1 0 0,1 1 0 0 0,-1-1-1 0 0,0 0 1 0 0,1 1 0 0 0,-1-1 0 0 0,0 0-1 0 0,0 0 1 0 0,0 0 0 0 0,0 0-1 0 0,0 0 1 0 0,0 0 0 0 0,0 0-1 0 0,0 0 1 0 0,0-1 0 0 0,1-1 0 0 0,6-11-1877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4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5121 0 0,'0'0'1616'0'0,"23"-14"211"0"0,40-25 1571 0 0,-43 25-2446 0 0,1 1 1 0 0,41-19-1 0 0,-60 31-943 0 0,0 0 1 0 0,0 1-1 0 0,0-1 0 0 0,1 0 0 0 0,-1 1 1 0 0,0-1-1 0 0,0 1 0 0 0,0 0 0 0 0,1 0 1 0 0,-1 0-1 0 0,0 0 0 0 0,0 0 0 0 0,0 0 1 0 0,1 0-1 0 0,-1 1 0 0 0,0-1 0 0 0,0 1 0 0 0,0 0 1 0 0,0-1-1 0 0,0 1 0 0 0,0 0 0 0 0,3 2 1 0 0,-2 0 23 0 0,-1-1 0 0 0,0 1 0 0 0,1-1 1 0 0,-1 1-1 0 0,-1 0 0 0 0,1 0 1 0 0,0 0-1 0 0,-1 0 0 0 0,1 0 0 0 0,-1 0 1 0 0,0 0-1 0 0,0 0 0 0 0,1 5 0 0 0,0 7 128 0 0,0 0 0 0 0,-1 1-1 0 0,-1-1 1 0 0,0 0-1 0 0,-4 22 1 0 0,-25 108-1571 0 0,31-159-7521 0 0,2-37 4779 0 0,-3 25 2376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5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5281 0 0,'-1'78'6584'0'0,"-3"1"-3752"0"0,1 134-1718 0 0,3-203-1317 0 0,4 39-81 0 0,-4-46-220 0 0,1 1 1 0 0,-1-1 0 0 0,1 0-1 0 0,0 0 1 0 0,0 0 0 0 0,0 0-1 0 0,1 1 1 0 0,-1-1-1 0 0,1-1 1 0 0,-1 1 0 0 0,4 4-1 0 0,-4-7 404 0 0,-1 1 0 0 0,0-1 0 0 0,0 0-1 0 0,0 0 1 0 0,0 0 0 0 0,0 1 0 0 0,0-1-1 0 0,0 0 1 0 0,1 0 0 0 0,-1 0 0 0 0,0 0-1 0 0,0 0 1 0 0,0 0 0 0 0,1 1 0 0 0,-1-1-1 0 0,0 0 1 0 0,0 0 0 0 0,0 0 0 0 0,0 0-1 0 0,1 0 1 0 0,-1 0 0 0 0,0 0 0 0 0,0 0-1 0 0,1 0 1 0 0,-1 0 0 0 0,0 0 0 0 0,0 0-1 0 0,0 0 1 0 0,1 0 0 0 0,-1 0 0 0 0,0 0-1 0 0,0 0 1 0 0,0 0 0 0 0,1 0 0 0 0,-1 0-1 0 0,0 0 1 0 0,0 0 0 0 0,0 0 0 0 0,1-1-1 0 0,-1 1 1 0 0,0 0 0 0 0,0 0 0 0 0,0 0-1 0 0,1 0 1 0 0,1-11-2170 0 0,-2 1 432 0 0</inkml:trace>
  <inkml:trace contextRef="#ctx0" brushRef="#br0" timeOffset="1">86 232 5465 0 0,'11'-6'2753'0'0,"-1"0"0"0"0,-1-1-1 0 0,14-10 1 0 0,23-26 217 0 0,-30 27-4136 0 0,0 1 0 0 0,26-18 1 0 0,-37 30 154 0 0,-1 0 1 0 0,1 0 0 0 0,0 1 0 0 0,0 0-1 0 0,0 0 1 0 0,0 0 0 0 0,0 0 0 0 0,1 1-1 0 0,-1 0 1 0 0,0 0 0 0 0,1 0 0 0 0,7 1-1 0 0,-6 1-1276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5769 0 0,'5'2'1350'0'0,"1"0"-1"0"0,-1-1 0 0 0,0 0 1 0 0,0 0-1 0 0,1 0 1 0 0,7-1-1 0 0,-7-1-1103 0 0,0 0 1 0 0,0 0-1 0 0,-1 0 0 0 0,1-1 1 0 0,0 0-1 0 0,-1 0 0 0 0,0-1 1 0 0,1 1-1 0 0,5-5 0 0 0,3-1-121 0 0,1 0-1 0 0,0 1 0 0 0,0 1 0 0 0,32-9 0 0 0,-38 14-441 0 0,1-1 1 0 0,0 1-1 0 0,17 0 0 0 0,-19 2-774 0 0,1 0-1 0 0,0 0 1 0 0,0 1-1 0 0,13 4 0 0 0,-21-6 418 0 0,0 1-1 0 0,0-1 1 0 0,1 0-1 0 0,-1 0 0 0 0,0 0 1 0 0,0 1-1 0 0,0-1 0 0 0,0 0 1 0 0,1-1-1 0 0,-1 1 1 0 0,0 0-1 0 0,0 0 0 0 0,0 0 1 0 0,2-1-1 0 0,0-1-716 0 0</inkml:trace>
  <inkml:trace contextRef="#ctx0" brushRef="#br0" timeOffset="1">167 240 6465 0 0,'-20'16'6073'0'0,"-13"3"-2508"0"0,58-31-3270 0 0,1 1 0 0 0,0 1-1 0 0,1 2 1 0 0,0 0-1 0 0,0 2 1 0 0,0 1-1 0 0,38-2 1 0 0,-63 7-318 0 0,0-1 0 0 0,0 1 1 0 0,1 0-1 0 0,-1 0 0 0 0,0 1 1 0 0,0-1-1 0 0,0 0 0 0 0,1 1 0 0 0,-1-1 1 0 0,0 1-1 0 0,0 0 0 0 0,0-1 0 0 0,0 1 1 0 0,0 0-1 0 0,0 0 0 0 0,0 1 1 0 0,0-1-1 0 0,-1 0 0 0 0,1 1 0 0 0,0-1 1 0 0,-1 1-1 0 0,1-1 0 0 0,-1 1 0 0 0,3 3 1 0 0,-3-1 16 0 0,1 1 1 0 0,-1-1-1 0 0,0 0 1 0 0,-1 1 0 0 0,1-1-1 0 0,-1 0 1 0 0,0 1-1 0 0,0-1 1 0 0,0 1-1 0 0,-1-1 1 0 0,-1 7-1 0 0,-9 39 552 0 0,7-38-339 0 0,1-1-1 0 0,1 1 0 0 0,0 0 0 0 0,0-1 0 0 0,1 1 1 0 0,1 0-1 0 0,0 0 0 0 0,2 13 0 0 0,-2-24-200 0 0,0 0 0 0 0,1 0 0 0 0,-1 0 0 0 0,1 1 0 0 0,-1-1-1 0 0,1 0 1 0 0,-1 0 0 0 0,1 0 0 0 0,0-1 0 0 0,0 1 0 0 0,-1 0-1 0 0,1 0 1 0 0,0 0 0 0 0,0 0 0 0 0,0-1 0 0 0,0 1 0 0 0,0 0-1 0 0,0-1 1 0 0,0 1 0 0 0,0-1 0 0 0,0 1 0 0 0,0-1 0 0 0,0 0 0 0 0,0 1-1 0 0,1-1 1 0 0,-1 0 0 0 0,0 0 0 0 0,0 1 0 0 0,0-1 0 0 0,0 0-1 0 0,1 0 1 0 0,-1-1 0 0 0,0 1 0 0 0,0 0 0 0 0,0 0 0 0 0,0 0-1 0 0,0-1 1 0 0,2 0 0 0 0,8-2-155 0 0,-1 0-1 0 0,1-1 0 0 0,13-7 1 0 0,-4 1-598 0 0,7 5-87 0 0,2-1-2943 0 0,-27 6 2931 0 0,-1-1 0 0 0,1 1 0 0 0,0-1 0 0 0,-1 0 0 0 0,1 0 0 0 0,-1 0 0 0 0,1 0 0 0 0,-1 0 0 0 0,1 0 0 0 0,-1 0 0 0 0,0 0 0 0 0,3-3 0 0 0,-1-2-2040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10154 0 0,'-18'23'4886'0'0,"10"-2"-3906"0"0,8-15-1053 0 0,0 1 0 0 0,1-1 0 0 0,0 0 0 0 0,-1 1 0 0 0,2-1 0 0 0,1 7 0 0 0,16 86-29 0 0,-14-63-107 0 0,2 0 0 0 0,20 62 0 0 0,-25-94 0 0 0,0 0 0 0 0,0 0-1 0 0,1 0 1 0 0,-1 0-1 0 0,1 0 1 0 0,0 0-1 0 0,0 0 1 0 0,1-1 0 0 0,-1 0-1 0 0,7 5 1 0 0,-9-7 53 0 0,-1-1 0 0 0,1 1 0 0 0,0-1 0 0 0,0 1 1 0 0,-1-1-1 0 0,1 1 0 0 0,0-1 0 0 0,0 0 0 0 0,0 0 0 0 0,0 1 1 0 0,0-1-1 0 0,-1 0 0 0 0,1 0 0 0 0,0 0 0 0 0,0 0 0 0 0,0 0 1 0 0,0 0-1 0 0,0 0 0 0 0,0 0 0 0 0,0-1 0 0 0,-1 1 1 0 0,1 0-1 0 0,1-1 0 0 0,-1 0-58 0 0,0 0 0 0 0,1 0 0 0 0,-1 0 0 0 0,0-1 0 0 0,0 1-1 0 0,0 0 1 0 0,-1-1 0 0 0,1 1 0 0 0,0-1 0 0 0,0 1 0 0 0,-1-1 0 0 0,1 1 0 0 0,-1-1 0 0 0,1 1 0 0 0,-1-1 0 0 0,0 1 0 0 0,1-4 0 0 0,0-9-106 0 0,-1-1 1 0 0,0 1-1 0 0,-1 0 1 0 0,-5-25 0 0 0,3 22 306 0 0,1-1 0 0 0,1-30 0 0 0,1 42 222 0 0,0 1 0 0 0,1-1 0 0 0,0 1 0 0 0,0 0 0 0 0,1-1 0 0 0,-1 1 0 0 0,1 0 0 0 0,0 0 0 0 0,1 0 0 0 0,-1 0-1 0 0,1 0 1 0 0,0 1 0 0 0,4-5 0 0 0,-6 7 22 0 0,0 0-1 0 0,1 1 1 0 0,-1-1-1 0 0,1 1 1 0 0,-1 0-1 0 0,1 0 0 0 0,0-1 1 0 0,0 1-1 0 0,-1 0 1 0 0,1 0-1 0 0,0 0 1 0 0,0 1-1 0 0,0-1 0 0 0,0 0 1 0 0,0 1-1 0 0,0-1 1 0 0,0 1-1 0 0,0 0 1 0 0,0 0-1 0 0,1 0 1 0 0,-1 0-1 0 0,0 0 0 0 0,0 0 1 0 0,0 0-1 0 0,0 1 1 0 0,0-1-1 0 0,0 1 1 0 0,0-1-1 0 0,0 1 0 0 0,0 0 1 0 0,2 1-1 0 0,0 0-167 0 0,-1 0-1 0 0,1 1 0 0 0,-1-1 0 0 0,1 1 0 0 0,-1 0 1 0 0,0 0-1 0 0,0 0 0 0 0,0 0 0 0 0,-1 0 0 0 0,1 1 1 0 0,-1-1-1 0 0,0 1 0 0 0,0 0 0 0 0,3 6 0 0 0,-2 0-115 0 0,0 0-1 0 0,0 1 0 0 0,-1 0 0 0 0,-1 0 0 0 0,0 0 0 0 0,0-1 0 0 0,-1 1 0 0 0,0 0 1 0 0,-1 0-1 0 0,-3 18 0 0 0,2-23-9 0 0,1-1 0 0 0,-1 1 1 0 0,0 0-1 0 0,0-1 1 0 0,0 1-1 0 0,-1-1 0 0 0,1 0 1 0 0,-1 0-1 0 0,-1 0 0 0 0,1 0 1 0 0,-1-1-1 0 0,0 1 0 0 0,0-1 1 0 0,0 0-1 0 0,-1 0 0 0 0,1 0 1 0 0,-1-1-1 0 0,0 1 0 0 0,0-1 1 0 0,0 0-1 0 0,-9 3 0 0 0,11-5 103 0 0,0 0-1 0 0,0 0 0 0 0,0 0 0 0 0,0 0 1 0 0,0-1-1 0 0,-1 1 0 0 0,1-1 0 0 0,0 0 1 0 0,0 0-1 0 0,-1 0 0 0 0,1-1 1 0 0,0 1-1 0 0,0-1 0 0 0,0 1 0 0 0,-1-1 1 0 0,-2-2-1 0 0,4 2-29 0 0,1 0 1 0 0,-1 0 0 0 0,1 0-1 0 0,0 0 1 0 0,0 0 0 0 0,-1 0-1 0 0,1-1 1 0 0,0 1-1 0 0,0 0 1 0 0,0-1 0 0 0,0 1-1 0 0,0-1 1 0 0,1 1-1 0 0,-1-1 1 0 0,0 0 0 0 0,1 1-1 0 0,-1-1 1 0 0,1 0-1 0 0,-1 1 1 0 0,1-1 0 0 0,0 0-1 0 0,0 0 1 0 0,0 1-1 0 0,0-1 1 0 0,0 0 0 0 0,0 0-1 0 0,0 1 1 0 0,1-1-1 0 0,-1 0 1 0 0,2-2 0 0 0,0-4 217 0 0,0 0 0 0 0,1 0 0 0 0,0 0 0 0 0,1 1 0 0 0,4-9 0 0 0,28-32-2305 0 0,-9 23-1721 0 0,41-33-1 0 0,8-6 2128 0 0,-36 14 2993 0 0,-28 34 986 0 0,-12 15-2137 0 0,0 1 1 0 0,0 0 0 0 0,0-1-1 0 0,1 1 1 0 0,-1 0-1 0 0,0-1 1 0 0,0 1 0 0 0,0 0-1 0 0,1-1 1 0 0,-1 1-1 0 0,0 0 1 0 0,1-1 0 0 0,-1 1-1 0 0,0 0 1 0 0,1 0-1 0 0,-1-1 1 0 0,0 1 0 0 0,1 0-1 0 0,-1 0 1 0 0,0 0 0 0 0,1 0-1 0 0,-1-1 1 0 0,1 1-1 0 0,-1 0 1 0 0,0 0 0 0 0,1 0-1 0 0,-1 0 1 0 0,1 0-1 0 0,-1 0 1 0 0,0 0 0 0 0,1 0-1 0 0,-1 0 1 0 0,1 0-1 0 0,4 13 2359 0 0,-4 21-1305 0 0,-30 210-1268 0 0,30-219-2501 0 0,8-36-3234 0 0,15-90 1022 0 0,-17 66 4641 0 0,12-36 0 0 0,-16 61 255 0 0,1-1 1 0 0,1 1-1 0 0,0 0 1 0 0,0 0-1 0 0,1 1 1 0 0,0-1-1 0 0,12-13 1 0 0,-16 21 370 0 0,1-1 1 0 0,-1 1-1 0 0,1 0 0 0 0,-1-1 1 0 0,1 1-1 0 0,0 1 0 0 0,0-1 1 0 0,0 0-1 0 0,0 1 1 0 0,0-1-1 0 0,0 1 0 0 0,0 0 1 0 0,1 0-1 0 0,-1 0 0 0 0,0 1 1 0 0,1-1-1 0 0,4 1 0 0 0,-6 0-376 0 0,1 0-1 0 0,-1 0 0 0 0,0 1 0 0 0,1-1 1 0 0,-1 1-1 0 0,0 0 0 0 0,0 0 1 0 0,1 0-1 0 0,-1 0 0 0 0,0 0 0 0 0,0 0 1 0 0,0 0-1 0 0,0 1 0 0 0,0-1 1 0 0,-1 1-1 0 0,1-1 0 0 0,0 1 0 0 0,-1 0 1 0 0,1 0-1 0 0,-1 0 0 0 0,1 0 0 0 0,-1 0 1 0 0,0 0-1 0 0,2 4 0 0 0,14 21 998 0 0,-15-25-1586 0 0,0 1 0 0 0,0-1 0 0 0,0 0 0 0 0,1 0 1 0 0,-1-1-1 0 0,0 1 0 0 0,1 0 0 0 0,0-1 0 0 0,-1 1 0 0 0,1-1 0 0 0,4 2 0 0 0,-4-3 124 0 0,-1 0-1 0 0,0 0 1 0 0,0 1-1 0 0,1-1 0 0 0,-1-1 1 0 0,0 1-1 0 0,0 0 0 0 0,1 0 1 0 0,-1-1-1 0 0,0 1 0 0 0,0-1 1 0 0,0 0-1 0 0,0 0 1 0 0,0 0-1 0 0,0 0 0 0 0,0 0 1 0 0,0 0-1 0 0,0 0 0 0 0,0-1 1 0 0,0 1-1 0 0,-1 0 1 0 0,1-1-1 0 0,-1 0 0 0 0,1 1 1 0 0,-1-1-1 0 0,0 0 0 0 0,1 0 1 0 0,-1 0-1 0 0,1-3 1 0 0,6-9-1145 0 0,0-3 133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11 7802 0 0,'-9'3'699'0'0,"0"0"0"0"0,0 1 1 0 0,1 0-1 0 0,-1 0 0 0 0,1 1 0 0 0,0 0 1 0 0,1 1-1 0 0,-1 0 0 0 0,1 0 1 0 0,0 0-1 0 0,0 1 0 0 0,-10 14 0 0 0,9-11-445 0 0,1 1-1 0 0,-1 1 0 0 0,2 0 1 0 0,-1 0-1 0 0,2 0 0 0 0,0 0 1 0 0,0 1-1 0 0,-4 19 0 0 0,9-32-266 0 0,0 1 0 0 0,-1 0 0 0 0,1-1 0 0 0,0 1 0 0 0,0 0 0 0 0,0 0 0 0 0,0-1 0 0 0,0 1 0 0 0,0 0 0 0 0,0 0 0 0 0,0-1-1 0 0,0 1 1 0 0,0 0 0 0 0,0 0 0 0 0,0-1 0 0 0,0 1 0 0 0,1 0 0 0 0,-1 0 0 0 0,0-1 0 0 0,0 1 0 0 0,1 1 0 0 0,10-7-279 0 0,12-21 120 0 0,-2-9-150 0 0,-1-1-1 0 0,-3-1 1 0 0,21-57 0 0 0,-51 115-7602 0 0,-7 5 4120 0 0,-2 4 2051 0 0,9-11 832 0 0,0 1-865 0 0</inkml:trace>
  <inkml:trace contextRef="#ctx0" brushRef="#br0" timeOffset="1">24 306 4929 0 0,'10'0'1778'0'0,"-6"1"-1319"0"0,1-1 0 0 0,-1 0-1 0 0,1 0 1 0 0,-1-1-1 0 0,1 1 1 0 0,-1-1 0 0 0,1 0-1 0 0,-1 0 1 0 0,0 0 0 0 0,0-1-1 0 0,1 0 1 0 0,-1 0 0 0 0,7-4-1 0 0,9-8 29 0 0,0-1-1 0 0,26-26 1 0 0,21-16-2650 0 0,-58 51 816 0 0,0 0 0 0 0,1 1 0 0 0,-1 0 0 0 0,1 0 0 0 0,0 1 1 0 0,14-4-1 0 0,-15 5-914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6537 0 0,'3'0'4360'0'0,"13"-4"-3719"0"0,13-24 488 0 0,-27 24-1129 0 0,1 1 0 0 0,-1 0 0 0 0,1-1 0 0 0,0 1 1 0 0,0 0-1 0 0,0 1 0 0 0,0-1 0 0 0,1 0 0 0 0,-1 1 0 0 0,1 0 0 0 0,0 0 1 0 0,0 0-1 0 0,-1 0 0 0 0,1 0 0 0 0,0 1 0 0 0,0 0 0 0 0,6-1 0 0 0,-9 2 4 0 0,0 0-1 0 0,0 0 1 0 0,0 1 0 0 0,0-1-1 0 0,0 0 1 0 0,0 1-1 0 0,0-1 1 0 0,0 1-1 0 0,0-1 1 0 0,-1 1-1 0 0,1-1 1 0 0,0 1 0 0 0,0 0-1 0 0,0-1 1 0 0,0 1-1 0 0,-1 0 1 0 0,1 0-1 0 0,0-1 1 0 0,-1 1-1 0 0,1 0 1 0 0,-1 0 0 0 0,1 0-1 0 0,-1 0 1 0 0,1 0-1 0 0,-1 0 1 0 0,0 0-1 0 0,1 0 1 0 0,-1 0-1 0 0,0 0 1 0 0,0 0 0 0 0,0 0-1 0 0,0 2 1 0 0,2 40 845 0 0,-3-33-602 0 0,-2 51 1357 0 0,2-40-933 0 0,0-1 1 0 0,1 1 0 0 0,4 32-1 0 0,-4-52-665 0 0,0 0 1 0 0,0 0-1 0 0,0-1 0 0 0,0 1 0 0 0,0 0 1 0 0,0 0-1 0 0,1-1 0 0 0,-1 1 0 0 0,0 0 1 0 0,1-1-1 0 0,-1 1 0 0 0,0 0 0 0 0,1-1 1 0 0,-1 1-1 0 0,1 0 0 0 0,-1-1 0 0 0,1 1 1 0 0,0-1-1 0 0,-1 1 0 0 0,1-1 0 0 0,-1 1 1 0 0,1-1-1 0 0,0 0 0 0 0,-1 1 0 0 0,1-1 1 0 0,0 0-1 0 0,-1 1 0 0 0,2-1 0 0 0,0 0 1 0 0,0 0 0 0 0,0 0-1 0 0,0 0 1 0 0,-1 0 0 0 0,1-1-1 0 0,0 1 1 0 0,0-1 0 0 0,-1 1-1 0 0,1-1 1 0 0,0 1 0 0 0,-1-1 0 0 0,2-1-1 0 0,7-4-9 0 0,-1 0-1 0 0,0-1 0 0 0,9-8 1 0 0,-17 14-1 0 0,115-122-3819 0 0,-32 32-5463 0 0,-47 51 6782 0 0,-26 25 734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6873 0 0,'27'-42'7319'0'0,"-14"27"-6081"0"0,27-26 0 0 0,-34 36-1476 0 0,1 0 0 0 0,0 0 1 0 0,0 0-1 0 0,0 1 0 0 0,0 0 1 0 0,1 1-1 0 0,0-1 0 0 0,-1 1 1 0 0,10-1-1 0 0,-11 2-1126 0 0,1 1 0 0 0,-1 0 0 0 0,1 0 0 0 0,0 1 0 0 0,-1 0 0 0 0,1 0 0 0 0,7 2 0 0 0,-10-1-291 0 0,0 1 43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4 221 7706 0 0,'0'1'83'0'0,"-1"-1"0"0"0,1 1 0 0 0,0-1 0 0 0,-1 1 0 0 0,1-1 0 0 0,0 1 0 0 0,0-1 0 0 0,-1 1 0 0 0,1-1 0 0 0,0 1 0 0 0,0-1 1 0 0,0 1-1 0 0,0 0 0 0 0,-1-1 0 0 0,1 1 0 0 0,0-1 0 0 0,0 1 0 0 0,0-1 0 0 0,1 1 0 0 0,-1 0 0 0 0,0-1 0 0 0,0 1 0 0 0,0-1 0 0 0,0 1 1 0 0,0-1-1 0 0,1 1 0 0 0,-1 0 0 0 0,0-1 0 0 0,0 1 0 0 0,1-1 0 0 0,-1 1 0 0 0,0-1 0 0 0,1 0 0 0 0,-1 1 0 0 0,1-1 0 0 0,-1 1 0 0 0,1-1 1 0 0,-1 0-1 0 0,1 1 0 0 0,-1-1 0 0 0,1 0 0 0 0,-1 1 0 0 0,1-1 0 0 0,-1 0 0 0 0,1 0 0 0 0,-1 0 0 0 0,1 1 0 0 0,-1-1 0 0 0,1 0 0 0 0,0 0 1 0 0,-1 0-1 0 0,1 0 0 0 0,-1 0 0 0 0,1 0 0 0 0,0 0 0 0 0,-1 0 0 0 0,1 0 0 0 0,-1 0 0 0 0,1-1 0 0 0,-1 1 0 0 0,1 0 0 0 0,-1 0 0 0 0,2-1 0 0 0,3-1-53 0 0,0 1 0 0 0,-1-1 0 0 0,1 0 0 0 0,0-1 0 0 0,-1 1 0 0 0,5-4 0 0 0,2-3-8 0 0,-1-1-1 0 0,-1 0 0 0 0,1-1 1 0 0,14-22-1 0 0,27-53-4162 0 0,-49 82 3714 0 0,-1 2 279 0 0,0 1-145 0 0,1-1 0 0 0,-1 0 0 0 0,0 0 0 0 0,1-1 0 0 0,-1 1 0 0 0,0 0 0 0 0,-1 0 0 0 0,1-1 0 0 0,0 1 0 0 0,-1 0 0 0 0,1-1 0 0 0,-1 1 0 0 0,1 0 1 0 0,-1-1-1 0 0,0 1 0 0 0,0-1 0 0 0,0 1 0 0 0,-1 0 0 0 0,1-1 0 0 0,-1 1 0 0 0,0-4 0 0 0,-2 1-1397 0 0</inkml:trace>
  <inkml:trace contextRef="#ctx0" brushRef="#br0" timeOffset="1">64 39 2705 0 0,'-5'5'512'0'0,"0"-1"0"0"0,1 1 1 0 0,-1 0-1 0 0,1 0 1 0 0,1 0-1 0 0,-1 1 0 0 0,1-1 1 0 0,0 1-1 0 0,0 0 0 0 0,0 0 1 0 0,1 0-1 0 0,0 0 1 0 0,0 0-1 0 0,1 1 0 0 0,-1-1 1 0 0,1 0-1 0 0,1 1 1 0 0,-1-1-1 0 0,1 1 0 0 0,1-1 1 0 0,-1 1-1 0 0,1-1 0 0 0,2 11 1 0 0,-2-9-330 0 0,1 0 0 0 0,0 1 0 0 0,0-1-1 0 0,1 0 1 0 0,0 0 0 0 0,1-1 0 0 0,0 1 0 0 0,0 0 0 0 0,0-1 0 0 0,7 7 0 0 0,-9-11-176 0 0,0 0 0 0 0,1-1 0 0 0,-1 0 1 0 0,1 1-1 0 0,0-1 0 0 0,0 0 0 0 0,0 0 0 0 0,0-1 1 0 0,0 1-1 0 0,0-1 0 0 0,0 1 0 0 0,0-1 0 0 0,1 0 1 0 0,-1 0-1 0 0,1-1 0 0 0,-1 1 0 0 0,0-1 1 0 0,1 1-1 0 0,-1-1 0 0 0,1 0 0 0 0,-1 0 0 0 0,1-1 1 0 0,-1 1-1 0 0,1-1 0 0 0,-1 0 0 0 0,1 0 0 0 0,3-1 1 0 0,1-2-20 0 0,1 0 1 0 0,-1-1 0 0 0,1 0 0 0 0,-1 0 0 0 0,-1-1-1 0 0,1 0 1 0 0,-1 0 0 0 0,11-13 0 0 0,-12 12-128 0 0,1 0 0 0 0,0 1 1 0 0,0 0-1 0 0,0 0 0 0 0,1 0 0 0 0,0 1 1 0 0,0 0-1 0 0,14-5 0 0 0,-21 9 119 0 0,1 1 0 0 0,-1-1 1 0 0,0 1-1 0 0,0 0 0 0 0,0-1 0 0 0,1 1 0 0 0,-1 0 0 0 0,0 0 1 0 0,1 0-1 0 0,-1 0 0 0 0,0 0 0 0 0,0 0 0 0 0,1 0 0 0 0,-1 0 1 0 0,0 1-1 0 0,0-1 0 0 0,0 1 0 0 0,1-1 0 0 0,-1 0 0 0 0,0 1 1 0 0,0 0-1 0 0,0-1 0 0 0,0 1 0 0 0,0 0 0 0 0,1 0 0 0 0,0 1 14 0 0,-1 0-1 0 0,1 1 0 0 0,-1-1 1 0 0,0 0-1 0 0,0 0 1 0 0,0 0-1 0 0,0 1 0 0 0,0-1 1 0 0,0 1-1 0 0,-1-1 0 0 0,2 5 1 0 0,-1 5 25 0 0,-1 1 0 0 0,0-1 0 0 0,0 0 0 0 0,-3 14 0 0 0,-7 24 75 0 0,-2 0 1 0 0,-26 69-1 0 0,1-4 279 0 0,36-115-357 0 0,1 0 1 0 0,0 0-1 0 0,0 1 0 0 0,0-1 0 0 0,0 0 1 0 0,0 0-1 0 0,0 0 0 0 0,0 1 0 0 0,0-1 1 0 0,0 0-1 0 0,0 0 0 0 0,0 1 0 0 0,0-1 1 0 0,0 0-1 0 0,0 0 0 0 0,0 1 0 0 0,0-1 1 0 0,0 0-1 0 0,0 0 0 0 0,0 0 0 0 0,0 1 1 0 0,0-1-1 0 0,0 0 0 0 0,0 0 0 0 0,0 1 1 0 0,1-1-1 0 0,-1 0 0 0 0,0 0 0 0 0,0 0 1 0 0,0 0-1 0 0,0 1 0 0 0,0-1 1 0 0,1 0-1 0 0,-1 0 0 0 0,0 0 0 0 0,0 0 1 0 0,0 0-1 0 0,1 1 0 0 0,-1-1 0 0 0,0 0 1 0 0,0 0-1 0 0,0 0 0 0 0,1 0 0 0 0,13-3 586 0 0,12-9 87 0 0,1-9-362 0 0,0 0 1 0 0,-1-2-1 0 0,43-49 0 0 0,7-8-3882 0 0,-63 69 1015 0 0,-1-1 1 0 0,0 0-1 0 0,-1-1 0 0 0,17-25 0 0 0,-21 26 169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7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39 272 4569 0 0,'-7'5'4274'0'0,"5"-3"-3877"0"0,-1-1 0 0 0,1 1 0 0 0,-1 0 0 0 0,1 0 0 0 0,0 0 0 0 0,-1 0 0 0 0,1 0 0 0 0,0 0 0 0 0,0 1 0 0 0,1-1 0 0 0,-1 1 0 0 0,0 0-1 0 0,-1 4 1 0 0,29-22 889 0 0,8-12-1179 0 0,-29 22-190 0 0,1 0 0 0 0,0 0 0 0 0,0 1 0 0 0,0-1 0 0 0,0 1-1 0 0,1 0 1 0 0,0 1 0 0 0,-1 0 0 0 0,1 0 0 0 0,0 0 0 0 0,1 1 0 0 0,-1 0 0 0 0,11-2 0 0 0,-17 4 89 0 0,0 1 0 0 0,0-1 0 0 0,0 0 0 0 0,0 0 0 0 0,-1 0 0 0 0,1 0 0 0 0,0 1 0 0 0,0-1 0 0 0,0 0 0 0 0,0 1 0 0 0,-1-1 0 0 0,1 1 0 0 0,0-1 0 0 0,0 1 0 0 0,-1-1 0 0 0,1 1-1 0 0,0 0 1 0 0,-1-1 0 0 0,1 1 0 0 0,-1 0 0 0 0,1-1 0 0 0,0 1 0 0 0,-1 0 0 0 0,0 0 0 0 0,1-1 0 0 0,-1 1 0 0 0,1 0 0 0 0,-1 0 0 0 0,0 0 0 0 0,0 0 0 0 0,0 0 0 0 0,1 0 0 0 0,-1-1 0 0 0,0 1 0 0 0,0 0 0 0 0,0 0 0 0 0,0 0 0 0 0,0 0 0 0 0,-1 2 0 0 0,-8 43 893 0 0,5-33-537 0 0,-1 11 196 0 0,-11 71 1269 0 0,15-86-1717 0 0,1 0 1 0 0,0 0-1 0 0,0 0 1 0 0,1 0-1 0 0,0 0 1 0 0,0 0-1 0 0,1 0 1 0 0,3 11 0 0 0,-4-19-118 0 0,-1 1 1 0 0,0-1 0 0 0,1 0 0 0 0,-1 1 0 0 0,1-1 0 0 0,-1 0 0 0 0,1 1 0 0 0,0-1 0 0 0,-1 0 0 0 0,1 0 0 0 0,0 0 0 0 0,0 0 0 0 0,0 0 0 0 0,0 0 0 0 0,0 0 0 0 0,0 0 0 0 0,0 0 0 0 0,0 0 0 0 0,0 0 0 0 0,0 0 0 0 0,1-1 0 0 0,-1 1 0 0 0,0-1 0 0 0,1 1 0 0 0,-1-1 0 0 0,0 1 0 0 0,1-1 0 0 0,-1 0 0 0 0,0 1 0 0 0,1-1 0 0 0,-1 0 0 0 0,1 0 0 0 0,-1 0 0 0 0,0 0 0 0 0,1-1 0 0 0,-1 1 0 0 0,1 0 0 0 0,-1 0 0 0 0,0-1 0 0 0,1 1 0 0 0,-1-1 0 0 0,0 1 0 0 0,0-1 0 0 0,1 0 0 0 0,-1 1 0 0 0,0-1 0 0 0,2-1 0 0 0,2-2-156 0 0,0 0 0 0 0,0 0 0 0 0,-1-1 0 0 0,1 0 0 0 0,-1 0 1 0 0,0 0-1 0 0,0 0 0 0 0,6-11 0 0 0,-3 1-221 0 0,-1 0 0 0 0,-1 0 0 0 0,0 0 0 0 0,-1-1 0 0 0,-1 0 0 0 0,3-22 0 0 0,-4-94-868 0 0,-3 91 2425 0 0,7-72-1 0 0,-6 113-1114 0 0,0-1 0 0 0,0 1 0 0 0,0 0 0 0 0,0-1 0 0 0,0 1 0 0 0,0 0 0 0 0,0-1 0 0 0,0 1-1 0 0,0 0 1 0 0,0-1 0 0 0,0 1 0 0 0,0 0 0 0 0,1-1 0 0 0,-1 1 0 0 0,0 0 0 0 0,0-1 0 0 0,0 1-1 0 0,0 0 1 0 0,1-1 0 0 0,-1 1 0 0 0,0 0 0 0 0,0 0 0 0 0,0-1 0 0 0,1 1 0 0 0,-1 0-1 0 0,0 0 1 0 0,1-1 0 0 0,-1 1 0 0 0,0 0 0 0 0,0 0 0 0 0,1 0 0 0 0,-1 0 0 0 0,0 0 0 0 0,1-1-1 0 0,-1 1 1 0 0,1 0 0 0 0,10 9 688 0 0,7 20-579 0 0,-9-7-43 0 0,-1 1-1 0 0,11 46 0 0 0,-16-52-120 0 0,1 0 0 0 0,1-1 0 0 0,0 1 0 0 0,1-1 1 0 0,1-1-1 0 0,1 1 0 0 0,15 24 0 0 0,-22-38-73 0 0,0-1 1 0 0,0 1-1 0 0,0-1 1 0 0,0 0-1 0 0,0 1 1 0 0,1-1-1 0 0,-1 0 1 0 0,0 0-1 0 0,1 0 1 0 0,-1 0-1 0 0,0 0 1 0 0,1 0-1 0 0,-1-1 1 0 0,1 1-1 0 0,-1 0 1 0 0,1-1-1 0 0,0 1 1 0 0,-1-1-1 0 0,1 1 1 0 0,-1-1-1 0 0,1 0 1 0 0,0 0-1 0 0,3 0 1 0 0,-3 0-46 0 0,-1-1 0 0 0,1 0 1 0 0,0 0-1 0 0,0 0 0 0 0,0 0 0 0 0,-1 0 1 0 0,1-1-1 0 0,0 1 0 0 0,-1 0 0 0 0,1-1 1 0 0,-1 1-1 0 0,0-1 0 0 0,1 0 0 0 0,-1 1 1 0 0,0-1-1 0 0,1-2 0 0 0,4-8-287 0 0,-1 0 0 0 0,0-1 0 0 0,0 1 0 0 0,3-22 0 0 0,4-41-205 0 0,-10 56 649 0 0,0 0 1 0 0,1 1-1 0 0,1-1 1 0 0,1 1-1 0 0,1-1 1 0 0,0 2-1 0 0,10-21 1 0 0,-14 36 91 0 0,-1 0 1 0 0,0 0-1 0 0,0 0 1 0 0,1 0 0 0 0,-1 0-1 0 0,1 0 1 0 0,-1 0-1 0 0,1 0 1 0 0,0 0-1 0 0,0 1 1 0 0,0-1 0 0 0,0 1-1 0 0,0 0 1 0 0,0-1-1 0 0,0 1 1 0 0,0 0-1 0 0,1 0 1 0 0,-1 0 0 0 0,0 1-1 0 0,5-2 1 0 0,-4 2-33 0 0,-1 0-1 0 0,1 1 1 0 0,0-1 0 0 0,-1 1 0 0 0,1 0 0 0 0,-1-1 0 0 0,0 1 0 0 0,1 0 0 0 0,-1 1 0 0 0,0-1-1 0 0,1 0 1 0 0,-1 0 0 0 0,0 1 0 0 0,0 0 0 0 0,0-1 0 0 0,2 4 0 0 0,4 3 7 0 0,-1 1 1 0 0,-1-1 0 0 0,1 2 0 0 0,-1-1 0 0 0,-1 0-1 0 0,0 1 1 0 0,0 0 0 0 0,3 12 0 0 0,2 21-157 0 0,5 17 271 0 0,-13-56-699 0 0,-1 1 0 0 0,1-1 0 0 0,0 0 0 0 0,0 1 0 0 0,1-1 0 0 0,-1 0 0 0 0,1-1 0 0 0,0 1 0 0 0,6 6 0 0 0,-7-9-255 0 0,-1 0 0 0 0,1 0 0 0 0,-1 0 0 0 0,1 0 0 0 0,0 0 0 0 0,-1 0 0 0 0,1 0-1 0 0,0-1 1 0 0,0 1 0 0 0,-1-1 0 0 0,4 1 0 0 0,2 0-3512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8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6 153 4617 0 0,'-5'-7'5601'0'0,"9"-2"-4416"0"0,1 3-764 0 0,12-16 1594 0 0,40-39 0 0 0,-52 56-2010 0 0,0 1-1 0 0,0-1 1 0 0,1 1 0 0 0,-1 0 0 0 0,1 1-1 0 0,0-1 1 0 0,0 1 0 0 0,0 0-1 0 0,0 0 1 0 0,0 1 0 0 0,1 0 0 0 0,-1 0-1 0 0,1 1 1 0 0,8-2 0 0 0,-14 3-11 0 0,1 0 1 0 0,-1 1-1 0 0,0-1 1 0 0,1 0 0 0 0,-1 0-1 0 0,0 0 1 0 0,1 1-1 0 0,-1-1 1 0 0,0 1-1 0 0,0-1 1 0 0,1 1 0 0 0,-1-1-1 0 0,0 1 1 0 0,0 0-1 0 0,0-1 1 0 0,0 1-1 0 0,0 0 1 0 0,0 0 0 0 0,0 0-1 0 0,0 0 1 0 0,0 0-1 0 0,0 0 1 0 0,0 1 0 0 0,0 1-8 0 0,1 0 0 0 0,-1 0 1 0 0,0 0-1 0 0,0 0 1 0 0,-1 0-1 0 0,1 0 1 0 0,0 0-1 0 0,-1 0 0 0 0,0 5 1 0 0,0 4 8 0 0,-1-1 0 0 0,-1 1 1 0 0,0-1-1 0 0,-4 16 0 0 0,-8 12 204 0 0,9-26-87 0 0,0 0 0 0 0,1 0 0 0 0,1 1 0 0 0,0 0 0 0 0,-2 20 0 0 0,5-34-106 0 0,0 1 0 0 0,0-1 0 0 0,0 1 0 0 0,0 0 0 0 0,0-1 0 0 0,0 1 0 0 0,0 0 0 0 0,1-1 1 0 0,-1 1-1 0 0,0-1 0 0 0,0 1 0 0 0,1 0 0 0 0,-1-1 0 0 0,0 1 0 0 0,1-1 0 0 0,-1 1 1 0 0,0-1-1 0 0,1 1 0 0 0,-1-1 0 0 0,1 1 0 0 0,-1-1 0 0 0,1 0 0 0 0,-1 1 0 0 0,1-1 0 0 0,-1 0 1 0 0,1 1-1 0 0,0-1 0 0 0,21 2 357 0 0,22-15 179 0 0,-43 13-541 0 0,44-20 219 0 0,-34 14-218 0 0,0 1 0 0 0,0 0 0 0 0,0 0 0 0 0,1 2 0 0 0,0-1 0 0 0,0 1 0 0 0,0 1 0 0 0,23-2 0 0 0,-33 4-28 0 0,0 0 0 0 0,0 0-1 0 0,0 1 1 0 0,-1-1 0 0 0,1 1 0 0 0,0-1 0 0 0,0 1 0 0 0,0-1-1 0 0,-1 1 1 0 0,1 0 0 0 0,0 0 0 0 0,-1 0 0 0 0,1 0 0 0 0,-1 0 0 0 0,1 0-1 0 0,-1 0 1 0 0,0 1 0 0 0,1-1 0 0 0,-1 1 0 0 0,0-1 0 0 0,2 4 0 0 0,-1-2-6 0 0,-1 1 0 0 0,0-1 0 0 0,0 1 0 0 0,0-1 0 0 0,0 1 0 0 0,0 0 0 0 0,-1-1 0 0 0,0 1 0 0 0,0 0 0 0 0,0 5 0 0 0,-2 8-60 0 0,-1 0 0 0 0,0 0 1 0 0,-10 27-1 0 0,12-42 80 0 0,-27 69-71 0 0,19-51 473 0 0,1 0-1 0 0,1 0 1 0 0,-7 32 0 0 0,14-52-369 0 0,0 1-1 0 0,0-1 0 0 0,0 0 1 0 0,0 1-1 0 0,0-1 1 0 0,0 0-1 0 0,0 0 0 0 0,0 1 1 0 0,0-1-1 0 0,0 0 0 0 0,0 0 1 0 0,0 1-1 0 0,0-1 1 0 0,0 0-1 0 0,0 0 0 0 0,1 1 1 0 0,-1-1-1 0 0,0 0 1 0 0,0 0-1 0 0,0 1 0 0 0,0-1 1 0 0,0 0-1 0 0,1 0 0 0 0,-1 0 1 0 0,0 1-1 0 0,0-1 1 0 0,1 0-1 0 0,-1 0 0 0 0,0 0 1 0 0,0 0-1 0 0,0 0 1 0 0,1 1-1 0 0,-1-1 0 0 0,0 0 1 0 0,1 0-1 0 0,-1 0 0 0 0,0 0 1 0 0,0 0-1 0 0,1 0 1 0 0,-1 0-1 0 0,18-2 424 0 0,13-9-77 0 0,-9 0-305 0 0,0-1 0 0 0,-1-1 0 0 0,19-16 0 0 0,24-22-3032 0 0,-56 44 2204 0 0,5-4-1099 0 0,-7 7-60 0 0,-1 0 1 0 0,1-1 0 0 0,-1 0-1 0 0,0 0 1 0 0,8-11 0 0 0,-10 9-538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32 471 3513 0 0,'-2'1'165'0'0,"1"-1"1"0"0,0 0-1 0 0,-1 0 1 0 0,1 0-1 0 0,0 0 1 0 0,-1 0 0 0 0,1 0-1 0 0,0 0 1 0 0,0-1-1 0 0,-1 1 1 0 0,1 0-1 0 0,0-1 1 0 0,0 1-1 0 0,-1-1 1 0 0,1 1-1 0 0,0-1 1 0 0,0 0-1 0 0,0 1 1 0 0,0-1-1 0 0,0 0 1 0 0,0 0 0 0 0,0 0-1 0 0,0 0 1 0 0,-1-1-1 0 0,2 0 65 0 0,-1 0 1 0 0,1 0-1 0 0,0 0 0 0 0,1 1 0 0 0,-1-1 0 0 0,0 0 0 0 0,0 0 1 0 0,1 0-1 0 0,-1 0 0 0 0,1 1 0 0 0,-1-1 0 0 0,1 0 1 0 0,0 0-1 0 0,0 1 0 0 0,0-1 0 0 0,0 0 0 0 0,2-1 1 0 0,-2 0-161 0 0,0 0 1 0 0,1 1 0 0 0,-1-1 0 0 0,1 0 0 0 0,0 1 0 0 0,0 0-1 0 0,0-1 1 0 0,0 1 0 0 0,0 0 0 0 0,0 0 0 0 0,1 0 0 0 0,-1 0 0 0 0,0 1-1 0 0,1-1 1 0 0,0 1 0 0 0,-1-1 0 0 0,1 1 0 0 0,0 0 0 0 0,0 0-1 0 0,0 0 1 0 0,0 0 0 0 0,0 1 0 0 0,0-1 0 0 0,0 1 0 0 0,0 0 0 0 0,0 0-1 0 0,0 0 1 0 0,0 0 0 0 0,0 0 0 0 0,0 1 0 0 0,4 0 0 0 0,-5 0-119 0 0,-1-1 0 0 0,1 0 0 0 0,0 1 0 0 0,-1-1 0 0 0,1 0 0 0 0,0 0 0 0 0,-1 0 0 0 0,1 0 0 0 0,0 0 0 0 0,-1-1-1 0 0,1 1 1 0 0,0 0 0 0 0,-1-1 0 0 0,1 1 0 0 0,-1-1 0 0 0,1 0 0 0 0,-1 0 0 0 0,1 1 0 0 0,-1-1 0 0 0,1 0 0 0 0,-1 0 0 0 0,0 0 0 0 0,1 0 0 0 0,-1-1 0 0 0,0 1 0 0 0,0 0 0 0 0,0 0 0 0 0,0-1 0 0 0,0 1 0 0 0,0 0 0 0 0,0-1 0 0 0,0-2 0 0 0,0 2-79 0 0,0-1-1 0 0,0 0 1 0 0,-1 0 0 0 0,1 1 0 0 0,-1-1-1 0 0,0 0 1 0 0,0 0 0 0 0,0 0-1 0 0,0 1 1 0 0,0-1 0 0 0,-1 0-1 0 0,1 0 1 0 0,-1 0 0 0 0,0 1-1 0 0,0-1 1 0 0,0 0 0 0 0,0 1-1 0 0,-2-4 1 0 0,3 6 127 0 0,0 0 0 0 0,0-1 0 0 0,0 1 1 0 0,0 0-1 0 0,0-1 0 0 0,-1 1 0 0 0,1 0 0 0 0,0 0 0 0 0,0 0 0 0 0,0-1 0 0 0,-1 1 0 0 0,1 0 0 0 0,0 0 1 0 0,0 0-1 0 0,-1-1 0 0 0,1 1 0 0 0,0 0 0 0 0,0 0 0 0 0,-1 0 0 0 0,1 0 0 0 0,0 0 0 0 0,0-1 1 0 0,-1 1-1 0 0,1 0 0 0 0,0 0 0 0 0,-1 0 0 0 0,1 0 0 0 0,0 0 0 0 0,-1 0 0 0 0,1 0 0 0 0,0 0 0 0 0,0 0 1 0 0,-1 0-1 0 0,1 0 0 0 0,-1 1 0 0 0,-7 8 130 0 0,-3 16 166 0 0,5-2-27 0 0,1 0 1 0 0,0 1 0 0 0,2-1-1 0 0,1 1 1 0 0,1 0 0 0 0,1-1-1 0 0,0 1 1 0 0,2 0-1 0 0,7 29 1 0 0,-9-50-247 0 0,1 0 0 0 0,-1 0 0 0 0,1 0 0 0 0,0 0-1 0 0,0 0 1 0 0,0 0 0 0 0,1 0 0 0 0,-1 0 0 0 0,1-1 0 0 0,-1 1-1 0 0,1-1 1 0 0,0 1 0 0 0,0-1 0 0 0,0 1 0 0 0,0-1 0 0 0,1 0-1 0 0,-1 0 1 0 0,1 0 0 0 0,-1 0 0 0 0,1-1 0 0 0,-1 1 0 0 0,1-1 0 0 0,0 1-1 0 0,5 1 1 0 0,-4-3-64 0 0,0 0-1 0 0,0 1 1 0 0,0-1-1 0 0,0-1 0 0 0,0 1 1 0 0,0-1-1 0 0,0 1 1 0 0,0-1-1 0 0,0 0 1 0 0,0-1-1 0 0,0 1 0 0 0,0-1 1 0 0,0 1-1 0 0,-1-1 1 0 0,1 0-1 0 0,-1-1 1 0 0,1 1-1 0 0,3-4 0 0 0,4-3-531 0 0,-1 0 0 0 0,0-1 0 0 0,-1 0-1 0 0,0 0 1 0 0,0-1 0 0 0,-1 0 0 0 0,-1-1-1 0 0,0 0 1 0 0,-1 0 0 0 0,0-1-1 0 0,0 1 1 0 0,-1-1 0 0 0,-1 0 0 0 0,-1-1-1 0 0,1 1 1 0 0,1-24 0 0 0,-2-11-14 0 0,-2 0 1 0 0,-3 0 0 0 0,-10-69-1 0 0,5 48 1609 0 0,6 39 144 0 0,1 22-541 0 0,0 0-1 0 0,-1 0 1 0 0,1 0-1 0 0,-2 0 1 0 0,-1-9-1 0 0,6 30 4784 0 0,1 5-3521 0 0,8 33-1628 0 0,43 122 122 0 0,-30-88-439 0 0,47 106 0 0 0,-31-113-2506 0 0,-36-71 1542 0 0,0 0 0 0 0,0 0 0 0 0,1 0 0 0 0,-1-1 0 0 0,1 0 0 0 0,1 0 0 0 0,-1-1 0 0 0,9 6 0 0 0,-6-5-1364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2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27 12515 0 0,'-1'1'132'0'0,"0"-1"0"0"0,0 1 0 0 0,0 0 1 0 0,0 0-1 0 0,0-1 0 0 0,0 1 1 0 0,0 0-1 0 0,0 0 0 0 0,0 0 0 0 0,0 0 1 0 0,1 0-1 0 0,-1 0 0 0 0,0 1 0 0 0,1-1 1 0 0,-1 0-1 0 0,1 0 0 0 0,-1 0 0 0 0,1 1 1 0 0,0-1-1 0 0,-1 0 0 0 0,1 0 0 0 0,0 1 1 0 0,0-1-1 0 0,0 0 0 0 0,0 1 0 0 0,0-1 1 0 0,0 0-1 0 0,0 0 0 0 0,0 1 1 0 0,1-1-1 0 0,-1 0 0 0 0,1 3 0 0 0,0-3-245 0 0,0 0 0 0 0,0 0 0 0 0,-1 0 0 0 0,1 0-1 0 0,0 0 1 0 0,0 0 0 0 0,1 0 0 0 0,-1 0 0 0 0,0 0-1 0 0,0-1 1 0 0,0 1 0 0 0,0 0 0 0 0,1-1 0 0 0,-1 1 0 0 0,0-1-1 0 0,1 0 1 0 0,-1 1 0 0 0,0-1 0 0 0,1 0 0 0 0,-1 0-1 0 0,1 1 1 0 0,-1-1 0 0 0,0 0 0 0 0,1 0 0 0 0,-1-1 0 0 0,0 1-1 0 0,1 0 1 0 0,-1 0 0 0 0,1-1 0 0 0,-1 1 0 0 0,2-2 0 0 0,63-27-7069 0 0,-5-11 3513 0 0,-52 33 2038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127 148 3361 0 0,'-5'0'350'0'0,"0"1"-1"0"0,0 0 1 0 0,0 0 0 0 0,0 1 0 0 0,1-1 0 0 0,-1 1-1 0 0,0 0 1 0 0,1 0 0 0 0,0 1 0 0 0,-1-1 0 0 0,1 1-1 0 0,0 0 1 0 0,0 0 0 0 0,-6 7 0 0 0,2-2 110 0 0,0 1 0 0 0,1 0 0 0 0,0 0 1 0 0,0 1-1 0 0,-8 15 0 0 0,68-163 1687 0 0,-19 46-2644 0 0,-29 69-2349 0 0,-15 37-3205 0 0,4-3 4747 0 0,-2 2-890 0 0</inkml:trace>
  <inkml:trace contextRef="#ctx0" brushRef="#br0" timeOffset="1">106 470 7530 0 0,'17'0'5358'0'0,"-15"1"-5175"0"0,0-1 0 0 0,1 0 0 0 0,-1 0 0 0 0,0 0 0 0 0,1 0-1 0 0,-1 0 1 0 0,0 0 0 0 0,1-1 0 0 0,-1 1 0 0 0,0-1 0 0 0,0 0 0 0 0,1 0 0 0 0,-1 0 0 0 0,0 0 0 0 0,0 0 0 0 0,0 0 0 0 0,2-2 0 0 0,11-8 336 0 0,-1-1 0 0 0,17-19 0 0 0,-18 17-805 0 0,1 0 0 0 0,0 2-1 0 0,31-22 1 0 0,-41 32-320 0 0,1-1 1 0 0,-1 1-1 0 0,1 0 1 0 0,0 0-1 0 0,0 1 0 0 0,0 0 1 0 0,9-2-1 0 0,-10 3-179 0 0,0 0 0 0 0,0 0 0 0 0,0 0 0 0 0,0 0 0 0 0,0 1 0 0 0,0 0 0 0 0,0 0 0 0 0,0 0-1 0 0,0 0 1 0 0,0 1 0 0 0,3 1 0 0 0,-4-1-1182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69 3033 0 0,'7'-14'1867'0'0,"-6"13"-1764"0"0,0 0-1 0 0,0 0 1 0 0,0 0 0 0 0,0 0 0 0 0,-1 0 0 0 0,1 0 0 0 0,0-1-1 0 0,-1 1 1 0 0,1 0 0 0 0,-1 0 0 0 0,1 0 0 0 0,-1-1 0 0 0,0 1-1 0 0,1 0 1 0 0,-1 0 0 0 0,0-1 0 0 0,0 1 0 0 0,0-2-1 0 0,0 1 135 0 0,0 1-1 0 0,0-1 0 0 0,0 1 1 0 0,-1 0-1 0 0,1-1 0 0 0,0 1 1 0 0,-1 0-1 0 0,1-1 0 0 0,-1 1 0 0 0,1 0 1 0 0,-1 0-1 0 0,0 0 0 0 0,0-1 1 0 0,1 1-1 0 0,-1 0 0 0 0,0 0 1 0 0,0 0-1 0 0,0 0 0 0 0,0 0 0 0 0,0 0 1 0 0,0 1-1 0 0,0-1 0 0 0,0 0 1 0 0,-1 0-1 0 0,1 1 0 0 0,-2-1 1 0 0,1 1-79 0 0,0 0 1 0 0,0 0 0 0 0,1 0 0 0 0,-1 0 0 0 0,0 1 0 0 0,0-1 0 0 0,0 1 0 0 0,0 0-1 0 0,0-1 1 0 0,1 1 0 0 0,-1 0 0 0 0,0 0 0 0 0,1 0 0 0 0,-1 0 0 0 0,1 0-1 0 0,-2 2 1 0 0,-7 6-81 0 0,0 1 1 0 0,1-1-1 0 0,0 2 0 0 0,-8 12 0 0 0,2 0-134 0 0,1 2 0 0 0,0-1 0 0 0,2 2 1 0 0,1 0-1 0 0,-8 29 0 0 0,13-35 51 0 0,1 0 0 0 0,1 0 0 0 0,1 0 0 0 0,1 0 0 0 0,1 1 0 0 0,1-1 0 0 0,3 36 0 0 0,-2-53-5 0 0,-1 1 0 0 0,1-1 0 0 0,-1 1 0 0 0,1-1 0 0 0,0 0 1 0 0,0 1-1 0 0,0-1 0 0 0,1 0 0 0 0,-1 0 0 0 0,1 0 0 0 0,0 0 0 0 0,0 0 0 0 0,0 0 0 0 0,0-1 0 0 0,0 1 0 0 0,1 0 0 0 0,-1-1 1 0 0,1 0-1 0 0,0 0 0 0 0,-1 0 0 0 0,1 0 0 0 0,0 0 0 0 0,0 0 0 0 0,0-1 0 0 0,7 3 0 0 0,-5-3-6 0 0,0 0-1 0 0,0-1 1 0 0,1 1 0 0 0,-1-1-1 0 0,0 0 1 0 0,1-1 0 0 0,-1 1-1 0 0,0-1 1 0 0,0 0 0 0 0,1-1-1 0 0,-1 1 1 0 0,0-1-1 0 0,0 0 1 0 0,0 0 0 0 0,-1 0-1 0 0,7-5 1 0 0,7-4 2 0 0,-1-2 0 0 0,-1 0 1 0 0,0 0-1 0 0,-1-2 0 0 0,0 0 0 0 0,-1 0 1 0 0,17-26-1 0 0,-22 27-72 0 0,0 0 0 0 0,-1 0 0 0 0,0-1 0 0 0,-1 0 0 0 0,-1 0-1 0 0,0-1 1 0 0,-1 0 0 0 0,-1 0 0 0 0,5-31 0 0 0,-9 37 37 0 0,0-1-1 0 0,-1 1 1 0 0,0 0 0 0 0,0 0-1 0 0,-1 0 1 0 0,-1 0-1 0 0,-5-15 1 0 0,7 21 90 0 0,0 1-1 0 0,0-1 1 0 0,-1 1-1 0 0,0-1 0 0 0,1 1 1 0 0,-1 0-1 0 0,-1-1 1 0 0,1 1-1 0 0,0 0 1 0 0,-1 0-1 0 0,1 1 1 0 0,-1-1-1 0 0,0 1 1 0 0,0-1-1 0 0,0 1 1 0 0,0 0-1 0 0,-1 0 0 0 0,1 0 1 0 0,0 0-1 0 0,-1 1 1 0 0,1-1-1 0 0,-1 1 1 0 0,-4-1-1 0 0,7 2 20 0 0,-1 0 0 0 0,1-1 1 0 0,-1 1-1 0 0,1 0 0 0 0,-1 0 0 0 0,1 0 0 0 0,-1 1 0 0 0,1-1 0 0 0,0 0 0 0 0,-1 1 0 0 0,1-1 1 0 0,-1 0-1 0 0,1 1 0 0 0,0 0 0 0 0,-1-1 0 0 0,1 1 0 0 0,0 0 0 0 0,0 0 0 0 0,-1-1 0 0 0,1 1 1 0 0,0 0-1 0 0,0 0 0 0 0,0 0 0 0 0,-1 2 0 0 0,1-1 3 0 0,-1 1-1 0 0,1 0 1 0 0,0-1 0 0 0,0 1 0 0 0,0 0 0 0 0,1 0-1 0 0,-1 0 1 0 0,1-1 0 0 0,-1 1 0 0 0,1 0-1 0 0,0 5 1 0 0,1 3 67 0 0,0 0 0 0 0,0 0-1 0 0,2 0 1 0 0,-1 0 0 0 0,5 13-1 0 0,9 18-13 0 0,2 1 0 0 0,1-2 0 0 0,2-1 0 0 0,2 0 0 0 0,2-2 0 0 0,43 52 0 0 0,-21-45-1703 0 0,-19-27-1373 0 0,-25-16 2085 0 0,0-1 0 0 0,-1 0 0 0 0,1 0 0 0 0,0-1 0 0 0,0 1 0 0 0,0 0 0 0 0,6-1 0 0 0,-8 0 545 0 0,0 0 1 0 0,0 0 0 0 0,0 0 0 0 0,0 0-1 0 0,0 0 1 0 0,0 0 0 0 0,0-1 0 0 0,0 1-1 0 0,0 0 1 0 0,0-1 0 0 0,0 1 0 0 0,-1-1-1 0 0,1 1 1 0 0,0-1 0 0 0,1-1 0 0 0,3-2-1537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65 7058 0 0,'-3'116'3314'0'0,"-14"58"-3442"0"0,49-274-1558 0 0,-26 80 1825 0 0,1 0 0 0 0,0 0-1 0 0,2 1 1 0 0,0 0 0 0 0,1 0 0 0 0,13-18 0 0 0,-17 28 5 0 0,1 1 0 0 0,-1 0 0 0 0,2 1-1 0 0,-1-1 1 0 0,1 1 0 0 0,0 0 0 0 0,0 1 0 0 0,1 0 0 0 0,0 1 0 0 0,0-1-1 0 0,0 2 1 0 0,1-1 0 0 0,-1 1 0 0 0,14-3 0 0 0,-21 6-128 0 0,-1 1-1 0 0,1-1 1 0 0,0 0 0 0 0,-1 1-1 0 0,1 0 1 0 0,0-1 0 0 0,0 1-1 0 0,-1 0 1 0 0,1 0 0 0 0,0 0-1 0 0,0 0 1 0 0,0 1 0 0 0,-1-1-1 0 0,1 0 1 0 0,0 1 0 0 0,0-1-1 0 0,-1 1 1 0 0,1-1 0 0 0,0 1-1 0 0,-1 0 1 0 0,1 0 0 0 0,1 1-1 0 0,-2-1-13 0 0,0 1 0 0 0,0-1 0 0 0,-1 1 0 0 0,1-1-1 0 0,-1 1 1 0 0,1-1 0 0 0,-1 1 0 0 0,1 0-1 0 0,-1-1 1 0 0,0 1 0 0 0,0-1 0 0 0,0 1 0 0 0,0 0-1 0 0,0-1 1 0 0,0 1 0 0 0,0-1 0 0 0,0 1 0 0 0,-1 0-1 0 0,0 1 1 0 0,-2 8-75 0 0,-1-1 1 0 0,0 0-1 0 0,0 0 0 0 0,-1 0 1 0 0,-12 17-1 0 0,13-22 118 0 0,-53 72 647 0 0,15-30 3568 0 0,47-50-4063 0 0,0 0 0 0 0,0 0 0 0 0,0 1 1 0 0,0-1-1 0 0,0 1 0 0 0,0 0 0 0 0,0 1 0 0 0,1-1 0 0 0,9 0 1 0 0,72-11-7212 0 0,-42 7-1412 0 0,-28 3 5609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13 226 7346 0 0,'0'0'37'0'0,"-10"-31"5433"0"0,9 30-5359 0 0,1-1-1 0 0,0 1 0 0 0,-1 0 0 0 0,1 0 0 0 0,0 0 0 0 0,0-1 0 0 0,0 1 1 0 0,0 0-1 0 0,0 0 0 0 0,0-1 0 0 0,0 1 0 0 0,0 0 0 0 0,0 0 0 0 0,1 0 0 0 0,-1-1 1 0 0,1 1-1 0 0,-1 0 0 0 0,1 0 0 0 0,-1 0 0 0 0,1 0 0 0 0,-1 0 0 0 0,1 0 1 0 0,1-2-1 0 0,-2 3-101 0 0,1 0 1 0 0,-1 0 0 0 0,1 0 0 0 0,-1 1-1 0 0,1-1 1 0 0,-1 0 0 0 0,1 0 0 0 0,-1 0-1 0 0,1 0 1 0 0,-1 1 0 0 0,1-1 0 0 0,-1 0 0 0 0,0 0-1 0 0,1 1 1 0 0,-1-1 0 0 0,1 0 0 0 0,-1 1-1 0 0,0-1 1 0 0,1 0 0 0 0,-1 1 0 0 0,0-1-1 0 0,1 1 1 0 0,-1-1 0 0 0,0 0 0 0 0,0 1-1 0 0,0-1 1 0 0,1 1 0 0 0,-1-1 0 0 0,0 1-1 0 0,0-1 1 0 0,0 1 0 0 0,0 0 0 0 0,8 20-27 0 0,-8-19 29 0 0,35 131 44 0 0,5 17-100 0 0,-29-127-1520 0 0,-8-26-571 0 0,-3-13 932 0 0,-6-39 177 0 0,2 26 723 0 0,1-1 0 0 0,2-51 0 0 0,2 75 428 0 0,1 0 1 0 0,-1 1 0 0 0,1-1 0 0 0,0 1 0 0 0,0 0 0 0 0,0 0 0 0 0,1 0-1 0 0,0 0 1 0 0,0 0 0 0 0,0 0 0 0 0,0 1 0 0 0,1-1 0 0 0,0 1 0 0 0,0 0-1 0 0,0 0 1 0 0,0 0 0 0 0,1 1 0 0 0,-1-1 0 0 0,1 1 0 0 0,0 0 0 0 0,10-4-1 0 0,-12 6-104 0 0,0 0 0 0 0,0 0-1 0 0,0 0 1 0 0,-1 0-1 0 0,1 0 1 0 0,0 1-1 0 0,0-1 1 0 0,0 1-1 0 0,0 0 1 0 0,0 0-1 0 0,0 0 1 0 0,0 0-1 0 0,0 1 1 0 0,0-1-1 0 0,0 1 1 0 0,0 0-1 0 0,0 0 1 0 0,0 0-1 0 0,0 0 1 0 0,-1 0-1 0 0,1 0 1 0 0,0 1-1 0 0,-1 0 1 0 0,1-1-1 0 0,-1 1 1 0 0,0 0-1 0 0,0 0 1 0 0,1 0-1 0 0,-1 0 1 0 0,0 1-1 0 0,-1-1 1 0 0,1 0-1 0 0,0 1 1 0 0,-1 0-1 0 0,1-1 1 0 0,-1 1-1 0 0,0 0 1 0 0,0 0-1 0 0,0-1 1 0 0,0 1-1 0 0,0 6 1 0 0,2 8 70 0 0,-1-1 1 0 0,0 1-1 0 0,-2 0 1 0 0,0 0 0 0 0,-1-1-1 0 0,0 1 1 0 0,-2 0-1 0 0,0-1 1 0 0,-6 21 0 0 0,-7 44 1283 0 0,16-80-1362 0 0,0-1-1 0 0,0 1 1 0 0,0-1 0 0 0,0 0-1 0 0,-1 1 1 0 0,1-1 0 0 0,0 1-1 0 0,0-1 1 0 0,0 0 0 0 0,0 1-1 0 0,0-1 1 0 0,0 1 0 0 0,0-1-1 0 0,0 0 1 0 0,0 1 0 0 0,0-1-1 0 0,0 1 1 0 0,0-1 0 0 0,1 0-1 0 0,-1 1 1 0 0,0-1 0 0 0,0 1-1 0 0,0-1 1 0 0,0 0 0 0 0,1 1-1 0 0,-1-1 1 0 0,0 0 0 0 0,0 1-1 0 0,1-1 1 0 0,-1 0 0 0 0,0 1-1 0 0,1-1 1 0 0,-1 0 0 0 0,0 0-1 0 0,1 1 1 0 0,-1-1 0 0 0,1 0-1 0 0,15-8 98 0 0,18-28-877 0 0,-31 34 543 0 0,15-19-4270 0 0,27-38 0 0 0,-39 50 4168 0 0,-1-1-1 0 0,0 0 1 0 0,-1 0 0 0 0,0 0-1 0 0,0 0 1 0 0,-1-1 0 0 0,3-13-1 0 0,8-98-310 0 0,-11 79 2238 0 0,2 0 0 0 0,17-53 6815 0 0,-20 115-6578 0 0,1 26-2202 0 0,-3-42 672 0 0,0 78-94 0 0,2 39 127 0 0,-1-106-549 0 0,1 1 0 0 0,1-1 1 0 0,0 0-1 0 0,1 0 0 0 0,0-1 0 0 0,6 15 0 0 0,-8-23-394 0 0,1-1 1 0 0,-1 1-1 0 0,1 0 1 0 0,0-1 0 0 0,0 1-1 0 0,0-1 1 0 0,1 0-1 0 0,0 0 1 0 0,-1 0-1 0 0,1 0 1 0 0,1-1-1 0 0,-1 0 1 0 0,0 0-1 0 0,1 0 1 0 0,0 0-1 0 0,-1-1 1 0 0,1 1 0 0 0,10 2-1 0 0,-1-3-1864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1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39 245 6937 0 0,'-20'13'5986'0'0,"1"0"-4710"0"0,26-19-1286 0 0,0 0 0 0 0,0-1 1 0 0,0 1-1 0 0,-1-1 0 0 0,-1-1 0 0 0,1 1 0 0 0,5-11 0 0 0,4-3-55 0 0,-12 16-124 0 0,0 1 0 0 0,1 0 0 0 0,0 0 0 0 0,0 0 0 0 0,0 0-1 0 0,0 1 1 0 0,1-1 0 0 0,0 1 0 0 0,-1 0 0 0 0,8-3 0 0 0,-10 6 126 0 0,-1-1-1 0 0,1 1 1 0 0,-1-1-1 0 0,1 1 1 0 0,0 0-1 0 0,-1-1 1 0 0,1 1-1 0 0,0 0 1 0 0,-1 0 0 0 0,1 0-1 0 0,0 1 1 0 0,-1-1-1 0 0,1 0 1 0 0,0 1-1 0 0,-1-1 1 0 0,1 1-1 0 0,-1-1 1 0 0,1 1 0 0 0,-1 0-1 0 0,1 0 1 0 0,-1-1-1 0 0,1 1 1 0 0,-1 0-1 0 0,0 0 1 0 0,1 1-1 0 0,-1-1 1 0 0,0 0 0 0 0,0 0-1 0 0,0 1 1 0 0,0-1-1 0 0,0 0 1 0 0,0 1-1 0 0,0-1 1 0 0,-1 1-1 0 0,1-1 1 0 0,0 1 0 0 0,-1-1-1 0 0,1 4 1 0 0,4 12 91 0 0,0 1 1 0 0,-2-1 0 0 0,0 1-1 0 0,-1 0 1 0 0,-1 0 0 0 0,0 1-1 0 0,-3 27 1 0 0,0-21 673 0 0,2-1 0 0 0,1 0 1 0 0,5 32-1 0 0,-6-55-691 0 0,0 1-1 0 0,0-1 1 0 0,0 0 0 0 0,0 0 0 0 0,0 1 0 0 0,0-1-1 0 0,1 0 1 0 0,-1 0 0 0 0,0 0 0 0 0,1 1 0 0 0,-1-1 0 0 0,1 0-1 0 0,0 0 1 0 0,-1 0 0 0 0,1 0 0 0 0,0 0 0 0 0,0 0-1 0 0,-1 0 1 0 0,1 0 0 0 0,0 0 0 0 0,0-1 0 0 0,0 1 0 0 0,0 0-1 0 0,0 0 1 0 0,0-1 0 0 0,0 1 0 0 0,1-1 0 0 0,-1 1 0 0 0,0-1-1 0 0,0 1 1 0 0,2-1 0 0 0,-1 0-32 0 0,0-1 0 0 0,0 0 0 0 0,0 1 1 0 0,-1-1-1 0 0,1 0 0 0 0,0 0 0 0 0,0 0 0 0 0,-1 0 0 0 0,1-1 1 0 0,-1 1-1 0 0,1 0 0 0 0,-1-1 0 0 0,0 1 0 0 0,1-1 0 0 0,-1 1 0 0 0,0-1 1 0 0,0 0-1 0 0,0 1 0 0 0,1-4 0 0 0,7-11-366 0 0,-1-1 1 0 0,-1-1-1 0 0,-1 1 0 0 0,0-1 0 0 0,-1 0 1 0 0,-1 0-1 0 0,3-33 0 0 0,-4 2 798 0 0,-7-85 0 0 0,4 106 1070 0 0,0 27-1282 0 0,0-1 1 0 0,0 1 0 0 0,1-1-1 0 0,-1 1 1 0 0,0-1-1 0 0,0 1 1 0 0,1 0 0 0 0,-1-1-1 0 0,1 1 1 0 0,-1-1-1 0 0,1 1 1 0 0,-1 0 0 0 0,1 0-1 0 0,0-1 1 0 0,0 1-1 0 0,1-1 1 0 0,-2 2-131 0 0,1 0-1 0 0,0 1 1 0 0,0-1 0 0 0,-1 0 0 0 0,1 1-1 0 0,0-1 1 0 0,0 0 0 0 0,-1 1-1 0 0,1-1 1 0 0,-1 1 0 0 0,1-1 0 0 0,0 1-1 0 0,-1 0 1 0 0,1-1 0 0 0,-1 1-1 0 0,1 0 1 0 0,-1-1 0 0 0,0 1 0 0 0,1 0-1 0 0,-1-1 1 0 0,0 1 0 0 0,1 0 0 0 0,-1 1-1 0 0,10 19 223 0 0,17 71 26 0 0,12 27-331 0 0,-39-118-17 0 0,0 0-1 0 0,0 0 0 0 0,1 0 1 0 0,-1 0-1 0 0,0 0 1 0 0,1 0-1 0 0,-1 0 1 0 0,1 0-1 0 0,-1 0 1 0 0,1 0-1 0 0,0 0 1 0 0,-1 0-1 0 0,1 0 1 0 0,0-1-1 0 0,0 1 0 0 0,0 0 1 0 0,0 0-1 0 0,-1-1 1 0 0,1 1-1 0 0,0 0 1 0 0,0-1-1 0 0,0 1 1 0 0,0-1-1 0 0,1 0 1 0 0,-1 1-1 0 0,0-1 1 0 0,2 1-1 0 0,-2-2-19 0 0,1 1 0 0 0,-1-1 1 0 0,0 0-1 0 0,1 0 0 0 0,-1 1 0 0 0,1-1 0 0 0,-1 0 0 0 0,0 0 0 0 0,0 0 1 0 0,0-1-1 0 0,0 1 0 0 0,1 0 0 0 0,-1 0 0 0 0,-1 0 0 0 0,1-1 0 0 0,1-1 1 0 0,5-10-157 0 0,-1 1 0 0 0,0-1 1 0 0,4-15-1 0 0,7-31 26 0 0,-8 28 229 0 0,1 0 1 0 0,1 0-1 0 0,18-35 0 0 0,-28 64 6 0 0,0 1 0 0 0,-1-1 0 0 0,1 0 0 0 0,0 0 0 0 0,0 1-1 0 0,0-1 1 0 0,0 1 0 0 0,1-1 0 0 0,-1 1 0 0 0,0-1 0 0 0,1 1 0 0 0,-1 0-1 0 0,1 0 1 0 0,-1 0 0 0 0,1-1 0 0 0,-1 2 0 0 0,1-1 0 0 0,0 0 0 0 0,0 0 0 0 0,-1 0-1 0 0,1 1 1 0 0,4-2 0 0 0,-4 3-17 0 0,-1-1 0 0 0,1 1 0 0 0,0 0 0 0 0,-1-1 0 0 0,1 1 0 0 0,0 0 0 0 0,-1 0 1 0 0,1 0-1 0 0,-1 0 0 0 0,1 0 0 0 0,-1 0 0 0 0,0 1 0 0 0,0-1 0 0 0,1 0 0 0 0,-1 1 0 0 0,0-1 0 0 0,0 1 0 0 0,0-1 0 0 0,1 2 0 0 0,4 10 59 0 0,0 0 1 0 0,0 0-1 0 0,-1 1 1 0 0,5 22-1 0 0,3 29 20 0 0,-10-42-302 0 0,1 0 1 0 0,2 0-1 0 0,0 0 0 0 0,15 33 1 0 0,-20-54-238 0 0,1 1 0 0 0,-1-1 0 0 0,1 1 0 0 0,0-1-1 0 0,0 0 1 0 0,0 0 0 0 0,0 1 0 0 0,0-2 0 0 0,0 1 0 0 0,5 3 0 0 0,-6-4 115 0 0,1 0 0 0 0,-1-1 0 0 0,0 1 1 0 0,0-1-1 0 0,1 1 0 0 0,-1-1 0 0 0,0 1 0 0 0,1-1 1 0 0,-1 0-1 0 0,1 0 0 0 0,-1 0 0 0 0,0 0 0 0 0,1 0 1 0 0,-1 0-1 0 0,1 0 0 0 0,-1 0 0 0 0,1 0 0 0 0,-1-1 0 0 0,0 1 1 0 0,1 0-1 0 0,-1-1 0 0 0,0 1 0 0 0,1-1 0 0 0,0-1 1 0 0,11-7-2969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3617 0 0,'7'11'5494'0'0,"13"13"-3262"0"0,-18-23-1774 0 0,5 9-195 0 0,0 0 0 0 0,0 0 0 0 0,-1 1 0 0 0,0 0 0 0 0,-1 0-1 0 0,0 0 1 0 0,5 19 0 0 0,16 89-1730 0 0,-18-75-997 0 0,-6-27-1144 0 0,-9-51-1298 0 0,7 16 4115 0 0,0-2 131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2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2721 0 0,'21'-47'2109'0'0,"-19"44"-1845"0"0,-1 0 0 0 0,1 0 0 0 0,0 0 1 0 0,0 1-1 0 0,0-1 0 0 0,0 1 0 0 0,0 0 0 0 0,0-1 0 0 0,1 1 0 0 0,-1 0 0 0 0,1 0 0 0 0,-1 0 0 0 0,7-2 0 0 0,-8 4-229 0 0,0 0 1 0 0,1 0-1 0 0,-1 0 0 0 0,0 0 1 0 0,1 0-1 0 0,-1 0 0 0 0,0 1 1 0 0,1-1-1 0 0,-1 1 0 0 0,0-1 1 0 0,0 1-1 0 0,0-1 0 0 0,1 1 0 0 0,-1-1 1 0 0,0 1-1 0 0,0 0 0 0 0,0 0 1 0 0,0 0-1 0 0,0 0 0 0 0,0 0 1 0 0,0 0-1 0 0,0 0 0 0 0,-1 0 0 0 0,1 0 1 0 0,1 2-1 0 0,18 34 106 0 0,-16-31-68 0 0,5 15 252 0 0,0 1-1 0 0,-1 0 1 0 0,-1 0-1 0 0,-1 0 1 0 0,-1 1-1 0 0,3 24 1 0 0,-8-42-392 0 0,0 0 1 0 0,0 0-1 0 0,0 0 1 0 0,-1 1-1 0 0,0-1 1 0 0,0 0 0 0 0,0 0-1 0 0,0 0 1 0 0,-1 0-1 0 0,0 0 1 0 0,0-1 0 0 0,0 1-1 0 0,-1 0 1 0 0,1-1-1 0 0,-1 0 1 0 0,0 0-1 0 0,0 0 1 0 0,-1 0 0 0 0,-4 5-1 0 0,5-7 18 0 0,1 0 0 0 0,-1 0 0 0 0,0 0 0 0 0,0-1-1 0 0,0 1 1 0 0,0-1 0 0 0,-1 1 0 0 0,1-1 0 0 0,0 0 0 0 0,-1 0-1 0 0,1 0 1 0 0,0-1 0 0 0,-1 1 0 0 0,1-1 0 0 0,-1 0 0 0 0,1 0-1 0 0,-1 0 1 0 0,1-1 0 0 0,-1 1 0 0 0,1-1 0 0 0,0 1 0 0 0,-1-1-1 0 0,1 0 1 0 0,0-1 0 0 0,-1 1 0 0 0,1 0 0 0 0,0-1 0 0 0,0 0-1 0 0,-4-3 1 0 0,6 5 127 0 0,1 0 0 0 0,-1-1 0 0 0,0 1-1 0 0,0-1 1 0 0,1 1 0 0 0,-1 0 0 0 0,0-1-1 0 0,1 0 1 0 0,-1 1 0 0 0,0-1 0 0 0,1 1 0 0 0,-1-1-1 0 0,1 0 1 0 0,-1 1 0 0 0,1-1 0 0 0,-1 0-1 0 0,1 0 1 0 0,0 1 0 0 0,-1-1 0 0 0,1 0 0 0 0,0 0-1 0 0,0 0 1 0 0,0 1 0 0 0,-1-1 0 0 0,1 0-1 0 0,0 0 1 0 0,0 0 0 0 0,0 0 0 0 0,0 1 0 0 0,0-1-1 0 0,0 0 1 0 0,1 0 0 0 0,-1 0 0 0 0,0 0-1 0 0,0 1 1 0 0,1-1 0 0 0,-1 0 0 0 0,0 0 0 0 0,1 1-1 0 0,-1-1 1 0 0,1 0 0 0 0,-1 0 0 0 0,1 1-1 0 0,-1-1 1 0 0,1 1 0 0 0,-1-1 0 0 0,2-1 0 0 0,5-3 199 0 0,-1 0 1 0 0,1 0 0 0 0,0 1-1 0 0,11-5 1 0 0,2-2-49 0 0,15-17 198 0 0,18-11-294 0 0,-49 36-150 0 0,1 1 0 0 0,0-1-1 0 0,-1 1 1 0 0,1 0 0 0 0,0 1 0 0 0,0-1-1 0 0,0 1 1 0 0,0 0 0 0 0,0 0 0 0 0,7 0 0 0 0,-9 2 15 0 0,-1-1 1 0 0,0 1-1 0 0,1-1 0 0 0,-1 1 1 0 0,0 0-1 0 0,1 0 1 0 0,-1 0-1 0 0,0 0 1 0 0,0 1-1 0 0,0-1 1 0 0,0 1-1 0 0,0-1 1 0 0,0 1-1 0 0,-1 0 1 0 0,1-1-1 0 0,-1 1 1 0 0,1 0-1 0 0,-1 0 1 0 0,1 0-1 0 0,-1 0 1 0 0,0 1-1 0 0,0-1 1 0 0,0 0-1 0 0,0 0 1 0 0,0 1-1 0 0,-1-1 1 0 0,1 3-1 0 0,3 10-71 0 0,0 0 0 0 0,2 28 0 0 0,-6-42 69 0 0,2 33-53 0 0,-2 0 0 0 0,-2 0 0 0 0,-11 63 0 0 0,7-53 1472 0 0,-3 62 0 0 0,10-106-1398 0 0,-1 0 1 0 0,0 0-1 0 0,0 0 0 0 0,0 1 1 0 0,0-1-1 0 0,0 0 0 0 0,0 0 0 0 0,0 0 1 0 0,0 0-1 0 0,0 0 0 0 0,0 0 1 0 0,0 0-1 0 0,0 0 0 0 0,0 0 1 0 0,0 0-1 0 0,0 1 0 0 0,0-1 1 0 0,1 0-1 0 0,-1 0 0 0 0,0 0 1 0 0,0 0-1 0 0,0 0 0 0 0,0 0 0 0 0,0 0 1 0 0,0 0-1 0 0,0 0 0 0 0,0 0 1 0 0,1 0-1 0 0,-1 0 0 0 0,0 0 1 0 0,0 0-1 0 0,0 0 0 0 0,0 0 1 0 0,0 0-1 0 0,0 0 0 0 0,0 0 0 0 0,0 0 1 0 0,1 0-1 0 0,-1 0 0 0 0,0 0 1 0 0,0 0-1 0 0,0 0 0 0 0,0 0 1 0 0,0 0-1 0 0,0 0 0 0 0,0-1 1 0 0,0 1-1 0 0,0 0 0 0 0,1 0 1 0 0,-1 0-1 0 0,0 0 0 0 0,0 0 0 0 0,0 0 1 0 0,0 0-1 0 0,0 0 0 0 0,0 0 1 0 0,0 0-1 0 0,0-1 0 0 0,0 1 1 0 0,0 0-1 0 0,0 0 0 0 0,11-10 359 0 0,7-11-177 0 0,0 0-526 0 0,1 0 0 0 0,38-32 0 0 0,-3 3-4904 0 0,-50 46 4206 0 0,0-1-1 0 0,0 1 0 0 0,0-1 0 0 0,-1 0 0 0 0,1-1 0 0 0,1-4 0 0 0,-2 3 452 0 0,0 0-1 0 0,-1 0 0 0 0,0 0 1 0 0,2-12-1 0 0,-2 2-1208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2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3513 0 0,'-13'43'9362'0'0,"7"5"-5893"0"0,8 49-2861 0 0,-2-87-287 0 0,6 41-459 0 0,-6-47-367 0 0,1 0 1 0 0,0 0-1 0 0,0 0 1 0 0,0 0-1 0 0,0-1 1 0 0,1 1-1 0 0,0 0 1 0 0,0-1-1 0 0,0 1 1 0 0,3 4-1 0 0,-5-8 373 0 0,1 1 0 0 0,1 0-2244 0 0,-2-1 2244 0 0,1 0 0 0 0,-1 0 0 0 0,0 0 0 0 0,0 0 0 0 0,0 0 0 0 0,1 0 0 0 0,-1 0 0 0 0,0 0 0 0 0,0 0 0 0 0,0 0 0 0 0,0 0 0 0 0,1 0 0 0 0,-1 0 0 0 0,0 0 0 0 0,0 0 0 0 0,0 0 0 0 0,0 0 0 0 0,2-2-1321 0 0,2-12-320 0 0,-2-13 796 0 0,-2 13-677 0 0</inkml:trace>
  <inkml:trace contextRef="#ctx0" brushRef="#br0" timeOffset="0.09">83 95 2064 0 0,'32'5'11604'0'0,"-1"6"-7832"0"0,-24-7-3948 0 0,1-1 0 0 0,-1-1 0 0 0,1 1 0 0 0,-1-1 0 0 0,1 0 1 0 0,0-1-1 0 0,8 1 0 0 0,-9-2-776 0 0,0-1 1 0 0,-1 1-1 0 0,1-1 0 0 0,-1 0 1 0 0,1 0-1 0 0,7-3 1 0 0,-12 3 642 0 0,0 0 0 0 0,1 0 0 0 0,-1 0 0 0 0,0 0 0 0 0,0-1 0 0 0,0 1 0 0 0,0-1 0 0 0,0 1 0 0 0,0-1 1 0 0,0 0-1 0 0,-1 1 0 0 0,1-1 0 0 0,-1 0 0 0 0,1 0 0 0 0,-1 0 0 0 0,0 0 0 0 0,1-1 0 0 0,-1 1 0 0 0,0 0 1 0 0,1-3-1 0 0,1-9-1520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4361 0 0,'1'-1'322'0'0,"-1"0"0"0"0,1 0 0 0 0,0 0 0 0 0,-1 0 0 0 0,1 1 0 0 0,0-1 0 0 0,0 0 0 0 0,0 0 0 0 0,0 0 0 0 0,0 1 0 0 0,0-1 0 0 0,0 0 0 0 0,0 1 0 0 0,1-1-1 0 0,-1 0-207 0 0,-1 1 0 0 0,1 0-1 0 0,-1 0 1 0 0,1 0-1 0 0,-1 0 1 0 0,0 1-1 0 0,1-1 1 0 0,-1 0-1 0 0,1 0 1 0 0,-1 0-1 0 0,1 0 1 0 0,-1 0-1 0 0,0 0 1 0 0,1 1-1 0 0,-1-1 1 0 0,1 0-1 0 0,-1 0 1 0 0,0 1-1 0 0,1-1 1 0 0,-1 0-1 0 0,0 1 1 0 0,1-1-1 0 0,-1 0 1 0 0,0 1-1 0 0,1-1 1 0 0,13 35 1156 0 0,26 135-94 0 0,16 53-1005 0 0,-49-205-582 0 0,1 1 0 0 0,0-1-1 0 0,13 22 1 0 0,-16-33-545 0 0,0 1 1 0 0,0-1-1 0 0,1 0 1 0 0,0-1-1 0 0,0 1 0 0 0,0-1 1 0 0,1 0-1 0 0,0-1 1 0 0,13 9-1 0 0,-8-9-1762 0 0</inkml:trace>
  <inkml:trace contextRef="#ctx0" brushRef="#br0" timeOffset="1">264 388 9306 0 0,'-4'2'1725'0'0,"-21"8"3700"0"0,19-15-5218 0 0,10-11-24 0 0,6-5-246 0 0,0 0 0 0 0,1 0 0 0 0,2 1 0 0 0,0 1 0 0 0,1 0 0 0 0,17-17 0 0 0,-16 20-1578 0 0,0 1-1 0 0,1 1 1 0 0,32-22-1 0 0,-47 36 1467 0 0,35-20-3776 0 0,-35 19 3801 0 0,0 0 0 0 0,1 1-1 0 0,-1-1 1 0 0,0 1 0 0 0,0-1 0 0 0,1 1 0 0 0,-1-1 0 0 0,0 1 0 0 0,1 0-1 0 0,-1 0 1 0 0,0 0 0 0 0,1 0 0 0 0,-1 0 0 0 0,0 0 0 0 0,1 0 0 0 0,-1 0-1 0 0,0 0 1 0 0,1 1 0 0 0,-1-1 0 0 0,0 0 0 0 0,1 1 0 0 0,-1-1 0 0 0,0 1-1 0 0,0-1 1 0 0,1 1 0 0 0,0 1 0 0 0,2 3-1333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3169 0 0,'-33'81'5705'0'0,"-27"110"0"0"0,59-187-5548 0 0,-7 39 1281 0 0,7-40-1335 0 0,1 0 0 0 0,0 0 0 0 0,0-1 0 0 0,0 1 0 0 0,0 0 0 0 0,0 0 0 0 0,0 0-1 0 0,1-1 1 0 0,-1 1 0 0 0,1 0 0 0 0,0 0 0 0 0,2 4 0 0 0,-2-6-93 0 0,-1-1 0 0 0,0 1 0 0 0,1-1 0 0 0,-1 1 1 0 0,0-1-1 0 0,1 0 0 0 0,-1 1 0 0 0,1-1 0 0 0,-1 0 1 0 0,0 1-1 0 0,1-1 0 0 0,-1 0 0 0 0,1 1 0 0 0,-1-1 1 0 0,1 0-1 0 0,-1 0 0 0 0,1 0 0 0 0,-1 0 0 0 0,1 1 0 0 0,0-1 1 0 0,-1 0-1 0 0,1 0 0 0 0,-1 0 0 0 0,1 0 0 0 0,-1 0 1 0 0,1 0-1 0 0,-1 0 0 0 0,1 0 0 0 0,-1-1 0 0 0,1 1 1 0 0,0 0-1 0 0,18-14 155 0 0,7-22 43 0 0,-2-13-183 0 0,-2 0 0 0 0,16-60 1 0 0,-38 108-19 0 0,1 1 0 0 0,-1 0 0 0 0,0 0 0 0 0,0 0 0 0 0,0-1 0 0 0,0 1 0 0 0,1 0 0 0 0,-1 0 0 0 0,0-1 0 0 0,0 1 0 0 0,0 0 0 0 0,0 0 0 0 0,0-1 0 0 0,0 1 0 0 0,0 0 0 0 0,0-1 0 0 0,0 1 0 0 0,0 0 0 0 0,0 0 0 0 0,0-1 0 0 0,0 1 0 0 0,0 0 0 0 0,0-1 0 0 0,0 1 0 0 0,0 0 0 0 0,0 0 0 0 0,0-1 0 0 0,-1 1 0 0 0,1 0 0 0 0,0 0 0 0 0,0-1 0 0 0,0 1 0 0 0,0 0 0 0 0,-1 0 0 0 0,1 0 0 0 0,0-1 0 0 0,0 1 0 0 0,0 0 0 0 0,-1 0 0 0 0,1 0 0 0 0,0 0 0 0 0,0-1 0 0 0,-1 1 0 0 0,1 0 0 0 0,-1 0 0 0 0,-15 5 171 0 0,-17 16-136 0 0,5 6-442 0 0,-11 7-1528 0 0,36-32 1303 0 0,0 0-1 0 0,0-1 0 0 0,0 1 1 0 0,0-1-1 0 0,-1 0 0 0 0,1 0 0 0 0,-5 1 1 0 0,7-2 487 0 0,1 0 1 0 0,0 0-1 0 0,0 0 1 0 0,-1 0-1 0 0,1 0 1 0 0,0 0-1 0 0,-1 0 1 0 0,1 0-1 0 0,0 0 1 0 0,0 0-1 0 0,-1 0 1 0 0,1-1-1 0 0,0 1 1 0 0,0 0-1 0 0,-1 0 1 0 0,1 0-1 0 0,0 0 1 0 0,0-1-1 0 0,-1 1 1 0 0,1 0-1 0 0,0 0 1 0 0,0-1-1 0 0,0 1 1 0 0,0 0-1 0 0,-1 0 1 0 0,1-1-1 0 0,0 1 1 0 0,0 0-1 0 0,0 0 1 0 0,0-1-1 0 0,0 1 1 0 0,0 0-1 0 0,0-1 1 0 0,0 1-1 0 0,0 0 1 0 0,0 0-1 0 0,0-1 1 0 0,0 1-1 0 0,0 0 1 0 0,0-1-1 0 0,0 1 1 0 0,0 0-1 0 0,0 0 1 0 0,0-1-1 0 0,0 1 1 0 0,0 0-1 0 0,0-1 1 0 0,1 1-1 0 0,-1 0 1 0 0,5-16-2490 0 0,0 2 809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34 5713 0 0,'-3'1'482'0'0,"0"0"1"0"0,-1 1-1 0 0,1-1 0 0 0,0 1 0 0 0,0 0 1 0 0,0 0-1 0 0,0 0 0 0 0,0 1 0 0 0,1-1 1 0 0,-1 0-1 0 0,1 1 0 0 0,-1 0 0 0 0,1 0 0 0 0,-2 3 1 0 0,1 0-177 0 0,0 0 0 0 0,0 0 0 0 0,0 1 0 0 0,1-1 0 0 0,0 0 0 0 0,-2 14 0 0 0,2 2-201 0 0,0-1 0 0 0,2 1 0 0 0,4 37 0 0 0,-4-55-102 0 0,0 0 0 0 0,1 0 0 0 0,-1-1 1 0 0,1 1-1 0 0,0 0 0 0 0,0-1 0 0 0,1 1 1 0 0,-1 0-1 0 0,1-1 0 0 0,0 0 0 0 0,-1 1 1 0 0,2-1-1 0 0,-1 0 0 0 0,0 0 0 0 0,4 3 0 0 0,-4-4 14 0 0,-1-1 0 0 0,1 0 0 0 0,0 0 0 0 0,0 0 0 0 0,0-1-1 0 0,0 1 1 0 0,0 0 0 0 0,0-1 0 0 0,0 1 0 0 0,0-1-1 0 0,0 0 1 0 0,0 0 0 0 0,0 1 0 0 0,0-1 0 0 0,1-1-1 0 0,-1 1 1 0 0,0 0 0 0 0,0 0 0 0 0,0-1 0 0 0,0 1-1 0 0,0-1 1 0 0,0 0 0 0 0,0 0 0 0 0,0 0 0 0 0,0 0 0 0 0,-1 0-1 0 0,1 0 1 0 0,0 0 0 0 0,1-2 0 0 0,3-1 110 0 0,0-1 1 0 0,0 0-1 0 0,-1 0 0 0 0,0-1 1 0 0,0 1-1 0 0,0-1 0 0 0,-1 0 1 0 0,6-11-1 0 0,26-58 593 0 0,-28 56-623 0 0,0 2-34 0 0,3-6-30 0 0,-2 0 1 0 0,0-1 0 0 0,8-39-1 0 0,-17 63-59 0 0,0 0-1 0 0,0-1 1 0 0,0 1-1 0 0,0 0 1 0 0,0 0 0 0 0,0 0-1 0 0,0 0 1 0 0,0 0-1 0 0,0 0 1 0 0,0 0-1 0 0,0 0 1 0 0,0 0 0 0 0,0 0-1 0 0,0-1 1 0 0,0 1-1 0 0,0 0 1 0 0,0 0-1 0 0,0 0 1 0 0,0 0 0 0 0,0 0-1 0 0,0 0 1 0 0,0 0-1 0 0,0 0 1 0 0,0 0-1 0 0,0 0 1 0 0,0 0-1 0 0,0 0 1 0 0,0-1 0 0 0,0 1-1 0 0,0 0 1 0 0,0 0-1 0 0,-1 0 1 0 0,1 0-1 0 0,0 0 1 0 0,0 0 0 0 0,0 0-1 0 0,0 0 1 0 0,0 0-1 0 0,0 0 1 0 0,0 0-1 0 0,0 0 1 0 0,0 0-1 0 0,0 0 1 0 0,-1 0 0 0 0,1 0-1 0 0,0 0 1 0 0,0 0-1 0 0,0 0 1 0 0,0 0-1 0 0,0 0 1 0 0,0 0 0 0 0,0 0-1 0 0,0 0 1 0 0,0 0-1 0 0,0 0 1 0 0,-1 0-1 0 0,1 0 1 0 0,0 0-1 0 0,0 1 1 0 0,0-1 0 0 0,0 0-1 0 0,0 0 1 0 0,0 0-1 0 0,0 0 1 0 0,0 0-1 0 0,0 0 1 0 0,0 0 0 0 0,0 0-1 0 0,-10 8-1650 0 0,-8 10-1188 0 0,-57 100-6907 0 0,68-109 7965 0 0</inkml:trace>
  <inkml:trace contextRef="#ctx0" brushRef="#br0" timeOffset="1">83 315 5217 0 0,'2'2'274'0'0,"-1"-1"0"0"0,0 1 1 0 0,1-1-1 0 0,0 1 0 0 0,-1-1 0 0 0,1 0 0 0 0,0 0 1 0 0,-1 0-1 0 0,1 0 0 0 0,0 0 0 0 0,0 0 0 0 0,0 0 0 0 0,0 0 1 0 0,0-1-1 0 0,0 1 0 0 0,0-1 0 0 0,0 0 0 0 0,0 1 1 0 0,0-1-1 0 0,1 0 0 0 0,-1 0 0 0 0,0-1 0 0 0,0 1 0 0 0,0 0 1 0 0,0-1-1 0 0,0 1 0 0 0,3-2 0 0 0,7-1 289 0 0,1 0 0 0 0,-1-1 0 0 0,12-7 0 0 0,-7 3-281 0 0,-2-2 0 0 0,0 0 0 0 0,0 0 0 0 0,0-2 0 0 0,12-12 0 0 0,-11 9-1737 0 0,1 1 1 0 0,33-22 0 0 0,-49 36 1253 0 0,-1-1-1 0 0,1 1 1 0 0,-1-1 0 0 0,0 1 0 0 0,1-1 0 0 0,-1 1 0 0 0,1 0-1 0 0,-1-1 1 0 0,1 1 0 0 0,0 0 0 0 0,-1 0 0 0 0,1-1 0 0 0,-1 1 0 0 0,1 0-1 0 0,-1 0 1 0 0,1 0 0 0 0,0 0 0 0 0,-1 0 0 0 0,1 0 0 0 0,0 0-1 0 0,-1 0 1 0 0,1 0 0 0 0,-1 0 0 0 0,1 0 0 0 0,0 0 0 0 0,-1 0 0 0 0,1 0-1 0 0,-1 1 1 0 0,1-1 0 0 0,-1 0 0 0 0,1 0 0 0 0,0 1 0 0 0,-1-1-1 0 0,1 0 1 0 0,-1 1 0 0 0,1-1 0 0 0,-1 0 0 0 0,0 1 0 0 0,1-1 0 0 0,-1 1-1 0 0,1-1 1 0 0,-1 1 0 0 0,0-1 0 0 0,1 1 0 0 0,-1-1 0 0 0,0 1-1 0 0,1 0 1 0 0,-1 6-1986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7514 0 0,'3'48'7550'0'0,"11"24"-6716"0"0,-3-15-617 0 0,-9-43-268 0 0,0 0-157 0 0,0 0 0 0 0,0 0 1 0 0,1-1-1 0 0,1 0 0 0 0,1 1 0 0 0,0-1 1 0 0,10 19-1 0 0,-15-31 28 0 0,1 0 0 0 0,-1 0 0 0 0,1-1 1 0 0,-1 1-1 0 0,1 0 0 0 0,-1 0 0 0 0,1-1 1 0 0,-1 1-1 0 0,1-1 0 0 0,0 1 0 0 0,-1 0 1 0 0,1-1-1 0 0,0 1 0 0 0,0-1 0 0 0,-1 0 1 0 0,1 1-1 0 0,0-1 0 0 0,0 0 0 0 0,0 1 1 0 0,-1-1-1 0 0,1 0 0 0 0,0 0 0 0 0,0 1 1 0 0,0-1-1 0 0,0 0 0 0 0,0 0 0 0 0,1 0 1 0 0,-1-1-68 0 0,0 0 0 0 0,1 1 1 0 0,-1-1-1 0 0,0 0 1 0 0,0 0-1 0 0,0 1 0 0 0,1-1 1 0 0,-1 0-1 0 0,0 0 1 0 0,0 0-1 0 0,0-1 0 0 0,0 1 1 0 0,0 0-1 0 0,0-2 1 0 0,3-4-557 0 0,0 0 1 0 0,-1 0 0 0 0,0 0 0 0 0,4-14 0 0 0,-3-3-761 0 0</inkml:trace>
  <inkml:trace contextRef="#ctx0" brushRef="#br0" timeOffset="1">158 0 8210 0 0,'-4'15'1010'0'0,"-1"-1"0"0"0,2 1 0 0 0,0 0 0 0 0,1 0 1 0 0,0 25-1 0 0,1-25-960 0 0,2-1 0 0 0,0 1 1 0 0,0 0-1 0 0,2-1 0 0 0,0 1 1 0 0,0-1-1 0 0,1 0 0 0 0,1 0 1 0 0,1-1-1 0 0,7 15 1 0 0,-11-24-266 0 0,1 0 1 0 0,0 0 0 0 0,0-1 0 0 0,0 1 0 0 0,0 0 0 0 0,1-1 0 0 0,0 0 0 0 0,4 3 0 0 0,-5-4-227 0 0,0 0 0 0 0,-1 0 0 0 0,1-1 1 0 0,0 1-1 0 0,0-1 0 0 0,0 0 0 0 0,1 0 1 0 0,-1 0-1 0 0,0-1 0 0 0,0 1 0 0 0,0-1 1 0 0,1 1-1 0 0,-1-1 0 0 0,0 0 1 0 0,1 0-1 0 0,-1-1 0 0 0,0 1 0 0 0,0 0 1 0 0,0-1-1 0 0,4-1 0 0 0,4-3-2153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3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3145 0 0,'8'-7'2850'0'0,"-9"11"-40"0"0,-4 17-1497 0 0,-3 82-631 0 0,-3 37-203 0 0,10 246 1 0 0,2-374-435 0 0,0 0 1 0 0,1 0-1 0 0,0 0 1 0 0,1-1-1 0 0,1 1 1 0 0,7 17 0 0 0,-10-26-29 0 0,0-1 0 0 0,0 0 0 0 0,1 0 0 0 0,-1 0 0 0 0,1 0 0 0 0,-1 0 0 0 0,1 0 0 0 0,0 0 0 0 0,0 0 0 0 0,-1-1 0 0 0,1 1 0 0 0,0-1 0 0 0,0 1 0 0 0,1-1 0 0 0,-1 0 0 0 0,0 0 0 0 0,0 0 0 0 0,1 0 0 0 0,-1 0 0 0 0,1 0 0 0 0,-1-1 0 0 0,0 1 0 0 0,1-1 0 0 0,-1 0 0 0 0,1 1 0 0 0,-1-1 0 0 0,1-1 0 0 0,0 1 0 0 0,-1 0 0 0 0,0 0 0 0 0,1-1 0 0 0,-1 1 0 0 0,1-1 0 0 0,-1 0 0 0 0,1 0 0 0 0,-1 0 0 0 0,4-2 0 0 0,3-2 86 0 0,0 0-1 0 0,0-1 1 0 0,0 0-1 0 0,0 0 0 0 0,-1-1 1 0 0,0 0-1 0 0,0 0 1 0 0,-1-1-1 0 0,0 0 1 0 0,11-18-1 0 0,1-5 338 0 0,28-62 0 0 0,-22 39 11 0 0,-23 50-547 0 0,0-1 1 0 0,0 1-1 0 0,0 0 1 0 0,-1-1-1 0 0,0 1 1 0 0,0-1-1 0 0,0 1 1 0 0,0-1-1 0 0,-1 1 1 0 0,0-1-1 0 0,0 1 1 0 0,-1-7-1 0 0,1 8-560 0 0,-1-1 1 0 0,0 1-1 0 0,0-1 0 0 0,-1 1 0 0 0,1 0 0 0 0,-1-1 0 0 0,1 1 0 0 0,-1 0 0 0 0,0 0 0 0 0,0 0 1 0 0,-1 0-1 0 0,1 1 0 0 0,0-1 0 0 0,-1 0 0 0 0,-4-2 0 0 0,-6-8-1567 0 0,8 8 1072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12403 0 0,'-4'1'947'0'0,"-1"1"0"0"0,0-1 0 0 0,1 1 0 0 0,0 0 0 0 0,-1 0 0 0 0,-5 4 1 0 0,7-4-798 0 0,0 0 1 0 0,1 0 0 0 0,-1 0 0 0 0,1 1-1 0 0,-1-1 1 0 0,1 1 0 0 0,0 0 0 0 0,-3 5 0 0 0,4-6-178 0 0,0 0 1 0 0,0 1 0 0 0,0-1-1 0 0,0 0 1 0 0,0 1 0 0 0,1-1-1 0 0,-1 1 1 0 0,1 0 0 0 0,0-1-1 0 0,0 1 1 0 0,0-1-1 0 0,0 1 1 0 0,0-1 0 0 0,1 1-1 0 0,-1-1 1 0 0,1 1 0 0 0,-1-1-1 0 0,1 1 1 0 0,0-1 0 0 0,0 1-1 0 0,0-1 1 0 0,1 0 0 0 0,-1 0-1 0 0,0 1 1 0 0,1-1 0 0 0,-1 0-1 0 0,1 0 1 0 0,2 2 0 0 0,1 0-151 0 0,1 1 1 0 0,-1-1 0 0 0,1 0-1 0 0,0 0 1 0 0,0-1 0 0 0,1 0 0 0 0,-1 0-1 0 0,0 0 1 0 0,1-1 0 0 0,0 0 0 0 0,0 0-1 0 0,0-1 1 0 0,9 2 0 0 0,43 2-3703 0 0,-4-5-3472 0 0,-42 0 4612 0 0,-1-1 126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10 209 7570 0 0,'-6'0'2514'0'0,"6"0"-2441"0"0,0-1-1 0 0,0 1 0 0 0,0 0 1 0 0,0 0-1 0 0,0 0 0 0 0,0 0 0 0 0,0 0 1 0 0,0-1-1 0 0,0 1 0 0 0,0 0 0 0 0,0 0 1 0 0,0 0-1 0 0,0 0 0 0 0,0-1 1 0 0,0 1-1 0 0,0 0 0 0 0,0 0 0 0 0,0 0 1 0 0,0 0-1 0 0,0 0 0 0 0,0-1 0 0 0,0 1 1 0 0,0 0-1 0 0,0 0 0 0 0,0 0 0 0 0,-1 0 1 0 0,1 0-1 0 0,0-1 0 0 0,0 1 1 0 0,0 0-1 0 0,0 0 0 0 0,0 0 0 0 0,0 0 1 0 0,0 0-1 0 0,-1 0 0 0 0,1 0 0 0 0,0 0 1 0 0,0 0-1 0 0,0 0 0 0 0,0-1 0 0 0,0 1 1 0 0,-1 0-1 0 0,1 0 0 0 0,0 0 1 0 0,0 0-1 0 0,9-10-18 0 0,6-9 421 0 0,1 1 0 0 0,25-22-1 0 0,-35 35-469 0 0,-1 0-1 0 0,2 1 1 0 0,-1-1 0 0 0,0 1-1 0 0,1 0 1 0 0,0 1-1 0 0,0 0 1 0 0,0 0-1 0 0,0 0 1 0 0,0 1-1 0 0,13-2 1 0 0,-19 4 0 0 0,0-1-1 0 0,1 1 1 0 0,-1 0 0 0 0,0 0-1 0 0,0 0 1 0 0,1 0 0 0 0,-1 0-1 0 0,0 1 1 0 0,0-1 0 0 0,1 0-1 0 0,-1 0 1 0 0,0 1 0 0 0,0-1-1 0 0,0 1 1 0 0,0-1-1 0 0,0 1 1 0 0,1 0 0 0 0,-1-1-1 0 0,0 1 1 0 0,0 0 0 0 0,-1 0-1 0 0,1 0 1 0 0,0-1 0 0 0,0 1-1 0 0,0 0 1 0 0,0 0 0 0 0,0 2-1 0 0,0-1 16 0 0,0 1-1 0 0,0 0 0 0 0,0 0 1 0 0,-1 0-1 0 0,1 0 0 0 0,-1 0 0 0 0,0 0 1 0 0,0 0-1 0 0,0 0 0 0 0,0 0 0 0 0,-1 3 1 0 0,-1 7 41 0 0,-1 0 0 0 0,0 0 0 0 0,-1 0 1 0 0,-7 14-1 0 0,-11 17-489 0 0,-2-1 1 0 0,-50 70-1 0 0,50-91-2263 0 0,24-22 2581 0 0,0 1 1 0 0,0-1-1 0 0,-1 0 0 0 0,1 0 0 0 0,0 0 0 0 0,0 0 0 0 0,0 0 0 0 0,-1 1 0 0 0,1-1 0 0 0,0 0 1 0 0,-1 0-1 0 0,1 0 0 0 0,0 0 0 0 0,0 0 0 0 0,-1 0 0 0 0,1 0 0 0 0,0 0 0 0 0,0 0 0 0 0,-1 0 1 0 0,1 0-1 0 0,0 0 0 0 0,-1 0 0 0 0,1 0 0 0 0,0 0 0 0 0,0 0 0 0 0,-1 0 0 0 0,1-1 0 0 0,0 1 1 0 0,0 0-1 0 0,-1 0 0 0 0,1 0 0 0 0,0-1 0 0 0,1-15-3076 0 0,8-12 2764 0 0,1 0 1 0 0,1 1 0 0 0,26-44-1 0 0,56-69 749 0 0,-75 112 209 0 0,18-23 4293 0 0,-33 47-4061 0 0,0 1 0 0 0,0 0 1 0 0,0-1-1 0 0,0 1 1 0 0,1 1-1 0 0,-1-1 1 0 0,1 0-1 0 0,0 1 0 0 0,0 0 1 0 0,6-3-1 0 0,-9 5-678 0 0,0 0-1 0 0,0 0 1 0 0,-1 0-1 0 0,1 0 0 0 0,0 0 1 0 0,0 0-1 0 0,0 1 1 0 0,-1-1-1 0 0,1 0 0 0 0,0 0 1 0 0,0 1-1 0 0,-1-1 1 0 0,1 0-1 0 0,0 1 0 0 0,-1-1 1 0 0,1 1-1 0 0,0-1 1 0 0,-1 1-1 0 0,1-1 0 0 0,0 1 1 0 0,-1-1-1 0 0,1 1 1 0 0,-1 0-1 0 0,1-1 0 0 0,-1 1 1 0 0,0 0-1 0 0,1-1 1 0 0,0 2-1 0 0,13 28 424 0 0,-9-18-386 0 0,1 0-198 0 0,1-1 0 0 0,0 0 0 0 0,0 0-1 0 0,1 0 1 0 0,10 9 0 0 0,-14-16-491 0 0,0-1 0 0 0,0 0 0 0 0,0 0 1 0 0,0 0-1 0 0,0-1 0 0 0,10 5 0 0 0,-10-6-531 0 0,0 1 1 0 0,0-1-1 0 0,0 0 1 0 0,0-1-1 0 0,0 1 0 0 0,0-1 1 0 0,1 0-1 0 0,-1 0 1 0 0,6 0-1 0 0,-3-1-2768 0 0</inkml:trace>
  <inkml:trace contextRef="#ctx0" brushRef="#br0" timeOffset="1">409 426 7210 0 0,'-16'11'5935'0'0,"4"-2"-3358"0"0,22-26-2448 0 0,7-8-302 0 0,2 1-1 0 0,0 1 0 0 0,2 1 1 0 0,0 1-1 0 0,1 0 0 0 0,2 2 0 0 0,46-31 1 0 0,-47 35-341 0 0,-19 11 436 0 0,0 1 0 0 0,0 0-1 0 0,0 0 1 0 0,1 0 0 0 0,-1 1-1 0 0,1-1 1 0 0,-1 1 0 0 0,1 0-1 0 0,0 1 1 0 0,0-1-1 0 0,5 0 1 0 0,-8 4 242 0 0,-1 0-1 0 0,0 0 0 0 0,0 1 1 0 0,0-1-1 0 0,0 0 1 0 0,0 1-1 0 0,0-1 0 0 0,-1 0 1 0 0,1 1-1 0 0,-1-1 1 0 0,0 1-1 0 0,0-1 1 0 0,0 5-1 0 0,1 2 448 0 0,41 206 4545 0 0,-38-191-5507 0 0,10 51 422 0 0,-12-68-1530 0 0,0-1 0 0 0,1 1 0 0 0,-1-1 0 0 0,8 11 0 0 0,-10-16 1118 0 0,1-1-1 0 0,-1 1 1 0 0,0-1-1 0 0,1 1 1 0 0,-1-1-1 0 0,1 0 1 0 0,-1 1-1 0 0,1-1 1 0 0,-1 0-1 0 0,1 1 1 0 0,-1-1-1 0 0,1 0 1 0 0,-1 0-1 0 0,1 1 1 0 0,-1-1-1 0 0,1 0 1 0 0,-1 0-1 0 0,1 0 1 0 0,0 0-1 0 0,-1 0 1 0 0,1 0-1 0 0,-1 0 1 0 0,1 0-1 0 0,-1 0 0 0 0,2 0 1 0 0,3-1-3292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13643 0 0,'-2'4'2176'0'0,"2"3"-1704"0"0,-2 0-343 0 0,1 0-378 0 0,-3-2-847 0 0,2 2-1136 0 0,1-2-817 0 0,-5 4 56 0 0,-1 1 457 0 0,-1 3-1009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2714 4793 0 0,'-54'13'1653'0'0,"48"-11"-1477"0"0,-1 0 1 0 0,1 0-1 0 0,0 0 1 0 0,-1 0-1 0 0,1-1 0 0 0,-1 0 1 0 0,0-1-1 0 0,1 1 1 0 0,-1-1-1 0 0,1-1 0 0 0,-1 1 1 0 0,-11-3-1 0 0,15 1-98 0 0,0 0-1 0 0,0 0 0 0 0,0 0 1 0 0,1 0-1 0 0,-1 0 0 0 0,0-1 1 0 0,1 1-1 0 0,0-1 0 0 0,0 1 1 0 0,-1-1-1 0 0,1 0 0 0 0,1 0 1 0 0,-1 0-1 0 0,0 0 0 0 0,1-1 1 0 0,0 1-1 0 0,0 0 0 0 0,0 0 1 0 0,-1-7-1 0 0,-1-3 179 0 0,0-1 0 0 0,2 0-1 0 0,-1-22 1 0 0,4-11 346 0 0,3-1 0 0 0,1 1 0 0 0,2 0 0 0 0,3 1-1 0 0,1 0 1 0 0,3 1 0 0 0,1 0 0 0 0,29-56 0 0 0,0 17-294 0 0,4 1 0 0 0,3 3 0 0 0,71-85 1 0 0,-34 62-243 0 0,125-114 0 0 0,118-73-52 0 0,-128 122 40 0 0,298-185 0 0 0,-253 211-17 0 0,272-110 0 0 0,-434 214-23 0 0,2 5 1 0 0,1 4 0 0 0,149-29 0 0 0,-162 45-7 0 0,1 3 0 0 0,0 4 0 0 0,1 4 0 0 0,137 12 1 0 0,-174-4 18 0 0,0 2 0 0 0,-1 1 0 0 0,0 2 0 0 0,53 23 0 0 0,-66-23 25 0 0,-1 3 0 0 0,0 0 0 0 0,-1 1 0 0 0,-1 2 0 0 0,-1 0 1 0 0,42 40-1 0 0,-55-47 452 0 0,-10-9-741 0 0,1 0 0 0 0,-1 0 1 0 0,1 0-1 0 0,-1 0 0 0 0,0 1 0 0 0,0-1 1 0 0,1 1-1 0 0,-1-1 0 0 0,0 1 0 0 0,1 3 1 0 0,-2-5 64 0 0,0 1 1 0 0,0 0-1 0 0,-1 0 0 0 0,1 0 1 0 0,0-1-1 0 0,-1 1 1 0 0,1 0-1 0 0,0 0 1 0 0,-1-1-1 0 0,1 1 1 0 0,-1 0-1 0 0,1-1 1 0 0,-1 1-1 0 0,0 0 1 0 0,1-1-1 0 0,-1 1 1 0 0,0-1-1 0 0,1 1 1 0 0,-1-1-1 0 0,0 1 1 0 0,0-1-1 0 0,1 0 1 0 0,-1 1-1 0 0,0-1 1 0 0,0 0-1 0 0,0 0 1 0 0,1 1-1 0 0,-1-1 1 0 0,-2 0-1 0 0,-72 23-8194 0 0,54-18 5779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39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25 4809 0 0,'-12'-23'1105'0'0,"8"21"-963"0"0,4 17-195 0 0,2-9 121 0 0,0 1 1 0 0,0-1 0 0 0,0 0-1 0 0,1 0 1 0 0,0 0 0 0 0,0 0 0 0 0,1 0-1 0 0,-1-1 1 0 0,1 1 0 0 0,0-1-1 0 0,5 5 1 0 0,4 3 436 0 0,0-1-1 0 0,27 20 0 0 0,-30-24-284 0 0,1-2 0 0 0,1 0 0 0 0,-1 0 0 0 0,1-1 0 0 0,0 0-1 0 0,16 4 1 0 0,76 9 1054 0 0,-76-14-1069 0 0,-28-4-196 0 0,0 0-1 0 0,1 0 0 0 0,-1 0 0 0 0,1 0 0 0 0,-1 1 0 0 0,1-1 0 0 0,-1 0 0 0 0,1 0 0 0 0,-1 0 1 0 0,0 0-1 0 0,1 1 0 0 0,-1-1 0 0 0,0 0 0 0 0,1 0 0 0 0,-1 1 0 0 0,1-1 0 0 0,-1 0 1 0 0,0 1-1 0 0,0-1 0 0 0,1 0 0 0 0,-1 1 0 0 0,0-1 0 0 0,0 0 0 0 0,1 1 0 0 0,-1-1 0 0 0,0 1 1 0 0,0-1-1 0 0,0 1 0 0 0,0-1 0 0 0,1 1 0 0 0,-5 17 150 0 0,-20 23 85 0 0,17-30-102 0 0,-69 104 1149 0 0,-143 169-1 0 0,152-203-1102 0 0,58-69-180 0 0,-11 11-357 0 0,-20 33 0 0 0,19-12-2883 0 0,19-38 2053 0 0,0 0-1 0 0,1 0 1 0 0,0-1 0 0 0,0 1-1 0 0,0 11 1 0 0,1-7-1618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7.8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23 329 5897 0 0,'-2'-1'183'0'0,"0"0"0"0"0,1-1-1 0 0,-1 1 1 0 0,0-1 0 0 0,1 0-1 0 0,-1 0 1 0 0,1 1 0 0 0,0-1 0 0 0,0 0-1 0 0,-1 0 1 0 0,1 0 0 0 0,0 0-1 0 0,1 0 1 0 0,-1-1 0 0 0,0 1-1 0 0,1 0 1 0 0,-1-4 0 0 0,0-1 144 0 0,1 0 1 0 0,1 0-1 0 0,-1 0 0 0 0,3-10 1 0 0,-1 6-159 0 0,1-9-9 0 0,2-1 1 0 0,0 1 0 0 0,1 0 0 0 0,13-28 0 0 0,-15 39-344 0 0,1 0 1 0 0,-1 0-1 0 0,2 1 1 0 0,-1 0-1 0 0,1 0 1 0 0,0 0-1 0 0,1 1 1 0 0,-1 0-1 0 0,2 0 1 0 0,-1 0 0 0 0,14-8-1 0 0,-20 14-26 0 0,0 1 0 0 0,0-1 0 0 0,0 1 0 0 0,0-1 0 0 0,0 1 0 0 0,-1 0 0 0 0,1-1 0 0 0,0 1 0 0 0,0 0-1 0 0,0 0 1 0 0,0 0 0 0 0,0 0 0 0 0,0 0 0 0 0,0 0 0 0 0,0 0 0 0 0,0 0 0 0 0,0 0 0 0 0,0 0 0 0 0,0 0 0 0 0,0 1 0 0 0,0-1 0 0 0,0 0 0 0 0,0 1 0 0 0,0-1 0 0 0,0 1 0 0 0,-1-1 0 0 0,1 1-1 0 0,1 0 1 0 0,0 4-2294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8.2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 6281 0 0,'-1'2'77'0'0,"0"1"0"0"0,0 0-1 0 0,0 0 1 0 0,0 0-1 0 0,0 0 1 0 0,0 0-1 0 0,1 0 1 0 0,-1 0 0 0 0,1 0-1 0 0,0 0 1 0 0,0 0-1 0 0,1 6 1 0 0,8 42-127 0 0,-4-23 370 0 0,4 48 852 0 0,11 63 74 0 0,-16-123-1156 0 0,0 0 0 0 0,1 0 0 0 0,1 0 0 0 0,0-1 1 0 0,1 0-1 0 0,11 18 0 0 0,-17-31-86 0 0,0 0 1 0 0,1 0-1 0 0,-1 0 1 0 0,1 0 0 0 0,-1 0-1 0 0,1 0 1 0 0,0 0 0 0 0,0 0-1 0 0,0-1 1 0 0,0 1-1 0 0,0-1 1 0 0,0 1 0 0 0,1-1-1 0 0,-1 0 1 0 0,0 0 0 0 0,1 0-1 0 0,-1 0 1 0 0,0 0-1 0 0,1-1 1 0 0,-1 1 0 0 0,1-1-1 0 0,0 1 1 0 0,-1-1 0 0 0,4 0-1 0 0,-2-1-4 0 0,-1 0-1 0 0,1 0 0 0 0,-1 0 1 0 0,1 0-1 0 0,-1-1 0 0 0,0 1 0 0 0,0-1 1 0 0,0 0-1 0 0,0 0 0 0 0,0 0 1 0 0,0-1-1 0 0,0 1 0 0 0,-1-1 1 0 0,1 1-1 0 0,-1-1 0 0 0,5-6 1 0 0,4-9-523 0 0,0 0 1 0 0,-1-1 0 0 0,0-1-1 0 0,-2 0 1 0 0,0 0 0 0 0,-2-1-1 0 0,0 1 1 0 0,-1-1 0 0 0,-1-1-1 0 0,-1 1 1 0 0,0-22 0 0 0,-3 35 253 0 0,-1 1 0 0 0,0-1 1 0 0,0 1-1 0 0,-1 0 0 0 0,0-1 1 0 0,-4-9-1 0 0,0 2-1810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8.6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68 4105 0 0,'-2'-5'192'0'0,"0"1"-84"0"0,0-1 1 0 0,0 1-1 0 0,1-1 1 0 0,-1 1-1 0 0,1-1 0 0 0,0 0 1 0 0,0 0-1 0 0,1 1 0 0 0,-1-1 1 0 0,1-10-1 0 0,1 15-68 0 0,-1 0-1 0 0,1 0 1 0 0,-1-1-1 0 0,1 1 1 0 0,-1 0-1 0 0,1 0 1 0 0,-1 0-1 0 0,1 0 1 0 0,-1 0-1 0 0,1 0 1 0 0,-1-1-1 0 0,1 1 1 0 0,-1 0 0 0 0,1 1-1 0 0,-1-1 1 0 0,1 0-1 0 0,-1 0 1 0 0,1 0-1 0 0,-1 0 1 0 0,1 0-1 0 0,-1 0 1 0 0,1 1-1 0 0,-1-1 1 0 0,1 0-1 0 0,-1 0 1 0 0,0 1-1 0 0,1-1 1 0 0,-1 0-1 0 0,1 1 1 0 0,-1-1-1 0 0,0 0 1 0 0,1 1-1 0 0,-1-1 1 0 0,0 1 0 0 0,1-1-1 0 0,-1 1 1 0 0,0-1-1 0 0,1 1 1 0 0,16 18 779 0 0,14 25 168 0 0,-2 1 0 0 0,28 59-1 0 0,-26-46-615 0 0,-16-30-366 0 0,82 137 1012 0 0,-78-136-1816 0 0,1-1 0 0 0,1-1-1 0 0,38 37 1 0 0,-53-59-7 0 0,0 0-1 0 0,0 0 1 0 0,0-1 0 0 0,1 0-1 0 0,0 0 1 0 0,0 0 0 0 0,11 3-1 0 0,-9-3-1380 0 0</inkml:trace>
  <inkml:trace contextRef="#ctx0" brushRef="#br0" timeOffset="1">365 430 6857 0 0,'26'-29'4154'0'0,"27"-49"-5867"0"0,-36 50 229 0 0,-7 12 415 0 0,0 1 0 0 0,-2-2 0 0 0,10-22 0 0 0,-15 27-965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8.9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 5649 0 0,'-1'0'55'0'0,"0"1"-1"0"0,0 0 0 0 0,0-1 1 0 0,0 1-1 0 0,0 0 1 0 0,0-1-1 0 0,0 1 1 0 0,0 0-1 0 0,1 0 0 0 0,-1 0 1 0 0,0 0-1 0 0,0 0 1 0 0,1 0-1 0 0,-1 0 1 0 0,0 0-1 0 0,1 0 0 0 0,-1 0 1 0 0,1 0-1 0 0,0 1 1 0 0,-1-1-1 0 0,1 0 1 0 0,0 0-1 0 0,0 0 0 0 0,-1 1 1 0 0,1-1-1 0 0,0 0 1 0 0,0 0-1 0 0,1 0 1 0 0,-1 1-1 0 0,0-1 0 0 0,0 0 1 0 0,0 0-1 0 0,1 0 1 0 0,0 2-1 0 0,15 47 525 0 0,-14-44-372 0 0,16 44 584 0 0,16 41 64 0 0,-29-81-807 0 0,0 0 0 0 0,1 0-1 0 0,0 0 1 0 0,1 0-1 0 0,0-1 1 0 0,8 9 0 0 0,-14-17-50 0 0,0 1 1 0 0,0-1-1 0 0,1 0 1 0 0,-1 0 0 0 0,0 1-1 0 0,0-1 1 0 0,1 0 0 0 0,-1 0-1 0 0,1 0 1 0 0,-1-1 0 0 0,1 1-1 0 0,-1 0 1 0 0,1 0-1 0 0,-1-1 1 0 0,1 1 0 0 0,0-1-1 0 0,-1 1 1 0 0,1-1 0 0 0,0 0-1 0 0,0 0 1 0 0,-1 0 0 0 0,1 0-1 0 0,0 0 1 0 0,-1 0 0 0 0,1 0-1 0 0,0 0 1 0 0,0-1-1 0 0,-1 1 1 0 0,1-1 0 0 0,-1 1-1 0 0,1-1 1 0 0,0 0 0 0 0,-1 0-1 0 0,1 1 1 0 0,-1-1 0 0 0,0 0-1 0 0,1 0 1 0 0,-1-1-1 0 0,0 1 1 0 0,1 0 0 0 0,-1 0-1 0 0,0-1 1 0 0,0 1 0 0 0,0 0-1 0 0,1-4 1 0 0,3-2 30 0 0,-1-1-1 0 0,0 1 1 0 0,0-1 0 0 0,-1 0-1 0 0,0 0 1 0 0,-1-1 0 0 0,3-15-1 0 0,-3 7-121 0 0,0-1-1 0 0,-2 1 1 0 0,0-1 0 0 0,-3-17-1 0 0,3 27-156 0 0,-2 0-1 0 0,1 0 1 0 0,-1 1-1 0 0,0-1 1 0 0,-1 1-1 0 0,1 0 1 0 0,-2-1-1 0 0,1 1 1 0 0,-1 0-1 0 0,0 1 1 0 0,-7-10 0 0 0,11 15 194 0 0,-1 1 0 0 0,1-1 0 0 0,-1 0 0 0 0,1 1 0 0 0,-1-1 0 0 0,0 0 1 0 0,1 1-1 0 0,-1-1 0 0 0,0 1 0 0 0,1-1 0 0 0,-1 1 0 0 0,0 0 1 0 0,0-1-1 0 0,0 1 0 0 0,1 0 0 0 0,-1-1 0 0 0,0 1 0 0 0,0 0 0 0 0,0 0 1 0 0,1 0-1 0 0,-1 0 0 0 0,0 0 0 0 0,0 0 0 0 0,0 0 0 0 0,0 0 1 0 0,0 0-1 0 0,0 0 0 0 0,-1 1-2 0 0,1 0-1 0 0,0 0 1 0 0,-1 0 0 0 0,1 0 0 0 0,0 0 0 0 0,0 0 0 0 0,0 0-1 0 0,0 0 1 0 0,0 1 0 0 0,0-1 0 0 0,0 0 0 0 0,0 1-1 0 0,-1 1 1 0 0,-2 8-54 0 0,0 0-1 0 0,0 0 0 0 0,-2 14 1 0 0,5-21 81 0 0,-15 82-2955 0 0,12-62 1842 0 0</inkml:trace>
  <inkml:trace contextRef="#ctx0" brushRef="#br0" timeOffset="0.95">152 500 4121 0 0,'6'-1'326'0'0,"-1"1"-1"0"0,1-1 1 0 0,-1 0 0 0 0,0-1 0 0 0,1 1-1 0 0,-1-1 1 0 0,0 0 0 0 0,0 0-1 0 0,0-1 1 0 0,0 1 0 0 0,0-1 0 0 0,-1 0-1 0 0,1 0 1 0 0,-1-1 0 0 0,0 0 0 0 0,0 1-1 0 0,0-1 1 0 0,5-8 0 0 0,6-8 594 0 0,-1-1 1 0 0,-2 0 0 0 0,11-23 0 0 0,-2 5-750 0 0,-1-2-137 0 0,11-20-220 0 0,-29 56-128 0 0,1 1 0 0 0,1-1 0 0 0,-1 1 0 0 0,1 0 0 0 0,-1 0 0 0 0,1 0 0 0 0,0 0 0 0 0,1 1 0 0 0,5-5 0 0 0,-9 8 107 0 0,-1-1-1 0 0,1 1 1 0 0,0 0 0 0 0,0-1 0 0 0,1 1 0 0 0,-1 0 0 0 0,0-1 0 0 0,0 1 0 0 0,0 0 0 0 0,0 0 0 0 0,0 0-1 0 0,0 0 1 0 0,0 0 0 0 0,0 0 0 0 0,0 0 0 0 0,0 1 0 0 0,0-1 0 0 0,0 0 0 0 0,0 0 0 0 0,0 1 0 0 0,0-1-1 0 0,0 1 1 0 0,0-1 0 0 0,0 1 0 0 0,0-1 0 0 0,0 1 0 0 0,0 0 0 0 0,0-1 0 0 0,0 1 0 0 0,-1 0 0 0 0,1 0-1 0 0,0-1 1 0 0,-1 1 0 0 0,1 0 0 0 0,0 0 0 0 0,-1 0 0 0 0,1 0 0 0 0,-1 0 0 0 0,0 0 0 0 0,1 2 0 0 0,1 4-1838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9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1 138 3105 0 0,'1'14'660'0'0,"1"1"0"0"0,1-1 0 0 0,0-1 0 0 0,1 1 0 0 0,0 0 0 0 0,11 20 0 0 0,5 21 174 0 0,-16-44-731 0 0,-3-8-92 0 0,1 1-1 0 0,-1-1 1 0 0,0 0 0 0 0,0 1 0 0 0,0-1 0 0 0,0 1 0 0 0,-1-1 0 0 0,1 1 0 0 0,-1-1 0 0 0,0 1-1 0 0,0-1 1 0 0,-1 7 0 0 0,-1-13-124 0 0,0 1 1 0 0,0-1-1 0 0,0 0 0 0 0,0 1 0 0 0,1-1 1 0 0,-1 0-1 0 0,1 0 0 0 0,-2-5 0 0 0,-3-9-86 0 0,0 0 0 0 0,1 0 0 0 0,-3-27-1 0 0,6 35 267 0 0,1 1 0 0 0,1 0-1 0 0,0-1 1 0 0,0 1 0 0 0,1 0-1 0 0,0-1 1 0 0,0 1-1 0 0,0 0 1 0 0,6-14 0 0 0,-6 19-18 0 0,0 0 0 0 0,1-1 0 0 0,-1 1 0 0 0,1 0 0 0 0,0 0 0 0 0,0 0 0 0 0,0 0 0 0 0,0 1 0 0 0,0-1 0 0 0,1 1 0 0 0,0-1 0 0 0,-1 1 0 0 0,1 0 0 0 0,0 0 0 0 0,0 0 0 0 0,0 0 0 0 0,0 0 0 0 0,0 1 0 0 0,0-1 0 0 0,1 1 0 0 0,-1 0 0 0 0,0 0 0 0 0,1 0 0 0 0,-1 1 0 0 0,1-1 0 0 0,-1 1 0 0 0,1 0 0 0 0,-1 0 0 0 0,1 0 0 0 0,-1 0 0 0 0,1 0 0 0 0,-1 1 0 0 0,1 0 1 0 0,-1 0-1 0 0,1 0 0 0 0,-1 0 0 0 0,0 0 0 0 0,0 1 0 0 0,1-1 0 0 0,3 4 0 0 0,-2-2-100 0 0,0-1 1 0 0,0 1 0 0 0,-1 0-1 0 0,0 1 1 0 0,1-1 0 0 0,-1 1-1 0 0,0 0 1 0 0,-1 0 0 0 0,1 0-1 0 0,-1 0 1 0 0,0 1 0 0 0,0-1-1 0 0,0 1 1 0 0,0 0 0 0 0,-1 0-1 0 0,0 0 1 0 0,0 0 0 0 0,-1 0-1 0 0,1 1 1 0 0,-1-1-1 0 0,0 0 1 0 0,0 1 0 0 0,-1-1-1 0 0,0 1 1 0 0,0-1 0 0 0,0 6-1 0 0,-19 43 127 0 0,15-46 261 0 0,1 1 0 0 0,0-1 0 0 0,0 1 0 0 0,1 0 0 0 0,0 0 1 0 0,-2 14-1 0 0,4-22-300 0 0,0-1 0 0 0,0 0 1 0 0,0 1-1 0 0,0-1 1 0 0,0 0-1 0 0,0 0 0 0 0,0 1 1 0 0,0-1-1 0 0,0 0 0 0 0,0 1 1 0 0,0-1-1 0 0,0 0 1 0 0,0 0-1 0 0,0 1 0 0 0,0-1 1 0 0,0 0-1 0 0,0 0 0 0 0,0 1 1 0 0,0-1-1 0 0,1 0 1 0 0,-1 0-1 0 0,0 1 0 0 0,0-1 1 0 0,0 0-1 0 0,0 0 1 0 0,1 1-1 0 0,-1-1 0 0 0,0 0 1 0 0,0 0-1 0 0,0 0 0 0 0,1 0 1 0 0,-1 1-1 0 0,0-1 1 0 0,0 0-1 0 0,1 0 0 0 0,-1 0 1 0 0,0 0-1 0 0,1 0 1 0 0,-1 0-1 0 0,0 0 0 0 0,0 0 1 0 0,1 0-1 0 0,12-7 555 0 0,10-18-372 0 0,-22 23-159 0 0,91-150-3684 0 0,-84 137 2899 0 0,-1 0-1 0 0,-1-1 1 0 0,0 0 0 0 0,-1 0 0 0 0,-1-1 0 0 0,0 1 0 0 0,-1-1-1 0 0,0-24 1 0 0,-3 22-1351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95 5809 0 0,'0'0'20'0'0,"0"0"-1"0"0,0 0 1 0 0,0-1 0 0 0,0 1-1 0 0,1 0 1 0 0,-1 0-1 0 0,0 0 1 0 0,0 0 0 0 0,0 0-1 0 0,0-1 1 0 0,0 1-1 0 0,0 0 1 0 0,0 0 0 0 0,0 0-1 0 0,0 0 1 0 0,0-1-1 0 0,0 1 1 0 0,0 0 0 0 0,0 0-1 0 0,0 0 1 0 0,0 0-1 0 0,0-1 1 0 0,0 1-1 0 0,0 0 1 0 0,0 0 0 0 0,0 0-1 0 0,0 0 1 0 0,0 0-1 0 0,0-1 1 0 0,-1 1 0 0 0,1 0-1 0 0,0 0 1 0 0,0 0-1 0 0,0 0 1 0 0,0 0 0 0 0,0 0-1 0 0,0-1 1 0 0,0 1-1 0 0,-1 0 1 0 0,1 0 0 0 0,0 0-1 0 0,0 0 1 0 0,0 0-1 0 0,0 0 1 0 0,0 0 0 0 0,-1 0-1 0 0,1 0 1 0 0,0 0-1 0 0,0 0 1 0 0,0 0-1 0 0,0 0 1 0 0,-1 0 0 0 0,1 0-1 0 0,0 0 1 0 0,0 0-1 0 0,0 0 1 0 0,0 0 0 0 0,-1 0-1 0 0,1 0 1 0 0,0 0-1 0 0,0 0 1 0 0,0 0 0 0 0,0 0-1 0 0,0 0 1 0 0,-1 0-1 0 0,20-13 146 0 0,35-10-330 0 0,4 1 698 0 0,3-2 533 0 0,-56 22-1019 0 0,0 1 1 0 0,0 0-1 0 0,1 0 1 0 0,-1 1 0 0 0,0-1-1 0 0,1 1 1 0 0,-1 0-1 0 0,0 0 1 0 0,8 2 0 0 0,-12-2-6 0 0,0 1 0 0 0,0-1 1 0 0,0 1-1 0 0,0 0 0 0 0,0 0 1 0 0,0-1-1 0 0,0 1 1 0 0,0 0-1 0 0,0 0 0 0 0,0 0 1 0 0,-1 0-1 0 0,1 0 0 0 0,0 0 1 0 0,0 0-1 0 0,-1 0 1 0 0,1 0-1 0 0,-1 0 0 0 0,1 0 1 0 0,-1 1-1 0 0,0-1 0 0 0,1 0 1 0 0,-1 0-1 0 0,0 0 1 0 0,0 1-1 0 0,0-1 0 0 0,0 0 1 0 0,0 0-1 0 0,0 1 0 0 0,0 0 1 0 0,-5 46 1211 0 0,3-35-1031 0 0,-5 22 118 0 0,-1 0 0 0 0,-1-1 0 0 0,-20 45 0 0 0,16-45-270 0 0,-33 79-516 0 0,39-99-638 0 0,0-1-1 0 0,-1-1 1 0 0,0 1-1 0 0,-1-1 1 0 0,0-1-1 0 0,-14 13 0 0 0,21-22 848 0 0,0 0 0 0 0,0 0-1 0 0,-1 0 1 0 0,1 0-1 0 0,-1-1 1 0 0,0 1 0 0 0,0-1-1 0 0,1 1 1 0 0,-1-1-1 0 0,0 0 1 0 0,0 0 0 0 0,0-1-1 0 0,0 1 1 0 0,-3 0-1 0 0,-2-1-1155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4:4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50 180 2889 0 0,'-18'-12'4871'0'0,"-5"-4"-1097"0"0,23 16-3748 0 0,0 0-1 0 0,-1 0 1 0 0,1 0-1 0 0,-1-1 0 0 0,1 1 1 0 0,-1 0-1 0 0,1 0 1 0 0,-1-1-1 0 0,1 1 1 0 0,0 0-1 0 0,-1 0 0 0 0,1-1 1 0 0,0 1-1 0 0,-1 0 1 0 0,1-1-1 0 0,0 1 0 0 0,-1-1 1 0 0,1 1-1 0 0,0 0 1 0 0,0-1-1 0 0,-1 1 0 0 0,1-1 1 0 0,0 1-1 0 0,0-1 1 0 0,0 1-1 0 0,0-1 0 0 0,0 1 1 0 0,0-1-1 0 0,-1 1 1 0 0,1-1-1 0 0,0 1 0 0 0,1-1 1 0 0,7-17 76 0 0,19-12-200 0 0,-14 19 241 0 0,0 1 0 0 0,1 0 0 0 0,1 1 1 0 0,0 1-1 0 0,0 0 0 0 0,0 1 0 0 0,1 0 0 0 0,0 1 0 0 0,1 1 0 0 0,32-5 0 0 0,-44 9-146 0 0,-1 1 0 0 0,1 0 0 0 0,0 1 0 0 0,-1-1 1 0 0,1 1-1 0 0,0 0 0 0 0,-1 0 0 0 0,1 0 0 0 0,-1 1 0 0 0,1 0 0 0 0,-1-1 1 0 0,5 4-1 0 0,0 1-255 0 0,0 1 1 0 0,0 0-1 0 0,15 15 1 0 0,1-7-1204 0 0,-25-15 1289 0 0,1 0 0 0 0,-1 1-1 0 0,1-1 1 0 0,-1 0 0 0 0,1 0-1 0 0,-1 0 1 0 0,1 1 0 0 0,-1-1-1 0 0,1 0 1 0 0,-1 0 0 0 0,1 0-1 0 0,-1 0 1 0 0,1 0 0 0 0,-1 0-1 0 0,1 0 1 0 0,-1 0-1 0 0,1 0 1 0 0,-1 0 0 0 0,1 0-1 0 0,-1 0 1 0 0,1 0 0 0 0,-1-1-1 0 0,1 1 1 0 0,-1 0 0 0 0,1 0-1 0 0,-1 0 1 0 0,1-1 0 0 0,-1 1-1 0 0,1 0 1 0 0,-1-1 0 0 0,0 1-1 0 0,1 0 1 0 0,-1-1 0 0 0,1 1-1 0 0,-1 0 1 0 0,0-1-1 0 0,1 1 1 0 0,-1-1 0 0 0,0 1-1 0 0,0-1 1 0 0,0 1 0 0 0,1-1-1 0 0,-1 1 1 0 0,0-1 0 0 0,0 1-1 0 0,0-1 1 0 0,0 1 0 0 0,0-1-1 0 0,0 0 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7:59.6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34 3137 0 0,'-2'-1'160'0'0,"1"1"0"0"0,-1 0 0 0 0,1 0 0 0 0,-1 0 0 0 0,0 0 0 0 0,1 0 0 0 0,-1 0 0 0 0,1 0 0 0 0,-1 0 0 0 0,1 1 0 0 0,-1-1 0 0 0,1 0 1 0 0,-1 1-1 0 0,1 0 0 0 0,-1-1 0 0 0,1 1 0 0 0,-1 0 0 0 0,1-1 0 0 0,0 1 0 0 0,0 0 0 0 0,-1 0 0 0 0,1 0 0 0 0,0 0 0 0 0,0 1 0 0 0,0-1 0 0 0,0 0 0 0 0,0 0 1 0 0,0 1-1 0 0,0-1 0 0 0,1 0 0 0 0,-1 1 0 0 0,0-1 0 0 0,1 1 0 0 0,-1 2 0 0 0,-2 2 130 0 0,1 0 0 0 0,0 0 0 0 0,1 0 0 0 0,-1 0 0 0 0,1 1 0 0 0,1-1-1 0 0,-1 10 1 0 0,2 3 29 0 0,1 0 0 0 0,7 29 0 0 0,-8-41-247 0 0,1 0-1 0 0,0-1 1 0 0,1 1-1 0 0,0-1 1 0 0,0 1-1 0 0,0-1 1 0 0,1 0-1 0 0,0 0 0 0 0,0 0 1 0 0,6 6-1 0 0,-10-12-65 0 0,0 1 0 0 0,1-1 0 0 0,-1 1 1 0 0,1-1-1 0 0,-1 1 0 0 0,1-1 0 0 0,0 0 0 0 0,-1 1 0 0 0,1-1 0 0 0,-1 0 0 0 0,1 1 0 0 0,0-1 0 0 0,-1 0 0 0 0,1 0 0 0 0,0 0 0 0 0,-1 1 0 0 0,1-1 0 0 0,0 0 0 0 0,-1 0 0 0 0,1 0 0 0 0,0 0 0 0 0,-1 0 0 0 0,1 0 0 0 0,0 0 0 0 0,-1 0 0 0 0,1-1 0 0 0,0 1 0 0 0,-1 0 0 0 0,1 0 0 0 0,0-1 0 0 0,1 0 1 0 0,0 0 0 0 0,-1-1-1 0 0,1 1 1 0 0,-1-1-1 0 0,1 1 1 0 0,-1-1 0 0 0,0 1-1 0 0,1-1 1 0 0,-1 0 0 0 0,1-2-1 0 0,15-44 82 0 0,-14 33-57 0 0,-1 0 0 0 0,0-1 0 0 0,-1 1 0 0 0,-3-31 0 0 0,2 37-48 0 0,-1 1 0 0 0,-1-1 0 0 0,1 1 0 0 0,-1 0 0 0 0,-1 0 0 0 0,1 0 0 0 0,-2 0 0 0 0,1 0 0 0 0,-1 1 0 0 0,-7-12 0 0 0,10 18 3 0 0,1 0-1 0 0,-1 0 0 0 0,1 0 0 0 0,-1 1 0 0 0,0-1 0 0 0,1 0 0 0 0,-1 1 0 0 0,0-1 0 0 0,0 0 1 0 0,1 1-1 0 0,-1-1 0 0 0,0 1 0 0 0,0-1 0 0 0,0 1 0 0 0,0 0 0 0 0,0-1 0 0 0,0 1 0 0 0,0 0 0 0 0,0 0 1 0 0,0-1-1 0 0,0 1 0 0 0,1 0 0 0 0,-1 0 0 0 0,0 0 0 0 0,0 0 0 0 0,0 0 0 0 0,-1 1 0 0 0,0 0-53 0 0,0-1 0 0 0,1 1-1 0 0,-1 0 1 0 0,1 0 0 0 0,-1 0-1 0 0,1 1 1 0 0,-1-1 0 0 0,1 0-1 0 0,0 1 1 0 0,-1-1 0 0 0,1 0-1 0 0,0 1 1 0 0,-1 1 0 0 0,-2 5-425 0 0,0-1 1 0 0,0 1-1 0 0,1-1 1 0 0,0 1-1 0 0,-2 11 1 0 0,1 2-445 0 0,1 0 1 0 0,2 1-1 0 0,0-1 1 0 0,1 0 0 0 0,1 1-1 0 0,7 32 1 0 0,-5-33-994 0 0</inkml:trace>
  <inkml:trace contextRef="#ctx0" brushRef="#br0" timeOffset="1">84 438 3753 0 0,'16'-4'4525'0'0,"-8"-4"-3733"0"0,-1 0 0 0 0,0-1 0 0 0,0 0 0 0 0,0 0 1 0 0,-1 0-1 0 0,-1-1 0 0 0,0 0 0 0 0,6-15 0 0 0,-4 9-647 0 0,0 1-1 0 0,17-25 1 0 0,29-21-2191 0 0,-34 41-2455 0 0,29-42 1 0 0,-41 50 3415 0 0,-1 0-1288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0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36 103 7162 0 0,'-17'-4'1428'0'0,"16"4"-1265"0"0,0 0-1 0 0,0 0 0 0 0,0 0 1 0 0,0-1-1 0 0,0 1 0 0 0,0 0 1 0 0,0-1-1 0 0,-1 1 1 0 0,1 0-1 0 0,0-1 0 0 0,0 1 1 0 0,1-1-1 0 0,-1 0 0 0 0,0 1 1 0 0,-1-2-1 0 0,1 1-88 0 0,1 0 0 0 0,0-1 0 0 0,0 1 0 0 0,0 0 0 0 0,0 0 0 0 0,0-1 0 0 0,0 1 0 0 0,0 0 0 0 0,0-1 0 0 0,1 1 0 0 0,-1 0 1 0 0,0 0-1 0 0,1-1 0 0 0,-1 1 0 0 0,1 0 0 0 0,-1 0 0 0 0,1 0 0 0 0,0-2 0 0 0,2-2-34 0 0,-1 0 0 0 0,1 0 0 0 0,0 1 0 0 0,0-1 1 0 0,1 1-1 0 0,-1-1 0 0 0,1 1 0 0 0,0 0 0 0 0,0 0 0 0 0,1 1 1 0 0,-1-1-1 0 0,9-4 0 0 0,-11 7-52 0 0,0 0 0 0 0,0 0 0 0 0,0 0 0 0 0,0 1-1 0 0,1-1 1 0 0,-1 0 0 0 0,0 1 0 0 0,1 0 0 0 0,-1 0 0 0 0,0-1 0 0 0,1 1 0 0 0,-1 1 0 0 0,0-1-1 0 0,1 0 1 0 0,-1 1 0 0 0,0-1 0 0 0,1 1 0 0 0,-1-1 0 0 0,0 1 0 0 0,0 0 0 0 0,0 0 0 0 0,1 0-1 0 0,-1 0 1 0 0,0 1 0 0 0,-1-1 0 0 0,1 0 0 0 0,0 1 0 0 0,0 0 0 0 0,0-1 0 0 0,-1 1 0 0 0,1 0-1 0 0,1 3 1 0 0,5 7-27 0 0,0 0 1 0 0,-1 1-1 0 0,-1 0 0 0 0,0 0 0 0 0,-1 0 0 0 0,0 1 0 0 0,-1 0 0 0 0,4 22 0 0 0,-2-1 67 0 0,-2 0-1 0 0,-1 46 0 0 0,-9-8 379 0 0,6-72-344 0 0,0-4-48 0 0,1 0-1 0 0,-1 0 1 0 0,1 0-1 0 0,0 0 1 0 0,0 1-1 0 0,0-1 1 0 0,0 0 0 0 0,1 0-1 0 0,-1 1 1 0 0,3-4-1 0 0,0-2-8 0 0,9-22-95 0 0,3-8 99 0 0,26-42 0 0 0,-37 70-26 0 0,1 1 0 0 0,1 0 0 0 0,0 0 1 0 0,0 1-1 0 0,0 0 0 0 0,1 0 0 0 0,0 1 0 0 0,1 0 1 0 0,14-9-1 0 0,-22 14 5 0 0,1 1 0 0 0,0 0 1 0 0,0 0-1 0 0,0 0 0 0 0,0 0 0 0 0,-1 1 1 0 0,1-1-1 0 0,0 0 0 0 0,1 1 1 0 0,-1-1-1 0 0,0 1 0 0 0,0 0 0 0 0,0 0 1 0 0,0 0-1 0 0,0 0 0 0 0,0 0 1 0 0,0 0-1 0 0,0 1 0 0 0,0-1 0 0 0,0 0 1 0 0,0 1-1 0 0,3 1 0 0 0,-2 0 4 0 0,-1-1-1 0 0,0 1 1 0 0,0 0-1 0 0,0 0 1 0 0,0 0-1 0 0,0 1 1 0 0,0-1-1 0 0,-1 0 1 0 0,1 1-1 0 0,-1-1 0 0 0,0 1 1 0 0,0-1-1 0 0,1 1 1 0 0,0 4-1 0 0,2 9 19 0 0,-1 1 0 0 0,0 0-1 0 0,-1 1 1 0 0,-1 20-1 0 0,0-36-5 0 0,-4 79 260 0 0,1-58 283 0 0,1 0 0 0 0,1 0 0 0 0,4 36 0 0 0,-4-58-513 0 0,0 0 0 0 0,0 0 1 0 0,0 0-1 0 0,0 0 1 0 0,1 0-1 0 0,-1 0 0 0 0,0 0 1 0 0,1 0-1 0 0,-1 0 1 0 0,0 0-1 0 0,1 0 0 0 0,-1 0 1 0 0,1 0-1 0 0,-1 0 1 0 0,1-1-1 0 0,0 1 0 0 0,-1 0 1 0 0,1 0-1 0 0,0-1 1 0 0,0 1-1 0 0,-1 0 1 0 0,1-1-1 0 0,0 1 0 0 0,0-1 1 0 0,0 1-1 0 0,0-1 1 0 0,0 1-1 0 0,0-1 0 0 0,0 0 1 0 0,1 1-1 0 0,0-1 9 0 0,1-1 0 0 0,-1 1-1 0 0,0 0 1 0 0,0-1-1 0 0,1 0 1 0 0,-1 1 0 0 0,0-1-1 0 0,0 0 1 0 0,0 0 0 0 0,0 0-1 0 0,0 0 1 0 0,3-3 0 0 0,6-4 4 0 0,-2-1 1 0 0,1 0-1 0 0,13-17 1 0 0,66-96-1319 0 0,-34 38-6549 0 0,-39 59 3672 0 0,-4 8 1175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0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4 101 7858 0 0,'-1'0'21'0'0,"1"-1"1"0"0,0 1-1 0 0,-1-1 1 0 0,1 1-1 0 0,0-1 1 0 0,0 1-1 0 0,0-1 1 0 0,-1 1-1 0 0,1-1 1 0 0,0 1-1 0 0,0-1 1 0 0,0 1-1 0 0,0-1 1 0 0,0 1-1 0 0,0-1 1 0 0,0 0-1 0 0,0 1 1 0 0,0-1-1 0 0,0 1 1 0 0,0-1-1 0 0,0 1 1 0 0,0-1-1 0 0,0 1 1 0 0,1-1-1 0 0,-1 1 1 0 0,0-1-1 0 0,0 1 1 0 0,1-1-1 0 0,-1 0 1 0 0,17-19 122 0 0,27-13 4 0 0,-41 31-37 0 0,2-2-94 0 0,1 0 0 0 0,0 1 0 0 0,0 0 0 0 0,0 0-1 0 0,0 0 1 0 0,0 1 0 0 0,0 0 0 0 0,1 0 0 0 0,-1 1 0 0 0,0 0 0 0 0,1 0 0 0 0,0 0 0 0 0,-1 1 0 0 0,7 0 0 0 0,-9 1 82 0 0,0-1 1 0 0,-1 1 0 0 0,0 0-1 0 0,1 0 1 0 0,-1 0 0 0 0,1 1-1 0 0,-1-1 1 0 0,0 1 0 0 0,0 0-1 0 0,0 0 1 0 0,0 0 0 0 0,0 0-1 0 0,0 0 1 0 0,-1 1 0 0 0,1-1-1 0 0,-1 1 1 0 0,0 0 0 0 0,1-1-1 0 0,-1 1 1 0 0,0 0 0 0 0,-1 0-1 0 0,1 1 1 0 0,0-1 0 0 0,-1 0 0 0 0,0 1-1 0 0,0-1 1 0 0,1 4 0 0 0,1 7 289 0 0,0 0 0 0 0,-1 1 0 0 0,-1-1 0 0 0,0 1 1 0 0,-1-1-1 0 0,0 1 0 0 0,-1-1 0 0 0,-6 25 1 0 0,3-19-421 0 0,-2 0 1 0 0,0-1 0 0 0,-1 0 0 0 0,-1 0 0 0 0,-17 29 0 0 0,25-48-109 0 0,0 1 1 0 0,-1-1 0 0 0,1 1-1 0 0,0 0 1 0 0,0-1 0 0 0,-1 1-1 0 0,1-1 1 0 0,0 1 0 0 0,-1-1-1 0 0,1 1 1 0 0,-1-1 0 0 0,1 1-1 0 0,-1-1 1 0 0,1 1 0 0 0,-1-1-1 0 0,1 0 1 0 0,-1 1 0 0 0,1-1-1 0 0,-1 0 1 0 0,1 1 0 0 0,-1-1-1 0 0,1 0 1 0 0,-1 0 0 0 0,0 1 0 0 0,1-1-1 0 0,-1 0 1 0 0,0 0 0 0 0,1 0-1 0 0,-2 0 1 0 0,2-1-94 0 0,-1 1 0 0 0,0-1 0 0 0,1 0 0 0 0,-1 1 0 0 0,0-1 0 0 0,1 0 0 0 0,-1 0 0 0 0,1 1 0 0 0,-1-1-1 0 0,1 0 1 0 0,-1 0 0 0 0,1 0 0 0 0,0 0 0 0 0,0 0 0 0 0,-1 0 0 0 0,1-1 0 0 0,-5-42-3819 0 0,5 19 1620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0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1 314 3161 0 0,'2'4'3014'0'0,"6"16"-1645"0"0,-5-13-512 0 0,-1 1-1 0 0,0 0 0 0 0,0 0 0 0 0,-1 0 1 0 0,1 16-1 0 0,-2-18-820 0 0,0-1-1 0 0,0 1 1 0 0,1 0 0 0 0,-1 0 0 0 0,2-1-1 0 0,-1 1 1 0 0,1 0 0 0 0,-1-1 0 0 0,1 0-1 0 0,1 1 1 0 0,5 9 0 0 0,-8-15-220 0 0,1 1 0 0 0,-1-1 1 0 0,1 1-1 0 0,-1 0 0 0 0,1-1 1 0 0,0 0-1 0 0,-1 1 0 0 0,1-1 1 0 0,0 1-1 0 0,-1-1 0 0 0,1 0 1 0 0,0 1-1 0 0,-1-1 0 0 0,1 0 1 0 0,0 0-1 0 0,0 1 0 0 0,-1-1 1 0 0,1 0-1 0 0,0 0 0 0 0,0 0 1 0 0,-1 0-1 0 0,1 0 0 0 0,0 0 1 0 0,0 0-1 0 0,-1 0 0 0 0,1-1 1 0 0,0 1-1 0 0,0 0 0 0 0,-1 0 1 0 0,1-1-1 0 0,0 1 0 0 0,-1 0 1 0 0,1-1-1 0 0,0 1 0 0 0,-1 0 1 0 0,1-1-1 0 0,-1 1 0 0 0,1-1 1 0 0,0 1-1 0 0,-1-1 0 0 0,1 0 1 0 0,-1 1-1 0 0,0-1 0 0 0,1 1 1 0 0,-1-1-1 0 0,1 0 0 0 0,-1 1 1 0 0,0-1-1 0 0,1 0 0 0 0,-1 0 1 0 0,0 1-1 0 0,0-1 0 0 0,0 0 1 0 0,0 0-1 0 0,0 1 0 0 0,0-1 1 0 0,0-1-1 0 0,2-7-1978 0 0</inkml:trace>
  <inkml:trace contextRef="#ctx0" brushRef="#br0" timeOffset="1">55 343 8162 0 0,'-2'0'183'0'0,"0"-1"1"0"0,1 1-1 0 0,-1-1 1 0 0,0 0 0 0 0,0 0-1 0 0,0 0 1 0 0,1 0-1 0 0,-1 0 1 0 0,1 0-1 0 0,-1 0 1 0 0,1 0-1 0 0,-1-1 1 0 0,1 1 0 0 0,-1-1-1 0 0,1 1 1 0 0,0-1-1 0 0,0 1 1 0 0,0-1-1 0 0,0 0 1 0 0,0 1 0 0 0,0-1-1 0 0,-1-4 1 0 0,2 1-134 0 0,-1-1 0 0 0,1 0 0 0 0,0 0 0 0 0,0 1-1 0 0,1-1 1 0 0,2-11 0 0 0,0-5 33 0 0,2 1-1 0 0,1-1 1 0 0,0 1-1 0 0,2-1 0 0 0,12-22 1 0 0,-17 36-146 0 0,1 1 0 0 0,1-1 1 0 0,-1 1-1 0 0,1 1 0 0 0,1-1 0 0 0,-1 0 1 0 0,1 1-1 0 0,0 0 0 0 0,0 1 0 0 0,1 0 1 0 0,0-1-1 0 0,0 2 0 0 0,0-1 0 0 0,0 1 1 0 0,1 0-1 0 0,15-5 0 0 0,-19 8 46 0 0,-1 0 0 0 0,1 0 1 0 0,0 1-1 0 0,0-1 0 0 0,-1 1 0 0 0,1 0 0 0 0,0 0 0 0 0,0 0 0 0 0,-1 1 0 0 0,1-1 0 0 0,0 1 0 0 0,0 0 1 0 0,-1 0-1 0 0,1 0 0 0 0,-1 0 0 0 0,1 1 0 0 0,4 2 0 0 0,-3 0 136 0 0,0 0 0 0 0,0-1 1 0 0,-1 2-1 0 0,0-1 0 0 0,1 0 0 0 0,-1 1 0 0 0,-1 0 1 0 0,1 0-1 0 0,5 10 0 0 0,1 8 607 0 0,-1 0 0 0 0,-1 0 0 0 0,0 1 0 0 0,4 28 1 0 0,-12-49-658 0 0,9 33-932 0 0,13 36 1 0 0,9-4-10928 0 0,-26-59 9060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1.0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82 785 10330 0 0,'-12'0'2783'0'0,"-5"-1"-162"0"0,16 0-2568 0 0,1 0 0 0 0,-1 1-1 0 0,1-1 1 0 0,0 0 0 0 0,0 1 0 0 0,-1-1-1 0 0,1 0 1 0 0,0 0 0 0 0,0 1 0 0 0,0-1-1 0 0,-1 0 1 0 0,1 0 0 0 0,0 0 0 0 0,0 1-1 0 0,0-1 1 0 0,1 0 0 0 0,-1 0 0 0 0,0 1-1 0 0,0-1 1 0 0,0 0 0 0 0,0 0 0 0 0,1 1-1 0 0,-1-1 1 0 0,1-1 0 0 0,0-1-8 0 0,0 0 0 0 0,0 0 0 0 0,0 0 0 0 0,0 1 0 0 0,0-1 0 0 0,1 0 0 0 0,-1 1 0 0 0,1-1 0 0 0,0 1 0 0 0,0-1 0 0 0,0 1 0 0 0,0 0 0 0 0,0 0 0 0 0,0 0 0 0 0,1 0-1 0 0,-1 0 1 0 0,1 0 0 0 0,-1 1 0 0 0,1-1 0 0 0,0 1 0 0 0,0 0 0 0 0,-1 0 0 0 0,7-2 0 0 0,-5 3-82 0 0,-1 0 0 0 0,1 0 0 0 0,-1 0 0 0 0,1 0-1 0 0,0 0 1 0 0,-1 1 0 0 0,1 0 0 0 0,-1-1 0 0 0,1 1 0 0 0,-1 1-1 0 0,1-1 1 0 0,-1 0 0 0 0,0 1 0 0 0,0 0 0 0 0,0 0 0 0 0,0 0-1 0 0,0 0 1 0 0,0 0 0 0 0,0 0 0 0 0,3 4 0 0 0,3 5-352 0 0,0 0 1 0 0,-1 1-1 0 0,-1 0 1 0 0,1 0-1 0 0,-2 0 1 0 0,8 21-1 0 0,-6-15-2591 0 0,0-1 0 0 0,18 26 0 0 0,-22-38 1345 0 0,1-2-1318 0 0</inkml:trace>
  <inkml:trace contextRef="#ctx0" brushRef="#br0" timeOffset="1">31 5 10290 0 0,'-1'-1'221'0'0,"0"1"0"0"0,0-1 0 0 0,-1 1 0 0 0,1-1 0 0 0,0 1 0 0 0,0-1 0 0 0,0 1 0 0 0,-1 0-1 0 0,1 0 1 0 0,0 0 0 0 0,0 0 0 0 0,0 0 0 0 0,-1 0 0 0 0,1 0 0 0 0,0 0 0 0 0,0 0 0 0 0,-1 1 0 0 0,1-1 0 0 0,0 0 0 0 0,0 1 0 0 0,-2 0-1 0 0,3 0-166 0 0,-1 0-1 0 0,1-1 0 0 0,0 1 0 0 0,-1 0 0 0 0,1 0 0 0 0,0 0 1 0 0,0 0-1 0 0,0-1 0 0 0,0 1 0 0 0,0 0 0 0 0,0 0 0 0 0,0 0 0 0 0,0 0 1 0 0,0 0-1 0 0,0-1 0 0 0,0 1 0 0 0,1 0 0 0 0,-1 0 0 0 0,0 0 0 0 0,0-1 1 0 0,1 1-1 0 0,0 1 0 0 0,3 7-32 0 0,1-1 1 0 0,0 0 0 0 0,1 0-1 0 0,6 8 1 0 0,2-2-506 0 0,0 0-1 0 0,0-2 1 0 0,2 1 0 0 0,19 11 0 0 0,20 17-6901 0 0,-37-24 4393 0 0,-9-7 229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1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25 515 6905 0 0,'-1'0'179'0'0,"0"0"0"0"0,0 0-1 0 0,0 0 1 0 0,0 0 0 0 0,0 0-1 0 0,0 0 1 0 0,0 0 0 0 0,0 0-1 0 0,1 0 1 0 0,-1 0 0 0 0,0 0-1 0 0,0-1 1 0 0,0 1 0 0 0,0 0-1 0 0,0-1 1 0 0,1 1-1 0 0,-1 0 1 0 0,0-1 0 0 0,0 1-1 0 0,0-1 1 0 0,1 1 0 0 0,-1-1-1 0 0,0 0 1 0 0,1 1 0 0 0,-1-1-1 0 0,1 0 1 0 0,-1 1 0 0 0,0-2-1 0 0,1 0-132 0 0,0-1-1 0 0,0 1 1 0 0,0-1-1 0 0,0 1 1 0 0,0-1 0 0 0,1 1-1 0 0,-1 0 1 0 0,1-1-1 0 0,1-2 1 0 0,0-4 292 0 0,2-9-139 0 0,1 0 0 0 0,1 1 0 0 0,10-22 0 0 0,-14 35-230 0 0,0 1 1 0 0,0-1-1 0 0,0 1 1 0 0,0-1-1 0 0,0 1 1 0 0,1 0-1 0 0,-1 0 1 0 0,1 0-1 0 0,0 0 1 0 0,0 0-1 0 0,0 0 0 0 0,0 1 1 0 0,1 0-1 0 0,-1 0 1 0 0,1-1-1 0 0,-1 2 1 0 0,1-1-1 0 0,0 0 1 0 0,0 1-1 0 0,0 0 1 0 0,6-1-1 0 0,-7 1 14 0 0,0 1-1 0 0,-1 0 0 0 0,1 0 1 0 0,0 1-1 0 0,-1-1 1 0 0,1 1-1 0 0,0-1 0 0 0,-1 1 1 0 0,1 0-1 0 0,0 0 0 0 0,-1 0 1 0 0,0 0-1 0 0,1 0 1 0 0,-1 1-1 0 0,0-1 0 0 0,5 4 1 0 0,-4-1-6 0 0,1-1 0 0 0,-1 1 1 0 0,1 1-1 0 0,-1-1 0 0 0,0 0 1 0 0,-1 1-1 0 0,1-1 0 0 0,2 7 0 0 0,0 4 108 0 0,0 0-1 0 0,-1 0 0 0 0,-1 0 0 0 0,4 29 0 0 0,-6-15 257 0 0,-1-21-139 0 0,0 0 1 0 0,0 0-1 0 0,1 0 0 0 0,0 0 0 0 0,1 0 1 0 0,-1 0-1 0 0,2 0 0 0 0,-1 0 1 0 0,1-1-1 0 0,6 13 0 0 0,-9-19-194 0 0,1 0 0 0 0,0-1-1 0 0,0 1 1 0 0,0 0-1 0 0,-1 0 1 0 0,1 0 0 0 0,0 0-1 0 0,0-1 1 0 0,0 1-1 0 0,0 0 1 0 0,0-1 0 0 0,0 1-1 0 0,1-1 1 0 0,-1 1 0 0 0,0-1-1 0 0,0 0 1 0 0,0 1-1 0 0,0-1 1 0 0,1 0 0 0 0,-1 0-1 0 0,0 0 1 0 0,0 0-1 0 0,3 0 1 0 0,-1-1 1 0 0,0 1-1 0 0,0-1 1 0 0,0 0 0 0 0,0 0-1 0 0,0-1 1 0 0,-1 1 0 0 0,1 0 0 0 0,0-1-1 0 0,3-2 1 0 0,1-2-270 0 0,1 0 0 0 0,-1-1 0 0 0,0 0 0 0 0,0 0 0 0 0,6-9 0 0 0,-3 2-1076 0 0,-6 9 780 0 0,0 0 1 0 0,-1 0-1 0 0,1-1 0 0 0,-1 1 1 0 0,0-1-1 0 0,2-8 1 0 0,-4 12 490 0 0,-1 0 1 0 0,1-1-1 0 0,-1 1 1 0 0,0 0-1 0 0,0-1 1 0 0,0 1-1 0 0,-1 0 1 0 0,1-1-1 0 0,0 1 1 0 0,-1 0 0 0 0,1-1-1 0 0,-1 1 1 0 0,0 0-1 0 0,0 0 1 0 0,0-1-1 0 0,0 1 1 0 0,0 0-1 0 0,0 0 1 0 0,-1 0-1 0 0,-2-3 1 0 0,-64-68-647 0 0,50 56 525 0 0,1-1 1 0 0,1 0-1 0 0,1-1 0 0 0,-21-34 0 0 0,28 39 63 0 0,2 0 0 0 0,-1-1 0 0 0,2 1 0 0 0,0-1 0 0 0,-5-25 0 0 0,8 31 195 0 0,1 0 1 0 0,1 0 0 0 0,-1 0-1 0 0,2 0 1 0 0,-1 0-1 0 0,1 1 1 0 0,0-1 0 0 0,1 0-1 0 0,0 0 1 0 0,0 1-1 0 0,6-13 1 0 0,-8 19 35 0 0,1 1 1 0 0,-1 0-1 0 0,0 0 1 0 0,1 0-1 0 0,-1 0 1 0 0,1 0-1 0 0,0 0 0 0 0,-1 0 1 0 0,1 0-1 0 0,0 0 1 0 0,0 0-1 0 0,-1 0 1 0 0,1 0-1 0 0,0 0 0 0 0,0 1 1 0 0,0-1-1 0 0,0 0 1 0 0,0 1-1 0 0,0-1 1 0 0,0 1-1 0 0,0-1 0 0 0,0 1 1 0 0,1-1-1 0 0,-1 1 1 0 0,2-1-1 0 0,-1 2 66 0 0,-1-1 0 0 0,1 0-1 0 0,0 1 1 0 0,-1 0 0 0 0,1-1-1 0 0,-1 1 1 0 0,1 0 0 0 0,-1 0 0 0 0,1 0-1 0 0,-1 0 1 0 0,1 0 0 0 0,-1 0 0 0 0,0 0-1 0 0,0 0 1 0 0,2 3 0 0 0,5 7 570 0 0,0 1-1 0 0,-1-1 1 0 0,9 19 0 0 0,-14-25-797 0 0,37 87 881 0 0,-26-56-959 0 0,24 44-1 0 0,-30-69-667 0 0,0 0 1 0 0,0 0-1 0 0,1-1 1 0 0,12 13-1 0 0,-19-23 658 0 0,-1 1-1 0 0,1 0 1 0 0,-1 0-1 0 0,1-1 0 0 0,-1 1 1 0 0,1 0-1 0 0,0-1 1 0 0,-1 1-1 0 0,1-1 0 0 0,0 1 1 0 0,-1-1-1 0 0,1 1 1 0 0,0-1-1 0 0,0 1 1 0 0,0-1-1 0 0,-1 0 0 0 0,1 1 1 0 0,0-1-1 0 0,0 0 1 0 0,0 0-1 0 0,0 0 0 0 0,0 0 1 0 0,0 0-1 0 0,-1 0 1 0 0,1 0-1 0 0,0 0 0 0 0,0 0 1 0 0,0 0-1 0 0,0 0 1 0 0,0 0-1 0 0,0-1 1 0 0,-1 1-1 0 0,1 0 0 0 0,0-1 1 0 0,0 1-1 0 0,0 0 1 0 0,-1-1-1 0 0,1 1 0 0 0,0-1 1 0 0,0 1-1 0 0,-1-1 1 0 0,1 0-1 0 0,0 1 0 0 0,-1-1 1 0 0,1 0-1 0 0,-1 1 1 0 0,1-1-1 0 0,-1 0 0 0 0,1 0 1 0 0,-1 0-1 0 0,0 1 1 0 0,1-1-1 0 0,-1 0 1 0 0,0 0-1 0 0,0 0 0 0 0,0 0 1 0 0,1 0-1 0 0,-1 0 1 0 0,0 1-1 0 0,0-1 0 0 0,0-2 1 0 0,0-9-1796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1.8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10 116 5993 0 0,'-1'-2'607'0'0,"0"1"-1"0"0,0-1 0 0 0,0 1 1 0 0,0-1-1 0 0,0 1 0 0 0,1-1 0 0 0,-1 1 1 0 0,0-1-1 0 0,1 0 0 0 0,-1 1 1 0 0,1-1-1 0 0,0 0 0 0 0,-1 1 1 0 0,1-1-1 0 0,0-3 0 0 0,0 1-391 0 0,1 0-1 0 0,-1 0 0 0 0,1-1 1 0 0,0 1-1 0 0,0 0 1 0 0,2-7-1 0 0,12-16-3373 0 0,-13 25 2499 0 0,-1 0 0 0 0,1 0-1 0 0,0 0 1 0 0,0 0 0 0 0,-1 1-1 0 0,1-1 1 0 0,0 0 0 0 0,1 1-1 0 0,-1 0 1 0 0,0-1 0 0 0,0 1-1 0 0,1 0 1 0 0,3-1 0 0 0,3 1-2956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2.2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98 10690 0 0,'-3'4'225'0'0,"0"-1"0"0"0,1 1-1 0 0,0-1 1 0 0,0 1 0 0 0,0 0 0 0 0,0 0-1 0 0,1 0 1 0 0,-1 0 0 0 0,1 1-1 0 0,0-1 1 0 0,0 0 0 0 0,0 0 0 0 0,1 1-1 0 0,0-1 1 0 0,0 6 0 0 0,0 11-377 0 0,7 40 0 0 0,-3-36 689 0 0,0 8-379 0 0,1 0-1 0 0,10 33 1 0 0,-13-57-310 0 0,1 0 0 0 0,1 0 0 0 0,-1 0 0 0 0,1 0 1 0 0,1-1-1 0 0,-1 1 0 0 0,2-1 0 0 0,-1 0 0 0 0,1-1 0 0 0,0 1 0 0 0,14 11 0 0 0,-19-18 8 0 0,0 0-1 0 0,0 0 0 0 0,0 0 0 0 0,0 0 0 0 0,0 0 0 0 0,0-1 0 0 0,0 1 1 0 0,0 0-1 0 0,0-1 0 0 0,1 1 0 0 0,-1-1 0 0 0,0 0 0 0 0,0 1 0 0 0,1-1 0 0 0,-1 0 1 0 0,0 0-1 0 0,1 0 0 0 0,-1 0 0 0 0,0 0 0 0 0,0 0 0 0 0,1 0 0 0 0,-1 0 0 0 0,2-1 1 0 0,-2 1 7 0 0,0-1 0 0 0,1 0 1 0 0,-1 0-1 0 0,0 0 1 0 0,0 0-1 0 0,0 0 1 0 0,-1 0-1 0 0,1 0 0 0 0,0-1 1 0 0,0 1-1 0 0,-1 0 1 0 0,1 0-1 0 0,0-1 1 0 0,-1 1-1 0 0,1 0 1 0 0,-1-1-1 0 0,1-1 0 0 0,0-4-39 0 0,0 0-1 0 0,0 0 1 0 0,-1 0-1 0 0,0 0 1 0 0,0 0 0 0 0,0 0-1 0 0,-3-9 1 0 0,-28-88 32 0 0,21 80 711 0 0,2-1 0 0 0,1 0 0 0 0,1 0 0 0 0,1-1 0 0 0,-3-44 0 0 0,8 64-355 0 0,0-10 497 0 0,1-1 0 0 0,3-25 0 0 0,-3 39-638 0 0,-1 0 0 0 0,1-1 0 0 0,0 1 0 0 0,0 0 0 0 0,0-1 0 0 0,1 1-1 0 0,-1 0 1 0 0,1 0 0 0 0,-1 0 0 0 0,1 0 0 0 0,0 0 0 0 0,0 0 0 0 0,0 1-1 0 0,1-1 1 0 0,-1 1 0 0 0,1-1 0 0 0,-1 1 0 0 0,6-3 0 0 0,-6 4-43 0 0,1 0 0 0 0,-1 1 1 0 0,0 0-1 0 0,0-1 0 0 0,1 1 0 0 0,-1 0 1 0 0,0 0-1 0 0,0 0 0 0 0,1 0 0 0 0,-1 1 1 0 0,0-1-1 0 0,0 1 0 0 0,0-1 0 0 0,0 1 1 0 0,1 0-1 0 0,-1 0 0 0 0,0 0 1 0 0,0 0-1 0 0,0 0 0 0 0,-1 0 0 0 0,1 0 1 0 0,0 1-1 0 0,0-1 0 0 0,2 3 0 0 0,4 3 71 0 0,-1 1 1 0 0,1 0-1 0 0,9 13 0 0 0,-8-8-62 0 0,-1 0 1 0 0,-1 0-1 0 0,0 1 1 0 0,-1 0 0 0 0,0 0-1 0 0,-1 0 1 0 0,0 1 0 0 0,-2 0-1 0 0,0 0 1 0 0,2 20-1 0 0,-4-24-23 0 0,0-1 0 0 0,-1 1-1 0 0,-1 0 1 0 0,0-1-1 0 0,0 1 1 0 0,-1-1-1 0 0,0 1 1 0 0,-1-1-1 0 0,0 0 1 0 0,0 0 0 0 0,-1 0-1 0 0,-1 0 1 0 0,0-1-1 0 0,0 1 1 0 0,-10 12-1 0 0,14-20 6 0 0,0-1 0 0 0,-1 1 0 0 0,1-1-1 0 0,0 0 1 0 0,-1 1 0 0 0,1-1 0 0 0,0 0 0 0 0,-1 0-1 0 0,0 0 1 0 0,1 0 0 0 0,-1 0 0 0 0,0 0-1 0 0,1-1 1 0 0,-1 1 0 0 0,-2 0 0 0 0,3-1 20 0 0,0 0 0 0 0,0 0 1 0 0,0 0-1 0 0,0 0 1 0 0,1 0-1 0 0,-1 0 1 0 0,0 0-1 0 0,0-1 1 0 0,0 1-1 0 0,0 0 1 0 0,0-1-1 0 0,1 1 0 0 0,-1 0 1 0 0,0-1-1 0 0,0 1 1 0 0,1-1-1 0 0,-1 0 1 0 0,0 1-1 0 0,1-1 1 0 0,-1 1-1 0 0,0-1 0 0 0,0-1 1 0 0,-1-1 53 0 0,1 1 1 0 0,-1-1 0 0 0,1 0-1 0 0,0-1 1 0 0,-1 1-1 0 0,1 0 1 0 0,1 0 0 0 0,-1 0-1 0 0,0-1 1 0 0,1 1-1 0 0,0 0 1 0 0,0-1-1 0 0,0 1 1 0 0,1-7 0 0 0,0 2 77 0 0,1-1 1 0 0,0 1-1 0 0,1-1 1 0 0,0 1 0 0 0,0 0-1 0 0,0 0 1 0 0,10-14 0 0 0,-11 18-446 0 0,1 1 0 0 0,-1 0 1 0 0,1 0-1 0 0,0 0 1 0 0,0 1-1 0 0,0-1 0 0 0,0 1 1 0 0,6-4-1 0 0,-7 5-523 0 0,1-1 1 0 0,-1 1-1 0 0,1 0 1 0 0,0 1-1 0 0,0-1 0 0 0,-1 0 1 0 0,1 1-1 0 0,0-1 0 0 0,0 1 1 0 0,0 0-1 0 0,0 0 0 0 0,0 0 1 0 0,2 1-1 0 0,1 0-2952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2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1 7370 0 0,'-5'0'239'0'0,"0"0"1"0"0,0 1-1 0 0,1 0 1 0 0,-1 0 0 0 0,0 0-1 0 0,0 0 1 0 0,1 1 0 0 0,-1 0-1 0 0,1 0 1 0 0,0 0 0 0 0,-1 0-1 0 0,1 1 1 0 0,0 0-1 0 0,0 0 1 0 0,1 0 0 0 0,-1 0-1 0 0,1 0 1 0 0,-4 5 0 0 0,5-6-159 0 0,1 0 0 0 0,-1 1 0 0 0,0-1 1 0 0,1 1-1 0 0,0-1 0 0 0,-1 1 0 0 0,1 0 1 0 0,0 0-1 0 0,1-1 0 0 0,-1 1 1 0 0,0 0-1 0 0,1 0 0 0 0,-1 0 0 0 0,1 0 1 0 0,0 0-1 0 0,0 0 0 0 0,0 0 0 0 0,1 0 1 0 0,-1 0-1 0 0,1 0 0 0 0,-1-1 0 0 0,1 1 1 0 0,0 0-1 0 0,0 0 0 0 0,0 0 0 0 0,1-1 1 0 0,-1 1-1 0 0,1-1 0 0 0,-1 1 0 0 0,4 3 1 0 0,0 0-57 0 0,0 0 0 0 0,0-1 1 0 0,0 0-1 0 0,1 0 0 0 0,0 0 1 0 0,0-1-1 0 0,0 1 0 0 0,1-1 1 0 0,-1-1-1 0 0,1 1 0 0 0,0-1 1 0 0,0 0-1 0 0,0-1 0 0 0,0 0 1 0 0,12 2-1 0 0,3-2-420 0 0,0 0-1 0 0,0-2 1 0 0,41-4-1 0 0,-31 1-1049 0 0,-30 3 1168 0 0,0-1 1 0 0,-1 1-1 0 0,1 0 1 0 0,0-1 0 0 0,-1 1-1 0 0,1 0 1 0 0,0 0-1 0 0,0 0 1 0 0,-1 0-1 0 0,1 1 1 0 0,0-1-1 0 0,-1 0 1 0 0,1 1-1 0 0,0-1 1 0 0,-1 1 0 0 0,1-1-1 0 0,0 1 1 0 0,-1 0-1 0 0,1 0 1 0 0,-1 0-1 0 0,1 0 1 0 0,-1 0-1 0 0,0 0 1 0 0,1 0-1 0 0,-1 0 1 0 0,0 1-1 0 0,0-1 1 0 0,0 0 0 0 0,1 3-1 0 0,1 6-2249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3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14 669 4361 0 0,'-1'-1'46'0'0,"-1"-1"1"0"0,1 1-1 0 0,0-1 0 0 0,0 0 1 0 0,0 1-1 0 0,0-1 0 0 0,0 0 0 0 0,0 0 1 0 0,0 0-1 0 0,0 0 0 0 0,1 0 1 0 0,-1 0-1 0 0,1 0 0 0 0,0 0 1 0 0,-1 0-1 0 0,1 0 0 0 0,0 0 1 0 0,0 0-1 0 0,0 0 0 0 0,0 0 1 0 0,1 0-1 0 0,0-4 0 0 0,13-48 754 0 0,-13 50-650 0 0,7-20 622 0 0,1 0 0 0 0,19-36 0 0 0,-23 52-697 0 0,-1 0 0 0 0,1 0 0 0 0,1 1 1 0 0,-1-1-1 0 0,1 1 0 0 0,1 1 0 0 0,-1-1 0 0 0,1 1 0 0 0,0 0 0 0 0,14-8 0 0 0,-19 13-62 0 0,0-1 0 0 0,0 1 0 0 0,0 0 0 0 0,0 0 1 0 0,0 1-1 0 0,0-1 0 0 0,1 0 0 0 0,-1 1 0 0 0,0-1 0 0 0,1 1 0 0 0,-1 0 0 0 0,0 0 0 0 0,1 0 1 0 0,-1 0-1 0 0,0 0 0 0 0,1 0 0 0 0,-1 1 0 0 0,0-1 0 0 0,0 1 0 0 0,5 1 0 0 0,-5 0 57 0 0,1 0 0 0 0,0 0-1 0 0,-1 0 1 0 0,1 0-1 0 0,-1 0 1 0 0,0 1 0 0 0,1-1-1 0 0,-1 1 1 0 0,0 0-1 0 0,-1-1 1 0 0,1 1 0 0 0,0 0-1 0 0,0 3 1 0 0,4 11 336 0 0,0-1 1 0 0,-2 1-1 0 0,0 0 0 0 0,3 24 1 0 0,-7-35-334 0 0,7 91 1107 0 0,-7-73-852 0 0,1-1 0 0 0,1 1 0 0 0,1 0 0 0 0,7 27 0 0 0,-10-50-333 0 0,1 1 0 0 0,-1-1 0 0 0,0 0 1 0 0,1 1-1 0 0,-1-1 0 0 0,1 0 0 0 0,-1 0 1 0 0,1 1-1 0 0,0-1 0 0 0,-1 0 0 0 0,1 0 1 0 0,0 0-1 0 0,0 0 0 0 0,0 0 0 0 0,0 0 1 0 0,0 0-1 0 0,0 0 0 0 0,0 0 0 0 0,0-1 1 0 0,0 1-1 0 0,0 0 0 0 0,1-1 0 0 0,-1 1 1 0 0,0-1-1 0 0,0 1 0 0 0,1-1 0 0 0,1 1 1 0 0,0-1-29 0 0,-1 0 1 0 0,0-1-1 0 0,1 1 0 0 0,-1-1 1 0 0,0 0-1 0 0,0 0 1 0 0,1 0-1 0 0,-1 0 1 0 0,0 0-1 0 0,0 0 0 0 0,0 0 1 0 0,0-1-1 0 0,0 1 1 0 0,2-4-1 0 0,2 1-428 0 0,-2-1-1 0 0,1-1 0 0 0,-1 1 1 0 0,8-12-1 0 0,-10 14-159 0 0,0-1-1 0 0,-1 1 1 0 0,1 0 0 0 0,-1 0-1 0 0,0-1 1 0 0,0 1 0 0 0,0-1-1 0 0,1-6 1 0 0,-3 5 407 0 0,-1 0 0 0 0,0 0-1 0 0,0 0 1 0 0,0 0 0 0 0,-1 0 0 0 0,0 0 0 0 0,1 1-1 0 0,-2 0 1 0 0,1-1 0 0 0,0 1 0 0 0,-7-5 0 0 0,-4-8 77 0 0,-25-35 56 0 0,2-2-1 0 0,-47-93 1 0 0,74 126 449 0 0,1 1 0 0 0,0-1 0 0 0,2-1 0 0 0,1 1 0 0 0,0-1 0 0 0,2-1 0 0 0,1 1 0 0 0,0 0-1 0 0,2-1 1 0 0,0 1 0 0 0,4-29 0 0 0,-2 43-41 0 0,0 1-1 0 0,1 0 0 0 0,-1-1 1 0 0,2 1-1 0 0,5-13 1 0 0,-8 19-289 0 0,1 0 1 0 0,-1 0-1 0 0,1 0 1 0 0,-1 0-1 0 0,1 0 0 0 0,0 0 1 0 0,0 0-1 0 0,-1 0 1 0 0,1 0-1 0 0,0 1 1 0 0,0-1-1 0 0,0 0 1 0 0,0 0-1 0 0,0 1 0 0 0,0-1 1 0 0,0 0-1 0 0,0 1 1 0 0,0-1-1 0 0,0 1 1 0 0,1 0-1 0 0,-1-1 1 0 0,0 1-1 0 0,0 0 0 0 0,0 0 1 0 0,0 0-1 0 0,1-1 1 0 0,-1 1-1 0 0,0 0 1 0 0,0 1-1 0 0,1-1 1 0 0,-1 0-1 0 0,0 0 0 0 0,0 0 1 0 0,0 1-1 0 0,0-1 1 0 0,0 1-1 0 0,1-1 1 0 0,-1 1-1 0 0,0-1 1 0 0,0 1-1 0 0,0 0 0 0 0,0-1 1 0 0,1 2-1 0 0,18 15 384 0 0,-2 0 0 0 0,1 1 0 0 0,-2 1 0 0 0,-1 0 0 0 0,27 42 0 0 0,2 1-270 0 0,-16-25-99 0 0,51 69-1853 0 0,-35-32-6136 0 0,-45-73 7783 0 0,1-1 50 0 0,-1 1-1 0 0,0-1 1 0 0,1 1-1 0 0,-1-1 1 0 0,0 1-1 0 0,1-1 1 0 0,-1 1-1 0 0,0-1 1 0 0,0 1-1 0 0,0-1 1 0 0,0 1-1 0 0,0-1 1 0 0,1 1-1 0 0,-1 0 1 0 0,0-1-1 0 0,0 1 1 0 0,0-1-1 0 0,0 1 1 0 0,-1-1 0 0 0,1 1-1 0 0,0-1 1 0 0,0 1-1 0 0,0 0 1 0 0,0-1-1 0 0,0 1 1 0 0,-1 0-1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0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4257 0 0,'17'-2'4679'0'0,"-15"2"-4423"0"0,0-1-1 0 0,0 1 1 0 0,0-1 0 0 0,-1 1-1 0 0,1 0 1 0 0,0 0-1 0 0,0 0 1 0 0,0 0-1 0 0,0 1 1 0 0,2 0-1 0 0,-3-1-260 0 0,0 1 0 0 0,0-1-1 0 0,-1 1 1 0 0,1-1 0 0 0,0 1 0 0 0,-1 0-1 0 0,1 0 1 0 0,-1-1 0 0 0,1 1 0 0 0,-1 0-1 0 0,1 0 1 0 0,-1 0 0 0 0,0-1 0 0 0,1 1-1 0 0,-1 0 1 0 0,0 0 0 0 0,0 0-1 0 0,0 0 1 0 0,0 0 0 0 0,1 0 0 0 0,-1-1-1 0 0,0 1 1 0 0,0 0 0 0 0,-1 0 0 0 0,1 0-1 0 0,0 0 1 0 0,0 0 0 0 0,-1 1-1 0 0,-3 16-1153 0 0,0 0-1 0 0,-2-1 1 0 0,0 0-1 0 0,0 0 0 0 0,-19 30 1 0 0,2 2-639 0 0,9-21 370 0 0,-1 1 73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3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8 193 2689 0 0,'-8'-43'10331'0'0,"8"39"-10075"0"0,1 0 1 0 0,-1 0-1 0 0,1 0 1 0 0,0 0-1 0 0,0 0 1 0 0,0 1-1 0 0,0-1 1 0 0,0 0-1 0 0,3-4 1 0 0,3-3-591 0 0,-1 0 1 0 0,1 0 0 0 0,1 1 0 0 0,12-14-1 0 0,20-12-8338 0 0,-33 32 5034 0 0</inkml:trace>
  <inkml:trace contextRef="#ctx0" brushRef="#br0" timeOffset="1">78 390 9226 0 0,'-1'1'101'0'0,"1"0"0"0"0,-1 1 0 0 0,1-1 0 0 0,0 0 0 0 0,-1 0 0 0 0,1 0 0 0 0,0 0 0 0 0,0 0 0 0 0,0 0 0 0 0,0 0 0 0 0,0 1 0 0 0,0-1 0 0 0,0 0 0 0 0,0 0 0 0 0,1 0 0 0 0,-1 0 0 0 0,0 0 0 0 0,1 0 0 0 0,-1 0 0 0 0,1 0 0 0 0,-1 0 0 0 0,1 0 0 0 0,-1 0 0 0 0,1 0 0 0 0,0 0 0 0 0,-1 0 0 0 0,1 0 0 0 0,0 0 0 0 0,0-1 0 0 0,-1 1 0 0 0,1 0 0 0 0,0-1 0 0 0,0 1 0 0 0,0 0 0 0 0,0-1 0 0 0,0 1 0 0 0,0-1 0 0 0,0 0 0 0 0,0 1 0 0 0,1-1 0 0 0,-1 0 0 0 0,0 1 0 0 0,0-1 0 0 0,0 0 0 0 0,0 0 0 0 0,0 0 0 0 0,0 0 0 0 0,0 0 0 0 0,1 0 0 0 0,-1-1 0 0 0,1 1 0 0 0,4-1 80 0 0,0 0-1 0 0,-1 0 1 0 0,1 0-1 0 0,0-1 0 0 0,-1 0 1 0 0,1 0-1 0 0,-1 0 1 0 0,9-5-1 0 0,1-4-362 0 0,-1-1-1 0 0,0 0 1 0 0,0-1-1 0 0,-1 0 1 0 0,-1-1-1 0 0,13-18 1 0 0,-17 20-1171 0 0,0-1 0 0 0,0-1 1 0 0,-1 1-1 0 0,-1-1 1 0 0,0 0-1 0 0,-1-1 0 0 0,6-28 1 0 0,-9 29-1628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4.0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13 201 7482 0 0,'-11'-2'1623'0'0,"9"-3"-1071"0"0,16-10-531 0 0,-8 9 276 0 0,25-19-122 0 0,-25 20-191 0 0,0 1-1 0 0,0-1 1 0 0,0-1 0 0 0,-1 1 0 0 0,0-1 0 0 0,5-6 0 0 0,1-3-196 0 0,16-26-975 0 0,-25 39 1070 0 0,-1 0 0 0 0,0 0 0 0 0,0 0 0 0 0,-1 0 0 0 0,1 0 0 0 0,0-1 0 0 0,-1 1 0 0 0,1 0 0 0 0,-1 0 0 0 0,0 0 0 0 0,1-1 0 0 0,-1 1 0 0 0,0 0 0 0 0,0 0 0 0 0,-1-1 0 0 0,1 1 0 0 0,-1-3 0 0 0,0 5 82 0 0,1-1 0 0 0,-1 1 0 0 0,1-1-1 0 0,-1 1 1 0 0,1-1 0 0 0,-1 1 0 0 0,1-1 0 0 0,-1 1-1 0 0,0 0 1 0 0,1-1 0 0 0,-1 1 0 0 0,0 0 0 0 0,1 0 0 0 0,-1-1-1 0 0,0 1 1 0 0,1 0 0 0 0,-1 0 0 0 0,0 0 0 0 0,0 0-1 0 0,1 0 1 0 0,-1 0 0 0 0,0 0 0 0 0,0 0 0 0 0,1 0 0 0 0,-1 0-1 0 0,0 0 1 0 0,1 1 0 0 0,-1-1 0 0 0,0 0 0 0 0,1 1-1 0 0,-1-1 1 0 0,0 0 0 0 0,1 1 0 0 0,-1-1 0 0 0,1 0 0 0 0,-1 1-1 0 0,0-1 1 0 0,1 1 0 0 0,-1-1 0 0 0,0 2 0 0 0,-25 20-107 0 0,21-17 340 0 0,0-1 1 0 0,0 1 0 0 0,1 1 0 0 0,0-1-1 0 0,0 1 1 0 0,0-1 0 0 0,1 1-1 0 0,0 0 1 0 0,0 1 0 0 0,0-1 0 0 0,1 0-1 0 0,0 1 1 0 0,0-1 0 0 0,1 1-1 0 0,0 0 1 0 0,0-1 0 0 0,0 1-1 0 0,1 0 1 0 0,0 0 0 0 0,0 0 0 0 0,1-1-1 0 0,0 1 1 0 0,0 0 0 0 0,1-1-1 0 0,-1 1 1 0 0,2-1 0 0 0,-1 1 0 0 0,0-1-1 0 0,8 11 1 0 0,-2 0 378 0 0,3 3 506 0 0,23 32 0 0 0,-31-47-995 0 0,1-1 0 0 0,0 1 1 0 0,0-1-1 0 0,0 0 0 0 0,0-1 0 0 0,1 1 0 0 0,-1-1 0 0 0,1 1 0 0 0,0-1 0 0 0,0-1 1 0 0,0 1-1 0 0,7 2 0 0 0,-11-5-108 0 0,1 1 0 0 0,0-1 0 0 0,-1 0 0 0 0,1 1 0 0 0,0-1 0 0 0,0 0 0 0 0,-1 0 0 0 0,1 0 0 0 0,0 0 0 0 0,0-1 0 0 0,-1 1 0 0 0,1 0 0 0 0,0-1 0 0 0,-1 1 0 0 0,1-1 0 0 0,0 1 0 0 0,-1-1 0 0 0,1 0 0 0 0,-1 0 0 0 0,1 0 0 0 0,1-1 0 0 0,0-1-171 0 0,0 0 0 0 0,0 0 0 0 0,-1 0 0 0 0,0 0 0 0 0,1-1 0 0 0,-1 1 0 0 0,0-1 0 0 0,-1 1 0 0 0,3-5 0 0 0,0-5-816 0 0,0 0-1 0 0,-1-1 1 0 0,0 1-1 0 0,1-21 1 0 0,-3 14 233 0 0,-1 0-1 0 0,-1 0 1 0 0,-1 0 0 0 0,-1 1 0 0 0,-1-1-1 0 0,-6-20 1 0 0,0 7-1049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4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5945 0 0,'14'27'3994'0'0,"79"123"610"0"0,-5-9-3479 0 0,-66-109-2493 0 0,2-1 0 0 0,35 36 0 0 0,-57-65 846 0 0,0 0 1 0 0,-1 0-1 0 0,1-1 1 0 0,0 1-1 0 0,0-1 0 0 0,0 1 1 0 0,0-1-1 0 0,0 0 1 0 0,0 0-1 0 0,1 0 1 0 0,3 2-1 0 0,0-4-3271 0 0</inkml:trace>
  <inkml:trace contextRef="#ctx0" brushRef="#br0" timeOffset="1">188 70 11082 0 0,'13'-2'3078'0'0,"13"-4"-3559"0"0,-9 0-2079 0 0,1 2 0 0 0,0 0-1 0 0,22-1 1 0 0,-29 6-94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4.7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23 6593 0 0,'-1'1'67'0'0,"0"1"0"0"0,1-1 0 0 0,-1 0 0 0 0,1 0 0 0 0,-1 0 0 0 0,1 0-1 0 0,-1 1 1 0 0,1-1 0 0 0,0 0 0 0 0,0 0 0 0 0,0 1 0 0 0,-1-1 0 0 0,1 0-1 0 0,0 0 1 0 0,0 1 0 0 0,1-1 0 0 0,-1 0 0 0 0,0 1 0 0 0,0-1 0 0 0,1 0-1 0 0,-1 0 1 0 0,0 1 0 0 0,1-1 0 0 0,0 0 0 0 0,-1 0 0 0 0,1 0 0 0 0,0 0-1 0 0,0 1 1 0 0,1 0-15 0 0,1 0 0 0 0,-1-1 0 0 0,0 1 0 0 0,1-1 0 0 0,-1 0 0 0 0,1 1 1 0 0,-1-1-1 0 0,1 0 0 0 0,0-1 0 0 0,-1 1 0 0 0,1 0 0 0 0,4 0 0 0 0,3 0-167 0 0,0-1 1 0 0,1 1-1 0 0,-1-2 1 0 0,0 1-1 0 0,0-1 1 0 0,15-4-1 0 0,-21 4-166 0 0,0 0-1 0 0,-1-1 0 0 0,1 1 1 0 0,0-1-1 0 0,-1 0 1 0 0,1 0-1 0 0,-1 0 0 0 0,1-1 1 0 0,-1 1-1 0 0,0-1 1 0 0,0 1-1 0 0,0-1 0 0 0,0 0 1 0 0,-1 0-1 0 0,1-1 1 0 0,-1 1-1 0 0,0 0 0 0 0,0-1 1 0 0,2-4-1 0 0,1-7-1957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5.1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60 201 5793 0 0,'-5'4'393'0'0,"0"0"0"0"0,0 1-1 0 0,1-1 1 0 0,0 1 0 0 0,-1 0 0 0 0,2 1-1 0 0,-1-1 1 0 0,1 1 0 0 0,-1-1-1 0 0,2 1 1 0 0,-1 0 0 0 0,1 0 0 0 0,-3 9-1 0 0,4-11-298 0 0,0 0-1 0 0,0 0 0 0 0,0 0 0 0 0,0-1 1 0 0,1 1-1 0 0,0 0 0 0 0,0 0 0 0 0,0 0 1 0 0,0 0-1 0 0,0 0 0 0 0,1 0 0 0 0,0 0 1 0 0,0 0-1 0 0,0-1 0 0 0,0 1 0 0 0,0 0 1 0 0,1-1-1 0 0,0 1 0 0 0,-1-1 0 0 0,1 1 1 0 0,1-1-1 0 0,-1 0 0 0 0,4 5 1 0 0,-3-6-125 0 0,-1-1 0 0 0,1 1 1 0 0,0 0-1 0 0,0-1 0 0 0,-1 0 1 0 0,1 0-1 0 0,0 1 1 0 0,0-2-1 0 0,0 1 0 0 0,0 0 1 0 0,0-1-1 0 0,1 1 1 0 0,-1-1-1 0 0,0 0 0 0 0,0 0 1 0 0,0 0-1 0 0,0 0 1 0 0,0-1-1 0 0,0 1 0 0 0,0-1 1 0 0,0 0-1 0 0,0 0 0 0 0,0 0 1 0 0,0 0-1 0 0,0 0 1 0 0,0-1-1 0 0,0 1 0 0 0,3-4 1 0 0,2 0-251 0 0,-1 0-1 0 0,0-1 1 0 0,0 0 0 0 0,0 0-1 0 0,-1 0 1 0 0,0-1 0 0 0,0 0-1 0 0,8-13 1 0 0,-9 12-125 0 0,0 0 0 0 0,-1-1-1 0 0,0 1 1 0 0,-1-1 0 0 0,0 1 0 0 0,0-1-1 0 0,1-10 1 0 0,-4 17 392 0 0,0 0 0 0 0,0 0-1 0 0,0 0 1 0 0,0 0 0 0 0,0 0-1 0 0,0 0 1 0 0,0 0 0 0 0,-1 0 0 0 0,1 0-1 0 0,-1 0 1 0 0,0 1 0 0 0,1-1-1 0 0,-1 0 1 0 0,0 0 0 0 0,0 0 0 0 0,0 1-1 0 0,0-1 1 0 0,-1 0 0 0 0,1 1-1 0 0,0-1 1 0 0,-1 1 0 0 0,1-1 0 0 0,-1 1-1 0 0,1 0 1 0 0,-1 0 0 0 0,0 0-1 0 0,1 0 1 0 0,-1 0 0 0 0,0 0 0 0 0,0 0-1 0 0,0 0 1 0 0,1 1 0 0 0,-1-1-1 0 0,0 1 1 0 0,0-1 0 0 0,0 1 0 0 0,-4 0-1 0 0,-7-2 577 0 0,0 2 0 0 0,0-1 0 0 0,-16 3 0 0 0,-32-3 3945 0 0,60 1-4471 0 0,0 0-1 0 0,0 0 0 0 0,0-1 1 0 0,0 1-1 0 0,0 0 1 0 0,0-1-1 0 0,1 1 1 0 0,-1-1-1 0 0,0 1 1 0 0,0-1-1 0 0,1 1 1 0 0,-1-1-1 0 0,0 0 0 0 0,0 1 1 0 0,1-1-1 0 0,-1 0 1 0 0,1 0-1 0 0,-1 1 1 0 0,1-1-1 0 0,-1 0 1 0 0,1 0-1 0 0,-1 0 0 0 0,1 0 1 0 0,0 1-1 0 0,0-1 1 0 0,-1 0-1 0 0,1 0 1 0 0,0 0-1 0 0,0 0 1 0 0,0 0-1 0 0,0 0 0 0 0,0 0 1 0 0,0 0-1 0 0,0 0 1 0 0,0 0-1 0 0,0 0 1 0 0,1 0-1 0 0,-1 1 1 0 0,0-1-1 0 0,0 0 0 0 0,1 0 1 0 0,-1 0-1 0 0,1 0 1 0 0,0-1-1 0 0,2-5 13 0 0,0 1 0 0 0,0-1-1 0 0,0 1 1 0 0,8-10 0 0 0,-5 8-33 0 0,1-1 1 0 0,1 1 0 0 0,-1 0-1 0 0,1 1 1 0 0,1 0 0 0 0,-1 0-1 0 0,1 1 1 0 0,0 0 0 0 0,1 1-1 0 0,-1-1 1 0 0,1 2-1 0 0,0 0 1 0 0,12-4 0 0 0,-14 6-2 0 0,-1 1 0 0 0,0-1 1 0 0,1 2-1 0 0,0-1 0 0 0,-1 1 0 0 0,1 0 1 0 0,-1 0-1 0 0,1 1 0 0 0,-1 0 0 0 0,1 1 1 0 0,-1-1-1 0 0,1 2 0 0 0,-1-1 0 0 0,0 1 1 0 0,0 0-1 0 0,0 0 0 0 0,-1 1 0 0 0,1 0 1 0 0,10 8-1 0 0,-8-5 125 0 0,-1 1-1 0 0,0 0 1 0 0,0 0-1 0 0,-1 1 1 0 0,0 0 0 0 0,0 0-1 0 0,6 13 1 0 0,2 8 506 0 0,13 36 0 0 0,-2-3-592 0 0,-8-36-1682 0 0,-15-25 794 0 0,-1 0 0 0 0,0 0 0 0 0,1 0-1 0 0,0 0 1 0 0,-1-1 0 0 0,1 1 0 0 0,0-1 0 0 0,0 1 0 0 0,0-1-1 0 0,0 0 1 0 0,0 0 0 0 0,6 0 0 0 0,3 1-3173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5.5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62 144 6361 0 0,'-13'4'1028'0'0,"7"-2"-812"0"0,0 0-1 0 0,1 0 1 0 0,-1 0 0 0 0,1 1-1 0 0,0-1 1 0 0,0 1-1 0 0,-6 5 1 0 0,39-36-79 0 0,1 2 0 0 0,41-28 0 0 0,-58 46-245 0 0,1 0 1 0 0,-1 0 0 0 0,2 1 0 0 0,-1 1-1 0 0,1 0 1 0 0,0 1 0 0 0,0 1 0 0 0,0 0 0 0 0,24-3-1 0 0,-36 6 109 0 0,0 1 0 0 0,0 0-1 0 0,0 0 1 0 0,0 0-1 0 0,0 0 1 0 0,0 1 0 0 0,0-1-1 0 0,0 0 1 0 0,0 1-1 0 0,0 0 1 0 0,0-1-1 0 0,0 1 1 0 0,-1 0 0 0 0,1 0-1 0 0,0 0 1 0 0,0 0-1 0 0,-1 0 1 0 0,1 0 0 0 0,-1 1-1 0 0,1-1 1 0 0,1 2-1 0 0,-1 0 108 0 0,0 0 0 0 0,0 1 0 0 0,-1-1 0 0 0,1 0 0 0 0,-1 1 0 0 0,0-1 0 0 0,1 0 0 0 0,-2 1 0 0 0,1 0 0 0 0,1 6 0 0 0,-2 4 438 0 0,0-1-1 0 0,0 0 1 0 0,-1 0 0 0 0,-1 1-1 0 0,-4 17 1 0 0,-2-1 183 0 0,3-6-442 0 0,-1 1 0 0 0,-1-1-1 0 0,-2-1 1 0 0,-16 34 0 0 0,25-57-356 0 0,0 1 0 0 0,0-1 0 0 0,0 0 0 0 0,0 0 0 0 0,0 0 0 0 0,0 1 1 0 0,0-1-1 0 0,0 0 0 0 0,0 0 0 0 0,0 1 0 0 0,-1-1 0 0 0,1 0 0 0 0,0 0 0 0 0,0 0 0 0 0,0 1 0 0 0,0-1 1 0 0,0 0-1 0 0,-1 0 0 0 0,1 0 0 0 0,0 1 0 0 0,0-1 0 0 0,0 0 0 0 0,-1 0 0 0 0,1 0 0 0 0,0 0 0 0 0,0 0 1 0 0,0 0-1 0 0,-1 0 0 0 0,1 1 0 0 0,0-1 0 0 0,0 0 0 0 0,-1 0 0 0 0,1 0 0 0 0,0 0 0 0 0,0 0 0 0 0,-1 0 1 0 0,1 0-1 0 0,0 0 0 0 0,0 0 0 0 0,0 0 0 0 0,-1 0 0 0 0,-2-13-2764 0 0,4-24-1064 0 0,0 32 3597 0 0,7-52-2168 0 0,-4 37 354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5.8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0 281 4889 0 0,'1'2'548'0'0,"0"1"-1"0"0,0-1 1 0 0,0 1 0 0 0,0-1-1 0 0,1 0 1 0 0,-1 1-1 0 0,0-1 1 0 0,4 3 0 0 0,6 11 1279 0 0,-9-9-1356 0 0,4 6 427 0 0,0-1-1 0 0,12 19 0 0 0,-17-29-1093 0 0,0-1-1 0 0,0 1 0 0 0,0 0 1 0 0,0 0-1 0 0,1-1 1 0 0,-1 1-1 0 0,1 0 1 0 0,-1-1-1 0 0,1 0 1 0 0,0 1-1 0 0,-1-1 0 0 0,1 0 1 0 0,0 0-1 0 0,0 0 1 0 0,0 0-1 0 0,0 0 1 0 0,0 0-1 0 0,0 0 0 0 0,0-1 1 0 0,0 1-1 0 0,0-1 1 0 0,0 0-1 0 0,1 0 1 0 0,2 1-1 0 0,-4-2-66 0 0,0 1 0 0 0,0 0-1 0 0,-1-1 1 0 0,1 1 0 0 0,0 0-1 0 0,0-1 1 0 0,0 1 0 0 0,-1-1 0 0 0,1 0-1 0 0,0 1 1 0 0,0-1 0 0 0,-1 1-1 0 0,1-1 1 0 0,-1 0 0 0 0,1 0 0 0 0,-1 1-1 0 0,1-1 1 0 0,-1 0 0 0 0,1 0-1 0 0,-1 0 1 0 0,1 1 0 0 0,-1-1 0 0 0,0 0-1 0 0,0 0 1 0 0,1-1 0 0 0,-1-6-2098 0 0</inkml:trace>
  <inkml:trace contextRef="#ctx0" brushRef="#br0" timeOffset="1">49 277 7362 0 0,'-2'0'254'0'0,"1"0"1"0"0,-1 0 0 0 0,1-1 0 0 0,-1 1-1 0 0,0-1 1 0 0,1 1 0 0 0,-1-1 0 0 0,1 0-1 0 0,-1 1 1 0 0,1-1 0 0 0,-1 0 0 0 0,1 0 0 0 0,0 0-1 0 0,0 0 1 0 0,-1 0 0 0 0,1-1 0 0 0,0 1-1 0 0,-1-2 1 0 0,1 1-90 0 0,1-1 0 0 0,-1 0 0 0 0,1 0 0 0 0,0 0 0 0 0,0 1 0 0 0,0-1 0 0 0,0 0 0 0 0,0 0 0 0 0,2-4 0 0 0,-2 3-163 0 0,3-16 170 0 0,1 1 1 0 0,1 0-1 0 0,13-35 1 0 0,-14 44-188 0 0,0 0 0 0 0,1 1 0 0 0,0-1 0 0 0,1 1 0 0 0,0 0 1 0 0,0 0-1 0 0,1 1 0 0 0,13-12 0 0 0,-19 18 6 0 0,1 0 1 0 0,0 0-1 0 0,1 1 1 0 0,-1-1-1 0 0,0 1 1 0 0,0-1 0 0 0,1 1-1 0 0,-1 0 1 0 0,0 0-1 0 0,1 0 1 0 0,0 1-1 0 0,-1-1 1 0 0,1 0-1 0 0,-1 1 1 0 0,1 0-1 0 0,0-1 1 0 0,-1 1-1 0 0,1 0 1 0 0,-1 0 0 0 0,1 1-1 0 0,0-1 1 0 0,-1 1-1 0 0,1-1 1 0 0,-1 1-1 0 0,1 0 1 0 0,-1 0-1 0 0,1 0 1 0 0,-1 0-1 0 0,1 0 1 0 0,-1 0-1 0 0,0 1 1 0 0,0-1 0 0 0,0 1-1 0 0,0 0 1 0 0,0-1-1 0 0,0 1 1 0 0,0 0-1 0 0,0 0 1 0 0,2 4-1 0 0,3 4 114 0 0,-1 0-1 0 0,1 0 1 0 0,-2 0-1 0 0,1 1 1 0 0,-2 0-1 0 0,1 0 1 0 0,3 17-1 0 0,-1 2 147 0 0,5 48 1 0 0,-10-32-6181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6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62 7610 0 0,'-1'7'496'0'0,"0"0"0"0"0,1 0 1 0 0,0 1-1 0 0,0-1 1 0 0,0 0-1 0 0,1 0 1 0 0,0 0-1 0 0,1 0 0 0 0,-1 0 1 0 0,2 0-1 0 0,-1-1 1 0 0,0 1-1 0 0,1-1 0 0 0,8 13 1 0 0,-10-17-444 0 0,1 1 1 0 0,0-1-1 0 0,-1 0 0 0 0,1 1 1 0 0,0-1-1 0 0,1 0 0 0 0,-1 0 1 0 0,0 0-1 0 0,0-1 1 0 0,1 1-1 0 0,-1-1 0 0 0,1 1 1 0 0,0-1-1 0 0,-1 0 0 0 0,1 0 1 0 0,0 0-1 0 0,0 0 0 0 0,0 0 1 0 0,0 0-1 0 0,0-1 0 0 0,-1 0 1 0 0,1 1-1 0 0,0-1 1 0 0,0 0-1 0 0,0-1 0 0 0,0 1 1 0 0,0 0-1 0 0,0-1 0 0 0,0 0 1 0 0,0 0-1 0 0,0 0 0 0 0,-1 0 1 0 0,1 0-1 0 0,0 0 1 0 0,-1-1-1 0 0,1 1 0 0 0,4-4 1 0 0,1-1-416 0 0,0 0 0 0 0,0 0 1 0 0,0-1-1 0 0,7-9 1 0 0,-7 7-827 0 0,-1-1 0 0 0,0 1 0 0 0,0-1-1 0 0,-1 0 1 0 0,0-1 0 0 0,-1 1 0 0 0,-1-1 0 0 0,1 0 0 0 0,-2 0 0 0 0,5-22 0 0 0,-6 14-755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6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24 590 9530 0 0,'-1'0'153'0'0,"-1"0"1"0"0,1 0-1 0 0,0 0 1 0 0,0-1-1 0 0,0 1 0 0 0,0 0 1 0 0,0-1-1 0 0,0 1 1 0 0,0-1-1 0 0,0 0 0 0 0,0 1 1 0 0,0-1-1 0 0,0 1 0 0 0,0-1 1 0 0,0 0-1 0 0,0 0 1 0 0,1 0-1 0 0,-1 0 0 0 0,0 1 1 0 0,0-1-1 0 0,1 0 1 0 0,-1 0-1 0 0,0-2 0 0 0,0-27 415 0 0,2 17-129 0 0,0-5-283 0 0,0 0 0 0 0,2 0 0 0 0,0 0 0 0 0,0 0 0 0 0,2 1 0 0 0,0 0 0 0 0,1 0 0 0 0,1 0 0 0 0,1 0 0 0 0,0 1 0 0 0,12-17 0 0 0,-10 22-2100 0 0,-7 16-1779 0 0,-11 28-3437 0 0,1-8 8169 0 0,7-14-161 0 0,-1 0 0 0 0,2-1 0 0 0,-1 1 0 0 0,1 0 0 0 0,1-1 0 0 0,0 1-1 0 0,0-1 1 0 0,1 1 0 0 0,0-1 0 0 0,1 0 0 0 0,7 14 0 0 0,-9-21-717 0 0,0 1 0 0 0,1 0 0 0 0,-1-1 0 0 0,1 1 0 0 0,0-1 0 0 0,0 0 0 0 0,0 1 0 0 0,0-2 0 0 0,1 1-1 0 0,-1 0 1 0 0,1-1 0 0 0,-1 1 0 0 0,1-1 0 0 0,0 0 0 0 0,0 0 0 0 0,0-1 0 0 0,0 1 0 0 0,0-1 0 0 0,1 0-1 0 0,-1 0 1 0 0,0 0 0 0 0,1 0 0 0 0,-1-1 0 0 0,0 0 0 0 0,1 0 0 0 0,-1 0 0 0 0,0-1 0 0 0,1 1-1 0 0,-1-1 1 0 0,5-1 0 0 0,-5 0-430 0 0,-1 1 0 0 0,1-1 0 0 0,-1 0 0 0 0,0 0-1 0 0,0 0 1 0 0,0 0 0 0 0,0 0 0 0 0,0-1 0 0 0,0 1 0 0 0,-1-1-1 0 0,1 0 1 0 0,-1 0 0 0 0,1 0 0 0 0,-1 0 0 0 0,0 0 0 0 0,0-1-1 0 0,-1 1 1 0 0,1 0 0 0 0,-1-1 0 0 0,0 0 0 0 0,0 1 0 0 0,0-1-1 0 0,0 0 1 0 0,0-4 0 0 0,1-3-575 0 0,-1 1-1 0 0,0 0 1 0 0,-1-1 0 0 0,0 1-1 0 0,0 0 1 0 0,-1-1 0 0 0,-5-18 0 0 0,-1 6-392 0 0,-1-3-948 0 0</inkml:trace>
  <inkml:trace contextRef="#ctx0" brushRef="#br0" timeOffset="1">146 1 8610 0 0,'-1'1'209'0'0,"0"-1"1"0"0,0 1-1 0 0,1 0 1 0 0,-1 0-1 0 0,0 0 1 0 0,0 0-1 0 0,1 0 1 0 0,-1 1-1 0 0,1-1 1 0 0,-1 0-1 0 0,1 0 1 0 0,-1 0-1 0 0,1 0 1 0 0,0 1-1 0 0,-1-1 1 0 0,1 0-1 0 0,0 0 0 0 0,0 1 1 0 0,0-1-1 0 0,0 0 1 0 0,0 1-1 0 0,0-1 1 0 0,0 0-1 0 0,1 0 1 0 0,-1 1-1 0 0,0-1 1 0 0,1 0-1 0 0,-1 0 1 0 0,1 0-1 0 0,0 2 1 0 0,18 40 1517 0 0,-18-41-1361 0 0,17 31 356 0 0,0-2-1 0 0,34 43 1 0 0,-39-58-1263 0 0,0-1 0 0 0,2-1 0 0 0,22 18 0 0 0,-10-11-3965 0 0,0-2-4952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58:06.9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11 259 8058 0 0,'-10'-1'8475'0'0,"9"-7"-5857"0"0,1 3-2622 0 0,1-17 304 0 0,0-1 1 0 0,1 1-1 0 0,7-25 1 0 0,-6 34-689 0 0,0 1 1 0 0,1-1 0 0 0,1 1 0 0 0,0 1 0 0 0,1-1 0 0 0,13-21-1 0 0,-18 31 91 0 0,1 0 0 0 0,0 0 0 0 0,0 0 0 0 0,-1 1 0 0 0,1-1 0 0 0,0 0 0 0 0,0 1 0 0 0,1-1 0 0 0,-1 1 0 0 0,0 0 0 0 0,0 0 0 0 0,1-1 0 0 0,-1 2-1 0 0,1-1 1 0 0,-1 0 0 0 0,1 0 0 0 0,-1 1 0 0 0,1-1 0 0 0,-1 1 0 0 0,1 0 0 0 0,0 0 0 0 0,-1 0 0 0 0,1 0 0 0 0,-1 1 0 0 0,1-1 0 0 0,-1 0 0 0 0,1 1-1 0 0,-1 0 1 0 0,1 0 0 0 0,-1 0 0 0 0,1 0 0 0 0,-1 0 0 0 0,0 0 0 0 0,1 0 0 0 0,-1 1 0 0 0,0-1 0 0 0,0 1 0 0 0,0 0 0 0 0,0 0 0 0 0,-1-1 0 0 0,1 1-1 0 0,0 0 1 0 0,-1 0 0 0 0,1 1 0 0 0,-1-1 0 0 0,0 0 0 0 0,0 0 0 0 0,2 4 0 0 0,0 2-1681 0 0</inkml:trace>
  <inkml:trace contextRef="#ctx0" brushRef="#br0" timeOffset="1">98 513 8538 0 0,'-16'-3'5195'0'0,"16"3"-5108"0"0,-1-1 0 0 0,1 0 0 0 0,-1 0 1 0 0,1 1-1 0 0,0-1 0 0 0,-1 0 1 0 0,1 0-1 0 0,0 0 0 0 0,-1 1 0 0 0,1-1 1 0 0,0 0-1 0 0,0 0 0 0 0,0 0 1 0 0,0 0-1 0 0,0 0 0 0 0,0 1 1 0 0,0-1-1 0 0,0 0 0 0 0,0 0 0 0 0,1-1 1 0 0,-1-9 557 0 0,0 0-271 0 0,1 0 0 0 0,0 0 0 0 0,5-20 0 0 0,-6 28-374 0 0,1 1 1 0 0,0-1-1 0 0,-1 1 1 0 0,1-1-1 0 0,0 1 1 0 0,0-1-1 0 0,0 1 0 0 0,1-1 1 0 0,-1 1-1 0 0,0 0 1 0 0,1 0-1 0 0,0 0 1 0 0,-1 0-1 0 0,1 0 1 0 0,0 0-1 0 0,0 0 0 0 0,0 1 1 0 0,0-1-1 0 0,1 1 1 0 0,-1-1-1 0 0,0 1 1 0 0,4-2-1 0 0,-5 3 3 0 0,1 0 0 0 0,-1 0 0 0 0,1 0 0 0 0,-1 1 0 0 0,1-1-1 0 0,-1 0 1 0 0,0 1 0 0 0,1-1 0 0 0,-1 0 0 0 0,1 1 0 0 0,-1 0 0 0 0,0-1 0 0 0,1 1-1 0 0,-1 0 1 0 0,0 0 0 0 0,0 0 0 0 0,0 0 0 0 0,1 0 0 0 0,-1 0 0 0 0,0 0 0 0 0,0 0 0 0 0,0 0-1 0 0,1 2 1 0 0,21 35 106 0 0,-19-30-94 0 0,26 58 175 0 0,8 14 702 0 0,-34-73-767 0 0,1 1-1 0 0,0-1 1 0 0,0 0-1 0 0,1 0 1 0 0,0 0-1 0 0,0-1 1 0 0,9 8-1 0 0,-14-13-109 0 0,0-1-1 0 0,0 1 1 0 0,0 0-1 0 0,0-1 1 0 0,0 1-1 0 0,0-1 1 0 0,0 0-1 0 0,0 1 1 0 0,0-1-1 0 0,0 0 1 0 0,0 0 0 0 0,0 1-1 0 0,0-1 1 0 0,0 0-1 0 0,0 0 1 0 0,0 0-1 0 0,0 0 1 0 0,0 0-1 0 0,1-1 1 0 0,-1 1-1 0 0,0 0 1 0 0,0 0-1 0 0,1-1 1 0 0,0 0 10 0 0,1-1 0 0 0,-1 1 0 0 0,0-1 1 0 0,0 1-1 0 0,0-1 0 0 0,0 0 0 0 0,0 0 0 0 0,0 0 0 0 0,2-2 1 0 0,4-7 2 0 0,-1-1-1 0 0,-1 1 1 0 0,6-13 0 0 0,-8 15-86 0 0,22-47-610 0 0,16-31-3547 0 0,-36 77 2414 0 0,0-1-1 0 0,1 1 0 0 0,0 1 0 0 0,1-1 1 0 0,14-13-1 0 0,-15 17 607 0 0,0 1-959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2449 0 0,'-3'-4'2548'0'0,"1"-3"-234"0"0,12-2-1111 0 0,0 3-898 0 0,2 0 1 0 0,-1 0-1 0 0,0 2 1 0 0,1-1-1 0 0,0 1 0 0 0,18-3 1 0 0,-21 5-290 0 0,1 1 1 0 0,-1 0-1 0 0,1 0 1 0 0,-1 0-1 0 0,1 2 1 0 0,-1-1-1 0 0,1 1 1 0 0,-1 0-1 0 0,12 4 1 0 0,-17-4 83 0 0,0 1 1 0 0,1 0-1 0 0,-1 1 1 0 0,0-1-1 0 0,0 1 1 0 0,-1-1-1 0 0,1 1 0 0 0,0 1 1 0 0,-1-1-1 0 0,0 0 1 0 0,0 1-1 0 0,0-1 0 0 0,0 1 1 0 0,0 0-1 0 0,-1 0 1 0 0,0 0-1 0 0,0 1 1 0 0,0-1-1 0 0,0 0 0 0 0,0 1 1 0 0,-1-1-1 0 0,0 1 1 0 0,0-1-1 0 0,0 1 1 0 0,-1 6-1 0 0,2 13 583 0 0,-2 0 1 0 0,0 0-1 0 0,-8 42 0 0 0,4-31-469 0 0,-14 93 492 0 0,15-50-1200 0 0,3-45-3225 0 0,0-12-1518 0 0,0-28-102 0 0,0-1 3783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0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47 200 8490 0 0,'-16'-11'1757'0'0,"13"9"-1551"0"0,-1 0 1 0 0,1-1-1 0 0,0 1 0 0 0,0 0 0 0 0,0-1 0 0 0,0 0 0 0 0,0 0 0 0 0,-3-4 1 0 0,6 6-82 0 0,1 0 0 0 0,-1 0 0 0 0,0 0 1 0 0,1 0-1 0 0,-1 1 0 0 0,0-1 0 0 0,1 0 1 0 0,-1 0-1 0 0,1 1 0 0 0,0-1 0 0 0,-1 0 0 0 0,1 1 1 0 0,0-1-1 0 0,-1 0 0 0 0,1 1 0 0 0,0-1 1 0 0,-1 1-1 0 0,1-1 0 0 0,2 0 0 0 0,18-12 817 0 0,-20 13-810 0 0,18-10 128 0 0,-1 2 0 0 0,1 0 0 0 0,0 1 0 0 0,40-9 1 0 0,87-6 121 0 0,-57 10-157 0 0,22-8-239 0 0,-6 2-686 0 0,-35 7-2876 0 0,-67 11 2985 0 0,-1-1 0 0 0,0 1 0 0 0,1 0 1 0 0,-1 0-1 0 0,1 0 0 0 0,-1 0 0 0 0,0 0 0 0 0,1 1 1 0 0,-1-1-1 0 0,0 0 0 0 0,1 1 0 0 0,-1 0 1 0 0,4 1-1 0 0,-2 3-2629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1.2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15 199 7082 0 0,'-15'-1'2723'0'0,"24"-4"-899"0"0,15-8-517 0 0,-15 7-1011 0 0,125-86 1613 0 0,-112 79-1994 0 0,0 1 0 0 0,1 2 0 0 0,1 0 0 0 0,35-10 0 0 0,-47 17-156 0 0,43-9-1908 0 0,-52 12 1757 0 0,0-1-1 0 0,0 1 0 0 0,-1 0 0 0 0,1 0 0 0 0,0 0 0 0 0,0 0 1 0 0,0 0-1 0 0,0 1 0 0 0,0-1 0 0 0,0 1 0 0 0,-1 0 1 0 0,1 0-1 0 0,0 0 0 0 0,0 0 0 0 0,3 2 0 0 0,-6-2 281 0 0,1-1 1 0 0,-1 0-1 0 0,0 1 0 0 0,1-1 0 0 0,-1 1 0 0 0,0-1 0 0 0,1 0 0 0 0,-1 1 1 0 0,0-1-1 0 0,1 1 0 0 0,-1-1 0 0 0,0 1 0 0 0,0-1 0 0 0,0 1 0 0 0,1-1 0 0 0,-1 1 1 0 0,0-1-1 0 0,0 1 0 0 0,0-1 0 0 0,0 1 0 0 0,0-1 0 0 0,0 1 0 0 0,0-1 1 0 0,0 1-1 0 0,-1 3-1877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1.6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44 6457 0 0,'-16'-15'1523'0'0,"13"12"-968"0"0,0 0 0 0 0,0 0 0 0 0,0 0 0 0 0,0 0 0 0 0,0 1 0 0 0,0 0 1 0 0,-1-1-1 0 0,1 1 0 0 0,-8-2 0 0 0,11 4-502 0 0,-1 0 1 0 0,0 0-1 0 0,1 0 1 0 0,-1 0-1 0 0,0 0 1 0 0,1 0-1 0 0,-1 1 1 0 0,0-1-1 0 0,1 0 0 0 0,-1 0 1 0 0,0 1-1 0 0,1-1 1 0 0,-1 0-1 0 0,1 1 1 0 0,-1-1-1 0 0,1 1 1 0 0,-1-1-1 0 0,1 1 1 0 0,-1-1-1 0 0,1 1 0 0 0,-1-1 1 0 0,1 1-1 0 0,0 0 1 0 0,-1-1-1 0 0,1 1 1 0 0,0-1-1 0 0,-1 1 1 0 0,1 0-1 0 0,0-1 1 0 0,0 1-1 0 0,0 0 1 0 0,0-1-1 0 0,0 2 0 0 0,-6 28 413 0 0,5-24-297 0 0,-24 162 1254 0 0,-2 224-1 0 0,26-378-1367 0 0,0 10 48 0 0,5 43 0 0 0,-4-61-54 0 0,1 0-1 0 0,0 0 1 0 0,1-1-1 0 0,-1 1 1 0 0,1 0-1 0 0,0-1 1 0 0,1 0-1 0 0,-1 1 1 0 0,1-1 0 0 0,0 0-1 0 0,1 0 1 0 0,6 8-1 0 0,-8-11-20 0 0,1 0 0 0 0,0 0-1 0 0,0-1 1 0 0,-1 1 0 0 0,1 0 0 0 0,0-1-1 0 0,0 0 1 0 0,1 0 0 0 0,-1 0-1 0 0,0 0 1 0 0,0 0 0 0 0,0 0 0 0 0,1-1-1 0 0,-1 0 1 0 0,0 0 0 0 0,1 0 0 0 0,-1 0-1 0 0,0 0 1 0 0,1 0 0 0 0,-1-1-1 0 0,0 0 1 0 0,0 0 0 0 0,0 0 0 0 0,0 0-1 0 0,5-2 1 0 0,8-5 153 0 0,0 0-1 0 0,0 0 1 0 0,21-17-1 0 0,-24 16-182 0 0,47-34 40 0 0,-30 21 250 0 0,0 1 1 0 0,53-27-1 0 0,-75 44-577 0 0,2 0-1 0 0,-1 0 1 0 0,0 1-1 0 0,1 1 0 0 0,-1-1 1 0 0,1 1-1 0 0,0 1 1 0 0,0 0-1 0 0,0 0 1 0 0,0 1-1 0 0,0 0 1 0 0,0 1-1 0 0,-1 0 1 0 0,15 3-1 0 0,-18-1-833 0 0,1 0 0 0 0,-1 0 0 0 0,1 0 0 0 0,-1 0 1 0 0,0 1-1 0 0,6 5 0 0 0,3 2-4424 0 0,-10-8 2161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3 7626 0 0,'0'0'45'0'0,"0"0"0"0"0,0 0 0 0 0,0 0 0 0 0,0-1 0 0 0,0 1 0 0 0,0 0 0 0 0,-1 0 0 0 0,1 0 0 0 0,0 0 0 0 0,0 0 0 0 0,0-1 0 0 0,0 1 0 0 0,-1 0 0 0 0,1 0 0 0 0,0 0 0 0 0,0 0 0 0 0,0 0 0 0 0,-1 0 0 0 0,1 0 0 0 0,0 0 0 0 0,0 0 0 0 0,0 0 0 0 0,-1 0 0 0 0,1 0 0 0 0,0 0 0 0 0,0 0 0 0 0,0 0 0 0 0,-1 0 0 0 0,1 0 0 0 0,0 0 1 0 0,0 0-1 0 0,0 0 0 0 0,-1 0 0 0 0,1 0 0 0 0,0 0 0 0 0,0 0 0 0 0,0 0 0 0 0,-1 0 0 0 0,1 0 0 0 0,0 1 0 0 0,-4 10 816 0 0,3 18-86 0 0,1-25-467 0 0,-6 239 4087 0 0,2 90-2281 0 0,4-328-2078 0 0,6 63 385 0 0,-5-64-378 0 0,-1 0 1 0 0,1-1-1 0 0,0 1 0 0 0,0-1 0 0 0,1 1 0 0 0,-1-1 0 0 0,1 1 0 0 0,-1-1 0 0 0,1 0 0 0 0,0 0 1 0 0,0 0-1 0 0,1 0 0 0 0,-1 0 0 0 0,1 0 0 0 0,3 3 0 0 0,-5-5-32 0 0,0-1 0 0 0,-1 1 0 0 0,1-1 0 0 0,-1 0-1 0 0,1 1 1 0 0,-1-1 0 0 0,1 0 0 0 0,0 0 0 0 0,-1 0 0 0 0,1 1 0 0 0,0-1 0 0 0,-1 0 0 0 0,1 0-1 0 0,0 0 1 0 0,-1 0 0 0 0,1 0 0 0 0,0 0 0 0 0,-1 0 0 0 0,1 0 0 0 0,0 0 0 0 0,-1-1-1 0 0,1 1 1 0 0,0 0 0 0 0,-1 0 0 0 0,1 0 0 0 0,-1-1 0 0 0,1 1 0 0 0,0-1 0 0 0,12-18 399 0 0,0-29 183 0 0,-12 45-580 0 0,1-10-4 0 0,33-145 224 0 0,-27 130-191 0 0,2 2 1 0 0,0-1-1 0 0,24-43 0 0 0,-13 31-34 0 0,-16 27 1 0 0,1 1-1 0 0,0-1 0 0 0,1 1 0 0 0,0 0 1 0 0,1 1-1 0 0,0-1 0 0 0,14-11 1 0 0,-22 21-9 0 0,0 1-1 0 0,1 0 1 0 0,-1 0 0 0 0,0-1 0 0 0,1 1-1 0 0,-1 0 1 0 0,1 0 0 0 0,-1-1 0 0 0,0 1-1 0 0,1 0 1 0 0,-1 0 0 0 0,1 0 0 0 0,-1 0-1 0 0,1-1 1 0 0,-1 1 0 0 0,1 0 0 0 0,-1 0-1 0 0,1 0 1 0 0,-1 0 0 0 0,1 0 0 0 0,-1 0-1 0 0,1 1 1 0 0,-1-1 0 0 0,1 0 0 0 0,-1 0 0 0 0,0 0-1 0 0,1 0 1 0 0,-1 0 0 0 0,1 1 0 0 0,-1-1-1 0 0,1 0 1 0 0,-1 1 0 0 0,11 15 187 0 0,0 28 316 0 0,-10-41-454 0 0,9 57-217 0 0,-6-29 625 0 0,1-1-1 0 0,2 0 1 0 0,18 50-1 0 0,-21-71-733 0 0,1 0-1 0 0,0 0 1 0 0,1 0-1 0 0,-1 0 0 0 0,2-1 1 0 0,7 8-1 0 0,-8-9-576 0 0,1-1 0 0 0,0 0 0 0 0,0-1 0 0 0,0 0 0 0 0,1 0 0 0 0,0 0 0 0 0,16 6 0 0 0,-22-10 402 0 0,30 8-5605 0 0,-31-9 5864 0 0,0 0 1 0 0,0 0-1 0 0,0 1 0 0 0,0-1 1 0 0,0-1-1 0 0,0 1 1 0 0,0 0-1 0 0,0 0 1 0 0,0 0-1 0 0,0 0 1 0 0,-1-1-1 0 0,1 1 0 0 0,0 0 1 0 0,0-1-1 0 0,0 1 1 0 0,0-1-1 0 0,-1 1 1 0 0,1-1-1 0 0,0 1 1 0 0,0-1-1 0 0,-1 0 0 0 0,1 1 1 0 0,0-1-1 0 0,-1 0 1 0 0,1 1-1 0 0,-1-1 1 0 0,1 0-1 0 0,-1 0 1 0 0,1 0-1 0 0,-1 0 0 0 0,0 1 1 0 0,1-3-1 0 0,1-7-1383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2.3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40 5777 0 0,'-5'-11'3166'0'0,"-11"-18"3681"0"0,13 34-4097 0 0,-4 23-1801 0 0,4 4-435 0 0,2 0-1 0 0,5 62 0 0 0,-1-40-275 0 0,-2-40-169 0 0,0 0-1 0 0,6 25 1 0 0,-6-35-60 0 0,0 0 0 0 0,0-1 0 0 0,0 1-1 0 0,1-1 1 0 0,0 0 0 0 0,0 1 0 0 0,2 3 0 0 0,-3-6 0 0 0,0 0 0 0 0,0 0 1 0 0,0 0-1 0 0,0-1 0 0 0,-1 1 0 0 0,1 0 1 0 0,0 0-1 0 0,0-1 0 0 0,0 1 0 0 0,1-1 1 0 0,-1 1-1 0 0,0-1 0 0 0,0 1 0 0 0,0-1 1 0 0,0 0-1 0 0,0 1 0 0 0,1-1 0 0 0,-1 0 1 0 0,0 0-1 0 0,0 0 0 0 0,0 0 0 0 0,2 0 1 0 0,1-1 57 0 0,-1 0 0 0 0,0 0-1 0 0,0-1 1 0 0,0 0 0 0 0,0 1 0 0 0,0-1 0 0 0,0 0 0 0 0,0 0 0 0 0,0 0 0 0 0,-1-1 0 0 0,1 1 0 0 0,-1-1 0 0 0,1 1 0 0 0,-1-1 0 0 0,0 0 0 0 0,0 0 0 0 0,2-6 0 0 0,4-6 67 0 0,0 0 1 0 0,6-19 0 0 0,-5 8 102 0 0,-2 6-238 0 0,0 0 1 0 0,1 0-1 0 0,1 0 0 0 0,0 1 1 0 0,2 1-1 0 0,0 0 1 0 0,26-31-1 0 0,-34 46-264 0 0,-1 1 0 0 0,1 0 0 0 0,-1 0 0 0 0,1 0-1 0 0,0 0 1 0 0,0 0 0 0 0,0 0 0 0 0,0 1 0 0 0,4-2 0 0 0,-5 2-323 0 0,1 1 1 0 0,-1-1 0 0 0,0 1 0 0 0,0 0 0 0 0,1 0 0 0 0,-1 0 0 0 0,0 1 0 0 0,1-1 0 0 0,-1 0 0 0 0,0 1 0 0 0,1-1 0 0 0,-1 1 0 0 0,0 0 0 0 0,0 0 0 0 0,0 0-1 0 0,0 0 1 0 0,0 0 0 0 0,0 0 0 0 0,0 1 0 0 0,0-1 0 0 0,2 3 0 0 0,10 3-3687 0 0,-10-7 1789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2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76 300 6713 0 0,'-5'2'9144'0'0,"5"-1"-8994"0"0,-1 14 3281 0 0,2 25-2978 0 0,0-35 244 0 0,0 19-513 0 0,1 12 600 0 0,12 66 0 0 0,-13-93-1057 0 0,2 0 1 0 0,-1-1 0 0 0,1 1 0 0 0,0 0-1 0 0,1-1 1 0 0,0 0 0 0 0,0 0-1 0 0,1 0 1 0 0,0 0 0 0 0,1-1 0 0 0,-1 0-1 0 0,12 11 1 0 0,-1-8-3019 0 0,12-2-6792 0 0,-25-7 8967 0 0,1-1-1858 0 0</inkml:trace>
  <inkml:trace contextRef="#ctx0" brushRef="#br0" timeOffset="1">116 41 12267 0 0,'-18'-10'3656'0'0,"4"3"-2519"0"0,-3 0-569 0 0,3 3-280 0 0,3 2 104 0 0,3 2-104 0 0,1-1-184 0 0,-2-1 32 0 0,4 0-160 0 0,-1 0-184 0 0,1 1 88 0 0,3-1-320 0 0,16 2-10018 0 0,-5 2 5000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3.4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7130 0 0,'-3'6'209'0'0,"0"0"1"0"0,1 0 0 0 0,0 0-1 0 0,0 0 1 0 0,0 0 0 0 0,1 1-1 0 0,0-1 1 0 0,-1 11 0 0 0,3 57 530 0 0,1-44-68 0 0,-2 72 1159 0 0,-1-45-1156 0 0,2 0 1 0 0,3 0 0 0 0,2-1-1 0 0,14 59 1 0 0,-11-94 495 0 0,-6-34 230 0 0,-5-40 66 0 0,2 49-1613 0 0,-1-21 287 0 0,2 0-1 0 0,1 0 1 0 0,1 0 0 0 0,0 0 0 0 0,2 0 0 0 0,2 1-1 0 0,0 0 1 0 0,1 0 0 0 0,1 1 0 0 0,1 0 0 0 0,1 0-1 0 0,2 1 1 0 0,19-27 0 0 0,-26 41-269 0 0,0 1 0 0 0,1-1 0 0 0,0 1 0 0 0,1 0 0 0 0,-1 1 0 0 0,1-1 0 0 0,0 2 0 0 0,1-1 0 0 0,0 1 0 0 0,13-6 0 0 0,-15 9-489 0 0,0 0 0 0 0,-1 0 0 0 0,1 1 0 0 0,0-1 0 0 0,0 2 0 0 0,11-1 0 0 0,-10 1-708 0 0,0 1-1 0 0,-1 0 1 0 0,1 0 0 0 0,0 1-1 0 0,-1 0 1 0 0,11 4-1 0 0,-2 0-1568 0 0,-7-3 211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3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92 7 7234 0 0,'-3'0'359'0'0,"1"0"1"0"0,-1 1-1 0 0,0-1 1 0 0,1 1-1 0 0,-1-1 1 0 0,1 1-1 0 0,-1 0 1 0 0,1 0-1 0 0,-1 0 1 0 0,1 0-1 0 0,-1 1 1 0 0,1-1-1 0 0,0 0 1 0 0,0 1 0 0 0,0 0-1 0 0,-4 3 1 0 0,2 0 75 0 0,0-1 1 0 0,1 1-1 0 0,0 0 1 0 0,0 0 0 0 0,0 0-1 0 0,0 0 1 0 0,-2 9-1 0 0,1 0-41 0 0,0 0 0 0 0,1 1 0 0 0,0-1 0 0 0,1 1 0 0 0,0 20-1 0 0,2-26-311 0 0,0-1 0 0 0,1 1 0 0 0,0-1-1 0 0,0 1 1 0 0,1-1 0 0 0,0 0 0 0 0,0 0 0 0 0,7 16-1 0 0,-7-22-73 0 0,-1 0-1 0 0,0 1 1 0 0,1-1-1 0 0,0 0 1 0 0,-1 0-1 0 0,1 0 1 0 0,0 0-1 0 0,0-1 1 0 0,0 1-1 0 0,0 0 1 0 0,0-1-1 0 0,1 0 1 0 0,-1 1-1 0 0,0-1 1 0 0,1 0-1 0 0,-1 0 1 0 0,1 0-1 0 0,-1 0 1 0 0,1-1-1 0 0,-1 1 1 0 0,1-1-1 0 0,0 1 0 0 0,-1-1 1 0 0,1 0-1 0 0,0 0 1 0 0,-1 0-1 0 0,1-1 1 0 0,-1 1-1 0 0,1 0 1 0 0,0-1-1 0 0,-1 0 1 0 0,5-1-1 0 0,1-1 0 0 0,1-1 1 0 0,-1 0-1 0 0,0 0 0 0 0,0-1 0 0 0,0 0 0 0 0,0 0 0 0 0,-1-1 0 0 0,0 0 0 0 0,0 0 0 0 0,-1-1 1 0 0,0 0-1 0 0,0 0 0 0 0,0 0 0 0 0,5-10 0 0 0,-6 9 11 0 0,-1 1-1 0 0,0-1 1 0 0,0 0-1 0 0,-1 0 1 0 0,0 0-1 0 0,0-1 1 0 0,-1 1-1 0 0,0-1 1 0 0,0 0-1 0 0,-1 1 1 0 0,-1-1-1 0 0,1 0 1 0 0,-1 0-1 0 0,-1 1 1 0 0,-1-12-1 0 0,1 17 20 0 0,0-1 1 0 0,0 1-1 0 0,-1 0 1 0 0,1-1-1 0 0,-1 1 1 0 0,0 0-1 0 0,0 0 0 0 0,0 0 1 0 0,0 0-1 0 0,-1 1 1 0 0,1-1-1 0 0,-1 1 0 0 0,0-1 1 0 0,0 1-1 0 0,0 0 1 0 0,0 0-1 0 0,0 0 0 0 0,0 0 1 0 0,0 1-1 0 0,0-1 1 0 0,-1 1-1 0 0,1 0 0 0 0,-1 0 1 0 0,1 0-1 0 0,-1 0 1 0 0,1 1-1 0 0,-1-1 1 0 0,-4 1-1 0 0,-2-1-271 0 0,1 1 1 0 0,0 0-1 0 0,-1 1 1 0 0,1 0-1 0 0,-1 0 0 0 0,1 1 1 0 0,0 0-1 0 0,0 1 1 0 0,-17 7-1 0 0,45-10-6554 0 0,2 0 4035 0 0,39-14-4875 0 0,-44 7 5621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4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0 6529 0 0,'-2'70'9183'0'0,"-2"7"-4932"0"0,-1-5-3648 0 0,8 139 1 0 0,-2-203-595 0 0,0 1 1 0 0,1-1-1 0 0,0 0 0 0 0,1 0 1 0 0,0 0-1 0 0,0 0 0 0 0,6 10 1 0 0,-8-16-27 0 0,0-1 0 0 0,-1 1 0 0 0,1-1 0 0 0,0 0 0 0 0,0 0-1 0 0,0 1 1 0 0,0-1 0 0 0,1 0 0 0 0,-1 0 0 0 0,0 0 0 0 0,0 0 0 0 0,1 0 0 0 0,-1 0 0 0 0,0-1 0 0 0,1 1 0 0 0,-1 0 0 0 0,1-1 0 0 0,-1 1 0 0 0,1-1 0 0 0,-1 0 0 0 0,1 1 0 0 0,-1-1-1 0 0,1 0 1 0 0,0 0 0 0 0,-1 0 0 0 0,1 0 0 0 0,-1 0 0 0 0,1 0 0 0 0,0 0 0 0 0,-1-1 0 0 0,1 1 0 0 0,-1 0 0 0 0,1-1 0 0 0,-1 0 0 0 0,1 1 0 0 0,-1-1 0 0 0,0 0 0 0 0,1 0 0 0 0,-1 1-1 0 0,0-1 1 0 0,1 0 0 0 0,-1 0 0 0 0,0-1 0 0 0,0 1 0 0 0,0 0 0 0 0,1-2 0 0 0,7-6-65 0 0,-1 0 0 0 0,0-1 1 0 0,-1 0-1 0 0,0 0 0 0 0,-1 0 0 0 0,0-1 0 0 0,0 0 1 0 0,-1-1-1 0 0,4-13 0 0 0,4-20-107 0 0,9-50 0 0 0,-14 56 39 0 0,-1 5 177 0 0,-6 21 34 0 0,1 0 0 0 0,1 1 0 0 0,0-1 0 0 0,1 1 0 0 0,0 0 0 0 0,1 0 0 0 0,11-21 0 0 0,-15 33-45 0 0,-1-1-1 0 0,0 1 1 0 0,1-1 0 0 0,-1 1-1 0 0,1-1 1 0 0,-1 1 0 0 0,0-1-1 0 0,1 1 1 0 0,-1-1-1 0 0,1 1 1 0 0,-1-1 0 0 0,1 1-1 0 0,0 0 1 0 0,-1-1 0 0 0,1 1-1 0 0,-1 0 1 0 0,1 0-1 0 0,0-1 1 0 0,-1 1 0 0 0,1 0-1 0 0,0 0 1 0 0,-1 0 0 0 0,1 0-1 0 0,0 0 1 0 0,-1 0-1 0 0,1 0 1 0 0,0 0 0 0 0,0 0-1 0 0,1 1 5 0 0,-1 0 0 0 0,0-1 0 0 0,0 1 0 0 0,0 0 0 0 0,0 0 0 0 0,0 0-1 0 0,0 0 1 0 0,0 0 0 0 0,0 0 0 0 0,0 0 0 0 0,0 0 0 0 0,0 0 0 0 0,0 2 0 0 0,18 45 394 0 0,-17-43-314 0 0,9 36 187 0 0,-1 1 1 0 0,4 42-1 0 0,-7-35-102 0 0,14 47 0 0 0,-17-83-184 0 0,1 1 0 0 0,0-1-1 0 0,1 0 1 0 0,0 0 0 0 0,16 23 0 0 0,-20-33-294 0 0,0-1 0 0 0,0 1 0 0 0,0-1 1 0 0,1 0-1 0 0,-1 0 0 0 0,1 1 0 0 0,-1-2 0 0 0,1 1 1 0 0,0 0-1 0 0,0 0 0 0 0,0-1 0 0 0,0 0 1 0 0,5 3-1 0 0,-5-4-299 0 0,-1 0 1 0 0,1 0 0 0 0,-1 0-1 0 0,0 0 1 0 0,1 0-1 0 0,-1-1 1 0 0,0 1-1 0 0,1-1 1 0 0,-1 1-1 0 0,0-1 1 0 0,1 0-1 0 0,-1 0 1 0 0,0 0-1 0 0,0 0 1 0 0,0 0 0 0 0,0-1-1 0 0,0 1 1 0 0,0-1-1 0 0,0 1 1 0 0,-1-1-1 0 0,4-3 1 0 0,5-8-3401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5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12 7226 0 0,'-11'-11'2435'0'0,"5"14"-93"0"0,0 24 585 0 0,5-17-2870 0 0,-8 70 1818 0 0,4 99-1 0 0,4-84-1191 0 0,0-62-437 0 0,-1-13-148 0 0,1 0 0 0 0,2 0 0 0 0,0 0 1 0 0,0 0-1 0 0,2 0 0 0 0,8 30 0 0 0,-11-49-91 0 0,0 0-1 0 0,1 1 1 0 0,-1-1-1 0 0,0 1 1 0 0,1-1-1 0 0,0 1 0 0 0,-1-1 1 0 0,1 0-1 0 0,0 0 1 0 0,-1 1-1 0 0,1-1 1 0 0,0 0-1 0 0,0 0 1 0 0,0 0-1 0 0,0 0 0 0 0,0 0 1 0 0,1 0-1 0 0,-1 0 1 0 0,0 0-1 0 0,0 0 1 0 0,1 0-1 0 0,-1-1 1 0 0,0 1-1 0 0,1-1 0 0 0,1 1 1 0 0,-1-1-4 0 0,0 0-1 0 0,-1-1 1 0 0,1 1 0 0 0,0-1-1 0 0,-1 0 1 0 0,1 1 0 0 0,0-1 0 0 0,-1 0-1 0 0,1 0 1 0 0,-1 0 0 0 0,0 0 0 0 0,1 0-1 0 0,-1 0 1 0 0,0-1 0 0 0,1 1 0 0 0,-1 0-1 0 0,1-3 1 0 0,6-7-9 0 0,0-1 0 0 0,-2 0 0 0 0,1 0 0 0 0,5-16 0 0 0,4-23-436 0 0,17-87 0 0 0,-27 102 356 0 0,2 0 1 0 0,1 0-1 0 0,2 1 1 0 0,1 0-1 0 0,28-53 0 0 0,-40 86 92 0 0,1 1-1 0 0,-1 0 1 0 0,1 0-1 0 0,0-1 1 0 0,0 1-1 0 0,-1 0 1 0 0,1 0-1 0 0,0 0 1 0 0,0 0-1 0 0,0 0 1 0 0,0 0-1 0 0,0 0 1 0 0,0 0-1 0 0,1 0 1 0 0,-1 1-1 0 0,0-1 1 0 0,0 0-1 0 0,1 1 1 0 0,-1-1 0 0 0,0 1-1 0 0,1-1 1 0 0,-1 1-1 0 0,2 0 1 0 0,-2 0-9 0 0,1 0 0 0 0,-1 1 1 0 0,0-1-1 0 0,1 1 1 0 0,-1-1-1 0 0,0 1 0 0 0,0 0 1 0 0,1 0-1 0 0,-1-1 1 0 0,0 1-1 0 0,0 0 1 0 0,0 0-1 0 0,0 0 0 0 0,0 0 1 0 0,0 0-1 0 0,0 1 1 0 0,0-1-1 0 0,0 2 0 0 0,4 6 9 0 0,0 1 0 0 0,0-1 0 0 0,-1 1 0 0 0,4 16-1 0 0,2 22 183 0 0,-3 0 0 0 0,-1 0 0 0 0,-3 0 0 0 0,-2 60 0 0 0,3 63 110 0 0,-3-164-254 0 0,-1-3-52 0 0,0 0 0 0 0,0 1 0 0 0,0-1 0 0 0,1 0 0 0 0,0 0 0 0 0,0 0 0 0 0,0 0 0 0 0,0 0 0 0 0,0 0 0 0 0,1-1 0 0 0,0 1 0 0 0,0 0 0 0 0,3 4 0 0 0,-4-8 3 0 0,-1 0 0 0 0,1 0 0 0 0,0 0 1 0 0,-1 0-1 0 0,1 0 0 0 0,0 0 0 0 0,-1 0 0 0 0,1-1 0 0 0,0 1 0 0 0,-1 0 1 0 0,1 0-1 0 0,0-1 0 0 0,-1 1 0 0 0,1 0 0 0 0,-1-1 0 0 0,1 1 0 0 0,0-1 0 0 0,-1 1 1 0 0,1-1-1 0 0,-1 1 0 0 0,1-1 0 0 0,-1 1 0 0 0,0-1 0 0 0,1 1 0 0 0,-1-1 1 0 0,0 1-1 0 0,1-1 0 0 0,-1 0 0 0 0,0 1 0 0 0,1-1 0 0 0,-1 0 0 0 0,0 1 0 0 0,0-2 1 0 0,11-22-18 0 0,0-15-282 0 0,9-67-1 0 0,-16 78 223 0 0,1 1-1 0 0,1-1 1 0 0,1 1 0 0 0,1 1 0 0 0,18-40-1 0 0,-25 64 88 0 0,-1 1-1 0 0,1 0 0 0 0,-1-1 0 0 0,1 1 1 0 0,0 0-1 0 0,-1 0 0 0 0,1-1 0 0 0,0 1 1 0 0,0 0-1 0 0,0 0 0 0 0,0 0 1 0 0,0 0-1 0 0,0 0 0 0 0,0 0 0 0 0,0 1 1 0 0,0-1-1 0 0,0 0 0 0 0,1 0 0 0 0,-1 1 1 0 0,0-1-1 0 0,1 1 0 0 0,0-1 0 0 0,-1 1 15 0 0,1 1-1 0 0,-1 0 1 0 0,0 0-1 0 0,0-1 1 0 0,0 1 0 0 0,0 0-1 0 0,0 0 1 0 0,0 0-1 0 0,0 0 1 0 0,-1 0-1 0 0,1 0 1 0 0,0 0-1 0 0,0 0 1 0 0,-1 1-1 0 0,1-1 1 0 0,-1 0-1 0 0,1 0 1 0 0,-1 0-1 0 0,1 1 1 0 0,-1-1-1 0 0,0 0 1 0 0,1 3 0 0 0,3 15 186 0 0,-1 0 0 0 0,-1 0 0 0 0,1 26 0 0 0,-3-29-187 0 0,1 0 1 0 0,1 0-1 0 0,0 0 1 0 0,1 0-1 0 0,7 20 0 0 0,-9-33-209 0 0,0-1-1 0 0,0 1 0 0 0,1-1 1 0 0,-1 0-1 0 0,1 1 0 0 0,0-1 1 0 0,-1 0-1 0 0,1 0 0 0 0,0 0 0 0 0,0 0 1 0 0,1-1-1 0 0,-1 1 0 0 0,0 0 1 0 0,0-1-1 0 0,1 0 0 0 0,3 2 1 0 0,-4-2-241 0 0,-1 0 0 0 0,1-1 0 0 0,0 0 1 0 0,-1 1-1 0 0,1-1 0 0 0,0 0 0 0 0,-1 0 1 0 0,1 1-1 0 0,0-1 0 0 0,-1-1 0 0 0,1 1 1 0 0,0 0-1 0 0,-1 0 0 0 0,1-1 0 0 0,-1 1 1 0 0,1-1-1 0 0,-1 1 0 0 0,1-1 0 0 0,0 0 1 0 0,-1 1-1 0 0,0-1 0 0 0,1 0 1 0 0,-1 0-1 0 0,0 0 0 0 0,1 0 0 0 0,-1 0 1 0 0,0 0-1 0 0,2-3 0 0 0,3-5-2769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24 122 4361 0 0,'-1'-2'412'0'0,"-1"0"1"0"0,1 0-1 0 0,0 0 0 0 0,0 0 1 0 0,0 0-1 0 0,0-1 1 0 0,0 1-1 0 0,1 0 0 0 0,-1-1 1 0 0,1 1-1 0 0,-1 0 0 0 0,1-1 1 0 0,0 1-1 0 0,0-1 1 0 0,0-2-1 0 0,1 3-178 0 0,-1 0 1 0 0,1 0-1 0 0,0-1 0 0 0,-1 1 1 0 0,1 0-1 0 0,0 0 0 0 0,0 0 1 0 0,1 0-1 0 0,-1 0 1 0 0,0 1-1 0 0,1-1 0 0 0,-1 0 1 0 0,3-2-1 0 0,1 0-78 0 0,1 0 0 0 0,-1 1 0 0 0,0-1-1 0 0,1 1 1 0 0,0 1 0 0 0,0-1 0 0 0,0 1 0 0 0,0 0-1 0 0,0 0 1 0 0,10-1 0 0 0,4 0-1202 0 0,0 2 0 0 0,30 1 0 0 0,-19 0-4059 0 0,-27 0 4523 0 0,0 0 0 0 0,0-1 0 0 0,0 1 0 0 0,0-1 0 0 0,0 0 0 0 0,0 0 0 0 0,0-1 0 0 0,0 1 0 0 0,-1-1 1 0 0,6-2-1 0 0,-6 1-624 0 0</inkml:trace>
  <inkml:trace contextRef="#ctx0" brushRef="#br0" timeOffset="0.15">17 197 4121 0 0,'-14'1'1209'0'0,"12"-3"845"0"0,17-10 1659 0 0,-3 4-3497 0 0,26-17 344 0 0,68-34-1 0 0,-5 11-6994 0 0,-90 43 5011 0 0,-9 4 1270 0 0,-1 0-1 0 0,1 1 1 0 0,-1-1-1 0 0,1 0 1 0 0,-1 0 0 0 0,1-1-1 0 0,-1 1 1 0 0,0 0-1 0 0,1 0 1 0 0,-1-1 0 0 0,0 1-1 0 0,1-2 1 0 0,1-3-1412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5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18 381 9010 0 0,'0'0'214'0'0,"-14"16"4614"0"0,14-15-4700 0 0,0-1 0 0 0,-1 1 1 0 0,1-1-1 0 0,-1 1 1 0 0,1-1-1 0 0,0 1 0 0 0,-1-1 1 0 0,1 1-1 0 0,0 0 0 0 0,0-1 1 0 0,0 1-1 0 0,-1-1 0 0 0,1 1 1 0 0,0 0-1 0 0,0-1 0 0 0,0 1 1 0 0,0 0-1 0 0,0-1 1 0 0,0 1-1 0 0,0 0 0 0 0,0-1 1 0 0,0 1-1 0 0,1-1 0 0 0,-1 1 1 0 0,0 0-1 0 0,0-1 0 0 0,0 1 1 0 0,1-1-1 0 0,0 2 1 0 0,0-2 4 0 0,0 0 0 0 0,0 0 0 0 0,-1 0 0 0 0,1-1 0 0 0,0 1 0 0 0,0 0 1 0 0,0-1-1 0 0,0 1 0 0 0,0 0 0 0 0,0-1 0 0 0,0 1 0 0 0,0-1 1 0 0,0 1-1 0 0,-1-1 0 0 0,1 0 0 0 0,0 1 0 0 0,0-1 0 0 0,0-1 1 0 0,16-13 37 0 0,-14 12-154 0 0,96-103-4 0 0,-89 93-240 0 0,0-1 0 0 0,0 0 0 0 0,-1 0 0 0 0,-1-1-1 0 0,0 0 1 0 0,8-24 0 0 0,-15 33 229 0 0,0 0-1 0 0,0 0 0 0 0,-1 0 1 0 0,0-1-1 0 0,0 1 1 0 0,-1 0-1 0 0,1 0 1 0 0,-2 0-1 0 0,1 0 1 0 0,0 0-1 0 0,-1 0 1 0 0,0 0-1 0 0,-1 1 1 0 0,1-1-1 0 0,-1 1 1 0 0,0-1-1 0 0,0 1 1 0 0,-1 0-1 0 0,1 0 1 0 0,-1 0-1 0 0,0 1 0 0 0,-1-1 1 0 0,1 1-1 0 0,-1 0 1 0 0,0 1-1 0 0,0-1 1 0 0,0 1-1 0 0,-11-6 1 0 0,14 9 16 0 0,0-1 0 0 0,-1 1 0 0 0,1-1 0 0 0,0 1 0 0 0,-1 0 1 0 0,1 0-1 0 0,0 0 0 0 0,0 0 0 0 0,-1 1 0 0 0,1-1 0 0 0,0 1 0 0 0,0-1 1 0 0,0 1-1 0 0,-1 0 0 0 0,1 0 0 0 0,0 0 0 0 0,0 0 0 0 0,0 0 0 0 0,0 0 1 0 0,0 0-1 0 0,1 1 0 0 0,-1-1 0 0 0,0 1 0 0 0,1-1 0 0 0,-1 1 0 0 0,1 0 1 0 0,-1 0-1 0 0,1 0 0 0 0,0 0 0 0 0,0-1 0 0 0,-2 4 0 0 0,-1 4 46 0 0,-1 0 0 0 0,1 1 0 0 0,1-1 0 0 0,-1 1 0 0 0,-2 16 0 0 0,3 1 69 0 0,1-1-1 0 0,2 1 1 0 0,0 0 0 0 0,2-1 0 0 0,0 1 0 0 0,2-1-1 0 0,2 0 1 0 0,11 38 0 0 0,-14-55-109 0 0,0-1 0 0 0,0 1 0 0 0,1-1-1 0 0,0 0 1 0 0,1 0 0 0 0,0 0 0 0 0,0-1 0 0 0,0 1 0 0 0,1-1 0 0 0,13 12 0 0 0,-16-17-46 0 0,1 1 0 0 0,0-1 1 0 0,-1 1-1 0 0,1-1 0 0 0,0 0 1 0 0,1 0-1 0 0,-1-1 0 0 0,0 1 1 0 0,0-1-1 0 0,1 0 0 0 0,-1 0 1 0 0,1-1-1 0 0,-1 1 0 0 0,0-1 1 0 0,1 0-1 0 0,-1 0 0 0 0,1 0 1 0 0,-1-1-1 0 0,1 0 0 0 0,-1 0 1 0 0,1 0-1 0 0,-1 0 0 0 0,0 0 1 0 0,5-3-1 0 0,0 0-471 0 0,0-1 1 0 0,-1 0-1 0 0,0 0 0 0 0,1-1 0 0 0,-1 0 0 0 0,-1 0 1 0 0,0-1-1 0 0,1 1 0 0 0,-2-2 0 0 0,1 1 0 0 0,-1-1 1 0 0,-1 0-1 0 0,1 0 0 0 0,-1-1 0 0 0,6-14 0 0 0,-2 1-1277 0 0,-1 0 0 0 0,9-34 0 0 0,-2-13 1109 0 0,-12 53-204 0 0,4-3 7003 0 0,-7 19-6064 0 0,1 0 1 0 0,-1 0 0 0 0,0 0 0 0 0,0 0 0 0 0,0 0-1 0 0,0 0 1 0 0,0 0 0 0 0,0 0 0 0 0,0 0 0 0 0,0 0-1 0 0,3 1 1797 0 0,-3-1-1797 0 0,0 0 1 0 0,0 0 0 0 0,0 0 0 0 0,0 0 0 0 0,0 0-1 0 0,0 0 1 0 0,0 1 0 0 0,3 18 1960 0 0,-1 43-514 0 0,5 41-587 0 0,-6-92-871 0 0,1 0 0 0 0,1-1 1 0 0,0 1-1 0 0,0-1 0 0 0,1 1 1 0 0,0-1-1 0 0,7 11 0 0 0,-10-20-63 0 0,-1 0-1 0 0,1 0 1 0 0,-1 0 0 0 0,1 0 0 0 0,-1 1-1 0 0,1-1 1 0 0,0 0 0 0 0,0 0-1 0 0,0-1 1 0 0,0 1 0 0 0,0 0 0 0 0,0 0-1 0 0,0 0 1 0 0,0-1 0 0 0,0 1-1 0 0,0 0 1 0 0,0-1 0 0 0,0 1-1 0 0,0-1 1 0 0,0 1 0 0 0,1-1 0 0 0,-1 0-1 0 0,0 1 1 0 0,0-1 0 0 0,1 0-1 0 0,-1 0 1 0 0,1 0 0 0 0,0-1-11 0 0,0 1 0 0 0,0-1 0 0 0,0 0 0 0 0,0 0 0 0 0,-1 0 0 0 0,1 0 0 0 0,0-1 0 0 0,-1 1 0 0 0,1 0 0 0 0,-1-1 0 0 0,0 1 0 0 0,1-1 0 0 0,-1 1 0 0 0,2-4 0 0 0,4-6-106 0 0,-1 0 0 0 0,-1-1 0 0 0,0 1 0 0 0,4-14 1 0 0,1-16-605 0 0,9-70 0 0 0,-16 82 698 0 0,2-1 0 0 0,0 1 0 0 0,2 0-1 0 0,1 0 1 0 0,17-37 0 0 0,-25 65 36 0 0,0 0-1 0 0,0 1 1 0 0,1-1 0 0 0,-1 1-1 0 0,0-1 1 0 0,0 0 0 0 0,0 1-1 0 0,1-1 1 0 0,-1 1-1 0 0,0-1 1 0 0,1 1 0 0 0,-1-1-1 0 0,1 1 1 0 0,-1-1 0 0 0,0 1-1 0 0,1-1 1 0 0,-1 1-1 0 0,1 0 1 0 0,-1-1 0 0 0,1 1-1 0 0,0 0 1 0 0,-1-1-1 0 0,1 1 1 0 0,-1 0 0 0 0,1 0-1 0 0,-1 0 1 0 0,1-1 0 0 0,0 1-1 0 0,-1 0 1 0 0,1 0-1 0 0,1 0 1 0 0,-1 1 11 0 0,0 0-1 0 0,0-1 1 0 0,-1 1-1 0 0,1 0 1 0 0,0 0 0 0 0,0 0-1 0 0,0 0 1 0 0,-1 0-1 0 0,1 0 1 0 0,-1 1 0 0 0,1-1-1 0 0,-1 0 1 0 0,1 0-1 0 0,0 2 1 0 0,11 55 488 0 0,-11-52-453 0 0,8 71 545 0 0,-6-48-469 0 0,0 0 1 0 0,2-1-1 0 0,1 1 1 0 0,2-1 0 0 0,10 27-1 0 0,-14-48-331 0 0,-1 0-1 0 0,1 0 0 0 0,1 0 1 0 0,-1-1-1 0 0,1 0 1 0 0,0 0-1 0 0,11 10 1 0 0,-13-14-199 0 0,-1-1 0 0 0,0 1 0 0 0,1 0 0 0 0,-1-1 0 0 0,1 1 0 0 0,0-1 1 0 0,-1 0-1 0 0,1 0 0 0 0,0 0 0 0 0,4 0 0 0 0,-5 0-135 0 0,0-1 0 0 0,0 0 0 0 0,0 0 0 0 0,0 0 0 0 0,0-1-1 0 0,-1 1 1 0 0,1 0 0 0 0,0-1 0 0 0,0 1 0 0 0,0-1 0 0 0,-1 0 0 0 0,1 1 0 0 0,0-1 0 0 0,0 0 0 0 0,-1 0-1 0 0,1 0 1 0 0,2-2 0 0 0,6-7-3811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6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 11955 0 0,'-10'17'5028'0'0,"6"4"-3450"0"0,5 26-2196 0 0,0-31 1407 0 0,1 85 1238 0 0,-1-22-1225 0 0,12 90 1 0 0,-10-144-799 0 0,2 0 0 0 0,1-1 0 0 0,1 0 0 0 0,1-1 0 0 0,1 1 1 0 0,0-1-1 0 0,26 40 0 0 0,-31-57 5 0 0,0 0 1 0 0,0 0-1 0 0,1-1 0 0 0,0 0 1 0 0,0 1-1 0 0,0-2 1 0 0,0 1-1 0 0,1-1 0 0 0,0 0 1 0 0,0 0-1 0 0,0 0 1 0 0,0-1-1 0 0,1 0 0 0 0,-1 0 1 0 0,9 2-1 0 0,-10-5-21 0 0,-1 1 1 0 0,1 0-1 0 0,-1-1 0 0 0,1 0 1 0 0,-1 0-1 0 0,1 0 0 0 0,-1-1 1 0 0,1 1-1 0 0,-1-1 0 0 0,0 0 1 0 0,1 0-1 0 0,-1-1 0 0 0,0 1 1 0 0,0-1-1 0 0,0 0 0 0 0,0 0 1 0 0,0-1-1 0 0,0 1 0 0 0,0-1 1 0 0,-1 0-1 0 0,1 0 0 0 0,-1 0 1 0 0,0 0-1 0 0,5-7 0 0 0,-1 2-237 0 0,-1-1 0 0 0,-1 0 0 0 0,0 0 0 0 0,0-1 0 0 0,-1 1 0 0 0,0-1 0 0 0,0 0-1 0 0,-1 0 1 0 0,-1-1 0 0 0,1 1 0 0 0,0-18 0 0 0,-4-21-4173 0 0,-9 2-3999 0 0,6 37 6135 0 0,-2-1-851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6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5 16396 0 0,'-30'3'3733'0'0,"30"-3"-3680"0"0,-1 0 0 0 0,1 0 0 0 0,-1 0 0 0 0,0 0 0 0 0,1 0 0 0 0,-1 0 0 0 0,1 0 0 0 0,-1 0 0 0 0,1 0 0 0 0,-1 0 0 0 0,1 1-1 0 0,-1-1 1 0 0,1 0 0 0 0,-1 0 0 0 0,1 1 0 0 0,0-1 0 0 0,-1 0 0 0 0,1 1 0 0 0,-1-1 0 0 0,1 1 0 0 0,0-1 0 0 0,-1 0 0 0 0,1 1 0 0 0,0-1 0 0 0,-1 1 0 0 0,1-1 0 0 0,0 1 0 0 0,0-1 0 0 0,0 1-1 0 0,-1-1 1 0 0,1 1 0 0 0,0-1 0 0 0,0 1 0 0 0,0-1 0 0 0,0 1 0 0 0,0-1 0 0 0,0 1 0 0 0,0-1 0 0 0,0 1 0 0 0,0-1 0 0 0,0 1 0 0 0,0-1 0 0 0,0 1 0 0 0,0 0 0 0 0,1-1 0 0 0,-1 1 0 0 0,0-1-1 0 0,0 0 1 0 0,0 1 0 0 0,1-1 0 0 0,0 2 0 0 0,0-1-6 0 0,0 0-1 0 0,1 0 1 0 0,-1 0-1 0 0,0-1 1 0 0,1 1-1 0 0,-1 0 1 0 0,1-1-1 0 0,-1 1 1 0 0,1 0-1 0 0,-1-1 1 0 0,1 0 0 0 0,0 1-1 0 0,-1-1 1 0 0,1 0-1 0 0,2 0 1 0 0,30 1 95 0 0,-28-1-77 0 0,24-2-85 0 0,0-1-1 0 0,46-11 1 0 0,10-1-2227 0 0,-71 13 157 0 0,0 1-1 0 0,1 1 1 0 0,24 2-1 0 0,-14 3-5821 0 0,-14 0 3556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7.2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75 8322 0 0,'-1'-1'252'0'0,"-1"0"0"0"0,0 0 0 0 0,1 0 0 0 0,-1 0 0 0 0,1 0 0 0 0,-1 0 0 0 0,1 0 0 0 0,0 0 0 0 0,-1-1 0 0 0,1 1 0 0 0,0 0 1 0 0,0-1-1 0 0,0 1 0 0 0,0-1 0 0 0,0 0 0 0 0,0 1 0 0 0,0-4 0 0 0,1 3-136 0 0,0 1 1 0 0,0-1-1 0 0,1 0 1 0 0,-1 1-1 0 0,0-1 1 0 0,1 0-1 0 0,0 1 0 0 0,-1-1 1 0 0,1 1-1 0 0,0-1 1 0 0,0 1-1 0 0,0 0 1 0 0,0-1-1 0 0,0 1 1 0 0,0 0-1 0 0,0 0 0 0 0,1 0 1 0 0,-1-1-1 0 0,0 1 1 0 0,1 0-1 0 0,1-1 1 0 0,1 0-76 0 0,0 0 0 0 0,1 0 1 0 0,-1 0-1 0 0,0 0 1 0 0,1 0-1 0 0,-1 1 1 0 0,1 0-1 0 0,0 0 0 0 0,-1 0 1 0 0,1 1-1 0 0,0-1 1 0 0,-1 1-1 0 0,1 0 0 0 0,0 1 1 0 0,0-1-1 0 0,-1 1 1 0 0,1 0-1 0 0,0 0 0 0 0,-1 0 1 0 0,8 4-1 0 0,5 1 265 0 0,-1 1 0 0 0,0 1-1 0 0,31 20 1 0 0,-44-25-179 0 0,1-1 0 0 0,-1 1 0 0 0,0 0 0 0 0,0 0 0 0 0,0 0 0 0 0,0 1 0 0 0,0-1 0 0 0,-1 1 0 0 0,1-1 0 0 0,2 7 0 0 0,-2-3-622 0 0,-1 0 1 0 0,0 0-1 0 0,0 1 0 0 0,0-1 0 0 0,-1 1 0 0 0,0-1 1 0 0,-1 1-1 0 0,1-1 0 0 0,-2 11 0 0 0,-1-2-709 0 0,0-1 1 0 0,-1 1-1 0 0,-1-1 0 0 0,0 0 0 0 0,-1 0 0 0 0,0 0 0 0 0,-10 16 1 0 0,0-7-630 0 0,5-12 142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7.6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22 218 2681 0 0,'-8'3'504'0'0,"-5"2"4514"0"0,29-9-8 0 0,45-18-1385 0 0,27-27-2298 0 0,-27 13-1213 0 0,-57 34-190 0 0,56-33-1053 0 0,-55 32 107 0 0,0-1 0 0 0,-1 1 1 0 0,1-1-1 0 0,-1 0 0 0 0,4-5 1 0 0,-7 7 797 0 0,0 1 0 0 0,0 0 0 0 0,-1-1 0 0 0,1 1 0 0 0,-1-1 0 0 0,1 1 0 0 0,-1-1 0 0 0,1 1 0 0 0,-1-1 1 0 0,0 1-1 0 0,0-1 0 0 0,0 1 0 0 0,0-1 0 0 0,0 0 0 0 0,0 1 0 0 0,0-1 0 0 0,0 1 0 0 0,-1-1 0 0 0,1 1 0 0 0,-1-1 1 0 0,1 1-1 0 0,-1-1 0 0 0,1 1 0 0 0,-1 0 0 0 0,0-1 0 0 0,0 1 0 0 0,0 0 0 0 0,-1-2 0 0 0,2 3 250 0 0,-1-1 1 0 0,1 0-1 0 0,-1 1 0 0 0,1-1 0 0 0,-1 1 0 0 0,0-1 1 0 0,1 1-1 0 0,-1 0 0 0 0,0-1 0 0 0,1 1 0 0 0,-1 0 1 0 0,0-1-1 0 0,0 1 0 0 0,1 0 0 0 0,-1 0 0 0 0,0-1 1 0 0,0 1-1 0 0,1 0 0 0 0,-1 0 0 0 0,0 0 0 0 0,-1 0 1 0 0,0 1 103 0 0,1-1 1 0 0,0 1 0 0 0,0-1 0 0 0,0 1 0 0 0,0-1 0 0 0,0 1 0 0 0,0 0 0 0 0,0 0 0 0 0,0 0 0 0 0,0-1 0 0 0,0 1 0 0 0,0 0 0 0 0,1 0 0 0 0,-1 0 0 0 0,0 0 0 0 0,1 0 0 0 0,-1 0 0 0 0,0 0 0 0 0,0 2 0 0 0,-1 4 429 0 0,-1 0 1 0 0,1 0 0 0 0,0 0-1 0 0,0 1 1 0 0,1-1 0 0 0,0 1-1 0 0,1-1 1 0 0,0 8 0 0 0,5 65 2407 0 0,-4-62-2411 0 0,6 55 889 0 0,-4-17-1069 0 0,3-1 0 0 0,25 107-1 0 0,-29-156-567 0 0,1 1-1 0 0,-1 0 0 0 0,1 0 0 0 0,1-1 0 0 0,-1 0 1 0 0,1 1-1 0 0,0-1 0 0 0,0-1 0 0 0,1 1 0 0 0,0-1 1 0 0,6 7-1 0 0,-9-11-78 0 0,0 1-1 0 0,0-1 1 0 0,0 0 0 0 0,1 0 0 0 0,-1 0-1 0 0,0 0 1 0 0,0 0 0 0 0,1 0-1 0 0,-1-1 1 0 0,0 1 0 0 0,1-1 0 0 0,-1 1-1 0 0,1-1 1 0 0,-1 0 0 0 0,0 0 0 0 0,1 0-1 0 0,-1 0 1 0 0,1-1 0 0 0,-1 1 0 0 0,0-1-1 0 0,1 1 1 0 0,-1-1 0 0 0,0 0-1 0 0,0 0 1 0 0,1 0 0 0 0,-1 0 0 0 0,0 0-1 0 0,0-1 1 0 0,0 1 0 0 0,0 0 0 0 0,0-1-1 0 0,-1 0 1 0 0,1 1 0 0 0,0-1 0 0 0,-1 0-1 0 0,3-3 1 0 0,2-2-423 0 0,-1 0 0 0 0,1 0 0 0 0,-1-1 0 0 0,-1 1 1 0 0,1-2-1 0 0,5-14 0 0 0,-2-1-885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7.9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13 517 6281 0 0,'-2'-2'1720'0'0,"2"2"-1588"0"0,0 0 0 0 0,0 0 1 0 0,0 0-1 0 0,0 0 0 0 0,0 0 0 0 0,-1 0 1 0 0,1-1-1 0 0,0 1 0 0 0,0 0 0 0 0,0 0 1 0 0,-1 0-1 0 0,1 0 0 0 0,0 0 0 0 0,0 0 1 0 0,-2 2 1983 0 0,1-2-1984 0 0,-2 11 1687 0 0,1 12-472 0 0,1 25 773 0 0,5 94 299 0 0,-3-130-2445 0 0,0 0-1 0 0,2 1 0 0 0,0-1 1 0 0,0 0-1 0 0,1 0 1 0 0,0 0-1 0 0,1-1 0 0 0,12 21 1 0 0,-16-30-278 0 0,1 1-1 0 0,0-1 1 0 0,0 1 0 0 0,0-1-1 0 0,1 0 1 0 0,-1 0 0 0 0,1 0 0 0 0,-1 0-1 0 0,1 0 1 0 0,-1 0 0 0 0,1-1-1 0 0,0 1 1 0 0,0-1 0 0 0,5 2 0 0 0,-6-3-199 0 0,0 1 1 0 0,0-1-1 0 0,0 0 0 0 0,0 0 1 0 0,1 0-1 0 0,-1 0 1 0 0,0 0-1 0 0,0 0 1 0 0,0-1-1 0 0,0 1 1 0 0,0-1-1 0 0,0 1 1 0 0,0-1-1 0 0,-1 0 1 0 0,1 0-1 0 0,0 0 1 0 0,0 0-1 0 0,0 0 1 0 0,-1 0-1 0 0,1 0 1 0 0,0-1-1 0 0,-1 1 1 0 0,3-3-1 0 0,5-7-2251 0 0</inkml:trace>
  <inkml:trace contextRef="#ctx0" brushRef="#br0" timeOffset="1">158 1 11666 0 0,'-2'0'213'0'0,"0"1"0"0"0,0 1 0 0 0,-1-1 0 0 0,1 0-1 0 0,0 1 1 0 0,0-1 0 0 0,0 1 0 0 0,1-1 0 0 0,-1 1-1 0 0,0 0 1 0 0,1 0 0 0 0,-1 0 0 0 0,1 0 0 0 0,-1 0-1 0 0,1 0 1 0 0,0 0 0 0 0,0 0 0 0 0,0 1 0 0 0,0-1-1 0 0,0 0 1 0 0,1 1 0 0 0,-1-1 0 0 0,0 4 0 0 0,0 7-95 0 0,0 0 1 0 0,0 0 0 0 0,3 18 0 0 0,-1-5 977 0 0,-1-19-1077 0 0,0 0 0 0 0,1-1-1 0 0,0 1 1 0 0,0 0 0 0 0,1-1-1 0 0,0 1 1 0 0,0-1 0 0 0,0 0-1 0 0,1 1 1 0 0,0-1 0 0 0,6 9-1 0 0,19 19-3261 0 0,6-3-6444 0 0,-30-27 7409 0 0,0-1-499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8.3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21 5481 0 0,'-4'2'1165'0'0,"-25"20"2258"0"0,28-21-3269 0 0,0-1 0 0 0,0 1 0 0 0,0 0 0 0 0,0 0 0 0 0,0-1 0 0 0,0 1 0 0 0,1 0-1 0 0,-1 0 1 0 0,0 0 0 0 0,1 0 0 0 0,-1 0 0 0 0,1 0 0 0 0,-1 0 0 0 0,1 0 0 0 0,-1 0 0 0 0,1 0-1 0 0,0 0 1 0 0,-1 0 0 0 0,1 0 0 0 0,0 1 0 0 0,0-1 0 0 0,0 0 0 0 0,0 0 0 0 0,0 0 0 0 0,0 0-1 0 0,0 2 1 0 0,3-4 102 0 0,0 1-1 0 0,0-1 1 0 0,0 1-1 0 0,-1-1 1 0 0,1 0-1 0 0,0 0 1 0 0,-1 0-1 0 0,1 0 0 0 0,-1-1 1 0 0,4-2-1 0 0,-4 3-52 0 0,18-10 240 0 0,-2 1-237 0 0,0 0 1 0 0,29-10-1 0 0,-43 19-202 0 0,1-1 0 0 0,0 1 1 0 0,-1 0-1 0 0,1 0 0 0 0,0 0 0 0 0,0 1 1 0 0,0-1-1 0 0,0 1 0 0 0,-1 0 0 0 0,1 1 0 0 0,0-1 1 0 0,0 1-1 0 0,0 0 0 0 0,-1 0 0 0 0,1 1 0 0 0,4 1 1 0 0,-6-1 14 0 0,-1-1 0 0 0,0 1 1 0 0,1 0-1 0 0,-1 0 1 0 0,0 0-1 0 0,0 0 1 0 0,-1 1-1 0 0,1-1 1 0 0,0 0-1 0 0,-1 1 1 0 0,1-1-1 0 0,-1 1 0 0 0,0 0 1 0 0,0-1-1 0 0,0 1 1 0 0,0 0-1 0 0,0 0 1 0 0,-1 0-1 0 0,1-1 1 0 0,-1 1-1 0 0,0 0 1 0 0,0 0-1 0 0,0 0 0 0 0,0 0 1 0 0,0 0-1 0 0,-1 3 1 0 0,-2 11 82 0 0,0-1 0 0 0,0 1 0 0 0,-8 18 1 0 0,9-29-99 0 0,-5 14-25 0 0,0-1-1 0 0,-2 0 1 0 0,0-1-1 0 0,-1 0 0 0 0,0 0 1 0 0,-2-1-1 0 0,0-1 1 0 0,0 0-1 0 0,-24 22 0 0 0,35-37-42 0 0,1 0 0 0 0,-1 0 0 0 0,0 0 0 0 0,0 0 0 0 0,0 0 0 0 0,0-1-1 0 0,0 1 1 0 0,0 0 0 0 0,0-1 0 0 0,0 1 0 0 0,0 0 0 0 0,0-1-1 0 0,0 1 1 0 0,-1-1 0 0 0,1 0 0 0 0,0 1 0 0 0,0-1 0 0 0,0 0 0 0 0,-1 0-1 0 0,1 0 1 0 0,-2 0 0 0 0,2 0-50 0 0,1-1 1 0 0,-1 1-1 0 0,0-1 0 0 0,1 0 1 0 0,-1 0-1 0 0,1 1 0 0 0,-1-1 1 0 0,1 0-1 0 0,0 0 0 0 0,-1 1 1 0 0,1-1-1 0 0,0 0 0 0 0,0 0 0 0 0,-1 0 1 0 0,1 0-1 0 0,0 1 0 0 0,0-1 1 0 0,0 0-1 0 0,0 0 0 0 0,0 0 1 0 0,0 0-1 0 0,1-1 0 0 0,-1-7-755 0 0,2 0-1 0 0,-1 1 1 0 0,1-1-1 0 0,5-13 1 0 0,12-22-1075 0 0,2 0 0 0 0,30-47 0 0 0,-32 63 3794 0 0,42-50-1 0 0,-60 77-1556 0 0,0-1 0 0 0,0 1 0 0 0,1-1-1 0 0,-1 1 1 0 0,0 0 0 0 0,1 0 0 0 0,-1-1 0 0 0,1 1-1 0 0,-1 0 1 0 0,1 0 0 0 0,-1 1 0 0 0,1-1 0 0 0,0 0-1 0 0,-1 0 1 0 0,1 1 0 0 0,0-1 0 0 0,2 1 0 0 0,-3 0-133 0 0,0 0 0 0 0,1 1 0 0 0,-1 0 0 0 0,0-1 0 0 0,0 1 0 0 0,1 0 0 0 0,-1 0 0 0 0,0 0 0 0 0,0-1 0 0 0,0 1 1 0 0,0 0-1 0 0,0 1 0 0 0,0-1 0 0 0,0 0 0 0 0,0 0 0 0 0,-1 0 0 0 0,1 0 0 0 0,0 1 0 0 0,-1-1 0 0 0,1 0 1 0 0,-1 1-1 0 0,1 0 0 0 0,14 37 944 0 0,-11-28-782 0 0,0 1-1 0 0,1-1 1 0 0,0 0 0 0 0,1-1-1 0 0,8 14 1 0 0,-12-22-581 0 0,1 1-1 0 0,-1-1 1 0 0,0 1-1 0 0,1-1 1 0 0,0 0-1 0 0,-1 0 1 0 0,1 0-1 0 0,0 0 1 0 0,0-1-1 0 0,0 1 1 0 0,0-1 0 0 0,0 0-1 0 0,1 1 1 0 0,-1-1-1 0 0,0-1 1 0 0,0 1-1 0 0,1 0 1 0 0,-1-1-1 0 0,1 0 1 0 0,-1 0-1 0 0,0 0 1 0 0,1 0 0 0 0,5-1-1 0 0,-7 0-632 0 0,0 0 0 0 0,0 1-1 0 0,1-1 1 0 0,-1 0 0 0 0,0-1 0 0 0,0 1 0 0 0,0 0 0 0 0,0-1-1 0 0,0 1 1 0 0,0-1 0 0 0,-1 1 0 0 0,3-3 0 0 0,1-4-1585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18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1 11811 0 0,'-1'0'180'0'0,"-1"1"0"0"0,1 0 1 0 0,0-1-1 0 0,-1 1 0 0 0,1 0 1 0 0,0 0-1 0 0,-1 0 0 0 0,1 0 1 0 0,0 0-1 0 0,0 1 1 0 0,0-1-1 0 0,0 0 0 0 0,0 0 1 0 0,0 1-1 0 0,0-1 0 0 0,0 1 1 0 0,1-1-1 0 0,-1 1 0 0 0,0-1 1 0 0,1 1-1 0 0,-1-1 1 0 0,1 1-1 0 0,0-1 0 0 0,0 1 1 0 0,-1 0-1 0 0,1-1 0 0 0,0 4 1 0 0,4 52 441 0 0,-1-37 167 0 0,-1 2-724 0 0,2 0 0 0 0,1 0 0 0 0,1 0 1 0 0,10 24-1 0 0,-6-17-3061 0 0,8 39-1 0 0,-14-48-490 0 0,-1-1-1 0 0,1 26 0 0 0,-4-31 1466 0 0</inkml:trace>
  <inkml:trace contextRef="#ctx0" brushRef="#br0" timeOffset="1">14 650 8762 0 0,'0'0'213'0'0,"0"0"0"0"0,-1 1 0 0 0,1-1 0 0 0,-1 0 0 0 0,1 0 0 0 0,0 0 0 0 0,-1 1 0 0 0,1-1 0 0 0,-1 0 0 0 0,1 0 0 0 0,-1 0 0 0 0,1 0 0 0 0,-1 0 0 0 0,1 0 0 0 0,0 0 0 0 0,-1 0 0 0 0,1 0 0 0 0,-1 0 0 0 0,1 0 0 0 0,-1 0 0 0 0,1 0 0 0 0,-1 0 0 0 0,1 0 0 0 0,-1 0 0 0 0,1-1 0 0 0,0 1 0 0 0,-1 0 1 0 0,1 0-1 0 0,-1-1 0 0 0,1 1 0 0 0,9-11 2229 0 0,5-3-1350 0 0,-5 4-936 0 0,0 1 0 0 0,1 0 1 0 0,0 1-1 0 0,1 0 0 0 0,0 0 0 0 0,0 1 1 0 0,1 0-1 0 0,-1 1 0 0 0,2 1 0 0 0,-1 0 0 0 0,18-5 1 0 0,-24 8-171 0 0,-1 1 1 0 0,1 0 0 0 0,0 0 0 0 0,0 1 0 0 0,0 0-1 0 0,0 0 1 0 0,-1 0 0 0 0,1 1 0 0 0,0 0-1 0 0,0 0 1 0 0,0 0 0 0 0,6 3 0 0 0,-8-2 23 0 0,1 0 0 0 0,-2 0 0 0 0,1 1 0 0 0,0-1 0 0 0,0 1 0 0 0,-1 0 0 0 0,1 0 0 0 0,-1 0 0 0 0,0 1 0 0 0,0-1 0 0 0,0 1 0 0 0,-1 0 0 0 0,1-1 0 0 0,-1 1 0 0 0,0 0 0 0 0,0 1 0 0 0,2 6 0 0 0,-1 1 54 0 0,0 0 0 0 0,-1-1 1 0 0,-1 1-1 0 0,0 0 0 0 0,0 1 0 0 0,-2-1 0 0 0,1 0 0 0 0,-1 0 1 0 0,-1 0-1 0 0,-3 12 0 0 0,-3 36-1522 0 0,8-58 1123 0 0,0 0 1 0 0,0 0-1 0 0,0 0 0 0 0,0 0 1 0 0,0 0-1 0 0,1 0 0 0 0,-1 0 1 0 0,1 0-1 0 0,-1 0 0 0 0,2 2 1 0 0,-1-3-66 0 0,-1 0 1 0 0,1 0-1 0 0,-1 0 1 0 0,1-1-1 0 0,-1 1 1 0 0,1 0 0 0 0,0-1-1 0 0,-1 1 1 0 0,1 0-1 0 0,0-1 1 0 0,0 1-1 0 0,-1-1 1 0 0,1 1 0 0 0,0-1-1 0 0,0 1 1 0 0,0-1-1 0 0,0 0 1 0 0,0 1 0 0 0,0-1-1 0 0,0 0 1 0 0,-1 0-1 0 0,1 0 1 0 0,0 0-1 0 0,2 1 1 0 0,6-3-4437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394 152 3849 0 0,'0'-19'542'0'0,"-2"-41"2602"0"0,1 56-2735 0 0,0 0-1 0 0,0 0 1 0 0,0 0 0 0 0,0 0-1 0 0,0 1 1 0 0,-1-1-1 0 0,0 0 1 0 0,0 1-1 0 0,0-1 1 0 0,0 1 0 0 0,0 0-1 0 0,-5-5 1 0 0,1 1 430 0 0,-9-6 1509 0 0,10 15-1545 0 0,3 13-642 0 0,11 184 1070 0 0,38 210 0 0 0,-33-299-1139 0 0,84 364 460 0 0,-91-448-556 0 0,0-3 31 0 0,-1 1 1 0 0,-1 0-1 0 0,-1 0 1 0 0,-1 1-1 0 0,0 34 0 0 0,-3-56 7 0 0,0 0-1 0 0,-1 1 1 0 0,1-1-1 0 0,-1 0 1 0 0,0 0-1 0 0,0 1 1 0 0,0-1 0 0 0,0 0-1 0 0,0 0 1 0 0,-1 0-1 0 0,1 0 1 0 0,-1 0-1 0 0,0-1 1 0 0,0 1-1 0 0,0 0 1 0 0,0-1-1 0 0,-1 1 1 0 0,1-1-1 0 0,-1 0 1 0 0,1 0-1 0 0,-1 0 1 0 0,0 0-1 0 0,0 0 1 0 0,0-1-1 0 0,0 1 1 0 0,0-1-1 0 0,0 0 1 0 0,-5 2 0 0 0,5-3-31 0 0,0 0 1 0 0,0 0 0 0 0,0 0 0 0 0,0 0 0 0 0,0-1 0 0 0,0 1 0 0 0,0-1 0 0 0,0 0 0 0 0,0 0 0 0 0,0 0 0 0 0,0 0 0 0 0,0 0 0 0 0,1-1 0 0 0,-1 1 0 0 0,1-1 0 0 0,-1 0 0 0 0,1 0-1 0 0,-1 0 1 0 0,-2-3 0 0 0,-8-8 35 0 0,1-1 0 0 0,-14-19 0 0 0,3 3 78 0 0,11 17-114 0 0,-13-16 23 0 0,-1 1 0 0 0,0 2 1 0 0,-38-29-1 0 0,55 49-21 0 0,0-1 0 0 0,0 2 0 0 0,0 0 0 0 0,-1 0-1 0 0,0 0 1 0 0,0 1 0 0 0,0 1 0 0 0,0 0 0 0 0,0 0 0 0 0,-1 1 0 0 0,0 0 0 0 0,1 1 0 0 0,-1 0 0 0 0,0 1 0 0 0,0 0 0 0 0,-11 2 0 0 0,22-2-5 0 0,-1 0 0 0 0,1 1 0 0 0,-1-1 0 0 0,1 0 0 0 0,-1 0 0 0 0,1 0 0 0 0,-1 0 1 0 0,1 0-1 0 0,-1 0 0 0 0,0 0 0 0 0,1 0 0 0 0,-1 0 0 0 0,1 0 0 0 0,-1 0 0 0 0,1 0 0 0 0,-1 0 1 0 0,1 0-1 0 0,-1-1 0 0 0,1 1 0 0 0,-1 0 0 0 0,1 0 0 0 0,-1-1 0 0 0,1 1 0 0 0,-1-1 0 0 0,7-7 7 0 0,20-9 9 0 0,-1 8 16 0 0,-1 1 1 0 0,1 2-1 0 0,-1 0 0 0 0,33-2 1 0 0,0-1 68 0 0,21-4-118 0 0,0 4 0 0 0,1 3 0 0 0,-1 4 0 0 0,93 9 1 0 0,-169-7 17 0 0,-1 0 0 0 0,0 0 0 0 0,1 0 0 0 0,-1 0 0 0 0,1 0 0 0 0,-1 1 0 0 0,0-1 0 0 0,1 1 0 0 0,-1-1 0 0 0,0 1 0 0 0,1-1 0 0 0,-1 1 0 0 0,0 0 0 0 0,0 0 0 0 0,0-1 0 0 0,1 1 0 0 0,-1 0 0 0 0,0 0 0 0 0,0 0 0 0 0,0 0 0 0 0,-1 0 0 0 0,1 1 0 0 0,0-1 0 0 0,0 0 0 0 0,0 0 0 0 0,-1 0 0 0 0,1 1 0 0 0,-1-1 0 0 0,1 2 0 0 0,0 2 62 0 0,-1 0-1 0 0,0 0 0 0 0,0 0 0 0 0,0-1 0 0 0,0 1 0 0 0,-1 0 0 0 0,0-1 0 0 0,-1 6 0 0 0,-8 22 198 0 0,-2 0-1 0 0,0-1 1 0 0,-3 0 0 0 0,0-1-1 0 0,-35 50 1 0 0,43-71-287 0 0,0-1 1 0 0,0 0 0 0 0,-12 10 0 0 0,2-2-639 0 0,14-12-390 0 0,1-1-1 0 0,0 1 0 0 0,0-1 0 0 0,1 1 1 0 0,-1 0-1 0 0,1-1 0 0 0,0 1 0 0 0,0 0 1 0 0,0 0-1 0 0,0 0 0 0 0,1 0 0 0 0,-1 0 1 0 0,1 0-1 0 0,1 7 0 0 0,-2 4-3245 0 0,0-1 1364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 4305 0 0,'-4'-1'424'0'0,"-1"0"1"0"0,1 0 0 0 0,0 0-1 0 0,0 0 1 0 0,-1 0-1 0 0,1 1 1 0 0,0 0-1 0 0,-1 0 1 0 0,1 0-1 0 0,0 0 1 0 0,-1 1-1 0 0,1-1 1 0 0,0 1-1 0 0,-1 1 1 0 0,1-1-1 0 0,0 0 1 0 0,0 1-1 0 0,-4 2 1 0 0,-2 1-131 0 0,0 1 1 0 0,0-1-1 0 0,1 2 1 0 0,0-1-1 0 0,-15 15 1 0 0,17-14-183 0 0,-35 39 247 0 0,39-43-365 0 0,1 0 0 0 0,-1 0-1 0 0,1 1 1 0 0,0-1 0 0 0,0 1 0 0 0,1 0 0 0 0,-1-1-1 0 0,1 1 1 0 0,-1 0 0 0 0,1 0 0 0 0,0 0 0 0 0,0 5-1 0 0,1-7 2 0 0,1-1-1 0 0,-1 0 1 0 0,0 0-1 0 0,1 0 1 0 0,-1 0 0 0 0,0 0-1 0 0,1 0 1 0 0,0 0-1 0 0,-1 0 1 0 0,1 0-1 0 0,-1-1 1 0 0,1 1-1 0 0,0 0 1 0 0,0 0-1 0 0,0 0 1 0 0,-1-1-1 0 0,1 1 1 0 0,0 0-1 0 0,0-1 1 0 0,0 1-1 0 0,0-1 1 0 0,0 1-1 0 0,0-1 1 0 0,0 1-1 0 0,0-1 1 0 0,0 0-1 0 0,0 1 1 0 0,0-1-1 0 0,1 0 1 0 0,-1 0-1 0 0,0 0 1 0 0,0 0-1 0 0,0 0 1 0 0,0 0-1 0 0,0 0 1 0 0,1-1-1 0 0,48-4-84 0 0,-44 3 101 0 0,89-21-87 0 0,9-2 0 0 0,-91 23 78 0 0,0 0 1 0 0,0 1 0 0 0,1 1-1 0 0,-1 0 1 0 0,22 3 0 0 0,-32-3-1 0 0,-1 0 1 0 0,0 0 0 0 0,0 1-1 0 0,0-1 1 0 0,1 1-1 0 0,-1 0 1 0 0,0-1 0 0 0,0 1-1 0 0,0 0 1 0 0,0 0 0 0 0,0 0-1 0 0,0 0 1 0 0,0 1-1 0 0,0-1 1 0 0,-1 0 0 0 0,1 1-1 0 0,0 0 1 0 0,-1-1 0 0 0,1 1-1 0 0,-1 0 1 0 0,2 3-1 0 0,-2-3 31 0 0,0 1 0 0 0,-1-1 0 0 0,0 0-1 0 0,0 1 1 0 0,0-1 0 0 0,0 1 0 0 0,0-1-1 0 0,0 0 1 0 0,0 1 0 0 0,-1-1 0 0 0,1 0-1 0 0,-1 1 1 0 0,0-1 0 0 0,1 0 0 0 0,-1 0-1 0 0,-3 4 1 0 0,-4 8 264 0 0,0-1-1 0 0,-2-1 0 0 0,0 1 1 0 0,-19 18-1 0 0,4-9 139 0 0,-1-1-1 0 0,-54 34 1 0 0,43-31-400 0 0,17-6 105 0 0,11 0-3378 0 0,9-18 3053 0 0,0 1-1 0 0,0-1 1 0 0,0 1-1 0 0,0-1 1 0 0,0 0-1 0 0,0 1 1 0 0,0-1 0 0 0,0 1-1 0 0,0-1 1 0 0,0 1-1 0 0,0-1 1 0 0,0 1-1 0 0,0-1 1 0 0,1 1-1 0 0,-1-1 1 0 0,0 1-1 0 0,0-1 1 0 0,1 1 0 0 0,-1-1-1 0 0,0 0 1 0 0,1 1-1 0 0,-1-1 1 0 0,0 0-1 0 0,1 1 1 0 0,-1-1-1 0 0,0 0 1 0 0,1 1 0 0 0,0-1-1 0 0,1 1-337 0 0,0 0 0 0 0,0-1-1 0 0,0 1 1 0 0,0-1 0 0 0,0 0-1 0 0,0 1 1 0 0,0-1 0 0 0,0 0 0 0 0,0 0-1 0 0,0-1 1 0 0,3 1 0 0 0,3-2-1827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 4897 0 0,'-17'-7'6215'0'0,"17"7"-6134"0"0,0 0 1 0 0,0-1-1 0 0,0 1 0 0 0,-1 0 1 0 0,1 0-1 0 0,0 0 0 0 0,0 0 1 0 0,0 0-1 0 0,0 0 0 0 0,0 0 1 0 0,0 0-1 0 0,-1-1 0 0 0,1 1 1 0 0,0 0-1 0 0,0 0 0 0 0,0 0 1 0 0,0 0-1 0 0,0 0 0 0 0,-1 0 0 0 0,1 0 1 0 0,0 0-1 0 0,0 0 0 0 0,0 0 1 0 0,0 0-1 0 0,0 0 0 0 0,-1 0 1 0 0,1 0-1 0 0,0 0 0 0 0,0 0 1 0 0,0 0-1 0 0,0 0 0 0 0,-1 0 1 0 0,1 0-1 0 0,0 0 0 0 0,0 1 1 0 0,0-1-1 0 0,0 0 0 0 0,0 0 1 0 0,0 0-1 0 0,-1 0 0 0 0,1 0 1 0 0,0 0-1 0 0,0 0 0 0 0,0 0 1 0 0,0 1-1 0 0,0-1 0 0 0,0 0 1 0 0,0 0-1 0 0,0 0 0 0 0,0 0 1 0 0,-1 0-1 0 0,1 0 0 0 0,0 1 1 0 0,0-1-1 0 0,0 0 0 0 0,0 0 1 0 0,0 0-1 0 0,0 0 0 0 0,0 1 1 0 0,0-1-1 0 0,0 0 0 0 0,0 0 1 0 0,0 0-1 0 0,0 0 0 0 0,0 0 1 0 0,0 1-1 0 0,0-1 0 0 0,1 0 1 0 0,-2 2 12 0 0,1 0 1 0 0,0 0-1 0 0,0 0 1 0 0,-1 0-1 0 0,1 0 1 0 0,-1 0 0 0 0,0 0-1 0 0,0 0 1 0 0,1 0-1 0 0,-1 0 1 0 0,-2 2-1 0 0,-3 11 39 0 0,-36 253-63 0 0,38-231-479 0 0,1 61-1 0 0,4-77-1279 0 0,2 0 1 0 0,5 26-1 0 0,-8-45 1151 0 0,1 0-1 0 0,0 0 1 0 0,0 0-1 0 0,0 0 1 0 0,0-1-1 0 0,0 1 1 0 0,1 0 0 0 0,-1 0-1 0 0,3 2 1 0 0,7 11-4635 0 0,-9-12 3634 0 0</inkml:trace>
  <inkml:trace contextRef="#ctx0" brushRef="#br0" timeOffset="1">24 652 5305 0 0,'-24'4'4256'0'0,"32"-14"-1195"0"0,35-18-1253 0 0,-25 20-1565 0 0,0 1 1 0 0,28-8 0 0 0,-41 14-240 0 0,0-1 0 0 0,0 1 0 0 0,1 0 1 0 0,-1 1-1 0 0,0-1 0 0 0,1 1 1 0 0,-1 0-1 0 0,0 0 0 0 0,1 1 0 0 0,-1 0 1 0 0,0-1-1 0 0,0 2 0 0 0,10 2 1 0 0,-13-2-9 0 0,0-1 0 0 0,0 1-1 0 0,0-1 1 0 0,-1 1 0 0 0,1 0 0 0 0,0-1 0 0 0,-1 1 0 0 0,0 0 0 0 0,1 0 0 0 0,-1 0 0 0 0,0 0 0 0 0,0 0 0 0 0,0 1 0 0 0,0-1 0 0 0,0 0 0 0 0,-1 0 0 0 0,1 1 0 0 0,-1-1 0 0 0,0 0 0 0 0,1 1 0 0 0,-1-1 0 0 0,0 0 0 0 0,0 1-1 0 0,-1 2 1 0 0,0 8 82 0 0,-1 1 0 0 0,0-1 0 0 0,-5 14 0 0 0,3-11 93 0 0,-37 116 1516 0 0,32-83-1352 0 0,11-18-38 0 0,-2-30-293 0 0,1 0 0 0 0,0 0 0 0 0,-1 0 0 0 0,1 0 0 0 0,0 0 0 0 0,0 0 0 0 0,0-1 0 0 0,0 1 0 0 0,0 0 0 0 0,0 0 0 0 0,0-1-1 0 0,0 1 1 0 0,0-1 0 0 0,0 1 0 0 0,0-1 0 0 0,0 0 0 0 0,0 1 0 0 0,0-1 0 0 0,1 0 0 0 0,-1 0 0 0 0,0 1 0 0 0,0-1 0 0 0,0 0 0 0 0,1 0 0 0 0,-1 0 0 0 0,0-1 0 0 0,0 1 0 0 0,2 0-1 0 0,35-8 35 0 0,-19 1-51 0 0,-1-1-1 0 0,22-13 1 0 0,-23 11-1380 0 0,-1-1 0 0 0,22-18 0 0 0,-27 20 203 0 0,-1-1 1 0 0,0-1-1 0 0,0 0 0 0 0,-1 0 1 0 0,0-1-1 0 0,-1 0 1 0 0,0 0-1 0 0,-1-1 0 0 0,9-24 1 0 0,-7 13-553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42 4025 0 0,'-1'0'62'0'0,"0"-1"1"0"0,0 0-1 0 0,0 0 1 0 0,1 0-1 0 0,-1 0 1 0 0,0-1-1 0 0,0 1 1 0 0,1 0-1 0 0,-1 0 1 0 0,1 0-1 0 0,-1-1 1 0 0,1 1-1 0 0,-1 0 1 0 0,1 0-1 0 0,0-1 1 0 0,0 1-1 0 0,-1 0 1 0 0,1-1-1 0 0,0 1 1 0 0,0 0-1 0 0,1-2 1 0 0,-1 2-54 0 0,0 0 1 0 0,1 0-1 0 0,-1 0 1 0 0,0 1-1 0 0,1-1 1 0 0,-1 0-1 0 0,1 0 1 0 0,-1 1 0 0 0,1-1-1 0 0,0 0 1 0 0,-1 1-1 0 0,1-1 1 0 0,0 1-1 0 0,-1-1 1 0 0,1 1-1 0 0,0-1 1 0 0,0 1 0 0 0,-1-1-1 0 0,1 1 1 0 0,0 0-1 0 0,0-1 1 0 0,0 1-1 0 0,0 0 1 0 0,0 0 0 0 0,-1-1-1 0 0,1 1 1 0 0,0 0-1 0 0,0 0 1 0 0,0 0-1 0 0,1 0 1 0 0,-3 1 403 0 0,-1-1 0 0 0,1 0 0 0 0,0 1 1 0 0,-1-1-1 0 0,1 1 0 0 0,0-1 0 0 0,0 1 0 0 0,-1-1 1 0 0,1 1-1 0 0,0 0 0 0 0,0 0 0 0 0,0-1 0 0 0,0 1 1 0 0,0 0-1 0 0,-1 2 0 0 0,-18 23 1460 0 0,-10 29-1533 0 0,17-26-213 0 0,1 1 1 0 0,2 0-1 0 0,-11 47 0 0 0,18-63-75 0 0,1 0 1 0 0,0 0 0 0 0,1 1 0 0 0,0-1 0 0 0,1 0 0 0 0,1 1 0 0 0,1-1-1 0 0,0 0 1 0 0,0 0 0 0 0,6 16 0 0 0,-8-27-50 0 0,1 0-1 0 0,1 0 1 0 0,-1 0 0 0 0,0 0-1 0 0,1 0 1 0 0,-1 0-1 0 0,1-1 1 0 0,0 1 0 0 0,0 0-1 0 0,0-1 1 0 0,0 0 0 0 0,1 1-1 0 0,-1-1 1 0 0,1 0-1 0 0,-1 0 1 0 0,1 0 0 0 0,0 0-1 0 0,-1-1 1 0 0,1 1 0 0 0,0-1-1 0 0,0 0 1 0 0,0 0 0 0 0,1 0-1 0 0,-1 0 1 0 0,0 0-1 0 0,0-1 1 0 0,7 1 0 0 0,-3-1-169 0 0,0-1 0 0 0,0 0 1 0 0,0 0-1 0 0,0-1 1 0 0,0 0-1 0 0,0 0 0 0 0,0-1 1 0 0,0 0-1 0 0,-1 0 1 0 0,1 0-1 0 0,8-7 0 0 0,-12 8-690 0 0,1 0 1 0 0,-1 0-1 0 0,1 0 0 0 0,0 1 0 0 0,-1 0 0 0 0,1 0 0 0 0,0 0 0 0 0,0 0 1 0 0,0 0-1 0 0,0 1 0 0 0,8-1 0 0 0,-7 1-1698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18 5617 0 0,'-1'0'106'0'0,"0"0"0"0"0,0 1-1 0 0,0-1 1 0 0,0 0 0 0 0,0 1-1 0 0,0-1 1 0 0,0 1 0 0 0,0-1 0 0 0,0 1-1 0 0,0 0 1 0 0,0-1 0 0 0,0 1-1 0 0,0 0 1 0 0,0 0 0 0 0,1 0-1 0 0,-1-1 1 0 0,0 1 0 0 0,1 0 0 0 0,-1 0-1 0 0,0 0 1 0 0,1 0 0 0 0,0 0-1 0 0,-1 0 1 0 0,1 0 0 0 0,-1 0 0 0 0,1 1-1 0 0,0-1 1 0 0,0 0 0 0 0,0 0-1 0 0,0 0 1 0 0,0 2 0 0 0,-2 43 602 0 0,2-37-477 0 0,1-2-186 0 0,-1 0-1 0 0,1 0 0 0 0,0 0 0 0 0,0 0 0 0 0,1 0 0 0 0,0 0 1 0 0,1-1-1 0 0,-1 1 0 0 0,7 10 0 0 0,-8-15-51 0 0,0-1 0 0 0,0 1-1 0 0,0 0 1 0 0,0-1 0 0 0,0 1 0 0 0,0-1 0 0 0,1 1-1 0 0,-1-1 1 0 0,1 1 0 0 0,-1-1 0 0 0,1 0 0 0 0,0 0-1 0 0,-1 0 1 0 0,1 0 0 0 0,0 0 0 0 0,0 0 0 0 0,0 0-1 0 0,0-1 1 0 0,0 1 0 0 0,-1-1 0 0 0,1 1 0 0 0,0-1-1 0 0,0 0 1 0 0,0 0 0 0 0,0 1 0 0 0,0-1 0 0 0,1-1-1 0 0,-1 1 1 0 0,0 0 0 0 0,-1-1 0 0 0,1 1 0 0 0,0-1 0 0 0,0 1-1 0 0,0-1 1 0 0,0 0 0 0 0,0 0 0 0 0,2-1-1 0 0,0-1 27 0 0,-1 0 0 0 0,1 0 0 0 0,-1 0-1 0 0,0 0 1 0 0,0-1 0 0 0,-1 1 0 0 0,1-1-1 0 0,-1 0 1 0 0,1 0 0 0 0,-1 0 0 0 0,0 0-1 0 0,-1 0 1 0 0,1 0 0 0 0,1-8-1 0 0,-1 4 168 0 0,0 0 0 0 0,0 0-1 0 0,-1 0 1 0 0,0 0-1 0 0,0 0 1 0 0,-1 0 0 0 0,-1-10-1 0 0,0 15-71 0 0,0-1 0 0 0,0 1 0 0 0,0 0 1 0 0,-1 0-1 0 0,1 0 0 0 0,-1 0 0 0 0,1 0 0 0 0,-1 0 0 0 0,0 1 0 0 0,0-1 0 0 0,-1 0 0 0 0,1 1 0 0 0,0 0 0 0 0,-1-1 0 0 0,1 1 0 0 0,-1 0 0 0 0,0 0 1 0 0,0 1-1 0 0,0-1 0 0 0,0 0 0 0 0,0 1 0 0 0,0 0 0 0 0,0 0 0 0 0,0 0 0 0 0,-1 0 0 0 0,1 0 0 0 0,0 1 0 0 0,-1-1 0 0 0,1 1 0 0 0,-4 0 0 0 0,2 0-158 0 0,1-1 0 0 0,0 1 0 0 0,0 1 0 0 0,-1-1 0 0 0,1 0 0 0 0,0 1 0 0 0,0 0 0 0 0,0 0 0 0 0,0 0-1 0 0,0 1 1 0 0,0 0 0 0 0,0-1 0 0 0,0 1 0 0 0,0 0 0 0 0,1 1 0 0 0,-1-1 0 0 0,1 1 0 0 0,0-1 0 0 0,-1 1-1 0 0,1 0 1 0 0,0 0 0 0 0,1 1 0 0 0,-5 5 0 0 0,7-9-62 0 0,0 0 0 0 0,0 0 0 0 0,0 0 0 0 0,-1 1 0 0 0,1-1-1 0 0,0 0 1 0 0,0 0 0 0 0,0 0 0 0 0,0 0 0 0 0,0 1 0 0 0,0-1 0 0 0,0 0 0 0 0,0 0-1 0 0,0 0 1 0 0,0 0 0 0 0,0 1 0 0 0,0-1 0 0 0,0 0 0 0 0,0 0 0 0 0,0 0 0 0 0,0 1 0 0 0,0-1-1 0 0,0 0 1 0 0,0 0 0 0 0,0 0 0 0 0,0 0 0 0 0,0 1 0 0 0,0-1 0 0 0,0 0 0 0 0,0 0 0 0 0,0 0-1 0 0,0 1 1 0 0,0-1 0 0 0,0 0 0 0 0,1 0 0 0 0,-1 0 0 0 0,0 0 0 0 0,0 0 0 0 0,0 0 0 0 0,0 1-1 0 0,0-1 1 0 0,1 0 0 0 0,-1 0 0 0 0,0 0 0 0 0,0 0 0 0 0,1 0 0 0 0,11-1-2716 0 0,12-9 33 0 0,-13 5 1258 0 0,-1-2-363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4761 0 0,'5'25'4689'0'0,"13"21"-3868"0"0,-6-16-396 0 0,47 155 424 0 0,-55-179-962 0 0,-2-7 53 0 0,-1-14 75 0 0,-2-24 362 0 0,-5 3 517 0 0,3-1 1 0 0,1 1-1 0 0,4-64 1 0 0,-1 98-905 0 0,-1 0 0 0 0,0 1 0 0 0,1-1 0 0 0,0 0 1 0 0,-1 0-1 0 0,1 1 0 0 0,0-1 0 0 0,0 0 0 0 0,0 1 0 0 0,0-1 0 0 0,3-2 0 0 0,18-11-3580 0 0,-19 13 2931 0 0,0 1-1 0 0,0 0 1 0 0,0 0 0 0 0,0 0-1 0 0,0 1 1 0 0,1-1-1 0 0,-1 1 1 0 0,0 0-1 0 0,0 0 1 0 0,1 0-1 0 0,-1 0 1 0 0,0 0 0 0 0,0 1-1 0 0,6 1 1 0 0,-2 1-987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5561 0 0,'0'0'110'0'0,"0"1"0"0"0,0-1 0 0 0,0 0 0 0 0,0 1 0 0 0,0-1 0 0 0,0 0 0 0 0,0 1 0 0 0,0-1 0 0 0,0 0 0 0 0,0 1 0 0 0,0-1 0 0 0,0 0-1 0 0,0 0 1 0 0,1 1 0 0 0,-1-1 0 0 0,0 0 0 0 0,0 1 0 0 0,0-1 0 0 0,0 0 0 0 0,1 0 0 0 0,-1 1 0 0 0,0-1 0 0 0,0 0 0 0 0,1 0 0 0 0,-1 0 0 0 0,0 1 0 0 0,0-1 0 0 0,1 0 0 0 0,-1 0 0 0 0,0 0 0 0 0,1 0-1 0 0,-1 0 1 0 0,0 0 0 0 0,0 1 0 0 0,1-1 0 0 0,-1 0 0 0 0,0 0 0 0 0,1 0 0 0 0,-1 0 0 0 0,0 0 0 0 0,1 0 0 0 0,-1 0 0 0 0,0 0 0 0 0,1 0 0 0 0,-1-1 0 0 0,1 1 0 0 0,21-10 1579 0 0,19-21-1415 0 0,-29 19-403 0 0,-1 0 0 0 0,0 0-1 0 0,0-1 1 0 0,-2 0 0 0 0,12-19 0 0 0,-19 27 78 0 0,0 1 0 0 0,0-1 1 0 0,0 0-1 0 0,-1 0 0 0 0,1 1 1 0 0,-1-1-1 0 0,-1 0 0 0 0,1 0 1 0 0,-1 0-1 0 0,1 0 0 0 0,-1 0 1 0 0,-1 0-1 0 0,1 0 1 0 0,-1 0-1 0 0,0 0 0 0 0,0 0 1 0 0,0 1-1 0 0,-1-1 0 0 0,1 0 1 0 0,-1 1-1 0 0,-5-9 0 0 0,7 12 57 0 0,-1 0-1 0 0,0-1 1 0 0,0 1 0 0 0,1 0-1 0 0,-1 0 1 0 0,0 0-1 0 0,0 0 1 0 0,0 0 0 0 0,0 0-1 0 0,0 0 1 0 0,0 0-1 0 0,0 0 1 0 0,0 1-1 0 0,-1-1 1 0 0,1 0 0 0 0,0 1-1 0 0,0-1 1 0 0,-1 1-1 0 0,1-1 1 0 0,0 1-1 0 0,-1-1 1 0 0,1 1 0 0 0,-3 0-1 0 0,2 0-1 0 0,0 0 0 0 0,0 1 1 0 0,-1-1-1 0 0,1 1 0 0 0,0 0 0 0 0,0 0 0 0 0,0 0 0 0 0,0 0 0 0 0,0 0 0 0 0,0 0 1 0 0,0 0-1 0 0,-3 4 0 0 0,-2 0 80 0 0,1 1 0 0 0,0 1 0 0 0,1-1 0 0 0,0 1 0 0 0,0 0 0 0 0,-6 10 0 0 0,6-4 193 0 0,0 0 0 0 0,1 0 0 0 0,1 0 0 0 0,0 0 0 0 0,1 1 0 0 0,0-1 0 0 0,1 1 0 0 0,0 0 0 0 0,2 18 0 0 0,1-7 237 0 0,1 1 0 0 0,1-1 0 0 0,1 0 0 0 0,10 27 0 0 0,-14-48-469 0 0,1 1 0 0 0,0 0 0 0 0,0-1 0 0 0,0 0-1 0 0,1 1 1 0 0,0-1 0 0 0,0 0 0 0 0,0 0 0 0 0,0 0 0 0 0,0-1-1 0 0,1 1 1 0 0,0-1 0 0 0,0 0 0 0 0,0 0 0 0 0,0 0 0 0 0,8 4-1 0 0,-8-5-53 0 0,-1-1-1 0 0,1 0 1 0 0,0 0-1 0 0,-1 0 1 0 0,1 0-1 0 0,0-1 1 0 0,0 0-1 0 0,-1 0 1 0 0,1 0-1 0 0,0 0 1 0 0,0 0-1 0 0,-1-1 0 0 0,1 1 1 0 0,0-1-1 0 0,-1 0 1 0 0,1 0-1 0 0,-1-1 1 0 0,1 1-1 0 0,-1-1 1 0 0,1 1-1 0 0,-1-1 1 0 0,6-4-1 0 0,14-11-662 0 0,9-7-3864 0 0,1 2-4327 0 0,-28 18 6777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11626 0 0,'-41'10'4692'0'0,"33"-8"-4321"0"0,0 0 0 0 0,0 0 0 0 0,-1-1 0 0 0,-13 1 0 0 0,28-2-2124 0 0,1 0-1 0 0,0 1 1 0 0,0-1-1 0 0,-1 1 0 0 0,1 0 1 0 0,-1 1-1 0 0,1 0 1 0 0,10 4-1 0 0,-4 1-493 0 0</inkml:trace>
  <inkml:trace contextRef="#ctx0" brushRef="#br0" timeOffset="1">233 308 7418 0 0,'-9'4'3424'0'0,"1"1"-1927"0"0,-3 0-937 0 0,4-1-392 0 0,2-1-88 0 0,1-1-40 0 0,1 0-24 0 0,1-2-136 0 0,0-2-152 0 0,1 2-216 0 0,6-7-4834 0 0,0 2 3850 0 0,0 1-32 0 0,2-1-1137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121 110 2224 0 0,'-1'-13'1979'0'0,"-3"-24"-687"0"0,4 37-1150 0 0,0-1-1 0 0,0 0 0 0 0,0 1 0 0 0,0-1 0 0 0,0 0 0 0 0,-1 1 1 0 0,1-1-1 0 0,0 0 0 0 0,0 1 0 0 0,-1-1 0 0 0,1 0 0 0 0,0 1 1 0 0,-1-1-1 0 0,1 0 0 0 0,0 1 0 0 0,-1-1 0 0 0,1 1 0 0 0,-1-1 1 0 0,1 1-1 0 0,-1-1 0 0 0,1 1 0 0 0,-1-1 0 0 0,0 1 0 0 0,1 0 1 0 0,-1-1-1 0 0,1 1 0 0 0,-1 0 0 0 0,0-1 0 0 0,1 1 0 0 0,-1 0 1 0 0,0 0-1 0 0,0 0 0 0 0,1 0 0 0 0,-1 0 0 0 0,0 0 0 0 0,1 0 0 0 0,-2 0 1 0 0,0 1 58 0 0,0 0 0 0 0,1 0 1 0 0,-1 0-1 0 0,0 0 1 0 0,0 1-1 0 0,1-1 0 0 0,-1 1 1 0 0,1-1-1 0 0,0 1 0 0 0,-1 0 1 0 0,1-1-1 0 0,0 1 1 0 0,0 0-1 0 0,-2 3 0 0 0,-14 34 954 0 0,13-28-727 0 0,-7 15-99 0 0,2 0 1 0 0,1 1 0 0 0,1-1-1 0 0,1 2 1 0 0,1-1-1 0 0,2 1 1 0 0,1 0-1 0 0,1-1 1 0 0,1 1-1 0 0,2 0 1 0 0,8 46-1 0 0,-9-68-322 0 0,0-1-1 0 0,1 1 1 0 0,-1-1 0 0 0,1 0-1 0 0,1 1 1 0 0,-1-1-1 0 0,1 0 1 0 0,0 0 0 0 0,0-1-1 0 0,0 1 1 0 0,1-1-1 0 0,-1 1 1 0 0,1-1 0 0 0,0 0-1 0 0,9 6 1 0 0,-8-7-1 0 0,-1-1 1 0 0,1 0 0 0 0,-1 0-1 0 0,1 0 1 0 0,0-1 0 0 0,0 1-1 0 0,0-1 1 0 0,0 0 0 0 0,0-1 0 0 0,0 1-1 0 0,0-1 1 0 0,0 0 0 0 0,0 0-1 0 0,0-1 1 0 0,0 1 0 0 0,0-1-1 0 0,0 0 1 0 0,5-2 0 0 0,3-2-17 0 0,0 0 1 0 0,-1-1-1 0 0,0 0 1 0 0,0-1-1 0 0,0 0 1 0 0,-1-1-1 0 0,0-1 1 0 0,-1 1-1 0 0,0-2 1 0 0,0 1-1 0 0,-1-1 1 0 0,0-1-1 0 0,14-22 1 0 0,-14 19 89 0 0,-1 0-1 0 0,0 0 1 0 0,-1 0 0 0 0,-1-1 0 0 0,0 0 0 0 0,-1-1-1 0 0,-1 1 1 0 0,0-1 0 0 0,-1 0 0 0 0,-1 0 0 0 0,1-26-1 0 0,-5 30 87 0 0,1 0-1 0 0,-1 0 1 0 0,-1 1-1 0 0,0-1 1 0 0,-1 1-1 0 0,0-1 1 0 0,-1 1-1 0 0,0 0 1 0 0,-1 1-1 0 0,0-1 1 0 0,-9-11-1 0 0,9 14-122 0 0,-1-1-1 0 0,0 1 0 0 0,0-1 0 0 0,-1 2 0 0 0,0-1 0 0 0,-1 1 0 0 0,0 1 0 0 0,0 0 0 0 0,0 0 1 0 0,0 0-1 0 0,-1 1 0 0 0,-16-5 0 0 0,21 9-115 0 0,-1 0 0 0 0,1 0 0 0 0,-1 0 0 0 0,1 1 0 0 0,-1 0 0 0 0,0 1 0 0 0,1-1 0 0 0,-1 1 0 0 0,1 0 0 0 0,-1 0 0 0 0,1 1 0 0 0,-1-1 0 0 0,1 1 0 0 0,0 1 1 0 0,0-1-1 0 0,0 1 0 0 0,-5 3 0 0 0,5-3-483 0 0,0 0 1 0 0,1 1-1 0 0,-1 0 1 0 0,1 0 0 0 0,0 0-1 0 0,0 1 1 0 0,-4 5-1 0 0,6-7-494 0 0,-1 1-1 0 0,2-1 1 0 0,-1 1-1 0 0,0 0 1 0 0,1-1-1 0 0,-1 1 1 0 0,1 0-1 0 0,0 0 1 0 0,0 0-1 0 0,0 7 1 0 0,2 10-3653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2 176 4009 0 0,'-1'-20'633'0'0,"1"0"0"0"0,0 0 0 0 0,5-26 0 0 0,7-24 4024 0 0,-15 94-2899 0 0,2-1 0 0 0,2 29 0 0 0,0 5-922 0 0,-4 38 32 0 0,4 215 466 0 0,2-270-1320 0 0,2 0 1 0 0,1 0-1 0 0,2 0 0 0 0,2-1 1 0 0,23 59-1 0 0,-33-97-34 0 0,29 59-489 0 0,-27-56 210 0 0,0-1 1 0 0,0 1-1 0 0,0-1 0 0 0,1 0 0 0 0,-1 0 1 0 0,1 0-1 0 0,0 0 0 0 0,0 0 0 0 0,0-1 1 0 0,0 1-1 0 0,0-1 0 0 0,0 1 0 0 0,7 2 1 0 0,-9-5 72 0 0,0 0 0 0 0,0 0 0 0 0,0 0 0 0 0,0 0 1 0 0,0 0-1 0 0,0-1 0 0 0,0 1 0 0 0,0 0 0 0 0,0 0 1 0 0,-1-1-1 0 0,1 1 0 0 0,0-1 0 0 0,0 1 0 0 0,0-1 1 0 0,0 1-1 0 0,-1-1 0 0 0,1 1 0 0 0,0-1 0 0 0,-1 0 1 0 0,1 1-1 0 0,0-1 0 0 0,-1 0 0 0 0,1 0 0 0 0,-1 1 1 0 0,1-1-1 0 0,-1 0 0 0 0,1 0 0 0 0,-1 0 0 0 0,0 0 1 0 0,1 0-1 0 0,-1-1 0 0 0,10-33-2393 0 0,-9 32 2321 0 0,14-74-2513 0 0,-11 43 1096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44 3977 0 0,'2'-3'300'0'0,"0"0"1"0"0,0 0-1 0 0,0-1 0 0 0,0 1 1 0 0,1 0-1 0 0,-1 1 1 0 0,1-1-1 0 0,-1 0 0 0 0,1 1 1 0 0,0 0-1 0 0,0-1 1 0 0,0 1-1 0 0,6-3 0 0 0,-7 5-184 0 0,-1-1-1 0 0,0 1 0 0 0,1 0 1 0 0,-1-1-1 0 0,1 1 0 0 0,-1 0 0 0 0,1 0 1 0 0,-1 0-1 0 0,1 0 0 0 0,-1 0 1 0 0,1 0-1 0 0,-1 0 0 0 0,1 1 0 0 0,-1-1 1 0 0,1 1-1 0 0,-1-1 0 0 0,1 1 1 0 0,-1-1-1 0 0,0 1 0 0 0,1 0 0 0 0,-1-1 1 0 0,0 1-1 0 0,0 0 0 0 0,1 0 1 0 0,-1 0-1 0 0,0 0 0 0 0,0 0 0 0 0,0 0 1 0 0,0 1-1 0 0,0-1 0 0 0,0 0 1 0 0,-1 0-1 0 0,1 1 0 0 0,0-1 0 0 0,-1 0 1 0 0,1 3-1 0 0,11 25 681 0 0,-1 0 0 0 0,-2 1 0 0 0,-1 1 0 0 0,7 61 0 0 0,-5-27-91 0 0,6 21-235 0 0,-4 0 0 0 0,2 165 0 0 0,-14-242-448 0 0,-1 0 0 0 0,0-1 0 0 0,0 1 1 0 0,-1 0-1 0 0,0 0 0 0 0,0-1 0 0 0,-1 1 0 0 0,0-1 1 0 0,-1 0-1 0 0,0 0 0 0 0,0 0 0 0 0,-1-1 1 0 0,1 1-1 0 0,-2-1 0 0 0,1 0 0 0 0,-1 0 1 0 0,0-1-1 0 0,-1 0 0 0 0,1 0 0 0 0,-1 0 0 0 0,0-1 1 0 0,-1 0-1 0 0,1-1 0 0 0,-1 1 0 0 0,0-1 1 0 0,0-1-1 0 0,-1 0 0 0 0,1 0 0 0 0,0 0 0 0 0,-1-1 1 0 0,0 0-1 0 0,0-1 0 0 0,1 0 0 0 0,-1 0 1 0 0,0-1-1 0 0,0 0 0 0 0,0-1 0 0 0,-10-1 0 0 0,7-1-16 0 0,1-1 0 0 0,-1 0 0 0 0,1 0-1 0 0,0-1 1 0 0,0 0 0 0 0,0-1-1 0 0,1 0 1 0 0,-1-1 0 0 0,2 0-1 0 0,-1-1 1 0 0,1 0 0 0 0,0 0-1 0 0,1-1 1 0 0,-12-14 0 0 0,19 20 9 0 0,-1 1 0 0 0,1-1 1 0 0,-1 0-1 0 0,1 0 0 0 0,0 1 1 0 0,0-1-1 0 0,1 0 0 0 0,-1 0 1 0 0,0 0-1 0 0,1 0 0 0 0,0 0 0 0 0,0-1 1 0 0,0 1-1 0 0,0 0 0 0 0,0 0 1 0 0,1 0-1 0 0,0-3 0 0 0,0 1 3 0 0,1 0-1 0 0,0 0 1 0 0,1 0 0 0 0,-1 0-1 0 0,1 1 1 0 0,0-1-1 0 0,0 1 1 0 0,0 0-1 0 0,5-5 1 0 0,8-6 26 0 0,0 1 0 0 0,1 1 0 0 0,34-21-1 0 0,-43 28-30 0 0,8-3 8 0 0,-1 1 1 0 0,2 0 0 0 0,-1 1-1 0 0,29-7 1 0 0,-35 11-10 0 0,-1 0 0 0 0,1 1 1 0 0,0 1-1 0 0,0 0 0 0 0,0 0 0 0 0,0 1 1 0 0,0 0-1 0 0,0 1 0 0 0,18 3 0 0 0,-25-3 0 0 0,-1 0 0 0 0,1 0 0 0 0,0 0 0 0 0,-1 0 0 0 0,1 1-1 0 0,-1-1 1 0 0,1 1 0 0 0,-1 0 0 0 0,0-1 0 0 0,0 1 0 0 0,0 0-1 0 0,0 0 1 0 0,0 1 0 0 0,0-1 0 0 0,0 0 0 0 0,-1 1 0 0 0,1-1-1 0 0,-1 1 1 0 0,0-1 0 0 0,1 1 0 0 0,-1 0 0 0 0,-1-1 0 0 0,1 1-1 0 0,0 0 1 0 0,-1 0 0 0 0,1 0 0 0 0,-1 0 0 0 0,0 0 0 0 0,0-1-1 0 0,0 1 1 0 0,-1 6 0 0 0,-1 8 104 0 0,-1 0 1 0 0,0 0-1 0 0,-1-1 0 0 0,-9 21 1 0 0,7-17 27 0 0,-49 117 427 0 0,41-109-476 0 0,1 2 0 0 0,2-1 0 0 0,1 2 1 0 0,1-1-1 0 0,1 1 0 0 0,-3 39 0 0 0,10-67-36 0 0,1 0 1 0 0,0 1-1 0 0,0-1 0 0 0,0 1 0 0 0,1-1 0 0 0,-1 0 1 0 0,1 1-1 0 0,-1-1 0 0 0,1 0 0 0 0,0 0 1 0 0,1 1-1 0 0,-1-1 0 0 0,1 0 0 0 0,-1 0 0 0 0,1 0 1 0 0,0-1-1 0 0,0 1 0 0 0,0 0 0 0 0,0-1 0 0 0,0 1 1 0 0,1-1-1 0 0,-1 0 0 0 0,1 1 0 0 0,0-1 1 0 0,0 0-1 0 0,0-1 0 0 0,-1 1 0 0 0,2-1 0 0 0,-1 1 1 0 0,0-1-1 0 0,0 0 0 0 0,0 0 0 0 0,1 0 0 0 0,-1 0 1 0 0,0-1-1 0 0,1 0 0 0 0,-1 1 0 0 0,0-1 0 0 0,1 0 1 0 0,-1 0-1 0 0,0-1 0 0 0,1 1 0 0 0,-1-1 1 0 0,5-1-1 0 0,13-7 12 0 0,1-2-1 0 0,-1 0 1 0 0,31-22 0 0 0,-31 19-188 0 0,99-57-1999 0 0,-95 59-2981 0 0,36-12 0 0 0,-32 9-2712 0 0,-22 9 3871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10458 0 0,'0'0'139'0'0,"-1"0"0"0"0,0 0 1 0 0,0 0-1 0 0,1 0 0 0 0,-1 0 0 0 0,0 1 0 0 0,0-1 0 0 0,1 0 0 0 0,-1 0 0 0 0,0 1 0 0 0,1-1 0 0 0,-1 0 0 0 0,0 1 1 0 0,1-1-1 0 0,-1 1 0 0 0,1-1 0 0 0,-1 0 0 0 0,1 1 0 0 0,-1 0 0 0 0,1-1 0 0 0,-1 1 0 0 0,1-1 0 0 0,-1 1 0 0 0,1 0 1 0 0,0-1-1 0 0,-1 1 0 0 0,1 0 0 0 0,0-1 0 0 0,0 1 0 0 0,-1 0 0 0 0,1 0 0 0 0,-11 33 2035 0 0,7-20-1157 0 0,-70 177 2245 0 0,-28 113-2011 0 0,90-268-1266 0 0,5-20-153 0 0,2 0 0 0 0,0 1 1 0 0,1-1-1 0 0,0 1 0 0 0,1 0 1 0 0,1 1-1 0 0,1 25 1 0 0,1-42 47 0 0,-1 0 0 0 0,1 0 0 0 0,0 0 0 0 0,0 0 0 0 0,1 0 0 0 0,-1 0 0 0 0,0 0 0 0 0,0-1 0 0 0,0 1 0 0 0,0 0 0 0 0,1 0 0 0 0,-1 0 0 0 0,0 0 1 0 0,1 0-1 0 0,-1-1 0 0 0,1 1 0 0 0,-1 0 0 0 0,1 0 0 0 0,0-1 0 0 0,-1 1 0 0 0,1 0 0 0 0,-1-1 0 0 0,1 1 0 0 0,0 0 0 0 0,0-1 0 0 0,-1 1 0 0 0,1-1 1 0 0,0 1-1 0 0,0-1 0 0 0,0 0 0 0 0,0 1 0 0 0,-1-1 0 0 0,1 0 0 0 0,0 0 0 0 0,0 1 0 0 0,0-1 0 0 0,0 0 0 0 0,0 0 0 0 0,0 0 0 0 0,0 0 0 0 0,0 0 0 0 0,0 0 1 0 0,-1-1-1 0 0,2 1 0 0 0,1-1-378 0 0,-1 0 1 0 0,0 1 0 0 0,1-2-1 0 0,-1 1 1 0 0,0 0 0 0 0,0 0 0 0 0,0-1-1 0 0,0 1 1 0 0,0-1 0 0 0,0 1-1 0 0,0-1 1 0 0,0 0 0 0 0,-1 0 0 0 0,1 0-1 0 0,1-2 1 0 0,0-2-202 0 0,0 0 0 0 0,-1 0-1 0 0,0 0 1 0 0,0 0 0 0 0,-1-1 0 0 0,2-11 0 0 0,1-7-1686 0 0</inkml:trace>
  <inkml:trace contextRef="#ctx0" brushRef="#br0" timeOffset="0.44">146 234 6673 0 0,'1'3'675'0'0,"0"1"-1"0"0,0 0 0 0 0,1 0 0 0 0,0-1 0 0 0,-1 1 1 0 0,2 0-1 0 0,-1-1 0 0 0,4 6 0 0 0,6 9 821 0 0,11 33 702 0 0,-3 1 0 0 0,13 56-1 0 0,-21-64-1809 0 0,2-1-1 0 0,2 0 0 0 0,41 79 0 0 0,-47-106-382 0 0,1 0 0 0 0,1-1-1 0 0,25 26 1 0 0,-33-36-323 0 0,1 0 0 0 0,0-1-1 0 0,0 0 1 0 0,0 0 0 0 0,1 0 0 0 0,-1-1 0 0 0,1 0 0 0 0,0 0 0 0 0,0 0-1 0 0,0-1 1 0 0,0 0 0 0 0,0 0 0 0 0,1-1 0 0 0,-1 1 0 0 0,8 0 0 0 0,-12-2-14 0 0,-1 0 1 0 0,0 0 0 0 0,0 0-1 0 0,1-1 1 0 0,-1 1 0 0 0,0 0-1 0 0,1 0 1 0 0,-1-1 0 0 0,0 1-1 0 0,0 0 1 0 0,1-1 0 0 0,-1 1-1 0 0,0-1 1 0 0,0 0 0 0 0,0 1-1 0 0,0-1 1 0 0,0 0 0 0 0,0 0-1 0 0,0 0 1 0 0,1-1 0 0 0,-1 0-291 0 0,1 0 0 0 0,-1 0 0 0 0,0-1 0 0 0,0 1 0 0 0,-1 0 0 0 0,1-1 0 0 0,0 1 0 0 0,-1-1 1 0 0,1 1-1 0 0,-1-4 0 0 0,2-10-2290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10898 0 0,'-3'14'4476'0'0,"9"15"-4206"0"0,-4-22 263 0 0,13 68 1646 0 0,-3 0 1 0 0,4 153 0 0 0,-16-215-2100 0 0,4 66 58 0 0,3 0 0 0 0,23 98 0 0 0,10-36-8337 0 0,-30-102-1467 0 0,-8-29 5417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95 5129 0 0,'-21'5'1273'0'0,"18"-3"-1094"0"0,-1-1 1 0 0,0 0-1 0 0,0 0 0 0 0,1 0 0 0 0,-1-1 0 0 0,0 1 0 0 0,-6-1 0 0 0,33-21 1168 0 0,4 5-1160 0 0,0 1 0 0 0,49-19 1 0 0,-65 30-86 0 0,1 0 0 0 0,0 1 0 0 0,-1 0 0 0 0,1 1 0 0 0,0 0 0 0 0,1 1 0 0 0,-1 0 0 0 0,0 1 0 0 0,23 2 0 0 0,-33-2-67 0 0,-1 0 0 0 0,1 1 0 0 0,0-1 0 0 0,-1 0 0 0 0,1 1 0 0 0,-1-1 0 0 0,1 1-1 0 0,-1-1 1 0 0,1 1 0 0 0,-1 0 0 0 0,1 0 0 0 0,-1-1 0 0 0,0 1 0 0 0,1 0 0 0 0,-1 0 0 0 0,0 1 0 0 0,0-1 0 0 0,0 0 0 0 0,0 0 0 0 0,0 0 0 0 0,0 1 0 0 0,0-1 0 0 0,0 1 0 0 0,0-1 0 0 0,-1 0 0 0 0,1 1 0 0 0,0-1 0 0 0,-1 1 0 0 0,0 0 0 0 0,1-1 0 0 0,-1 1 0 0 0,0-1 0 0 0,0 1 0 0 0,1 0 0 0 0,-1-1 0 0 0,-1 1 0 0 0,1 0 0 0 0,0-1 0 0 0,0 1 0 0 0,-1-1 0 0 0,0 3 0 0 0,-2 6 69 0 0,0 0 0 0 0,-1-1 1 0 0,-1 0-1 0 0,1 0 0 0 0,-9 13 1 0 0,-15 20 250 0 0,-40 72 1155 0 0,67-113-1466 0 0,0 0 0 0 0,0 0-1 0 0,0 0 1 0 0,1 0 0 0 0,-1 1-1 0 0,1-1 1 0 0,-1 0 0 0 0,1 0-1 0 0,-1 1 1 0 0,1-1-1 0 0,0 0 1 0 0,0 1 0 0 0,0-1-1 0 0,-1 1 1 0 0,1-1 0 0 0,0 0-1 0 0,1 1 1 0 0,-1-1-1 0 0,0 0 1 0 0,0 1 0 0 0,1-1-1 0 0,-1 0 1 0 0,0 1 0 0 0,1-1-1 0 0,0 0 1 0 0,0 2-1 0 0,1-2 16 0 0,-1 0 0 0 0,1 0 0 0 0,-1 0 0 0 0,1 0-1 0 0,0 0 1 0 0,0-1 0 0 0,-1 1 0 0 0,1-1 0 0 0,0 1-1 0 0,0-1 1 0 0,0 0 0 0 0,-1 0 0 0 0,1 0 0 0 0,0 0-1 0 0,0 0 1 0 0,3 0 0 0 0,9-2 150 0 0,1-1 1 0 0,-1 0-1 0 0,24-8 1 0 0,-31 8-144 0 0,31-10 87 0 0,-35 13-139 0 0,-1-1 0 0 0,0 0-1 0 0,1 1 1 0 0,-1 0 0 0 0,1-1-1 0 0,-1 1 1 0 0,1 0 0 0 0,-1 0-1 0 0,1 0 1 0 0,-1 1 0 0 0,1-1 0 0 0,2 1-1 0 0,-3 4 57 0 0,-1 1 0 0 0,0-1 0 0 0,0 0 0 0 0,0 0 0 0 0,-1 1 0 0 0,0 8 0 0 0,-1 6-40 0 0,1-15-24 0 0,0-1-1 0 0,0 1 1 0 0,0-1 0 0 0,-1 0-1 0 0,0 1 1 0 0,0-1 0 0 0,0 0-1 0 0,-2 6 1 0 0,-15 33-1281 0 0,15-34 736 0 0,0 0 1 0 0,-1-1-1 0 0,0 1 1 0 0,0 0-1 0 0,-1-1 1 0 0,0 0-1 0 0,0 0 1 0 0,-1-1-1 0 0,0 1 1 0 0,-10 8-1 0 0,13-14 546 0 0,0 1 0 0 0,0 0 0 0 0,1-1 0 0 0,-1 1 0 0 0,1 0 0 0 0,0 0 0 0 0,-3 5 0 0 0,5-8 7 0 0,0 0 0 0 0,0 0 1 0 0,0 0-1 0 0,0 0 0 0 0,0 0 0 0 0,0 0 0 0 0,0 0 1 0 0,0 0-1 0 0,0 0 0 0 0,1 0 0 0 0,-1 0 0 0 0,0-1 0 0 0,0 1 1 0 0,0 0-1 0 0,0 0 0 0 0,0 0 0 0 0,0 0 0 0 0,0 0 1 0 0,0 0-1 0 0,0 0 0 0 0,1 0 0 0 0,-1 0 0 0 0,0 0 0 0 0,0 0 1 0 0,0 0-1 0 0,0 0 0 0 0,0 0 0 0 0,0 0 0 0 0,0 0 1 0 0,0 0-1 0 0,0 0 0 0 0,0 1 0 0 0,1-1 0 0 0,-1 0 0 0 0,0 0 1 0 0,0 0-1 0 0,0 0 0 0 0,0 0 0 0 0,0 0 0 0 0,0 0 1 0 0,0 0-1 0 0,0 0 0 0 0,0 0 0 0 0,0 0 0 0 0,0 0 0 0 0,0 0 1 0 0,0 0-1 0 0,0 1 0 0 0,0-1 0 0 0,1 0 0 0 0,-1 0 1 0 0,0 0-1 0 0,0 0 0 0 0,0 0 0 0 0,0 0 0 0 0,0 0 0 0 0,0 0 1 0 0,0 0-1 0 0,0 1 0 0 0,0-1 0 0 0,0 0 0 0 0,0 0 1 0 0,0 0-1 0 0,0 0 0 0 0,0 0 0 0 0,-1 0 0 0 0,1 0 1 0 0,0 0-1 0 0,18-12 1730 0 0,3-3-444 0 0,0 1 1 0 0,42-21-1 0 0,-19 12-1210 0 0,-21 9-224 0 0,-12 7 93 0 0,0 1-1 0 0,0 0 0 0 0,14-6 1 0 0,-21 11-295 0 0,0 0 0 0 0,-1 0 1 0 0,1 0-1 0 0,0 1 0 0 0,0-1 1 0 0,0 1-1 0 0,0 0 1 0 0,7 0-1 0 0,-11 1 196 0 0,0-1 0 0 0,1 0 0 0 0,-1 0 0 0 0,1 0 0 0 0,-1 0 0 0 0,0 0 0 0 0,1 0 0 0 0,-1 1 0 0 0,0-1 1 0 0,1 0-1 0 0,-1 0 0 0 0,0 1 0 0 0,1-1 0 0 0,-1 0 0 0 0,0 0 0 0 0,0 1 0 0 0,1-1 0 0 0,-1 0 0 0 0,0 1 0 0 0,0-1 0 0 0,1 0 0 0 0,-1 1 0 0 0,0-1 0 0 0,0 0 1 0 0,0 1-1 0 0,0-1 0 0 0,0 1 0 0 0,0-1 0 0 0,0 0 0 0 0,1 1 0 0 0,-1-1 0 0 0,0 0 0 0 0,0 1 0 0 0,0-1 0 0 0,-1 1 0 0 0,1-1 0 0 0,0 0 0 0 0,0 1 0 0 0,0-1 1 0 0,0 1-1 0 0,0-1 0 0 0,0 0 0 0 0,0 1 0 0 0,-1-1 0 0 0,1 0 0 0 0,0 1 0 0 0,-1-1 0 0 0,-12 18-5857 0 0,7-14 4065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55 174 14155 0 0,'-2'0'251'0'0,"0"-1"-1"0"0,0 1 1 0 0,0-1-1 0 0,1 0 1 0 0,-1 0-1 0 0,0 0 1 0 0,1 0-1 0 0,-1 0 1 0 0,0 0-1 0 0,1 0 1 0 0,0-1 0 0 0,-1 1-1 0 0,1 0 1 0 0,0-1-1 0 0,-1 1 1 0 0,1-1-1 0 0,0 1 1 0 0,-1-4-1 0 0,2 3-154 0 0,0-1-1 0 0,0 1 1 0 0,0 0-1 0 0,1-1 1 0 0,-1 1-1 0 0,1 0 1 0 0,-1-1-1 0 0,1 1 1 0 0,0 0-1 0 0,0 0 1 0 0,0 0-1 0 0,0 0 1 0 0,0 0-1 0 0,1 0 1 0 0,1-2-1 0 0,3-6-147 0 0,1 1 0 0 0,0 1 1 0 0,1-1-1 0 0,0 1 0 0 0,0 1 0 0 0,1 0 1 0 0,0 0-1 0 0,0 0 0 0 0,0 1 0 0 0,1 0 0 0 0,0 1 1 0 0,12-4-1 0 0,-14 6-401 0 0,0 0-1 0 0,0 1 1 0 0,0 0-1 0 0,0 0 1 0 0,1 1-1 0 0,-1 0 1 0 0,13 1 0 0 0,-16 0-375 0 0,1 0 0 0 0,0 1 0 0 0,-1 0 0 0 0,0 1 0 0 0,1-1 0 0 0,-1 1 0 0 0,0 0 1 0 0,1 0-1 0 0,-1 0 0 0 0,-1 1 0 0 0,10 6 0 0 0,-4-1-1244 0 0,-4 1-864 0 0</inkml:trace>
  <inkml:trace contextRef="#ctx0" brushRef="#br0" timeOffset="1">147 493 7690 0 0,'-11'26'1022'0'0,"1"1"0"0"0,1 0 0 0 0,2 0 1 0 0,0 1-1 0 0,2 0 0 0 0,1 1 1 0 0,1-1-1 0 0,2 1 0 0 0,0-1 0 0 0,5 37 1 0 0,-3-63-976 0 0,-1 0 1 0 0,0 0 0 0 0,0 0-1 0 0,1 0 1 0 0,-1 0 0 0 0,1 0-1 0 0,0 0 1 0 0,0 0-1 0 0,-1 0 1 0 0,1 0 0 0 0,1 0-1 0 0,-1 0 1 0 0,0-1 0 0 0,0 1-1 0 0,1 0 1 0 0,-1-1-1 0 0,0 1 1 0 0,1-1 0 0 0,0 1-1 0 0,-1-1 1 0 0,1 0 0 0 0,3 2-1 0 0,-2-2-25 0 0,0-1 0 0 0,0 1-1 0 0,0-1 1 0 0,0 1-1 0 0,0-1 1 0 0,0 0 0 0 0,0 0-1 0 0,0 0 1 0 0,0-1 0 0 0,0 1-1 0 0,-1-1 1 0 0,1 1-1 0 0,0-1 1 0 0,3-1 0 0 0,7-4-26 0 0,0 0 1 0 0,-1 0 0 0 0,1-1 0 0 0,-1-1-1 0 0,15-13 1 0 0,-18 14 68 0 0,-1-1 0 0 0,0 0 1 0 0,-1-1-1 0 0,0 0 0 0 0,0 0 0 0 0,-1-1 1 0 0,0 0-1 0 0,0 0 0 0 0,-1 0 0 0 0,-1-1 1 0 0,0 1-1 0 0,0-1 0 0 0,-1 0 0 0 0,3-18 1 0 0,-5 20 37 0 0,0-1 0 0 0,0 1 0 0 0,-1 0 0 0 0,0 0 1 0 0,-1-1-1 0 0,0 1 0 0 0,0 0 0 0 0,-1 0 0 0 0,0 0 1 0 0,-1 0-1 0 0,0 0 0 0 0,0 1 0 0 0,-1-1 0 0 0,0 1 1 0 0,0 0-1 0 0,-1 0 0 0 0,0 0 0 0 0,-9-10 0 0 0,6 9 35 0 0,0 1 0 0 0,0 0 0 0 0,-1 1 0 0 0,0 0 0 0 0,0 0 0 0 0,-1 1 0 0 0,1 0 1 0 0,-14-5-1 0 0,17 8-101 0 0,-1 1 0 0 0,1 0 0 0 0,-1 1 0 0 0,0-1 0 0 0,0 1 0 0 0,0 1 0 0 0,0-1 1 0 0,0 1-1 0 0,0 0 0 0 0,1 1 0 0 0,-1 0 0 0 0,0 0 0 0 0,0 0 0 0 0,-11 5 0 0 0,11-4-53 0 0,0 1 0 0 0,0-1-1 0 0,1 2 1 0 0,-1-1 0 0 0,1 1-1 0 0,0 0 1 0 0,0 0-1 0 0,0 1 1 0 0,0-1 0 0 0,-7 11-1 0 0,11-13-117 0 0,1 0 0 0 0,-1 0 0 0 0,1 0 0 0 0,0 0 0 0 0,-1 0 0 0 0,1 1 0 0 0,0-1-1 0 0,1 1 1 0 0,-1-1 0 0 0,0 0 0 0 0,1 1 0 0 0,-1 0 0 0 0,1-1 0 0 0,0 1 0 0 0,0-1-1 0 0,0 1 1 0 0,0-1 0 0 0,0 1 0 0 0,1-1 0 0 0,-1 1 0 0 0,1-1 0 0 0,0 1 0 0 0,0-1-1 0 0,-1 1 1 0 0,1-1 0 0 0,1 0 0 0 0,-1 0 0 0 0,0 1 0 0 0,1-1 0 0 0,-1 0-1 0 0,1 0 1 0 0,-1 0 0 0 0,1 0 0 0 0,2 1 0 0 0,1 1-688 0 0,1 1 0 0 0,-1-2 1 0 0,1 1-1 0 0,0 0 0 0 0,0-1 0 0 0,1 0 0 0 0,-1-1 1 0 0,0 0-1 0 0,1 0 0 0 0,0 0 0 0 0,-1 0 0 0 0,1-1 1 0 0,0 0-1 0 0,0-1 0 0 0,0 1 0 0 0,0-2 1 0 0,-1 1-1 0 0,11-2 0 0 0,7-2-2755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10946 0 0,'-1'-1'159'0'0,"0"0"0"0"0,0 0 0 0 0,1 0 0 0 0,-1 0 0 0 0,0 0 0 0 0,0 0 0 0 0,0 1 0 0 0,0-1 0 0 0,0 0 0 0 0,-1 1 0 0 0,1-1 0 0 0,0 1 0 0 0,0-1 0 0 0,0 1 0 0 0,0-1 0 0 0,-1 1 0 0 0,1 0 0 0 0,0-1 0 0 0,0 1 0 0 0,-1 0 0 0 0,1 0-1 0 0,0 0 1 0 0,-1 0 0 0 0,1 0 0 0 0,0 0 0 0 0,0 1 0 0 0,-1-1 0 0 0,1 0 0 0 0,0 1 0 0 0,0-1 0 0 0,0 1 0 0 0,-1-1 0 0 0,1 1 0 0 0,0-1 0 0 0,0 1 0 0 0,0 0 0 0 0,0 0 0 0 0,0-1 0 0 0,0 1 0 0 0,0 0 0 0 0,0 0 0 0 0,1 0 0 0 0,-1 0 0 0 0,0 0 0 0 0,0 0 0 0 0,1 0-1 0 0,-1 2 1 0 0,-3 3 25 0 0,0 1 0 0 0,1 0 0 0 0,0 0 0 0 0,1 0-1 0 0,0 0 1 0 0,-3 12 0 0 0,4-9-137 0 0,0 0 1 0 0,1 1 0 0 0,-1-1-1 0 0,2 0 1 0 0,0 0-1 0 0,0 0 1 0 0,1 0 0 0 0,0 0-1 0 0,1 0 1 0 0,0 0-1 0 0,5 11 1 0 0,-7-18-52 0 0,1 0 0 0 0,0 0 0 0 0,-1 0 0 0 0,1 0 0 0 0,0-1 0 0 0,1 1 0 0 0,-1 0 0 0 0,0-1 0 0 0,1 0 0 0 0,-1 1 0 0 0,1-1 0 0 0,0 0 0 0 0,0 0 0 0 0,0-1 0 0 0,4 3 0 0 0,-4-3 4 0 0,1 0-1 0 0,-1-1 1 0 0,1 1-1 0 0,-1-1 1 0 0,1 0-1 0 0,-1 0 1 0 0,0 0-1 0 0,1 0 1 0 0,-1-1 0 0 0,1 1-1 0 0,-1-1 1 0 0,1 0-1 0 0,-1 0 1 0 0,0 0-1 0 0,0-1 1 0 0,0 1 0 0 0,0-1-1 0 0,4-2 1 0 0,0 0 10 0 0,-1-1 0 0 0,0 0 0 0 0,0 0 0 0 0,0-1 0 0 0,-1 0-1 0 0,1 0 1 0 0,-2 0 0 0 0,1 0 0 0 0,-1-1 0 0 0,5-7 0 0 0,-7 9 67 0 0,1 1 0 0 0,-1-1 0 0 0,0 0 0 0 0,0 1 0 0 0,0-1 0 0 0,-1 0 0 0 0,0 0 0 0 0,0 0 0 0 0,0-1 1 0 0,-1 1-1 0 0,1 0 0 0 0,-1 0 0 0 0,0 0 0 0 0,-1 0 0 0 0,1 0 0 0 0,-3-8 0 0 0,3 11-19 0 0,-1 0 1 0 0,0 0-1 0 0,0 0 1 0 0,0 0-1 0 0,-1 0 1 0 0,1 0-1 0 0,0 0 1 0 0,-1 1-1 0 0,1-1 1 0 0,-1 0-1 0 0,1 1 1 0 0,-1-1-1 0 0,0 1 1 0 0,0 0-1 0 0,0 0 0 0 0,0 0 1 0 0,0-1-1 0 0,-3 0 1 0 0,1 1-20 0 0,-1 0 0 0 0,0 0 1 0 0,1 0-1 0 0,-1 0 0 0 0,1 1 0 0 0,-1 0 1 0 0,0 0-1 0 0,-7 1 0 0 0,-2 1-202 0 0,1 1 0 0 0,-1 1 0 0 0,1 0 0 0 0,0 0 0 0 0,-14 8 0 0 0,16-7-635 0 0,-1 1 0 0 0,1 1-1 0 0,0 0 1 0 0,-10 9 0 0 0,-5 13-4532 0 0,24-25 4209 0 0,0-1-1 0 0,0 1 0 0 0,0 0 1 0 0,1 0-1 0 0,-1-1 0 0 0,1 1 1 0 0,-1 7-1 0 0,1 1-2075 0 0</inkml:trace>
  <inkml:trace contextRef="#ctx0" brushRef="#br0" timeOffset="1">56 405 3561 0 0,'0'2'493'0'0,"0"1"1"0"0,0-1-1 0 0,0 1 1 0 0,0-1-1 0 0,0 0 1 0 0,0 1-1 0 0,1-1 1 0 0,-1 0-1 0 0,1 1 1 0 0,0-1-1 0 0,0 0 1 0 0,-1 1-1 0 0,2-1 1 0 0,-1 0-1 0 0,0 0 1 0 0,0 0-1 0 0,1 0 0 0 0,-1 0 1 0 0,1 0-1 0 0,-1 0 1 0 0,1-1-1 0 0,0 1 1 0 0,2 2-1 0 0,0-3-141 0 0,-1 0-1 0 0,0 0 1 0 0,1-1 0 0 0,-1 1-1 0 0,0 0 1 0 0,1-1-1 0 0,-1 0 1 0 0,1 0-1 0 0,-1 0 1 0 0,1 0-1 0 0,-1-1 1 0 0,0 0-1 0 0,1 1 1 0 0,-1-1-1 0 0,0 0 1 0 0,5-2 0 0 0,12-6 204 0 0,1 0 0 0 0,-1-2 1 0 0,-1 0-1 0 0,30-23 0 0 0,-27 19-528 0 0,0 0 0 0 0,0 2-1 0 0,25-11 1 0 0,100-27-2462 0 0,-97 39-1468 0 0,1 1-3557 0 0,-48 11 6682 0 0,-2 0 439 0 0,0 0 0 0 0,0-1 0 0 0,0 1 0 0 0,0 0 0 0 0,0 0 0 0 0,0 0 0 0 0,0-1 0 0 0,0 1 1 0 0,0-1-1 0 0,0 1 0 0 0,0-1 0 0 0,0 1 0 0 0,0-1 0 0 0,0 1 0 0 0,-1-1 0 0 0,1 0 0 0 0,0 1 1 0 0,0-2-1 0 0,3-6-2471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16932 0 0,'-1'19'1357'0'0,"0"1"1"0"0,2 0 0 0 0,5 38-1 0 0,1 2 121 0 0,-16 272 1663 0 0,1-231-2846 0 0,10 175 0 0 0,1-253-888 0 0,1 1 1 0 0,1-1-1 0 0,0 1 0 0 0,2-1 0 0 0,14 32 1 0 0,7-3-5073 0 0,5-4-5361 0 0,-14-27 4814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 11739 0 0,'-14'-9'2193'0'0,"14"9"-2144"0"0,-1 0 1 0 0,1 1 0 0 0,0-1 0 0 0,0 0 0 0 0,-1 0-1 0 0,1 0 1 0 0,0 1 0 0 0,0-1 0 0 0,-1 0 0 0 0,1 0-1 0 0,0 1 1 0 0,0-1 0 0 0,0 0 0 0 0,0 1 0 0 0,-1-1-1 0 0,1 0 1 0 0,0 1 0 0 0,0-1 0 0 0,0 0 0 0 0,0 1-1 0 0,0-1 1 0 0,0 0 0 0 0,0 1 0 0 0,0-1 0 0 0,0 0-1 0 0,0 1 1 0 0,0-1 0 0 0,0 0 0 0 0,0 1 0 0 0,7 36 1848 0 0,-5-26-1179 0 0,44 214 3148 0 0,-25-119-3187 0 0,-14-67-467 0 0,1 1 0 0 0,22 63 0 0 0,-22-84-378 0 0,-1 0 1 0 0,2 0-1 0 0,1 0 1 0 0,0-1-1 0 0,1-1 1 0 0,1 0-1 0 0,1 0 0 0 0,0-2 1 0 0,30 28-1 0 0,-42-42-24 0 0,1 0-1 0 0,-1 0 0 0 0,0 0 0 0 0,1 0 0 0 0,-1 0 1 0 0,0 1-1 0 0,0-1 0 0 0,1 0 0 0 0,-1 1 1 0 0,0-1-1 0 0,-1 1 0 0 0,1-1 0 0 0,0 1 0 0 0,0-1 1 0 0,-1 1-1 0 0,1-1 0 0 0,0 1 0 0 0,-1 0 1 0 0,0-1-1 0 0,1 1 0 0 0,-1 0 0 0 0,0 2 0 0 0,-1-2-65 0 0,1-1-1 0 0,-1 1 1 0 0,0-1-1 0 0,0 0 0 0 0,0 1 1 0 0,0-1-1 0 0,0 0 1 0 0,0 0-1 0 0,0 0 0 0 0,0 0 1 0 0,0 0-1 0 0,0 0 1 0 0,-1 0-1 0 0,1 0 0 0 0,0 0 1 0 0,-1-1-1 0 0,1 1 0 0 0,-1 0 1 0 0,-1 0-1 0 0,-10 3-742 0 0,1-1 0 0 0,0 0-1 0 0,-1-1 1 0 0,-21 1 0 0 0,-56 3 1587 0 0,1 7 5295 0 0,89-13-5832 0 0,0 0 0 0 0,0 0-1 0 0,1 0 1 0 0,-1 0 0 0 0,0 0-1 0 0,0-1 1 0 0,0 1-1 0 0,0 0 1 0 0,0 0 0 0 0,0 0-1 0 0,0 0 1 0 0,0 0 0 0 0,0-1-1 0 0,0 1 1 0 0,0 0 0 0 0,0 0-1 0 0,0 0 1 0 0,0 0 0 0 0,0-1-1 0 0,0 1 1 0 0,0 0 0 0 0,0 0-1 0 0,0 0 1 0 0,0 0 0 0 0,0 0-1 0 0,-1 0 1 0 0,1-1 0 0 0,0 1-1 0 0,0 0 1 0 0,0 0 0 0 0,0 0-1 0 0,0 0 1 0 0,0 0 0 0 0,0 0-1 0 0,0 0 1 0 0,-1-1-1 0 0,1 1 1 0 0,0 0 0 0 0,0 0-1 0 0,0 0 1 0 0,0 0 0 0 0,0 0-1 0 0,-1 0 1 0 0,1 0 0 0 0,0 0-1 0 0,0 0 1 0 0,0 0 0 0 0,0 0-1 0 0,0 0 1 0 0,-1 0 0 0 0,1 0-1 0 0,0 0 1 0 0,0 0 0 0 0,0 0-1 0 0,0 0 1 0 0,0 0 0 0 0,-1 0-1 0 0,1 0 1 0 0,0 0 0 0 0,0 0-1 0 0,0 0 1 0 0,0 0 0 0 0,0 0-1 0 0,-1 0 1 0 0,1 1-1 0 0,14-18 1113 0 0,23-14-309 0 0,-31 26-830 0 0,121-84 1270 0 0,-111 79-1151 0 0,0 2 0 0 0,0 0-1 0 0,0 1 1 0 0,1 1 0 0 0,0 0 0 0 0,29-5 0 0 0,-43 10-141 0 0,-1 0 0 0 0,1 1 0 0 0,0 0 0 0 0,-1-1 0 0 0,1 1 0 0 0,-1 0 0 0 0,1 1 0 0 0,0-1 0 0 0,-1 0 1 0 0,1 1-1 0 0,-1-1 0 0 0,1 1 0 0 0,-1 0 0 0 0,1 0 0 0 0,-1 0 0 0 0,1 0 0 0 0,-1 0 0 0 0,0 0 0 0 0,1 1 0 0 0,2 1 0 0 0,-4 0 6 0 0,1-1 0 0 0,0 0 0 0 0,-1 1 1 0 0,0-1-1 0 0,1 1 0 0 0,-1-1 0 0 0,0 1 0 0 0,0 0 1 0 0,-1 0-1 0 0,1-1 0 0 0,0 1 0 0 0,-1 0 0 0 0,0 0 1 0 0,0 0-1 0 0,0 4 0 0 0,-1 9 38 0 0,-1 0 0 0 0,-1 1 0 0 0,-1-2 0 0 0,0 1 1 0 0,-7 16-1 0 0,-10 25 265 0 0,-23 70 392 0 0,29-83-284 0 0,11-34-350 0 0,1 0 0 0 0,-1 0 0 0 0,2 0 1 0 0,-1 1-1 0 0,1-1 0 0 0,0 15 0 0 0,1-24-63 0 0,1 0 0 0 0,0 0 0 0 0,0 0-1 0 0,0 0 1 0 0,1 0 0 0 0,-1 1 0 0 0,0-1 0 0 0,0 0 0 0 0,0 0 0 0 0,1 0 0 0 0,-1 0 0 0 0,1 0 0 0 0,-1 0 0 0 0,1 0 0 0 0,-1 0 0 0 0,1 0-1 0 0,0 0 1 0 0,-1 0 0 0 0,1 0 0 0 0,0 0 0 0 0,0-1 0 0 0,0 1 0 0 0,-1 0 0 0 0,1-1 0 0 0,0 1 0 0 0,0 0 0 0 0,0-1 0 0 0,1 1 0 0 0,1 0-5 0 0,0-1 0 0 0,0 1 0 0 0,-1-1 0 0 0,1 0 0 0 0,0 0 0 0 0,0 0 1 0 0,0 0-1 0 0,-1 0 0 0 0,1 0 0 0 0,0-1 0 0 0,3-1 0 0 0,5-1 30 0 0,0-1 0 0 0,-1 0 0 0 0,0-1 0 0 0,19-11 0 0 0,-3-1-97 0 0,-12 9 59 0 0,-1-1 1 0 0,0 0-1 0 0,20-20 0 0 0,-19 3-130 0 0,-14 26 121 0 0,1-1 0 0 0,-1 0 0 0 0,0 0 0 0 0,0 0 0 0 0,0 1 0 0 0,1-1 0 0 0,-1 0 0 0 0,0 0 0 0 0,0 0 0 0 0,0 1 0 0 0,0-1 0 0 0,-1 0 0 0 0,1 0 0 0 0,0 0 0 0 0,0 1 0 0 0,0-1 0 0 0,-1 0 0 0 0,1 0 0 0 0,0 1 0 0 0,-1-1 0 0 0,1 0 0 0 0,0 0 0 0 0,-1 1 0 0 0,1-1 0 0 0,-1 0 0 0 0,1 1 0 0 0,-2-2 0 0 0,-24-14-1097 0 0,1 0-1 0 0,1-2 1 0 0,0-2-1 0 0,-21-22 1 0 0,36 32 637 0 0,0 0 1 0 0,1-1-1 0 0,0 0 1 0 0,1-1-1 0 0,0 1 1 0 0,1-1-1 0 0,0-1 0 0 0,1 1 1 0 0,0-1-1 0 0,1 0 1 0 0,-4-20-1 0 0,6 15-24 0 0,1 1 0 0 0,0-1-1 0 0,1 0 1 0 0,1 0 0 0 0,1 1-1 0 0,0-1 1 0 0,6-23 0 0 0,3 2-48 0 0,2 1-1 0 0,19-42 1 0 0,-21 57 1150 0 0,0 0-1 0 0,21-29 1 0 0,-21 37 979 0 0,1 0 0 0 0,0 1 0 0 0,28-25-1 0 0,-39 38-1452 0 0,0 0 0 0 0,0 0-1 0 0,0 0 1 0 0,0 0 0 0 0,1 0-1 0 0,-1 0 1 0 0,0 0 0 0 0,1 1-1 0 0,-1-1 1 0 0,0 0 0 0 0,1 1-1 0 0,-1-1 1 0 0,1 1 0 0 0,-1 0-1 0 0,1-1 1 0 0,0 1 0 0 0,-1 0-1 0 0,1 0 1 0 0,-1 0 0 0 0,1 0-1 0 0,-1 0 1 0 0,1 0 0 0 0,-1 0-1 0 0,1 1 1 0 0,2 0 0 0 0,-2 0 14 0 0,0 1-1 0 0,0 0 1 0 0,0-1 0 0 0,0 1-1 0 0,0 0 1 0 0,0 0 0 0 0,0 0 0 0 0,-1 0-1 0 0,1 0 1 0 0,-1 0 0 0 0,1 1 0 0 0,-1-1-1 0 0,1 5 1 0 0,4 7 211 0 0,-2 0 1 0 0,0 0-1 0 0,-1 1 0 0 0,2 16 0 0 0,32 390 2051 0 0,-31-366-2377 0 0,13 59 0 0 0,-10-68-272 0 0,-6-37 20 0 0,0 1 1 0 0,1 0 0 0 0,-1-1-1 0 0,2 0 1 0 0,10 17 0 0 0,11 27-2717 0 0,-4-19-1632 0 0,-21-33 4078 0 0,0 0-1 0 0,0 1 0 0 0,0-1 0 0 0,0 0 0 0 0,1 0 0 0 0,-1 1 0 0 0,0-1 0 0 0,1 0 0 0 0,-1 0 0 0 0,0 0 0 0 0,1-1 0 0 0,-1 1 0 0 0,1 0 0 0 0,-1 0 0 0 0,1-1 0 0 0,-1 1 0 0 0,1-1 0 0 0,0 0 0 0 0,-1 1 0 0 0,1-1 1 0 0,2 0-1 0 0,1-3-1977 0 0,-5-4 652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18 171 8410 0 0,'-17'-16'14012'0'0,"31"4"-12971"0"0,-11 10-1322 0 0,32-22 293 0 0,53-26-1 0 0,-62 36-809 0 0,35-16-3365 0 0,-50 25 1786 0 0,0 1 0 0 0,1 0-1 0 0,20-3 1 0 0,-12 5-3949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51 141 10066 0 0,'-3'2'314'0'0,"-1"0"0"0"0,0 1 0 0 0,1-1 0 0 0,0 1 0 0 0,0 0 0 0 0,0 0 0 0 0,0 0 0 0 0,0 1 0 0 0,0-1-1 0 0,1 1 1 0 0,-1-1 0 0 0,1 1 0 0 0,0 0 0 0 0,0 0 0 0 0,1 0 0 0 0,-1 0 0 0 0,1 0 0 0 0,0 0 0 0 0,0 0 0 0 0,0 0 0 0 0,1 1 0 0 0,-1-1 0 0 0,1 0 0 0 0,1 9-1 0 0,0 10-80 0 0,2 0 0 0 0,0 0-1 0 0,11 35 1 0 0,-3-11 321 0 0,-2 0-1009 0 0,3 0 0 0 0,1 0 0 0 0,33 76-1 0 0,-30-96-1144 0 0,-15-26 1338 0 0,0 1 0 0 0,-1-1 0 0 0,1 0-1 0 0,0 0 1 0 0,0 0 0 0 0,0 1 0 0 0,0-1 0 0 0,0 0 0 0 0,0 0 0 0 0,0 0 0 0 0,0-1 0 0 0,0 1 0 0 0,1 0 0 0 0,-1 0 0 0 0,0-1 0 0 0,1 1 0 0 0,-1-1-1 0 0,2 1 1 0 0,-2-4-283 0 0,0-1 0 0 0,0 0 0 0 0,0 0 0 0 0,0 0 0 0 0,-1 0 0 0 0,1 0 0 0 0,-1 0 0 0 0,-1-4 0 0 0,2 3 76 0 0,3-150-1900 0 0,3-49 3042 0 0,0 125 5116 0 0,32-144 0 0 0,-39 223-5732 0 0,0-1 1 0 0,0 0-1 0 0,0 1 1 0 0,0-1-1 0 0,0 1 1 0 0,0-1-1 0 0,0 0 1 0 0,0 1-1 0 0,0-1 0 0 0,1 1 1 0 0,-1-1-1 0 0,0 0 1 0 0,0 1-1 0 0,1-1 1 0 0,-1 1-1 0 0,0-1 0 0 0,1 1 1 0 0,-1-1-1 0 0,0 1 1 0 0,1-1-1 0 0,-1 1 1 0 0,1 0-1 0 0,-1-1 1 0 0,1 1-1 0 0,-1-1 0 0 0,1 1 1 0 0,-1 0-1 0 0,1 0 1 0 0,-1-1-1 0 0,1 1 1 0 0,-1 0-1 0 0,1 0 1 0 0,-1 0-1 0 0,1-1 0 0 0,0 1 1 0 0,-1 0-1 0 0,1 0 1 0 0,0 0-1 0 0,1 1 42 0 0,-1 0 0 0 0,1 0 0 0 0,-1 1 0 0 0,1-1-1 0 0,-1 0 1 0 0,1 1 0 0 0,-1-1 0 0 0,0 0 0 0 0,0 1 0 0 0,0 0 0 0 0,2 3-1 0 0,23 54 1117 0 0,-20-38-925 0 0,4 36 1 0 0,-8-41-218 0 0,1-1 0 0 0,0 1 0 0 0,1-1 0 0 0,12 29 0 0 0,87 202 495 0 0,-99-238-600 0 0,-2-2 48 0 0,0 0 1 0 0,0 1-1 0 0,-1-1 0 0 0,0 1 1 0 0,0-1-1 0 0,0 1 1 0 0,-1 0-1 0 0,0-1 1 0 0,0 1-1 0 0,0 0 1 0 0,-1-1-1 0 0,0 1 0 0 0,-1-1 1 0 0,1 1-1 0 0,-1-1 1 0 0,0 0-1 0 0,-1 1 1 0 0,0-1-1 0 0,0-1 1 0 0,0 1-1 0 0,0 0 0 0 0,-1-1 1 0 0,0 1-1 0 0,0-1 1 0 0,-1 0-1 0 0,1 0 1 0 0,-1-1-1 0 0,0 0 1 0 0,-1 1-1 0 0,1-2 1 0 0,-1 1-1 0 0,-9 4 0 0 0,-3 0 22 0 0,-1-1 0 0 0,0-1 0 0 0,0 0 0 0 0,0-2 0 0 0,-1 0 0 0 0,0-2 0 0 0,0 0-1 0 0,0-1 1 0 0,0-1 0 0 0,0 0 0 0 0,1-2 0 0 0,-1 0 0 0 0,0-2 0 0 0,-21-5 0 0 0,41 9-26 0 0,-1-1 1 0 0,0 1 0 0 0,1 0 0 0 0,-1 0-1 0 0,1 0 1 0 0,-1-1 0 0 0,1 1 0 0 0,-1 0-1 0 0,1 0 1 0 0,-1-1 0 0 0,1 1 0 0 0,-1 0-1 0 0,1-1 1 0 0,0 1 0 0 0,-1-1 0 0 0,1 1-1 0 0,0-1 1 0 0,-1 1 0 0 0,1-1 0 0 0,0 1-1 0 0,-1-1 1 0 0,1 1 0 0 0,0-1 0 0 0,0 1-1 0 0,0-1 1 0 0,-1 1 0 0 0,1-1 0 0 0,0-1-1 0 0,6-17 192 0 0,22-16 12 0 0,-28 35-213 0 0,16-15-3 0 0,0 0 1 0 0,1 1 0 0 0,1 1 0 0 0,0 0-1 0 0,1 1 1 0 0,22-10 0 0 0,125-45-5431 0 0,-124 51 2018 0 0,-30 12 1090 0 0,1-2 0 0 0,-1 0 0 0 0,13-8-1 0 0,-5 1-1971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19 114 2625 0 0,'-1'-1'107'0'0,"0"0"0"0"0,0 0 1 0 0,0 1-1 0 0,1-1 1 0 0,-1 0-1 0 0,0 0 1 0 0,0 0-1 0 0,1 0 0 0 0,-1-1 1 0 0,0 1-1 0 0,1 0 1 0 0,-1 0-1 0 0,1 0 1 0 0,0 0-1 0 0,-1-1 1 0 0,1 1-1 0 0,0 0 0 0 0,0 0 1 0 0,0 0-1 0 0,0-2 1 0 0,0 2 27 0 0,0 0 0 0 0,0 0 0 0 0,0 0 0 0 0,-1 0 0 0 0,1 0 0 0 0,0 0 0 0 0,0 0 0 0 0,-1 0 0 0 0,1 0 0 0 0,0 0 0 0 0,-1 1 0 0 0,1-1 1 0 0,-1 0-1 0 0,1 0 0 0 0,-1 0 0 0 0,1 1 0 0 0,-1-1 0 0 0,0-1 0 0 0,2 43 1845 0 0,-2-2-1474 0 0,3 0 1 0 0,0 0-1 0 0,14 62 0 0 0,-15-98-497 0 0,0 1 1 0 0,1 0-1 0 0,-1-1 1 0 0,1 1-1 0 0,0-1 1 0 0,0 0-1 0 0,0 1 1 0 0,0-1-1 0 0,1 0 1 0 0,-1 0-1 0 0,1 0 0 0 0,0-1 1 0 0,0 1-1 0 0,5 4 1 0 0,-6-6 11 0 0,0 0 0 0 0,-1 0 0 0 0,1-1 0 0 0,0 1 1 0 0,0 0-1 0 0,0-1 0 0 0,0 1 0 0 0,0-1 0 0 0,0 1 0 0 0,0-1 0 0 0,0 0 1 0 0,0 0-1 0 0,0 0 0 0 0,0 0 0 0 0,0 0 0 0 0,0 0 0 0 0,0-1 0 0 0,0 1 0 0 0,0-1 1 0 0,0 1-1 0 0,0-1 0 0 0,0 0 0 0 0,0 0 0 0 0,-1 0 0 0 0,1 0 0 0 0,0 0 1 0 0,0 0-1 0 0,-1 0 0 0 0,3-3 0 0 0,3-3 67 0 0,0 0 0 0 0,0-1 0 0 0,-1 0 0 0 0,0 0 0 0 0,-1-1 0 0 0,1 1 0 0 0,-2-1 0 0 0,1 0 0 0 0,-1-1 0 0 0,-1 1 0 0 0,4-13 0 0 0,-6 18-79 0 0,0 1 0 0 0,0-1 0 0 0,-1 0-1 0 0,1 0 1 0 0,-1 0 0 0 0,0 0-1 0 0,0 0 1 0 0,0 0 0 0 0,-1 0 0 0 0,1 0-1 0 0,-1 0 1 0 0,0 0 0 0 0,0 0 0 0 0,0 0-1 0 0,0 1 1 0 0,-1-1 0 0 0,0 0-1 0 0,0 1 1 0 0,0-1 0 0 0,0 1 0 0 0,0 0-1 0 0,-1 0 1 0 0,1 0 0 0 0,-1 0 0 0 0,0 0-1 0 0,0 0 1 0 0,0 1 0 0 0,0-1-1 0 0,0 1 1 0 0,-8-4 0 0 0,6 4-113 0 0,0 0 1 0 0,-1 0-1 0 0,0 0 1 0 0,1 0-1 0 0,-1 1 1 0 0,0 0-1 0 0,0 1 1 0 0,1-1-1 0 0,-1 1 1 0 0,0 0-1 0 0,0 0 1 0 0,0 1-1 0 0,0 0 1 0 0,1 0-1 0 0,-1 0 1 0 0,0 1-1 0 0,-8 3 1 0 0,52-34-6861 0 0,-17 11 6078 0 0,-1 0 0 0 0,0-2 0 0 0,17-23 0 0 0,-21 22-274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3785 0 0,'0'-3'271'0'0,"0"-1"1"0"0,1 0-1 0 0,-1 1 1 0 0,1-1-1 0 0,0 1 1 0 0,0-1-1 0 0,0 1 1 0 0,1-1 0 0 0,-1 1-1 0 0,1 0 1 0 0,0 0-1 0 0,0 0 1 0 0,0 0-1 0 0,4-5 1 0 0,-5 8-197 0 0,-1 0 0 0 0,0 0 0 0 0,1 0 1 0 0,-1 0-1 0 0,1 0 0 0 0,-1 0 0 0 0,0 0 0 0 0,1 0 1 0 0,-1 0-1 0 0,0 0 0 0 0,1 0 0 0 0,-1 1 0 0 0,0-1 1 0 0,1 0-1 0 0,-1 0 0 0 0,0 0 0 0 0,1 0 1 0 0,-1 1-1 0 0,0-1 0 0 0,1 0 0 0 0,-1 0 0 0 0,0 1 1 0 0,0-1-1 0 0,1 0 0 0 0,-1 1 0 0 0,0-1 0 0 0,0 0 1 0 0,0 1-1 0 0,1-1 0 0 0,-1 0 0 0 0,0 1 1 0 0,0-1-1 0 0,0 0 0 0 0,0 1 0 0 0,0-1 0 0 0,0 1 1 0 0,6 17 943 0 0,-6-16-716 0 0,37 169 3902 0 0,0 91-2666 0 0,-17-115-1078 0 0,-8-46-488 0 0,17 93 404 0 0,-24-168-852 0 0,2 1 0 0 0,1-1 1 0 0,1-1-1 0 0,1 0 1 0 0,14 25-1 0 0,-20-42-388 0 0,1-1 1 0 0,-1 1-1 0 0,2-1 0 0 0,-1 0 0 0 0,1 0 0 0 0,0-1 1 0 0,0 1-1 0 0,1-1 0 0 0,0-1 0 0 0,0 1 1 0 0,0-1-1 0 0,1-1 0 0 0,8 5 0 0 0,-2-5-1824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83 2737 0 0,'-2'-6'722'0'0,"1"-1"1"0"0,-1 1-1 0 0,0-1 1 0 0,0 1 0 0 0,-1 0-1 0 0,0 0 1 0 0,0 0-1 0 0,0 0 1 0 0,-1 0 0 0 0,1 1-1 0 0,-9-10 1 0 0,10 15-631 0 0,1 0-1 0 0,0 0 1 0 0,0-1 0 0 0,0 1 0 0 0,0 0 0 0 0,0 0-1 0 0,-1 0 1 0 0,1 0 0 0 0,0 0 0 0 0,0 1 0 0 0,0-1-1 0 0,0 0 1 0 0,-1 0 0 0 0,1 1 0 0 0,0-1 0 0 0,0 1-1 0 0,0-1 1 0 0,0 1 0 0 0,0-1 0 0 0,0 1 0 0 0,0 0-1 0 0,0 0 1 0 0,0-1 0 0 0,1 1 0 0 0,-1 0 0 0 0,0 0-1 0 0,0 0 1 0 0,1 0 0 0 0,-1 0 0 0 0,0 0 0 0 0,1 0-1 0 0,-1 0 1 0 0,0 1 0 0 0,-18 38 785 0 0,10-9-738 0 0,3 1-1 0 0,0 0 1 0 0,2 0 0 0 0,1 0-1 0 0,2 0 1 0 0,1 0 0 0 0,1 1 0 0 0,9 51-1 0 0,-8-73-136 0 0,0 0 1 0 0,1-1-1 0 0,0 1 0 0 0,1 0 0 0 0,0-1 0 0 0,1 1 0 0 0,0-1 1 0 0,0-1-1 0 0,11 15 0 0 0,-14-21 0 0 0,1 0 0 0 0,-1 0 1 0 0,1-1-1 0 0,0 1 0 0 0,-1-1 0 0 0,1 0 0 0 0,1 0 0 0 0,-1 0 1 0 0,0 0-1 0 0,0 0 0 0 0,1-1 0 0 0,-1 0 0 0 0,0 1 0 0 0,1-1 1 0 0,0 0-1 0 0,-1-1 0 0 0,1 1 0 0 0,-1-1 0 0 0,1 0 0 0 0,0 1 1 0 0,-1-2-1 0 0,1 1 0 0 0,0 0 0 0 0,-1-1 0 0 0,1 1 0 0 0,0-1 1 0 0,-1 0-1 0 0,1 0 0 0 0,-1-1 0 0 0,0 1 0 0 0,1-1 0 0 0,4-3 1 0 0,0 0 43 0 0,1-1 0 0 0,-1 0 1 0 0,0-1-1 0 0,0 0 0 0 0,-1 0 1 0 0,0 0-1 0 0,0-1 1 0 0,-1-1-1 0 0,9-13 0 0 0,-2 0 82 0 0,-1 0 0 0 0,16-43-1 0 0,-26 59-96 0 0,1 0-1 0 0,-1-1 0 0 0,-1 1 0 0 0,1-1 1 0 0,-1 0-1 0 0,0 0 0 0 0,-1 1 0 0 0,0-1 1 0 0,0 0-1 0 0,0 0 0 0 0,-1 0 0 0 0,0 1 1 0 0,0-1-1 0 0,-1 0 0 0 0,1 1 1 0 0,-2-1-1 0 0,1 1 0 0 0,-1 0 0 0 0,0 0 1 0 0,0 0-1 0 0,0 0 0 0 0,-1 0 0 0 0,0 1 1 0 0,0-1-1 0 0,-1 1 0 0 0,1 0 0 0 0,-1 0 1 0 0,0 1-1 0 0,-9-6 0 0 0,3 2 21 0 0,0 1 0 0 0,0 1 0 0 0,-1 0 0 0 0,0 0 0 0 0,-1 1 0 0 0,1 1 0 0 0,-1 0 0 0 0,0 1 0 0 0,1 0 0 0 0,-2 1 0 0 0,1 0 0 0 0,0 1 0 0 0,0 1 0 0 0,-18 1 0 0 0,-37 9-873 0 0,112-22-8314 0 0,-11 9 5079 0 0,-16-1 829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6817 0 0,'-4'2'261'0'0,"-1"0"-1"0"0,1 1 0 0 0,0 0 0 0 0,0 0 0 0 0,0 0 0 0 0,0 0 0 0 0,0 1 0 0 0,1-1 0 0 0,-1 1 0 0 0,1 0 0 0 0,0 0 0 0 0,0 0 0 0 0,1 1 0 0 0,-1-1 0 0 0,1 1 0 0 0,0-1 0 0 0,0 1 0 0 0,1 0 1 0 0,-3 9-1 0 0,-2 9 625 0 0,2 0 0 0 0,-3 45 0 0 0,6-51-646 0 0,0 0 1 0 0,1 0-1 0 0,1 0 0 0 0,1 1 1 0 0,0-1-1 0 0,2 0 0 0 0,5 19 1 0 0,-8-32-237 0 0,1 0 1 0 0,-1 0-1 0 0,1-1 1 0 0,0 1-1 0 0,0 0 0 0 0,0-1 1 0 0,0 1-1 0 0,1-1 1 0 0,0 0-1 0 0,-1 0 1 0 0,1 0-1 0 0,0 0 1 0 0,0 0-1 0 0,1-1 1 0 0,-1 1-1 0 0,1-1 0 0 0,-1 0 1 0 0,1 0-1 0 0,0 0 1 0 0,0 0-1 0 0,-1-1 1 0 0,1 0-1 0 0,0 1 1 0 0,0-1-1 0 0,1-1 0 0 0,-1 1 1 0 0,0-1-1 0 0,0 1 1 0 0,0-1-1 0 0,0-1 1 0 0,1 1-1 0 0,-1 0 1 0 0,0-1-1 0 0,0 0 0 0 0,4-1 1 0 0,-1 0-63 0 0,1-1-1 0 0,-1 0 1 0 0,0 0 0 0 0,-1-1-1 0 0,1 1 1 0 0,0-1 0 0 0,7-7-1 0 0,-11 9-2 0 0,1-1 0 0 0,-1 0 1 0 0,0 1-1 0 0,0-1 0 0 0,0-1 0 0 0,0 1 0 0 0,-1 0 0 0 0,1-1 0 0 0,-1 1 0 0 0,0-1 0 0 0,0 0 1 0 0,0 0-1 0 0,0 1 0 0 0,1-8 0 0 0,-3 10 62 0 0,0-1 0 0 0,-1 1-1 0 0,1 0 1 0 0,-1-1 0 0 0,1 1 0 0 0,-1-1 0 0 0,1 1 0 0 0,-1 0-1 0 0,0 0 1 0 0,0-1 0 0 0,1 1 0 0 0,-1 0 0 0 0,0 0 0 0 0,0 0-1 0 0,0 0 1 0 0,0 0 0 0 0,0 0 0 0 0,-1 0 0 0 0,1 0 0 0 0,0 1-1 0 0,0-1 1 0 0,-1 0 0 0 0,-2 0 0 0 0,-35-16 201 0 0,35 16-190 0 0,-30-10 86 0 0,-41-17 172 0 0,69 25-240 0 0,0 0 0 0 0,0-1 0 0 0,0 1 0 0 0,1-1 0 0 0,0 0 0 0 0,-1-1 0 0 0,2 1 0 0 0,-1-1 0 0 0,-7-9 0 0 0,11 13-45 0 0,1-1 1 0 0,-1 1-1 0 0,0-1 0 0 0,0 1 1 0 0,1-1-1 0 0,-1 1 0 0 0,0-1 1 0 0,1 0-1 0 0,0 1 0 0 0,-1-1 1 0 0,1 0-1 0 0,0 0 0 0 0,0 1 1 0 0,0-1-1 0 0,0 0 0 0 0,0 1 1 0 0,0-1-1 0 0,1 0 0 0 0,-1 1 1 0 0,1-4-1 0 0,1 1 10 0 0,0 1 1 0 0,0-1-1 0 0,0 0 0 0 0,0 1 0 0 0,0 0 1 0 0,1-1-1 0 0,0 1 0 0 0,4-4 0 0 0,1-1 53 0 0,1 2-1 0 0,0-1 0 0 0,0 1 0 0 0,1 0 0 0 0,16-7 0 0 0,-2 3-6 0 0,0 1 1 0 0,50-11-1 0 0,-68 19-17 0 0,0 0 0 0 0,0 0-1 0 0,0 0 1 0 0,0 1 0 0 0,0 0-1 0 0,1 0 1 0 0,-1 0 0 0 0,0 1-1 0 0,0 0 1 0 0,0 0 0 0 0,0 0-1 0 0,0 1 1 0 0,0 0 0 0 0,-1 0-1 0 0,1 1 1 0 0,-1-1 0 0 0,1 1 0 0 0,6 6-1 0 0,-9-6 85 0 0,0 0 0 0 0,-1 0 0 0 0,1 0 0 0 0,-1 1-1 0 0,0-1 1 0 0,0 1 0 0 0,-1-1 0 0 0,1 1 0 0 0,-1 0 0 0 0,1 0-1 0 0,-1 0 1 0 0,0 0 0 0 0,-1 0 0 0 0,1 0 0 0 0,0 7-1 0 0,-1 8 250 0 0,-1 0 0 0 0,-3 21-1 0 0,2-14-195 0 0,-1 3 44 0 0,1-14-249 0 0,0 0 1 0 0,2-1 0 0 0,-1 1-1 0 0,2 0 1 0 0,0-1 0 0 0,1 1-1 0 0,4 17 1 0 0,-6-31-106 0 0,0 1 0 0 0,1-1 0 0 0,-1 1 0 0 0,0-1 0 0 0,1 0 0 0 0,0 1 0 0 0,-1-1 0 0 0,1 0 0 0 0,0 0 1 0 0,0 1-1 0 0,0-1 0 0 0,0 0 0 0 0,0 0 0 0 0,0 0 0 0 0,0 0 0 0 0,0 0 0 0 0,0 0 0 0 0,0-1 0 0 0,0 1 0 0 0,1 0 0 0 0,-1 0 0 0 0,0-1 0 0 0,1 1 0 0 0,-1-1 1 0 0,3 1-1 0 0,-2-1-204 0 0,0 0 1 0 0,1 0-1 0 0,-1-1 1 0 0,0 1-1 0 0,1-1 1 0 0,-1 1-1 0 0,0-1 1 0 0,0 0 0 0 0,1 0-1 0 0,-1 0 1 0 0,0 0-1 0 0,0 0 1 0 0,0-1-1 0 0,2-1 1 0 0,4-3-740 0 0,-1-1 1 0 0,0 0-1 0 0,0 0 1 0 0,0 0-1 0 0,-1-1 1 0 0,7-12-1 0 0,2-8-1170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4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3473 0 0,'0'0'85'0'0,"-1"0"1"0"0,1 0-1 0 0,0 0 1 0 0,-1 0-1 0 0,1 0 1 0 0,-1 0 0 0 0,1 0-1 0 0,0 0 1 0 0,-1 1-1 0 0,1-1 1 0 0,-1 0-1 0 0,1 0 1 0 0,0 0-1 0 0,-1 1 1 0 0,1-1-1 0 0,0 0 1 0 0,-1 0-1 0 0,1 1 1 0 0,0-1 0 0 0,0 0-1 0 0,-1 1 1 0 0,1-1-1 0 0,0 0 1 0 0,0 1-1 0 0,-1-1 1 0 0,1 0-1 0 0,0 1 1 0 0,0-1-1 0 0,0 1 1 0 0,0-1-1 0 0,0 0 1 0 0,0 1 0 0 0,-1 0-1 0 0,1 18 3569 0 0,0-2-2011 0 0,-3 0-589 0 0,0 0-1 0 0,0 23 0 0 0,-3 22-128 0 0,6-59-892 0 0,-10 71 1419 0 0,10-69-1317 0 0,0-1 1 0 0,0 1-1 0 0,0 0 1 0 0,1-1 0 0 0,0 1-1 0 0,0 0 1 0 0,0-1 0 0 0,0 1-1 0 0,1-1 1 0 0,-1 1 0 0 0,1-1-1 0 0,0 0 1 0 0,4 6 0 0 0,-4-8-99 0 0,0 0 0 0 0,1 0 1 0 0,-1 0-1 0 0,1-1 0 0 0,-1 1 1 0 0,1 0-1 0 0,0-1 0 0 0,-1 0 1 0 0,1 0-1 0 0,0 0 0 0 0,0 0 1 0 0,0 0-1 0 0,0 0 0 0 0,0-1 0 0 0,0 0 1 0 0,0 1-1 0 0,0-1 0 0 0,0 0 1 0 0,0 0-1 0 0,0-1 0 0 0,0 1 1 0 0,0-1-1 0 0,0 1 0 0 0,5-3 1 0 0,8-2 3 0 0,0 0 0 0 0,31-16 0 0 0,-41 19-30 0 0,30-17-676 0 0,30-13 1517 0 0,-32 23-4940 0 0,0 9-6513 0 0,-29 1 7580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12435 0 0,'-1'1'317'0'0,"-1"0"0"0"0,1 0-1 0 0,0 1 1 0 0,0-1 0 0 0,-1 0 0 0 0,1 0 0 0 0,0 1 0 0 0,0-1 0 0 0,0 1 0 0 0,0-1 0 0 0,0 1 0 0 0,0 0 0 0 0,1-1 0 0 0,-1 1 0 0 0,1 0 0 0 0,-2 2 0 0 0,-7 36 289 0 0,7-29 98 0 0,-60 322 3988 0 0,57-281-4635 0 0,1 1 1 0 0,3 0 0 0 0,2 0-1 0 0,11 73 1 0 0,-8-102-609 0 0,2 0 0 0 0,0-1 0 0 0,1 0 0 0 0,12 23 0 0 0,-13-33-1583 0 0,0-1 0 0 0,1 0 0 0 0,1 0 0 0 0,17 20 0 0 0,-8-14-4353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2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9194 0 0,'48'6'3322'0'0,"-34"-4"-3209"0"0,-1 2 0 0 0,0-1 0 0 0,-1 2 0 0 0,1 0 0 0 0,19 10-1 0 0,-12-3 184 0 0,-2 1-1 0 0,0 1 0 0 0,0 0 0 0 0,-2 1 1 0 0,1 1-1 0 0,26 34 0 0 0,-34-36 59 0 0,0 0-1 0 0,-1 0 1 0 0,0 1-1 0 0,-1 0 1 0 0,-1 0 0 0 0,0 1-1 0 0,-1 0 1 0 0,-1 0-1 0 0,0 0 1 0 0,1 19-1 0 0,-3-10 1 0 0,-1 0 0 0 0,-2 36 0 0 0,0-50-398 0 0,-1 1-1 0 0,0-1 1 0 0,0 0-1 0 0,-1 0 1 0 0,0 0-1 0 0,-1 0 0 0 0,-9 17 1 0 0,13-28-34 0 0,0 0 0 0 0,0 1 0 0 0,0-1 0 0 0,0 0 0 0 0,0 1 0 0 0,0-1 0 0 0,0 0 0 0 0,0 0 0 0 0,0 1 0 0 0,-1-1 0 0 0,1 0 0 0 0,0 1 0 0 0,0-1 0 0 0,0 0 0 0 0,0 0 0 0 0,-1 1 0 0 0,1-1 0 0 0,0 0 0 0 0,0 0 0 0 0,0 0 0 0 0,-1 1 0 0 0,1-1 0 0 0,0 0 0 0 0,0 0 0 0 0,-1 0 0 0 0,1 0 0 0 0,0 1 0 0 0,-1-1 0 0 0,1 0 0 0 0,0 0 0 0 0,0 0 0 0 0,-1 0 0 0 0,1 0 0 0 0,0 0 0 0 0,-1 0 0 0 0,1 0 0 0 0,0 0 0 0 0,-1 0 0 0 0,1 0 0 0 0,0 0 0 0 0,-1 0 0 0 0,1 0-1 0 0,-3-15-3390 0 0,5-23-1158 0 0,17-83-2222 0 0,-16 85 5350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8874 0 0,'0'0'173'0'0,"1"-1"0"0"0,-1 1 0 0 0,1 0-1 0 0,-1-1 1 0 0,1 1 0 0 0,-1 0 0 0 0,1 0 0 0 0,-1 0 0 0 0,1-1 0 0 0,-1 1 0 0 0,1 0 0 0 0,0 0-1 0 0,-1 0 1 0 0,1 0 0 0 0,-1 0 0 0 0,1 0 0 0 0,-1 0 0 0 0,1 0 0 0 0,-1 0 0 0 0,1 0 0 0 0,0 0 0 0 0,-1 0-1 0 0,1 0 1 0 0,-1 1 0 0 0,1-1 0 0 0,-1 0 0 0 0,1 0 0 0 0,-1 1 0 0 0,1-1 0 0 0,10 18 2245 0 0,-4 29-693 0 0,-6-44-1410 0 0,3 90 2136 0 0,-15 181 0 0 0,3-171-2081 0 0,6 122-1 0 0,3-210-490 0 0,1 0 1 0 0,0 0-1 0 0,1-1 0 0 0,6 17 1 0 0,-7-26-235 0 0,-1 0-1 0 0,1-1 1 0 0,1 0 0 0 0,-1 1 0 0 0,1-1 0 0 0,0 0-1 0 0,4 5 1 0 0,-5-7-92 0 0,-1 0 1 0 0,1-1-1 0 0,0 0 1 0 0,-1 1-1 0 0,1-1 0 0 0,0 0 1 0 0,0 0-1 0 0,0 0 1 0 0,0 0-1 0 0,0 0 0 0 0,0 0 1 0 0,1-1-1 0 0,-1 1 0 0 0,0-1 1 0 0,0 1-1 0 0,0-1 1 0 0,3 0-1 0 0,13-7-5697 0 0,-10 1 2077 0 0</inkml:trace>
  <inkml:trace contextRef="#ctx0" brushRef="#br0" timeOffset="1">180 548 13195 0 0,'-1'0'233'0'0,"0"0"0"0"0,0 0 0 0 0,0 0 0 0 0,0 0 0 0 0,0 0 0 0 0,0 0 0 0 0,0 1 1 0 0,0-1-1 0 0,0 0 0 0 0,0 1 0 0 0,0-1 0 0 0,0 1 0 0 0,0-1 0 0 0,0 1 0 0 0,0-1 0 0 0,0 1 0 0 0,0-1 0 0 0,1 1 0 0 0,-1 0 1 0 0,0 0-1 0 0,0-1 0 0 0,1 1 0 0 0,-1 0 0 0 0,0 0 0 0 0,1 0 0 0 0,-1 1 0 0 0,4-1-324 0 0,0 0-1 0 0,0-1 1 0 0,1 1-1 0 0,-1-1 1 0 0,0 1 0 0 0,1-1-1 0 0,-1 0 1 0 0,4-1-1 0 0,30-8-3717 0 0,-28 6 1052 0 0,0-1 0 0 0,0 0 0 0 0,16-11-1 0 0,-16 9-309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6569 0 0,'0'-2'284'0'0,"1"1"-1"0"0,-1-1 1 0 0,1 0-1 0 0,0 1 1 0 0,0-1-1 0 0,0 0 1 0 0,0 1-1 0 0,0 0 1 0 0,0-1 0 0 0,0 1-1 0 0,0-1 1 0 0,0 1-1 0 0,1 0 1 0 0,-1 0-1 0 0,1 0 1 0 0,-1 0-1 0 0,1 0 1 0 0,-1 0-1 0 0,1 0 1 0 0,-1 0-1 0 0,1 1 1 0 0,3-2-1 0 0,42-12 1318 0 0,-44 13-1407 0 0,7-2-149 0 0,-1 2 0 0 0,0-1 0 0 0,1 1 0 0 0,0 0 0 0 0,-1 1 0 0 0,1 1 0 0 0,0-1 1 0 0,-1 1-1 0 0,1 1 0 0 0,11 2 0 0 0,-16-2 28 0 0,-1 0 1 0 0,1 0-1 0 0,0 0 0 0 0,0 0 0 0 0,-1 1 1 0 0,1-1-1 0 0,-1 1 0 0 0,0 0 0 0 0,0 1 1 0 0,0-1-1 0 0,0 1 0 0 0,-1 0 0 0 0,1 0 1 0 0,-1 0-1 0 0,0 0 0 0 0,0 0 1 0 0,0 1-1 0 0,-1-1 0 0 0,0 1 0 0 0,3 5 1 0 0,-3 1 208 0 0,1 0 0 0 0,-1 0 1 0 0,-1 0-1 0 0,0 0 1 0 0,-1 0-1 0 0,0 0 0 0 0,0 0 1 0 0,-1 0-1 0 0,-1 0 0 0 0,0 0 1 0 0,-4 13-1 0 0,-6 15 304 0 0,-26 61 1 0 0,22-71-713 0 0,-3 9-1179 0 0,14-12-4371 0 0,15-41-6558 0 0,-5 3 10206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4 378 3577 0 0,'-1'-2'395'0'0,"1"1"0"0"0,-1-1 0 0 0,1 1 0 0 0,-1-1 0 0 0,1 0 0 0 0,0 1 1 0 0,-1-1-1 0 0,1 0 0 0 0,0 1 0 0 0,0-1 0 0 0,0 0 0 0 0,1 1 0 0 0,-1-1 0 0 0,0 0 1 0 0,1 1-1 0 0,-1-1 0 0 0,1 0 0 0 0,-1 1 0 0 0,1-1 0 0 0,0-1 0 0 0,21-36 1356 0 0,-12 23-870 0 0,-3 3-616 0 0,1 1 0 0 0,1-1 0 0 0,-1 1 0 0 0,2 1 0 0 0,0 0 0 0 0,15-14 1 0 0,-20 21-134 0 0,0 0 0 0 0,0 0 1 0 0,0 1-1 0 0,0-1 1 0 0,0 1-1 0 0,1 0 1 0 0,-1 1-1 0 0,1-1 0 0 0,0 1 1 0 0,0 0-1 0 0,0 1 1 0 0,0-1-1 0 0,0 1 1 0 0,0 0-1 0 0,0 1 0 0 0,0-1 1 0 0,12 2-1 0 0,-14 0-83 0 0,0 0 0 0 0,1 0 0 0 0,-1 0 0 0 0,0 0-1 0 0,-1 1 1 0 0,1 0 0 0 0,0 0 0 0 0,0 0 0 0 0,-1 0 0 0 0,1 0-1 0 0,-1 1 1 0 0,0 0 0 0 0,0 0 0 0 0,0 0 0 0 0,5 5 0 0 0,-4-2 9 0 0,0 0 1 0 0,-1 0 0 0 0,0 0 0 0 0,0 1 0 0 0,0-1-1 0 0,-1 1 1 0 0,0 0 0 0 0,2 12 0 0 0,-1-2 37 0 0,-2-1 1 0 0,0 1 0 0 0,-1 0-1 0 0,-1 0 1 0 0,0-1-1 0 0,-2 1 1 0 0,-4 19-1 0 0,-36 96 415 0 0,3-9-3682 0 0,38-105-492 0 0,1-17 2798 0 0,1 0 692 0 0,0-1 0 0 0,0 0 0 0 0,0 0 0 0 0,0 0 0 0 0,0 1 0 0 0,0-1 0 0 0,0 0 0 0 0,0 0 0 0 0,0 1 0 0 0,0-1 0 0 0,0 0 0 0 0,0 0 0 0 0,0 1 0 0 0,0-1-1 0 0,0 0 1 0 0,0 0 0 0 0,0 1 0 0 0,0-1 0 0 0,0 0 0 0 0,0 0 0 0 0,0 0 0 0 0,0 1 0 0 0,1-1 0 0 0,3 2-3461 0 0,-4-2 3461 0 0,0 0 0 0 0,0 0 0 0 0,1 0 0 0 0,-1 0 0 0 0,0 0 0 0 0,0 0 0 0 0,1 0 0 0 0,-1 0 0 0 0,0 0 0 0 0,0 0 0 0 0,1 0-1 0 0,-1-1 1 0 0,4-2-2798 0 0</inkml:trace>
  <inkml:trace contextRef="#ctx0" brushRef="#br0" timeOffset="1">464 0 11787 0 0,'7'13'7129'0'0,"-1"22"-5889"0"0,-5-32-733 0 0,9 94 1147 0 0,-4 132-1 0 0,7 64-1505 0 0,-1-223-790 0 0,2-35-1810 0 0,-12-33 1755 0 0,-1 1 1 0 0,1-1 0 0 0,0 1 0 0 0,0-1 0 0 0,0 0-1 0 0,0 0 1 0 0,0 0 0 0 0,0 0 0 0 0,3 2 0 0 0,-4-3 354 0 0,0-1 0 0 0,-1 0 0 0 0,1 1 0 0 0,-1-1-1 0 0,1 0 1 0 0,-1 0 0 0 0,1 0 0 0 0,0 1 0 0 0,-1-1 0 0 0,1 0 0 0 0,-1 0 0 0 0,1 0 0 0 0,0 0 0 0 0,-1 0 0 0 0,1 0 0 0 0,0 0 0 0 0,-1 0 0 0 0,1 0 0 0 0,-1 0 0 0 0,1 0 0 0 0,0-1 0 0 0,0 1 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23 421 18124 0 0,'-1'0'149'0'0,"0"0"0"0"0,1 0 1 0 0,-1 0-1 0 0,0 0 0 0 0,0 0 0 0 0,1 0 1 0 0,-1 0-1 0 0,0 0 0 0 0,0 0 0 0 0,0 0 1 0 0,1 0-1 0 0,-1 0 0 0 0,0 0 0 0 0,0 0 1 0 0,1 1-1 0 0,-1-1 0 0 0,0 0 0 0 0,1 1 1 0 0,-1-1-1 0 0,0 1 0 0 0,1-1 0 0 0,-1 1 1 0 0,0-1-1 0 0,1 1 0 0 0,-1-1 0 0 0,1 1 1 0 0,-1-1-1 0 0,1 1 0 0 0,-1 0 0 0 0,1-1 1 0 0,-1 1-1 0 0,1 0 0 0 0,0-1 0 0 0,-1 2 1 0 0,35 4 1334 0 0,-16-5-1820 0 0,0-1 1 0 0,25-3-1 0 0,10 0-2751 0 0,-16 4-1025 0 0,23-1-8860 0 0,-50-1 9806 0 0</inkml:trace>
  <inkml:trace contextRef="#ctx0" brushRef="#br0" timeOffset="1">373 93 14931 0 0,'-6'4'672'0'0,"0"0"0"0"0,0 1 0 0 0,1 0 0 0 0,0 1 0 0 0,0-1 0 0 0,-7 10 0 0 0,8-9-501 0 0,1 0-1 0 0,-1 0 0 0 0,1 0 1 0 0,0 1-1 0 0,0-1 1 0 0,1 1-1 0 0,0 0 1 0 0,0 0-1 0 0,1 0 1 0 0,0 0-1 0 0,-1 11 1 0 0,2-18-152 0 0,0 1 1 0 0,0 0 0 0 0,-1-1-1 0 0,1 1 1 0 0,0-1 0 0 0,0 1-1 0 0,0 0 1 0 0,0-1 0 0 0,0 1-1 0 0,0 0 1 0 0,1-1 0 0 0,-1 1-1 0 0,0-1 1 0 0,0 1 0 0 0,0 0-1 0 0,0-1 1 0 0,1 1 0 0 0,-1-1-1 0 0,0 1 1 0 0,1 0 0 0 0,-1-1-1 0 0,0 1 1 0 0,1-1 0 0 0,-1 1-1 0 0,1-1 1 0 0,-1 0 0 0 0,1 1-1 0 0,-1-1 1 0 0,1 1 0 0 0,-1-1-1 0 0,1 0 1 0 0,-1 1 0 0 0,1-1 0 0 0,0 1-1 0 0,1-2-9 0 0,0 1-1 0 0,-1-1 1 0 0,1 1-1 0 0,-1-1 1 0 0,1 1-1 0 0,-1-1 1 0 0,1 0-1 0 0,-1 1 0 0 0,0-1 1 0 0,1 0-1 0 0,-1 0 1 0 0,0 0-1 0 0,2-2 1 0 0,33-37-137 0 0,-21 19 106 0 0,20-44-1 0 0,-31 57-25 0 0,-1 1-1 0 0,0 0 1 0 0,-1-1 0 0 0,1 1 0 0 0,-1-1 0 0 0,-1 0-1 0 0,0 0 1 0 0,0 1 0 0 0,0-1 0 0 0,-2-12 0 0 0,1 20 35 0 0,0-1 1 0 0,0 0 0 0 0,0 1-1 0 0,-1-1 1 0 0,1 1 0 0 0,0-1-1 0 0,-1 0 1 0 0,1 1 0 0 0,0-1 0 0 0,-1 1-1 0 0,1-1 1 0 0,-1 1 0 0 0,1-1-1 0 0,-1 1 1 0 0,1-1 0 0 0,-1 1-1 0 0,0 0 1 0 0,1-1 0 0 0,-1 1-1 0 0,1 0 1 0 0,-1-1 0 0 0,0 1 0 0 0,1 0-1 0 0,-1 0 1 0 0,0-1 0 0 0,1 1-1 0 0,-1 0 1 0 0,0 0 0 0 0,1 0-1 0 0,-1 0 1 0 0,0 0 0 0 0,1 0-1 0 0,-1 0 1 0 0,0 0 0 0 0,1 0-1 0 0,-1 1 1 0 0,0-1 0 0 0,1 0 0 0 0,-1 0-1 0 0,0 1 1 0 0,1-1 0 0 0,-1 0-1 0 0,0 1 1 0 0,1-1 0 0 0,-1 0-1 0 0,0 2 1 0 0,-30 16-1015 0 0,22-10 159 0 0,1 0-1 0 0,0 1 1 0 0,0-1 0 0 0,1 1-1 0 0,0 1 1 0 0,1-1-1 0 0,0 1 1 0 0,-5 12 0 0 0,-2 5-3857 0 0,-16 56 0 0 0,22-59 2403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 4753 0 0,'-5'12'4345'0'0,"-2"8"2977"0"0,7-20-7212 0 0,0 0-1 0 0,0 0 1 0 0,1 0 0 0 0,-1 0-1 0 0,0 0 1 0 0,0 0 0 0 0,0 0-1 0 0,0 0 1 0 0,0 0 0 0 0,1 0-1 0 0,-1 0 1 0 0,0 0 0 0 0,0 0-1 0 0,0 0 1 0 0,0 0 0 0 0,0 0-1 0 0,1 0 1 0 0,-1 0 0 0 0,0 0-1 0 0,2 1 1646 0 0,-2-1-1645 0 0,0 0-1 0 0,0 0 1 0 0,0 0 0 0 0,0 1-1 0 0,0-1 1 0 0,0 0 0 0 0,0 0-1 0 0,1 0 1 0 0,-1 0 0 0 0,0 1 0 0 0,0-1-1 0 0,0 0 1 0 0,0 0 0 0 0,0 0-1 0 0,0 0 1 0 0,0 0 0 0 0,0 1-1 0 0,0-1 1 0 0,0 0 0 0 0,-1 0-1 0 0,1 0 1 0 0,42-28 519 0 0,49-23 0 0 0,-75 43-920 0 0,0 1 1 0 0,1 0-1 0 0,0 2 0 0 0,0 0 1 0 0,0 1-1 0 0,31-3 1 0 0,-12 1-2830 0 0,-24 3-1887 0 0</inkml:trace>
  <inkml:trace contextRef="#ctx0" brushRef="#br0" timeOffset="1">357 1 14323 0 0,'-39'45'5634'0'0,"4"7"-3423"0"0,29-41-2141 0 0,0 0 1 0 0,1 0 0 0 0,0 0-1 0 0,1 1 1 0 0,0-1 0 0 0,1 1-1 0 0,1 0 1 0 0,-2 13 0 0 0,4-22-123 0 0,0-1 0 0 0,-1 1 0 0 0,2-1 0 0 0,-1 1 0 0 0,0-1 0 0 0,0 1 0 0 0,1-1 0 0 0,-1 0 0 0 0,1 1 0 0 0,0-1 0 0 0,0 1 1 0 0,0-1-1 0 0,0 0 0 0 0,0 0 0 0 0,0 0 0 0 0,1 1 0 0 0,-1-1 0 0 0,1 0 0 0 0,1 1 0 0 0,3 2-1367 0 0,-1-1-1 0 0,0-1 1 0 0,1 1 0 0 0,0-1-1 0 0,9 4 1 0 0,-10-5 694 0 0,-1-1 1 0 0,0 1 0 0 0,0 0-1 0 0,0 0 1 0 0,0 1 0 0 0,0-1-1 0 0,-1 1 1 0 0,1 0 0 0 0,0 0-1 0 0,-1 0 1 0 0,0 0 0 0 0,0 1-1 0 0,0-1 1 0 0,0 1 0 0 0,-1 0-1 0 0,4 6 1 0 0,-4-4 700 0 0,-1-1-1 0 0,0 1 1 0 0,0 0 0 0 0,-1 0-1 0 0,1-1 1 0 0,-1 1 0 0 0,-1 0 0 0 0,1 0-1 0 0,-1-1 1 0 0,0 1 0 0 0,0 0-1 0 0,-1-1 1 0 0,-1 7 0 0 0,-1-2-467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101 124 9618 0 0,'-46'16'6947'0'0,"-6"1"-2213"0"0,52-17-4715 0 0,0 0 1 0 0,0 0-1 0 0,0 0 0 0 0,0 0 1 0 0,1 0-1 0 0,-1-1 0 0 0,0 1 0 0 0,0 0 1 0 0,0 0-1 0 0,0 0 0 0 0,0 0 0 0 0,0 0 1 0 0,0 0-1 0 0,0 0 0 0 0,0 0 1 0 0,0 0-1 0 0,0 0 0 0 0,0-1 0 0 0,0 1 1 0 0,0 0-1 0 0,0 0 0 0 0,0 0 0 0 0,0 0 1 0 0,-1 0-1 0 0,1 0 0 0 0,0 0 1 0 0,0 0-1 0 0,0 0 0 0 0,0 0 0 0 0,0 0 1 0 0,0-1-1 0 0,0 1 0 0 0,0 0 0 0 0,0 0 1 0 0,0 0-1 0 0,0 0 0 0 0,0 0 1 0 0,0 0-1 0 0,0 0 0 0 0,0 0 0 0 0,-1 0 1 0 0,1 0-1 0 0,0 0 0 0 0,0 0 0 0 0,0 0 1 0 0,0 0-1 0 0,0 0 0 0 0,0 0 1 0 0,0 0-1 0 0,0 0 0 0 0,0 0 0 0 0,0 0 1 0 0,-1 0-1 0 0,1 0 0 0 0,0 0 0 0 0,0 0 1 0 0,0 0-1 0 0,0 0 0 0 0,0 0 1 0 0,0 0-1 0 0,0 0 0 0 0,0 0 0 0 0,8-9 293 0 0,15-9-273 0 0,3-2-77 0 0,2 1 1 0 0,0 1 0 0 0,1 1 0 0 0,0 1 0 0 0,41-14 0 0 0,-65 28 10 0 0,0 1 1 0 0,1 0-1 0 0,-1 0 1 0 0,0 0-1 0 0,1 0 0 0 0,-1 1 1 0 0,0 0-1 0 0,1 0 1 0 0,-1 1-1 0 0,0-1 0 0 0,1 1 1 0 0,9 3-1 0 0,-13-3 48 0 0,1 1 0 0 0,-1-1 0 0 0,1 0 0 0 0,-1 1 0 0 0,0 0 0 0 0,0 0 1 0 0,1-1-1 0 0,-1 1 0 0 0,-1 0 0 0 0,1 1 0 0 0,0-1 0 0 0,0 0 0 0 0,-1 1 0 0 0,1-1 0 0 0,-1 0 0 0 0,0 1 0 0 0,0 0 0 0 0,0-1 0 0 0,0 1 0 0 0,0 0 0 0 0,-1-1 0 0 0,1 1 0 0 0,-1 0 0 0 0,0 0 0 0 0,1 4 0 0 0,-2 10 280 0 0,-1 0 0 0 0,0 0 0 0 0,-1-1-1 0 0,0 1 1 0 0,-2-1 0 0 0,0 0 0 0 0,-1 0 0 0 0,0 0 0 0 0,-10 15-1 0 0,-19 57 1167 0 0,34-87-1459 0 0,1 0 1 0 0,-1 0-1 0 0,1 0 1 0 0,0 0-1 0 0,-1 0 1 0 0,1 0-1 0 0,0 0 1 0 0,0 0 0 0 0,0 1-1 0 0,0-1 1 0 0,0 0-1 0 0,0 0 1 0 0,0 0-1 0 0,0 0 1 0 0,0 0-1 0 0,0 0 1 0 0,0 0 0 0 0,1 0-1 0 0,-1 0 1 0 0,0 0-1 0 0,1 0 1 0 0,-1 0-1 0 0,1 0 1 0 0,-1 0-1 0 0,2 1 1 0 0,-1-1-18 0 0,1-1-1 0 0,-1 1 1 0 0,0-1-1 0 0,0 1 1 0 0,1-1-1 0 0,-1 0 1 0 0,0 0-1 0 0,0 1 1 0 0,1-1-1 0 0,-1 0 1 0 0,0 0 0 0 0,1-1-1 0 0,-1 1 1 0 0,0 0-1 0 0,1 0 1 0 0,-1-1-1 0 0,2 0 1 0 0,5-1-113 0 0,0-2 0 0 0,0 1 0 0 0,0-1 0 0 0,0 0 1 0 0,7-6-1 0 0,110-93-4737 0 0,-47 29-7217 0 0,-63 58 7790 0 0,0 0-235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19 11138 0 0,'0'-1'216'0'0,"-1"0"0"0"0,1 0 0 0 0,-1 0 0 0 0,1-1-1 0 0,-1 1 1 0 0,0 0 0 0 0,0 1 0 0 0,1-1 0 0 0,-1 0 0 0 0,0 0-1 0 0,0 0 1 0 0,0 0 0 0 0,0 1 0 0 0,0-1 0 0 0,0 0-1 0 0,0 1 1 0 0,0-1 0 0 0,0 1 0 0 0,0-1 0 0 0,0 1 0 0 0,-1-1-1 0 0,1 1 1 0 0,0 0 0 0 0,0 0 0 0 0,0 0 0 0 0,-3-1-1 0 0,3 2-33 0 0,-1 0 0 0 0,0 0 0 0 0,0-1 0 0 0,1 1 0 0 0,-1 0 0 0 0,0 0 0 0 0,1 1 0 0 0,-1-1 0 0 0,1 0-1 0 0,-1 0 1 0 0,1 1 0 0 0,0-1 0 0 0,-1 1 0 0 0,-1 3 0 0 0,-4 7 209 0 0,-1 1 0 0 0,2 0 0 0 0,-8 20 0 0 0,13-30-264 0 0,-141 416 2070 0 0,141-417-2204 0 0,-7 19-111 0 0,2 0 0 0 0,0 0 0 0 0,1 1 1 0 0,1 0-1 0 0,2-1 0 0 0,-1 32 0 0 0,3-52 22 0 0,-1 0 1 0 0,1-1-1 0 0,0 1 0 0 0,0 0 0 0 0,0-1 0 0 0,0 1 1 0 0,0 0-1 0 0,1-1 0 0 0,-1 1 0 0 0,0-1 0 0 0,0 1 0 0 0,0 0 1 0 0,0-1-1 0 0,1 1 0 0 0,-1-1 0 0 0,0 1 0 0 0,1 0 1 0 0,-1-1-1 0 0,0 1 0 0 0,1-1 0 0 0,-1 1 0 0 0,1-1 1 0 0,-1 1-1 0 0,1-1 0 0 0,-1 0 0 0 0,1 1 0 0 0,-1-1 0 0 0,1 1 1 0 0,-1-1-1 0 0,1 0 0 0 0,1 1 0 0 0,-1-1-210 0 0,0-1 1 0 0,0 1-1 0 0,1 0 0 0 0,-1-1 0 0 0,0 1 1 0 0,0-1-1 0 0,0 0 0 0 0,1 1 0 0 0,-1-1 1 0 0,0 0-1 0 0,0 0 0 0 0,0 1 0 0 0,0-1 1 0 0,1-2-1 0 0,29-37-7956 0 0,-22 20 5746 0 0,1-5-900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11058 0 0,'-1'1'353'0'0,"0"0"0"0"0,0 0 0 0 0,0 0 0 0 0,0 0 0 0 0,0 0 0 0 0,0 0 0 0 0,0 0 0 0 0,1 1 0 0 0,-1-1-1 0 0,0 0 1 0 0,1 0 0 0 0,-1 1 0 0 0,1-1 0 0 0,-1 0 0 0 0,0 3 0 0 0,1 27 1968 0 0,1-22-1992 0 0,1 0 0 0 0,0 0 0 0 0,1 0 0 0 0,4 10 0 0 0,-4-11-289 0 0,1 0 1 0 0,1-1-1 0 0,-1 0 0 0 0,1 1 0 0 0,0-2 1 0 0,1 1-1 0 0,-1-1 0 0 0,2 1 0 0 0,-1-1 1 0 0,0-1-1 0 0,1 0 0 0 0,0 0 0 0 0,0 0 1 0 0,1 0-1 0 0,0-1 0 0 0,-1-1 0 0 0,1 1 1 0 0,12 2-1 0 0,-3-1-553 0 0,0-1 0 0 0,0-1 0 0 0,18 1 1 0 0,55-1-7488 0 0,-69 0 1889 0 0,-14-1 1973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2072 0 0,'0'2'1019'0'0,"0"1"-1"0"0,-1 0 0 0 0,1 0 0 0 0,-1 0 0 0 0,0 0 0 0 0,0-1 0 0 0,0 1 1 0 0,-3 4-1 0 0,-18 26 2415 0 0,-30 24-1905 0 0,49-54-1283 0 0,-18 13 425 0 0,12-10-2315 0 0,27-18-13006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10434 0 0,'22'-9'1541'0'0,"19"-10"-994"0"0,-2-2 1 0 0,0-1 0 0 0,51-40 0 0 0,48-30 644 0 0,-88 71-929 0 0,-48 20-148 0 0,0 1 1 0 0,0-1-1 0 0,0 0 0 0 0,0 1 1 0 0,0-1-1 0 0,1 1 1 0 0,-1 0-1 0 0,0 0 1 0 0,0 0-1 0 0,0 0 1 0 0,0 0-1 0 0,0 0 0 0 0,0 0 1 0 0,0 1-1 0 0,0-1 1 0 0,0 1-1 0 0,1 0 1 0 0,-2-1-1 0 0,1 1 1 0 0,0 0-1 0 0,0 0 0 0 0,3 2 1 0 0,-4-1 91 0 0,0 1-1 0 0,1-1 1 0 0,-1 1 0 0 0,0 0-1 0 0,0-1 1 0 0,-1 1 0 0 0,1 0-1 0 0,0-1 1 0 0,-1 1 0 0 0,0 0-1 0 0,0 0 1 0 0,1 0 0 0 0,-2 3-1 0 0,-4 41 963 0 0,4-37-863 0 0,-36 184 2021 0 0,22-128-2101 0 0,2 1-1 0 0,-3 72 1 0 0,15-134-374 0 0,1 0 1 0 0,1-1-1 0 0,-1 1 0 0 0,0 0 0 0 0,1-1 1 0 0,0 1-1 0 0,0-1 0 0 0,1 1 1 0 0,2 7-1 0 0,-4-12 35 0 0,1 1 0 0 0,-1 0 1 0 0,1-1-1 0 0,-1 1 0 0 0,1 0 1 0 0,-1-1-1 0 0,1 1 0 0 0,-1-1 0 0 0,1 1 1 0 0,-1-1-1 0 0,1 1 0 0 0,0-1 1 0 0,-1 1-1 0 0,1-1 0 0 0,0 0 1 0 0,-1 1-1 0 0,1-1 0 0 0,0 0 0 0 0,0 0 1 0 0,-1 0-1 0 0,1 1 0 0 0,0-1 1 0 0,1 0-1 0 0,0 0-147 0 0,-1-1 1 0 0,1 1-1 0 0,0-1 0 0 0,-1 0 1 0 0,1 1-1 0 0,0-1 1 0 0,-1 0-1 0 0,1 0 0 0 0,-1 0 1 0 0,1 0-1 0 0,-1 0 1 0 0,1 0-1 0 0,-1 0 0 0 0,2-3 1 0 0,4-3-1411 0 0,-1 0 0 0 0,-1-1 0 0 0,1 0 0 0 0,-1 0 0 0 0,6-15 0 0 0,3-6-3922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110 116 14259 0 0,'-7'2'1081'0'0,"-7"1"-524"0"0,0 0 0 0 0,0 1 0 0 0,1 1 0 0 0,0 0-1 0 0,-22 12 1 0 0,75-41-503 0 0,0 2 1 0 0,1 1-1 0 0,1 2 0 0 0,0 1 0 0 0,2 3 0 0 0,76-17 0 0 0,-111 31-33 0 0,-1-1-1 0 0,1 2 1 0 0,-1-1-1 0 0,1 1 1 0 0,0 1-1 0 0,10 1 1 0 0,-17-2 9 0 0,-1 0 0 0 0,0 0 0 0 0,1 1 0 0 0,-1-1 0 0 0,0 0 0 0 0,0 1 1 0 0,1-1-1 0 0,-1 1 0 0 0,0 0 0 0 0,0-1 0 0 0,0 1 0 0 0,0 0 0 0 0,1 0 0 0 0,-1-1 0 0 0,0 1 0 0 0,-1 0 1 0 0,1 0-1 0 0,0 0 0 0 0,0 0 0 0 0,0 0 0 0 0,0 1 0 0 0,-1-1 0 0 0,1 0 0 0 0,-1 0 0 0 0,1 0 1 0 0,-1 1-1 0 0,1-1 0 0 0,-1 0 0 0 0,0 1 0 0 0,1-1 0 0 0,-1 0 0 0 0,0 1 0 0 0,0-1 0 0 0,0 0 1 0 0,0 1-1 0 0,0-1 0 0 0,-1 0 0 0 0,1 1 0 0 0,0-1 0 0 0,0 0 0 0 0,-1 1 0 0 0,1-1 0 0 0,-1 0 1 0 0,1 0-1 0 0,-1 0 0 0 0,0 1 0 0 0,1-1 0 0 0,-2 1 0 0 0,-16 29 536 0 0,-1 0-1 0 0,-1-2 1 0 0,-1 0-1 0 0,-49 49 1 0 0,-16 21-448 0 0,75-77-289 0 0,15-18-164 0 0,10-7-43 0 0,3-5 217 0 0,0-1 0 0 0,-1 0 0 0 0,20-16 0 0 0,-25 17 177 0 0,0 1-1 0 0,0-1 0 0 0,1 2 1 0 0,0-1-1 0 0,0 2 0 0 0,0-1 1 0 0,1 2-1 0 0,20-6 0 0 0,-33 10 7 0 0,0 0-1 0 0,1 0 0 0 0,-1 0 0 0 0,0 0 0 0 0,1 0 1 0 0,-1 0-1 0 0,0 0 0 0 0,1 0 0 0 0,-1 0 0 0 0,1 0 0 0 0,-1 0 1 0 0,0 0-1 0 0,1 0 0 0 0,-1 0 0 0 0,0 0 0 0 0,1 0 1 0 0,-1 1-1 0 0,0-1 0 0 0,1 0 0 0 0,-1 0 0 0 0,0 0 0 0 0,0 0 1 0 0,1 1-1 0 0,-1-1 0 0 0,0 0 0 0 0,0 0 0 0 0,1 1 1 0 0,-1-1-1 0 0,0 0 0 0 0,0 0 0 0 0,1 1 0 0 0,-1-1 1 0 0,0 0-1 0 0,0 1 0 0 0,0 0 0 0 0,-2 15 513 0 0,-15 20 192 0 0,15-32-592 0 0,-22 39 479 0 0,10-20-481 0 0,2 0 0 0 0,0 1 0 0 0,2 0 0 0 0,0 1 0 0 0,-8 36 1 0 0,17-60-149 0 0,1 0 1 0 0,0 1-1 0 0,-1-1 1 0 0,1 0-1 0 0,0 1 1 0 0,0-1 0 0 0,0 0-1 0 0,0 1 1 0 0,0-1-1 0 0,0 0 1 0 0,0 1-1 0 0,1-1 1 0 0,-1 0 0 0 0,0 1-1 0 0,1-1 1 0 0,-1 0-1 0 0,1 0 1 0 0,-1 0 0 0 0,1 1-1 0 0,1 1 1 0 0,-1-3-20 0 0,0 1 1 0 0,0-1 0 0 0,0 1 0 0 0,0-1-1 0 0,0 1 1 0 0,0-1 0 0 0,0 0 0 0 0,0 0-1 0 0,0 1 1 0 0,0-1 0 0 0,0 0 0 0 0,0 0-1 0 0,0 0 1 0 0,0 0 0 0 0,0 0-1 0 0,0 0 1 0 0,0 0 0 0 0,0-1 0 0 0,0 1-1 0 0,1 0 1 0 0,3-2-180 0 0,0 0 0 0 0,0 0 0 0 0,0 0 0 0 0,0-1 0 0 0,-1 1 0 0 0,1-1 0 0 0,-1 0 0 0 0,7-6 0 0 0,-11 8 131 0 0,1 1 0 0 0,0-1 0 0 0,-1 1 0 0 0,1-1 0 0 0,-1 1 1 0 0,1-1-1 0 0,-1 0 0 0 0,1 1 0 0 0,-1-1 0 0 0,1 0 0 0 0,-1 1 1 0 0,1-1-1 0 0,-1 0 0 0 0,0 0 0 0 0,1 0 0 0 0,-1 1 0 0 0,0-1 1 0 0,0 0-1 0 0,0 0 0 0 0,0 0 0 0 0,0 1 0 0 0,0-1 1 0 0,0 0-1 0 0,0 0 0 0 0,0 0 0 0 0,0 0 0 0 0,0 1 0 0 0,0-1 1 0 0,-1 0-1 0 0,1 0 0 0 0,0 0 0 0 0,0 1 0 0 0,-1-1 0 0 0,1 0 1 0 0,-1 0-1 0 0,1 1 0 0 0,-1-1 0 0 0,1 0 0 0 0,-1 1 0 0 0,1-1 1 0 0,-1 1-1 0 0,0-1 0 0 0,1 1 0 0 0,-1-1 0 0 0,0 1 0 0 0,1-1 1 0 0,-1 1-1 0 0,0-1 0 0 0,0 1 0 0 0,1 0 0 0 0,-1-1 1 0 0,0 1-1 0 0,0 0 0 0 0,0 0 0 0 0,0 0 0 0 0,0 0 75 0 0,1 0-1 0 0,0 0 0 0 0,0 0 0 0 0,0 0 1 0 0,0 0-1 0 0,0 0 0 0 0,0 0 1 0 0,0 0-1 0 0,0 0 0 0 0,-1 0 1 0 0,1 1-1 0 0,0-1 0 0 0,0 0 1 0 0,0 0-1 0 0,0 0 0 0 0,0 0 0 0 0,0 0 1 0 0,0 0-1 0 0,0 0 0 0 0,0 0 1 0 0,0 1-1 0 0,0-1 0 0 0,0 0 1 0 0,0 0-1 0 0,0 0 0 0 0,0 0 1 0 0,0 0-1 0 0,0 0 0 0 0,0 1 0 0 0,0-1 1 0 0,0 0-1 0 0,0 0 0 0 0,0 0 1 0 0,0 0-1 0 0,0 0 0 0 0,0 0 1 0 0,0 0-1 0 0,0 1 0 0 0,0-1 1 0 0,0 0-1 0 0,0 0 0 0 0,0 0 1 0 0,1 0-1 0 0,-1 0 0 0 0,0 0 0 0 0,0 0 1 0 0,0 0-1 0 0,0 0 0 0 0,0 0 1 0 0,0 1-1 0 0,0-1 0 0 0,0 0 1 0 0,0 0-1 0 0,1 0 0 0 0,-1 0 1 0 0,0 0-1 0 0,0 0 0 0 0,0 0 0 0 0,0 0 1 0 0,0 0-1 0 0,0 0 0 0 0,1 0 1 0 0,-1 0-1 0 0,11 5 665 0 0,-4-5-440 0 0,0-1 0 0 0,0 0-1 0 0,-1-1 1 0 0,1 1 0 0 0,0-1-1 0 0,-1-1 1 0 0,0 1 0 0 0,1-1 0 0 0,-1 0-1 0 0,0-1 1 0 0,-1 1 0 0 0,10-8-1 0 0,7-7 99 0 0,34-36 0 0 0,-25 23-214 0 0,-16 16-280 0 0,1-1-284 0 0,35-26 0 0 0,-46 38-147 0 0,1 1 1 0 0,1-1-1 0 0,-1 1 0 0 0,0 0 0 0 0,1 1 0 0 0,7-3 0 0 0,2 4-2892 0 0,-15 1 3155 0 0,0 1 0 0 0,0-1 0 0 0,0 0 0 0 0,-1 0 0 0 0,1 0 0 0 0,0 0 0 0 0,0 1 0 0 0,0-1 0 0 0,0 0 0 0 0,-1 1 0 0 0,1-1 0 0 0,0 0 0 0 0,0 1 0 0 0,-1-1 0 0 0,1 1 0 0 0,0 0 0 0 0,-1-1 0 0 0,1 1 0 0 0,0-1 0 0 0,-1 1 0 0 0,1 0 0 0 0,-1 0 0 0 0,1-1 0 0 0,-1 1 0 0 0,0 0 0 0 0,1 1 0 0 0,1 3-1902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67 12691 0 0,'-1'0'247'0'0,"0"1"1"0"0,0-1 0 0 0,0 0-1 0 0,0 0 1 0 0,0 1 0 0 0,0-1-1 0 0,0 0 1 0 0,0 1 0 0 0,1-1-1 0 0,-1 1 1 0 0,0-1 0 0 0,0 1-1 0 0,1-1 1 0 0,-1 1 0 0 0,0 0-1 0 0,0-1 1 0 0,1 1 0 0 0,-1 0-1 0 0,1-1 1 0 0,-1 1 0 0 0,1 0 0 0 0,-1 1-1 0 0,6 0 1499 0 0,10-8-933 0 0,-9 2-651 0 0,18-11 218 0 0,1 2 1 0 0,42-18-1 0 0,-61 29-379 0 0,0-1 0 0 0,1 1 0 0 0,-1 1-1 0 0,1-1 1 0 0,-1 1 0 0 0,1 0 0 0 0,0 1 0 0 0,-1-1-1 0 0,1 1 1 0 0,0 1 0 0 0,-1-1 0 0 0,1 1-1 0 0,-1 0 1 0 0,1 1 0 0 0,-1-1 0 0 0,1 1 0 0 0,6 3-1 0 0,-9-2 12 0 0,0-1-1 0 0,0 1 1 0 0,0 0 0 0 0,0 0-1 0 0,-1 0 1 0 0,1 1-1 0 0,-1-1 1 0 0,0 1-1 0 0,0 0 1 0 0,0 0-1 0 0,0 0 1 0 0,-1 0-1 0 0,3 6 1 0 0,-1-2 101 0 0,-1 1 1 0 0,-1-1-1 0 0,0 1 1 0 0,0 0-1 0 0,0 0 1 0 0,0 14-1 0 0,-2 7 270 0 0,-2 0 0 0 0,-1-1 0 0 0,-7 36 1 0 0,10-65-383 0 0,-10 40 136 0 0,0 0-2151 0 0,7-14-7467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81 199 3425 0 0,'-1'0'2'0'0,"-41"-2"2518"0"0,39 2-2355 0 0,0 0-1 0 0,1-1 0 0 0,-1 1 1 0 0,0-1-1 0 0,0 0 1 0 0,0 0-1 0 0,1 0 1 0 0,-1 0-1 0 0,0 0 0 0 0,1-1 1 0 0,-5-3-1 0 0,11 22 3611 0 0,16 30-3089 0 0,3-8-631 0 0,3-1 0 0 0,46 54 0 0 0,-46-61-70 0 0,-1 1 1 0 0,-1 0-1 0 0,33 64 1 0 0,21 106 108 0 0,-39-93 40 0 0,-35-98-95 0 0,13 36 119 0 0,-16-44-109 0 0,0 1 0 0 0,-1-1 0 0 0,1 0 0 0 0,-1 1 0 0 0,0-1 0 0 0,1 0 0 0 0,-2 1 0 0 0,1-1 0 0 0,0 0 0 0 0,-1 1 0 0 0,0 5 1 0 0,0-9-22 0 0,1 1 0 0 0,0-1 1 0 0,0 1-1 0 0,0-1 0 0 0,0 0 1 0 0,-1 1-1 0 0,1-1 0 0 0,0 1 1 0 0,0-1-1 0 0,-1 1 1 0 0,1-1-1 0 0,0 0 0 0 0,-1 1 1 0 0,1-1-1 0 0,0 0 0 0 0,-1 1 1 0 0,1-1-1 0 0,-1 0 1 0 0,1 1-1 0 0,0-1 0 0 0,-1 0 1 0 0,1 0-1 0 0,-1 1 0 0 0,1-1 1 0 0,-1 0-1 0 0,1 0 0 0 0,-1 0 1 0 0,1 0-1 0 0,-1 0 1 0 0,0 0-1 0 0,-12-9 804 0 0,-9-22 117 0 0,22 29-941 0 0,-15-27 338 0 0,1 0-1 0 0,2-1 1 0 0,-13-47-1 0 0,-15-100 26 0 0,24 95-145 0 0,5 28-123 0 0,2 1 1 0 0,3-1-1 0 0,3-1 0 0 0,1 1 0 0 0,3 0 0 0 0,3-1 1 0 0,11-58-1 0 0,-14 107-168 0 0,0 0 0 0 0,1 1 1 0 0,0 0-1 0 0,0-1 0 0 0,0 1 0 0 0,1 0 1 0 0,0 0-1 0 0,0 0 0 0 0,4-5 0 0 0,-6 8-143 0 0,1 1 0 0 0,-1 0 0 0 0,0 0 0 0 0,0 0 0 0 0,1 0 0 0 0,-1 0 0 0 0,1 0 0 0 0,-1 0 0 0 0,1 0 0 0 0,-1 0 0 0 0,1 1-1 0 0,-1-1 1 0 0,1 1 0 0 0,2-1 0 0 0,-2 1-237 0 0,0 0-1 0 0,-1 0 1 0 0,1 0-1 0 0,0 0 1 0 0,-1 0 0 0 0,1 1-1 0 0,0-1 1 0 0,-1 1-1 0 0,1-1 1 0 0,-1 1-1 0 0,1 0 1 0 0,-1 0-1 0 0,1 0 1 0 0,-1-1 0 0 0,0 1-1 0 0,1 0 1 0 0,1 3-1 0 0,19 20-4918 0 0,-15-15 3636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34 3393 0 0,'-13'-30'3458'0'0,"13"30"-3406"0"0,0 0-1 0 0,0 0 1 0 0,0-1 0 0 0,0 1 0 0 0,-1 0 0 0 0,1 0-1 0 0,0 0 1 0 0,0 0 0 0 0,0-1 0 0 0,0 1-1 0 0,0 0 1 0 0,0 0 0 0 0,0 0 0 0 0,-1 0-1 0 0,1 0 1 0 0,0-1 0 0 0,0 1 0 0 0,0 0-1 0 0,0 0 1 0 0,-1 0 0 0 0,1 0 0 0 0,0 0-1 0 0,0 0 1 0 0,0 0 0 0 0,-1 0 0 0 0,1 0-1 0 0,0 0 1 0 0,0 0 0 0 0,0 0 0 0 0,0 0-1 0 0,-1 0 1 0 0,1 0 0 0 0,0 0 0 0 0,0 0-1 0 0,0 0 1 0 0,-1 0 0 0 0,1 0 0 0 0,0 0 0 0 0,0 0-1 0 0,0 0 1 0 0,-1 0 0 0 0,-2 18 1050 0 0,6 21-134 0 0,1 1 0 0 0,12 52-1 0 0,-1-4 137 0 0,12 134 1049 0 0,6 52-950 0 0,-4-157-1041 0 0,-6-23-66 0 0,-22-93-93 0 0,0 1 1 0 0,-1-1-1 0 0,0 1 1 0 0,1 0-1 0 0,-1-1 1 0 0,0 1-1 0 0,0-1 1 0 0,1 1-1 0 0,-1-1 1 0 0,-1 1-1 0 0,1 0 1 0 0,0-1-1 0 0,0 1 1 0 0,0-1-1 0 0,-1 1 1 0 0,1-1-1 0 0,-1 1 1 0 0,1-1-1 0 0,-1 1 1 0 0,0-1-1 0 0,0 1 0 0 0,1-1 1 0 0,-1 0-1 0 0,0 1 1 0 0,0-1-1 0 0,0 0 1 0 0,-1 0-1 0 0,1 0 1 0 0,0 0-1 0 0,0 0 1 0 0,0 0-1 0 0,-1 0 1 0 0,1 0-1 0 0,-1 0 1 0 0,1-1-1 0 0,0 1 1 0 0,-1-1-1 0 0,1 1 1 0 0,-1-1-1 0 0,0 1 1 0 0,1-1-1 0 0,-1 0 1 0 0,-2 0-1 0 0,-2 0 13 0 0,0 0-1 0 0,0 0 0 0 0,0-1 1 0 0,0 0-1 0 0,0 0 1 0 0,0-1-1 0 0,0 0 0 0 0,1 0 1 0 0,-1 0-1 0 0,-7-4 1 0 0,-13-11-3 0 0,-42-35 1 0 0,44 33 2 0 0,-1 0 0 0 0,-26-14 1 0 0,50 32-27 0 0,-6-3 128 0 0,0 0-1 0 0,0 0 1 0 0,1-1 0 0 0,-7-5-1 0 0,12 9-102 0 0,1 1-1 0 0,-1-1 0 0 0,1 1 1 0 0,0 0-1 0 0,-1-1 1 0 0,1 1-1 0 0,-1-1 1 0 0,1 1-1 0 0,0-1 1 0 0,0 0-1 0 0,-1 1 0 0 0,1-1 1 0 0,0 1-1 0 0,0-1 1 0 0,-1 1-1 0 0,1-1 1 0 0,0 0-1 0 0,0 1 1 0 0,0-1-1 0 0,0 1 0 0 0,0-1 1 0 0,0 0-1 0 0,0 1 1 0 0,0-1-1 0 0,1 0 1 0 0,-1 0-15 0 0,1 0 0 0 0,0 0 1 0 0,0 0-1 0 0,0 0 0 0 0,0 0 1 0 0,1 0-1 0 0,-1 1 0 0 0,0-1 1 0 0,0 0-1 0 0,0 1 0 0 0,0-1 1 0 0,1 1-1 0 0,-1 0 0 0 0,0-1 1 0 0,1 1-1 0 0,-1 0 0 0 0,3 0 1 0 0,43-6 27 0 0,1 2 0 0 0,50 3 0 0 0,-71 1-64 0 0,216 8-375 0 0,-226-7 364 0 0,-10-1 30 0 0,0 1-1 0 0,1 0 1 0 0,-1 0-1 0 0,0 1 0 0 0,0 0 1 0 0,8 3-1 0 0,-13-5 31 0 0,-1 1-1 0 0,1 0 1 0 0,-1-1 0 0 0,1 1-1 0 0,-1 0 1 0 0,0 0-1 0 0,1 0 1 0 0,-1 0-1 0 0,0 0 1 0 0,0 0 0 0 0,0 0-1 0 0,0 0 1 0 0,0 1-1 0 0,0-1 1 0 0,0 0 0 0 0,0 1-1 0 0,0-1 1 0 0,-1 0-1 0 0,1 1 1 0 0,-1-1 0 0 0,1 1-1 0 0,-1-1 1 0 0,1 1-1 0 0,-1-1 1 0 0,0 1-1 0 0,0 0 1 0 0,1-1 0 0 0,-1 1-1 0 0,0-1 1 0 0,-1 1-1 0 0,1-1 1 0 0,0 1 0 0 0,0 0-1 0 0,-1 1 1 0 0,-3 9 177 0 0,-1 0 0 0 0,0-1 0 0 0,-1 1 0 0 0,0-1 0 0 0,-1 0-1 0 0,0-1 1 0 0,-11 13 0 0 0,-1 0 289 0 0,-1-2-1 0 0,-24 20 1 0 0,26-28-2364 0 0,17-13 1344 0 0,0 1-1 0 0,0 0 1 0 0,0 0 0 0 0,0-1-1 0 0,0 1 1 0 0,0 0 0 0 0,0 0-1 0 0,0 0 1 0 0,0 0-1 0 0,0 0 1 0 0,0 0 0 0 0,1 0-1 0 0,-2 2 1 0 0,2-1 28 0 0,0 1-1 0 0,0-1 1 0 0,0 0 0 0 0,0 0 0 0 0,0 0-1 0 0,1 0 1 0 0,-1 0 0 0 0,1 0-1 0 0,-1 0 1 0 0,1 0 0 0 0,1 4 0 0 0,2 1-4050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28 3553 0 0,'-2'-3'466'0'0,"0"1"1"0"0,-1-1 0 0 0,1 1-1 0 0,-1 0 1 0 0,1 0-1 0 0,-1 0 1 0 0,0 1 0 0 0,0-1-1 0 0,0 1 1 0 0,0-1-1 0 0,0 1 1 0 0,-1 0 0 0 0,1 0-1 0 0,0 1 1 0 0,0-1-1 0 0,-1 0 1 0 0,1 1 0 0 0,0 0-1 0 0,-7 0 1 0 0,5 1-199 0 0,0 1 0 0 0,1-1 0 0 0,-1 1 1 0 0,0 0-1 0 0,1 0 0 0 0,-1 0 0 0 0,1 0 0 0 0,0 1 0 0 0,0 0 1 0 0,0 0-1 0 0,-8 7 0 0 0,-1 4-64 0 0,0 1 0 0 0,1 1 0 0 0,0 0 0 0 0,2 0 1 0 0,-15 29-1 0 0,23-41-190 0 0,0 0 0 0 0,0 1 0 0 0,0-1 0 0 0,1 0 0 0 0,0 0 0 0 0,0 1 0 0 0,0-1 0 0 0,0 1 0 0 0,1-1 0 0 0,-1 0 0 0 0,1 7 0 0 0,1-10-18 0 0,-1 1 0 0 0,1-1 0 0 0,-1 1 0 0 0,1-1 0 0 0,-1 1 0 0 0,1-1 0 0 0,0 1 0 0 0,0-1 0 0 0,0 0 0 0 0,0 1 0 0 0,0-1 0 0 0,0 0 0 0 0,0 0 0 0 0,0 0 0 0 0,0 0 0 0 0,1 0 0 0 0,-1 0 0 0 0,0 0 0 0 0,1 0 0 0 0,-1 0 0 0 0,1-1 0 0 0,-1 1 0 0 0,1 0 0 0 0,-1-1 0 0 0,1 0 0 0 0,-1 1 0 0 0,1-1 0 0 0,-1 0 0 0 0,1 0 0 0 0,0 1 0 0 0,-1-1 0 0 0,1-1 0 0 0,-1 1 0 0 0,3 0 0 0 0,44-2-40 0 0,-25 1 28 0 0,-1 0 0 0 0,1 2 0 0 0,27 3 0 0 0,-44-3 22 0 0,0 1 0 0 0,0-1 0 0 0,0 1-1 0 0,0 0 1 0 0,-1 0 0 0 0,1 0 0 0 0,-1 1-1 0 0,0 0 1 0 0,0 0 0 0 0,1 0 0 0 0,-2 1-1 0 0,1 0 1 0 0,0 0 0 0 0,-1 0-1 0 0,0 0 1 0 0,0 1 0 0 0,3 5 0 0 0,-5-7 55 0 0,-1 0 1 0 0,1 1-1 0 0,-1-1 0 0 0,0 1 1 0 0,-1 0-1 0 0,1-1 1 0 0,0 1-1 0 0,-1 0 0 0 0,0-1 1 0 0,0 1-1 0 0,0 0 1 0 0,0 0-1 0 0,-1-1 0 0 0,0 1 1 0 0,1 0-1 0 0,-1-1 1 0 0,0 1-1 0 0,-1-1 0 0 0,1 1 1 0 0,-1-1-1 0 0,1 0 1 0 0,-4 5-1 0 0,-1 2 131 0 0,0 0 1 0 0,-1 0-1 0 0,0 0 0 0 0,-1-1 0 0 0,-14 14 1 0 0,19-20-191 0 0,1-1 0 0 0,-1 0 0 0 0,0 0 0 0 0,0 0 1 0 0,0 0-1 0 0,0-1 0 0 0,0 1 0 0 0,0-1 0 0 0,-1 0 1 0 0,1 0-1 0 0,0 0 0 0 0,-1 0 0 0 0,1 0 0 0 0,-6 0 1 0 0,-17-1-3799 0 0,22 0 2599 0 0,16 14-10751 0 0,-7-12 9514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4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 4361 0 0,'-1'-2'628'0'0,"1"-1"0"0"0,-1 0 0 0 0,0 1-1 0 0,0-1 1 0 0,0 0 0 0 0,0 1 0 0 0,-1 0 0 0 0,1-1 0 0 0,-3-3 0 0 0,3 6-544 0 0,1 0 0 0 0,0-1 0 0 0,0 1 0 0 0,0 0 0 0 0,-1 0 0 0 0,1 0 0 0 0,0 0 0 0 0,0 0 0 0 0,-1-1 0 0 0,1 1 0 0 0,0 0 0 0 0,0 0 1 0 0,-1 0-1 0 0,1 0 0 0 0,0 0 0 0 0,0 0 0 0 0,-1 0 0 0 0,1 0 0 0 0,0 0 0 0 0,-1 0 0 0 0,1 0 0 0 0,0 0 0 0 0,0 0 0 0 0,-1 0 0 0 0,1 0 0 0 0,0 1 0 0 0,0-1 1 0 0,-1 0-1 0 0,1 0 0 0 0,0 0 0 0 0,0 0 0 0 0,0 0 0 0 0,-1 1 0 0 0,1-1 0 0 0,-9 17 753 0 0,1 8-695 0 0,1 0 0 0 0,2 0-1 0 0,0 0 1 0 0,2 1 0 0 0,0 0 0 0 0,2 0-1 0 0,1-1 1 0 0,1 1 0 0 0,5 27 0 0 0,-6-51-199 0 0,1 1 0 0 0,-1 0 0 0 0,1-1 0 0 0,-1 1 0 0 0,1-1 0 0 0,0 1 0 0 0,0 0 0 0 0,0-1 0 0 0,0 0 0 0 0,1 1 0 0 0,-1-1 0 0 0,1 0 0 0 0,-1 0 0 0 0,1 0 0 0 0,0 0 0 0 0,0 0 0 0 0,0 0 0 0 0,0 0 0 0 0,0 0 0 0 0,0-1 0 0 0,0 1 0 0 0,1-1 0 0 0,-1 0 0 0 0,0 0 0 0 0,1 0 0 0 0,-1 0 0 0 0,1 0 0 0 0,-1 0 0 0 0,1-1 0 0 0,0 1 0 0 0,-1-1 0 0 0,1 1 0 0 0,0-1 0 0 0,4 0 0 0 0,6-2-1306 0 0,0 0 1 0 0,0-1 0 0 0,0 0 0 0 0,0-1-1 0 0,19-8 1 0 0,-18 6-677 0 0,-7 4 811 0 0,-1 2-693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79 4929 0 0,'-1'0'190'0'0,"0"1"0"0"0,0-1 1 0 0,0 1-1 0 0,0 0 0 0 0,0-1 0 0 0,0 1 0 0 0,0 0 0 0 0,0 0 1 0 0,0 0-1 0 0,0 0 0 0 0,0 0 0 0 0,1 0 0 0 0,-1 0 1 0 0,0 0-1 0 0,1 0 0 0 0,-1 0 0 0 0,1 0 0 0 0,-1 0 0 0 0,1 0 1 0 0,0 1-1 0 0,-1-1 0 0 0,1 0 0 0 0,0 0 0 0 0,0 0 0 0 0,0 1 1 0 0,0-1-1 0 0,0 0 0 0 0,0 0 0 0 0,1 2 0 0 0,1 41 669 0 0,-2-42-871 0 0,0 0-1 0 0,0 1 1 0 0,1-1-1 0 0,-1 0 1 0 0,1 0-1 0 0,-1 0 1 0 0,1 0-1 0 0,0 0 1 0 0,0 0 0 0 0,0 0-1 0 0,0-1 1 0 0,0 1-1 0 0,0 0 1 0 0,0 0-1 0 0,1-1 1 0 0,-1 1-1 0 0,1-1 1 0 0,-1 1-1 0 0,1-1 1 0 0,0 0-1 0 0,-1 1 1 0 0,1-1 0 0 0,0 0-1 0 0,0 0 1 0 0,0 0-1 0 0,0-1 1 0 0,0 1-1 0 0,0 0 1 0 0,0-1-1 0 0,0 1 1 0 0,0-1-1 0 0,0 0 1 0 0,0 1-1 0 0,0-1 1 0 0,0 0 0 0 0,1 0-1 0 0,-1-1 1 0 0,3 1-1 0 0,0-2-78 0 0,-1 1 0 0 0,1 0 0 0 0,-1-1 0 0 0,0 0 0 0 0,1 0 0 0 0,-1 0 0 0 0,0-1 0 0 0,0 1 0 0 0,0-1 0 0 0,-1 0 0 0 0,1 0 1 0 0,0-1-1 0 0,-1 1 0 0 0,0-1 0 0 0,0 1 0 0 0,4-8 0 0 0,-4 7 137 0 0,-1 0 0 0 0,0 0 1 0 0,0-1-1 0 0,0 1 0 0 0,0-1 1 0 0,-1 0-1 0 0,0 1 0 0 0,0-1 1 0 0,0 0-1 0 0,-1 0 1 0 0,1 0-1 0 0,-1 1 0 0 0,0-7 1 0 0,-1 8 97 0 0,0-1 1 0 0,0 1-1 0 0,0-1 1 0 0,0 1 0 0 0,-1 0-1 0 0,1-1 1 0 0,-1 1 0 0 0,0 0-1 0 0,0 0 1 0 0,0 0-1 0 0,0 0 1 0 0,0 1 0 0 0,-1-1-1 0 0,1 1 1 0 0,-1-1 0 0 0,0 1-1 0 0,0 0 1 0 0,-5-4-1 0 0,4 4 10 0 0,1 1 0 0 0,0-1 0 0 0,-1 1 0 0 0,0 0 0 0 0,1 0 0 0 0,-1 0-1 0 0,0 0 1 0 0,1 0 0 0 0,-1 1 0 0 0,0 0 0 0 0,0-1 0 0 0,0 1 0 0 0,-7 2 0 0 0,-48 13 311 0 0,53-13-495 0 0,11-12-6574 0 0,12-6 472 0 0,-11 14 3837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7362 0 0,'-1'0'98'0'0,"0"0"1"0"0,0 0-1 0 0,0 0 1 0 0,0 0 0 0 0,0 0-1 0 0,0 0 1 0 0,0 0 0 0 0,0 0-1 0 0,0 1 1 0 0,0-1-1 0 0,0 0 1 0 0,0 1 0 0 0,1-1-1 0 0,-1 0 1 0 0,0 1 0 0 0,0-1-1 0 0,0 1 1 0 0,0 0-1 0 0,1-1 1 0 0,-1 1 0 0 0,0 0-1 0 0,1-1 1 0 0,-1 1 0 0 0,0 0-1 0 0,1 0 1 0 0,-1-1-1 0 0,1 1 1 0 0,-1 0 0 0 0,1 0-1 0 0,0 0 1 0 0,-1 0 0 0 0,1 0-1 0 0,0 0 1 0 0,-1 0-1 0 0,1-1 1 0 0,0 1 0 0 0,0 0-1 0 0,0 2 1 0 0,-6 41 1106 0 0,6-41-993 0 0,1 28-73 0 0,1 0-1 0 0,2-1 1 0 0,1 1-1 0 0,1-1 1 0 0,13 38 0 0 0,-9-30-66 0 0,-9-34-54 0 0,0 0 1 0 0,0 1-1 0 0,1-1 1 0 0,-1 0 0 0 0,1 0-1 0 0,0 0 1 0 0,0 0-1 0 0,0-1 1 0 0,1 1 0 0 0,-1 0-1 0 0,1-1 1 0 0,5 6-1 0 0,-8-15 351 0 0,0 1 0 0 0,0 0 0 0 0,-1 0 0 0 0,1-1 0 0 0,-3-8 0 0 0,2 8-256 0 0,1 3-93 0 0,-4-22 68 0 0,1 0 0 0 0,2-25 0 0 0,0 44-107 0 0,2 0 1 0 0,-1 0 0 0 0,1 1-1 0 0,0-1 1 0 0,0 0-1 0 0,0 1 1 0 0,1-1 0 0 0,0 1-1 0 0,0-1 1 0 0,0 1-1 0 0,1 0 1 0 0,0 0 0 0 0,0 0-1 0 0,7-9 1 0 0,0 6-1452 0 0,0 0 0 0 0,1 1 0 0 0,0 0 0 0 0,0 0 0 0 0,23-8 0 0 0,10-7-4239 0 0,-35 19 4157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29 312 5769 0 0,'-19'22'2134'0'0,"18"-21"-1919"0"0,0 0 1 0 0,0 0 0 0 0,0 0-1 0 0,0 1 1 0 0,1-1-1 0 0,-1 0 1 0 0,0 1 0 0 0,1-1-1 0 0,-1 0 1 0 0,1 1 0 0 0,0-1-1 0 0,-1 1 1 0 0,1-1-1 0 0,0 0 1 0 0,0 1 0 0 0,0-1-1 0 0,0 4 1 0 0,1-5-91 0 0,-1 0-1 0 0,1 0 1 0 0,0 1 0 0 0,-1-1-1 0 0,1 0 1 0 0,0 0 0 0 0,-1 0-1 0 0,1 0 1 0 0,0 0 0 0 0,0 0-1 0 0,-1 0 1 0 0,1 0 0 0 0,0 0-1 0 0,-1 0 1 0 0,1 0 0 0 0,0 0-1 0 0,-1-1 1 0 0,1 1 0 0 0,0 0-1 0 0,-1-1 1 0 0,1 1 0 0 0,0 0-1 0 0,-1-1 1 0 0,2 0 0 0 0,17-9 201 0 0,-5 0-157 0 0,0-1 0 0 0,-1 0 0 0 0,0-1 0 0 0,21-26 0 0 0,40-61 163 0 0,-58 76-271 0 0,-9 13-93 0 0,-1 1 0 0 0,0-1-1 0 0,-1 0 1 0 0,0-1 0 0 0,5-15 0 0 0,-9 24 26 0 0,0 0-1 0 0,0 0 1 0 0,-1 0 0 0 0,1 0 0 0 0,-1 0-1 0 0,0 0 1 0 0,1 0 0 0 0,-1 0-1 0 0,0 0 1 0 0,0 0 0 0 0,0 0-1 0 0,-1 0 1 0 0,1 0 0 0 0,0 0-1 0 0,-1 0 1 0 0,1 0 0 0 0,-1 0 0 0 0,0 0-1 0 0,0 0 1 0 0,0 0 0 0 0,0 1-1 0 0,0-1 1 0 0,0 0 0 0 0,0 0-1 0 0,0 1 1 0 0,-1-1 0 0 0,1 1-1 0 0,-1-1 1 0 0,1 1 0 0 0,-1 0 0 0 0,1 0-1 0 0,-1-1 1 0 0,0 1 0 0 0,0 0-1 0 0,0 0 1 0 0,0 1 0 0 0,1-1-1 0 0,-5-1 1 0 0,2 2 13 0 0,0-1-1 0 0,0 1 0 0 0,0 0 1 0 0,-1 0-1 0 0,1 0 1 0 0,0 0-1 0 0,0 1 1 0 0,0-1-1 0 0,0 1 1 0 0,0 0-1 0 0,0 1 1 0 0,0-1-1 0 0,1 1 0 0 0,-1 0 1 0 0,0-1-1 0 0,1 2 1 0 0,-1-1-1 0 0,1 0 1 0 0,0 1-1 0 0,0-1 1 0 0,-5 6-1 0 0,-4 4 65 0 0,0 1 0 0 0,1 0 0 0 0,-16 26 0 0 0,20-29 60 0 0,2 1 0 0 0,-1 0 1 0 0,1 1-1 0 0,1 0 0 0 0,0-1 1 0 0,1 1-1 0 0,0 0 1 0 0,1 1-1 0 0,0-1 0 0 0,1 0 1 0 0,0 14-1 0 0,1-19-55 0 0,0 0 1 0 0,1 0-1 0 0,-1 0 0 0 0,2 0 1 0 0,-1 0-1 0 0,1 0 0 0 0,0 0 1 0 0,0 0-1 0 0,1-1 0 0 0,-1 1 1 0 0,2-1-1 0 0,-1 0 0 0 0,1 0 1 0 0,0 0-1 0 0,0 0 0 0 0,0-1 1 0 0,1 1-1 0 0,0-1 0 0 0,0 0 1 0 0,11 7-1 0 0,-12-9-40 0 0,0-1 0 0 0,0 0 0 0 0,0 0 0 0 0,0 0 1 0 0,0-1-1 0 0,1 1 0 0 0,-1-1 0 0 0,1 0 0 0 0,-1 0 0 0 0,1-1 0 0 0,-1 0 0 0 0,1 1 1 0 0,0-1-1 0 0,-1-1 0 0 0,1 1 0 0 0,-1-1 0 0 0,1 1 0 0 0,5-3 0 0 0,5-2-390 0 0,-1-1 1 0 0,0-1-1 0 0,0 0 0 0 0,13-9 0 0 0,27-13-8764 0 0,-28 24 1762 0 0,-20 5 5426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8618 0 0,'-25'33'6454'0'0,"5"5"-4547"0"0,-12 15-2220 0 0,12-28-2331 0 0,-8 11-6918 0 0,23-28 6574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24 4233 0 0,'-1'-2'1007'0'0,"-1"0"0"0"0,1 0-1 0 0,-1 0 1 0 0,0 1 0 0 0,0-1 0 0 0,0 0-1 0 0,0 1 1 0 0,0-1 0 0 0,0 1 0 0 0,-4-2 0 0 0,6 2-990 0 0,-1 1 1 0 0,1 0 0 0 0,-1-1-1 0 0,1 1 1 0 0,-1 0-1 0 0,1 0 1 0 0,-1-1 0 0 0,1 1-1 0 0,-1 0 1 0 0,1 0-1 0 0,-1 0 1 0 0,1 0 0 0 0,-1 0-1 0 0,1 0 1 0 0,-1 0-1 0 0,1 0 1 0 0,-1 0 0 0 0,1 0-1 0 0,-1 0 1 0 0,1 0-1 0 0,-1 0 1 0 0,1 0 0 0 0,-1 0-1 0 0,1 0 1 0 0,-1 1 0 0 0,1-1-1 0 0,-1 0 1 0 0,1 0-1 0 0,-1 1 1 0 0,1-1 0 0 0,0 0-1 0 0,-1 1 1 0 0,1-1-1 0 0,-1 0 1 0 0,1 1 0 0 0,0-1-1 0 0,-1 1 1 0 0,1-1-1 0 0,0 0 1 0 0,0 1 0 0 0,-1-1-1 0 0,1 1 1 0 0,0-1 0 0 0,0 1-1 0 0,0-1 1 0 0,-1 1-1 0 0,1-1 1 0 0,0 1 0 0 0,0-1-1 0 0,0 1 1 0 0,0-1-1 0 0,0 1 1 0 0,0 0 0 0 0,0-1-1 0 0,0 1 1 0 0,0 0-1 0 0,1 2-967 0 0,0 0-1 0 0,1 0 0 0 0,-1 0 0 0 0,0 0 0 0 0,1-1 0 0 0,0 1 0 0 0,-1 0 0 0 0,1-1 0 0 0,4 5 0 0 0,2 3-1849 0 0,-1 2-394 0 0</inkml:trace>
  <inkml:trace contextRef="#ctx0" brushRef="#br0" timeOffset="1">228 334 9506 0 0,'-14'7'5105'0'0,"2"0"-3729"0"0,-2 4-1056 0 0,3-3-239 0 0,2-1-17 0 0,2-1-40 0 0,2-5 24 0 0,2 1-48 0 0,-1 0-136 0 0,2 0-217 0 0,1-1-375 0 0,16-6-11690 0 0,-9 2 9889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22 8810 0 0,'0'-1'343'0'0,"-1"0"-1"0"0,1 0 1 0 0,-1 0 0 0 0,1-1-1 0 0,-1 1 1 0 0,1 0 0 0 0,-1 0-1 0 0,0 0 1 0 0,0 0 0 0 0,0 0 0 0 0,1 0-1 0 0,-1 0 1 0 0,0 1 0 0 0,0-1-1 0 0,0 0 1 0 0,0 0 0 0 0,0 1-1 0 0,-1-1 1 0 0,1 1 0 0 0,0-1 0 0 0,0 1-1 0 0,0-1 1 0 0,0 1 0 0 0,-1 0-1 0 0,-1-1 1 0 0,2 2-194 0 0,-1 0 0 0 0,1 1 0 0 0,0-1 0 0 0,0 0 0 0 0,0 1 0 0 0,0-1 0 0 0,0 0 0 0 0,1 1 0 0 0,-1-1 0 0 0,0 1 0 0 0,1 0-1 0 0,-1-1 1 0 0,1 1 0 0 0,-1-1 0 0 0,1 1 0 0 0,0 0 0 0 0,0-1 0 0 0,-1 1 0 0 0,2 3 0 0 0,-5 48 8 0 0,2 1 0 0 0,3-1 0 0 0,2 1 0 0 0,18 91 1 0 0,-18-130-366 0 0,1 0 0 0 0,0 0 0 0 0,1 0 1 0 0,1-1-1 0 0,0 0 0 0 0,1 0 0 0 0,9 13 0 0 0,13 9-3898 0 0,8-7-4300 0 0,-23-20 2976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94 6073 0 0,'-3'-22'1763'0'0,"2"15"-1236"0"0,0 0 0 0 0,0 1-1 0 0,-1-1 1 0 0,1 0-1 0 0,-1 1 1 0 0,-1 0 0 0 0,-5-13-1 0 0,8 19-454 0 0,-1-1 0 0 0,1 1 0 0 0,0 0 0 0 0,0-1 0 0 0,0 1 0 0 0,-1 0 0 0 0,1-1 0 0 0,0 1 0 0 0,0 0 0 0 0,-1-1 0 0 0,1 1 0 0 0,0 0 0 0 0,-1-1 0 0 0,1 1 0 0 0,0 0 0 0 0,-1 0 0 0 0,1-1 0 0 0,0 1 0 0 0,-1 0 0 0 0,1 0 0 0 0,0 0 0 0 0,-1 0 0 0 0,1 0 0 0 0,-1-1 0 0 0,1 1 0 0 0,-1 0 0 0 0,1 0 0 0 0,0 0 0 0 0,-1 0 0 0 0,1 0 0 0 0,-1 0 0 0 0,1 0 0 0 0,0 0 0 0 0,-1 1 0 0 0,1-1 0 0 0,-1 0 0 0 0,1 0 0 0 0,0 0 0 0 0,-1 1 0 0 0,-6 17 750 0 0,5 25-442 0 0,33 228 2521 0 0,-8-107-2213 0 0,54 344-84 0 0,-75-499-602 0 0,0 0 0 0 0,-1 0-1 0 0,0 0 1 0 0,-1 0-1 0 0,0 1 1 0 0,0-1-1 0 0,-1 0 1 0 0,-4 18 0 0 0,5-25 2 0 0,-1 1 1 0 0,0-1 0 0 0,0 1 0 0 0,-1-1 0 0 0,1 0-1 0 0,0 0 1 0 0,-1 1 0 0 0,0-1 0 0 0,1 0 0 0 0,-1 0-1 0 0,0-1 1 0 0,0 1 0 0 0,0 0 0 0 0,0 0-1 0 0,0-1 1 0 0,0 0 0 0 0,-1 1 0 0 0,1-1 0 0 0,0 0-1 0 0,-1 0 1 0 0,1 0 0 0 0,-1 0 0 0 0,1-1 0 0 0,-1 1-1 0 0,0-1 1 0 0,1 1 0 0 0,-1-1 0 0 0,0 0-1 0 0,1 0 1 0 0,-1 0 0 0 0,1 0 0 0 0,-1-1 0 0 0,0 1-1 0 0,1-1 1 0 0,-5-1 0 0 0,-18-3 45 0 0,-1-2 1 0 0,1-1-1 0 0,1-1 0 0 0,-1-2 1 0 0,2 0-1 0 0,-1-1 0 0 0,1-1 0 0 0,1-2 1 0 0,1 0-1 0 0,0-1 0 0 0,1-1 1 0 0,1-1-1 0 0,-25-29 0 0 0,43 46-44 0 0,0 0 0 0 0,-1-1 0 0 0,1 1 0 0 0,0-1 0 0 0,1 1 0 0 0,-1-1 0 0 0,0 1 0 0 0,0-1 0 0 0,1 0 0 0 0,-1 1 0 0 0,1-1 1 0 0,-1 0-1 0 0,1 0 0 0 0,0 1 0 0 0,0-1 0 0 0,0 0 0 0 0,0 0 0 0 0,0 1 0 0 0,0-1 0 0 0,0 0 0 0 0,0 0 0 0 0,1 1 0 0 0,-1-1 0 0 0,1 0 0 0 0,-1 0 0 0 0,1 1 0 0 0,0-1 0 0 0,0 1 0 0 0,0-1 0 0 0,0 1 0 0 0,0-1 0 0 0,0 1 0 0 0,0-1 0 0 0,0 1 0 0 0,0 0 0 0 0,1 0 0 0 0,-1 0 0 0 0,3-2 0 0 0,6-4-35 0 0,0 0 1 0 0,0 1-1 0 0,1 0 0 0 0,19-7 0 0 0,-15 7 44 0 0,232-106-123 0 0,-228 104 50 0 0,0 0 0 0 0,1 1 1 0 0,34-7-1 0 0,-47 13 39 0 0,1 0 0 0 0,-1 0 0 0 0,0 0 0 0 0,0 1-1 0 0,1 0 1 0 0,-1 1 0 0 0,0-1 0 0 0,1 1 0 0 0,-1 1 0 0 0,0-1 0 0 0,0 1-1 0 0,0 0 1 0 0,0 1 0 0 0,7 4 0 0 0,-11-5 22 0 0,-1 0-1 0 0,0 0 1 0 0,1 0-1 0 0,-1 1 1 0 0,0-1 0 0 0,-1 1-1 0 0,1 0 1 0 0,0-1-1 0 0,-1 1 1 0 0,1 0 0 0 0,-1 0-1 0 0,0 0 1 0 0,0 0-1 0 0,0 0 1 0 0,0 0 0 0 0,-1 1-1 0 0,1-1 1 0 0,-1 0-1 0 0,0 0 1 0 0,0 0 0 0 0,0 1-1 0 0,0-1 1 0 0,0 0-1 0 0,-1 0 1 0 0,-1 6 0 0 0,-1 6 67 0 0,-1 0 1 0 0,-1 1-1 0 0,-11 26 0 0 0,-4-3 141 0 0,-2 0 0 0 0,-52 69 0 0 0,74-108-318 0 0,0 0 0 0 0,0 1 0 0 0,0-1 1 0 0,-1 0-1 0 0,1 0 0 0 0,0 0 1 0 0,0 0-1 0 0,0 0 0 0 0,-1 1 0 0 0,1-1 1 0 0,0 0-1 0 0,0 0 0 0 0,0 0 1 0 0,0 1-1 0 0,0-1 0 0 0,-1 0 0 0 0,1 0 1 0 0,0 1-1 0 0,0-1 0 0 0,0 0 1 0 0,0 0-1 0 0,0 1 0 0 0,0-1 0 0 0,0 0 1 0 0,0 0-1 0 0,0 1 0 0 0,0-1 1 0 0,0 0-1 0 0,0 0 0 0 0,0 1 0 0 0,0-1 1 0 0,0 0-1 0 0,0 0 0 0 0,0 1 1 0 0,0-1-1 0 0,1 0 0 0 0,-1 0 0 0 0,0 1 1 0 0,0-1-1 0 0,0 0 0 0 0,0 0 0 0 0,0 0 1 0 0,1 1-1 0 0,-1-1 0 0 0,0 0 1 0 0,0 0-1 0 0,0 0 0 0 0,1 0 0 0 0,-1 0 1 0 0,0 1-1 0 0,0-1 0 0 0,0 0 1 0 0,1 0-1 0 0,15 1-8806 0 0,-10-2 6705 0 0,1 1-1473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4449 0 0,'-8'1'564'0'0,"0"0"1"0"0,0 0-1 0 0,0 1 0 0 0,0 0 0 0 0,0 0 1 0 0,0 1-1 0 0,1 0 0 0 0,-1 1 1 0 0,1-1-1 0 0,0 1 0 0 0,0 1 0 0 0,0-1 1 0 0,-9 10-1 0 0,8-8-434 0 0,0 1 0 0 0,1 0 0 0 0,0 1 0 0 0,1 0 0 0 0,0 0 0 0 0,0 0 0 0 0,1 1 0 0 0,0 0 0 0 0,0 0 0 0 0,-6 17 0 0 0,11-25-137 0 0,-1 1 0 0 0,1-1 1 0 0,0 0-1 0 0,0 0 0 0 0,-1 1 0 0 0,1-1 1 0 0,0 0-1 0 0,0 0 0 0 0,0 1 1 0 0,0-1-1 0 0,1 0 0 0 0,-1 0 0 0 0,0 1 1 0 0,0-1-1 0 0,1 0 0 0 0,-1 0 0 0 0,1 1 1 0 0,-1-1-1 0 0,1 0 0 0 0,-1 0 0 0 0,1 0 1 0 0,0 0-1 0 0,0 0 0 0 0,-1 0 0 0 0,1 0 1 0 0,0 0-1 0 0,0 0 0 0 0,0 0 0 0 0,0-1 1 0 0,0 1-1 0 0,0 0 0 0 0,0-1 0 0 0,1 1 1 0 0,-1 0-1 0 0,0-1 0 0 0,0 0 1 0 0,0 1-1 0 0,1-1 0 0 0,-1 0 0 0 0,0 1 1 0 0,0-1-1 0 0,1 0 0 0 0,-1 0 0 0 0,0 0 1 0 0,2 0-1 0 0,10 1-10 0 0,0-1 1 0 0,0-1 0 0 0,21-2-1 0 0,-19 1 97 0 0,-11 2-93 0 0,1-1 25 0 0,0 0-1 0 0,0 1 0 0 0,1 0 0 0 0,-1 0 0 0 0,0 1 0 0 0,9 1 0 0 0,-13-2 0 0 0,0 1 0 0 0,0-1 0 0 0,0 1 0 0 0,0-1 1 0 0,0 1-1 0 0,0 0 0 0 0,0-1 0 0 0,0 1 0 0 0,0 0 0 0 0,-1 0 0 0 0,1 0 0 0 0,0-1 0 0 0,0 1 0 0 0,-1 0 0 0 0,1 0 0 0 0,0 0 0 0 0,-1 0 0 0 0,1 0 0 0 0,-1 0 1 0 0,0 1-1 0 0,1-1 0 0 0,-1 0 0 0 0,0 0 0 0 0,1 0 0 0 0,-1 0 0 0 0,0 0 0 0 0,0 1 0 0 0,0-1 0 0 0,0 0 0 0 0,0 0 0 0 0,0 0 0 0 0,-1 0 0 0 0,1 0 0 0 0,0 1 1 0 0,-1-1-1 0 0,1 1 0 0 0,-3 11 79 0 0,0-1 1 0 0,-1 1-1 0 0,-1-1 1 0 0,0 0 0 0 0,0 0-1 0 0,-1 0 1 0 0,0-1-1 0 0,-1 0 1 0 0,-1 0 0 0 0,0-1-1 0 0,0 0 1 0 0,-1 0-1 0 0,0-1 1 0 0,-12 10 0 0 0,21-19-217 0 0,0 0 1 0 0,-1 0-1 0 0,1 0 1 0 0,0 0 0 0 0,0 0-1 0 0,-1 0 1 0 0,1 1-1 0 0,0-1 1 0 0,0 0 0 0 0,-1 0-1 0 0,1 0 1 0 0,0 0-1 0 0,0 1 1 0 0,0-1 0 0 0,-1 0-1 0 0,1 0 1 0 0,0 1-1 0 0,0-1 1 0 0,0 0-1 0 0,0 0 1 0 0,0 1 0 0 0,0-1-1 0 0,0 0 1 0 0,-1 0-1 0 0,1 1 1 0 0,0-1 0 0 0,0 0-1 0 0,0 1 1 0 0,0-1-1 0 0,0 0 1 0 0,0 0 0 0 0,0 1-1 0 0,0-1 1 0 0,0 0-1 0 0,1 1 1 0 0,-1-1 0 0 0,0 0-1 0 0,0 0 1 0 0,0 1-1 0 0,0-1 1 0 0,0 0 0 0 0,0 0-1 0 0,1 1 1 0 0,-1-1-1 0 0,0 0 1 0 0,0 0 0 0 0,0 1-1 0 0,0-1 1 0 0,1 0-1 0 0,-1 0 1 0 0,1 1-1 0 0,14 5-5620 0 0,-12-5 3601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 5033 0 0,'-3'0'444'0'0,"0"-1"1"0"0,0 1-1 0 0,0-1 0 0 0,0 1 1 0 0,0 0-1 0 0,0 0 0 0 0,0 1 1 0 0,1-1-1 0 0,-1 1 0 0 0,0-1 0 0 0,0 1 1 0 0,0 0-1 0 0,0 0 0 0 0,1 0 1 0 0,-1 0-1 0 0,0 0 0 0 0,-2 3 1 0 0,3-2-287 0 0,-1 0 1 0 0,1 0-1 0 0,0 1 1 0 0,0-1-1 0 0,0 1 1 0 0,0 0 0 0 0,1-1-1 0 0,-1 1 1 0 0,1 0-1 0 0,-1 0 1 0 0,1 0-1 0 0,0 0 1 0 0,-1 5-1 0 0,0 8-394 0 0,0 1 0 0 0,1-1 0 0 0,0 1 0 0 0,4 32 0 0 0,-1-25 908 0 0,-2-10-688 0 0,1 5 60 0 0,5 37-1 0 0,-5-52-80 0 0,-1-1 0 0 0,1 0 0 0 0,0 1 0 0 0,0-1 0 0 0,0 0 0 0 0,0 1 0 0 0,1-1 0 0 0,-1 0 0 0 0,1 0 0 0 0,0 0 0 0 0,0 0 0 0 0,0-1 0 0 0,0 1 0 0 0,0 0 0 0 0,1-1 0 0 0,-1 0 0 0 0,1 1 0 0 0,2 1 0 0 0,-3-4-61 0 0,0 1 0 0 0,-1 0 1 0 0,1-1-1 0 0,0 0 0 0 0,0 1 1 0 0,-1-1-1 0 0,1 0 1 0 0,0 0-1 0 0,0 0 0 0 0,0 0 1 0 0,-1 0-1 0 0,1 0 0 0 0,0-1 1 0 0,0 1-1 0 0,0 0 0 0 0,-1-1 1 0 0,3 0-1 0 0,31-18-2980 0 0,-4 3-2630 0 0,-26 14 4273 0 0,-1-1-400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28 2897 0 0,'-4'6'378'0'0,"0"0"1"0"0,1 0 0 0 0,0 0 0 0 0,-1 1-1 0 0,2-1 1 0 0,-1 1 0 0 0,1-1 0 0 0,0 1-1 0 0,0 0 1 0 0,1 0 0 0 0,0 0 0 0 0,0 0-1 0 0,1 0 1 0 0,0 0 0 0 0,0 0 0 0 0,1 0-1 0 0,0 0 1 0 0,2 10 0 0 0,-3-16-390 0 0,0 0 1 0 0,0 0 0 0 0,1 0 0 0 0,-1 0-1 0 0,0 1 1 0 0,1-1 0 0 0,-1 0-1 0 0,1 0 1 0 0,-1 0 0 0 0,1 0-1 0 0,0 0 1 0 0,-1 0 0 0 0,1 0-1 0 0,0 0 1 0 0,0-1 0 0 0,0 1-1 0 0,0 0 1 0 0,0 0 0 0 0,0 0-1 0 0,0-1 1 0 0,0 1 0 0 0,0-1-1 0 0,0 1 1 0 0,0-1 0 0 0,0 1-1 0 0,0-1 1 0 0,0 0 0 0 0,0 1-1 0 0,1-1 1 0 0,-1 0 0 0 0,0 0-1 0 0,0 0 1 0 0,0 0 0 0 0,0 0-1 0 0,1 0 1 0 0,-1 0 0 0 0,0 0-1 0 0,0 0 1 0 0,0-1 0 0 0,0 1-1 0 0,1 0 1 0 0,-1-1 0 0 0,0 1-1 0 0,0-1 1 0 0,0 1 0 0 0,0-1-1 0 0,0 0 1 0 0,0 0 0 0 0,1 0-1 0 0,3-2-42 0 0,-1-1 0 0 0,1 1 0 0 0,-1-1 0 0 0,0 0 0 0 0,0 0 0 0 0,-1-1 0 0 0,1 1 0 0 0,-1-1 0 0 0,3-4 0 0 0,-1 0 120 0 0,0 0 0 0 0,-1-1 0 0 0,-1 1 0 0 0,0-1 0 0 0,4-18-1 0 0,-7 27 3 0 0,0-1-1 0 0,0 1 1 0 0,0-1-1 0 0,0 1 1 0 0,0-1-1 0 0,0 0 1 0 0,0 1-1 0 0,-1-1 0 0 0,1 1 1 0 0,0 0-1 0 0,-1-1 1 0 0,1 1-1 0 0,-1-1 1 0 0,0 1-1 0 0,1 0 1 0 0,-1-1-1 0 0,0 1 0 0 0,-2-3 1 0 0,1 3 38 0 0,0 0 0 0 0,1 0 0 0 0,-1 0-1 0 0,0 0 1 0 0,0 0 0 0 0,0 1 0 0 0,0-1 0 0 0,0 0 0 0 0,-1 1 0 0 0,1 0 0 0 0,0-1 0 0 0,0 1 0 0 0,0 0-1 0 0,0 0 1 0 0,-1 0 0 0 0,1 0 0 0 0,-3 1 0 0 0,-1 0-44 0 0,0 1 0 0 0,1-1 0 0 0,-1 1-1 0 0,1 0 1 0 0,-11 5 0 0 0,-8 3-888 0 0,39-21-6708 0 0,13-16 5590 0 0,-24 23 1050 0 0,3-3-690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4657 0 0,'2'5'445'0'0,"-1"-1"0"0"0,1 1 1 0 0,-1-1-1 0 0,0 1 0 0 0,0 0 0 0 0,-1-1 0 0 0,1 1 1 0 0,-1 0-1 0 0,0-1 0 0 0,0 1 0 0 0,-1 0 1 0 0,-1 4-1 0 0,1 9 206 0 0,1 8-381 0 0,1 0 1 0 0,1 0 0 0 0,1-1 0 0 0,1 1-1 0 0,8 26 1 0 0,-12-50-268 0 0,0-1 1 0 0,1 0-1 0 0,-1 0 0 0 0,0 1 0 0 0,1-1 0 0 0,-1 0 1 0 0,1 0-1 0 0,0 0 0 0 0,-1 0 0 0 0,1 0 1 0 0,0 0-1 0 0,0 0 0 0 0,0 0 0 0 0,0 0 1 0 0,1 1-1 0 0,-1-2 18 0 0,-1 0-1 0 0,0 0 1 0 0,1 0 0 0 0,-1 0-1 0 0,1 0 1 0 0,-1 0 0 0 0,0 0-1 0 0,1 0 1 0 0,-1 0 0 0 0,0 0 0 0 0,1 0-1 0 0,-1-1 1 0 0,1 1 0 0 0,-1 0-1 0 0,0 0 1 0 0,1 0 0 0 0,-1-1-1 0 0,0 1 1 0 0,0 0 0 0 0,1-1 0 0 0,-1 1-1 0 0,0 0 1 0 0,0 0 0 0 0,1-1-1 0 0,-1 1 1 0 0,0-1 0 0 0,0 1-1 0 0,0 0 1 0 0,1-1 0 0 0,-1 0 0 0 0,2-4 178 0 0,0 0 0 0 0,-1 0 1 0 0,1 0-1 0 0,-1 0 0 0 0,1-10 1 0 0,1-45 354 0 0,-3 40-429 0 0,0 0 0 0 0,2 0 1 0 0,0 0-1 0 0,2 0 0 0 0,0 0 0 0 0,12-35 1 0 0,-15 53-331 0 0,0 0 1 0 0,1 0 0 0 0,-1 0-1 0 0,0 0 1 0 0,0 0 0 0 0,1 1 0 0 0,-1-1-1 0 0,1 0 1 0 0,0 1 0 0 0,0-1-1 0 0,-1 1 1 0 0,1 0 0 0 0,0-1-1 0 0,0 1 1 0 0,0 0 0 0 0,0 0-1 0 0,0 1 1 0 0,0-1 0 0 0,1 0-1 0 0,-1 1 1 0 0,0-1 0 0 0,0 1-1 0 0,0-1 1 0 0,1 1 0 0 0,-1 0-1 0 0,0 0 1 0 0,0 0 0 0 0,1 1-1 0 0,-1-1 1 0 0,0 0 0 0 0,0 1-1 0 0,1-1 1 0 0,-1 1 0 0 0,0 0-1 0 0,3 1 1 0 0,0 0-262 0 0,0 0 0 0 0,0 0 1 0 0,-1 1-1 0 0,1-1 0 0 0,0 1 0 0 0,-1 0 0 0 0,0 1 0 0 0,0-1 0 0 0,0 1 1 0 0,0 0-1 0 0,0 0 0 0 0,-1 0 0 0 0,6 8 0 0 0,-4-3-657 0 0,-1 0 115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12 223 1880 0 0,'-4'42'3876'0'0,"1"-4"2884"0"0,3-38-6707 0 0,0 0 0 0 0,0 1 0 0 0,0-1 0 0 0,0 0 0 0 0,0 0 0 0 0,0 0 0 0 0,0 1 0 0 0,0-1 0 0 0,0 0 0 0 0,0 0 0 0 0,0 0 0 0 0,0 1 0 0 0,0-1 0 0 0,0 0 0 0 0,0 0 0 0 0,0 0 0 0 0,1 0 0 0 0,-1 1 0 0 0,0-1 0 0 0,0 0 0 0 0,0 0 0 0 0,0 0 0 0 0,0 0 0 0 0,0 0 0 0 0,1 1 0 0 0,-1-1 0 0 0,0 0 0 0 0,0 0 0 0 0,0 0 0 0 0,0 0 0 0 0,0 0 0 0 0,1 0 0 0 0,-1 0 0 0 0,0 0 0 0 0,0 0 0 0 0,0 0 0 0 0,1 0 0 0 0,-1 0 0 0 0,0 0 0 0 0,0 1 0 0 0,0-1 0 0 0,0 0 0 0 0,1-1 0 0 0,-1 1 0 0 0,0 0 0 0 0,12-5 658 0 0,11-13-501 0 0,-22 17-102 0 0,9-9-9 0 0,1 0 0 0 0,-1 0 0 0 0,-1-1-1 0 0,0-1 1 0 0,-1 1 0 0 0,0-2-1 0 0,10-19 1 0 0,-16 28-102 0 0,0-1-1 0 0,0 1 1 0 0,-1 0 0 0 0,1-1-1 0 0,-1 1 1 0 0,0-1 0 0 0,0 1-1 0 0,-1-1 1 0 0,1 0 0 0 0,-1 1-1 0 0,0-1 1 0 0,-1 0 0 0 0,1 1-1 0 0,-1-1 1 0 0,0 0 0 0 0,0 1-1 0 0,0-1 1 0 0,0 1 0 0 0,-1 0-1 0 0,0-1 1 0 0,0 1 0 0 0,0 0-1 0 0,-1 0 1 0 0,1 0 0 0 0,-1 0-1 0 0,0 1 1 0 0,-4-5 0 0 0,6 7 9 0 0,1 0 0 0 0,-1 0 0 0 0,0 1 0 0 0,0-1 0 0 0,1 1 0 0 0,-1-1 0 0 0,0 1 0 0 0,0-1 0 0 0,0 1 0 0 0,0-1 0 0 0,0 1 0 0 0,0 0 0 0 0,0-1 0 0 0,0 1 0 0 0,0 0 1 0 0,0 0-1 0 0,0 0 0 0 0,0 0 0 0 0,0 0 0 0 0,0 0 0 0 0,0 0 0 0 0,0 0 0 0 0,0 0 0 0 0,0 0 0 0 0,1 1 0 0 0,-3-1 0 0 0,0 2-3 0 0,1-1 0 0 0,-1 1 0 0 0,1-1 1 0 0,0 1-1 0 0,-1 0 0 0 0,1 0 0 0 0,0 0 0 0 0,0 0 0 0 0,-2 3 0 0 0,-2 3 14 0 0,0 0 1 0 0,1 1-1 0 0,0 0 1 0 0,-6 13-1 0 0,5-6 101 0 0,2-1 0 0 0,-1 1 0 0 0,2 0 0 0 0,-3 26-1 0 0,5-36-50 0 0,1 1 0 0 0,0 0-1 0 0,0 0 1 0 0,1 0-1 0 0,-1 0 1 0 0,2 0 0 0 0,-1-1-1 0 0,1 1 1 0 0,0 0-1 0 0,0-1 1 0 0,1 0-1 0 0,-1 1 1 0 0,7 8 0 0 0,-7-13-89 0 0,0 1 1 0 0,1-1-1 0 0,0 1 0 0 0,-1-1 1 0 0,1 0-1 0 0,0 0 1 0 0,0 0-1 0 0,0 0 1 0 0,0-1-1 0 0,1 1 1 0 0,-1-1-1 0 0,0 0 1 0 0,1 0-1 0 0,-1 0 1 0 0,0 0-1 0 0,1 0 0 0 0,-1-1 1 0 0,1 0-1 0 0,0 0 1 0 0,-1 0-1 0 0,1 0 1 0 0,-1 0-1 0 0,1-1 1 0 0,3 0-1 0 0,42-12-4534 0 0,-8-4-5310 0 0,-35 13 7448 0 0</inkml:trace>
  <inkml:trace contextRef="#ctx0" brushRef="#br0" timeOffset="1">409 2 5609 0 0,'-20'-1'6474'0'0,"-5"9"-3480"0"0,5 7-5300 0 0,19-14 1810 0 0,0 0 0 0 0,1 0 1 0 0,-1 0-1 0 0,0 0 0 0 0,1 0 0 0 0,0 0 0 0 0,-1 0 0 0 0,1 0 0 0 0,-1 0 0 0 0,1 0 0 0 0,0 0 0 0 0,0 0 0 0 0,0 0 0 0 0,-1 0 0 0 0,1 0 0 0 0,0 0 1 0 0,0 0-1 0 0,1 2 0 0 0,0 2-2429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6969 0 0,'-27'23'6363'0'0,"2"1"-3754"0"0,-39 53-3894 0 0,45-54 1856 0 0,12-13 41 0 0,3 0-4852 0 0,24-13-4332 0 0,-13-1 6113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38 164 4681 0 0,'-2'0'83'0'0,"1"0"1"0"0,-1-1-1 0 0,0 1 0 0 0,0 0 1 0 0,1-1-1 0 0,-1 0 0 0 0,0 1 1 0 0,0-1-1 0 0,1 0 0 0 0,-1 0 1 0 0,1 0-1 0 0,-1 0 0 0 0,1 0 1 0 0,-1 0-1 0 0,1 0 0 0 0,0 0 1 0 0,0 0-1 0 0,-1-1 1 0 0,1 1-1 0 0,0-1 0 0 0,0 1 1 0 0,0-1-1 0 0,0 1 0 0 0,1-1 1 0 0,-2-1-1 0 0,2 0-21 0 0,0-1 0 0 0,0 1 0 0 0,0 0 0 0 0,0 0 0 0 0,0 0 0 0 0,1 0 0 0 0,-1 0-1 0 0,1 0 1 0 0,0 0 0 0 0,0 0 0 0 0,0 1 0 0 0,1-1 0 0 0,-1 0 0 0 0,0 0 0 0 0,3-2 0 0 0,1-3 182 0 0,0 1 1 0 0,1 0-1 0 0,-1 0 1 0 0,2 1-1 0 0,-1-1 1 0 0,1 1-1 0 0,0 1 1 0 0,0-1-1 0 0,0 1 1 0 0,1 1-1 0 0,12-7 1 0 0,-18 10-176 0 0,1 0-1 0 0,-1 0 1 0 0,1 0 0 0 0,-1 0 0 0 0,1 0 0 0 0,0 1 0 0 0,-1-1 0 0 0,1 1-1 0 0,0 0 1 0 0,0-1 0 0 0,-1 1 0 0 0,1 1 0 0 0,0-1 0 0 0,-1 0-1 0 0,1 1 1 0 0,0-1 0 0 0,-1 1 0 0 0,1 0 0 0 0,0 0 0 0 0,-1 0 0 0 0,1 0-1 0 0,-1 0 1 0 0,0 0 0 0 0,1 1 0 0 0,-1-1 0 0 0,0 1 0 0 0,0 0-1 0 0,0 0 1 0 0,0 0 0 0 0,0 0 0 0 0,0 0 0 0 0,-1 0 0 0 0,1 0 0 0 0,-1 0-1 0 0,1 1 1 0 0,-1-1 0 0 0,0 1 0 0 0,0-1 0 0 0,0 1 0 0 0,0-1-1 0 0,1 6 1 0 0,0 3 12 0 0,1 1-1 0 0,-2-1 1 0 0,1 1-1 0 0,-2-1 1 0 0,1 1-1 0 0,-2 0 1 0 0,1 0 0 0 0,-2-1-1 0 0,-3 18 1 0 0,-32 103 52 0 0,34-125-114 0 0,-13 37 51 0 0,-11 37 308 0 0,24-72-111 0 0,1 0 1 0 0,0 1-1 0 0,1-1 1 0 0,0 1-1 0 0,0-1 1 0 0,2 14-1 0 0,-1-22-202 0 0,0 0 0 0 0,0 0-1 0 0,0 0 1 0 0,0 0 0 0 0,0 0-1 0 0,1 0 1 0 0,-1 0 0 0 0,0 0-1 0 0,1 0 1 0 0,-1 0 0 0 0,1 0-1 0 0,-1-1 1 0 0,1 1 0 0 0,-1 0-1 0 0,1 0 1 0 0,-1 0 0 0 0,1-1-1 0 0,0 1 1 0 0,-1 0-1 0 0,1-1 1 0 0,0 1 0 0 0,0-1-1 0 0,0 1 1 0 0,-1-1 0 0 0,1 1-1 0 0,0-1 1 0 0,0 1 0 0 0,1-1-1 0 0,1 1 47 0 0,-1-1 0 0 0,1 0-1 0 0,-1 0 1 0 0,0 0-1 0 0,1 0 1 0 0,-1-1-1 0 0,1 1 1 0 0,-1-1 0 0 0,1 1-1 0 0,-1-1 1 0 0,3-1-1 0 0,6-3 230 0 0,0 0-1 0 0,-1-1 1 0 0,17-11-1 0 0,1-6-109 0 0,33-33 0 0 0,-9 7-565 0 0,-49 47-47 0 0,-1 0 0 0 0,1 0-1 0 0,0 0 1 0 0,0 0 0 0 0,0 1-1 0 0,0-1 1 0 0,0 1 0 0 0,0 0 0 0 0,1 0-1 0 0,5-2 1 0 0,-8 3-217 0 0,1 0 0 0 0,0 0 1 0 0,-1 0-1 0 0,1 0 0 0 0,-1 0 0 0 0,1 0 0 0 0,-1 0 1 0 0,1 0-1 0 0,0 1 0 0 0,-1-1 0 0 0,1 1 1 0 0,-1-1-1 0 0,1 1 0 0 0,-1 0 0 0 0,0-1 0 0 0,1 1 1 0 0,-1 0-1 0 0,0 0 0 0 0,1 0 0 0 0,-1 0 1 0 0,0 0-1 0 0,0 0 0 0 0,0 0 0 0 0,2 2 1 0 0,1 3-1679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5:5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46 3641 0 0,'0'-1'153'0'0,"0"1"0"0"0,0-1-1 0 0,0 0 1 0 0,0 0 0 0 0,-1 1 0 0 0,1-1 0 0 0,0 0 0 0 0,0 1 0 0 0,-1-1 0 0 0,1 0-1 0 0,-1 1 1 0 0,1-1 0 0 0,-1 1 0 0 0,1-1 0 0 0,-1 0 0 0 0,1 1 0 0 0,-1-1 0 0 0,1 1 0 0 0,-1 0-1 0 0,1-1 1 0 0,-1 1 0 0 0,0-1 0 0 0,1 1 0 0 0,-1 0 0 0 0,0-1 0 0 0,1 1 0 0 0,-1 0-1 0 0,0 0 1 0 0,0 0 0 0 0,-1-1 0 0 0,1 2 0 0 0,-1-1 0 0 0,1 1 0 0 0,-1 0-1 0 0,1-1 1 0 0,-1 1 0 0 0,1 0 0 0 0,0 0 0 0 0,-1 0-1 0 0,1 0 1 0 0,0 0 0 0 0,0 0 0 0 0,-1 0 0 0 0,0 2 0 0 0,-4 4 105 0 0,0 1 0 0 0,0 0 1 0 0,-7 16-1 0 0,-8 27-199 0 0,2 1 0 0 0,2 1 0 0 0,2 0 0 0 0,3 1 0 0 0,-10 111 0 0 0,21-159-78 0 0,1 0 0 0 0,0-1 0 0 0,0 1 1 0 0,0 0-1 0 0,1 0 0 0 0,0 0 0 0 0,0 0 1 0 0,1 0-1 0 0,3 7 0 0 0,-5-11 3 0 0,1-1 0 0 0,-1 0 0 0 0,1 0 1 0 0,0 0-1 0 0,-1 0 0 0 0,1 0 0 0 0,0 0 0 0 0,0 0 0 0 0,0-1 1 0 0,0 1-1 0 0,-1 0 0 0 0,1 0 0 0 0,0-1 0 0 0,1 1 0 0 0,-1 0 1 0 0,0-1-1 0 0,0 1 0 0 0,0-1 0 0 0,2 1 0 0 0,-1-1-8 0 0,0 0 0 0 0,1 0 0 0 0,-1 0 0 0 0,0 0-1 0 0,0-1 1 0 0,0 1 0 0 0,0-1 0 0 0,0 1 0 0 0,0-1 0 0 0,0 0-1 0 0,-1 0 1 0 0,1 0 0 0 0,0 0 0 0 0,0 0 0 0 0,3-3 0 0 0,8-6 18 0 0,0-2 1 0 0,-1 1-1 0 0,0-2 1 0 0,-1 0-1 0 0,0 0 1 0 0,-1-1-1 0 0,0 0 0 0 0,-1-1 1 0 0,-1 0-1 0 0,8-19 1 0 0,-3 2 74 0 0,-2-1 0 0 0,-1 0 1 0 0,-1-1-1 0 0,4-36 0 0 0,-9 43-18 0 0,0-50 0 0 0,-4 66-14 0 0,-1 1 0 0 0,0-1 1 0 0,0 1-1 0 0,-1-1 0 0 0,0 1 1 0 0,-1 0-1 0 0,-7-18 0 0 0,9 26-10 0 0,0 1 0 0 0,1 0 0 0 0,-1-1 0 0 0,0 1 0 0 0,0 0 0 0 0,0-1-1 0 0,0 1 1 0 0,0 0 0 0 0,0 0 0 0 0,0 0 0 0 0,-1 0 0 0 0,0-1 0 0 0,1 1-7 0 0,1 1 0 0 0,0 0 0 0 0,-1 0 0 0 0,1 0 1 0 0,-1 0-1 0 0,1 0 0 0 0,0 0 0 0 0,-1 0 0 0 0,1 0 0 0 0,-1 0 0 0 0,1 0 1 0 0,0 0-1 0 0,-1 0 0 0 0,1 0 0 0 0,-1 0 0 0 0,1 0 0 0 0,0 0 1 0 0,-1 0-1 0 0,1 0 0 0 0,0 1 0 0 0,-1-1 0 0 0,1 0 0 0 0,0 0 0 0 0,-1 0 1 0 0,1 1-1 0 0,0-1 0 0 0,-1 0 0 0 0,1 0 0 0 0,-1 1 0 0 0,0 1 29 0 0,0 1 1 0 0,0-1-1 0 0,0 0 0 0 0,0 0 0 0 0,0 1 0 0 0,0-1 0 0 0,0 0 0 0 0,1 1 0 0 0,-1-1 0 0 0,1 1 1 0 0,0-1-1 0 0,0 0 0 0 0,0 5 0 0 0,2 22 5 0 0,2 1 0 0 0,1-1 1 0 0,1-1-1 0 0,2 1 0 0 0,0-1 1 0 0,2-1-1 0 0,1 1 0 0 0,2-2 1 0 0,0 0-1 0 0,28 40 0 0 0,-25-46-88 0 0,0 0-1 0 0,33 28 0 0 0,-10-17-3199 0 0,-38-30 2828 0 0,0 0 0 0 0,0 0 0 0 0,0 0 0 0 0,0-1 0 0 0,1 1 0 0 0,-1 0 0 0 0,0-1 0 0 0,1 1-1 0 0,-1 0 1 0 0,0-1 0 0 0,1 0 0 0 0,-1 1 0 0 0,1-1 0 0 0,-1 0 0 0 0,0 0 0 0 0,1 0 0 0 0,-1 0 0 0 0,1 0 0 0 0,-1 0 0 0 0,1 0-1 0 0,1-1 1 0 0,1-2-1142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77 3641 0 0,'0'-77'2723'0'0,"4"140"-834"0"0,2-1 0 0 0,25 104 0 0 0,-13-77-913 0 0,10 78-341 0 0,-14-70 111 0 0,42 147 0 0 0,-50-225-751 0 0,0-3-14 0 0,0 1 0 0 0,-1-1 1 0 0,-1 1-1 0 0,-1 0 0 0 0,-1 0 1 0 0,0 1-1 0 0,-1 31 0 0 0,-1-48 27 0 0,0 0-1 0 0,0-1 0 0 0,0 1 1 0 0,0 0-1 0 0,0 0 1 0 0,0-1-1 0 0,0 1 0 0 0,-1 0 1 0 0,1-1-1 0 0,0 1 1 0 0,0 0-1 0 0,-1-1 0 0 0,1 1 1 0 0,-1 0-1 0 0,1-1 1 0 0,0 1-1 0 0,-1 0 0 0 0,1-1 1 0 0,-1 1-1 0 0,1-1 1 0 0,-1 1-1 0 0,0-1 0 0 0,1 0 1 0 0,-1 1-1 0 0,1-1 1 0 0,-2 1-1 0 0,1-1 6 0 0,0 0-1 0 0,0 0 0 0 0,0 0 1 0 0,0 0-1 0 0,-1 0 1 0 0,1-1-1 0 0,0 1 0 0 0,0 0 1 0 0,0 0-1 0 0,0-1 1 0 0,0 1-1 0 0,0-1 0 0 0,0 1 1 0 0,0-1-1 0 0,-1-1 1 0 0,-8-5 78 0 0,1-1 0 0 0,-15-17 1 0 0,10 10-75 0 0,-7-3 70 0 0,-1 1 1 0 0,-35-21 0 0 0,48 33 194 0 0,0 0 0 0 0,0 1-1 0 0,-1 0 1 0 0,0 1 0 0 0,0 0 0 0 0,0 0 0 0 0,0 1 0 0 0,0 0 0 0 0,-21 0 0 0 0,31 2-277 0 0,0 0-1 0 0,0 0 1 0 0,0 0 0 0 0,0 0 0 0 0,0 0 0 0 0,-1 0 0 0 0,1 0 0 0 0,0 0 0 0 0,0 0 0 0 0,0 0-1 0 0,0 0 1 0 0,-1 0 0 0 0,1 0 0 0 0,0 0 0 0 0,0 0 0 0 0,0 0 0 0 0,0 0 0 0 0,-1 0 0 0 0,1 0-1 0 0,0 0 1 0 0,0 0 0 0 0,0 0 0 0 0,0 0 0 0 0,-1 0 0 0 0,1 0 0 0 0,0 0 0 0 0,0 0 0 0 0,0-1-1 0 0,0 1 1 0 0,0 0 0 0 0,0 0 0 0 0,-1 0 0 0 0,1 0 0 0 0,0 0 0 0 0,0 0 0 0 0,0-1 0 0 0,0 1-1 0 0,0 0 1 0 0,0 0 0 0 0,0 0 0 0 0,0 0 0 0 0,0-1 0 0 0,0 1 0 0 0,0 0 0 0 0,0 0 0 0 0,0 0-1 0 0,0 0 1 0 0,0-1 0 0 0,0 1 0 0 0,0 0 0 0 0,0 0 0 0 0,0 0 0 0 0,0 0 0 0 0,0-1 0 0 0,0 1-1 0 0,0 0 1 0 0,10-11 35 0 0,18-9-141 0 0,123-63-123 0 0,-129 73 135 0 0,0 2 1 0 0,1 0-1 0 0,0 1 1 0 0,0 1 0 0 0,29-4-1 0 0,-44 10 53 0 0,1 0-1 0 0,0 0 0 0 0,-1 0 0 0 0,1 1 1 0 0,15 4-1 0 0,-21-5 41 0 0,-1 1 0 0 0,0-1 1 0 0,0 1-1 0 0,0-1 0 0 0,0 1 0 0 0,0 0 0 0 0,0 0 1 0 0,0 0-1 0 0,0 0 0 0 0,0 0 0 0 0,0 0 0 0 0,-1 0 0 0 0,1 1 1 0 0,0-1-1 0 0,-1 1 0 0 0,1-1 0 0 0,-1 1 0 0 0,0 0 1 0 0,1 0-1 0 0,-1-1 0 0 0,0 1 0 0 0,0 0 0 0 0,0 0 1 0 0,0 0-1 0 0,-1 0 0 0 0,1 0 0 0 0,0 0 0 0 0,0 4 1 0 0,-3 3 149 0 0,0-1 0 0 0,0 0 1 0 0,-1 0-1 0 0,0 0 0 0 0,-1 0 1 0 0,0 0-1 0 0,0-1 1 0 0,-7 9-1 0 0,-2 7 249 0 0,4-6-111 0 0,2-5-254 0 0,0 1 0 0 0,0 0 0 0 0,1 0 0 0 0,1 1 0 0 0,0 0 0 0 0,0 0 0 0 0,2 0-1 0 0,-4 24 1 0 0,8-38-132 0 0,-1 1 0 0 0,0-1 0 0 0,0 0-1 0 0,1 0 1 0 0,-1 1 0 0 0,0-1 0 0 0,0 0-1 0 0,1 0 1 0 0,-1 0 0 0 0,0 0 0 0 0,1 1-1 0 0,-1-1 1 0 0,0 0 0 0 0,1 0 0 0 0,-1 0-1 0 0,0 0 1 0 0,1 0 0 0 0,-1 0 0 0 0,0 0-1 0 0,1 0 1 0 0,-1 0 0 0 0,0 0 0 0 0,1 0-1 0 0,-1 0 1 0 0,0 0 0 0 0,1 0 0 0 0,-1 0-1 0 0,0 0 1 0 0,1-1 0 0 0,-1 1 0 0 0,0 0-1 0 0,1 0 1 0 0,20-7-6349 0 0,-9 4-1389 0 0,-7 1 5101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197 153 5657 0 0,'-3'-56'4493'0'0,"3"47"-3843"0"0,0 0-1 0 0,0 0 0 0 0,-1 0 0 0 0,0 0 0 0 0,0 0 0 0 0,-1 1 0 0 0,-4-13 0 0 0,6 20-578 0 0,-1 0-1 0 0,1 0 0 0 0,0 1 1 0 0,-1-1-1 0 0,1 0 1 0 0,-1 1-1 0 0,1-1 0 0 0,-1 0 1 0 0,1 1-1 0 0,-1-1 0 0 0,1 1 1 0 0,-1-1-1 0 0,0 1 1 0 0,1-1-1 0 0,-1 1 0 0 0,0-1 1 0 0,1 1-1 0 0,-1 0 0 0 0,0-1 1 0 0,0 1-1 0 0,1 0 1 0 0,-1 0-1 0 0,0-1 0 0 0,0 1 1 0 0,1 0-1 0 0,-1 0 0 0 0,0 0 1 0 0,-1 0-1 0 0,0 0 39 0 0,-1 1 0 0 0,1-1 0 0 0,-1 1 0 0 0,1 0 0 0 0,-1 0 0 0 0,1 0 0 0 0,0 0-1 0 0,-1 0 1 0 0,-1 2 0 0 0,-4 3 50 0 0,1-1 0 0 0,0 1 0 0 0,0 0 0 0 0,-7 8 0 0 0,1 3 31 0 0,0 0 0 0 0,2 1 1 0 0,-16 31-1 0 0,21-38-169 0 0,2 0 1 0 0,-1 0-1 0 0,2 1 1 0 0,-1-1-1 0 0,1 1 0 0 0,1 0 1 0 0,-1 22-1 0 0,3-31-38 0 0,0-1-1 0 0,0 0 1 0 0,1 0-1 0 0,-1 0 1 0 0,1 0-1 0 0,-1 0 1 0 0,1 0-1 0 0,0 0 1 0 0,0 0-1 0 0,0 0 1 0 0,0 0-1 0 0,0-1 1 0 0,0 1-1 0 0,1 0 0 0 0,-1 0 1 0 0,0-1-1 0 0,1 1 1 0 0,-1-1-1 0 0,1 0 1 0 0,0 1-1 0 0,0-1 1 0 0,-1 0-1 0 0,1 0 1 0 0,0 0-1 0 0,0 0 1 0 0,0 0-1 0 0,0 0 1 0 0,0-1-1 0 0,0 1 1 0 0,0-1-1 0 0,0 1 1 0 0,0-1-1 0 0,1 0 1 0 0,3 0-1 0 0,9 1-149 0 0,1-1 0 0 0,0-1-1 0 0,26-3 1 0 0,-24 1 162 0 0,-9 2-30 0 0,-1 0 0 0 0,1 1 0 0 0,-1 0 0 0 0,1 0 0 0 0,0 1 0 0 0,-1 0 0 0 0,17 4 0 0 0,-23-4 33 0 0,0 0-1 0 0,-1-1 0 0 0,1 1 0 0 0,0 0 0 0 0,-1 0 1 0 0,1 0-1 0 0,0 1 0 0 0,-1-1 0 0 0,0 0 0 0 0,1 0 1 0 0,-1 1-1 0 0,0-1 0 0 0,1 1 0 0 0,-1-1 0 0 0,0 1 1 0 0,1 3-1 0 0,-1-3 12 0 0,0 1 1 0 0,-1 0-1 0 0,1 0 1 0 0,-1-1-1 0 0,1 1 1 0 0,-1 0-1 0 0,0 0 1 0 0,0 0-1 0 0,-1 0 1 0 0,1-1-1 0 0,-1 1 1 0 0,1 0-1 0 0,-1 0 1 0 0,-2 4-1 0 0,-2 6 104 0 0,0 0 0 0 0,-1 0 0 0 0,-1-1-1 0 0,0 1 1 0 0,-10 10 0 0 0,13-17-133 0 0,0-1 1 0 0,0 0-1 0 0,0 0 0 0 0,-1 0 0 0 0,0 0 0 0 0,0-1 1 0 0,0 0-1 0 0,-1 0 0 0 0,1 0 0 0 0,-1-1 1 0 0,0 0-1 0 0,-11 4 0 0 0,17-7-59 0 0,0 0 0 0 0,0 0 0 0 0,0 1 0 0 0,0-1 1 0 0,0 0-1 0 0,-1 0 0 0 0,1 0 0 0 0,0 0 0 0 0,0 0 0 0 0,0 0 0 0 0,-1 0 0 0 0,1 0 0 0 0,0 0 0 0 0,0 0 0 0 0,0 0 0 0 0,0 0 1 0 0,-1 0-1 0 0,1 0 0 0 0,0 0 0 0 0,0 0 0 0 0,0 0 0 0 0,0 0 0 0 0,-1 0 0 0 0,1 0 0 0 0,0 0 0 0 0,0 0 0 0 0,0 0 1 0 0,0 0-1 0 0,-1-1 0 0 0,1 1 0 0 0,0 0 0 0 0,0 0 0 0 0,0 0 0 0 0,0 0 0 0 0,0 0 0 0 0,-1 0 0 0 0,1-1 0 0 0,0 1 0 0 0,0 0 1 0 0,0 0-1 0 0,0 0 0 0 0,0 0 0 0 0,0-1 0 0 0,0 1 0 0 0,0 0 0 0 0,0 0 0 0 0,0 0 0 0 0,0 0 0 0 0,0-1 0 0 0,0 1 1 0 0,5-12-4363 0 0,12-10-1349 0 0,-3 10 2608 0 0,-7 5 1559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4721 0 0,'-7'9'1051'0'0,"0"-1"0"0"0,0 1 0 0 0,1 1 0 0 0,1-1 0 0 0,-1 1-1 0 0,2 0 1 0 0,-7 19 0 0 0,0 6-25 0 0,-7 36 1 0 0,16-62-1006 0 0,1 1 1 0 0,1-1-1 0 0,-1 1 1 0 0,1-1 0 0 0,3 17-1 0 0,-3-21-37 0 0,1 0-1 0 0,0 0 0 0 0,0 0 1 0 0,1 0-1 0 0,0 0 0 0 0,-1 0 0 0 0,2 0 1 0 0,-1 0-1 0 0,0-1 0 0 0,1 1 1 0 0,6 7-1 0 0,-7-10-70 0 0,-1-1 0 0 0,1 0 1 0 0,-1 0-1 0 0,1 0 0 0 0,0 0 0 0 0,-1 0 1 0 0,1 0-1 0 0,0-1 0 0 0,0 1 0 0 0,0 0 0 0 0,0-1 1 0 0,-1 1-1 0 0,1-1 0 0 0,0 0 0 0 0,0 0 1 0 0,0 0-1 0 0,0 0 0 0 0,0 0 0 0 0,0 0 0 0 0,0 0 1 0 0,0-1-1 0 0,0 1 0 0 0,-1-1 0 0 0,1 1 1 0 0,0-1-1 0 0,0 0 0 0 0,0 1 0 0 0,-1-1 1 0 0,1 0-1 0 0,2-2 0 0 0,1 0-981 0 0,0-1 0 0 0,-1 1-1 0 0,0-1 1 0 0,0 0 0 0 0,0 0 0 0 0,0 0-1 0 0,-1 0 1 0 0,1-1 0 0 0,4-8 0 0 0,-4 3-574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53 6673 0 0,'-8'11'930'0'0,"0"1"0"0"0,1-1 0 0 0,-6 15-1 0 0,11-22-796 0 0,0 1 0 0 0,0-1 0 0 0,1 1 0 0 0,0-1 0 0 0,-1 1 0 0 0,1 0 0 0 0,1 0-1 0 0,-1-1 1 0 0,1 1 0 0 0,0 0 0 0 0,0 0 0 0 0,1 6 0 0 0,-1-10-140 0 0,1 0 0 0 0,-1 0-1 0 0,1 1 1 0 0,-1-1 0 0 0,1 0 0 0 0,0 0 0 0 0,-1 0 0 0 0,1 0 0 0 0,0 0-1 0 0,0 0 1 0 0,0-1 0 0 0,0 1 0 0 0,-1 0 0 0 0,1 0 0 0 0,0-1 0 0 0,1 1-1 0 0,-1 0 1 0 0,0-1 0 0 0,0 1 0 0 0,0-1 0 0 0,0 1 0 0 0,0-1 0 0 0,0 0-1 0 0,1 1 1 0 0,-1-1 0 0 0,0 0 0 0 0,0 0 0 0 0,0 0 0 0 0,1 0 0 0 0,-1 0-1 0 0,0 0 1 0 0,0 0 0 0 0,1-1 0 0 0,-1 1 0 0 0,0 0 0 0 0,0-1 0 0 0,0 1-1 0 0,0 0 1 0 0,0-1 0 0 0,1 0 0 0 0,0 0 0 0 0,3-1-52 0 0,0 0-1 0 0,0-1 1 0 0,0 0 0 0 0,0 0 0 0 0,0 0 0 0 0,-1 0 0 0 0,7-6-1 0 0,-5 3 63 0 0,0-1 0 0 0,-1 1 0 0 0,0-1 0 0 0,-1 0 0 0 0,0 0 0 0 0,7-13-1 0 0,-11 18 44 0 0,1 1-1 0 0,-1-1 0 0 0,0 1 0 0 0,1-1 0 0 0,-1 1 1 0 0,0-1-1 0 0,0 0 0 0 0,0 1 0 0 0,0-1 0 0 0,0 1 1 0 0,0-1-1 0 0,-1 1 0 0 0,1-1 0 0 0,0 0 1 0 0,-1 1-1 0 0,1-1 0 0 0,-2-1 0 0 0,1 2 59 0 0,0-1 0 0 0,-1 0 0 0 0,1 1 0 0 0,-1-1 1 0 0,1 1-1 0 0,-1-1 0 0 0,0 1 0 0 0,1 0 0 0 0,-1 0 0 0 0,0 0 0 0 0,0 0 0 0 0,0 0 0 0 0,0 0 0 0 0,0 0 0 0 0,0 0 1 0 0,-3 0-1 0 0,-47-4 258 0 0,52 5-528 0 0,0-1-1 0 0,-1 1 1 0 0,1 0-1 0 0,0-1 1 0 0,-1 1 0 0 0,1 0-1 0 0,0-1 1 0 0,0 1-1 0 0,-1-1 1 0 0,1 1-1 0 0,0-1 1 0 0,0 1-1 0 0,0 0 1 0 0,-1-1-1 0 0,1 1 1 0 0,0-1-1 0 0,0 1 1 0 0,0-1-1 0 0,0 1 1 0 0,0-1-1 0 0,0 1 1 0 0,0-1-1 0 0,0 1 1 0 0,0-1-1 0 0,0 1 1 0 0,0-1-1 0 0,0 1 1 0 0,1 0-1 0 0,-1-1 1 0 0,0 1-1 0 0,0-1 1 0 0,0 1 0 0 0,1-1-1 0 0,-1 1 1 0 0,0 0-1 0 0,0-1 1 0 0,1 1-1 0 0,-1-1 1 0 0,0 1-1 0 0,1-1 1 0 0,15-20-4485 0 0,-14 18 3646 0 0,5-6-722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3825 0 0,'1'-4'1132'0'0,"-1"0"1"0"0,0-1 0 0 0,1 1-1 0 0,0 0 1 0 0,0 0 0 0 0,0 0-1 0 0,1 0 1 0 0,0 0 0 0 0,1-4-1 0 0,-2 13-887 0 0,-1 1-1 0 0,1-1 1 0 0,1 1-1 0 0,-1-1 1 0 0,1 1-1 0 0,-1-1 1 0 0,2 0-1 0 0,3 8 1 0 0,0 1-160 0 0,2 10-229 0 0,-2 1 0 0 0,7 39 1 0 0,-10-40-75 0 0,2 0 1 0 0,15 44 0 0 0,-20-68 223 0 0,-1 0-1 0 0,1 0 0 0 0,0 0 1 0 0,0 0-1 0 0,0 1 1 0 0,0-1-1 0 0,0 0 0 0 0,0 0 1 0 0,0 0-1 0 0,0 0 1 0 0,0 1-1 0 0,0-1 0 0 0,1 0 1 0 0,-1 0-1 0 0,0 0 1 0 0,0 0-1 0 0,0 1 0 0 0,0-1 1 0 0,0 0-1 0 0,0 0 1 0 0,0 0-1 0 0,0 0 0 0 0,0 0 1 0 0,0 0-1 0 0,1 1 1 0 0,-1-1-1 0 0,0 0 0 0 0,0 0 1 0 0,0 0-1 0 0,0 0 1 0 0,0 0-1 0 0,0 0 0 0 0,1 0 1 0 0,-1 0-1 0 0,0 0 0 0 0,0 1 1 0 0,0-1-1 0 0,0 0 1 0 0,1 0-1 0 0,-1 0 0 0 0,0 0 1 0 0,0 0-1 0 0,0 0 1 0 0,0 0-1 0 0,1 0 0 0 0,-1 0 1 0 0,0 0-1 0 0,0 0 1 0 0,0 0-1 0 0,0-1 0 0 0,1 1 1 0 0,-1 0-1 0 0,0 0 1 0 0,0 0-1 0 0,0 0 0 0 0,0 0 1 0 0,1 0-1 0 0,4-15 280 0 0,1-36 115 0 0,-4 36-331 0 0,-2 11-36 0 0,14-75 649 0 0,-12 73-657 0 0,0-1-1 0 0,0 1 1 0 0,0 0-1 0 0,1-1 1 0 0,0 1-1 0 0,0 0 1 0 0,0 1-1 0 0,1-1 1 0 0,6-8-1 0 0,12-1-954 0 0,13 5-5054 0 0,-29 9 4662 0 0,-1-1 1 0 0,1 1-1 0 0,-1-1 0 0 0,1 0 1 0 0,-1 0-1 0 0,9-5 0 0 0,-9 3-421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3:5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40 218 3353 0 0,'-5'9'1343'0'0,"-1"0"1"0"0,1 0-1 0 0,1 0 1 0 0,0 1-1 0 0,0 0 1 0 0,1 0 0 0 0,0 0-1 0 0,-3 20 1 0 0,6-30-1302 0 0,0 1 0 0 0,0-1 0 0 0,0 0 1 0 0,0 1-1 0 0,0-1 0 0 0,0 0 0 0 0,0 1 1 0 0,0-1-1 0 0,0 0 0 0 0,0 1 0 0 0,0-1 1 0 0,1 0-1 0 0,-1 1 0 0 0,0-1 0 0 0,0 0 0 0 0,0 1 1 0 0,0-1-1 0 0,1 0 0 0 0,-1 0 0 0 0,0 1 1 0 0,0-1-1 0 0,0 0 0 0 0,1 0 0 0 0,-1 1 1 0 0,0-1-1 0 0,0 0 0 0 0,1 0 0 0 0,-1 0 1 0 0,0 0-1 0 0,1 1 0 0 0,-1-1 0 0 0,0 0 1 0 0,0 0-1 0 0,1 0 0 0 0,-1 0 0 0 0,0 0 0 0 0,1 0 1 0 0,15-4 571 0 0,12-14-348 0 0,-12 4-200 0 0,-1 0 0 0 0,-1-1 0 0 0,21-28 0 0 0,-28 34-100 0 0,-1 0 0 0 0,0 0 0 0 0,-1-1-1 0 0,0 1 1 0 0,0-2 0 0 0,-1 1 0 0 0,-1 0 0 0 0,5-18-1 0 0,-8 22 12 0 0,0-1 0 0 0,0 1 0 0 0,0 0 0 0 0,-1 0 0 0 0,0-1-1 0 0,0 1 1 0 0,0 0 0 0 0,-5-11 0 0 0,4 13 3 0 0,1 0-1 0 0,-1 1 1 0 0,1-1 0 0 0,-1 1 0 0 0,0-1 0 0 0,0 1-1 0 0,-1 0 1 0 0,1 0 0 0 0,-1 0 0 0 0,1 0-1 0 0,-1 1 1 0 0,0-1 0 0 0,0 0 0 0 0,0 1 0 0 0,-5-3-1 0 0,6 5 25 0 0,0 0 0 0 0,0-1-1 0 0,0 1 1 0 0,0 0 0 0 0,0 0-1 0 0,0 0 1 0 0,1 1 0 0 0,-1-1-1 0 0,0 0 1 0 0,0 1 0 0 0,0 0-1 0 0,0-1 1 0 0,1 1 0 0 0,-1 0-1 0 0,0 0 1 0 0,1-1 0 0 0,-1 1-1 0 0,1 1 1 0 0,-1-1 0 0 0,1 0-1 0 0,-1 0 1 0 0,1 1 0 0 0,0-1-1 0 0,-1 0 1 0 0,1 1 0 0 0,0-1-1 0 0,-2 4 1 0 0,-3 3 30 0 0,1 1-1 0 0,-1-1 1 0 0,-6 18 0 0 0,4-8 100 0 0,2 1-1 0 0,0 0 1 0 0,1 1 0 0 0,1-1 0 0 0,-3 30-1 0 0,6-41-80 0 0,1 0-1 0 0,0 0 0 0 0,0 0 0 0 0,1 0 0 0 0,0 0 1 0 0,0 0-1 0 0,0 0 0 0 0,1 0 0 0 0,1-1 0 0 0,-1 1 0 0 0,1-1 1 0 0,1 1-1 0 0,-1-1 0 0 0,1 0 0 0 0,0 0 0 0 0,7 8 0 0 0,-8-12-52 0 0,0-1 0 0 0,0 1 0 0 0,0-1 0 0 0,0 0 0 0 0,0 0 0 0 0,0 0 0 0 0,0-1-1 0 0,1 1 1 0 0,-1-1 0 0 0,1 0 0 0 0,-1 0 0 0 0,1 0 0 0 0,-1 0 0 0 0,1 0 0 0 0,0-1-1 0 0,-1 0 1 0 0,1 0 0 0 0,6 0 0 0 0,30-6-1515 0 0,-2-3-4266 0 0,-18 3-502 0 0,-13 4 4316 0 0,0-1-886 0 0</inkml:trace>
  <inkml:trace contextRef="#ctx0" brushRef="#br0" timeOffset="1">406 99 12883 0 0,'-27'2'6295'0'0,"26"-2"-6286"0"0,0 0 0 0 0,0 0 0 0 0,0 0 0 0 0,0 1 0 0 0,1-1 0 0 0,-1 0 0 0 0,0 0 0 0 0,0 1 0 0 0,0-1 0 0 0,1 1 0 0 0,-1-1 0 0 0,0 1 0 0 0,1-1 0 0 0,-1 1 0 0 0,0 0 0 0 0,1-1 0 0 0,-1 1 0 0 0,1 0 0 0 0,-1-1 0 0 0,1 1 0 0 0,-1 0 0 0 0,1-1 0 0 0,-1 1 0 0 0,1 0 0 0 0,0 0 0 0 0,-1 0 0 0 0,1 0 0 0 0,0 1 0 0 0,31-18-14484 0 0,-22 9 10495 0 0</inkml:trace>
  <inkml:trace contextRef="#ctx0" brushRef="#br0" timeOffset="2">595 291 9474 0 0,'-10'7'2665'0'0,"1"2"-2185"0"0,-2 1-744 0 0,4-1-224 0 0,4 0-89 0 0,-1-2-247 0 0,3-2-256 0 0,1-1-152 0 0,0-1-177 0 0,0 1 105 0 0,1-3 264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4177 0 0,'0'-1'22'0'0,"0"-1"-1"0"0,0 1 1 0 0,0 0-1 0 0,0-1 1 0 0,0 1 0 0 0,0-1-1 0 0,1 1 1 0 0,-1 0 0 0 0,1-1-1 0 0,-1 1 1 0 0,1 0-1 0 0,-1-1 1 0 0,1 1 0 0 0,0 0-1 0 0,-1 0 1 0 0,1 0 0 0 0,0 0-1 0 0,0 0 1 0 0,0 0-1 0 0,0 0 1 0 0,0 0 0 0 0,0 0-1 0 0,0 0 1 0 0,0 0 0 0 0,0 0-1 0 0,1 1 1 0 0,-1-1-1 0 0,0 0 1 0 0,0 1 0 0 0,1-1-1 0 0,-1 1 1 0 0,0 0 0 0 0,1-1-1 0 0,-1 1 1 0 0,3 0-1 0 0,-1 0 27 0 0,0 0-1 0 0,0 0 0 0 0,0 0 0 0 0,0 1 1 0 0,-1-1-1 0 0,1 1 0 0 0,0-1 0 0 0,0 1 1 0 0,-1 0-1 0 0,1 0 0 0 0,0 1 0 0 0,-1-1 1 0 0,1 0-1 0 0,-1 1 0 0 0,0 0 0 0 0,4 2 1 0 0,0 2 122 0 0,0 0 1 0 0,0 0 0 0 0,-1 1 0 0 0,0 0 0 0 0,-1 0 0 0 0,1 0 0 0 0,-1 0-1 0 0,4 10 1 0 0,-6-11-114 0 0,-1-1 0 0 0,0 1 0 0 0,0 1-1 0 0,0-1 1 0 0,-1 0 0 0 0,1 0 0 0 0,-1 0 0 0 0,-1 0-1 0 0,1 0 1 0 0,-1 0 0 0 0,-3 11 0 0 0,-13 42-189 0 0,-3-1 0 0 0,-52 106 0 0 0,69-158 62 0 0,5-10 473 0 0,-1 4-348 0 0,0-1 1 0 0,0 0-1 0 0,-1 0 0 0 0,1 1 0 0 0,0-1 1 0 0,0 0-1 0 0,0 1 0 0 0,0-1 0 0 0,0 1 1 0 0,0-1-1 0 0,0 1 0 0 0,0 0 1 0 0,0-1-1 0 0,0 1 0 0 0,0 0 0 0 0,0 0 1 0 0,2-1-1 0 0,40 3 701 0 0,-26-1-622 0 0,-1 0 0 0 0,1-2 0 0 0,0 1 0 0 0,-1-2 0 0 0,1 0 0 0 0,28-8 0 0 0,-44 9-144 0 0,0 0 1 0 0,0 1-1 0 0,0 0 1 0 0,-1-1-1 0 0,1 1 1 0 0,0-1-1 0 0,0 1 1 0 0,0 0 0 0 0,0 0-1 0 0,0 0 1 0 0,0-1-1 0 0,0 1 1 0 0,0 0-1 0 0,0 0 1 0 0,0 0-1 0 0,-1 0 1 0 0,1 0-1 0 0,0 1 1 0 0,0-1 0 0 0,0 0-1 0 0,0 0 1 0 0,0 1-1 0 0,0-1 1 0 0,0 0-1 0 0,0 1 1 0 0,-1-1-1 0 0,3 2 1 0 0,-3 0-547 0 0,1-1 0 0 0,0 1 0 0 0,-1 0 0 0 0,1 0 0 0 0,-1 0 0 0 0,0 0 0 0 0,0 0 0 0 0,1 0 0 0 0,-1 0 0 0 0,-1 3 0 0 0,1 1-1603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21 3705 0 0,'-1'-1'81'0'0,"1"0"-1"0"0,0 0 1 0 0,-1 0 0 0 0,1 0 0 0 0,0 0 0 0 0,0 0-1 0 0,-1 0 1 0 0,1 0 0 0 0,0 0 0 0 0,0 0 0 0 0,0 0-1 0 0,0 0 1 0 0,1 0 0 0 0,-1 0 0 0 0,0 0 0 0 0,0 0-1 0 0,1 0 1 0 0,-1-1 0 0 0,1 2-13 0 0,0 1 0 0 0,-1 0 0 0 0,1 0 0 0 0,0-1 0 0 0,-1 1 0 0 0,1 0 0 0 0,-1 0-1 0 0,1 0 1 0 0,-1 0 0 0 0,0-1 0 0 0,1 1 0 0 0,-1 0 0 0 0,0 0 0 0 0,1 0 0 0 0,-1 0 0 0 0,0 0 0 0 0,0 0 0 0 0,0 0 0 0 0,0 0 0 0 0,0 1 0 0 0,74 676 4682 0 0,-50-428-3603 0 0,26 68 100 0 0,-49-315-1185 0 0,-1-1 1 0 0,1 0-1 0 0,-1 1 1 0 0,0-1-1 0 0,0 1 0 0 0,0-1 1 0 0,0 1-1 0 0,0-1 1 0 0,0 0-1 0 0,-1 1 1 0 0,1-1-1 0 0,-1 1 0 0 0,0-1 1 0 0,-2 5-1 0 0,3-7-42 0 0,0 1 1 0 0,-1-1-1 0 0,1 0 0 0 0,0 1 0 0 0,-1-1 0 0 0,1 1 1 0 0,-1-1-1 0 0,1 0 0 0 0,0 1 0 0 0,-1-1 0 0 0,1 0 1 0 0,-1 0-1 0 0,1 1 0 0 0,-1-1 0 0 0,1 0 0 0 0,-1 0 1 0 0,0 0-1 0 0,1 0 0 0 0,-1 1 0 0 0,1-1 0 0 0,-1 0 0 0 0,1 0 1 0 0,-1 0-1 0 0,0-1 0 0 0,-1 1-19 0 0,0-1 0 0 0,1 1 0 0 0,-1-1 0 0 0,1 1 0 0 0,-1-1 0 0 0,1 0 1 0 0,-1 0-1 0 0,1 0 0 0 0,0 0 0 0 0,-1 0 0 0 0,1 0 0 0 0,-1-2 0 0 0,-60-71-527 0 0,51 58 496 0 0,-1 1-1 0 0,-1 0 1 0 0,0 1 0 0 0,0 0 0 0 0,-2 1 0 0 0,-23-17-1 0 0,31 27 60 0 0,0 0-1 0 0,-1 1 1 0 0,1 0-1 0 0,-1 0 1 0 0,0 1-1 0 0,0 0 1 0 0,1 0-1 0 0,-17 1 0 0 0,50-20-281 0 0,-5 13 211 0 0,-1 0 0 0 0,1 2 0 0 0,1 0 0 0 0,-1 1 0 0 0,0 1 0 0 0,1 1 0 0 0,0 1 0 0 0,-1 1 0 0 0,1 1 0 0 0,0 1-1 0 0,-1 0 1 0 0,27 8 0 0 0,146 30-18 0 0,-193-40 68 0 0,-1 0 1 0 0,1 0-1 0 0,-1 0 0 0 0,0 1 0 0 0,1-1 0 0 0,-1 0 0 0 0,1 0 1 0 0,-1 0-1 0 0,0 0 0 0 0,1 0 0 0 0,-1 1 0 0 0,0-1 0 0 0,1 0 1 0 0,-1 0-1 0 0,1 1 0 0 0,-1-1 0 0 0,0 0 0 0 0,0 0 0 0 0,1 1 1 0 0,-1-1-1 0 0,0 0 0 0 0,0 1 0 0 0,1-1 0 0 0,-1 1 1 0 0,0-1-1 0 0,0 0 0 0 0,0 1 0 0 0,0-1 0 0 0,1 0 0 0 0,-1 1 1 0 0,0-1-1 0 0,0 1 0 0 0,0-1 0 0 0,0 1 0 0 0,0-1 0 0 0,0 0 1 0 0,0 1-1 0 0,-11 17 277 0 0,-22 10 213 0 0,17-18-700 0 0,0 2 1 0 0,1 0-1 0 0,0 1 0 0 0,2 0 1 0 0,-22 26-1 0 0,34-37-431 0 0,0 0 0 0 0,0 0-1 0 0,0 0 1 0 0,0 0 0 0 0,0 0-1 0 0,1 0 1 0 0,-1 1 0 0 0,1-1-1 0 0,-1 0 1 0 0,1 0 0 0 0,0 1 0 0 0,0-1-1 0 0,0 0 1 0 0,0 0 0 0 0,0 1-1 0 0,1 3 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4257 0 0,'-4'1'109'0'0,"0"0"0"0"0,0 0 0 0 0,-1 0 1 0 0,1 0-1 0 0,1 1 0 0 0,-1 0 0 0 0,0-1 0 0 0,0 1 1 0 0,1 1-1 0 0,-1-1 0 0 0,1 1 0 0 0,-1-1 0 0 0,1 1 1 0 0,-3 3-1 0 0,-6 6 435 0 0,1 1 1 0 0,-12 16-1 0 0,15-19-29 0 0,1 2-1 0 0,-11 23 1 0 0,16-30-443 0 0,0 0 0 0 0,0 0-1 0 0,0 1 1 0 0,1-1 0 0 0,0 1 0 0 0,0-1 0 0 0,0 1-1 0 0,1 0 1 0 0,0 8 0 0 0,0-13-78 0 0,0 0 0 0 0,0 1 0 0 0,1-1 0 0 0,-1 0 0 0 0,0 0 0 0 0,1 0 0 0 0,-1 0 0 0 0,1 0 0 0 0,-1 0 0 0 0,1 0 0 0 0,-1 0 0 0 0,1 0 0 0 0,0 0 0 0 0,0 0 0 0 0,0 0 0 0 0,-1 0 0 0 0,1-1 0 0 0,0 1 0 0 0,0 0 0 0 0,0 0 0 0 0,0-1 0 0 0,0 1 0 0 0,0-1 0 0 0,0 1 0 0 0,0-1 0 0 0,1 1 0 0 0,-1-1-1 0 0,0 0 1 0 0,0 0 0 0 0,0 1 0 0 0,0-1 0 0 0,0 0 0 0 0,1 0 0 0 0,-1 0 0 0 0,1 0 0 0 0,7-1-25 0 0,0 0-1 0 0,0 0 1 0 0,0-1-1 0 0,8-3 1 0 0,12-1 13 0 0,-26 6 17 0 0,0-1 0 0 0,0 1 1 0 0,0 0-1 0 0,0 0 0 0 0,1 1 0 0 0,-1-1 0 0 0,0 1 0 0 0,0-1 1 0 0,0 1-1 0 0,0 0 0 0 0,0 0 0 0 0,0 0 0 0 0,-1 0 1 0 0,1 1-1 0 0,0-1 0 0 0,-1 1 0 0 0,1 0 0 0 0,-1 0 0 0 0,1 0 1 0 0,2 3-1 0 0,-3-2 32 0 0,0-1 1 0 0,0 1 0 0 0,-1 1-1 0 0,1-1 1 0 0,-1 0 0 0 0,0 0-1 0 0,0 0 1 0 0,0 1 0 0 0,0-1-1 0 0,0 1 1 0 0,-1-1 0 0 0,1 1-1 0 0,-1-1 1 0 0,0 1 0 0 0,0-1-1 0 0,-1 0 1 0 0,1 1-1 0 0,-2 4 1 0 0,-1 3 231 0 0,0 0-1 0 0,-1-1 0 0 0,0 0 1 0 0,-1 0-1 0 0,0 0 0 0 0,-1 0 1 0 0,0-1-1 0 0,-11 14 1 0 0,-21 36-652 0 0,36-54-186 0 0,-1 1 1 0 0,1 0-1 0 0,1 0 1 0 0,-1 0-1 0 0,1 0 1 0 0,-2 11-1 0 0,3-15 90 0 0,0 1-1 0 0,0-1 1 0 0,0 1-1 0 0,0-1 1 0 0,1 0-1 0 0,-1 1 1 0 0,1-1-1 0 0,-1 0 1 0 0,1 1-1 0 0,0-1 1 0 0,0 0-1 0 0,1 3 1 0 0,0-3-1057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2240 0 0,'-2'1'224'0'0,"-1"0"0"0"0,1 1-1 0 0,-1 0 1 0 0,1 0 0 0 0,-1 0-1 0 0,1 0 1 0 0,0 0 0 0 0,0 0-1 0 0,0 0 1 0 0,0 1-1 0 0,1-1 1 0 0,-1 1 0 0 0,1-1-1 0 0,-2 4 1 0 0,-19 44 881 0 0,17-36-426 0 0,-1 0-600 0 0,0 1 1 0 0,2-1-1 0 0,0 1 0 0 0,0 1 1 0 0,2-1-1 0 0,0 0 1 0 0,1 1-1 0 0,0-1 0 0 0,1 1 1 0 0,1-1-1 0 0,0 0 1 0 0,1 1-1 0 0,1-1 0 0 0,0 0 1 0 0,1 0-1 0 0,10 24 1 0 0,-12-36-105 0 0,0 0 0 0 0,0 0 0 0 0,0 0 0 0 0,0 0 0 0 0,1-1 0 0 0,-1 1 0 0 0,1-1 0 0 0,-1 1 0 0 0,1-1 0 0 0,0 0 0 0 0,0 0 0 0 0,0-1 0 0 0,0 1 0 0 0,0 0 0 0 0,0-1 0 0 0,1 0 0 0 0,-1 0 0 0 0,0 0 0 0 0,1 0 0 0 0,-1 0 0 0 0,7 0 0 0 0,-5-1-250 0 0,-1 0 1 0 0,1 0-1 0 0,-1 0 0 0 0,0-1 0 0 0,1 1 0 0 0,-1-1 0 0 0,0 0 0 0 0,1 0 0 0 0,-1-1 0 0 0,0 1 1 0 0,0-1-1 0 0,0 0 0 0 0,0 0 0 0 0,0-1 0 0 0,-1 1 0 0 0,1-1 0 0 0,4-3 0 0 0,-4 1-917 0 0,-1-1-543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3777 0 0,'3'-7'296'0'0,"0"0"1"0"0,1 0-1 0 0,0 0 1 0 0,0 1-1 0 0,1-1 1 0 0,-1 1-1 0 0,2 0 0 0 0,-1 0 1 0 0,1 1-1 0 0,-1 0 1 0 0,9-6-1 0 0,-9 7-191 0 0,0 0-1 0 0,1 1 0 0 0,-1-1 0 0 0,1 1 1 0 0,0 0-1 0 0,0 0 0 0 0,1 1 0 0 0,-1 0 1 0 0,0 0-1 0 0,1 1 0 0 0,-1-1 0 0 0,1 1 1 0 0,10 0-1 0 0,-12 2-43 0 0,0 0 1 0 0,1 0 0 0 0,-1 0-1 0 0,0 1 1 0 0,0 0 0 0 0,0 0-1 0 0,0 0 1 0 0,0 1-1 0 0,0 0 1 0 0,-1 0 0 0 0,1 0-1 0 0,-1 0 1 0 0,7 6 0 0 0,5 8 29 0 0,28 35 1 0 0,-15-15-331 0 0,-18-25 50 0 0,-4-3-581 0 0,0-1 0 0 0,0 0 0 0 0,16 12 0 0 0,-21-18 607 0 0,-1-1 1 0 0,1 0 0 0 0,0 0 0 0 0,-1 0 0 0 0,1 0-1 0 0,0 0 1 0 0,0 0 0 0 0,-1-1 0 0 0,1 1-1 0 0,0-1 1 0 0,0 1 0 0 0,0-1 0 0 0,0 0 0 0 0,0 1-1 0 0,0-1 1 0 0,-1 0 0 0 0,1 0 0 0 0,0 0 0 0 0,0-1-1 0 0,0 1 1 0 0,0 0 0 0 0,0-1 0 0 0,0 1 0 0 0,0-1-1 0 0,-1 0 1 0 0,1 0 0 0 0,3-1 0 0 0,-1-3-1268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2336 0 0,'-2'4'4601'0'0,"-5"16"-3459"0"0,-10 84-592 0 0,-5 179 1 0 0,19-222-332 0 0,3-58-212 0 0,-3 39 196 0 0,2-1 1 0 0,1 1-1 0 0,2-1 1 0 0,11 55 0 0 0,-13-94-198 0 0,0 1 0 0 0,1-1 0 0 0,-1 1 0 0 0,1-1 0 0 0,0 1 0 0 0,0-1 1 0 0,0 1-1 0 0,0-1 0 0 0,0 0 0 0 0,1 0 0 0 0,-1 0 0 0 0,1 0 1 0 0,-1 0-1 0 0,1 0 0 0 0,0 0 0 0 0,-1 0 0 0 0,1 0 0 0 0,0-1 1 0 0,0 1-1 0 0,1-1 0 0 0,-1 1 0 0 0,0-1 0 0 0,0 0 0 0 0,1 0 0 0 0,-1 0 1 0 0,0 0-1 0 0,1-1 0 0 0,-1 1 0 0 0,4 0 0 0 0,-3-1-15 0 0,1-1 0 0 0,0 1 0 0 0,0-1 0 0 0,0 0 0 0 0,-1 0 0 0 0,1 0 0 0 0,0 0 0 0 0,-1-1 0 0 0,1 1 0 0 0,-1-1 0 0 0,1 0 0 0 0,-1 0 0 0 0,0-1 0 0 0,0 1 0 0 0,0 0 0 0 0,0-1 0 0 0,0 0 0 0 0,3-4 0 0 0,4-6-31 0 0,-1-1 0 0 0,0 0-1 0 0,-1-1 1 0 0,10-26 0 0 0,4-5 113 0 0,-11 26-420 0 0,-2 0-1 0 0,0 0 1 0 0,0-1 0 0 0,7-33 0 0 0,-16 53 193 0 0,-1 0 0 0 0,1 1 1 0 0,0-1-1 0 0,0 0 1 0 0,-1 1-1 0 0,1-1 0 0 0,0 1 1 0 0,0-1-1 0 0,-1 0 1 0 0,1 1-1 0 0,-1-1 1 0 0,1 1-1 0 0,-1-1 0 0 0,1 1 1 0 0,-1-1-1 0 0,1 1 1 0 0,-1 0-1 0 0,1-1 0 0 0,-1 1 1 0 0,1 0-1 0 0,-1-1 1 0 0,0 1-1 0 0,1 0 1 0 0,-1 0-1 0 0,1-1 0 0 0,-1 1 1 0 0,0 0-1 0 0,1 0 1 0 0,-1 0-1 0 0,0 0 0 0 0,1 0 1 0 0,-1 0-1 0 0,0 0 1 0 0,0 0-1 0 0,1 0 1 0 0,-1 0-1 0 0,1 0 0 0 0,-2 1 1 0 0,-5-1-504 0 0,1-1-813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19 2320 0 0,'-4'2'217'0'0,"1"0"0"0"0,-1 0 0 0 0,1 0 0 0 0,-1 1 0 0 0,1-1 0 0 0,0 1 0 0 0,0 0 0 0 0,0 0 0 0 0,0 0-1 0 0,0 1 1 0 0,1-1 0 0 0,-1 1 0 0 0,1-1 0 0 0,0 1 0 0 0,0 0 0 0 0,1-1 0 0 0,-1 1 0 0 0,1 0 0 0 0,-1 0-1 0 0,1 0 1 0 0,1 1 0 0 0,-1-1 0 0 0,0 5 0 0 0,0 0-108 0 0,0 1 0 0 0,1-1 1 0 0,0 0-1 0 0,0 0 0 0 0,1 1 0 0 0,0-1 0 0 0,1 0 0 0 0,0 0 1 0 0,5 15-1 0 0,-6-21-92 0 0,1 1 1 0 0,-1-1 0 0 0,1 1-1 0 0,0-1 1 0 0,0 0 0 0 0,0 0-1 0 0,1 0 1 0 0,-1 0-1 0 0,1 0 1 0 0,-1 0 0 0 0,1-1-1 0 0,0 1 1 0 0,0-1 0 0 0,0 0-1 0 0,1 0 1 0 0,-1 0-1 0 0,0 0 1 0 0,1-1 0 0 0,-1 1-1 0 0,1-1 1 0 0,0 0 0 0 0,-1 0-1 0 0,1 0 1 0 0,0 0-1 0 0,7 0 1 0 0,-5-2-6 0 0,0 1 1 0 0,1-1-1 0 0,-1 0 1 0 0,0-1-1 0 0,0 1 0 0 0,0-1 1 0 0,0-1-1 0 0,0 1 0 0 0,0-1 1 0 0,-1 0-1 0 0,1 0 1 0 0,-1 0-1 0 0,0-1 0 0 0,0 0 1 0 0,5-5-1 0 0,-5 4 64 0 0,0-1-1 0 0,0 1 1 0 0,0-1 0 0 0,-1 0-1 0 0,0-1 1 0 0,0 1 0 0 0,0-1-1 0 0,-1 0 1 0 0,0 0 0 0 0,0 0-1 0 0,-1 0 1 0 0,0 0 0 0 0,0 0-1 0 0,0-11 1 0 0,-1 13 8 0 0,-1 1 0 0 0,0 0 0 0 0,0-1-1 0 0,0 1 1 0 0,-1 0 0 0 0,1-1 0 0 0,-1 1 0 0 0,0 0 0 0 0,-1 0 0 0 0,1 0 0 0 0,-1 0-1 0 0,1 0 1 0 0,-1 0 0 0 0,0 0 0 0 0,-1 0 0 0 0,1 1 0 0 0,-1-1 0 0 0,1 1-1 0 0,-1-1 1 0 0,0 1 0 0 0,-1 0 0 0 0,1 0 0 0 0,0 1 0 0 0,-1-1 0 0 0,1 1 0 0 0,-5-3-1 0 0,2 2-60 0 0,1 1 0 0 0,-1-1 0 0 0,0 1 0 0 0,0 1 0 0 0,0-1-1 0 0,-1 1 1 0 0,1 0 0 0 0,0 0 0 0 0,0 0 0 0 0,-1 1 0 0 0,1 0-1 0 0,0 1 1 0 0,-1-1 0 0 0,1 1 0 0 0,0 0 0 0 0,0 1 0 0 0,0 0-1 0 0,0 0 1 0 0,0 0 0 0 0,0 0 0 0 0,0 1 0 0 0,1 0-1 0 0,-1 0 1 0 0,-4 4 0 0 0,10-7-75 0 0,0 0 0 0 0,0 0 0 0 0,0 0 0 0 0,0 0 0 0 0,0 0 0 0 0,0 0 0 0 0,0 1 1 0 0,0-1-1 0 0,0 0 0 0 0,11 3-5012 0 0,9-5 2520 0 0,9-8-254 0 0,-20 4 927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4153 0 0,'16'79'2236'0'0,"39"281"1812"0"0,-47-331-3883 0 0,-6-23-59 0 0,0 0 0 0 0,-1-1 0 0 0,1 1 0 0 0,0 12 0 0 0,-4-60 1726 0 0,1 18-1834 0 0,2-50 0 0 0,1 60-26 0 0,0 0 0 0 0,1 0 0 0 0,1 1 0 0 0,0-1 0 0 0,0 1 0 0 0,1 0-1 0 0,9-15 1 0 0,-9 19-449 0 0,1 1-1 0 0,0 0 1 0 0,1-1-1 0 0,-1 2 1 0 0,2-1-1 0 0,-1 1 1 0 0,1 0-1 0 0,0 1 1 0 0,1 0-1 0 0,12-7 1 0 0,17-13-4407 0 0,-35 24 2989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43 182 5913 0 0,'-16'24'3009'0'0,"16"-23"-2941"0"0,-1 0 1 0 0,1-1-1 0 0,-1 1 0 0 0,1-1 1 0 0,-1 1-1 0 0,1 0 0 0 0,0-1 1 0 0,0 1-1 0 0,-1 0 0 0 0,1-1 1 0 0,0 1-1 0 0,0 0 0 0 0,-1 0 1 0 0,1-1-1 0 0,0 1 0 0 0,0 0 1 0 0,0 0-1 0 0,0-1 0 0 0,0 1 1 0 0,0 0-1 0 0,1 0 0 0 0,-1-1 1 0 0,0 1-1 0 0,0 0 0 0 0,0 0 0 0 0,1-1 1 0 0,-1 1-1 0 0,0 0 0 0 0,1-1 1 0 0,-1 1-1 0 0,0-1 0 0 0,1 1 1 0 0,0 0-1 0 0,1-1-61 0 0,0 0 0 0 0,0 0 0 0 0,-1 0 0 0 0,1 0 1 0 0,0-1-1 0 0,0 1 0 0 0,-1-1 0 0 0,1 0 0 0 0,0 1 0 0 0,0-1 0 0 0,-1 0 0 0 0,1 0 0 0 0,-1 0 1 0 0,1 0-1 0 0,1-2 0 0 0,25-19-61 0 0,-27 21 55 0 0,7-7-48 0 0,0 1-1 0 0,0-2 1 0 0,-1 1-1 0 0,0-1 0 0 0,-1 0 1 0 0,0 0-1 0 0,0-1 1 0 0,6-15-1 0 0,-10 22 40 0 0,-1 0 0 0 0,0 0-1 0 0,0 0 1 0 0,-1 0 0 0 0,1 0 0 0 0,0-1 0 0 0,-1 1-1 0 0,0 0 1 0 0,0 0 0 0 0,0 0 0 0 0,0-1 0 0 0,0 1 0 0 0,-1 0-1 0 0,1 0 1 0 0,-1 0 0 0 0,0 0 0 0 0,0 0 0 0 0,0 0-1 0 0,-1 0 1 0 0,1 0 0 0 0,0 0 0 0 0,-1 0 0 0 0,0 1 0 0 0,0-1-1 0 0,0 0 1 0 0,0 1 0 0 0,0 0 0 0 0,0-1 0 0 0,-1 1-1 0 0,1 0 1 0 0,-1 0 0 0 0,0 1 0 0 0,1-1 0 0 0,-4-1 0 0 0,5 2-4 0 0,0 1 1 0 0,-1-1 0 0 0,1 1 0 0 0,0 0 0 0 0,0-1-1 0 0,-1 1 1 0 0,1 0 0 0 0,0 0 0 0 0,-1 0-1 0 0,1 0 1 0 0,0 0 0 0 0,-1 0 0 0 0,1 0 0 0 0,0 0-1 0 0,-1 0 1 0 0,1 1 0 0 0,0-1 0 0 0,0 1 0 0 0,-1-1-1 0 0,1 1 1 0 0,0-1 0 0 0,0 1 0 0 0,0 0-1 0 0,0-1 1 0 0,0 1 0 0 0,0 0 0 0 0,0 0 0 0 0,0 0-1 0 0,0 0 1 0 0,0 0 0 0 0,0 0 0 0 0,0 0 0 0 0,0 2-1 0 0,-5 5-9 0 0,1 1 0 0 0,0-1-1 0 0,-5 14 1 0 0,5-12 117 0 0,-3 7 229 0 0,0 2 1 0 0,1-1-1 0 0,1 1 1 0 0,1 0-1 0 0,0 0 1 0 0,-1 25-1 0 0,5-37-209 0 0,0-1 1 0 0,1 1-1 0 0,0 0 1 0 0,1 0-1 0 0,-1 0 0 0 0,1 0 1 0 0,1-1-1 0 0,-1 1 0 0 0,1 0 1 0 0,0-1-1 0 0,1 0 0 0 0,0 1 1 0 0,0-1-1 0 0,0 0 1 0 0,0 0-1 0 0,1 0 0 0 0,0-1 1 0 0,1 0-1 0 0,-1 1 0 0 0,1-1 1 0 0,8 6-1 0 0,-10-8-190 0 0,2-1 1 0 0,-1 1-1 0 0,0-1 0 0 0,0 0 0 0 0,1-1 0 0 0,-1 1 0 0 0,1-1 1 0 0,-1 1-1 0 0,1-1 0 0 0,0-1 0 0 0,-1 1 0 0 0,1-1 1 0 0,0 0-1 0 0,0 0 0 0 0,-1 0 0 0 0,1-1 0 0 0,0 1 0 0 0,-1-1 1 0 0,1 0-1 0 0,0 0 0 0 0,-1-1 0 0 0,9-4 0 0 0,-6 4-654 0 0,-1-2-1 0 0,0 1 1 0 0,0-1-1 0 0,0 0 1 0 0,0 0-1 0 0,-1-1 1 0 0,1 1-1 0 0,-1-1 1 0 0,0-1-1 0 0,-1 1 1 0 0,1 0-1 0 0,-1-1 1 0 0,0 0-1 0 0,6-12 1 0 0,-7 7-1290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11426 0 0,'-3'0'336'0'0,"1"1"-1"0"0,0-1 1 0 0,0 0-1 0 0,0 1 1 0 0,0-1-1 0 0,0 1 1 0 0,0 0-1 0 0,0-1 0 0 0,-4 3 1 0 0,-14 15-643 0 0,8 6-3868 0 0,12-22 3540 0 0,0 0 0 0 0,0 0 1 0 0,-1 0-1 0 0,1 0 0 0 0,0-1 0 0 0,1 1 1 0 0,-1 0-1 0 0,0 0 0 0 0,0 0 0 0 0,1-1 1 0 0,-1 1-1 0 0,2 2 0 0 0,1 2-1268 0 0</inkml:trace>
  <inkml:trace contextRef="#ctx0" brushRef="#br0" timeOffset="1">161 277 10218 0 0,'-11'3'1761'0'0,"1"6"-2138"0"0,-1 0-751 0 0,3 1-416 0 0,4-1-144 0 0,1 0 159 0 0,1-2 409 0 0,0 0 128 0 0,0-2-913 0 0,1 0 329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0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24 5657 0 0,'-2'0'91'0'0,"-1"0"1"0"0,0 1-1 0 0,0 0 0 0 0,0-1 0 0 0,1 1 1 0 0,-1 0-1 0 0,0 0 0 0 0,1 1 0 0 0,-1-1 1 0 0,1 0-1 0 0,-1 1 0 0 0,1 0 0 0 0,0-1 1 0 0,0 1-1 0 0,0 0 0 0 0,0 0 0 0 0,0 0 1 0 0,0 1-1 0 0,0-1 0 0 0,1 0 0 0 0,-1 1 1 0 0,1-1-1 0 0,0 1 0 0 0,-1-1 0 0 0,1 1 1 0 0,0 0-1 0 0,1 0 0 0 0,-1-1 0 0 0,0 1 0 0 0,0 3 1 0 0,-1 6 252 0 0,0 1 1 0 0,0-1 0 0 0,2 1 0 0 0,-1-1-1 0 0,3 19 1 0 0,-1-20-149 0 0,0-1-1 0 0,1 0 1 0 0,0 0-1 0 0,1 1 0 0 0,0-1 1 0 0,1-1-1 0 0,0 1 1 0 0,0 0-1 0 0,1-1 1 0 0,0 0-1 0 0,7 8 0 0 0,-9-13-185 0 0,0-1-1 0 0,-1 0 1 0 0,1 0-1 0 0,0-1 1 0 0,1 1-1 0 0,-1-1 1 0 0,1 1-1 0 0,-1-1 1 0 0,1 0-1 0 0,-1 0 1 0 0,1-1-1 0 0,0 1 1 0 0,0-1-1 0 0,0 0 1 0 0,0 0-1 0 0,0 0 1 0 0,0 0-1 0 0,0-1 1 0 0,0 0-1 0 0,0 0 1 0 0,1 0-1 0 0,-1 0 1 0 0,0 0-1 0 0,0-1 1 0 0,0 0-1 0 0,0 0 1 0 0,0 0-1 0 0,0 0 1 0 0,0-1-1 0 0,5-2 0 0 0,-1 0 23 0 0,0-1 0 0 0,-1 0 0 0 0,0 0 0 0 0,0 0 0 0 0,0-1 0 0 0,0 0 0 0 0,-1-1-1 0 0,0 1 1 0 0,0-1 0 0 0,-1 0 0 0 0,0 0 0 0 0,0-1 0 0 0,-1 0 0 0 0,5-10 0 0 0,-4 7 69 0 0,0-1 0 0 0,-1 1 0 0 0,-1-1 0 0 0,0 0 0 0 0,0 0 0 0 0,-1 0 0 0 0,-1 0 0 0 0,0 0 0 0 0,-1-24 0 0 0,-1 32-43 0 0,1 0 0 0 0,-1 1 0 0 0,1-1 0 0 0,-1 1 0 0 0,0-1 0 0 0,0 1 0 0 0,-1-1 0 0 0,1 1 1 0 0,-1 0-1 0 0,1-1 0 0 0,-1 1 0 0 0,0 0 0 0 0,0 0 0 0 0,-1 0 0 0 0,1 1 0 0 0,-1-1 0 0 0,1 1 0 0 0,-1-1 0 0 0,-3-2 0 0 0,1 3-6 0 0,0-1-1 0 0,1 1 1 0 0,-1 0-1 0 0,0 1 1 0 0,0-1-1 0 0,0 1 1 0 0,0 0-1 0 0,-1 0 0 0 0,1 1 1 0 0,0-1-1 0 0,0 1 1 0 0,-6 1-1 0 0,-3 0-41 0 0,0 1 0 0 0,0 1 1 0 0,0 0-1 0 0,0 1 0 0 0,0 0 0 0 0,1 1 0 0 0,0 1 0 0 0,-23 13 1 0 0,32-16-232 0 0,-1 0 1 0 0,1 0 0 0 0,0 1 0 0 0,1-1 0 0 0,-1 1 0 0 0,-5 9 0 0 0,-1 8-3132 0 0,10-20 2876 0 0,0 1-1 0 0,0-1 1 0 0,0 1-1 0 0,0-1 1 0 0,0 0 0 0 0,0 1-1 0 0,0-1 1 0 0,1 0-1 0 0,-1 1 1 0 0,0-1 0 0 0,1 0-1 0 0,-1 1 1 0 0,1-1-1 0 0,0 2 1 0 0,2 3-3041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4257 0 0,'-20'7'410'0'0,"0"0"0"0"0,0 1 0 0 0,2 1 1 0 0,-1 1-1 0 0,1 0 0 0 0,-27 21 0 0 0,20-16 903 0 0,24-15-1192 0 0,0 1 0 0 0,0-1 0 0 0,1 1-1 0 0,-1 0 1 0 0,0-1 0 0 0,0 0 0 0 0,0 1-1 0 0,0-1 1 0 0,0 1 0 0 0,0-1 0 0 0,0 0-1 0 0,0 0 1 0 0,0 0 0 0 0,0 1 0 0 0,0-1-1 0 0,0 0 1 0 0,0 0 0 0 0,0 0-1 0 0,0-1 1 0 0,0 1 0 0 0,0 0 0 0 0,-1-1-1 0 0,2 0-53 0 0,0 0-1 0 0,0 0 1 0 0,0 0-1 0 0,1 0 0 0 0,-1 0 1 0 0,0 0-1 0 0,1 0 0 0 0,-1 1 1 0 0,1-1-1 0 0,-1 0 0 0 0,1 0 1 0 0,-1 0-1 0 0,1 0 1 0 0,0 1-1 0 0,0-1 0 0 0,-1 0 1 0 0,1 0-1 0 0,0 1 0 0 0,0-1 1 0 0,0 1-1 0 0,0-2 1 0 0,23-14 611 0 0,-22 15-543 0 0,9-5 27 0 0,-1 1 0 0 0,1 0 0 0 0,0 1-1 0 0,0 0 1 0 0,0 1 0 0 0,0 0 0 0 0,1 1-1 0 0,-1 0 1 0 0,1 1 0 0 0,12 0 0 0 0,-16 1-124 0 0,-1 0 0 0 0,1 0 0 0 0,-1 1 0 0 0,1 0 0 0 0,-1 0 0 0 0,0 1 0 0 0,0 0 1 0 0,1 0-1 0 0,-1 0 0 0 0,0 1 0 0 0,-1 1 0 0 0,1-1 0 0 0,-1 1 0 0 0,1 0 0 0 0,-1 0 0 0 0,10 10 0 0 0,-12-9 33 0 0,-1 0 0 0 0,0 0-1 0 0,0 0 1 0 0,-1 0 0 0 0,1 1-1 0 0,-1 0 1 0 0,0-1 0 0 0,-1 1-1 0 0,1 0 1 0 0,-1 0 0 0 0,0 0-1 0 0,-1 0 1 0 0,1 0 0 0 0,-1 0-1 0 0,0 0 1 0 0,-1 0 0 0 0,1 0-1 0 0,-4 10 1 0 0,0 6 192 0 0,-2 0 0 0 0,-1 0-1 0 0,-15 33 1 0 0,10-31-365 0 0,-1 0-1 0 0,-1 0 1 0 0,-1-2-1 0 0,-1 0 1 0 0,-1 0-1 0 0,-25 23 1 0 0,38-42-449 0 0,0 0 0 0 0,0 0-1 0 0,0 0 1 0 0,0-1 0 0 0,0 0 0 0 0,-5 2 0 0 0,8-3 333 0 0,1-1 0 0 0,-1 1-1 0 0,1-1 1 0 0,-1 0 0 0 0,0 1 0 0 0,1-1 0 0 0,-1 0 0 0 0,0 1 0 0 0,0-1 0 0 0,1 0-1 0 0,-1 0 1 0 0,0 0 0 0 0,0 0 0 0 0,1 0 0 0 0,-1 1 0 0 0,0-1 0 0 0,0-1-1 0 0,1 1 1 0 0,-1 0 0 0 0,0 0 0 0 0,0 0 0 0 0,1 0 0 0 0,-1 0 0 0 0,0-1-1 0 0,1 1 1 0 0,-1 0 0 0 0,0-1 0 0 0,1 1 0 0 0,-1-1 0 0 0,0 1 0 0 0,1 0-1 0 0,-1-1 1 0 0,1 1 0 0 0,-1-1 0 0 0,1 0 0 0 0,-1 1 0 0 0,1-1 0 0 0,-1 1-1 0 0,1-1 1 0 0,-1 0 0 0 0,1 1 0 0 0,0-1 0 0 0,0 0 0 0 0,-1 1 0 0 0,1-2-1 0 0,0-5-2372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4825 0 0,'1'-1'153'0'0,"1"0"1"0"0,0 0-1 0 0,-1 1 0 0 0,1-1 0 0 0,-1 1 1 0 0,1-1-1 0 0,0 1 0 0 0,-1 0 0 0 0,1-1 1 0 0,0 1-1 0 0,-1 0 0 0 0,1 0 0 0 0,0 0 1 0 0,-1 0-1 0 0,1 1 0 0 0,0-1 0 0 0,-1 0 1 0 0,1 1-1 0 0,-1-1 0 0 0,1 1 0 0 0,0 0 1 0 0,1 0-1 0 0,-1 1 73 0 0,1 0 0 0 0,-1 0-1 0 0,1 0 1 0 0,-1 1 0 0 0,0-1 0 0 0,1 1 0 0 0,-1-1 0 0 0,-1 1-1 0 0,1 0 1 0 0,2 5 0 0 0,3 6 398 0 0,-2 1-1 0 0,0 0 0 0 0,5 26 1 0 0,-9-36-549 0 0,4 21 119 0 0,1 0 0 0 0,1-1 0 0 0,1 1 0 0 0,1-1 0 0 0,2-1 0 0 0,18 33-1 0 0,-18-36-447 0 0,-7-13-361 0 0,1 0 0 0 0,-1 0 0 0 0,12 13-1 0 0,-14-19 348 0 0,-1-1 0 0 0,1 1-1 0 0,-1-1 1 0 0,1 1 0 0 0,0-1-1 0 0,0 0 1 0 0,0 0-1 0 0,-1 0 1 0 0,1 0 0 0 0,0 0-1 0 0,0 0 1 0 0,1 0 0 0 0,-1 0-1 0 0,0-1 1 0 0,0 1 0 0 0,0-1-1 0 0,0 0 1 0 0,0 0-1 0 0,1 0 1 0 0,-1 0 0 0 0,3 0-1 0 0,-4 0 202 0 0,-1 0 1 0 0,1 0-1 0 0,0 0 0 0 0,0 0 0 0 0,-1-1 0 0 0,1 1 0 0 0,0 0 1 0 0,-1 0-1 0 0,1-1 0 0 0,0 1 0 0 0,-1 0 0 0 0,1-1 0 0 0,0 1 1 0 0,-1-1-1 0 0,1 1 0 0 0,-1-1 0 0 0,1 1 0 0 0,0-1 0 0 0,-1 1 0 0 0,0-1 1 0 0,1 1-1 0 0,-1-1 0 0 0,1 0 0 0 0,-1 1 0 0 0,0-1 0 0 0,1 0 1 0 0,-1 1-1 0 0,0-1 0 0 0,0 0 0 0 0,1-1 0 0 0,-1 0 26 0 0,0 0-1 0 0,0-1 0 0 0,-1 1 1 0 0,1 0-1 0 0,0-1 1 0 0,-1 1-1 0 0,0 0 0 0 0,1 0 1 0 0,-1-1-1 0 0,-1-1 0 0 0,-3-6 78 0 0,-1 0 0 0 0,0 0 0 0 0,-8-9 0 0 0,-8-7 102 0 0,12 14 864 0 0,0-1 1 0 0,-16-25-1 0 0,23 32-635 0 0,1 4-230 0 0,0 0 1 0 0,1 0-1 0 0,0 0 1 0 0,-1-1-1 0 0,1 1 1 0 0,0 0-1 0 0,0 0 1 0 0,0-1-1 0 0,1 1 1 0 0,-1-1-1 0 0,0 1 1 0 0,1 0-1 0 0,0-1 1 0 0,-1 1-1 0 0,1-1 1 0 0,0 1-1 0 0,0-1 1 0 0,1 1-1 0 0,-1-1 1 0 0,0 1-1 0 0,1-1 1 0 0,-1 1-1 0 0,1-1 1 0 0,0 1-1 0 0,0 0 1 0 0,0-1-1 0 0,0 1 1 0 0,3-3-1 0 0,3-9 67 0 0,1 1 0 0 0,0 0-1 0 0,1 0 1 0 0,1 1 0 0 0,0 0-1 0 0,0 0 1 0 0,2 1-1 0 0,-1 1 1 0 0,1 0 0 0 0,0 1-1 0 0,1 0 1 0 0,0 1 0 0 0,1 0-1 0 0,0 1 1 0 0,17-7-1 0 0,-29 14-169 0 0,0-1 0 0 0,0 0 0 0 0,0 1 0 0 0,0-1 0 0 0,0 1 0 0 0,0 0 0 0 0,0-1 0 0 0,0 1 0 0 0,0 0 0 0 0,0 0-1 0 0,0 0 1 0 0,0 1 0 0 0,0-1 0 0 0,0 0 0 0 0,0 1 0 0 0,0-1 0 0 0,0 1 0 0 0,0 0 0 0 0,0 0 0 0 0,-1 0 0 0 0,4 1-1 0 0,-3 0 12 0 0,0 0 0 0 0,1 1 0 0 0,-1-1 0 0 0,0 1 0 0 0,0 0 0 0 0,0-1-1 0 0,-1 1 1 0 0,1 0 0 0 0,-1 0 0 0 0,1 0 0 0 0,-1 0 0 0 0,1 3-1 0 0,2 10 150 0 0,-1 0 0 0 0,0 0-1 0 0,-2 0 1 0 0,1 19-1 0 0,-2-35-190 0 0,-9 288 2068 0 0,7-264-1833 0 0,-1 1-123 0 0,1 0 0 0 0,1 0 0 0 0,5 46 0 0 0,-3-66-109 0 0,-1 0-1 0 0,1 0 1 0 0,0-1 0 0 0,0 1 0 0 0,1 0-1 0 0,-1-1 1 0 0,1 1 0 0 0,0-1 0 0 0,0 0-1 0 0,1 1 1 0 0,-1-1 0 0 0,1 0 0 0 0,0 0-1 0 0,0-1 1 0 0,0 1 0 0 0,1-1 0 0 0,-1 1-1 0 0,1-1 1 0 0,0 0 0 0 0,0 0 0 0 0,0-1-1 0 0,0 1 1 0 0,0-1 0 0 0,1 0 0 0 0,-1 0-1 0 0,7 2 1 0 0,-9-4-5 0 0,1 0 0 0 0,0 1-1 0 0,-1-1 1 0 0,1 0 0 0 0,0 0-1 0 0,0 0 1 0 0,-1-1 0 0 0,1 1-1 0 0,-1-1 1 0 0,1 1 0 0 0,0-1-1 0 0,-1 0 1 0 0,1 0 0 0 0,-1 0-1 0 0,0 0 1 0 0,1-1 0 0 0,-1 1-1 0 0,0 0 1 0 0,0-1 0 0 0,1 0-1 0 0,-1 0 1 0 0,-1 1 0 0 0,1-1-1 0 0,0 0 1 0 0,0 0 0 0 0,-1-1 0 0 0,1 1-1 0 0,-1 0 1 0 0,2-4 0 0 0,-1 2 12 0 0,1-1 0 0 0,-1 1 1 0 0,-1-1-1 0 0,1 0 1 0 0,0 1-1 0 0,-1-1 0 0 0,0 0 1 0 0,0 0-1 0 0,-1 0 1 0 0,0 0-1 0 0,1 0 0 0 0,-2 0 1 0 0,1 0-1 0 0,-2-9 1 0 0,-5-6-137 0 0,-2 1 1 0 0,0 0 0 0 0,-1 0 0 0 0,0 1 0 0 0,-21-26-1 0 0,7 9-1629 0 0,10 15-8 0 0,7 11-1111 0 0,0-1 0 0 0,1 0 0 0 0,-10-21 0 0 0,12 19-253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7354 0 0,'0'-3'462'0'0,"1"0"0"0"0,0 0 0 0 0,0-1 0 0 0,1 1 0 0 0,-1 0 0 0 0,1 0 0 0 0,-1 0 0 0 0,1 0 0 0 0,0 1 0 0 0,0-1 0 0 0,0 0 0 0 0,1 1 0 0 0,-1-1 0 0 0,1 1 0 0 0,4-4 0 0 0,-2 2-134 0 0,-1 1 0 0 0,1 0 1 0 0,-1 0-1 0 0,1 0 0 0 0,0 0 0 0 0,0 1 0 0 0,0-1 0 0 0,1 1 1 0 0,5-1-1 0 0,44 3-85 0 0,-46 0-493 0 0,0 1-1 0 0,0-1 1 0 0,0 0 0 0 0,0-1-1 0 0,17-3 1 0 0,-15 1-637 0 0,-5 2-348 0 0,-1 0-1 0 0,1-1 1 0 0,-1 1-1 0 0,0-1 1 0 0,1-1-1 0 0,-1 1 1 0 0,0-1-1 0 0,0 1 1 0 0,6-6-1 0 0,-8 3-1459 0 0</inkml:trace>
  <inkml:trace contextRef="#ctx0" brushRef="#br0" timeOffset="1">130 0 4945 0 0,'-6'26'1824'0'0,"0"0"-1"0"0,2 0 1 0 0,-1 28-1 0 0,4-2 705 0 0,11 98-1 0 0,-9-138-2274 0 0,2 13 129 0 0,0-1-1 0 0,10 33 1 0 0,-11-52-352 0 0,-1 0 0 0 0,1 0 0 0 0,0 0-1 0 0,0 0 1 0 0,0-1 0 0 0,0 1 0 0 0,1-1-1 0 0,0 1 1 0 0,0-1 0 0 0,0 0 0 0 0,0 0-1 0 0,1 0 1 0 0,0-1 0 0 0,0 1 0 0 0,0-1 0 0 0,0 0-1 0 0,8 5 1 0 0,-9-7-41 0 0,-1 0 0 0 0,1-1 0 0 0,0 1 0 0 0,-1-1 0 0 0,1 1 0 0 0,0-1 0 0 0,0 0 0 0 0,-1 0 0 0 0,1 0 0 0 0,0 0 0 0 0,0 0 0 0 0,-1-1 0 0 0,1 1 0 0 0,0-1 0 0 0,4-2 0 0 0,-1 1-51 0 0,-1-1 0 0 0,0 0 0 0 0,1 0 0 0 0,-1 0 0 0 0,-1-1 0 0 0,1 0 0 0 0,4-4 0 0 0,1-3-1052 0 0,0 0 0 0 0,-1 0 0 0 0,0-1 0 0 0,-1-1 0 0 0,9-16 0 0 0,-11 17-1021 0 0,-1-1 1 0 0,0 0 0 0 0,5-22-1 0 0,-6 14-647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8266 0 0,'-4'25'1268'0'0,"0"1"0"0"0,1-1-1 0 0,2 1 1 0 0,0 0 0 0 0,4 27 0 0 0,-1 10 215 0 0,-3-15-785 0 0,4 94 467 0 0,-2-118-1272 0 0,2 0 1 0 0,1 0 0 0 0,12 41-1 0 0,-13-56-500 0 0,1 0-1 0 0,0 0 0 0 0,0-1 1 0 0,7 11-1 0 0,10 3-4182 0 0,-19-20 4018 0 0,-1-1-1 0 0,1 0 1 0 0,0 0 0 0 0,0 1-1 0 0,0-1 1 0 0,0-1-1 0 0,0 1 1 0 0,0 0-1 0 0,0 0 1 0 0,3 0 0 0 0,1-1-1529 0 0</inkml:trace>
  <inkml:trace contextRef="#ctx0" brushRef="#br0" timeOffset="1">85 464 7594 0 0,'0'0'131'0'0,"0"0"-1"0"0,0 0 1 0 0,0-1 0 0 0,0 1 0 0 0,-1 0 0 0 0,1 0 0 0 0,0 0 0 0 0,0 0 0 0 0,0-1 0 0 0,0 1 0 0 0,0 0 0 0 0,0 0-1 0 0,0 0 1 0 0,0-1 0 0 0,0 1 0 0 0,0 0 0 0 0,0 0 0 0 0,0 0 0 0 0,0-1 0 0 0,0 1 0 0 0,0 0 0 0 0,0 0 0 0 0,0 0 0 0 0,0-1-1 0 0,0 1 1 0 0,1 0 0 0 0,-1 0 0 0 0,0 0 0 0 0,0 0 0 0 0,1-1 524 0 0,-1 1-525 0 0,0-1 1 0 0,0 1 0 0 0,0 0 0 0 0,0 0 0 0 0,1 0 0 0 0,-1 0 0 0 0,0 0 0 0 0,0 0 0 0 0,0 0 0 0 0,0 0 0 0 0,1 0 0 0 0,17-14 1910 0 0,21-10-1767 0 0,-10 9-331 0 0,40-19-2177 0 0,0 6-5464 0 0,-56 24 5288 0 0,-1 2-613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9698 0 0,'-4'13'641'0'0,"1"0"0"0"0,0 0 0 0 0,1 0 0 0 0,0 1 0 0 0,1-1 0 0 0,1 1 0 0 0,3 26 0 0 0,-2 3 750 0 0,-1-41-1353 0 0,7 173 2080 0 0,-5-157-2246 0 0,1 0 1 0 0,1 1-1 0 0,1-1 0 0 0,0 0 1 0 0,1-1-1 0 0,1 1 0 0 0,12 20 1 0 0,-19-36-101 0 0,1-1 0 0 0,0 0 0 0 0,0 1 0 0 0,-1-1 0 0 0,1 1 0 0 0,0-1 0 0 0,0 0 1 0 0,1 0-1 0 0,-1 1 0 0 0,0-1 0 0 0,0 0 0 0 0,1 0 0 0 0,-1 0 0 0 0,0 0 0 0 0,1-1 0 0 0,-1 1 0 0 0,1 0 1 0 0,-1 0-1 0 0,1-1 0 0 0,-1 1 0 0 0,1-1 0 0 0,0 0 0 0 0,-1 1 0 0 0,1-1 0 0 0,-1 0 0 0 0,4 0 1 0 0,-4-1-27 0 0,1 1 1 0 0,-1-1 0 0 0,0 0-1 0 0,1 0 1 0 0,-1 1 0 0 0,1-1-1 0 0,-1 0 1 0 0,0-1 0 0 0,0 1 0 0 0,0 0-1 0 0,0 0 1 0 0,0 0 0 0 0,0-1-1 0 0,0 1 1 0 0,0 0 0 0 0,0-1 0 0 0,0 1-1 0 0,-1-1 1 0 0,1 1 0 0 0,-1-1-1 0 0,1 1 1 0 0,-1-1 0 0 0,1 0-1 0 0,-1 1 1 0 0,0-1 0 0 0,0-2 0 0 0,2-70-1182 0 0,-2 46 278 0 0,0-1-387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4657 0 0,'9'1'7111'0'0,"11"-1"-3856"0"0,43-6-1876 0 0,-3 2-3742 0 0,-42 3-722 0 0,0 0-1 0 0,0-1 1 0 0,33-9 0 0 0,-38 7 1531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90 3129 0 0,'3'-8'529'0'0,"0"1"-1"0"0,1 0 1 0 0,0 0 0 0 0,0 0 0 0 0,1 0 0 0 0,0 1 0 0 0,0-1 0 0 0,0 1 0 0 0,12-10 0 0 0,-15 15-372 0 0,0 0 1 0 0,0-1-1 0 0,0 1 1 0 0,0 0-1 0 0,0 0 0 0 0,0 0 1 0 0,0 0-1 0 0,1 1 1 0 0,-1-1-1 0 0,0 1 1 0 0,0-1-1 0 0,1 1 1 0 0,-1 0-1 0 0,0-1 1 0 0,1 1-1 0 0,-1 0 1 0 0,0 1-1 0 0,1-1 1 0 0,-1 0-1 0 0,0 1 1 0 0,1-1-1 0 0,-1 1 1 0 0,0 0-1 0 0,0 0 0 0 0,0 0 1 0 0,0 0-1 0 0,0 0 1 0 0,0 0-1 0 0,0 1 1 0 0,0-1-1 0 0,0 0 1 0 0,0 1-1 0 0,-1 0 1 0 0,1-1-1 0 0,-1 1 1 0 0,1 0-1 0 0,-1 0 1 0 0,3 4-1 0 0,4 5 250 0 0,-1 1 0 0 0,0 1-1 0 0,-1-1 1 0 0,0 1 0 0 0,7 23 0 0 0,15 75 773 0 0,-20-74-956 0 0,-1-7-85 0 0,1-1-104 0 0,-1 1 1 0 0,-2 0-1 0 0,-1 0 1 0 0,1 48-1 0 0,-6-75-95 0 0,1 0 1 0 0,0 0-1 0 0,-1 0 0 0 0,1 0 0 0 0,-1 0 1 0 0,0 0-1 0 0,0 0 0 0 0,0 0 0 0 0,0-1 1 0 0,-1 1-1 0 0,1 0 0 0 0,-1-1 0 0 0,0 1 1 0 0,1-1-1 0 0,-1 0 0 0 0,0 1 1 0 0,0-1-1 0 0,-1 0 0 0 0,1 0 0 0 0,-3 2 1 0 0,0-2 18 0 0,0 1-1 0 0,0-1 1 0 0,0 0 0 0 0,0 0 0 0 0,0-1 0 0 0,-1 0 0 0 0,1 0 0 0 0,0 0 0 0 0,-1 0 0 0 0,-8-1 0 0 0,-3-1 219 0 0,0 0 1 0 0,0-1 0 0 0,1-1 0 0 0,-1-1 0 0 0,1-1-1 0 0,-22-8 1 0 0,33 11-111 0 0,-35-18 1525 0 0,39 19-1545 0 0,0 1 0 0 0,0-1 1 0 0,1 1-1 0 0,-1-1 0 0 0,0 0 1 0 0,0 1-1 0 0,0-1 0 0 0,1 0 1 0 0,-1 0-1 0 0,0 0 0 0 0,1 1 0 0 0,-1-1 1 0 0,1 0-1 0 0,-1 0 0 0 0,1 0 1 0 0,0 0-1 0 0,-1 0 0 0 0,1 0 1 0 0,0 0-1 0 0,-1 0 0 0 0,1 0 0 0 0,0 0 1 0 0,0 0-1 0 0,0 0 0 0 0,0 0 1 0 0,0-1-1 0 0,0 1 0 0 0,0 0 1 0 0,1 0-1 0 0,-1 0 0 0 0,0 0 0 0 0,1 0 1 0 0,-1 0-1 0 0,0 0 0 0 0,2-1 1 0 0,11-18 35 0 0,1 0 1 0 0,1 1-1 0 0,1 0 1 0 0,1 2-1 0 0,1 0 1 0 0,0 1-1 0 0,34-23 1 0 0,-20 17-1850 0 0,38-17 1 0 0,37-9-9028 0 0,-84 39 4972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18 113 8938 0 0,'-17'-3'5359'0'0,"35"-4"-2311"0"0,4-1-2803 0 0,4-1-143 0 0,2 0 0 0 0,-1 2 0 0 0,55-7-1 0 0,19-4-4426 0 0,-100 18 4064 0 0,0-1 0 0 0,-1 1 0 0 0,1 0 0 0 0,0 0-1 0 0,0-1 1 0 0,0 1 0 0 0,0 0 0 0 0,0-1 0 0 0,-1 1-1 0 0,1-1 1 0 0,0 1 0 0 0,0-1 0 0 0,-1 1 0 0 0,1-1-1 0 0,0 1 1 0 0,-1-1 0 0 0,1 0 0 0 0,0 0 0 0 0,-1 1 0 0 0,1-1-1 0 0,-1 0 1 0 0,1 0 0 0 0,-1 1 0 0 0,0-1 0 0 0,1 0-1 0 0,-1 0 1 0 0,0 0 0 0 0,0 0 0 0 0,1 0 0 0 0,-1 0 0 0 0,0 0-1 0 0,0 1 1 0 0,0-1 0 0 0,0 0 0 0 0,0 0 0 0 0,0 0-1 0 0,0 0 1 0 0,-1-1 0 0 0,-3-8-2369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5969 0 0,'-3'8'413'0'0,"1"0"0"0"0,0 0 1 0 0,1 0-1 0 0,0 1 0 0 0,0-1 0 0 0,1 0 0 0 0,0 1 0 0 0,0-1 0 0 0,1 1 0 0 0,2 10 0 0 0,4 11 1606 0 0,16 45 0 0 0,-13-47-804 0 0,7 38 0 0 0,-10-24-991 0 0,-2-11 70 0 0,1 0 0 0 0,20 58 0 0 0,-26-86-372 0 0,1-1 0 0 0,0 0 1 0 0,0 0-1 0 0,0 0 0 0 0,0 0 1 0 0,0 0-1 0 0,0 0 0 0 0,1 0 1 0 0,-1 0-1 0 0,1 0 0 0 0,-1-1 1 0 0,1 1-1 0 0,0 0 1 0 0,-1-1-1 0 0,1 0 0 0 0,0 1 1 0 0,0-1-1 0 0,0 0 0 0 0,0 0 1 0 0,0 0-1 0 0,0 0 0 0 0,1 0 1 0 0,-1-1-1 0 0,4 2 0 0 0,-4-3-26 0 0,1 1 0 0 0,-1 0 0 0 0,1-1 0 0 0,-1 0 0 0 0,0 0 0 0 0,1 0 0 0 0,-1 0 0 0 0,0 0 0 0 0,1 0 0 0 0,-1 0 0 0 0,0-1 0 0 0,0 1 0 0 0,0-1 0 0 0,0 1 0 0 0,0-1 0 0 0,-1 0 0 0 0,1 0 0 0 0,0 0-1 0 0,-1 0 1 0 0,0 0 0 0 0,1 0 0 0 0,0-4 0 0 0,16-25-1436 0 0,-1-2 0 0 0,-2 0 0 0 0,-2-1 0 0 0,-1 0 0 0 0,-1-1-1 0 0,8-53 1 0 0,-13 45-519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4969 0 0,'3'-35'2363'0'0,"-3"33"-2127"0"0,1 0 0 0 0,-1 0 0 0 0,1 1 0 0 0,0-1 0 0 0,-1 0 0 0 0,1 0 0 0 0,0 1 0 0 0,0-1 0 0 0,0 0 1 0 0,0 1-1 0 0,0-1 0 0 0,0 1 0 0 0,1-1 0 0 0,-1 1 0 0 0,0 0 0 0 0,3-2 0 0 0,-4 3-120 0 0,1 0 1 0 0,-1 0-1 0 0,1 0 0 0 0,-1 1 0 0 0,1-1 0 0 0,-1 0 1 0 0,1 0-1 0 0,0 1 0 0 0,-1-1 0 0 0,0 0 0 0 0,1 1 1 0 0,-1-1-1 0 0,1 1 0 0 0,-1-1 0 0 0,1 0 0 0 0,-1 1 1 0 0,0-1-1 0 0,1 1 0 0 0,-1-1 0 0 0,0 1 0 0 0,1-1 1 0 0,-1 1-1 0 0,0-1 0 0 0,0 1 0 0 0,0 0 0 0 0,1-1 1 0 0,-1 1-1 0 0,0-1 0 0 0,0 1 0 0 0,0-1 0 0 0,0 1 1 0 0,0 0-1 0 0,0 0 0 0 0,6 28 1188 0 0,-5-26-970 0 0,9 66 1555 0 0,1 74 0 0 0,4 30-826 0 0,-3-71-683 0 0,-8-53-282 0 0,3-1 0 0 0,16 65 0 0 0,-13-76-267 0 0,-7-24-494 0 0,0 0-1 0 0,1-1 0 0 0,1 0 0 0 0,0 0 0 0 0,8 16 0 0 0,-7-17-7613 0 0,-12-22 3978 0 0,2 0 4749 0 0,2 3-678 0 0,-4-13 261 0 0,0-1 0 0 0,1 0 1 0 0,-1-23-1 0 0,5 38 665 0 0,1-1 0 0 0,0 1 1 0 0,1 0-1 0 0,0 0 1 0 0,0 0-1 0 0,0 0 1 0 0,1 0-1 0 0,0 0 1 0 0,0 0-1 0 0,1 1 1 0 0,0-1-1 0 0,0 1 1 0 0,7-12-1 0 0,-4 10-448 0 0,1 1-1 0 0,-1-1 1 0 0,1 1 0 0 0,1 1-1 0 0,-1-1 1 0 0,1 1 0 0 0,11-6-1 0 0,64-31-2543 0 0,-6 4-8307 0 0,-68 32 6757 0 0</inkml:trace>
  <inkml:trace contextRef="#ctx0" brushRef="#br0" timeOffset="1">136 870 8146 0 0,'-12'17'1634'0'0,"0"2"1"0"0,-12 26 0 0 0,16-25-988 0 0,1 0 0 0 0,0 0 0 0 0,2 1 0 0 0,0 0 0 0 0,1 0 0 0 0,1 0 0 0 0,1 0 0 0 0,1 22 0 0 0,1-40-580 0 0,0 0 0 0 0,0 0 0 0 0,0-1-1 0 0,0 1 1 0 0,1 0 0 0 0,-1-1-1 0 0,1 1 1 0 0,-1-1 0 0 0,1 1 0 0 0,0 0-1 0 0,0-1 1 0 0,0 1 0 0 0,1-1 0 0 0,-1 0-1 0 0,0 1 1 0 0,1-1 0 0 0,0 0-1 0 0,-1 0 1 0 0,1 0 0 0 0,0 0 0 0 0,3 2-1 0 0,-2-2-40 0 0,0-1 0 0 0,0 1 1 0 0,1-1-1 0 0,-1 0 0 0 0,0 0 0 0 0,1 0 0 0 0,-1-1 0 0 0,1 1 0 0 0,0-1 0 0 0,-1 0 0 0 0,1 1 0 0 0,-1-2 0 0 0,1 1 0 0 0,3-1 0 0 0,9-2-233 0 0,1-1 0 0 0,-1-1 0 0 0,0 0 1 0 0,0-1-1 0 0,22-12 0 0 0,-19 7-875 0 0,1-2 1 0 0,-2 0-1 0 0,24-20 1 0 0,47-52-8631 0 0,-85 81 9045 0 0,10-12-2551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88 193 10154 0 0,'-11'18'753'0'0,"1"0"0"0"0,1 0 0 0 0,1 1 0 0 0,1 0 0 0 0,0 1 0 0 0,2 0-1 0 0,0 0 1 0 0,-2 26 0 0 0,6-43-694 0 0,0 1 0 0 0,1 0-1 0 0,0-1 1 0 0,0 1 0 0 0,0 0-1 0 0,0-1 1 0 0,0 1 0 0 0,1 0 0 0 0,0-1-1 0 0,0 1 1 0 0,0-1 0 0 0,0 1-1 0 0,0-1 1 0 0,1 1 0 0 0,-1-1-1 0 0,1 0 1 0 0,4 6 0 0 0,-4-7-59 0 0,0-1-1 0 0,0 1 1 0 0,0-1 0 0 0,1 1 0 0 0,-1-1 0 0 0,0 0-1 0 0,1 0 1 0 0,-1 0 0 0 0,0 0 0 0 0,1 0 0 0 0,-1-1-1 0 0,1 1 1 0 0,0-1 0 0 0,-1 1 0 0 0,1-1-1 0 0,-1 0 1 0 0,1 0 0 0 0,0 0 0 0 0,-1-1 0 0 0,1 1-1 0 0,-1-1 1 0 0,1 1 0 0 0,-1-1 0 0 0,1 0 0 0 0,-1 0-1 0 0,3-1 1 0 0,4-2-72 0 0,0-1-1 0 0,-1 0 1 0 0,1 0-1 0 0,-1-1 1 0 0,-1 0-1 0 0,1 0 1 0 0,-1-1-1 0 0,9-10 1 0 0,4-7-476 0 0,23-34 0 0 0,-36 48 367 0 0,-1-1-1 0 0,-1 1 1 0 0,7-19 0 0 0,-10 25 150 0 0,0-1-1 0 0,-1 1 1 0 0,0-1-1 0 0,0 0 1 0 0,0 1 0 0 0,0-1-1 0 0,-1 0 1 0 0,0 0-1 0 0,0 0 1 0 0,0 1 0 0 0,-2-9-1 0 0,1 12 63 0 0,0-1 0 0 0,0 1 0 0 0,0 0 0 0 0,0-1-1 0 0,0 1 1 0 0,0 0 0 0 0,-1-1 0 0 0,1 1 0 0 0,0 0-1 0 0,-1 0 1 0 0,1 0 0 0 0,-1 0 0 0 0,1 1 0 0 0,-1-1 0 0 0,0 0-1 0 0,1 1 1 0 0,-1-1 0 0 0,0 1 0 0 0,0-1 0 0 0,1 1 0 0 0,-1 0-1 0 0,0 0 1 0 0,0-1 0 0 0,1 1 0 0 0,-1 1 0 0 0,0-1-1 0 0,0 0 1 0 0,-3 1 0 0 0,-4 0 217 0 0,-1 0 1 0 0,1 1-1 0 0,-18 6 0 0 0,-2 5 515 0 0,1 0-1 0 0,-43 29 0 0 0,19-10 271 0 0,63-48-1000 0 0,2 2 0 0 0,0 0 1 0 0,18-14-1 0 0,38-27-97 0 0,-29 21-59 0 0,2 2-1 0 0,86-50 0 0 0,-122 79 154 0 0,0 0 0 0 0,-1 0-1 0 0,1 1 1 0 0,0 0 0 0 0,0 0 0 0 0,1 0-1 0 0,7-1 1 0 0,-13 3 1 0 0,1 0 0 0 0,-1 0 0 0 0,0 0-1 0 0,0 1 1 0 0,0-1 0 0 0,0 0 0 0 0,0 0 0 0 0,0 1 0 0 0,0-1 0 0 0,0 1-1 0 0,0-1 1 0 0,0 1 0 0 0,0-1 0 0 0,0 1 0 0 0,0-1 0 0 0,0 1 0 0 0,0 0-1 0 0,1 1 1 0 0,-1 0 40 0 0,1 0 1 0 0,-1 0-1 0 0,0 0 0 0 0,0 0 0 0 0,0 0 1 0 0,0 0-1 0 0,-1 0 0 0 0,1 0 0 0 0,0 1 0 0 0,-1-1 1 0 0,0 0-1 0 0,1 3 0 0 0,3 34 806 0 0,6 85 856 0 0,-8-102-1541 0 0,0-1 1 0 0,2 1-1 0 0,0-1 0 0 0,10 28 1 0 0,0 3-163 0 0,-10-39-149 0 0,0-1 0 0 0,1 1 1 0 0,0-1-1 0 0,1 1 0 0 0,1-2 0 0 0,0 1 0 0 0,0-1 1 0 0,1 0-1 0 0,10 10 0 0 0,35 32-4123 0 0,6-9-6575 0 0,-44-34 4317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86 9554 0 0,'-5'2'296'0'0,"0"0"0"0"0,1 0-1 0 0,-1 1 1 0 0,1 0 0 0 0,0 0 0 0 0,0 0-1 0 0,0 0 1 0 0,0 0 0 0 0,0 1 0 0 0,1 0 0 0 0,-1-1-1 0 0,1 1 1 0 0,0 1 0 0 0,0-1 0 0 0,1 0-1 0 0,-1 1 1 0 0,1-1 0 0 0,0 1 0 0 0,0 0-1 0 0,-1 6 1 0 0,1-3-128 0 0,0 1 1 0 0,0-1-1 0 0,1 1 0 0 0,0-1 0 0 0,1 1 1 0 0,-1 0-1 0 0,2-1 0 0 0,-1 1 0 0 0,2 0 0 0 0,-1-1 1 0 0,4 11-1 0 0,-5-16-156 0 0,1-1 0 0 0,-1 1 1 0 0,1-1-1 0 0,0 1 0 0 0,0-1 1 0 0,0 0-1 0 0,1 1 0 0 0,-1-1 1 0 0,0 0-1 0 0,1 0 0 0 0,-1 0 1 0 0,1 0-1 0 0,0 0 0 0 0,0 0 0 0 0,-1-1 1 0 0,1 1-1 0 0,0-1 0 0 0,1 1 1 0 0,-1-1-1 0 0,0 0 0 0 0,0 1 1 0 0,1-1-1 0 0,-1 0 0 0 0,0-1 1 0 0,1 1-1 0 0,-1 0 0 0 0,1-1 1 0 0,-1 1-1 0 0,1-1 0 0 0,4 0 0 0 0,-2 0-3 0 0,-1-1 0 0 0,1 0-1 0 0,0-1 1 0 0,0 1-1 0 0,0-1 1 0 0,-1 0-1 0 0,1 0 1 0 0,-1 0-1 0 0,0-1 1 0 0,0 0-1 0 0,1 1 1 0 0,-2-1-1 0 0,1-1 1 0 0,6-6-1 0 0,3-2-27 0 0,-1 0 0 0 0,-1-1 0 0 0,-1-1 0 0 0,0 0 1 0 0,0 0-1 0 0,-1-1 0 0 0,-1 0 0 0 0,-1 0 0 0 0,10-28 0 0 0,-16 41 23 0 0,0-1-1 0 0,-1 1 1 0 0,1 0-1 0 0,-1 0 1 0 0,0 0 0 0 0,0-1-1 0 0,1 1 1 0 0,-1 0 0 0 0,-1 0-1 0 0,1 0 1 0 0,0-1 0 0 0,0 1-1 0 0,-1 0 1 0 0,0 0 0 0 0,1 0-1 0 0,-1 0 1 0 0,0-1-1 0 0,0 1 1 0 0,0 1 0 0 0,0-1-1 0 0,0 0 1 0 0,-2-2 0 0 0,-1 0 11 0 0,0 1 0 0 0,-1 0 0 0 0,1 0 1 0 0,-1 0-1 0 0,1 1 0 0 0,-1 0 0 0 0,-7-3 1 0 0,-11-5-55 0 0,23 10 41 0 0,-1 0 0 0 0,1 0 0 0 0,-1-1 1 0 0,1 1-1 0 0,-1 0 0 0 0,1 0 1 0 0,-1 0-1 0 0,1-1 0 0 0,-1 1 0 0 0,1 0 1 0 0,-1-1-1 0 0,1 1 0 0 0,-1 0 1 0 0,1-1-1 0 0,0 1 0 0 0,-1 0 0 0 0,1-1 1 0 0,0 1-1 0 0,-1-1 0 0 0,1 1 1 0 0,0-1-1 0 0,-1 1 0 0 0,1-1 0 0 0,0 1 1 0 0,0-1-1 0 0,0 1 0 0 0,-1-1 1 0 0,1 1-1 0 0,0-1 0 0 0,0 0 0 0 0,0 1 1 0 0,0-1-1 0 0,0 1 0 0 0,0-1 1 0 0,0 1-1 0 0,0-1 0 0 0,0 1 0 0 0,0-1 1 0 0,1 1-1 0 0,-1-1 0 0 0,0 0 1 0 0,0 1-1 0 0,0-1 0 0 0,1 1 0 0 0,-1-1 1 0 0,0 1-1 0 0,1 0 0 0 0,-1-1 1 0 0,0 1-1 0 0,1-1 0 0 0,-1 1 1 0 0,1-1-1 0 0,-1 1 0 0 0,0 0 0 0 0,1-1 1 0 0,-1 1-1 0 0,1 0 0 0 0,-1 0 1 0 0,1-1-1 0 0,0 1 0 0 0,2-2 4 0 0,1 0-1 0 0,-1 0 1 0 0,0 1-1 0 0,1-1 1 0 0,-1 1-1 0 0,1 0 1 0 0,-1 0-1 0 0,5 0 1 0 0,5 1 116 0 0,0 1-1 0 0,0 1 1 0 0,-1 0-1 0 0,1 1 1 0 0,-1 0-1 0 0,1 1 1 0 0,-1 1-1 0 0,0 0 1 0 0,-1 0 0 0 0,1 1-1 0 0,-1 0 1 0 0,18 14-1 0 0,-26-17-17 0 0,0 0 0 0 0,0 1 0 0 0,-1-1 0 0 0,1 0 0 0 0,-1 1 0 0 0,1 0 0 0 0,-1-1 0 0 0,0 1 0 0 0,0 0 0 0 0,-1 0-1 0 0,1 0 1 0 0,1 8 0 0 0,-1 2 154 0 0,0 1 0 0 0,0 21-1 0 0,0 0-66 0 0,-3-2-54 0 0,-1 8-242 0 0,1-41 11 0 0,2 1 1 0 0,-1 0 0 0 0,0 0 0 0 0,0 0-1 0 0,1 0 1 0 0,-1 0 0 0 0,1-1 0 0 0,-1 1 0 0 0,1 0-1 0 0,0 0 1 0 0,0-1 0 0 0,0 1 0 0 0,0 0-1 0 0,0-1 1 0 0,0 1 0 0 0,2 1 0 0 0,-2-2-85 0 0,0-1 1 0 0,0 1-1 0 0,1 0 1 0 0,-1-1-1 0 0,0 1 1 0 0,0-1-1 0 0,1 0 0 0 0,-1 1 1 0 0,0-1-1 0 0,1 0 1 0 0,-1 0-1 0 0,0 0 1 0 0,1 0-1 0 0,-1 0 1 0 0,0 0-1 0 0,1 0 1 0 0,-1 0-1 0 0,0-1 0 0 0,1 1 1 0 0,-1-1-1 0 0,0 1 1 0 0,0-1-1 0 0,0 1 1 0 0,1-1-1 0 0,-1 1 1 0 0,0-1-1 0 0,0 0 1 0 0,0 0-1 0 0,0 0 0 0 0,0 1 1 0 0,0-1-1 0 0,0 0 1 0 0,1-2-1 0 0,32-38-5000 0 0,-31 36 4565 0 0,10-14-598 0 0,-2-1 0 0 0,0 0 0 0 0,-1 0 0 0 0,8-24 0 0 0,-4 4-940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4521 0 0,'5'-10'10216'0'0,"2"31"-6340"0"0,-2 111 733 0 0,6 69-2697 0 0,-6-155-1853 0 0,1-1 0 0 0,19 64 0 0 0,-12-67-311 0 0,1 0 1 0 0,22 43 0 0 0,-27-68-1026 0 0,0 0-1 0 0,21 26 1 0 0,-21-32-1001 0 0,1-1 0 0 0,-1 0 0 0 0,1-1 0 0 0,19 14 0 0 0,-7-11-4496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11466 0 0,'-10'2'1228'0'0,"11"4"-957"0"0,15 5 76 0 0,8-6 479 0 0,0-1 0 0 0,0-2-1 0 0,26 1 1 0 0,-29-3-477 0 0,0 1 1 0 0,0 1 0 0 0,0 1-1 0 0,-1 1 1 0 0,33 9-1 0 0,-48-10-275 0 0,0-1 0 0 0,1 1 0 0 0,-1 0 0 0 0,0 0 0 0 0,0 1 0 0 0,0-1 0 0 0,-1 1 0 0 0,0 0 0 0 0,1 0 0 0 0,-1 1-1 0 0,0-1 1 0 0,-1 1 0 0 0,1 0 0 0 0,-1 0 0 0 0,0 0 0 0 0,-1 1 0 0 0,1-1 0 0 0,-1 0 0 0 0,0 1 0 0 0,0 0 0 0 0,0 0 0 0 0,-1-1 0 0 0,0 1-1 0 0,0 8 1 0 0,1 8 57 0 0,-2 0 0 0 0,-1 1-1 0 0,0-1 1 0 0,-7 30 0 0 0,3-22-854 0 0,-1 45 0 0 0,10-57-2040 0 0,-4-18 2596 0 0,1 0 0 0 0,-1 0 0 0 0,0 1 0 0 0,1-1 0 0 0,-1 0 0 0 0,0 0 0 0 0,0 0 0 0 0,1 0 0 0 0,-1 0 0 0 0,0 0 0 0 0,1 0 0 0 0,-1 0 0 0 0,0 0 0 0 0,1 0 0 0 0,-1 0 0 0 0,0 0 0 0 0,0 0 0 0 0,1 0-1 0 0,-1 0 1 0 0,0 0 0 0 0,1-1 0 0 0,-1 1 0 0 0,0 0 0 0 0,0 0 0 0 0,1 0 0 0 0,-1 0 0 0 0,0-1 0 0 0,0 1 0 0 0,1 0 0 0 0,-1 0 0 0 0,0 0 0 0 0,0-1 0 0 0,14-16-5698 0 0,-7 5 4897 0 0,1-5-2028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3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10850 0 0,'-4'8'4576'0'0,"-2"27"-3132"0"0,-11 208 3808 0 0,11-153-4755 0 0,0 119 22 0 0,7-169-698 0 0,2 1 1 0 0,2-1-1 0 0,10 45 0 0 0,-13-78-200 0 0,1 0-1 0 0,-1 0 1 0 0,1-1-1 0 0,1 1 1 0 0,-1-1-1 0 0,7 10 1 0 0,-8-14-226 0 0,0 1-1 0 0,1-1 1 0 0,-1 1 0 0 0,0-1-1 0 0,1 0 1 0 0,0 0 0 0 0,3 3 0 0 0,-4-4-2 0 0,-1-1 1 0 0,0 1-1 0 0,1 0 1 0 0,-1-1 0 0 0,1 1-1 0 0,-1-1 1 0 0,1 0-1 0 0,-1 1 1 0 0,1-1-1 0 0,0 0 1 0 0,-1 0 0 0 0,1 0-1 0 0,-1 0 1 0 0,1 0-1 0 0,-1-1 1 0 0,3 1 0 0 0,2-2-3130 0 0</inkml:trace>
  <inkml:trace contextRef="#ctx0" brushRef="#br0" timeOffset="1">145 581 12059 0 0,'-4'2'2636'0'0,"2"-2"-2359"0"0,0 0-1 0 0,0 0 0 0 0,1 1 1 0 0,-1-1-1 0 0,0 1 0 0 0,0 0 1 0 0,1-1-1 0 0,-1 1 0 0 0,1 0 1 0 0,-1 0-1 0 0,1 0 0 0 0,-1 0 1 0 0,1 0-1 0 0,-1 0 0 0 0,1 0 1 0 0,0 1-1 0 0,0-1 0 0 0,-2 2 1 0 0,37-4 177 0 0,-9-4-1694 0 0,0-1 0 0 0,24-10 0 0 0,45-24-10462 0 0,-77 30 7812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 12259 0 0,'-25'6'4991'0'0,"40"-9"-3782"0"0,-9 3-1136 0 0,0 0 1 0 0,0 0-1 0 0,1 0 1 0 0,-1 1 0 0 0,0 0-1 0 0,0 0 1 0 0,0 1 0 0 0,0-1-1 0 0,0 1 1 0 0,0 1-1 0 0,-1-1 1 0 0,1 1 0 0 0,-1 0-1 0 0,0 0 1 0 0,1 1 0 0 0,-1-1-1 0 0,-1 1 1 0 0,7 6-1 0 0,4 4 3 0 0,0 1-1 0 0,-1 1 1 0 0,0 0-1 0 0,12 20 1 0 0,-19-24-53 0 0,-1 0-1 0 0,0 0 1 0 0,0 0-1 0 0,-2 1 1 0 0,1 0-1 0 0,-2 0 1 0 0,0 0-1 0 0,0 0 1 0 0,-1 1-1 0 0,-1-1 1 0 0,0 1-1 0 0,-1-1 1 0 0,0 1-1 0 0,-1-1 1 0 0,-1 1-1 0 0,0-1 1 0 0,-1 0 0 0 0,-6 17-1 0 0,9-29-139 0 0,0 0 0 0 0,0 0 0 0 0,-1 1 0 0 0,1-1 0 0 0,0 0 0 0 0,-1 0 0 0 0,1 0 0 0 0,-1 0 0 0 0,0 0 0 0 0,1 0 0 0 0,-1 0 0 0 0,0 0 0 0 0,0 0 0 0 0,1 0 0 0 0,-1 0 0 0 0,0 0 0 0 0,0 0 0 0 0,0-1 0 0 0,0 1 0 0 0,0 0 0 0 0,0-1 1 0 0,0 1-1 0 0,-2 0 0 0 0,2-1-85 0 0,0-1 0 0 0,0 1 1 0 0,0-1-1 0 0,0 1 1 0 0,1-1-1 0 0,-1 1 0 0 0,0-1 1 0 0,0 0-1 0 0,0 1 0 0 0,1-1 1 0 0,-1 0-1 0 0,0 0 1 0 0,1 1-1 0 0,-1-1 0 0 0,0 0 1 0 0,1 0-1 0 0,-1 0 1 0 0,1 0-1 0 0,-1 0 0 0 0,1 0 1 0 0,0 0-1 0 0,0 0 1 0 0,-1 0-1 0 0,1 0 0 0 0,0 0 1 0 0,0 0-1 0 0,0-1 1 0 0,-17-102-7565 0 0,14 68 7335 0 0,2 0 0 0 0,5-51 1 0 0,-3 79 934 0 0,1 1 1 0 0,-1-1 0 0 0,2 1 0 0 0,-1-1 0 0 0,1 1-1 0 0,1 0 1 0 0,-1 0 0 0 0,1 0 0 0 0,0 1-1 0 0,1-1 1 0 0,-1 1 0 0 0,1 0 0 0 0,0 1-1 0 0,1-1 1 0 0,7-5 0 0 0,-7 5 63 0 0,1 2 0 0 0,-1-1 0 0 0,1 1 0 0 0,0 0-1 0 0,1 0 1 0 0,-1 1 0 0 0,0 0 0 0 0,9-2 0 0 0,-10 3-513 0 0,0 1 0 0 0,-1 0 0 0 0,1 1 0 0 0,0-1 0 0 0,-1 1 0 0 0,1 0 0 0 0,6 1 0 0 0,-8 1 90 0 0,0-1 1 0 0,1 1-1 0 0,-1 0 1 0 0,0 0 0 0 0,-1 0-1 0 0,1 0 1 0 0,0 0-1 0 0,0 1 1 0 0,-1 0-1 0 0,0 0 1 0 0,0 0 0 0 0,1 0-1 0 0,-2 1 1 0 0,1-1-1 0 0,0 1 1 0 0,-1-1 0 0 0,1 1-1 0 0,-1 0 1 0 0,0 0-1 0 0,-1 0 1 0 0,1 0-1 0 0,1 7 1 0 0,3 7 200 0 0,-1 1 0 0 0,0 0-1 0 0,3 35 1 0 0,-6-19-44 0 0,-5 52-1 0 0,1 18-283 0 0,2-92-692 0 0,2 0 0 0 0,-1 0 0 0 0,2 0 0 0 0,0 0 0 0 0,7 21 0 0 0,-10-34 496 0 0,0 1 1 0 0,0-1 0 0 0,1 1-1 0 0,-1 0 1 0 0,0-1 0 0 0,0 1-1 0 0,1-1 1 0 0,-1 1-1 0 0,0-1 1 0 0,1 1 0 0 0,-1-1-1 0 0,1 1 1 0 0,-1-1 0 0 0,1 1-1 0 0,-1-1 1 0 0,1 1-1 0 0,-1-1 1 0 0,1 0 0 0 0,-1 1-1 0 0,1-1 1 0 0,-1 0 0 0 0,1 1-1 0 0,0-1 1 0 0,-1 0-1 0 0,1 0 1 0 0,0 0 0 0 0,-1 0-1 0 0,1 0 1 0 0,-1 1-1 0 0,1-1 1 0 0,0 0 0 0 0,-1 0-1 0 0,1-1 1 0 0,0 1 0 0 0,-1 0-1 0 0,1 0 1 0 0,0 0-1 0 0,-1 0 1 0 0,1 0 0 0 0,-1-1-1 0 0,1 1 1 0 0,0-1 0 0 0,2 0-485 0 0,-1 0 1 0 0,0-1 0 0 0,0 0 0 0 0,0 1 0 0 0,0-1 0 0 0,0 0-1 0 0,-1 0 1 0 0,1 0 0 0 0,2-3 0 0 0,4-10-2556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3545 0 0,'-4'0'781'0'0,"0"0"-1"0"0,0 0 1 0 0,-1 1 0 0 0,1 0 0 0 0,0 0-1 0 0,0 0 1 0 0,-4 1 0 0 0,6 0-477 0 0,-1-1 1 0 0,0 0-1 0 0,1 1 1 0 0,-1-1-1 0 0,1 1 0 0 0,0 0 1 0 0,0 0-1 0 0,-4 4 0 0 0,2-2-216 0 0,1 1 0 0 0,0 0-1 0 0,1 0 1 0 0,-1 0-1 0 0,1 0 1 0 0,0 1-1 0 0,0-1 1 0 0,1 0-1 0 0,-1 1 1 0 0,0 9 0 0 0,0-5-76 0 0,1 0 0 0 0,0 0 0 0 0,1 0 1 0 0,0 1-1 0 0,0-1 0 0 0,1 0 1 0 0,4 20-1 0 0,-4-27-23 0 0,0-1 0 0 0,0 0 0 0 0,0 1 0 0 0,0-1 0 0 0,0 1 0 0 0,0-1 0 0 0,1 0 0 0 0,-1 0 0 0 0,1 0 0 0 0,0 0 0 0 0,-1 0 0 0 0,1 0 0 0 0,0 0 0 0 0,0-1 0 0 0,0 1 0 0 0,1-1 0 0 0,-1 1 0 0 0,0-1 0 0 0,0 0 0 0 0,1 0 0 0 0,-1 0 0 0 0,1 0 0 0 0,-1 0 0 0 0,1-1 0 0 0,-1 1 0 0 0,1-1 0 0 0,0 1 0 0 0,-1-1 0 0 0,1 0 0 0 0,-1 0 0 0 0,1 0 0 0 0,0 0 0 0 0,-1-1 0 0 0,1 1 0 0 0,-1-1 0 0 0,4-1 0 0 0,1 0-2 0 0,0 0 0 0 0,0 0 0 0 0,0-1 0 0 0,0-1 0 0 0,0 1-1 0 0,-1-1 1 0 0,1 0 0 0 0,-1 0 0 0 0,0-1 0 0 0,0 0-1 0 0,-1 0 1 0 0,0 0 0 0 0,0-1 0 0 0,5-6 0 0 0,-8 10 30 0 0,0 0 1 0 0,-1-1 0 0 0,1 1 0 0 0,-1-1-1 0 0,1 0 1 0 0,-1 1 0 0 0,0-1 0 0 0,0 0-1 0 0,0 0 1 0 0,0 0 0 0 0,-1 1-1 0 0,1-1 1 0 0,-1 0 0 0 0,1 0 0 0 0,-1 0-1 0 0,0 0 1 0 0,0 0 0 0 0,-1 0 0 0 0,1 0-1 0 0,-1 0 1 0 0,1 0 0 0 0,-1 0 0 0 0,0 0-1 0 0,0 0 1 0 0,0 1 0 0 0,0-1-1 0 0,-1 0 1 0 0,1 1 0 0 0,-1-1 0 0 0,0 1-1 0 0,0-1 1 0 0,1 1 0 0 0,-1 0 0 0 0,-1 0-1 0 0,1 0 1 0 0,0 0 0 0 0,-5-3 0 0 0,-1 0 115 0 0,-1 1 1 0 0,1-1-1 0 0,-1 2 1 0 0,-1-1-1 0 0,1 1 1 0 0,0 0 0 0 0,-1 1-1 0 0,1 0 1 0 0,-1 1-1 0 0,0 0 1 0 0,1 0-1 0 0,-13 2 1 0 0,22-1-150 0 0,29 4-72 0 0,66 4 166 0 0,-69-8-8 0 0,0 2 0 0 0,-1 1 1 0 0,1 0-1 0 0,46 15 0 0 0,-65-16-36 0 0,-1 1 0 0 0,0 0 0 0 0,1 0 1 0 0,-1 0-1 0 0,0 1 0 0 0,-1 0 0 0 0,1 0 0 0 0,-1 1 0 0 0,0 0 1 0 0,0 0-1 0 0,0 0 0 0 0,0 0 0 0 0,-1 1 0 0 0,0-1 0 0 0,0 1 1 0 0,-1 0-1 0 0,0 0 0 0 0,0 1 0 0 0,0-1 0 0 0,-1 1 1 0 0,0-1-1 0 0,3 13 0 0 0,-2 5-19 0 0,0 0 1 0 0,-1 0 0 0 0,-3 25-1 0 0,1-24-676 0 0,3-15-4983 0 0,1-21 1550 0 0,4-19 1267 0 0,-5 12 1761 0 0,0-3-701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7634 0 0,'-1'1'804'0'0,"-1"0"-1"0"0,1 1 1 0 0,0-1 0 0 0,0 0 0 0 0,-1 0 0 0 0,1 1 0 0 0,0-1 0 0 0,0 1 0 0 0,0-1 0 0 0,1 1 0 0 0,-2 1 0 0 0,-4 23 2587 0 0,6 30-3468 0 0,1-39 1347 0 0,0 25-781 0 0,4 116 182 0 0,29 181 0 0 0,-30-319-1552 0 0,2 0 1 0 0,11 30 0 0 0,-2-10-6488 0 0,-17-52 1987 0 0,2-6 4095 0 0,-2-18 1865 0 0,-2 19 377 0 0,2 12 296 0 0,1 0 1 0 0,-1 0 0 0 0,1-1-1 0 0,0 1 1 0 0,1 0-1 0 0,-1-1 1 0 0,1 1 0 0 0,1-6-1 0 0,0 9-975 0 0,0 0 0 0 0,1 0 0 0 0,-1 0-1 0 0,1 1 1 0 0,-1-1 0 0 0,1 1 0 0 0,0-1 0 0 0,-1 1-1 0 0,1 0 1 0 0,0-1 0 0 0,0 1 0 0 0,0 0 0 0 0,4-1-1 0 0,28-11 285 0 0,139-56-1539 0 0,-99 38-4300 0 0,0 3-7854 0 0,-63 24 9160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24 14595 0 0,'-7'4'523'0'0,"0"0"1"0"0,0 1-1 0 0,0-1 0 0 0,0 1 1 0 0,1 1-1 0 0,0-1 0 0 0,0 1 1 0 0,1 0-1 0 0,-1 1 0 0 0,-8 12 1 0 0,11-14-478 0 0,0 0 1 0 0,0 0 0 0 0,1 0 0 0 0,-1 0-1 0 0,1 1 1 0 0,0-1 0 0 0,1 1-1 0 0,-1-1 1 0 0,1 1 0 0 0,0-1 0 0 0,1 1-1 0 0,-1 0 1 0 0,1-1 0 0 0,0 1-1 0 0,1 0 1 0 0,1 9 0 0 0,-2-13-52 0 0,1-1 0 0 0,0 1 0 0 0,-1 0-1 0 0,1-1 1 0 0,0 1 0 0 0,0-1 0 0 0,0 1 0 0 0,0-1 0 0 0,0 0 0 0 0,0 1 0 0 0,0-1 0 0 0,0 0 0 0 0,0 0-1 0 0,1 0 1 0 0,-1 0 0 0 0,1 0 0 0 0,-1 0 0 0 0,1 0 0 0 0,-1 0 0 0 0,1-1 0 0 0,-1 1 0 0 0,1 0-1 0 0,-1-1 1 0 0,1 1 0 0 0,0-1 0 0 0,-1 0 0 0 0,1 0 0 0 0,0 0 0 0 0,0 1 0 0 0,-1-2 0 0 0,1 1 0 0 0,0 0-1 0 0,-1 0 1 0 0,1 0 0 0 0,0-1 0 0 0,-1 1 0 0 0,1-1 0 0 0,2-1 0 0 0,3 0 20 0 0,0 0 0 0 0,-1-1 0 0 0,1 0 0 0 0,-1 0 0 0 0,0-1 0 0 0,0 0 0 0 0,10-8 0 0 0,-9 4 22 0 0,0 1-1 0 0,-1-2 1 0 0,0 1 0 0 0,-1-1-1 0 0,1 0 1 0 0,-2 0 0 0 0,1 0-1 0 0,5-20 1 0 0,-9 25-21 0 0,1 0 1 0 0,-1-1-1 0 0,-1 0 0 0 0,1 1 0 0 0,-1-1 1 0 0,0 1-1 0 0,0-1 0 0 0,0 0 0 0 0,-2-8 1 0 0,2 11-13 0 0,-1 0 0 0 0,0 0 0 0 0,0 0 0 0 0,0 0 0 0 0,0 0 0 0 0,0 0 0 0 0,0 0 0 0 0,0 0 0 0 0,-1 0-1 0 0,1 1 1 0 0,0-1 0 0 0,-1 1 0 0 0,0-1 0 0 0,1 1 0 0 0,-1-1 0 0 0,0 1 0 0 0,0 0 0 0 0,0 0 0 0 0,0 0 0 0 0,0 0 0 0 0,-2-1 0 0 0,0 1-79 0 0,0 1-1 0 0,0-1 0 0 0,1 1 0 0 0,-1 0 1 0 0,0 0-1 0 0,0 1 0 0 0,0-1 0 0 0,1 1 0 0 0,-1-1 1 0 0,0 1-1 0 0,1 0 0 0 0,-1 1 0 0 0,1-1 1 0 0,-1 0-1 0 0,1 1 0 0 0,-1 0 0 0 0,1 0 1 0 0,0 0-1 0 0,-5 4 0 0 0,-4 3-791 0 0,1 1-1 0 0,-1 1 1 0 0,-13 16-1 0 0,-20 23-3632 0 0,-47 58-3080 0 0,83-95 7364 0 0,0 1 1 0 0,0 0 0 0 0,1 0-1 0 0,1 0 1 0 0,0 1-1 0 0,-6 22 1 0 0,8-8-327 0 0,5-26 962 0 0,0 0 0 0 0,1 0 0 0 0,-1 0 0 0 0,0 0 0 0 0,1-1 0 0 0,-1 1 0 0 0,1 0 0 0 0,0-1 0 0 0,0 1-1 0 0,2 4 1 0 0,-1-4 83 0 0,0-1 0 0 0,0 0 0 0 0,0 0 0 0 0,0 0 0 0 0,0 0 0 0 0,0 0 0 0 0,0 0 0 0 0,1 0 0 0 0,-1-1 0 0 0,1 1 0 0 0,-1-1 0 0 0,1 0 0 0 0,0 0 0 0 0,0 0 0 0 0,-1 0 0 0 0,1 0 0 0 0,0-1-1 0 0,0 1 1 0 0,5-1 0 0 0,0 1-201 0 0,-1-2-1 0 0,0 1 0 0 0,0-1 1 0 0,-1 0-1 0 0,1-1 0 0 0,0 1 1 0 0,0-1-1 0 0,0-1 0 0 0,-1 1 1 0 0,12-7-1 0 0,9-7 211 0 0,27-19 0 0 0,-40 25-214 0 0,62-49 440 0 0,-60 44-671 0 0,1 1-1 0 0,1 0 0 0 0,0 1 0 0 0,1 2 0 0 0,0-1 1 0 0,37-14-1 0 0,-55 26-56 0 0,1-1 0 0 0,-1 1 0 0 0,0-1 0 0 0,0 1 0 0 0,0-1 0 0 0,0 1 0 0 0,0 0 0 0 0,0 0 0 0 0,0 0 0 0 0,1 0 0 0 0,-1 0 0 0 0,0 0 0 0 0,0 0 0 0 0,0 0 0 0 0,0 0 0 0 0,0 0 0 0 0,0 1 0 0 0,1-1 0 0 0,-1 0 0 0 0,0 1 0 0 0,0-1 0 0 0,0 1 0 0 0,0-1 0 0 0,0 1 0 0 0,0-1 0 0 0,0 1 0 0 0,0 0 0 0 0,-1 0 0 0 0,1-1 0 0 0,0 1-1 0 0,0 0 1 0 0,0 0 0 0 0,-1 0 0 0 0,1 0 0 0 0,-1 0 0 0 0,1 0 0 0 0,-1 0 0 0 0,1 0 0 0 0,-1 0 0 0 0,1 0 0 0 0,-1 0 0 0 0,0 0 0 0 0,1 0 0 0 0,-1 1 0 0 0,0-1 0 0 0,0 2 0 0 0,0 6 76 0 0,0 1 0 0 0,0 0 0 0 0,-1 0 0 0 0,-3 15 0 0 0,1-10-58 0 0,-34 152 1018 0 0,26-131-841 0 0,2-1 0 0 0,1 2-1 0 0,2-1 1 0 0,1 1 0 0 0,1 44 0 0 0,4-77-312 0 0,0-1 1 0 0,1 0 0 0 0,-1 0-1 0 0,1 1 1 0 0,-1-1-1 0 0,1 0 1 0 0,0 0-1 0 0,0 0 1 0 0,1 0-1 0 0,-1 0 1 0 0,1 0-1 0 0,-1 0 1 0 0,1 0 0 0 0,0 0-1 0 0,0-1 1 0 0,3 4-1 0 0,-4-5-155 0 0,1 0 0 0 0,-1-1 0 0 0,1 1 0 0 0,0 0 0 0 0,-1 0 0 0 0,1-1 0 0 0,-1 1-1 0 0,1-1 1 0 0,0 0 0 0 0,0 1 0 0 0,-1-1 0 0 0,1 0 0 0 0,0 0 0 0 0,0 0 0 0 0,-1 0 0 0 0,1-1 0 0 0,0 1-1 0 0,-1 0 1 0 0,1-1 0 0 0,0 1 0 0 0,-1-1 0 0 0,1 1 0 0 0,0-1 0 0 0,-1 0 0 0 0,1 0 0 0 0,-1 0 0 0 0,1 0-1 0 0,-1 0 1 0 0,0 0 0 0 0,1 0 0 0 0,1-2 0 0 0,0 0-663 0 0,0 1 0 0 0,0-1 0 0 0,-1 0 0 0 0,1 0 0 0 0,-1 0 0 0 0,0 0 0 0 0,0 0 0 0 0,0-1 0 0 0,0 1 0 0 0,0-1-1 0 0,-1 1 1 0 0,1-1 0 0 0,0-4 0 0 0,0-6-1746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24 517 8594 0 0,'-23'6'10006'0'0,"39"-12"-5564"0"0,58-36-5216 0 0,87-64-1 0 0,-143 93 202 0 0,-5 4-413 0 0,-1 0 0 0 0,1-1 1 0 0,-2-1-1 0 0,0 0 0 0 0,0 0 0 0 0,16-24 0 0 0,-21 27 322 0 0,-1-1 1 0 0,-1 0 0 0 0,0 0 0 0 0,0-1-1 0 0,0 1 1 0 0,-1-1 0 0 0,-1 1 0 0 0,0-1 0 0 0,0 0-1 0 0,-1 0 1 0 0,1-16 0 0 0,-2 8 602 0 0,-3-54 1929 0 0,3 66-646 0 0,-1 1 0 0 0,-1-1 0 0 0,1 0 0 0 0,-1 1 0 0 0,-5-7 5137 0 0,6 23-4691 0 0,1 14-700 0 0,82 469 2060 0 0,-72-453-3424 0 0,18 47-1 0 0,-22-71-599 0 0,2 0 1 0 0,0 0-1 0 0,0-1 1 0 0,2-1-1 0 0,15 20 0 0 0,-11-20-2234 0 0,-12-14 2541 0 0,0 0-1 0 0,-1 1 1 0 0,1-1 0 0 0,0 0 0 0 0,0 0 0 0 0,0 0 0 0 0,0-1 0 0 0,-1 1 0 0 0,1 0 0 0 0,1-1-1 0 0,-1 1 1 0 0,2-1 0 0 0,11-1-4955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87 5929 0 0,'-9'0'5149'0'0,"-4"2"-2066"0"0,-7 1 466 0 0,57-23-1265 0 0,-7 7-2215 0 0,1 1 0 0 0,0 1 0 0 0,1 2 0 0 0,0 1 1 0 0,0 1-1 0 0,1 2 0 0 0,0 2 0 0 0,49 0 0 0 0,-80 3-51 0 0,0 0-1 0 0,0 0 0 0 0,0 0 0 0 0,0 0 0 0 0,-1 0 0 0 0,1 0 0 0 0,0 1 0 0 0,0-1 1 0 0,0 1-1 0 0,-1 0 0 0 0,1-1 0 0 0,0 1 0 0 0,-1 0 0 0 0,1 0 0 0 0,0 0 0 0 0,-1 0 1 0 0,0 0-1 0 0,1 1 0 0 0,-1-1 0 0 0,1 0 0 0 0,-1 1 0 0 0,0-1 0 0 0,0 0 0 0 0,0 1 1 0 0,0 0-1 0 0,0-1 0 0 0,0 1 0 0 0,0 0 0 0 0,-1-1 0 0 0,1 1 0 0 0,-1 0 0 0 0,1 0 1 0 0,-1-1-1 0 0,0 1 0 0 0,1 0 0 0 0,-1 0 0 0 0,0 0 0 0 0,0 0 0 0 0,0-1 0 0 0,0 1 1 0 0,-1 0-1 0 0,1 0 0 0 0,-1 0 0 0 0,0 2 0 0 0,-2 9 185 0 0,-1 1 0 0 0,-1-1 0 0 0,-1 0 0 0 0,-10 20 0 0 0,14-29-170 0 0,-96 164 726 0 0,13-21-1375 0 0,77-129-2269 0 0,19-29-756 0 0,19-28-1252 0 0,-12 7 2237 0 0,-2-1-1 0 0,20-53 1 0 0,-24 53 2364 0 0,2 0 0 0 0,31-53-1 0 0,-29 64 733 0 0,-13 18 652 0 0,0 1 0 0 0,1-1 0 0 0,0 0 0 0 0,0 1 0 0 0,8-6 0 0 0,-11 9-728 0 0,0-1 0 0 0,1 0 0 0 0,-1 1 0 0 0,0-1 0 0 0,0 1 0 0 0,0-1 0 0 0,1 1 0 0 0,-1 0 0 0 0,0 0 0 0 0,1-1 0 0 0,-1 1 0 0 0,0 0 0 0 0,1 0 0 0 0,-1 0 0 0 0,0 0 0 0 0,1 1 1 0 0,-1-1-1 0 0,2 1 0 0 0,-1 0-120 0 0,-1 0 0 0 0,1 0 0 0 0,-1 0 0 0 0,1 0 0 0 0,-1 0 0 0 0,0 0 1 0 0,1 1-1 0 0,-1-1 0 0 0,0 0 0 0 0,0 1 0 0 0,0-1 0 0 0,0 1 0 0 0,0 0 1 0 0,0-1-1 0 0,-1 1 0 0 0,1 0 0 0 0,0 2 0 0 0,7 22 635 0 0,5 34-1 0 0,-8-34-719 0 0,15 46-1 0 0,-17-65-413 0 0,0 0-1 0 0,0 0 0 0 0,1 0 1 0 0,-1 0-1 0 0,1-1 0 0 0,1 0 0 0 0,-1 0 1 0 0,1 0-1 0 0,1 0 0 0 0,9 8 1 0 0,-14-13-4 0 0,0 0 0 0 0,0 0 0 0 0,0-1 1 0 0,0 1-1 0 0,0 0 0 0 0,0-1 1 0 0,0 1-1 0 0,0-1 0 0 0,1 1 0 0 0,-1-1 1 0 0,0 0-1 0 0,0 1 0 0 0,0-1 1 0 0,0 0-1 0 0,1 0 0 0 0,-1 0 0 0 0,0 0 1 0 0,0 0-1 0 0,1 0 0 0 0,-1 0 1 0 0,0 0-1 0 0,0-1 0 0 0,0 1 0 0 0,2-1 1 0 0,0 0-201 0 0,-1-1 0 0 0,0 1 0 0 0,0-1 0 0 0,0 1 0 0 0,-1-1 0 0 0,1 0 0 0 0,0 1 0 0 0,-1-1 0 0 0,1 0 0 0 0,-1 0 0 0 0,3-4 0 0 0,0-2-478 0 0,0-1 0 0 0,0 0 0 0 0,-1 0 0 0 0,0-1 0 0 0,2-11-1 0 0,-1-5-925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8490 0 0,'-1'0'575'0'0,"0"1"0"0"0,-1 0 0 0 0,1 0 0 0 0,0 0 0 0 0,0 0 0 0 0,0 0 0 0 0,0 0 1 0 0,0 0-1 0 0,0 0 0 0 0,1 0 0 0 0,-1 0 0 0 0,-1 3 0 0 0,-5 19 2661 0 0,3 28-2039 0 0,4-38-398 0 0,-1 15-346 0 0,1 215 1742 0 0,2-206-2222 0 0,2 0 0 0 0,2 0 0 0 0,1-1-1 0 0,18 54 1 0 0,-20-77-416 0 0,0 0 0 0 0,1 0 0 0 0,1-1-1 0 0,10 15 1 0 0,-14-22-248 0 0,1-1-1 0 0,0 0 1 0 0,0 1 0 0 0,0-1 0 0 0,9 6-1 0 0,-11-9 51 0 0,0 1 0 0 0,0-1 0 0 0,0 0 0 0 0,0 0 0 0 0,1 0 0 0 0,-1 0 0 0 0,0-1 0 0 0,1 1-1 0 0,-1 0 1 0 0,0-1 0 0 0,1 0 0 0 0,-1 0 0 0 0,1 1 0 0 0,3-2 0 0 0,8-2-4825 0 0</inkml:trace>
  <inkml:trace contextRef="#ctx0" brushRef="#br0" timeOffset="1">254 113 20244 0 0,'-7'3'289'0'0,"1"0"-1"0"0,0 1 0 0 0,0 0 0 0 0,0 0 0 0 0,1 0 0 0 0,0 1 1 0 0,0-1-1 0 0,0 2 0 0 0,-5 5 0 0 0,45 9 42 0 0,0 2-286 0 0,-8-6-194 0 0,46 37 1 0 0,-65-45 114 0 0,1 0 1 0 0,-1 0-1 0 0,-1 1 0 0 0,0 0 1 0 0,0 0-1 0 0,0 1 0 0 0,-1 0 1 0 0,7 18-1 0 0,-9-18-12 0 0,0 1-1 0 0,-1-1 1 0 0,-1 1 0 0 0,0-1 0 0 0,0 1-1 0 0,-1 0 1 0 0,-1 0 0 0 0,0 0 0 0 0,0 0 0 0 0,-1-1-1 0 0,0 1 1 0 0,-6 21 0 0 0,2-12-2001 0 0,-17 37 0 0 0,-14 15-11006 0 0,31-64 8785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25 211 17980 0 0,'-3'2'595'0'0,"0"1"1"0"0,0-1-1 0 0,1 1 1 0 0,-1 0-1 0 0,0 0 0 0 0,-3 6 1 0 0,6-9-567 0 0,0 1 1 0 0,-1-1-1 0 0,1 0 1 0 0,0 0-1 0 0,0 1 0 0 0,0-1 1 0 0,0 0-1 0 0,0 1 1 0 0,0-1-1 0 0,0 0 0 0 0,0 0 1 0 0,0 1-1 0 0,0-1 1 0 0,0 0-1 0 0,0 1 0 0 0,0-1 1 0 0,0 0-1 0 0,0 0 1 0 0,0 1-1 0 0,0-1 0 0 0,0 0 1 0 0,0 1-1 0 0,0-1 1 0 0,0 0-1 0 0,0 0 0 0 0,1 1 1 0 0,-1-1-1 0 0,0 0 1 0 0,0 0-1 0 0,0 1 0 0 0,1-1 1 0 0,-1 0-1 0 0,0 0 1 0 0,1 1-1 0 0,19 0 238 0 0,-15-2-345 0 0,0 0 1 0 0,0 0-1 0 0,0-1 1 0 0,0 0-1 0 0,0 0 1 0 0,-1 0-1 0 0,1-1 1 0 0,-1 1-1 0 0,1-1 1 0 0,-1 0 0 0 0,4-4-1 0 0,43-44-1141 0 0,-36 35 867 0 0,33-41-712 0 0,-35 40 1161 0 0,0 0 0 0 0,2 1-1 0 0,29-25 1 0 0,-44 40-51 0 0,0 1 1 0 0,0 0 0 0 0,0 0-1 0 0,1-1 1 0 0,-1 1 0 0 0,0 0-1 0 0,0 0 1 0 0,1 0 0 0 0,-1 0-1 0 0,0 0 1 0 0,1-1 0 0 0,-1 1 0 0 0,0 0-1 0 0,1 0 1 0 0,-1 0 0 0 0,0 0-1 0 0,0 0 1 0 0,1 0 0 0 0,-1 0-1 0 0,0 0 1 0 0,1 0 0 0 0,-1 0-1 0 0,0 0 1 0 0,1 0 0 0 0,-1 0-1 0 0,0 0 1 0 0,1 0 0 0 0,-1 1-1 0 0,0-1 1 0 0,0 0 0 0 0,1 0-1 0 0,-1 0 1 0 0,0 0 0 0 0,0 1 0 0 0,1-1-1 0 0,-1 0 1 0 0,0 0 0 0 0,0 0-1 0 0,1 1 1 0 0,-1-1 0 0 0,0 0-1 0 0,0 0 1 0 0,1 1 0 0 0,4 20 982 0 0,-5 30-250 0 0,0-47-640 0 0,-21 252 1258 0 0,20-230-1430 0 0,-1 6-283 0 0,3 45 1 0 0,0-67 229 0 0,0-1 0 0 0,0 0-1 0 0,1-1 1 0 0,0 1 0 0 0,1 0-1 0 0,0 0 1 0 0,0-1 0 0 0,1 0-1 0 0,8 14 1 0 0,-11-20-188 0 0,0 0 0 0 0,1 0-1 0 0,-1 0 1 0 0,1-1 0 0 0,-1 1-1 0 0,1 0 1 0 0,-1-1 0 0 0,1 0 0 0 0,0 1-1 0 0,0-1 1 0 0,0 0 0 0 0,0 0-1 0 0,0 0 1 0 0,0 0 0 0 0,0 0 0 0 0,0 0-1 0 0,0-1 1 0 0,0 1 0 0 0,0-1-1 0 0,0 1 1 0 0,1-1 0 0 0,-1 0 0 0 0,0 0-1 0 0,0 0 1 0 0,1 0 0 0 0,-1 0-1 0 0,0 0 1 0 0,0-1 0 0 0,0 1 0 0 0,1-1-1 0 0,-1 1 1 0 0,0-1 0 0 0,3-2-1 0 0,-1 1-397 0 0,1-1 0 0 0,-1 1-1 0 0,0-1 1 0 0,-1 0 0 0 0,1 0-1 0 0,0-1 1 0 0,-1 1 0 0 0,0-1-1 0 0,0 0 1 0 0,0 0 0 0 0,0 0-1 0 0,-1 0 1 0 0,1 0 0 0 0,2-8-1 0 0,11-46-1624 0 0,-11 25 716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 2945 0 0,'1'-8'3648'0'0,"-1"-18"2146"0"0,-4 16 1517 0 0,3 18-3002 0 0,0 24-2993 0 0,2 7-1219 0 0,2 0 0 0 0,2 0 0 0 0,1-1 0 0 0,18 59 0 0 0,-19-83-907 0 0,1 1-1 0 0,0-1 0 0 0,1 0 0 0 0,1-1 1 0 0,10 15-1 0 0,-8-15-2925 0 0,0 0 0 0 0,17 16-1 0 0,-11-16-3229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4257 0 0,'-18'14'5182'0'0,"21"-11"-2692"0"0,11-6-1460 0 0,39-16-458 0 0,-36 11-554 0 0,1 1 0 0 0,0 1 1 0 0,0 1-1 0 0,0 0 0 0 0,1 2 1 0 0,24-3-1 0 0,-42 6-4 0 0,1 0 1 0 0,-1 0-1 0 0,0 0 0 0 0,1-1 0 0 0,-1 1 1 0 0,0 1-1 0 0,1-1 0 0 0,-1 0 1 0 0,1 0-1 0 0,-1 0 0 0 0,0 1 0 0 0,1-1 1 0 0,-1 1-1 0 0,0-1 0 0 0,0 1 1 0 0,1-1-1 0 0,-1 1 0 0 0,0 0 0 0 0,0 0 1 0 0,0-1-1 0 0,0 1 0 0 0,0 0 1 0 0,0 0-1 0 0,0 0 0 0 0,0 0 1 0 0,0 0-1 0 0,0 0 0 0 0,-1 1 0 0 0,1-1 1 0 0,0 0-1 0 0,-1 0 0 0 0,1 0 1 0 0,-1 1-1 0 0,1-1 0 0 0,-1 0 0 0 0,0 1 1 0 0,1-1-1 0 0,-1 0 0 0 0,0 1 1 0 0,0-1-1 0 0,0 1 0 0 0,0-1 0 0 0,0 0 1 0 0,0 1-1 0 0,-1-1 0 0 0,1 0 1 0 0,0 1-1 0 0,-1-1 0 0 0,1 0 0 0 0,-1 1 1 0 0,-1 1-1 0 0,-2 10 292 0 0,-2-1 1 0 0,0-1-1 0 0,0 1 0 0 0,-10 12 1 0 0,15-23-282 0 0,-118 183 1653 0 0,117-178-3918 0 0,18-21-10727 0 0,-13 10 10889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6273 0 0,'16'23'5867'0'0,"2"18"-3492"0"0,-3-3-1465 0 0,5 2-598 0 0,-15-27-348 0 0,1 0 1 0 0,1 0-1 0 0,0 0 0 0 0,1-1 0 0 0,0 0 1 0 0,1 0-1 0 0,0-1 0 0 0,15 15 0 0 0,-23-25-147 0 0,0 0 0 0 0,0-1-1 0 0,0 1 1 0 0,-1 0 0 0 0,1-1 0 0 0,0 1-1 0 0,0-1 1 0 0,0 1 0 0 0,0-1-1 0 0,0 1 1 0 0,0-1 0 0 0,0 0-1 0 0,0 1 1 0 0,0-1 0 0 0,0 0 0 0 0,0 0-1 0 0,1 0 1 0 0,-1 0 0 0 0,0 0-1 0 0,0 0 1 0 0,0 0 0 0 0,0 0 0 0 0,0 0-1 0 0,0 0 1 0 0,0-1 0 0 0,0 1-1 0 0,0-1 1 0 0,1 0 0 0 0,0 0-113 0 0,-1 0 1 0 0,1-1-1 0 0,-1 0 0 0 0,0 1 1 0 0,1-1-1 0 0,-1 0 1 0 0,0 0-1 0 0,0 1 0 0 0,-1-1 1 0 0,1 0-1 0 0,0 0 1 0 0,0 0-1 0 0,0-4 0 0 0,1-7-374 0 0,0-1-1 0 0,0-1 1 0 0,-2-16-1 0 0,-3-18-681 0 0,2 20-199 0 0</inkml:trace>
  <inkml:trace contextRef="#ctx0" brushRef="#br0" timeOffset="1">203 0 4001 0 0,'2'8'6859'0'0,"-2"17"-5764"0"0,0-21-351 0 0,6 225 4433 0 0,1-136-5043 0 0,31 153 0 0 0,-34-227-1023 0 0,2 0 1 0 0,9 24-1 0 0,11 5-7342 0 0,-26-48 8150 0 0,1 1 0 0 0,-1-1 0 0 0,0 0 0 0 0,0 0 0 0 0,0 0 0 0 0,0 1 0 0 0,0-1 0 0 0,0 0 1 0 0,0 0-1 0 0,0 0 0 0 0,0 0 0 0 0,0 1 0 0 0,1-1 0 0 0,-1 0 0 0 0,0 0 0 0 0,0 0 0 0 0,0 0 0 0 0,0 0 0 0 0,0 1 0 0 0,1-1 0 0 0,-1 0 1 0 0,0 0-1 0 0,0 0 0 0 0,0 0 0 0 0,0 0 0 0 0,1 0 0 0 0,-1 0 0 0 0,0 0 0 0 0,0 0 0 0 0,0 0 0 0 0,1 0 0 0 0,-1 0 0 0 0,0 0 0 0 0,0 0 0 0 0,0 0 1 0 0,1 0-1 0 0,-1 0 0 0 0,0 0 0 0 0,0 0 0 0 0,0 0 0 0 0,1 0 0 0 0,-1 0 0 0 0,0 0 0 0 0,0 0 0 0 0,0 0 0 0 0,0 0 0 0 0,1 0 0 0 0,-1-1 0 0 0,0 1 1 0 0,0 0-1 0 0,0 0 0 0 0,0 0 0 0 0,0 0 0 0 0,1 0 0 0 0,-1-1 0 0 0,0 1 0 0 0,0 0 0 0 0,0 0 0 0 0,0 0 0 0 0,0 0 0 0 0,0-1 0 0 0,0 1 1 0 0,0 0-1 0 0,0 0 0 0 0,1-1 0 0 0,-1-5-1625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11 112 6705 0 0,'-10'-2'6846'0'0,"13"-4"-3270"0"0,22-7-1772 0 0,-18 9-1418 0 0,20-10-309 0 0,0 1 0 0 0,43-14 0 0 0,16 1-4162 0 0,-78 24 2317 0 0,0 0 0 0 0,0 1-1 0 0,1 0 1 0 0,-1 0-1 0 0,10 1 1 0 0,-7 2-1901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3841 0 0,'0'0'89'0'0,"0"0"-1"0"0,0 0 1 0 0,0-1 0 0 0,0 1 0 0 0,0 0 0 0 0,0 0-1 0 0,0 0 1 0 0,0 0 0 0 0,0 0 0 0 0,0 0 0 0 0,0-1-1 0 0,0 1 1 0 0,0 0 0 0 0,0 0 0 0 0,0 0 0 0 0,0 0 0 0 0,0 0-1 0 0,0-1 1 0 0,0 1 0 0 0,0 0 0 0 0,1-1 799 0 0,-1 1-799 0 0,0 0-1 0 0,0 0 1 0 0,0 0 0 0 0,0 0 0 0 0,0 0 0 0 0,1 0-1 0 0,-1 0 1 0 0,0 0 0 0 0,0 0 0 0 0,0 0 0 0 0,0 0-1 0 0,0 0 1 0 0,0 0 0 0 0,1 0 0 0 0,-1 0 0 0 0,0 0-1 0 0,0 0 1 0 0,0 0 0 0 0,0 0 0 0 0,0 0 0 0 0,0 0 0 0 0,1 0-1 0 0,-1 0 1 0 0,0 0 0 0 0,0 0 0 0 0,0 0 0 0 0,0 0-1 0 0,0 0 1 0 0,1 0 266 0 0,-1 1-266 0 0,5 12 3201 0 0,0 17-734 0 0,-2 16-1773 0 0,-2 0-1 0 0,-2 0 1 0 0,-8 56 0 0 0,0 1-548 0 0,5-55-502 0 0,-1 84 257 0 0,5-110-1405 0 0,1-1-1 0 0,1 0 1 0 0,1 1 0 0 0,6 20 0 0 0,-7-36 29 0 0,0 0 0 0 0,0 0 0 0 0,1 0 0 0 0,0 0 1 0 0,4 7-1 0 0,2-2-1379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11602 0 0,'0'3'4225'0'0,"0"-3"-4141"0"0,14 0 853 0 0,18-3-697 0 0,-9-3-83 0 0,0 1-1 0 0,0 1 1 0 0,1 1 0 0 0,-1 1 0 0 0,31 2 0 0 0,-46 1-154 0 0,-1-1 0 0 0,0 2 0 0 0,0-1-1 0 0,0 1 1 0 0,-1 0 0 0 0,1 0 0 0 0,0 1-1 0 0,-1 0 1 0 0,11 7 0 0 0,-13-8 10 0 0,0 1 0 0 0,-1 0 0 0 0,1 1 0 0 0,-1-1 0 0 0,0 1 1 0 0,0-1-1 0 0,-1 1 0 0 0,1 0 0 0 0,-1 0 0 0 0,1 0 0 0 0,-1 0 0 0 0,-1 0 0 0 0,1 1 1 0 0,0-1-1 0 0,-1 1 0 0 0,1 6 0 0 0,0-1-48 0 0,-1 0 0 0 0,-1 0 0 0 0,0 0 0 0 0,0 0-1 0 0,-1 0 1 0 0,-3 16 0 0 0,-7 8-3205 0 0,12-43-4278 0 0,6-12 4970 0 0,11-19-682 0 0,-11 21 1796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117 110 8586 0 0,'-8'10'712'0'0,"0"0"0"0"0,0 1 0 0 0,1 0 0 0 0,0 0 0 0 0,1 0 0 0 0,1 1 0 0 0,-1 0 0 0 0,2 0 0 0 0,-5 17 0 0 0,4-11-432 0 0,2-1 0 0 0,-1 1 1 0 0,2 0-1 0 0,1 0 0 0 0,0 1 1 0 0,2 19-1 0 0,-1-36-276 0 0,0 1 1 0 0,0-1-1 0 0,0 0 1 0 0,1 1 0 0 0,-1-1-1 0 0,1 0 1 0 0,0 1-1 0 0,-1-1 1 0 0,1 0-1 0 0,0 0 1 0 0,0 1 0 0 0,0-1-1 0 0,1 0 1 0 0,-1 0-1 0 0,0 0 1 0 0,1-1-1 0 0,0 1 1 0 0,-1 0 0 0 0,1 0-1 0 0,0-1 1 0 0,0 1-1 0 0,0-1 1 0 0,0 0-1 0 0,0 1 1 0 0,0-1 0 0 0,0 0-1 0 0,0 0 1 0 0,0 0-1 0 0,1-1 1 0 0,-1 1-1 0 0,4 0 1 0 0,-1 0-59 0 0,-1-2 0 0 0,0 1 0 0 0,0 0 0 0 0,1-1 0 0 0,-1 0 0 0 0,0 0 0 0 0,0 0 0 0 0,0 0-1 0 0,0-1 1 0 0,0 1 0 0 0,0-1 0 0 0,0 0 0 0 0,-1 0 0 0 0,1-1 0 0 0,0 1 0 0 0,-1-1 0 0 0,4-3 0 0 0,-1 0-180 0 0,0 1-1 0 0,-1-1 1 0 0,0-1-1 0 0,0 1 1 0 0,0-1-1 0 0,-1 1 1 0 0,0-1-1 0 0,0-1 1 0 0,-1 1 0 0 0,5-13-1 0 0,-7 17 227 0 0,-1 0 1 0 0,1 0-1 0 0,-1 0 0 0 0,0 0 1 0 0,0 0-1 0 0,0 0 0 0 0,0 0 0 0 0,0 0 1 0 0,-1 0-1 0 0,1 0 0 0 0,-1 0 1 0 0,0 0-1 0 0,0 0 0 0 0,0 0 0 0 0,0 0 1 0 0,0 1-1 0 0,-1-1 0 0 0,0 0 1 0 0,1 1-1 0 0,-1-1 0 0 0,0 1 0 0 0,0 0 1 0 0,0-1-1 0 0,0 1 0 0 0,-1 0 1 0 0,1 0-1 0 0,0 1 0 0 0,-1-1 0 0 0,1 0 1 0 0,-6-2-1 0 0,-3 0 354 0 0,-1-1 0 0 0,1 1 0 0 0,-1 1 0 0 0,0 0-1 0 0,0 1 1 0 0,0 0 0 0 0,-1 1 0 0 0,-13 0 0 0 0,-13-2 917 0 0,39 3-1255 0 0,-1 0 0 0 0,1 0 1 0 0,-1 0-1 0 0,1 0 0 0 0,0 0 1 0 0,-1 0-1 0 0,1 0 0 0 0,-1 0 1 0 0,1 0-1 0 0,0-1 0 0 0,-1 1 1 0 0,1 0-1 0 0,-1 0 1 0 0,1 0-1 0 0,0-1 0 0 0,-1 1 1 0 0,1 0-1 0 0,0 0 0 0 0,-1-1 1 0 0,1 1-1 0 0,0 0 0 0 0,0 0 1 0 0,-1-1-1 0 0,1 1 0 0 0,0 0 1 0 0,0-1-1 0 0,-1 1 0 0 0,1-1 1 0 0,0 1-1 0 0,0 0 0 0 0,0-1 1 0 0,0 1-1 0 0,0-1 1 0 0,0 1-1 0 0,0 0 0 0 0,-1-1 1 0 0,1 1-1 0 0,0-1 0 0 0,0 1 1 0 0,1 0-1 0 0,-1-1 0 0 0,0 1 1 0 0,0-1-1 0 0,0 1 0 0 0,0 0 1 0 0,0-1-1 0 0,0 1 0 0 0,0-1 1 0 0,1 1-1 0 0,-1 0 1 0 0,0-1-1 0 0,0 1 0 0 0,0 0 1 0 0,1-1-1 0 0,-1 1 0 0 0,0 0 1 0 0,1 0-1 0 0,-1-1 0 0 0,0 1 1 0 0,1 0-1 0 0,-1 0 0 0 0,0-1 1 0 0,1 1-1 0 0,26-25-162 0 0,-22 21 186 0 0,28-23-70 0 0,2 2 0 0 0,1 1 0 0 0,1 2 0 0 0,46-20 0 0 0,-72 37 9 0 0,1 0-1 0 0,0 0 0 0 0,0 1 1 0 0,0 0-1 0 0,16-2 0 0 0,-27 6 61 0 0,1 0 1 0 0,0-1-1 0 0,0 1 0 0 0,0 0 0 0 0,0 0 0 0 0,0 0 1 0 0,-1 1-1 0 0,1-1 0 0 0,0 0 0 0 0,0 1 0 0 0,0-1 1 0 0,0 1-1 0 0,-1-1 0 0 0,1 1 0 0 0,0 0 0 0 0,-1 0 1 0 0,1 0-1 0 0,0 0 0 0 0,-1 0 0 0 0,1 0 1 0 0,-1 0-1 0 0,0 0 0 0 0,1 1 0 0 0,-1-1 0 0 0,0 1 1 0 0,0-1-1 0 0,0 1 0 0 0,0-1 0 0 0,0 1 0 0 0,0-1 1 0 0,0 1-1 0 0,0 0 0 0 0,-1 0 0 0 0,1-1 0 0 0,-1 1 1 0 0,1 0-1 0 0,-1 0 0 0 0,0 0 0 0 0,1 0 0 0 0,-1 0 1 0 0,0-1-1 0 0,-1 1 0 0 0,1 4 0 0 0,-2 27 770 0 0,-2 0 0 0 0,-1 0 0 0 0,-11 41-1 0 0,9-48-705 0 0,1 1-1 0 0,1 0 0 0 0,1 0 0 0 0,2 0 1 0 0,1 47-1 0 0,1-70-316 0 0,1-1-1 0 0,-1 1 1 0 0,1-1-1 0 0,0 1 1 0 0,0-1-1 0 0,1 1 1 0 0,-1-1-1 0 0,1 0 1 0 0,-1 0-1 0 0,1 0 1 0 0,0 0-1 0 0,0 0 1 0 0,1 0-1 0 0,-1 0 1 0 0,4 3 0 0 0,-4-5-412 0 0,0 1 1 0 0,0 0-1 0 0,1-1 1 0 0,-1 1 0 0 0,1-1-1 0 0,-1 0 1 0 0,1 0-1 0 0,3 1 1 0 0,-3-1-405 0 0,0 0 0 0 0,0-1-1 0 0,0 0 1 0 0,0 1 0 0 0,0-1 0 0 0,1 0-1 0 0,-1-1 1 0 0,4 0 0 0 0,3 0-2815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4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11715 0 0,'-7'5'1011'0'0,"1"1"0"0"0,0 1 1 0 0,1-1-1 0 0,0 1 1 0 0,0 0-1 0 0,-5 9 1 0 0,4-4-391 0 0,0 1 0 0 0,1-1 0 0 0,-5 19 0 0 0,2 7-712 0 0,-6 70-1 0 0,9-60 911 0 0,4-42-812 0 0,-4 60 165 0 0,5-60-268 0 0,0 0 1 0 0,0 0-1 0 0,1 1 1 0 0,0-1-1 0 0,0 0 1 0 0,0 0-1 0 0,1 0 0 0 0,3 7 1 0 0,-5-12 0 0 0,0 0-1 0 0,1-1 1 0 0,-1 1-1 0 0,0-1 1 0 0,0 1 0 0 0,1-1-1 0 0,-1 1 1 0 0,0-1 0 0 0,1 1-1 0 0,-1-1 1 0 0,1 1 0 0 0,-1-1-1 0 0,1 1 1 0 0,-1-1-1 0 0,1 1 1 0 0,-1-1 0 0 0,1 0-1 0 0,-1 0 1 0 0,1 1 0 0 0,0-1-1 0 0,-1 0 1 0 0,1 0 0 0 0,-1 1-1 0 0,1-1 1 0 0,0 0 0 0 0,-1 0-1 0 0,1 0 1 0 0,0 0-1 0 0,-1 0 1 0 0,2 0 0 0 0,-1-1-131 0 0,1 1 1 0 0,-1-1 0 0 0,1 1-1 0 0,-1-1 1 0 0,0 0-1 0 0,1 0 1 0 0,-1 0 0 0 0,0 0-1 0 0,0 0 1 0 0,1 0-1 0 0,1-3 1 0 0,22-35-3796 0 0,-15 13 3077 0 0,-1 0 1 0 0,-1-1-1 0 0,-1 1 1 0 0,-2-2-1 0 0,3-27 1 0 0,14-68 2258 0 0,-20 116-577 0 0,0 0 0 0 0,0 0 1 0 0,1 0-1 0 0,0 1 1 0 0,0-1-1 0 0,1 1 1 0 0,0-1-1 0 0,0 1 1 0 0,5-6-1 0 0,-8 11-613 0 0,1-1-1 0 0,0 1 1 0 0,-1 0-1 0 0,1-1 1 0 0,0 1-1 0 0,0 0 1 0 0,0 0-1 0 0,0 0 1 0 0,0 0 0 0 0,0 1-1 0 0,0-1 1 0 0,0 0-1 0 0,0 1 1 0 0,0-1-1 0 0,0 1 1 0 0,0 0-1 0 0,0 0 1 0 0,1 0 0 0 0,-1 0-1 0 0,0 0 1 0 0,0 0-1 0 0,0 1 1 0 0,0-1-1 0 0,0 1 1 0 0,0-1-1 0 0,0 1 1 0 0,0 0-1 0 0,0 0 1 0 0,0 0 0 0 0,0 0-1 0 0,0 0 1 0 0,0 0-1 0 0,0 0 1 0 0,1 2-1 0 0,6 4-91 0 0,-1 1 1 0 0,0 0-1 0 0,0 0 0 0 0,-1 0 0 0 0,0 1 0 0 0,0 0 0 0 0,-1 0 0 0 0,0 1 0 0 0,5 13 0 0 0,1 3-62 0 0,-2 0 0 0 0,11 41-1 0 0,-18-57-33 0 0,-1-1 0 0 0,0 0 1 0 0,-1 0-1 0 0,0 1 0 0 0,-1-1 0 0 0,0 0 0 0 0,0 1 0 0 0,-1-1 0 0 0,0 1 1 0 0,-1-1-1 0 0,0 0 0 0 0,0 0 0 0 0,-1 0 0 0 0,0 0 0 0 0,-1 0 0 0 0,-7 13 1 0 0,6-15 46 0 0,0 0 1 0 0,-1 0 0 0 0,1-1 0 0 0,-1 0 0 0 0,0 0-1 0 0,-1 0 1 0 0,0-1 0 0 0,0 0 0 0 0,0 0-1 0 0,0 0 1 0 0,-1-1 0 0 0,1-1 0 0 0,-1 1 0 0 0,0-1-1 0 0,-1 0 1 0 0,1-1 0 0 0,0 0 0 0 0,-11 1-1 0 0,7-1 258 0 0,1-2 0 0 0,0 1 0 0 0,-1-1 0 0 0,1-1 0 0 0,-17-3 0 0 0,22 3-24 0 0,1 0 1 0 0,-1 0-1 0 0,1-1 1 0 0,0 0-1 0 0,0 0 1 0 0,-1 0-1 0 0,1-1 1 0 0,1 1-1 0 0,-1-1 1 0 0,0-1-1 0 0,1 1 1 0 0,-1 0-1 0 0,-3-6 1 0 0,7 8-176 0 0,0 0-1 0 0,0 0 1 0 0,0-1 0 0 0,1 1 0 0 0,-1 0-1 0 0,1-1 1 0 0,-1 1 0 0 0,1-1-1 0 0,-1 1 1 0 0,1-1 0 0 0,0 1 0 0 0,0-1-1 0 0,-1 1 1 0 0,1-1 0 0 0,0 1 0 0 0,1-1-1 0 0,-1 1 1 0 0,0-1 0 0 0,0 1 0 0 0,1-1-1 0 0,-1 1 1 0 0,0-1 0 0 0,1 1 0 0 0,0 0-1 0 0,-1-1 1 0 0,1 1 0 0 0,0 0 0 0 0,0-1-1 0 0,-1 1 1 0 0,1 0 0 0 0,0 0 0 0 0,0 0-1 0 0,1 0 1 0 0,-1 0 0 0 0,0 0 0 0 0,0 0-1 0 0,0 0 1 0 0,3-1 0 0 0,3-3-13 0 0,0 0 1 0 0,0 1-1 0 0,0 0 1 0 0,1 0-1 0 0,12-4 1 0 0,8 1-224 0 0,56-9 0 0 0,-56 12-665 0 0,-1-1 1 0 0,39-12-1 0 0,-56 14-475 0 0,-1-1-1 0 0,0 0 1 0 0,17-12 0 0 0,-20 12-299 0 0,1-1 1 0 0,-1-1 0 0 0,0 1-1 0 0,0-1 1 0 0,8-11 0 0 0,-5 3-2660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15003 0 0,'-1'1'162'0'0,"-1"-1"0"0"0,1 0 0 0 0,-1 1 0 0 0,1-1 0 0 0,-1 1 0 0 0,1-1 0 0 0,-1 1 0 0 0,1 0 0 0 0,0 0 0 0 0,-1 0 0 0 0,1 0 0 0 0,0 0 0 0 0,-1 0 0 0 0,1 0 0 0 0,0 0 0 0 0,0 0 0 0 0,0 0 0 0 0,0 1 0 0 0,0-1 0 0 0,0 0 0 0 0,1 1 0 0 0,-2 1 0 0 0,1 0-83 0 0,0 0-1 0 0,1 0 1 0 0,-1 1-1 0 0,1-1 0 0 0,0 0 1 0 0,-1 0-1 0 0,2 1 0 0 0,-1-1 1 0 0,0 0-1 0 0,1 5 0 0 0,3 5-259 0 0,0 1 0 0 0,0-1 0 0 0,1 0 0 0 0,8 15-1 0 0,8 8-1227 0 0,7 14-3595 0 0,-25-45 3959 0 0,-1 0 0 0 0,0-1 1 0 0,-1 2-1 0 0,1-1 0 0 0,-1 0 1 0 0,0 0-1 0 0,1 10 0 0 0,-3-12 892 0 0,0 0-1 0 0,1 0 1 0 0,-1-1 0 0 0,0 1-1 0 0,0 0 1 0 0,-1-1 0 0 0,1 1-1 0 0,0-1 1 0 0,-1 1-1 0 0,0-1 1 0 0,0 0 0 0 0,1 0-1 0 0,-1 1 1 0 0,0-1-1 0 0,-1-1 1 0 0,1 1 0 0 0,-3 2-1 0 0,-46 30 599 0 0,42-29 263 0 0,-45 30 3894 0 0,-33 18 6922 0 0,196-97-10178 0 0,-94 36-1342 0 0,10-6-268 0 0,1 2-1 0 0,0 0 1 0 0,1 2 0 0 0,0 1-1 0 0,45-9 1 0 0,-71 17 248 0 0,1 1 0 0 0,-1-1 0 0 0,1 1 0 0 0,-1 0 0 0 0,1 0 0 0 0,-1 0 0 0 0,1 0 0 0 0,-1 0 0 0 0,1 0 0 0 0,-1 0 0 0 0,1 1 0 0 0,-1-1 0 0 0,0 1 0 0 0,1-1 0 0 0,-1 1 0 0 0,1-1 0 0 0,-1 1 0 0 0,0 0 0 0 0,1-1 0 0 0,-1 1 0 0 0,0 0 0 0 0,0 0 0 0 0,0 0 0 0 0,0 0 0 0 0,0 0 0 0 0,0 0 0 0 0,0 0 0 0 0,0 0 0 0 0,0 1 0 0 0,0-1 0 0 0,0 0 0 0 0,-1 1 0 0 0,1-1 0 0 0,-1 0 0 0 0,1 1 0 0 0,-1-1 0 0 0,1 1 0 0 0,-1-1 0 0 0,0 1 0 0 0,0-1 0 0 0,0 1 0 0 0,0-1 0 0 0,0 1 0 0 0,0-1 0 0 0,0 1 0 0 0,-1 1 0 0 0,0 10 115 0 0,-1-1-1 0 0,-1 0 1 0 0,0 0 0 0 0,-7 17 0 0 0,7-20 22 0 0,-33 81 916 0 0,19-50 495 0 0,-17 62-1 0 0,33-99-1480 0 0,0-1 0 0 0,1 1 0 0 0,-1-1 0 0 0,1 1 0 0 0,-1 0 0 0 0,1-1 0 0 0,0 1 0 0 0,0 0 0 0 0,0-1 0 0 0,1 1 0 0 0,-1-1 0 0 0,1 1 0 0 0,-1 0 0 0 0,2 3 0 0 0,-1-5-46 0 0,0 0-1 0 0,0-1 1 0 0,0 1 0 0 0,0 0 0 0 0,0 0-1 0 0,0 0 1 0 0,0-1 0 0 0,0 1-1 0 0,0-1 1 0 0,0 1 0 0 0,1-1 0 0 0,-1 1-1 0 0,0-1 1 0 0,0 1 0 0 0,0-1-1 0 0,1 0 1 0 0,-1 0 0 0 0,0 0 0 0 0,1 0-1 0 0,-1 0 1 0 0,0 0 0 0 0,0 0 0 0 0,1 0-1 0 0,-1 0 1 0 0,0-1 0 0 0,0 1-1 0 0,1 0 1 0 0,-1-1 0 0 0,0 1 0 0 0,2-2-1 0 0,8-2-76 0 0,0-1 0 0 0,0 0 0 0 0,-1-1 0 0 0,0 0-1 0 0,0-1 1 0 0,11-9 0 0 0,52-50-931 0 0,-58 51 423 0 0,-2 0 0 0 0,18-23 0 0 0,-29 34 435 0 0,1 1 0 0 0,-1-1 0 0 0,1 0 0 0 0,-1 0-1 0 0,0 0 1 0 0,0 0 0 0 0,-1 0 0 0 0,0 0 0 0 0,1-1 0 0 0,-1 1-1 0 0,0 0 1 0 0,-1-1 0 0 0,1 1 0 0 0,-1-1 0 0 0,0 1-1 0 0,0 0 1 0 0,-1-9 0 0 0,-1 11 99 0 0,1-1 0 0 0,0 1-1 0 0,0-1 1 0 0,-1 1 0 0 0,1-1 0 0 0,-1 1-1 0 0,0 0 1 0 0,0 0 0 0 0,0 0 0 0 0,0 0-1 0 0,0 0 1 0 0,0 0 0 0 0,-1 0 0 0 0,1 1 0 0 0,-5-3-1 0 0,-46-18-501 0 0,13 6 120 0 0,36 14 248 0 0,0-1 1 0 0,0 1-1 0 0,1-1 1 0 0,-1 0-1 0 0,1 0 1 0 0,0 0 0 0 0,-1 0-1 0 0,1 0 1 0 0,1-1-1 0 0,-1 1 1 0 0,1-1-1 0 0,-1 0 1 0 0,1 0 0 0 0,0 0-1 0 0,-2-7 1 0 0,2 5-295 0 0,1 1 0 0 0,0-1 0 0 0,0 0 0 0 0,1 0 0 0 0,0 0 0 0 0,0 0 0 0 0,1 0 0 0 0,-1 0 0 0 0,1 0 0 0 0,0 0 0 0 0,3-8-1 0 0,31-80-3776 0 0,-25 68 2577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3081 0 0,'1'-1'371'0'0,"0"1"1"0"0,0 0 0 0 0,-1 0-1 0 0,1 0 1 0 0,0 0 0 0 0,0 1-1 0 0,0-1 1 0 0,0 0 0 0 0,0 0-1 0 0,0 1 1 0 0,0-1 0 0 0,0 0-1 0 0,0 1 1 0 0,0-1-1 0 0,0 1 1 0 0,-1-1 0 0 0,1 1-1 0 0,0-1 1 0 0,0 1 0 0 0,0 0-1 0 0,-1-1 1 0 0,1 1 0 0 0,0 1-1 0 0,5 23 4172 0 0,-5-19-4504 0 0,3 61 2711 0 0,-5 81 0 0 0,0 12-2084 0 0,3-131-866 0 0,1 1-1 0 0,1-1 1 0 0,11 39 0 0 0,3-24-2198 0 0,-3-23-979 0 0,2-10-3901 0 0,-16-11 7085 0 0,-1 0 0 0 0,1-1 1 0 0,0 1-1 0 0,-1 0 0 0 0,1 0 1 0 0,-1 0-1 0 0,1 0 0 0 0,-1 0 1 0 0,1-1-1 0 0,0 1 0 0 0,-1 0 0 0 0,1-1 1 0 0,-1 1-1 0 0,1 0 0 0 0,-1-1 1 0 0,0 1-1 0 0,1 0 0 0 0,-1-1 1 0 0,1 1-1 0 0,-1-1 0 0 0,0 1 0 0 0,1-1 1 0 0,-1 1-1 0 0,0-1 0 0 0,1 1 1 0 0,-1-1-1 0 0,0 1 0 0 0,0-1 1 0 0,0 1-1 0 0,1-1 0 0 0,-1 0 0 0 0,0 1 1 0 0,0-1-1 0 0,0 1 0 0 0,0-2 1 0 0,0 1-74 0 0,2-9-1241 0 0</inkml:trace>
  <inkml:trace contextRef="#ctx0" brushRef="#br0" timeOffset="1">127 508 2817 0 0,'-19'-3'19751'0'0,"26"-8"-18945"0"0,-6 9-754 0 0,6-8-136 0 0,1 0 0 0 0,0 1 0 0 0,1-1 0 0 0,0 2 0 0 0,20-16 0 0 0,-20 18-686 0 0,1 0 0 0 0,-1 0 1 0 0,20-8-1 0 0,-10 10-1868 0 0,-18 4 2139 0 0,1 0-1 0 0,-1 0 1 0 0,1 0 0 0 0,-1 0-1 0 0,0 1 1 0 0,1-1 0 0 0,-1 0-1 0 0,1 0 1 0 0,-1 1 0 0 0,1-1-1 0 0,-1 1 1 0 0,0-1 0 0 0,1 1 0 0 0,-1 0-1 0 0,0 0 1 0 0,0-1 0 0 0,0 1-1 0 0,1 0 1 0 0,-1 0 0 0 0,0 0-1 0 0,0 0 1 0 0,0 0 0 0 0,0 0-1 0 0,-1 1 1 0 0,1-1 0 0 0,1 3-1 0 0,2 4-2527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49 136 10410 0 0,'-13'12'4450'0'0,"9"-9"-3974"0"0,0 0 0 0 0,0 0 1 0 0,1 1-1 0 0,-1-1 0 0 0,1 1 1 0 0,0 0-1 0 0,0 0 0 0 0,-4 8 1 0 0,38-34 1669 0 0,3-6-1949 0 0,-9 6-176 0 0,1 2 1 0 0,1 0 0 0 0,0 2-1 0 0,2 0 1 0 0,36-15-1 0 0,-62 32-33 0 0,-1 0-1 0 0,1 0 0 0 0,-1 0 0 0 0,1 0 1 0 0,-1 1-1 0 0,1-1 0 0 0,-1 1 0 0 0,1 0 1 0 0,0 0-1 0 0,-1 0 0 0 0,1 0 1 0 0,0 0-1 0 0,-1 0 0 0 0,1 1 0 0 0,-1-1 1 0 0,1 1-1 0 0,-1 0 0 0 0,4 1 0 0 0,-5-1 20 0 0,1 1-1 0 0,0-1 0 0 0,-1 1 0 0 0,1-1 0 0 0,-1 1 0 0 0,1 0 0 0 0,-1-1 0 0 0,0 1 0 0 0,0 0 1 0 0,0 0-1 0 0,0 0 0 0 0,0 0 0 0 0,0 0 0 0 0,0 0 0 0 0,-1 0 0 0 0,1 0 0 0 0,-1 0 0 0 0,0 1 1 0 0,1-1-1 0 0,-1 0 0 0 0,0 0 0 0 0,-1 4 0 0 0,0 13 286 0 0,-1-1 0 0 0,-1 1 0 0 0,-1 0 1 0 0,-1-1-1 0 0,-13 32 0 0 0,10-27 132 0 0,1-1 1 0 0,-9 46-1 0 0,16-67-428 0 0,0 0-1 0 0,-1 0 1 0 0,1 0 0 0 0,0 0 0 0 0,0 0-1 0 0,-1 0 1 0 0,1 0 0 0 0,0 0-1 0 0,0 0 1 0 0,0 0 0 0 0,1 0 0 0 0,-1 1-1 0 0,0-1 1 0 0,0 0 0 0 0,0 0-1 0 0,1 0 1 0 0,-1 0 0 0 0,1 0 0 0 0,-1 0-1 0 0,1 0 1 0 0,-1 0 0 0 0,1-1-1 0 0,-1 1 1 0 0,1 0 0 0 0,0 0 0 0 0,0 0-1 0 0,-1 0 1 0 0,1-1 0 0 0,0 1-1 0 0,0 0 1 0 0,0-1 0 0 0,0 1 0 0 0,0-1-1 0 0,0 1 1 0 0,0-1 0 0 0,0 1 0 0 0,0-1-1 0 0,0 0 1 0 0,0 0 0 0 0,0 1-1 0 0,0-1 1 0 0,0 0 0 0 0,0 0 0 0 0,0 0-1 0 0,0 0 1 0 0,0 0 0 0 0,0 0-1 0 0,0 0 1 0 0,0 0 0 0 0,0-1 0 0 0,0 1-1 0 0,0 0 1 0 0,2-1 0 0 0,4-1-192 0 0,1-1 1 0 0,-1 0-1 0 0,0 0 0 0 0,0 0 1 0 0,0-1-1 0 0,7-5 1 0 0,6-6-1927 0 0,27-24 1 0 0,-33 25-1481 0 0,0-1 0 0 0,15-20 0 0 0,-13 12-2349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76 111 4209 0 0,'-3'0'240'0'0,"1"0"0"0"0,-1 0 1 0 0,0 0-1 0 0,1 1 0 0 0,-1-1 1 0 0,1 1-1 0 0,-1-1 0 0 0,1 1 1 0 0,-1 0-1 0 0,1 0 0 0 0,-1 0 0 0 0,1 0 1 0 0,0 1-1 0 0,-1-1 0 0 0,1 1 1 0 0,0-1-1 0 0,0 1 0 0 0,0 0 1 0 0,-3 3-1 0 0,3-1 9 0 0,0 0-1 0 0,0-1 1 0 0,0 1 0 0 0,0 0 0 0 0,1 0 0 0 0,-1 0 0 0 0,1 0-1 0 0,0 1 1 0 0,0-1 0 0 0,1 0 0 0 0,-1 6 0 0 0,1 3-27 0 0,0 1 0 0 0,1 0 0 0 0,1 0 0 0 0,0 0 0 0 0,1-1 0 0 0,6 21 0 0 0,-4-21-194 0 0,0-1 1 0 0,1 0 0 0 0,0 0-1 0 0,0-1 1 0 0,1 1-1 0 0,11 12 1 0 0,-16-21-10 0 0,1 0 0 0 0,-1 0-1 0 0,1-1 1 0 0,0 1 0 0 0,0 0 0 0 0,-1-1-1 0 0,2 0 1 0 0,-1 0 0 0 0,0 0 0 0 0,0 0-1 0 0,1 0 1 0 0,-1-1 0 0 0,1 1 0 0 0,-1-1 0 0 0,1 0-1 0 0,0 0 1 0 0,-1 0 0 0 0,1-1 0 0 0,0 1-1 0 0,0-1 1 0 0,-1 0 0 0 0,1 0 0 0 0,0 0-1 0 0,0-1 1 0 0,0 1 0 0 0,5-2 0 0 0,-8 1 7 0 0,1 0 0 0 0,0 0 0 0 0,0 0 0 0 0,0 0 0 0 0,-1 0 0 0 0,1 0 0 0 0,-1 0 0 0 0,1 0 0 0 0,-1-1 0 0 0,1 1 0 0 0,-1 0 0 0 0,0-1 0 0 0,0 0 1 0 0,1 1-1 0 0,-1-1 0 0 0,0 0 0 0 0,0 1 0 0 0,-1-1 0 0 0,1 0 0 0 0,0 0 0 0 0,-1 0 0 0 0,1 0 0 0 0,-1 0 0 0 0,1 1 0 0 0,-1-1 0 0 0,0 0 0 0 0,0 0 0 0 0,0 0 0 0 0,0 0 1 0 0,0 0-1 0 0,0 0 0 0 0,-1 0 0 0 0,0-4 0 0 0,0 1-26 0 0,-1 0 1 0 0,1 0 0 0 0,-1 0 0 0 0,0 0-1 0 0,-1 0 1 0 0,1 0 0 0 0,-1 0 0 0 0,0 1-1 0 0,0-1 1 0 0,0 1 0 0 0,-5-5 0 0 0,-6-3-48 0 0,-1 1 0 0 0,0 1 0 0 0,0 1 1 0 0,-1 0-1 0 0,-23-9 0 0 0,3 1 6 0 0,35 16 45 0 0,0 1-1 0 0,-1 0 1 0 0,1-1 0 0 0,0 0-1 0 0,0 1 1 0 0,0-1 0 0 0,0 0-1 0 0,0 1 1 0 0,0-1 0 0 0,0 0-1 0 0,1 0 1 0 0,-1 0 0 0 0,0 0-1 0 0,0 0 1 0 0,1 0 0 0 0,-1 0-1 0 0,0 0 1 0 0,1 0 0 0 0,-1 0-1 0 0,0-2 1 0 0,1 2 5 0 0,0 0-1 0 0,1 0 1 0 0,-1 0-1 0 0,0 0 1 0 0,0 1 0 0 0,1-1-1 0 0,-1 0 1 0 0,0 0-1 0 0,1 0 1 0 0,-1 0-1 0 0,1 0 1 0 0,-1 1 0 0 0,1-1-1 0 0,-1 0 1 0 0,1 0-1 0 0,0 1 1 0 0,-1-1 0 0 0,1 0-1 0 0,0 1 1 0 0,1-1-1 0 0,6-5 85 0 0,1 1-1 0 0,0 0 1 0 0,20-7-1 0 0,-15 6-48 0 0,102-58 191 0 0,11-5-302 0 0,-127 69 49 0 0,52-20-810 0 0,-50 19 601 0 0,0 1 1 0 0,1-1-1 0 0,-1 1 0 0 0,0-1 1 0 0,1 1-1 0 0,-1 0 0 0 0,0 0 1 0 0,1 0-1 0 0,-1 0 1 0 0,0 0-1 0 0,0 0 0 0 0,1 1 1 0 0,-1-1-1 0 0,0 1 1 0 0,0-1-1 0 0,1 1 0 0 0,-1 0 1 0 0,0 0-1 0 0,0 0 0 0 0,3 2 1 0 0,-4-1-48 0 0,1 0 0 0 0,-1 0 1 0 0,-1 0-1 0 0,1 0 0 0 0,0 1 0 0 0,0-1 0 0 0,-1 0 1 0 0,1 0-1 0 0,-1 1 0 0 0,0-1 0 0 0,0 0 1 0 0,0 0-1 0 0,0 1 0 0 0,0-1 0 0 0,0 0 1 0 0,0 1-1 0 0,-1-1 0 0 0,1 0 0 0 0,-2 3 0 0 0,0 3 10 0 0,0-1-1 0 0,-1 1 0 0 0,0-1 1 0 0,-5 10-1 0 0,-36 46-2725 0 0,32-47 2718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35 436 1504 0 0,'-3'3'791'0'0,"-19"26"700"0"0,21-28-1401 0 0,0 0 1 0 0,0 0-1 0 0,0 0 1 0 0,1 0-1 0 0,-1 0 1 0 0,0 0-1 0 0,1 0 1 0 0,-1 0 0 0 0,1 1-1 0 0,-1-1 1 0 0,1 0-1 0 0,0 0 1 0 0,-1 1-1 0 0,1-1 1 0 0,0 0-1 0 0,0 1 1 0 0,0-1-1 0 0,0 0 1 0 0,0 1-1 0 0,1 1 1 0 0,0-2 77 0 0,0 0 0 0 0,0-1 1 0 0,0 1-1 0 0,0-1 1 0 0,0 0-1 0 0,1 1 1 0 0,-1-1-1 0 0,0 0 0 0 0,0 0 1 0 0,1 0-1 0 0,-1 0 1 0 0,0 0-1 0 0,0 0 1 0 0,0 0-1 0 0,1 0 0 0 0,-1 0 1 0 0,0-1-1 0 0,2 0 1 0 0,24-6 1357 0 0,-6-1-1292 0 0,0-1 0 0 0,0-2 0 0 0,-1 0 0 0 0,0 0 0 0 0,18-16 0 0 0,-7 3-2414 0 0,-1-2 0 0 0,29-32 0 0 0,-54 54 1826 0 0,-1-1 0 0 0,0 0-1 0 0,0 0 1 0 0,-1 0 0 0 0,0 0-1 0 0,0-1 1 0 0,0 1 0 0 0,4-12-1 0 0,-2 1-1317 0 0</inkml:trace>
  <inkml:trace contextRef="#ctx0" brushRef="#br0" timeOffset="1">341 1 3305 0 0,'0'2'307'0'0,"-1"0"1"0"0,1 0-1 0 0,0 1 1 0 0,0-1-1 0 0,0 0 0 0 0,0 0 1 0 0,0 1-1 0 0,0-1 1 0 0,1 0-1 0 0,-1 0 1 0 0,1 0-1 0 0,-1 0 1 0 0,3 4-1 0 0,0 6 627 0 0,20 155 3926 0 0,-2 85-3100 0 0,-20-227-1892 0 0,6 77 180 0 0,-5-88-968 0 0,0-1 0 0 0,1 0 0 0 0,1 0 0 0 0,0 0 0 0 0,8 17 0 0 0,2-10-2499 0 0,-14-20 3267 0 0,1 1 1 0 0,-1 0-1 0 0,1-1 0 0 0,-1 1 1 0 0,1-1-1 0 0,0 1 1 0 0,-1-1-1 0 0,1 1 0 0 0,0-1 1 0 0,-1 0-1 0 0,1 1 1 0 0,0-1-1 0 0,0 0 0 0 0,-1 0 1 0 0,1 1-1 0 0,0-1 1 0 0,0 0-1 0 0,-1 0 0 0 0,1 0 1 0 0,0 0-1 0 0,0 0 1 0 0,0 0-1 0 0,-1 0 0 0 0,1 0 1 0 0,0 0-1 0 0,0 0 1 0 0,1-1-1 0 0,5-5-1567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9138 0 0,'-2'7'496'0'0,"-1"1"1"0"0,2-1-1 0 0,-1 0 0 0 0,1 1 1 0 0,0-1-1 0 0,1 1 0 0 0,0 10 1 0 0,-1 10 433 0 0,-11 85 1567 0 0,2-25-1671 0 0,1 176 0 0 0,10-251-1081 0 0,0-1 1 0 0,1 1-1 0 0,1 0 0 0 0,0-1 1 0 0,6 17-1 0 0,-7-25-260 0 0,0 0 1 0 0,0 1-1 0 0,0-1 1 0 0,1 0-1 0 0,0 0 1 0 0,0 0-1 0 0,5 5 0 0 0,-5-7-98 0 0,-1 0-1 0 0,0 0 0 0 0,1-1 0 0 0,-1 1 0 0 0,1-1 0 0 0,-1 1 0 0 0,1-1 0 0 0,0 0 0 0 0,0 0 0 0 0,-1 0 1 0 0,1 0-1 0 0,0-1 0 0 0,5 1 0 0 0,2-2-2447 0 0</inkml:trace>
  <inkml:trace contextRef="#ctx0" brushRef="#br0" timeOffset="1">193 184 5433 0 0,'5'1'3563'0'0,"16"5"-2761"0"0,-8 0-283 0 0,-1 0 1 0 0,0 1-1 0 0,0 0 0 0 0,0 1 0 0 0,-1 0 0 0 0,0 1 1 0 0,-1 0-1 0 0,0 0 0 0 0,15 20 0 0 0,-20-23-425 0 0,-1 0 1 0 0,0 0-1 0 0,-1 1 0 0 0,0-1 0 0 0,0 1 0 0 0,0 0 0 0 0,-1 0 1 0 0,0 0-1 0 0,0 0 0 0 0,-1 0 0 0 0,0 0 0 0 0,0 0 0 0 0,0 1 1 0 0,-1-1-1 0 0,-1 0 0 0 0,1 0 0 0 0,-1 1 0 0 0,0-1 0 0 0,0 0 0 0 0,-4 9 1 0 0,-5 11-631 0 0,-2-1 1 0 0,-1-1 0 0 0,-1 1-1 0 0,-1-2 1 0 0,-25 32 0 0 0,31-43-380 0 0,7-10 424 0 0,0-1 0 0 0,0 1 0 0 0,-1-1-1 0 0,1 1 1 0 0,-1-1 0 0 0,1 0 0 0 0,-1 0-1 0 0,-5 3 1 0 0,8-5 373 0 0,0 1 1 0 0,-1-1-1 0 0,1 0 0 0 0,0 0 0 0 0,-1 0 0 0 0,1 0 1 0 0,0 0-1 0 0,-1 0 0 0 0,1 0 0 0 0,0 0 1 0 0,-1 0-1 0 0,1 0 0 0 0,0 0 0 0 0,-1 0 1 0 0,1 0-1 0 0,0 0 0 0 0,-1 0 0 0 0,1 0 0 0 0,0 0 1 0 0,-1 0-1 0 0,1 0 0 0 0,0 0 0 0 0,-1 0 1 0 0,1-1-1 0 0,0 1 0 0 0,-1 0 0 0 0,1 0 0 0 0,0 0 1 0 0,0-1-1 0 0,-1 1 0 0 0,0-1-41 0 0,1-1 1 0 0,0 1-1 0 0,-1 0 0 0 0,1 0 1 0 0,0 0-1 0 0,0-1 0 0 0,-1 1 0 0 0,1 0 1 0 0,0 0-1 0 0,0 0 0 0 0,0-1 1 0 0,1 1-1 0 0,-1 0 0 0 0,0-2 1 0 0,2-10-1767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 0 0,'1'-2'409'0'0,"1"0"0"0"0,0 0 0 0 0,-1 0 0 0 0,1 0 0 0 0,0 1 0 0 0,0-1 1 0 0,0 1-1 0 0,1-1 0 0 0,-1 1 0 0 0,0 0 0 0 0,1 0 0 0 0,-1 0 1 0 0,0 0-1 0 0,1 0 0 0 0,-1 0 0 0 0,1 1 0 0 0,-1-1 0 0 0,1 1 0 0 0,0 0 1 0 0,-1 0-1 0 0,1-1 0 0 0,-1 2 0 0 0,1-1 0 0 0,3 1 0 0 0,-1-1-231 0 0,-1 1 0 0 0,0 0 0 0 0,1 1-1 0 0,-1-1 1 0 0,0 1 0 0 0,0 0 0 0 0,0 0-1 0 0,0 0 1 0 0,0 0 0 0 0,0 1 0 0 0,0-1-1 0 0,-1 1 1 0 0,5 4 0 0 0,63 66-1315 0 0,-45-50-2446 0 0,0-2-3285 0 0,-19-15 3962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7866 0 0,'-1'1'227'0'0,"0"-1"1"0"0,0 1-1 0 0,0 0 0 0 0,0 0 1 0 0,1 0-1 0 0,-1 0 1 0 0,0 0-1 0 0,1 0 1 0 0,-1 1-1 0 0,1-1 1 0 0,-1 0-1 0 0,1 0 0 0 0,-1 0 1 0 0,1 0-1 0 0,0 1 1 0 0,-1-1-1 0 0,1 2 1 0 0,-5 24-643 0 0,4-26 588 0 0,1 0-173 0 0,-10 84 19 0 0,9-75-19 0 0,1-1 0 0 0,0 0 0 0 0,1 0 0 0 0,0 0-1 0 0,0 0 1 0 0,1 0 0 0 0,3 12 0 0 0,-4-20 6 0 0,-1 1 0 0 0,1-1-1 0 0,-1 0 1 0 0,1 1 0 0 0,-1-1 0 0 0,1 0 0 0 0,0 1 0 0 0,0-1 0 0 0,-1 0-1 0 0,1 0 1 0 0,0 0 0 0 0,0 0 0 0 0,0 0 0 0 0,0 0 0 0 0,0 0 0 0 0,1 0-1 0 0,-1-1 1 0 0,0 1 0 0 0,0 0 0 0 0,0 0 0 0 0,1-1 0 0 0,-1 1 0 0 0,0-1-1 0 0,1 0 1 0 0,2 1 0 0 0,-2-1 49 0 0,1 0 0 0 0,-1-1 0 0 0,1 1 0 0 0,-1-1 0 0 0,1 1-1 0 0,-1-1 1 0 0,1 0 0 0 0,-1 0 0 0 0,0 0 0 0 0,1-1 0 0 0,-1 1 0 0 0,0 0 0 0 0,2-3-1 0 0,5-3 154 0 0,0-1 0 0 0,-1-1 0 0 0,0 1 0 0 0,0-1 0 0 0,7-12 0 0 0,-13 18-188 0 0,-1 0-1 0 0,1 0 0 0 0,-1 0 0 0 0,1 0 0 0 0,-1-1 1 0 0,0 1-1 0 0,0 0 0 0 0,0-1 0 0 0,-1 1 0 0 0,1-8 1 0 0,-1 11-56 0 0,0-1 1 0 0,0 0-1 0 0,0 1 1 0 0,0-1-1 0 0,0 0 1 0 0,0 1-1 0 0,-1-1 1 0 0,1 0-1 0 0,0 1 1 0 0,0-1-1 0 0,-1 0 1 0 0,1 1-1 0 0,-1-1 1 0 0,1 1-1 0 0,0-1 1 0 0,-1 1-1 0 0,1-1 1 0 0,-1 1-1 0 0,1-1 1 0 0,-1 1-1 0 0,1-1 1 0 0,-1 1-1 0 0,0-1 1 0 0,-1 1-117 0 0,1-1-1 0 0,0 1 1 0 0,-1 0 0 0 0,1 0 0 0 0,-1 0 0 0 0,1 0 0 0 0,-1 0 0 0 0,1 0 0 0 0,-1 0 0 0 0,1 0 0 0 0,-1 0 0 0 0,1 1 0 0 0,-1-1-1 0 0,1 1 1 0 0,-3 0 0 0 0,-4 3-423 0 0,1 0-1 0 0,-1 0 0 0 0,1 1 0 0 0,0 0 1 0 0,0 0-1 0 0,0 1 0 0 0,0 0 1 0 0,1 0-1 0 0,0 1 0 0 0,1-1 0 0 0,-7 11 1 0 0,3-4 714 0 0,0 2 0 0 0,1-1 0 0 0,0 1 1 0 0,1 0-1 0 0,-5 18 0 0 0,12-32 91 0 0,-1 1 1 0 0,0 0-1 0 0,1-1 1 0 0,-1 1-1 0 0,1 0 1 0 0,0-1-1 0 0,0 1 1 0 0,0 0-1 0 0,-1 0 1 0 0,1-1-1 0 0,1 1 1 0 0,-1 0-1 0 0,0 0 1 0 0,0-1-1 0 0,1 1 1 0 0,-1 0-1 0 0,1-1 0 0 0,-1 1 1 0 0,1 0-1 0 0,0-1 1 0 0,0 1-1 0 0,0-1 1 0 0,0 1-1 0 0,0-1 1 0 0,0 1-1 0 0,2 1 1 0 0,-1-2-64 0 0,0 0 0 0 0,0 0 0 0 0,0 0 0 0 0,-1-1 0 0 0,1 1 0 0 0,0 0 0 0 0,0-1 0 0 0,1 0 0 0 0,-1 1 0 0 0,0-1 0 0 0,0 0 0 0 0,0 0 0 0 0,0 0 0 0 0,0-1 0 0 0,0 1 0 0 0,0 0 0 0 0,0-1 0 0 0,0 1 0 0 0,0-1 0 0 0,0 0 0 0 0,0 1 0 0 0,3-3-1 0 0,105-49-2126 0 0,-38 15-8666 0 0,-63 33 8664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7298 0 0,'2'-3'298'0'0,"1"0"0"0"0,-1 0 0 0 0,1 0 0 0 0,0 0-1 0 0,0 1 1 0 0,0-1 0 0 0,0 1 0 0 0,6-3 0 0 0,1-3 212 0 0,30-22-78 0 0,1 1 0 0 0,76-39 0 0 0,-61 37-253 0 0,-56 30-169 0 0,1 1 0 0 0,-1 0-1 0 0,0 0 1 0 0,0 0 0 0 0,1-1 0 0 0,-1 1 0 0 0,0 0-1 0 0,1 0 1 0 0,-1 0 0 0 0,0 0 0 0 0,1-1 0 0 0,-1 1-1 0 0,0 0 1 0 0,1 0 0 0 0,-1 0 0 0 0,1 0 0 0 0,-1 0 0 0 0,0 0-1 0 0,1 0 1 0 0,-1 0 0 0 0,0 0 0 0 0,1 0 0 0 0,-1 0-1 0 0,0 0 1 0 0,1 0 0 0 0,-1 1 0 0 0,0-1 0 0 0,1 0 0 0 0,-1 0-1 0 0,0 0 1 0 0,1 0 0 0 0,-1 1 0 0 0,0-1 0 0 0,1 0-1 0 0,-1 1 1 0 0,2 15 447 0 0,-11 27 311 0 0,6-34-679 0 0,-35 134 1243 0 0,-9 41-112 0 0,41-154-1049 0 0,2 0 0 0 0,1 0 0 0 0,1 0 0 0 0,3 36 0 0 0,-1-61-158 0 0,1 0-1 0 0,-1 0 0 0 0,1-1 0 0 0,0 1 0 0 0,1 0 1 0 0,-1 0-1 0 0,1-1 0 0 0,0 1 0 0 0,0-1 0 0 0,0 0 1 0 0,0 1-1 0 0,1-1 0 0 0,0 0 0 0 0,0 0 0 0 0,6 6 1 0 0,-7-9-15 0 0,1 1 0 0 0,-1-1 0 0 0,0 0 1 0 0,1 1-1 0 0,-1-1 0 0 0,1 0 0 0 0,-1 0 1 0 0,1-1-1 0 0,0 1 0 0 0,0 0 0 0 0,-1-1 1 0 0,1 0-1 0 0,0 0 0 0 0,-1 1 0 0 0,1-2 1 0 0,0 1-1 0 0,0 0 0 0 0,-1 0 0 0 0,1-1 1 0 0,0 0-1 0 0,-1 1 0 0 0,1-1 0 0 0,0 0 1 0 0,-1 0-1 0 0,1-1 0 0 0,-1 1 0 0 0,0 0 1 0 0,1-1-1 0 0,1-1 0 0 0,4-3 2 0 0,0 0-1 0 0,0-1 1 0 0,0 0 0 0 0,-1 0-1 0 0,0 0 1 0 0,-1-1 0 0 0,0 0-1 0 0,0 0 1 0 0,0-1 0 0 0,-1 0-1 0 0,-1 1 1 0 0,6-14 0 0 0,-9 19 14 0 0,0-1 1 0 0,0 1 0 0 0,0-1 0 0 0,0 1 0 0 0,0-1 0 0 0,-1 1-1 0 0,1-1 1 0 0,-1 0 0 0 0,0 1 0 0 0,0-1 0 0 0,-1 0 0 0 0,1 1-1 0 0,-1-1 1 0 0,1 0 0 0 0,-1 1 0 0 0,0-1 0 0 0,-1 1-1 0 0,1 0 1 0 0,-1-1 0 0 0,1 1 0 0 0,-1 0 0 0 0,0 0 0 0 0,0 0-1 0 0,0 0 1 0 0,-1 0 0 0 0,1 0 0 0 0,-1 1 0 0 0,1-1 0 0 0,-1 1-1 0 0,0 0 1 0 0,0-1 0 0 0,0 1 0 0 0,0 1 0 0 0,-1-1 0 0 0,1 0-1 0 0,-4-1 1 0 0,0 1-48 0 0,-1 0-1 0 0,1 0 0 0 0,0 0 1 0 0,0 1-1 0 0,-1 0 1 0 0,1 0-1 0 0,-1 1 1 0 0,1 0-1 0 0,-1 0 0 0 0,1 0 1 0 0,0 1-1 0 0,-10 3 1 0 0,-25 9-3101 0 0,64-36-10477 0 0</inkml:trace>
  <inkml:trace contextRef="#ctx0" brushRef="#br0" timeOffset="1">648 0 8970 0 0,'-2'2'360'0'0,"0"0"0"0"0,0-1 0 0 0,1 1 0 0 0,-1 0 0 0 0,1 0 0 0 0,-1 0 0 0 0,1 0 0 0 0,0 0 0 0 0,-1 1 0 0 0,1-1 0 0 0,0 0 0 0 0,1 0 0 0 0,-1 1 0 0 0,0-1 0 0 0,0 5 0 0 0,-6 38 644 0 0,6-29-849 0 0,-1 58 437 0 0,2-69-836 0 0,0-1 1 0 0,1 1-1 0 0,0 0 1 0 0,0 0-1 0 0,0 0 1 0 0,0-1-1 0 0,0 1 1 0 0,1-1-1 0 0,0 1 1 0 0,0-1-1 0 0,5 8 1 0 0,-6-11 8 0 0,-1-1 1 0 0,1 1-1 0 0,0 0 1 0 0,0-1-1 0 0,-1 1 1 0 0,1-1-1 0 0,0 1 0 0 0,0-1 1 0 0,0 1-1 0 0,0-1 1 0 0,0 0-1 0 0,0 1 1 0 0,0-1-1 0 0,-1 0 1 0 0,1 0-1 0 0,0 0 0 0 0,0 0 1 0 0,0 0-1 0 0,0 0 1 0 0,0 0-1 0 0,0 0 1 0 0,0 0-1 0 0,0 0 1 0 0,0 0-1 0 0,0-1 1 0 0,0 1-1 0 0,0 0 0 0 0,0-1 1 0 0,0 1-1 0 0,-1-1 1 0 0,1 1-1 0 0,0-1 1 0 0,0 1-1 0 0,0-1 1 0 0,-1 1-1 0 0,1-1 0 0 0,0 0 1 0 0,-1 1-1 0 0,1-1 1 0 0,0 0-1 0 0,-1 0 1 0 0,1 0-1 0 0,-1 1 1 0 0,1-1-1 0 0,-1 0 0 0 0,0 0 1 0 0,1 0-1 0 0,-1-1 1 0 0,5-10-1624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6289 0 0,'-1'9'868'0'0,"-1"0"0"0"0,1 0 0 0 0,0 1 0 0 0,1-1 0 0 0,0 0 0 0 0,1 0 0 0 0,1 13 0 0 0,1 4 382 0 0,-4 11-358 0 0,0-27-1192 0 0,1-1 0 0 0,0 1-1 0 0,3 16 1 0 0,-4-15-2107 0 0,1-1-4611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4537 0 0,'1'2'97'0'0,"1"0"-1"0"0,-1 0 1 0 0,0 0 0 0 0,0 0-1 0 0,0 0 1 0 0,0 0 0 0 0,0 1-1 0 0,0-1 1 0 0,-1 0 0 0 0,1 1 0 0 0,-1-1-1 0 0,1 0 1 0 0,-1 1 0 0 0,0 2-1 0 0,-2 40 1532 0 0,0-21-975 0 0,2-9-420 0 0,0-7-174 0 0,-1 1 0 0 0,1-1 0 0 0,1 1 0 0 0,0-1 0 0 0,0 1 0 0 0,1-1 0 0 0,4 13 0 0 0,-6-20-137 0 0,0 0 1 0 0,0-1 0 0 0,1 1 0 0 0,-1-1 0 0 0,1 1 0 0 0,-1-1 0 0 0,1 1-1 0 0,-1-1 1 0 0,1 1 0 0 0,-1-1 0 0 0,1 1 0 0 0,-1-1 0 0 0,1 0 0 0 0,0 1-1 0 0,-1-1 1 0 0,1 0 0 0 0,-1 1 0 0 0,1-1 0 0 0,0 0 0 0 0,-1 0 0 0 0,1 0-1 0 0,0 0 1 0 0,-1 0 0 0 0,1 0 0 0 0,0 0 0 0 0,-1 0 0 0 0,1 0-1 0 0,0 0 1 0 0,-1 0 0 0 0,1 0 0 0 0,0 0 0 0 0,-1 0 0 0 0,1-1 0 0 0,0 1-1 0 0,0 0 1 0 0,21-14-2989 0 0,-15 7 769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4:5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3705 0 0,'0'0'65'0'0,"1"0"-1"0"0,-1-1 1 0 0,0 1 0 0 0,0 0 0 0 0,0-1 0 0 0,0 1 0 0 0,1-1-1 0 0,-1 1 1 0 0,0 0 0 0 0,0-1 0 0 0,1 1 0 0 0,-1 0 0 0 0,0 0-1 0 0,0-1 1 0 0,1 1 0 0 0,-1 0 0 0 0,0 0 0 0 0,1-1 0 0 0,-1 1-1 0 0,0 0 1 0 0,1 0 0 0 0,-1 0 0 0 0,1 0 0 0 0,-1-1 0 0 0,0 1-1 0 0,1 0 1 0 0,-1 0 0 0 0,1 0 0 0 0,-1 0 0 0 0,0 0-1 0 0,1 0 1 0 0,-1 0 0 0 0,1 0 0 0 0,-1 0 0 0 0,0 0 0 0 0,1 0-1 0 0,0 1 1 0 0,12 12 1905 0 0,5 23 228 0 0,2 10-1760 0 0,-14-33-1331 0 0,0 0 0 0 0,-1-1 0 0 0,-1 2 0 0 0,6 24 0 0 0,-6-15-1256 0 0,-5-13-587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106 128 3521 0 0,'-10'-36'1269'0'0,"-13"-55"5832"0"0,23 90-7030 0 0,-5 16 1096 0 0,-3 20-480 0 0,-51 485 3637 0 0,59-518-4285 0 0,0 1 1 0 0,0 0-1 0 0,0 0 0 0 0,0-1 1 0 0,0 1-1 0 0,1 0 1 0 0,-1-1-1 0 0,1 1 0 0 0,0 0 1 0 0,0-1-1 0 0,0 1 0 0 0,0-1 1 0 0,0 1-1 0 0,0-1 1 0 0,1 0-1 0 0,-1 1 0 0 0,4 2 1 0 0,-4-4-9 0 0,1 0 0 0 0,-1 0 0 0 0,1 0 0 0 0,-1 0 0 0 0,1 0 0 0 0,0-1 0 0 0,-1 1 0 0 0,1-1 0 0 0,0 1 0 0 0,0-1 0 0 0,0 1 0 0 0,-1-1 0 0 0,1 0 0 0 0,0 0 0 0 0,0 0 0 0 0,0 0 0 0 0,-1 0 0 0 0,1-1 0 0 0,0 1 0 0 0,0 0 0 0 0,0-1 0 0 0,-1 1 0 0 0,1-1 0 0 0,0 0 0 0 0,-1 0 0 0 0,1 1 1 0 0,1-2-1 0 0,28-17 135 0 0,-1-1 1 0 0,-1 0 0 0 0,-1-3 0 0 0,0 0 0 0 0,34-40 0 0 0,-26 26-258 0 0,70-53 1 0 0,-102 86-222 0 0,1 1 1 0 0,1-1 0 0 0,-1 1-1 0 0,0 0 1 0 0,1 1-1 0 0,11-4 1 0 0,-17 6 150 0 0,1-1 0 0 0,0 1 0 0 0,0 0 0 0 0,0 0 0 0 0,0 0 0 0 0,0 0 0 0 0,0 0 0 0 0,0 0 0 0 0,0 0 0 0 0,0 0 0 0 0,0 1 0 0 0,0-1 0 0 0,0 0 0 0 0,0 1 0 0 0,0-1 0 0 0,-1 0 0 0 0,1 1 0 0 0,0-1 0 0 0,0 1 0 0 0,1 0 0 0 0,-1 0-74 0 0,0 1 0 0 0,0-1 0 0 0,-1 0 0 0 0,1 1-1 0 0,0-1 1 0 0,-1 1 0 0 0,1-1 0 0 0,0 1 0 0 0,-1 0 0 0 0,0-1 0 0 0,1 1-1 0 0,-1-1 1 0 0,0 1 0 0 0,0 0 0 0 0,0-1 0 0 0,0 3 0 0 0,-6 48-4311 0 0,-1-25 3255 0 0,-1 0 0 0 0,-18 38 0 0 0,16-41-398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47 284 4697 0 0,'-8'2'591'0'0,"-30"6"3078"0"0,69-42 1060 0 0,31-23-2610 0 0,-37 32-1583 0 0,36-28 1 0 0,-50 46-521 0 0,-1-1 0 0 0,1 2 0 0 0,0 0 0 0 0,1 0-1 0 0,-1 1 1 0 0,1 1 0 0 0,17-5 0 0 0,-10 5-266 0 0,0 0 0 0 0,1 1 0 0 0,-1 2 0 0 0,21 0 0 0 0,-22 2-2731 0 0,0 0 1 0 0,25 6-1 0 0,-19-4-951 0 0,-20-4 1779 0 0</inkml:trace>
  <inkml:trace contextRef="#ctx0" brushRef="#br0" timeOffset="1">408 0 6009 0 0,'-4'4'621'0'0,"0"0"0"0"0,0 0 1 0 0,1 0-1 0 0,-1 1 0 0 0,1-1 0 0 0,0 1 0 0 0,0-1 0 0 0,1 1 0 0 0,0 0 0 0 0,0 0 0 0 0,0 0 0 0 0,0 1 0 0 0,1-1 0 0 0,-2 10 1 0 0,-1 11 896 0 0,0 50 1 0 0,3-34-1369 0 0,1-37-239 0 0,-3 31 265 0 0,2-1-1 0 0,4 42 1 0 0,-1-65-411 0 0,0 0 0 0 0,0 0 1 0 0,1-1-1 0 0,6 14 0 0 0,-7-19-336 0 0,1 1 0 0 0,1-1-1 0 0,-1 0 1 0 0,1-1 0 0 0,0 1 0 0 0,0 0 0 0 0,0-1-1 0 0,7 6 1 0 0,-9-9 82 0 0,1 0-1 0 0,-1-1 0 0 0,0 1 1 0 0,1-1-1 0 0,-1 0 1 0 0,1 1-1 0 0,-1-1 1 0 0,1 0-1 0 0,0 0 1 0 0,-1-1-1 0 0,1 1 1 0 0,0-1-1 0 0,0 1 1 0 0,0-1-1 0 0,-1 0 1 0 0,6 0-1 0 0,6-3-2400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57 11610 0 0,'-15'-6'2129'0'0,"9"2"-955"0"0,19-6-717 0 0,-6 5-388 0 0,1 1 0 0 0,1-1 0 0 0,-1 1 0 0 0,1 1-1 0 0,-1-1 1 0 0,1 1 0 0 0,0 1 0 0 0,0 0 0 0 0,1 0 0 0 0,-1 1 0 0 0,0 0 0 0 0,0 0 0 0 0,1 1 0 0 0,-1 1 0 0 0,0-1-1 0 0,1 2 1 0 0,10 2 0 0 0,-17-3 2 0 0,0 0 0 0 0,0 0 0 0 0,0 1-1 0 0,0-1 1 0 0,0 1 0 0 0,0 0 0 0 0,-1 0-1 0 0,1 0 1 0 0,-1 0 0 0 0,1 1 0 0 0,-1-1 0 0 0,0 1-1 0 0,0-1 1 0 0,0 1 0 0 0,0 0 0 0 0,-1-1-1 0 0,1 1 1 0 0,-1 0 0 0 0,0 0 0 0 0,1 1 0 0 0,-1-1-1 0 0,-1 0 1 0 0,1 0 0 0 0,0 0 0 0 0,-1 1-1 0 0,0-1 1 0 0,1 0 0 0 0,-1 0 0 0 0,0 1 0 0 0,-1-1-1 0 0,0 6 1 0 0,-2 10 214 0 0,-1 0-1 0 0,-1 0 1 0 0,-1 0-1 0 0,-9 21 1 0 0,8-20-217 0 0,-92 204 446 0 0,43-105-546 0 0,54-113-218 0 0,0 0 1 0 0,0 1-1 0 0,0-1 0 0 0,1 0 0 0 0,0 1 0 0 0,0 10 0 0 0,1-17 172 0 0,0 0-1 0 0,0 0 1 0 0,1 0 0 0 0,-1 0 0 0 0,0 0 0 0 0,0 0 0 0 0,1 0 0 0 0,-1 0-1 0 0,0 0 1 0 0,0 0 0 0 0,1 0 0 0 0,-1 0 0 0 0,0 0 0 0 0,0 0 0 0 0,1 0-1 0 0,-1 0 1 0 0,0 0 0 0 0,0 0 0 0 0,1 0 0 0 0,-1-1 0 0 0,0 1-1 0 0,0 0 1 0 0,0 0 0 0 0,1 0 0 0 0,-1 0 0 0 0,0 0 0 0 0,0-1 0 0 0,0 1-1 0 0,1 0 1 0 0,-1 0 0 0 0,0 0 0 0 0,0-1 0 0 0,0 1 0 0 0,0 0 0 0 0,0 0-1 0 0,0-1 1 0 0,0 1 0 0 0,1 0 0 0 0,-1 0 0 0 0,0-1 0 0 0,0 1-1 0 0,0 0 1 0 0,0 0 0 0 0,0-1 0 0 0,9-13-1429 0 0,-1-4 580 0 0,0-1 1 0 0,-2 0-1 0 0,-1 0 0 0 0,0 0 1 0 0,4-38-1 0 0,-6 32 1390 0 0,2 0 0 0 0,0 1-1 0 0,9-25 1 0 0,-14 48-262 0 0,1-1-1 0 0,-1 1 1 0 0,1 0 0 0 0,-1-1-1 0 0,1 1 1 0 0,0-1-1 0 0,-1 1 1 0 0,1 0 0 0 0,0-1-1 0 0,0 1 1 0 0,0 0-1 0 0,0 0 1 0 0,0 0-1 0 0,0 0 1 0 0,0 0 0 0 0,0 0-1 0 0,0 0 1 0 0,1 0-1 0 0,-1 0 1 0 0,0 1 0 0 0,1-1-1 0 0,-1 0 1 0 0,3 0-1 0 0,-2 1-41 0 0,0 0 1 0 0,-1 1-1 0 0,1-1 0 0 0,-1 0 0 0 0,1 1 0 0 0,0-1 0 0 0,-1 1 0 0 0,1 0 1 0 0,-1 0-1 0 0,0-1 0 0 0,1 1 0 0 0,-1 0 0 0 0,1 0 0 0 0,-1 0 0 0 0,0 0 1 0 0,0 1-1 0 0,2 1 0 0 0,4 6 129 0 0,0 0 1 0 0,-1 0-1 0 0,0 1 0 0 0,-1 0 1 0 0,6 13-1 0 0,-7-14-283 0 0,1-1 0 0 0,0 0 1 0 0,0-1-1 0 0,1 1 0 0 0,0-1 0 0 0,0 0 0 0 0,0 0 1 0 0,1-1-1 0 0,9 7 0 0 0,30 20-2578 0 0,-2-9-4952 0 0,-41-22 6601 0 0,1 0 0 0 0,0 0 0 0 0,0-1 0 0 0,0 0 1 0 0,0 0-1 0 0,6 1 0 0 0,-1-1-1762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87 392 3849 0 0,'-27'-16'5595'0'0,"21"14"-5032"0"0,1-1 1 0 0,-1-1 0 0 0,0 1 0 0 0,1-1 0 0 0,0 0-1 0 0,0 0 1 0 0,0-1 0 0 0,-7-8 0 0 0,11 11-444 0 0,0 0 0 0 0,0-1 0 0 0,1 1 0 0 0,-1-1 0 0 0,1 1 0 0 0,0-1 0 0 0,0 0 0 0 0,-1 1 0 0 0,1-1-1 0 0,1 1 1 0 0,-1-1 0 0 0,0 1 0 0 0,1-1 0 0 0,-1 0 0 0 0,1 1 0 0 0,0 0 0 0 0,0-1 0 0 0,0 1 0 0 0,0-1 0 0 0,0 1 0 0 0,2-3 0 0 0,34-47 569 0 0,-33 48-607 0 0,16-19-61 0 0,1 1 0 0 0,1 1 0 0 0,1 0 1 0 0,0 2-1 0 0,2 1 0 0 0,0 1 0 0 0,1 2 1 0 0,1 0-1 0 0,0 1 0 0 0,39-13 0 0 0,-61 26-26 0 0,0-1 0 0 0,0 1-1 0 0,0-1 1 0 0,0 1 0 0 0,0 1-1 0 0,0-1 1 0 0,0 1 0 0 0,0 0 0 0 0,0 0-1 0 0,0 0 1 0 0,0 1 0 0 0,0 0-1 0 0,7 2 1 0 0,-9-2 16 0 0,0 0 0 0 0,0 1 0 0 0,0 0 0 0 0,0 0 0 0 0,-1 0 0 0 0,1 0 0 0 0,-1 0 0 0 0,1 1 0 0 0,-1-1 0 0 0,0 1 0 0 0,0-1 0 0 0,0 1 0 0 0,0 0 0 0 0,0 0 0 0 0,0 0 0 0 0,-1 0 0 0 0,0 0 1 0 0,0 0-1 0 0,0 0 0 0 0,2 7 0 0 0,1 7 277 0 0,-1 1 1 0 0,-1 1-1 0 0,0-1 1 0 0,-2 0-1 0 0,-1 22 1 0 0,-15 91 889 0 0,3-34-1016 0 0,0 92-2981 0 0,11-126-2650 0 0,1-1-4174 0 0,1-47 6688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4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64 140 10626 0 0,'-13'0'2413'0'0,"9"1"-2041"0"0,1 0 1 0 0,-1-1-1 0 0,0 0 0 0 0,0 0 1 0 0,1 0-1 0 0,-1 0 1 0 0,0 0-1 0 0,0-1 1 0 0,1 0-1 0 0,-1 0 0 0 0,-6-2 1 0 0,11 1-261 0 0,-1 1 1 0 0,0-1 0 0 0,0 1-1 0 0,1-1 1 0 0,-1 1 0 0 0,1-1-1 0 0,-1 1 1 0 0,1-1 0 0 0,0 1-1 0 0,-1-1 1 0 0,1 1 0 0 0,0 0-1 0 0,0-1 1 0 0,0 1 0 0 0,0 0-1 0 0,0 0 1 0 0,0 0 0 0 0,2-1-1 0 0,-1-1 92 0 0,7-7-112 0 0,1 0 0 0 0,0 1 0 0 0,1 1 0 0 0,0-1 0 0 0,0 2 0 0 0,1-1 0 0 0,-1 1 0 0 0,2 1 0 0 0,-1 0 0 0 0,1 1 0 0 0,0 1 0 0 0,0 0 0 0 0,0 0 0 0 0,0 1 0 0 0,1 1 0 0 0,-1 0-1 0 0,1 1 1 0 0,0 1 0 0 0,-1 0 0 0 0,24 3 0 0 0,-33-3-86 0 0,1 1-1 0 0,-1 0 1 0 0,1 1 0 0 0,-1-1-1 0 0,1 1 1 0 0,-1-1-1 0 0,0 1 1 0 0,0 1-1 0 0,0-1 1 0 0,0 1-1 0 0,0-1 1 0 0,0 1 0 0 0,-1 0-1 0 0,1 0 1 0 0,-1 1-1 0 0,0-1 1 0 0,0 1-1 0 0,0-1 1 0 0,-1 1 0 0 0,1 0-1 0 0,-1 0 1 0 0,0 0-1 0 0,3 7 1 0 0,-1 5-211 0 0,0 0 0 0 0,-1 1 1 0 0,0-1-1 0 0,-1 1 1 0 0,-1 20-1 0 0,6 41-5547 0 0,-7-77 5264 0 0,1 1 0 0 0,-1-1 1 0 0,0 1-1 0 0,1-1 0 0 0,-1 1 1 0 0,1-1-1 0 0,-1 1 1 0 0,1-1-1 0 0,0 1 0 0 0,0-1 1 0 0,0 0-1 0 0,0 1 1 0 0,0-1-1 0 0,0 0 0 0 0,0 0 1 0 0,0 0-1 0 0,0 0 0 0 0,2 2 1 0 0,7-2-3897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88 7498 0 0,'-1'-1'290'0'0,"-1"1"1"0"0,1-1-1 0 0,0 0 1 0 0,0 1-1 0 0,0-1 1 0 0,0 1 0 0 0,-1-1-1 0 0,1 1 1 0 0,0 0-1 0 0,0-1 1 0 0,-1 1-1 0 0,1 0 1 0 0,0 0 0 0 0,0 0-1 0 0,-1 0 1 0 0,1 0-1 0 0,0 0 1 0 0,-1 0-1 0 0,1 0 1 0 0,-2 1 0 0 0,3 1-108 0 0,0-1 1 0 0,-1 0 0 0 0,1 1-1 0 0,-1-1 1 0 0,1 0 0 0 0,0 1-1 0 0,0-1 1 0 0,0 1 0 0 0,0-1 0 0 0,0 1-1 0 0,0-1 1 0 0,0 1 0 0 0,1-1-1 0 0,0 2 1 0 0,0 11 190 0 0,11 162 2032 0 0,3 39-1506 0 0,-9-170-1065 0 0,1 0 1 0 0,24 75 0 0 0,-4-54-2830 0 0,-24-60 1633 0 0,1 0 0 0 0,-1-1 0 0 0,1 1-1 0 0,8 8 1 0 0,-12-14 1285 0 0,0 0 0 0 0,0 1 0 0 0,0-1 0 0 0,0 0 1 0 0,1 0-1 0 0,-1 0 0 0 0,0 0 0 0 0,0 0 0 0 0,0 0 0 0 0,0 0 0 0 0,0 0 0 0 0,0 1-227 0 0,0-1 227 0 0,0 0 0 0 0,1 0 0 0 0,-1 0 0 0 0,0 0 0 0 0,0 0 0 0 0,0 0 0 0 0,0 0 0 0 0,0 0 0 0 0,0 0 1 0 0,0 0-1 0 0,1 0 0 0 0,-1 0 0 0 0,0 0 0 0 0,0 0 0 0 0,0 0 0 0 0,0 0 0 0 0,0 0 0 0 0,0 0 0 0 0,1 0 0 0 0,-1 0 1 0 0,0 0-1 0 0,0 0 0 0 0,0 0 0 0 0,0 0 0 0 0,0 0 0 0 0,0 0 0 0 0,0 0 0 0 0,0 0 0 0 0,1 0 0 0 0,-1 0 0 0 0,0 0 1 0 0,0-1-229 0 0,0 1 228 0 0,0 0 0 0 0,0 0 0 0 0,0 0 0 0 0,0 0 0 0 0,0 0 1 0 0,0 0-1 0 0,1-1 0 0 0,-1 1 0 0 0,0 0 0 0 0,0 0 0 0 0,0 0 0 0 0,0-14-1240 0 0,-6-19 1675 0 0,5 31-691 0 0,-48-300-418 0 0,45 263 1621 0 0,3 0 1 0 0,1 0 0 0 0,1-1 0 0 0,3 1-1 0 0,14-67 1 0 0,-13 89 183 0 0,0-1 1 0 0,2 1-1 0 0,13-26 0 0 0,-17 37-727 0 0,0 0 0 0 0,1 0 0 0 0,0 1 0 0 0,0-1 0 0 0,0 1 0 0 0,1 0 0 0 0,-1 0 1 0 0,1 1-1 0 0,0-1 0 0 0,0 1 0 0 0,1 0 0 0 0,11-6 0 0 0,-15 9-253 0 0,0 0 0 0 0,0 1-1 0 0,0-1 1 0 0,0 1 0 0 0,0-1 0 0 0,0 1 0 0 0,0 0 0 0 0,0 0-1 0 0,0 0 1 0 0,0 0 0 0 0,0 0 0 0 0,0 0 0 0 0,0 1 0 0 0,0-1 0 0 0,0 1-1 0 0,0-1 1 0 0,0 1 0 0 0,0 0 0 0 0,0 0 0 0 0,3 1 0 0 0,-1 1 35 0 0,0 0 1 0 0,0 1-1 0 0,-1-1 1 0 0,1 0-1 0 0,-1 1 1 0 0,0 0-1 0 0,0 0 1 0 0,4 6 0 0 0,2 7 175 0 0,-1-1 1 0 0,0 1 0 0 0,7 28 0 0 0,1 14-100 0 0,-2 0 1 0 0,-3 0-1 0 0,4 87 0 0 0,-14-120-275 0 0,-1-1 0 0 0,0 0 0 0 0,-3 1 0 0 0,0-1 0 0 0,-1 0-1 0 0,-1 0 1 0 0,-12 31 0 0 0,14-46 15 0 0,-1 1 1 0 0,-1-1-1 0 0,0 0 0 0 0,0-1 1 0 0,-1 1-1 0 0,0-1 0 0 0,0 0 0 0 0,-1-1 1 0 0,0 0-1 0 0,-1 0 0 0 0,0 0 1 0 0,0-1-1 0 0,-1 0 0 0 0,1-1 1 0 0,-2 1-1 0 0,1-2 0 0 0,-1 1 1 0 0,1-2-1 0 0,-15 6 0 0 0,21-9 85 0 0,0 1 0 0 0,-1-1 0 0 0,1 0-1 0 0,-1-1 1 0 0,1 1 0 0 0,-1 0 0 0 0,1-1 0 0 0,-1 0-1 0 0,1 0 1 0 0,-1 0 0 0 0,1 0 0 0 0,-1-1-1 0 0,1 1 1 0 0,-1-1 0 0 0,1 0 0 0 0,-1 0-1 0 0,1 0 1 0 0,0 0 0 0 0,0-1 0 0 0,-1 1 0 0 0,1-1-1 0 0,0 0 1 0 0,0 0 0 0 0,1 0 0 0 0,-1 0-1 0 0,0 0 1 0 0,1-1 0 0 0,-1 0 0 0 0,1 1-1 0 0,0-1 1 0 0,0 0 0 0 0,0 0 0 0 0,0 0 0 0 0,-2-5-1 0 0,1 2 37 0 0,1-1 0 0 0,0 0 0 0 0,0 0-1 0 0,1 0 1 0 0,0-1 0 0 0,0 1 0 0 0,0 0 0 0 0,1 0-1 0 0,0-1 1 0 0,1 1 0 0 0,0 0 0 0 0,0 0-1 0 0,0 0 1 0 0,1 0 0 0 0,0 0 0 0 0,3-7 0 0 0,1 1 62 0 0,1 0 0 0 0,1 1 0 0 0,-1 0 0 0 0,2 1 0 0 0,0-1 0 0 0,0 2 0 0 0,13-12 0 0 0,-5 6 80 0 0,2 1 0 0 0,0 0 0 0 0,30-17 0 0 0,-39 26-170 0 0,0 1 0 0 0,1 1 0 0 0,-1 0 0 0 0,1 0 0 0 0,0 1 0 0 0,0 0 0 0 0,0 1 0 0 0,20-2 0 0 0,-28 4-19 0 0,0-1 1 0 0,1 1-1 0 0,-1 1 0 0 0,0-1 0 0 0,0 0 0 0 0,1 1 1 0 0,-1-1-1 0 0,0 1 0 0 0,0 0 0 0 0,0 0 1 0 0,0 1-1 0 0,0-1 0 0 0,0 1 0 0 0,0-1 0 0 0,0 1 1 0 0,0 0-1 0 0,-1 0 0 0 0,1 0 0 0 0,-1 0 0 0 0,1 0 1 0 0,-1 1-1 0 0,0-1 0 0 0,0 1 0 0 0,0 0 0 0 0,0-1 1 0 0,0 1-1 0 0,-1 0 0 0 0,1 0 0 0 0,-1 0 1 0 0,0 0-1 0 0,0 0 0 0 0,0 1 0 0 0,1 5 0 0 0,0 12 4 0 0,0 0-1 0 0,-1 0 0 0 0,-1-1 0 0 0,-1 1 0 0 0,-1 0 0 0 0,-1 0 1 0 0,-1-1-1 0 0,-8 28 0 0 0,-67 159-4 0 0,56-151 49 0 0,11-30 94 0 0,-11 30 313 0 0,21-52-369 0 0,1 1 0 0 0,-1 0 0 0 0,1-1 0 0 0,1 1 0 0 0,-1 0 0 0 0,1 0 0 0 0,-1 0-1 0 0,1-1 1 0 0,1 8 0 0 0,-1-11-63 0 0,1 0-1 0 0,-1-1 1 0 0,0 1-1 0 0,0 0 1 0 0,1 0-1 0 0,-1 0 1 0 0,0-1-1 0 0,1 1 1 0 0,-1 0-1 0 0,1-1 1 0 0,-1 1-1 0 0,1 0 1 0 0,-1-1-1 0 0,1 1 1 0 0,-1-1-1 0 0,1 1 1 0 0,0-1-1 0 0,-1 1 1 0 0,1-1-1 0 0,0 1 0 0 0,-1-1 1 0 0,1 0-1 0 0,0 1 1 0 0,0-1-1 0 0,1 1 1 0 0,24-3 327 0 0,24-17-195 0 0,-3-9-286 0 0,71-54 0 0 0,-25 14-2833 0 0,-91 67 2906 0 0,47-33-4352 0 0,-41 28 2876 0 0,-1 0 0 0 0,0-1 1 0 0,0 0-1 0 0,0 0 0 0 0,-1 0 0 0 0,0-1 0 0 0,6-9 0 0 0,-2-4-2235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7810 0 0,'-1'4'8302'0'0,"-3"17"-7030"0"0,-9 85-1174 0 0,1 185 1 0 0,12-243-1291 0 0,11 74-1 0 0,-6-98-573 0 0,0-1 1 0 0,14 39-1 0 0,-18-58 1273 0 0,1 1-1 0 0,0-1 0 0 0,0 0 0 0 0,0 0 0 0 0,0 0 0 0 0,1 0 0 0 0,0 0 1 0 0,0 0-1 0 0,0-1 0 0 0,0 0 0 0 0,0 1 0 0 0,1-1 0 0 0,-1 0 0 0 0,1-1 1 0 0,4 4-1 0 0,3-4-1296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17 10666 0 0,'-10'-16'4851'0'0,"10"16"-4783"0"0,0 0 1 0 0,0 0-1 0 0,-1 0 0 0 0,1 0 0 0 0,0 0 1 0 0,0 0-1 0 0,0 0 0 0 0,-1-1 0 0 0,1 1 1 0 0,0 0-1 0 0,0 0 0 0 0,-1 0 0 0 0,1 0 1 0 0,0 0-1 0 0,0 0 0 0 0,-1 0 0 0 0,1 0 0 0 0,0 0 1 0 0,0 0-1 0 0,0 0 0 0 0,-1 0 0 0 0,1 1 1 0 0,0-1-1 0 0,0 0 0 0 0,-1 0 0 0 0,1 0 1 0 0,0 0-1 0 0,0 0 0 0 0,0 0 0 0 0,-1 0 1 0 0,1 1-1 0 0,0-1 0 0 0,0 0 0 0 0,0 0 0 0 0,-1 1 1 0 0,-11 28 1353 0 0,9-19-1051 0 0,-84 281 2362 0 0,-35 99-3982 0 0,114-371 408 0 0,-10 31-1790 0 0,13-19-3864 0 0,14-44-4413 0 0</inkml:trace>
  <inkml:trace contextRef="#ctx0" brushRef="#br0" timeOffset="1">153 253 13771 0 0,'-2'6'4743'0'0,"7"21"-3469"0"0,-5-26-1059 0 0,8 32 521 0 0,1 5-231 0 0,1-2-1 0 0,16 37 1 0 0,-22-62-586 0 0,1 0 1 0 0,1-1-1 0 0,0 0 1 0 0,0 0-1 0 0,1-1 1 0 0,0 0-1 0 0,1 0 1 0 0,0 0-1 0 0,0-1 1 0 0,19 14-1 0 0,-11-10-911 0 0,24 13-4504 0 0,-10-16-4977 0 0,-21-9 6603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15515 0 0,'0'0'95'0'0,"-1"0"-1"0"0,1 0 0 0 0,-1 0 0 0 0,1 0 1 0 0,0 1-1 0 0,-1-1 0 0 0,1 0 0 0 0,-1 0 1 0 0,1 0-1 0 0,0 0 0 0 0,-1 0 0 0 0,1 1 1 0 0,0-1-1 0 0,-1 0 0 0 0,1 0 1 0 0,0 0-1 0 0,-1 1 0 0 0,1-1 0 0 0,0 0 1 0 0,0 1-1 0 0,-1-1 0 0 0,1 0 0 0 0,0 1 1 0 0,0-1-1 0 0,-1 0 0 0 0,1 1 0 0 0,0-1 1 0 0,0 0-1 0 0,0 1 0 0 0,0-1 0 0 0,0 0 1 0 0,0 1-1 0 0,-1-1 0 0 0,1 1 1 0 0,0-1-1 0 0,0 0 0 0 0,0 1 0 0 0,0-1 1 0 0,0 1-1 0 0,1-1 0 0 0,-1 0 0 0 0,0 1 1 0 0,0-1-1 0 0,0 1 0 0 0,0-1 0 0 0,0 0 1 0 0,0 1-1 0 0,1-1 0 0 0,-1 0 0 0 0,0 1 1 0 0,0-1-1 0 0,0 0 0 0 0,1 1 0 0 0,-1-1 1 0 0,0 0-1 0 0,1 1 0 0 0,19 29 378 0 0,-13-20 2 0 0,18 33-182 0 0,-2 1 1 0 0,20 56-1 0 0,-8-17-343 0 0,40 94-4300 0 0,-33-56-7385 0 0,-35-97 8565 0 0,-3 1 185 0 0</inkml:trace>
  <inkml:trace contextRef="#ctx0" brushRef="#br0" timeOffset="1">164 492 15203 0 0,'-3'-3'304'0'0,"1"0"1"0"0,-1 0-1 0 0,1 0 0 0 0,0 0 0 0 0,0 0 0 0 0,0-1 0 0 0,0 1 1 0 0,1-1-1 0 0,0 1 0 0 0,-1-1 0 0 0,1 1 0 0 0,0-1 0 0 0,1 0 1 0 0,-1 0-1 0 0,1 1 0 0 0,-1-1 0 0 0,1 0 0 0 0,1-7 0 0 0,1 4-221 0 0,0 0 0 0 0,0 0 0 0 0,1 0-1 0 0,0 1 1 0 0,0-1 0 0 0,1 1 0 0 0,0 0-1 0 0,0 0 1 0 0,6-7 0 0 0,-3 6-248 0 0,0 0 1 0 0,0 0-1 0 0,0 1 0 0 0,1 0 1 0 0,0 0-1 0 0,0 1 1 0 0,0 0-1 0 0,1 1 0 0 0,0-1 1 0 0,0 2-1 0 0,0-1 0 0 0,16-3 1 0 0,23 1-4077 0 0,-3 11-3594 0 0,-18 8 2954 0 0,-21-8 2704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61 205 7170 0 0,'-7'19'1660'0'0,"0"0"0"0"0,-7 35 0 0 0,13-48-1397 0 0,0-1-1 0 0,0 1 1 0 0,1 0 0 0 0,-1-1-1 0 0,1 1 1 0 0,1-1-1 0 0,-1 1 1 0 0,1 0-1 0 0,0-1 1 0 0,0 1 0 0 0,1-1-1 0 0,-1 1 1 0 0,1-1-1 0 0,5 10 1 0 0,-6-14-176 0 0,0 0 0 0 0,0 0-1 0 0,0 0 1 0 0,0 1 0 0 0,0-1 0 0 0,0 0 0 0 0,0 0 0 0 0,0-1 0 0 0,1 1 0 0 0,-1 0 0 0 0,0 0 0 0 0,1 0 0 0 0,-1-1 0 0 0,0 1-1 0 0,1-1 1 0 0,-1 1 0 0 0,1-1 0 0 0,-1 0 0 0 0,1 1 0 0 0,2-1 0 0 0,0 0 11 0 0,-1-1 0 0 0,1 1 0 0 0,-1-1-1 0 0,1 1 1 0 0,-1-1 0 0 0,0 0 0 0 0,1 0 0 0 0,5-3 0 0 0,1-2 6 0 0,-1 0 0 0 0,1 0 0 0 0,-1 0 0 0 0,15-14 0 0 0,-16 12-21 0 0,1-1-1 0 0,-1 0 1 0 0,-1-1 0 0 0,0 1 0 0 0,0-2-1 0 0,-1 1 1 0 0,0 0 0 0 0,0-1 0 0 0,-1 0 0 0 0,-1-1-1 0 0,0 1 1 0 0,-1-1 0 0 0,3-15 0 0 0,-4 18 29 0 0,-1-1 0 0 0,0 1 0 0 0,-1 0 0 0 0,0-1-1 0 0,0 1 1 0 0,-1-1 0 0 0,-3-14 0 0 0,3 19-75 0 0,0 1 0 0 0,-1 0 0 0 0,0 0 0 0 0,0 0 0 0 0,0 0 0 0 0,0 0-1 0 0,-1 1 1 0 0,1-1 0 0 0,-1 1 0 0 0,0-1 0 0 0,0 1 0 0 0,0 0 0 0 0,-1 0 0 0 0,1 0 0 0 0,-1 1-1 0 0,0-1 1 0 0,1 1 0 0 0,-8-4 0 0 0,-3 0-12 0 0,1 0 1 0 0,-1 1-1 0 0,0 0 0 0 0,-1 1 0 0 0,-18-2 1 0 0,30 5-187 0 0,-1 0 1 0 0,0 1-1 0 0,1 0 0 0 0,-1 0 1 0 0,1 0-1 0 0,-1 0 1 0 0,0 0-1 0 0,1 1 0 0 0,-1-1 1 0 0,1 1-1 0 0,-1 0 1 0 0,1 0-1 0 0,0 1 0 0 0,-1-1 1 0 0,1 1-1 0 0,0-1 1 0 0,0 1-1 0 0,0 0 0 0 0,0 0 1 0 0,0 0-1 0 0,0 1 1 0 0,1-1-1 0 0,-1 1 0 0 0,1 0 1 0 0,-1-1-1 0 0,1 1 1 0 0,-3 6-1 0 0,4-8-262 0 0,0 1 0 0 0,1-1 0 0 0,-1 0 0 0 0,1 1 1 0 0,-1-1-1 0 0,1 1 0 0 0,-1-1 0 0 0,1 1 0 0 0,0-1 0 0 0,0 1 0 0 0,0-1 0 0 0,0 3 0 0 0,0-4 160 0 0,0 1-1 0 0,1 0 1 0 0,-1-1 0 0 0,0 1-1 0 0,0-1 1 0 0,1 1 0 0 0,-1-1-1 0 0,0 1 1 0 0,1-1-1 0 0,-1 1 1 0 0,1-1 0 0 0,-1 1-1 0 0,1-1 1 0 0,-1 0-1 0 0,1 1 1 0 0,-1-1 0 0 0,1 0-1 0 0,-1 1 1 0 0,1-1-1 0 0,-1 0 1 0 0,1 0 0 0 0,-1 0-1 0 0,1 1 1 0 0,0-1 0 0 0,-1 0-1 0 0,1 0 1 0 0,-1 0-1 0 0,1 0 1 0 0,0 0 0 0 0,-1 0-1 0 0,1 0 1 0 0,0 0-1 0 0,10-1-2791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117 112 10962 0 0,'-2'-2'251'0'0,"-1"1"0"0"0,1 0 0 0 0,-1 0-1 0 0,1 0 1 0 0,-1 0 0 0 0,1 0 0 0 0,-1 1 0 0 0,1-1-1 0 0,-1 1 1 0 0,0-1 0 0 0,1 1 0 0 0,-1 0-1 0 0,0 0 1 0 0,0 0 0 0 0,1 0 0 0 0,-1 1-1 0 0,0-1 1 0 0,1 1 0 0 0,-1 0 0 0 0,1 0 0 0 0,-1 0-1 0 0,1 0 1 0 0,-1 0 0 0 0,1 0 0 0 0,0 1-1 0 0,-4 1 1 0 0,2 1-76 0 0,0 0-1 0 0,1 1 1 0 0,-1-1-1 0 0,1 1 1 0 0,0 0-1 0 0,0 0 1 0 0,0 0-1 0 0,1 1 0 0 0,-1-1 1 0 0,1 0-1 0 0,-2 9 1 0 0,3-8-134 0 0,-1 0 0 0 0,1 1-1 0 0,0-1 1 0 0,0 0 0 0 0,0 0 0 0 0,1 1 0 0 0,0-1 0 0 0,1 0-1 0 0,-1 1 1 0 0,1-1 0 0 0,2 7 0 0 0,-2-11-30 0 0,-1 0 0 0 0,1 0 0 0 0,0 0 0 0 0,1 0 0 0 0,-1 0 0 0 0,0-1 0 0 0,0 1 0 0 0,1 0 0 0 0,-1 0 0 0 0,1-1 0 0 0,0 1 0 0 0,-1-1 0 0 0,1 1 0 0 0,0-1 0 0 0,0 0 0 0 0,0 0 0 0 0,0 0 0 0 0,0 0 0 0 0,0 0 0 0 0,0 0 0 0 0,0-1 0 0 0,0 1 0 0 0,0 0 0 0 0,1-1 0 0 0,-1 0 0 0 0,0 0 0 0 0,0 1 0 0 0,1-1 0 0 0,-1-1 0 0 0,0 1 0 0 0,0 0 0 0 0,0 0 0 0 0,1-1 0 0 0,3-1 0 0 0,1 1 21 0 0,0-1 1 0 0,-1-1-1 0 0,1 1 1 0 0,0-1-1 0 0,-1 0 1 0 0,1-1-1 0 0,-1 1 1 0 0,0-1-1 0 0,0-1 1 0 0,-1 1-1 0 0,1-1 0 0 0,-1 0 1 0 0,0 0-1 0 0,0 0 1 0 0,-1-1-1 0 0,1 0 1 0 0,-1 0-1 0 0,4-9 1 0 0,0-1 38 0 0,-1 0 1 0 0,0 0 0 0 0,-1 0 0 0 0,-1-1-1 0 0,-1 0 1 0 0,4-25 0 0 0,-8 39-57 0 0,1 0 0 0 0,-1 0-1 0 0,0 0 1 0 0,0 0 0 0 0,0 0 0 0 0,0 0 0 0 0,-1 0 0 0 0,1 0 0 0 0,-1 0 0 0 0,0 0 0 0 0,0 0 0 0 0,0 0 0 0 0,0 0 0 0 0,0 0 0 0 0,-1 1 0 0 0,1-1-1 0 0,-4-4 1 0 0,3 6-15 0 0,1 0-1 0 0,0 0 0 0 0,-1 0 1 0 0,1 0-1 0 0,0 0 0 0 0,-1 0 1 0 0,1 1-1 0 0,-1-1 0 0 0,0 0 1 0 0,1 1-1 0 0,-1 0 0 0 0,1-1 0 0 0,-1 1 1 0 0,0 0-1 0 0,1 0 0 0 0,-1 0 1 0 0,0 0-1 0 0,1 0 0 0 0,-1 0 1 0 0,0 0-1 0 0,1 1 0 0 0,-1-1 1 0 0,1 0-1 0 0,-1 1 0 0 0,0-1 1 0 0,1 1-1 0 0,-1 0 0 0 0,1 0 0 0 0,0 0 1 0 0,-1-1-1 0 0,1 1 0 0 0,-1 0 1 0 0,-1 3-1 0 0,-5 2-300 0 0,0 2 0 0 0,0-1-1 0 0,1 1 1 0 0,0 0 0 0 0,1 0 0 0 0,-9 13-1 0 0,-28 58-6012 0 0,42-76 5947 0 0,-16 47-6756 0 0,9-21 4203 0 0,3-14 359 0 0</inkml:trace>
  <inkml:trace contextRef="#ctx0" brushRef="#br0" timeOffset="1">44 441 6185 0 0,'-15'10'6252'0'0,"25"-21"-2488"0"0,-2 2-3630 0 0,0-1 1 0 0,0 2 0 0 0,1-1-1 0 0,1 1 1 0 0,11-8-1 0 0,12-11-124 0 0,-4 2-40 0 0,0 2-1 0 0,1 1 0 0 0,42-23 0 0 0,-54 35-2156 0 0,40-13 0 0 0,-56 22 1781 0 0,0 0 0 0 0,0 0 0 0 0,0 0-1 0 0,0 1 1 0 0,0-1 0 0 0,0 1 0 0 0,0-1-1 0 0,0 1 1 0 0,0 0 0 0 0,0 0 0 0 0,0 0-1 0 0,0 0 1 0 0,1 0 0 0 0,-1 1 0 0 0,0-1-1 0 0,0 0 1 0 0,0 1 0 0 0,0 0 0 0 0,0-1 0 0 0,0 1-1 0 0,0 0 1 0 0,0 0 0 0 0,-1 0 0 0 0,1 0-1 0 0,2 2 1 0 0,-2 4-1449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58 212 17292 0 0,'-58'19'3851'0'0,"87"-49"-1778"0"0,32-22-1452 0 0,-41 34-579 0 0,1 0 0 0 0,1 1-1 0 0,0 1 1 0 0,35-18-1 0 0,24 0-153 0 0,-73 31 75 0 0,0 1 0 0 0,0 0-1 0 0,0 0 1 0 0,0 1-1 0 0,1 0 1 0 0,-1 0 0 0 0,0 1-1 0 0,13 1 1 0 0,-18 0 28 0 0,0-1 0 0 0,0 1 0 0 0,0 0 0 0 0,-1 0 0 0 0,1 0-1 0 0,0 0 1 0 0,-1 0 0 0 0,1 1 0 0 0,-1-1 0 0 0,1 1 0 0 0,-1-1 0 0 0,1 1 0 0 0,-1 0 0 0 0,0 0-1 0 0,0 0 1 0 0,0 0 0 0 0,0 1 0 0 0,-1-1 0 0 0,1 1 0 0 0,-1-1 0 0 0,1 1 0 0 0,-1-1 0 0 0,0 1 0 0 0,0 0-1 0 0,0-1 1 0 0,0 1 0 0 0,0 0 0 0 0,-1 0 0 0 0,1 0 0 0 0,-1 0 0 0 0,0 0 0 0 0,0 0 0 0 0,0-1 0 0 0,0 7-1 0 0,-2 9 46 0 0,-1 0-1 0 0,0 0 0 0 0,-1-1 1 0 0,-8 24-1 0 0,7-27-20 0 0,-45 126 813 0 0,27-83 91 0 0,-19 76 0 0 0,40-125-862 0 0,1 0-1 0 0,0 0 0 0 0,0 0 0 0 0,0 0 1 0 0,1 0-1 0 0,0 0 0 0 0,1 11 0 0 0,0-17-46 0 0,-1 0 0 0 0,1 0 0 0 0,-1 0 0 0 0,1 0 0 0 0,0 0 0 0 0,0 0 0 0 0,0 0 0 0 0,0 0 0 0 0,0 0 0 0 0,0-1 0 0 0,0 1 0 0 0,1 0 0 0 0,-1 0 0 0 0,1-1-1 0 0,-1 1 1 0 0,1-1 0 0 0,-1 0 0 0 0,1 1 0 0 0,0-1 0 0 0,0 0 0 0 0,0 0 0 0 0,0 0 0 0 0,0 0 0 0 0,0 0 0 0 0,0-1 0 0 0,0 1 0 0 0,0-1 0 0 0,0 1 0 0 0,0-1 0 0 0,0 0 0 0 0,4 0-1 0 0,3 0-150 0 0,-1 0-1 0 0,1-1 0 0 0,-1 0 1 0 0,1 0-1 0 0,-1-1 0 0 0,1 0 0 0 0,14-7 1 0 0,56-30-2147 0 0,-28 12 931 0 0,-14 8-2719 0 0,0-4-3764 0 0,-15 8 551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32 7906 0 0,'-5'-14'1393'0'0,"-3"-3"4338"0"0,8 17-5624 0 0,-1 0-1 0 0,0 0 1 0 0,0 0-1 0 0,1 1 1 0 0,-1-1 0 0 0,0 0-1 0 0,1 1 1 0 0,-1-1 0 0 0,1 0-1 0 0,-1 1 1 0 0,1-1 0 0 0,-1 1-1 0 0,0-1 1 0 0,1 1 0 0 0,-1-1-1 0 0,1 1 1 0 0,0-1-1 0 0,-1 1 1 0 0,1 0 0 0 0,-1-1-1 0 0,1 1 1 0 0,0-1 0 0 0,0 1-1 0 0,-1 0 1 0 0,1-1 0 0 0,0 1-1 0 0,0 0 1 0 0,0 0 0 0 0,-1 0-1 0 0,-5 17 259 0 0,0 0 1 0 0,1-1-1 0 0,-6 36 0 0 0,-1 3 73 0 0,-45 202 1201 0 0,48-205-1236 0 0,3 1 0 0 0,2 101 0 0 0,4-143-369 0 0,1-1 0 0 0,1 1 0 0 0,0 0 0 0 0,0-1 0 0 0,2 0 0 0 0,-1 1 0 0 0,1-1 0 0 0,1 0 1 0 0,-1-1-1 0 0,2 1 0 0 0,6 9 0 0 0,-8-15-18 0 0,0 0 1 0 0,0-1-1 0 0,0 1 1 0 0,0-1-1 0 0,1 0 1 0 0,-1-1-1 0 0,1 1 1 0 0,0-1-1 0 0,0 1 1 0 0,0-2-1 0 0,1 1 1 0 0,-1 0-1 0 0,1-1 1 0 0,0 0-1 0 0,-1-1 1 0 0,1 1-1 0 0,0-1 1 0 0,0 0 0 0 0,0 0-1 0 0,0-1 1 0 0,0 0-1 0 0,0 0 1 0 0,6-1-1 0 0,2-2 22 0 0,0 0 0 0 0,0-1 0 0 0,-1 0 0 0 0,0-1 0 0 0,0-1 0 0 0,0 0-1 0 0,0-1 1 0 0,-1 0 0 0 0,21-17 0 0 0,41-22-45 0 0,-73 46-13 0 0,-1-1 1 0 0,1 0-1 0 0,0 1 0 0 0,0-1 0 0 0,0 1 1 0 0,-1-1-1 0 0,1 0 0 0 0,0 1 0 0 0,-1-1 0 0 0,1 0 1 0 0,0 0-1 0 0,-1 0 0 0 0,1 1 0 0 0,-1-1 1 0 0,1 0-1 0 0,-1 0 0 0 0,0 0 0 0 0,1 0 0 0 0,-1 0 1 0 0,0 0-1 0 0,0 0 0 0 0,1 0 0 0 0,-1 0 1 0 0,0 0-1 0 0,0 0 0 0 0,0 0 0 0 0,0 0 1 0 0,-1 0-1 0 0,1 0 0 0 0,0 0 0 0 0,0 0 0 0 0,0 0 1 0 0,-2-2-1 0 0,-18-36-623 0 0,7 16 456 0 0,6 7-346 0 0,0 1 0 0 0,-1 0 0 0 0,-1 0 0 0 0,-11-13 0 0 0,-24-24-5585 0 0,41 49 5408 0 0,0 0 0 0 0,-1 1-1 0 0,1-1 1 0 0,-1 1-1 0 0,1 0 1 0 0,-1 0 0 0 0,0 0-1 0 0,0 1 1 0 0,0-1 0 0 0,0 1-1 0 0,0 0 1 0 0,0 0-1 0 0,0 0 1 0 0,-7 0 0 0 0,-3 1-1375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5585 0 0,'4'-6'1097'0'0,"-1"1"-1"0"0,1 0 0 0 0,0 0 1 0 0,0 0-1 0 0,1 0 0 0 0,-1 0 1 0 0,1 1-1 0 0,0 0 0 0 0,0 0 1 0 0,1 0-1 0 0,9-5 0 0 0,8-2 597 0 0,41-14-1 0 0,-38 15-1876 0 0,-2 1 292 0 0,-1-1-46 0 0,34-8 0 0 0,-52 16-45 0 0,1 1-1 0 0,0 0 0 0 0,0 0 0 0 0,-1 1 0 0 0,1 0 1 0 0,0 0-1 0 0,0 0 0 0 0,-1 0 0 0 0,1 1 0 0 0,0 0 1 0 0,9 3-1 0 0,-12-2 66 0 0,0 0 1 0 0,0 0-1 0 0,0 0 1 0 0,-1 0-1 0 0,1 0 1 0 0,-1 1-1 0 0,1 0 1 0 0,-1-1 0 0 0,0 1-1 0 0,0 0 1 0 0,0 0-1 0 0,0 0 1 0 0,0 0-1 0 0,-1 0 1 0 0,1 1-1 0 0,-1-1 1 0 0,0 0-1 0 0,0 1 1 0 0,0-1-1 0 0,-1 1 1 0 0,1-1-1 0 0,-1 5 1 0 0,2 9 297 0 0,-1 0 0 0 0,-1 0 0 0 0,-3 21 0 0 0,-2 1 270 0 0,-15 52 1 0 0,12-61-631 0 0,2 1 1 0 0,0-1-1 0 0,-1 47 1 0 0,7-74-199 0 0,1 0 0 0 0,-1 0-1 0 0,1 0 1 0 0,0 0 0 0 0,0 0 0 0 0,0 0 0 0 0,0-1 0 0 0,1 1 0 0 0,-1 0 0 0 0,0-1 0 0 0,1 1-1 0 0,0-1 1 0 0,0 1 0 0 0,0-1 0 0 0,0 0 0 0 0,0 0 0 0 0,0 0 0 0 0,1 0 0 0 0,2 2 0 0 0,14 5-4963 0 0,1-8-4783 0 0,-9-4 3381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 7626 0 0,'-1'0'152'0'0,"1"0"1"0"0,-1-1-1 0 0,1 1 1 0 0,-1-1-1 0 0,1 1 1 0 0,-1-1-1 0 0,0 1 1 0 0,1 0-1 0 0,-1 0 1 0 0,1-1-1 0 0,-1 1 1 0 0,0 0 0 0 0,1 0-1 0 0,-1 0 1 0 0,0-1-1 0 0,1 1 1 0 0,-1 0-1 0 0,0 0 1 0 0,1 0-1 0 0,-1 0 1 0 0,0 0-1 0 0,1 0 1 0 0,-1 1-1 0 0,0-1 1 0 0,1 0-1 0 0,-1 0 1 0 0,0 0-1 0 0,1 1 1 0 0,-1-1 0 0 0,1 0-1 0 0,-1 1 1 0 0,0-1-1 0 0,1 0 1 0 0,-1 1-1 0 0,0 0 1 0 0,-1 1 75 0 0,1 0 0 0 0,0 1 0 0 0,-1-1-1 0 0,1 1 1 0 0,0-1 0 0 0,0 1 0 0 0,0-1 0 0 0,0 1 0 0 0,0 4 0 0 0,-2 11 476 0 0,-1 37 0 0 0,4-54-614 0 0,1 379 2981 0 0,6-262-2400 0 0,27 141 0 0 0,-12-162-215 0 0,-19-85-323 0 0,1 0 0 0 0,1 0 0 0 0,0-1 0 0 0,0 0 0 0 0,14 20 0 0 0,-18-29-98 0 0,0-1 0 0 0,0 1 1 0 0,1-1-1 0 0,-1 1 0 0 0,0-1 0 0 0,1 1 1 0 0,-1-1-1 0 0,1 0 0 0 0,0 0 0 0 0,-1 1 0 0 0,1-1 1 0 0,0 0-1 0 0,0-1 0 0 0,-1 1 0 0 0,1 0 1 0 0,0 0-1 0 0,0-1 0 0 0,0 1 0 0 0,0-1 1 0 0,0 0-1 0 0,0 0 0 0 0,2 0 0 0 0,-1 0 0 0 0,0-1 1 0 0,0 0-1 0 0,0 1 0 0 0,0-1 0 0 0,-1-1 0 0 0,1 1 0 0 0,0 0 0 0 0,-1-1 1 0 0,1 1-1 0 0,-1-1 0 0 0,1 0 0 0 0,-1 0 0 0 0,3-3 0 0 0,2-3 4 0 0,0 0 0 0 0,0-1 1 0 0,-1 1-1 0 0,0-2 0 0 0,-1 1 0 0 0,0 0 0 0 0,5-13 0 0 0,-2-2-20 0 0,0 0-1 0 0,-1 0 1 0 0,-1-1 0 0 0,4-43-1 0 0,-10 56-981 0 0,0 0 0 0 0,-1 0 0 0 0,0 0 0 0 0,-5-22-1 0 0,-7-6-5067 0 0,-9 2-3334 0 0,13 26 6588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9154 0 0,'0'-1'285'0'0,"0"0"-1"0"0,0 1 1 0 0,0-1-1 0 0,1 0 1 0 0,-1 1 0 0 0,0-1-1 0 0,1 0 1 0 0,-1 1-1 0 0,0-1 1 0 0,1 0-1 0 0,-1 1 1 0 0,1-1 0 0 0,-1 1-1 0 0,1-1 1 0 0,-1 1-1 0 0,1-1 1 0 0,-1 1 0 0 0,2-1-1 0 0,25-13 1284 0 0,-15 8-507 0 0,23-16 681 0 0,37-31 0 0 0,-48 33-1551 0 0,1 1 1 0 0,1 2-1 0 0,48-25 0 0 0,-47 30-883 0 0,40-11 0 0 0,-35 16-3538 0 0,2 2-5123 0 0,-27 3 4985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23 329 9698 0 0,'-2'0'133'0'0,"1"0"1"0"0,0 0-1 0 0,0-1 0 0 0,0 1 1 0 0,0 0-1 0 0,0-1 1 0 0,1 1-1 0 0,-1-1 0 0 0,0 1 1 0 0,0-1-1 0 0,0 1 0 0 0,0-1 1 0 0,0 1-1 0 0,0-1 0 0 0,1 0 1 0 0,-1 0-1 0 0,0 1 0 0 0,1-1 1 0 0,-1 0-1 0 0,0 0 0 0 0,1 0 1 0 0,-1 0-1 0 0,1 0 1 0 0,0 0-1 0 0,-1 0 0 0 0,1 0 1 0 0,0 0-1 0 0,-1 0 0 0 0,1 0 1 0 0,0 0-1 0 0,0 0 0 0 0,0 0 1 0 0,0 0-1 0 0,0-1 0 0 0,2-1 69 0 0,0-1 0 0 0,0 1-1 0 0,0-1 1 0 0,0 1 0 0 0,1 0 0 0 0,-1 0-1 0 0,1 1 1 0 0,3-4 0 0 0,-1 2 138 0 0,0-2-202 0 0,1 1 0 0 0,0 0 0 0 0,0 1 0 0 0,1 0 0 0 0,-1 0 0 0 0,1 0 1 0 0,0 0-1 0 0,0 1 0 0 0,0 1 0 0 0,0-1 0 0 0,0 1 0 0 0,14-2 0 0 0,-18 3-114 0 0,0 1 1 0 0,0 0-1 0 0,-1 0 0 0 0,1 0 1 0 0,0 0-1 0 0,0 1 0 0 0,0-1 1 0 0,0 1-1 0 0,0 0 0 0 0,0 0 1 0 0,-1 0-1 0 0,1 0 0 0 0,0 0 1 0 0,-1 0-1 0 0,1 1 0 0 0,-1-1 1 0 0,1 1-1 0 0,-1 0 0 0 0,0 0 1 0 0,0 0-1 0 0,1 0 0 0 0,-1 0 1 0 0,-1 0-1 0 0,1 1 0 0 0,0-1 1 0 0,-1 0-1 0 0,1 1 0 0 0,-1 0 1 0 0,0-1-1 0 0,1 1 0 0 0,-1 0 1 0 0,-1 0-1 0 0,1-1 0 0 0,0 1 1 0 0,0 5-1 0 0,1 7 29 0 0,0-1 1 0 0,-1 1-1 0 0,0 0 0 0 0,-1 0 0 0 0,-1 0 1 0 0,-2 15-1 0 0,-23 87 357 0 0,15-78-163 0 0,-6 52-1 0 0,17-89-235 0 0,-1 0 0 0 0,1 0-1 0 0,0 0 1 0 0,0 0 0 0 0,0 0-1 0 0,0 0 1 0 0,0 0 0 0 0,0 0-1 0 0,1 0 1 0 0,-1 0-1 0 0,0 0 1 0 0,1 0 0 0 0,0 0-1 0 0,-1 0 1 0 0,1 0 0 0 0,2 2-1 0 0,-2-3-8 0 0,0-1 1 0 0,0 1-1 0 0,0-1 0 0 0,0 0 0 0 0,0 1 0 0 0,0-1 0 0 0,1 0 0 0 0,-1 0 0 0 0,0 0 1 0 0,0 0-1 0 0,0 0 0 0 0,1 0 0 0 0,-1 0 0 0 0,0 0 0 0 0,0 0 0 0 0,0-1 1 0 0,0 1-1 0 0,0 0 0 0 0,1-1 0 0 0,-1 1 0 0 0,0-1 0 0 0,0 1 0 0 0,0-1 0 0 0,0 1 1 0 0,0-1-1 0 0,0 0 0 0 0,0 0 0 0 0,1-1 0 0 0,12-8-159 0 0,-1 0-1 0 0,0-1 0 0 0,-1-1 1 0 0,0 0-1 0 0,-1-1 1 0 0,0 0-1 0 0,12-20 0 0 0,-12 15-999 0 0,0-1 0 0 0,-1 0 0 0 0,-1 0-1 0 0,-1-1 1 0 0,8-29 0 0 0,-9 11-900 0 0,-2 0 1 0 0,-1 0-1 0 0,-1-43 1 0 0,-3 39 1882 0 0,3 1-1 0 0,8-51 1 0 0,-2 64 762 0 0,-9 27-385 0 0,1 0 0 0 0,-1 0 0 0 0,1 0-1 0 0,-1 0 1 0 0,1 0 0 0 0,-1 0 0 0 0,1 0-1 0 0,0 0 1 0 0,-1 0 0 0 0,1 0 0 0 0,0 1 0 0 0,0-1-1 0 0,-1 0 1 0 0,1 0 0 0 0,0 1 0 0 0,0-1-1 0 0,0 0 1 0 0,0 1 0 0 0,0-1 0 0 0,0 1-1 0 0,2-1 1 0 0,-2 1 62 0 0,0 1-1 0 0,0 0 0 0 0,-1-1 1 0 0,1 1-1 0 0,0 0 1 0 0,0 0-1 0 0,0-1 1 0 0,-1 1-1 0 0,1 0 0 0 0,0 0 1 0 0,-1 0-1 0 0,1 0 1 0 0,0 0-1 0 0,-1 0 0 0 0,1 0 1 0 0,-1 0-1 0 0,0 0 1 0 0,1 0-1 0 0,-1 0 0 0 0,0 2 1 0 0,8 27 1630 0 0,-7-26-1522 0 0,7 45 755 0 0,-1 0 0 0 0,-1 93 1 0 0,-4-52-815 0 0,0-58-608 0 0,13 146 1029 0 0,-11-156-1291 0 0,1-1 0 0 0,8 22 0 0 0,-8-30-594 0 0,0-1-1 0 0,1 1 1 0 0,1-2 0 0 0,10 16-1 0 0,-16-24 356 0 0,1-1-1 0 0,-1 0 1 0 0,1-1-1 0 0,0 1 1 0 0,0 0-1 0 0,0 0 1 0 0,0-1-1 0 0,0 1 1 0 0,2 1-1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9426 0 0,'-1'1'149'0'0,"1"-1"-1"0"0,-1 1 1 0 0,0 0-1 0 0,1-1 1 0 0,-1 1-1 0 0,1 0 1 0 0,-1 0-1 0 0,1-1 1 0 0,0 1-1 0 0,-1 0 1 0 0,1 0 0 0 0,0-1-1 0 0,-1 1 1 0 0,1 0-1 0 0,0 0 1 0 0,0 0-1 0 0,0 0 1 0 0,0 0-1 0 0,0-1 1 0 0,0 1-1 0 0,0 0 1 0 0,0 0-1 0 0,0 0 1 0 0,0 0 0 0 0,0 0-1 0 0,1-1 1 0 0,-1 1-1 0 0,1 1 1 0 0,11 31-808 0 0,-8-24 1008 0 0,1 5-755 0 0,-2-1-1 0 0,0 1 1 0 0,0-1 0 0 0,-1 1-1 0 0,-1 0 1 0 0,0 0-1 0 0,-1 0 1 0 0,-4 27 0 0 0,-3 3-2698 0 0,-20 63 0 0 0,1-5 2799 0 0,37-111 464 0 0,4-11 633 0 0,-9 12-285 0 0,1 1-1 0 0,-1 0 1 0 0,1 0 0 0 0,1 1-1 0 0,-1-1 1 0 0,1 2 0 0 0,0-1-1 0 0,0 1 1 0 0,1 0 0 0 0,0 1 0 0 0,0 0-1 0 0,0 0 1 0 0,0 1 0 0 0,0 0-1 0 0,12-2 1 0 0,-20 5-521 0 0,1 0-1 0 0,-1 0 1 0 0,0 0-1 0 0,0 0 1 0 0,1 0 0 0 0,-1 0-1 0 0,0 0 1 0 0,1 1-1 0 0,-1-1 1 0 0,0 0 0 0 0,0 1-1 0 0,1-1 1 0 0,-1 1 0 0 0,0-1-1 0 0,0 1 1 0 0,0-1-1 0 0,0 1 1 0 0,0 0 0 0 0,0 0-1 0 0,0 0 1 0 0,0-1-1 0 0,0 1 1 0 0,0 0 0 0 0,0 0-1 0 0,0 0 1 0 0,-1 0-1 0 0,1 1 1 0 0,0-1 0 0 0,-1 0-1 0 0,1 0 1 0 0,-1 0-1 0 0,1 0 1 0 0,-1 1 0 0 0,0-1-1 0 0,0 0 1 0 0,1 0 0 0 0,-1 1-1 0 0,0-1 1 0 0,0 0-1 0 0,0 3 1 0 0,0 7-14 0 0,-1 0 1 0 0,0 0-1 0 0,-5 22 1 0 0,3-13 107 0 0,1-4 94 0 0,-8 105 1846 0 0,10-108-1712 0 0,1-1 0 0 0,0 1 1 0 0,0 0-1 0 0,1-1 0 0 0,1 1 0 0 0,0-1 0 0 0,6 16 0 0 0,-8-25-294 0 0,0-1-1 0 0,0 0 0 0 0,0 1 0 0 0,0-1 1 0 0,0 0-1 0 0,1 0 0 0 0,-1 0 0 0 0,1 0 1 0 0,-1 0-1 0 0,1 0 0 0 0,0 0 0 0 0,0-1 1 0 0,-1 1-1 0 0,1 0 0 0 0,1-1 0 0 0,-1 0 1 0 0,0 1-1 0 0,0-1 0 0 0,0 0 0 0 0,1 0 0 0 0,-1 0 1 0 0,0-1-1 0 0,1 1 0 0 0,-1 0 0 0 0,1-1 1 0 0,-1 0-1 0 0,6 1 0 0 0,-4-2-91 0 0,0 0 0 0 0,0 0-1 0 0,0 0 1 0 0,0-1 0 0 0,0 1-1 0 0,0-1 1 0 0,-1 0 0 0 0,1 0 0 0 0,0 0-1 0 0,-1-1 1 0 0,0 1 0 0 0,1-1-1 0 0,-1 0 1 0 0,0 0 0 0 0,0 0 0 0 0,2-3-1 0 0,-3 4-3 0 0,0-1-1 0 0,0 1 0 0 0,-1 0 0 0 0,1 0 1 0 0,-1-1-1 0 0,1 1 0 0 0,-1-1 0 0 0,0 1 1 0 0,0-1-1 0 0,0 0 0 0 0,0 0 0 0 0,-1 1 1 0 0,1-1-1 0 0,-1 0 0 0 0,1 0 0 0 0,-1 1 1 0 0,0-1-1 0 0,0 0 0 0 0,0 0 0 0 0,-1 0 1 0 0,1 0-1 0 0,-1 1 0 0 0,0-1 1 0 0,1 0-1 0 0,-1 1 0 0 0,0-1 0 0 0,0 0 1 0 0,-2-2-1 0 0,-4-5 66 0 0,-1 0 0 0 0,1 0 0 0 0,-2 0 0 0 0,0 1 0 0 0,-12-10 0 0 0,10 9 69 0 0,1 1 0 0 0,-16-21-1 0 0,22 24 9 0 0,0 0 0 0 0,0 0 0 0 0,1-1-1 0 0,-1 1 1 0 0,2-1 0 0 0,-1 0 0 0 0,1 0 0 0 0,-3-13-1 0 0,4 16-41 0 0,1-1 0 0 0,0 1 0 0 0,0-1 0 0 0,1 0-1 0 0,-1 1 1 0 0,1-1 0 0 0,0 1 0 0 0,0-1 0 0 0,1 1-1 0 0,-1-1 1 0 0,1 1 0 0 0,0 0 0 0 0,0 0 0 0 0,0 0-1 0 0,4-4 1 0 0,-1 0 113 0 0,1 0-1 0 0,1 1 1 0 0,-1 0-1 0 0,1 0 1 0 0,8-6-1 0 0,-14 12-76 0 0,1-1 0 0 0,-1 1 0 0 0,1 0-1 0 0,0-1 1 0 0,-1 1 0 0 0,1 0 0 0 0,0 0 0 0 0,0 0-1 0 0,0 0 1 0 0,-1 1 0 0 0,1-1 0 0 0,0 0 0 0 0,0 1 0 0 0,0-1-1 0 0,0 1 1 0 0,0 0 0 0 0,0 0 0 0 0,0 0 0 0 0,1 0-1 0 0,-1 0 1 0 0,0 0 0 0 0,0 0 0 0 0,0 1 0 0 0,0-1 0 0 0,0 1-1 0 0,0-1 1 0 0,0 1 0 0 0,-1 0 0 0 0,1 0 0 0 0,2 1-1 0 0,-2 0 21 0 0,0 1 0 0 0,0 0 0 0 0,0-1 0 0 0,0 1-1 0 0,0 0 1 0 0,-1 0 0 0 0,0 0 0 0 0,1 0-1 0 0,-1 0 1 0 0,0 0 0 0 0,1 7 0 0 0,4 40 347 0 0,-4-36-274 0 0,1 26 231 0 0,7 46 90 0 0,-8-78-455 0 0,-1 0 1 0 0,2 0-1 0 0,-1 0 0 0 0,1-1 1 0 0,0 1-1 0 0,1-1 0 0 0,7 14 0 0 0,-10-20-55 0 0,0 1 0 0 0,0-1-1 0 0,0 0 1 0 0,0 0-1 0 0,0 1 1 0 0,0-1 0 0 0,0 0-1 0 0,0 0 1 0 0,0 0 0 0 0,0 0-1 0 0,0 0 1 0 0,1-1-1 0 0,-1 1 1 0 0,0 0 0 0 0,1 0-1 0 0,-1-1 1 0 0,1 1 0 0 0,-1-1-1 0 0,1 1 1 0 0,-1-1-1 0 0,1 0 1 0 0,-1 0 0 0 0,3 1-1 0 0,-2-2-40 0 0,0 0 0 0 0,0 1 0 0 0,0-1 0 0 0,-1 0 0 0 0,1 0 0 0 0,0 0 0 0 0,-1 0 0 0 0,1 0 0 0 0,-1 0 0 0 0,0-1 0 0 0,1 1 1 0 0,-1 0-1 0 0,0-1 0 0 0,1 1 0 0 0,-1-1 0 0 0,1-1 0 0 0,4-9-224 0 0,1 0 0 0 0,-2 0 1 0 0,0-1-1 0 0,4-12 1 0 0,-9 24 316 0 0,8-32-186 0 0,-7 25 226 0 0,1 1-1 0 0,0 0 0 0 0,0-1 0 0 0,0 1 0 0 0,1 0 0 0 0,0 0 0 0 0,0 1 0 0 0,1-1 0 0 0,0 0 0 0 0,4-5 0 0 0,-8 12-12 0 0,1-1 0 0 0,-1 1 0 0 0,0 0 0 0 0,0 0 0 0 0,0 0 0 0 0,1-1 0 0 0,-1 1 0 0 0,0 0 0 0 0,0 0 0 0 0,0 0 0 0 0,1 0 0 0 0,-1 0 0 0 0,0 0 0 0 0,0-1-1 0 0,1 1 1 0 0,-1 0 0 0 0,0 0 0 0 0,0 0 0 0 0,1 0 0 0 0,-1 0 0 0 0,0 0 0 0 0,1 0 0 0 0,-1 0 0 0 0,0 0 0 0 0,0 0 0 0 0,1 0 0 0 0,-1 0 0 0 0,0 0 0 0 0,0 1 0 0 0,1-1 0 0 0,-1 0 0 0 0,0 0 0 0 0,0 0-1 0 0,1 0 1 0 0,-1 0 0 0 0,0 0 0 0 0,0 1 0 0 0,1-1 0 0 0,6 13 826 0 0,0 15-132 0 0,-7-28-728 0 0,4 36 705 0 0,1 61-1 0 0,-5-61-627 0 0,8 61-1 0 0,1-70-2306 0 0,-9-26 1912 0 0,1-1 1 0 0,-1 1-1 0 0,1 0 0 0 0,-1-1 1 0 0,0 1-1 0 0,1 0 1 0 0,-1-1-1 0 0,1 1 0 0 0,0-1 1 0 0,-1 1-1 0 0,1-1 1 0 0,-1 1-1 0 0,1-1 1 0 0,0 0-1 0 0,-1 1 0 0 0,1-1 1 0 0,0 0-1 0 0,-1 1 1 0 0,1-1-1 0 0,0 0 0 0 0,0 0 1 0 0,-1 0-1 0 0,1 1 1 0 0,0-1-1 0 0,0 0 1 0 0,-1 0-1 0 0,1 0 0 0 0,0 0 1 0 0,0-1-1 0 0,-1 1 1 0 0,1 0-1 0 0,0 0 0 0 0,0 0 1 0 0,-1 0-1 0 0,2-1 1 0 0,8-4-3733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51 486 13787 0 0,'-51'7'8146'0'0,"88"1"-6959"0"0,-19-9-1698 0 0,-1 0 1 0 0,1-2 0 0 0,-1 0 0 0 0,1-1 0 0 0,22-9-1 0 0,83-37-10695 0 0,-119 48 10514 0 0,22-10-2352 0 0,-1 0-952 0 0</inkml:trace>
  <inkml:trace contextRef="#ctx0" brushRef="#br0" timeOffset="1">273 43 13187 0 0,'-35'0'3703'0'0,"105"-33"-546"0"0,-62 31-3190 0 0,0 0 1 0 0,0 0-1 0 0,0 1 1 0 0,1 0-1 0 0,-1 0 1 0 0,0 1 0 0 0,1 0-1 0 0,-1 0 1 0 0,0 1-1 0 0,1 0 1 0 0,-1 1-1 0 0,0-1 1 0 0,0 2-1 0 0,0-1 1 0 0,0 1-1 0 0,-1 0 1 0 0,1 1-1 0 0,-1 0 1 0 0,0 0-1 0 0,0 1 1 0 0,0-1-1 0 0,0 1 1 0 0,-1 1-1 0 0,0 0 1 0 0,0-1-1 0 0,0 2 1 0 0,-1-1-1 0 0,0 1 1 0 0,0 0-1 0 0,-1 0 1 0 0,0 0-1 0 0,4 9 1 0 0,-2 0-1604 0 0,-1 0 1 0 0,5 26 0 0 0,-9-34 420 0 0,0-1 0 0 0,0 1 0 0 0,-1-1 0 0 0,0 1 1 0 0,0 0-1 0 0,-1-1 0 0 0,0 1 0 0 0,-2 8 0 0 0,-2-5-1360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12003 0 0,'-2'2'360'0'0,"0"0"1"0"0,0 0-1 0 0,1 0 1 0 0,-1 0-1 0 0,0 1 1 0 0,1-1-1 0 0,-1 1 1 0 0,1-1 0 0 0,0 1-1 0 0,0 0 1 0 0,0-1-1 0 0,0 1 1 0 0,1 0-1 0 0,-2 4 1 0 0,-2 47 823 0 0,3-34-760 0 0,-6 83 232 0 0,-10 245-48 0 0,16-345-600 0 0,1-1-1 0 0,0 1 1 0 0,0-1 0 0 0,1 1 0 0 0,-1-1-1 0 0,0 1 1 0 0,1-1 0 0 0,-1 0-1 0 0,1 1 1 0 0,0-1 0 0 0,0 1-1 0 0,0-1 1 0 0,0 0 0 0 0,0 0 0 0 0,1 0-1 0 0,-1 0 1 0 0,0 0 0 0 0,1 0-1 0 0,2 3 1 0 0,-2-4 75 0 0,0 0-1 0 0,0 0 1 0 0,0-1-1 0 0,0 1 1 0 0,1 0-1 0 0,-1-1 1 0 0,0 0-1 0 0,0 1 1 0 0,0-1-1 0 0,0 0 1 0 0,1 0 0 0 0,-1 0-1 0 0,0 0 1 0 0,0-1-1 0 0,0 1 1 0 0,1-1-1 0 0,-1 1 1 0 0,0-1-1 0 0,0 0 1 0 0,0 1-1 0 0,0-1 1 0 0,2-2-1 0 0,31-14 675 0 0,-1-2 0 0 0,33-25-1 0 0,-30 19-606 0 0,23-16-361 0 0,59-35-1975 0 0,-77 54-2255 0 0,3 2-3300 0 0,-26 12 2306 0 0,0-1 1158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8778 0 0,'0'0'121'0'0,"-1"0"0"0"0,1 0 0 0 0,0 0-1 0 0,-1 0 1 0 0,1 0 0 0 0,0 0 0 0 0,-1 0 0 0 0,1 0 0 0 0,0 0 0 0 0,-1 0 0 0 0,1 1-1 0 0,0-1 1 0 0,-1 0 0 0 0,1 0 0 0 0,0 0 0 0 0,-1 1 0 0 0,1-1 0 0 0,0 0 0 0 0,-1 0-1 0 0,1 1 1 0 0,0-1 0 0 0,0 0 0 0 0,0 0 0 0 0,-1 1 0 0 0,1-1 0 0 0,0 0 0 0 0,0 1-1 0 0,0-1 1 0 0,0 0 0 0 0,-1 1 0 0 0,1-1 0 0 0,0 1 0 0 0,0-1 0 0 0,0 0 0 0 0,0 1-1 0 0,0-1 1 0 0,0 0 0 0 0,0 1 0 0 0,13 9 1957 0 0,29 6-1308 0 0,-38-14-580 0 0,43 12-98 0 0,-25-8-371 0 0,0 0-1 0 0,-1 2 1 0 0,0 0-1 0 0,0 2 1 0 0,-1 0-1 0 0,36 24 1 0 0,-54-32-133 0 0,1 1 1 0 0,-1-1-1 0 0,1 1 1 0 0,-1 0-1 0 0,0-1 1 0 0,0 1 0 0 0,0 0-1 0 0,0 0 1 0 0,-1 1-1 0 0,1-1 1 0 0,-1 0-1 0 0,0 0 1 0 0,0 1-1 0 0,0-1 1 0 0,0 1-1 0 0,-1-1 1 0 0,1 1-1 0 0,-1-1 1 0 0,0 1-1 0 0,0-1 1 0 0,0 1 0 0 0,0-1-1 0 0,-1 1 1 0 0,1-1-1 0 0,-1 1 1 0 0,0-1-1 0 0,0 0 1 0 0,-1 1-1 0 0,-2 4 1 0 0,-3 6-1567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6673 0 0,'26'-15'3434'0'0,"37"-26"-2744"0"0,-57 37-498 0 0,33-23 169 0 0,-12 8-178 0 0,0 1 0 0 0,1 1 0 0 0,32-13 1 0 0,-58 29-184 0 0,0 0 0 0 0,0 0 0 0 0,0 0 0 0 0,0 1 0 0 0,0-1 1 0 0,0 1-1 0 0,0-1 0 0 0,0 1 0 0 0,0 0 0 0 0,0-1 1 0 0,0 1-1 0 0,0 0 0 0 0,0 0 0 0 0,0 1 0 0 0,0-1 0 0 0,0 0 1 0 0,0 1-1 0 0,0-1 0 0 0,0 1 0 0 0,0 0 0 0 0,0 0 0 0 0,2 1 1 0 0,-2 0 42 0 0,-1-1 1 0 0,0 1-1 0 0,0-1 1 0 0,0 1-1 0 0,0 0 1 0 0,0 0 0 0 0,-1 0-1 0 0,1-1 1 0 0,0 1-1 0 0,-1 0 1 0 0,1 0-1 0 0,-1 0 1 0 0,0 0 0 0 0,0 0-1 0 0,0 0 1 0 0,0 0-1 0 0,0 0 1 0 0,0 0-1 0 0,0 0 1 0 0,-1 0-1 0 0,1 0 1 0 0,-1 0 0 0 0,0 2-1 0 0,-12 39 1500 0 0,-22 54 1 0 0,22-67-849 0 0,2 0 0 0 0,1 0 0 0 0,1 2 0 0 0,-6 41 0 0 0,15-71-670 0 0,-1 0 1 0 0,1 0 0 0 0,0 1-1 0 0,0-1 1 0 0,0 0 0 0 0,0 0-1 0 0,0 0 1 0 0,1 1 0 0 0,-1-1-1 0 0,1 0 1 0 0,-1 0-1 0 0,1 0 1 0 0,0 0 0 0 0,0 0-1 0 0,0 0 1 0 0,0 0 0 0 0,0 0-1 0 0,0 0 1 0 0,1 0 0 0 0,-1-1-1 0 0,3 4 1 0 0,-2-4-8 0 0,1 1 0 0 0,-1-1 0 0 0,1 0 0 0 0,0 0 0 0 0,-1 0 1 0 0,1 0-1 0 0,0 0 0 0 0,-1 0 0 0 0,1-1 0 0 0,0 1 0 0 0,0-1 0 0 0,0 0 0 0 0,0 0 0 0 0,4-1 0 0 0,4 0-47 0 0,-1-1-1 0 0,1 0 1 0 0,-1-1-1 0 0,1 0 1 0 0,-1 0 0 0 0,0-1-1 0 0,16-9 1 0 0,23-22-1421 0 0,-46 33 1224 0 0,0-1-1 0 0,-1 1 1 0 0,1-1-1 0 0,0 1 1 0 0,-1-1-1 0 0,0 0 1 0 0,1 0 0 0 0,-1-1-1 0 0,0 1 1 0 0,-1 0-1 0 0,1 0 1 0 0,-1-1-1 0 0,3-6 1 0 0,-4 9 156 0 0,0 0 1 0 0,-1 0-1 0 0,1 0 1 0 0,0 0-1 0 0,0 0 0 0 0,-1 1 1 0 0,1-1-1 0 0,0 0 0 0 0,-1 0 1 0 0,1 0-1 0 0,-1 0 1 0 0,1 0-1 0 0,-1 0 0 0 0,0 1 1 0 0,1-1-1 0 0,-1 0 0 0 0,0 0 1 0 0,1 1-1 0 0,-1-1 1 0 0,0 0-1 0 0,0 1 0 0 0,0-1 1 0 0,1 1-1 0 0,-3-1 0 0 0,-29-13-1376 0 0,16 8 532 0 0,1-2 448 0 0,1 0-1 0 0,0 0 0 0 0,1-2 1 0 0,0 0-1 0 0,0 0 0 0 0,1-1 1 0 0,0 0-1 0 0,1-1 0 0 0,1-1 1 0 0,-14-19-1 0 0,20 25 499 0 0,0 0-1 0 0,0 0 0 0 0,1 0 1 0 0,0-1-1 0 0,0 0 0 0 0,0 1 1 0 0,1-1-1 0 0,1 0 0 0 0,-1 0 1 0 0,1 0-1 0 0,0 0 1 0 0,1 0-1 0 0,0 0 0 0 0,0-1 1 0 0,1 1-1 0 0,0 0 0 0 0,0 0 1 0 0,1 0-1 0 0,0 0 0 0 0,1 1 1 0 0,0-1-1 0 0,6-12 1 0 0,1 1 297 0 0,2 1 0 0 0,1 0 1 0 0,0 1-1 0 0,1 0 0 0 0,0 1 1 0 0,19-15-1 0 0,-21 20 398 0 0,0 2-1 0 0,1 0 0 0 0,0 0 1 0 0,0 1-1 0 0,20-9 1 0 0,-31 17-634 0 0,-1-1 0 0 0,1 0 1 0 0,-1 1-1 0 0,1-1 1 0 0,-1 1-1 0 0,1 0 0 0 0,-1-1 1 0 0,1 1-1 0 0,0 0 0 0 0,-1 0 1 0 0,1 0-1 0 0,0 0 1 0 0,-1 0-1 0 0,1 0 0 0 0,-1 1 1 0 0,1-1-1 0 0,-1 0 0 0 0,1 1 1 0 0,0-1-1 0 0,-1 1 1 0 0,1 0-1 0 0,2 1 0 0 0,-2 0 40 0 0,0 0-1 0 0,0 0 0 0 0,-1 0 0 0 0,1 1 1 0 0,0-1-1 0 0,-1 0 0 0 0,1 1 0 0 0,-1-1 0 0 0,0 1 1 0 0,0-1-1 0 0,0 1 0 0 0,1 3 0 0 0,1 10 418 0 0,0 0-1 0 0,-1 0 0 0 0,0 29 0 0 0,-2-35-358 0 0,-3 182 1456 0 0,-1-123-1909 0 0,4-1 1 0 0,2 1 0 0 0,17 104 0 0 0,-17-166-440 0 0,0 0 0 0 0,0 1 0 0 0,0-1 0 0 0,5 8 0 0 0,-6-13 241 0 0,0-1-1 0 0,-1 1 1 0 0,1-1 0 0 0,0 1-1 0 0,0-1 1 0 0,0 0-1 0 0,0 1 1 0 0,0-1 0 0 0,0 0-1 0 0,0 0 1 0 0,1 0-1 0 0,-1 1 1 0 0,0-2-1 0 0,1 1 1 0 0,-1 0 0 0 0,1 0-1 0 0,-1 0 1 0 0,1 0-1 0 0,-1-1 1 0 0,1 1 0 0 0,-1-1-1 0 0,1 1 1 0 0,0-1-1 0 0,-1 0 1 0 0,3 0-1 0 0,5-2-3217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36 114 7338 0 0,'-10'0'2341'0'0,"-15"1"6611"0"0,44 5-4165 0 0,42 0-6814 0 0,-48-6 722 0 0,1 0 0 0 0,0-1 0 0 0,-1-1 0 0 0,1-1 0 0 0,12-3 0 0 0,-18 3 396 0 0,0 1 0 0 0,0-2 0 0 0,0 1 0 0 0,0-1 0 0 0,-1 0 0 0 0,0-1 0 0 0,0 0 0 0 0,12-10 0 0 0,-15 11 578 0 0,1-1 0 0 0,-1 0-1 0 0,0 0 1 0 0,-1 0 0 0 0,1-1 0 0 0,-1 1-1 0 0,4-11 1 0 0,-1-3-1839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113 217 8122 0 0,'-6'2'815'0'0,"0"1"0"0"0,0 0 0 0 0,0 0 0 0 0,1 0 0 0 0,-1 0 1 0 0,1 1-1 0 0,0 0 0 0 0,0 0 0 0 0,0 0 0 0 0,0 1 0 0 0,1 0 1 0 0,-8 10-1 0 0,7-7-548 0 0,1 0 0 0 0,-1 0 0 0 0,2 0 1 0 0,-1 1-1 0 0,1-1 0 0 0,0 1 1 0 0,1 0-1 0 0,-3 16 0 0 0,4-15-289 0 0,0 1 0 0 0,1 0 0 0 0,0 0 0 0 0,0-1 0 0 0,1 1 0 0 0,1 0 0 0 0,-1-1 1 0 0,2 1-1 0 0,0-1 0 0 0,0 1 0 0 0,1-1 0 0 0,0 0 0 0 0,0-1 0 0 0,2 1 0 0 0,-1-1 0 0 0,11 14 0 0 0,-15-21 9 0 0,1 1 1 0 0,0-1-1 0 0,1 0 0 0 0,-1 0 1 0 0,0 0-1 0 0,0 0 0 0 0,1 0 0 0 0,-1-1 1 0 0,1 1-1 0 0,0-1 0 0 0,-1 1 1 0 0,1-1-1 0 0,0 0 0 0 0,0 0 1 0 0,0 0-1 0 0,0-1 0 0 0,0 1 0 0 0,0-1 1 0 0,0 1-1 0 0,0-1 0 0 0,0 0 1 0 0,0 0-1 0 0,0 0 0 0 0,5-2 1 0 0,-4 1-49 0 0,-1 0 0 0 0,0-1 0 0 0,0 0 1 0 0,0 1-1 0 0,0-1 0 0 0,0 0 1 0 0,0-1-1 0 0,0 1 0 0 0,0 0 0 0 0,-1-1 1 0 0,1 0-1 0 0,-1 1 0 0 0,0-1 1 0 0,0 0-1 0 0,0 0 0 0 0,0 0 1 0 0,0-1-1 0 0,-1 1 0 0 0,1 0 0 0 0,0-6 1 0 0,1 2-107 0 0,-1 0 1 0 0,-1 0-1 0 0,1-1 1 0 0,-1 1-1 0 0,-1-1 0 0 0,1 1 1 0 0,-1-1-1 0 0,-1 1 1 0 0,1 0-1 0 0,-1-1 1 0 0,-1 1-1 0 0,-3-13 1 0 0,-2 0 551 0 0,-2 0 1 0 0,0 0 0 0 0,-13-19 0 0 0,21 37-355 0 0,0 0 0 0 0,0 0 0 0 0,1 0-1 0 0,-1 0 1 0 0,1 0 0 0 0,-1-1 0 0 0,1 1-1 0 0,0 0 1 0 0,0-1 0 0 0,0 1 0 0 0,0 0-1 0 0,1 0 1 0 0,-1-1 0 0 0,0 1 0 0 0,1 0-1 0 0,0 0 1 0 0,-1 0 0 0 0,1 0 0 0 0,0 0-1 0 0,0 0 1 0 0,0 0 0 0 0,0 0 0 0 0,1 0-1 0 0,-1 0 1 0 0,0 0 0 0 0,1 0 0 0 0,-1 1-1 0 0,1-1 1 0 0,0 1 0 0 0,2-2 0 0 0,9-8 221 0 0,0 1 1 0 0,0 0 0 0 0,18-8 0 0 0,-14 8-169 0 0,6-6-215 0 0,-6 4-239 0 0,1 1-1 0 0,0 0 1 0 0,0 1-1 0 0,1 1 1 0 0,0 1 0 0 0,1 1-1 0 0,20-6 1 0 0,-39 13 256 0 0,0 0 0 0 0,0 0 1 0 0,0-1-1 0 0,0 1 0 0 0,0 0 1 0 0,0 0-1 0 0,0 0 0 0 0,0 0 1 0 0,0 0-1 0 0,0 0 0 0 0,0 1 1 0 0,0-1-1 0 0,0 0 0 0 0,0 0 1 0 0,0 1-1 0 0,0-1 0 0 0,0 1 1 0 0,0-1-1 0 0,0 1 0 0 0,0-1 1 0 0,0 1-1 0 0,-1-1 0 0 0,1 1 1 0 0,1 1-1 0 0,-1 0-98 0 0,0-1-1 0 0,-1 1 1 0 0,1-1 0 0 0,-1 1 0 0 0,1-1-1 0 0,-1 1 1 0 0,1-1 0 0 0,-1 1-1 0 0,0-1 1 0 0,0 1 0 0 0,0 0-1 0 0,0-1 1 0 0,0 1 0 0 0,-1 2 0 0 0,-1 7-1058 0 0,-1 0 0 0 0,-1 0 1 0 0,-7 18-1 0 0,9-24 899 0 0,-15 33-932 0 0,-33 52-1 0 0,-29 30 4314 0 0,71-109-2223 0 0,-1 2 3871 0 0,20-23-1471 0 0,113-123-1141 0 0,-6-7-5491 0 0,-110 131 2949 0 0,0-1-287 0 0,-1 1-1 0 0,0-1 1 0 0,-1 0-1 0 0,0 0 1 0 0,0-1 0 0 0,-1 0-1 0 0,0 0 1 0 0,5-22-1 0 0,-7 22 1204 0 0,-2 0 0 0 0,1 0 0 0 0,-6-19 12726 0 0,5 37-13151 0 0,2 4 223 0 0,-1 0 1 0 0,-1 1 0 0 0,0-1-1 0 0,0 0 1 0 0,-1 0-1 0 0,-1 13 1 0 0,1 39-308 0 0,11 5-968 0 0,-1-4-3182 0 0,-3 0-6905 0 0,-7-50 7269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12779 0 0,'-7'4'564'0'0,"-1"0"0"0"0,1 0 0 0 0,0 1 0 0 0,1 0 0 0 0,-1 0 0 0 0,1 0 0 0 0,0 1 0 0 0,0 0 0 0 0,1 0 0 0 0,-1 1 0 0 0,2-1 0 0 0,-1 1 0 0 0,-5 10 0 0 0,-5 14-294 0 0,-23 62 0 0 0,20-47 41 0 0,7-20-390 0 0,2-6-317 0 0,1 0-1 0 0,0 0 0 0 0,2 1 1 0 0,0-1-1 0 0,1 1 0 0 0,-2 32 1 0 0,6-53 261 0 0,1 0-1 0 0,0 1 1 0 0,0-1 0 0 0,0 0 0 0 0,0 1 0 0 0,0-1 0 0 0,0 0 0 0 0,0 1 0 0 0,0-1 0 0 0,0 0 0 0 0,0 1-1 0 0,0-1 1 0 0,0 0 0 0 0,0 1 0 0 0,1-1 0 0 0,-1 0 0 0 0,0 1 0 0 0,0-1 0 0 0,0 0 0 0 0,0 1 0 0 0,0-1 0 0 0,1 0-1 0 0,-1 1 1 0 0,0-1 0 0 0,0 0 0 0 0,1 0 0 0 0,-1 0 0 0 0,0 1 0 0 0,0-1 0 0 0,1 0 0 0 0,-1 0 0 0 0,0 0-1 0 0,1 1 1 0 0,9-7-4242 0 0,9-17 49 0 0,-13 12 3585 0 0,0 1-1 0 0,-1-1 1 0 0,6-15 0 0 0,-1 0-1048 0 0</inkml:trace>
  <inkml:trace contextRef="#ctx0" brushRef="#br0" timeOffset="1">184 51 7442 0 0,'0'0'199'0'0,"-1"-1"1"0"0,1 1-1 0 0,0 0 1 0 0,0 0-1 0 0,0-1 1 0 0,0 1-1 0 0,0 0 1 0 0,0-1-1 0 0,0 1 1 0 0,0 0-1 0 0,0 0 1 0 0,0-1-1 0 0,0 1 1 0 0,0 0-1 0 0,0-1 1 0 0,0 1-1 0 0,0 0 1 0 0,3-3 2393 0 0,-3 3-2394 0 0,0 0 1 0 0,0-1-1 0 0,1 1 1 0 0,-1 0-1 0 0,1 0 1 0 0,8 7 2801 0 0,6 16-1681 0 0,-8-3-1196 0 0,0-1 191 0 0,1 1 1 0 0,0-1-1 0 0,15 22 1 0 0,-21-37-495 0 0,0-1 0 0 0,0 1 1 0 0,0-1-1 0 0,1 0 1 0 0,0 0-1 0 0,-1 0 0 0 0,1 0 1 0 0,0-1-1 0 0,0 1 0 0 0,1-1 1 0 0,-1 1-1 0 0,0-1 0 0 0,1 0 1 0 0,0 0-1 0 0,-1-1 0 0 0,1 1 1 0 0,0-1-1 0 0,0 0 0 0 0,0 0 1 0 0,0 0-1 0 0,0-1 0 0 0,0 1 1 0 0,5-1-1 0 0,-6 0-348 0 0,0-1 1 0 0,0 0-1 0 0,-1-1 0 0 0,1 1 1 0 0,0 0-1 0 0,0-1 0 0 0,-1 0 1 0 0,1 1-1 0 0,-1-1 0 0 0,0 0 1 0 0,1 0-1 0 0,-1 0 0 0 0,0-1 1 0 0,0 1-1 0 0,0 0 0 0 0,0-1 1 0 0,-1 0-1 0 0,1 1 0 0 0,-1-1 1 0 0,0 0-1 0 0,1 0 0 0 0,-1 1 1 0 0,0-1-1 0 0,0-5 0 0 0,5-12-1996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8082 0 0,'-19'13'7193'0'0,"3"9"-4343"0"0,-7 24-879 0 0,11-18-1286 0 0,-38 97 1027 0 0,44-107-1943 0 0,1 0 0 0 0,1-1 1 0 0,1 2-1 0 0,0-1 0 0 0,0 22 1 0 0,5-23-566 0 0,4-3-3739 0 0,-6-13 4280 0 0,1-1 0 0 0,-1 1 0 0 0,0-1 0 0 0,1 0 0 0 0,-1 1 0 0 0,0-1 0 0 0,1 0 0 0 0,-1 1 0 0 0,0-1 0 0 0,1 0 0 0 0,-1 0 0 0 0,1 1 0 0 0,-1-1 0 0 0,1 0 0 0 0,-1 0 0 0 0,1 0 0 0 0,-1 1 0 0 0,0-1 0 0 0,1 0 0 0 0,-1 0 0 0 0,1 0 0 0 0,-1 0 0 0 0,2 0 0 0 0,-1 0-92 0 0,0-1 0 0 0,0 1 0 0 0,0-1 1 0 0,0 1-1 0 0,0-1 0 0 0,0 1 0 0 0,-1-1 0 0 0,1 1 1 0 0,0-1-1 0 0,0 0 0 0 0,0 0 0 0 0,0 1 0 0 0,-1-1 0 0 0,1 0 1 0 0,0-1-1 0 0,6-8-2962 0 0</inkml:trace>
  <inkml:trace contextRef="#ctx0" brushRef="#br0" timeOffset="1">163 88 9538 0 0,'1'4'5991'0'0,"8"13"-3840"0"0,31 35-419 0 0,-33-41-1942 0 0,0-1 0 0 0,1 0-1 0 0,0 0 1 0 0,16 14 0 0 0,-21-21-317 0 0,1-1-1 0 0,-1 1 1 0 0,1-1-1 0 0,-1 0 0 0 0,1 0 1 0 0,0-1-1 0 0,6 3 1 0 0,-6-3-367 0 0,0-1 1 0 0,0 1 0 0 0,0-1-1 0 0,0 1 1 0 0,0-1-1 0 0,1-1 1 0 0,-1 1-1 0 0,7-2 1 0 0,1-2-1641 0 0,-3-4-440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10146 0 0,'-7'4'420'0'0,"0"0"0"0"0,0 1-1 0 0,0-1 1 0 0,1 1-1 0 0,0 0 1 0 0,0 1 0 0 0,0 0-1 0 0,0 0 1 0 0,1 0 0 0 0,0 0-1 0 0,1 1 1 0 0,-6 9 0 0 0,5-7-293 0 0,1 0 0 0 0,0 0 0 0 0,0 1 0 0 0,1-1 0 0 0,0 1 0 0 0,0 0 0 0 0,1 0 0 0 0,1 0 0 0 0,-1 15 0 0 0,2-23-113 0 0,0 0 1 0 0,0 0 0 0 0,0 0 0 0 0,0 0 0 0 0,0-1-1 0 0,1 1 1 0 0,-1 0 0 0 0,0 0 0 0 0,1 0-1 0 0,0 0 1 0 0,0 0 0 0 0,-1-1 0 0 0,1 1 0 0 0,0 0-1 0 0,0-1 1 0 0,0 1 0 0 0,3 2 0 0 0,-3-3-2 0 0,0-1 0 0 0,0 1 0 0 0,0 0 0 0 0,1 0 0 0 0,-1-1 0 0 0,0 1 0 0 0,1-1 0 0 0,-1 1 0 0 0,0-1 0 0 0,1 0 0 0 0,-1 1 1 0 0,1-1-1 0 0,-1 0 0 0 0,1 0 0 0 0,-1 0 0 0 0,0 0 0 0 0,1 0 0 0 0,1-1 0 0 0,2 0 28 0 0,-1 0-1 0 0,1-1 1 0 0,-1 1 0 0 0,1-1-1 0 0,-1 0 1 0 0,0 0 0 0 0,0-1-1 0 0,0 1 1 0 0,0-1 0 0 0,0 0-1 0 0,0 0 1 0 0,5-7 0 0 0,-4 4 41 0 0,0-1 0 0 0,-1 1 0 0 0,0-1 0 0 0,0-1 0 0 0,-1 1 0 0 0,0 0 0 0 0,0-1 0 0 0,-1 0 0 0 0,0 0 0 0 0,2-9 0 0 0,-4 14-58 0 0,1 1 1 0 0,-1-1-1 0 0,1 1 1 0 0,-1-1-1 0 0,0 0 1 0 0,0 1-1 0 0,0-1 1 0 0,-1 1-1 0 0,1-1 1 0 0,-1 0-1 0 0,1 1 1 0 0,-1-1-1 0 0,0 1 1 0 0,0-1-1 0 0,0 1 1 0 0,0 0-1 0 0,0-1 1 0 0,0 1-1 0 0,-1 0 0 0 0,1 0 1 0 0,-1 0-1 0 0,0 0 1 0 0,0 0-1 0 0,0 0 1 0 0,0 0-1 0 0,0 1 1 0 0,0-1-1 0 0,0 1 1 0 0,0-1-1 0 0,0 1 1 0 0,-1 0-1 0 0,1 0 1 0 0,-1 0-1 0 0,-3-1 1 0 0,3 1-247 0 0,1 0 0 0 0,0 1 1 0 0,-1 0-1 0 0,1-1 0 0 0,-1 1 1 0 0,1 0-1 0 0,-1 0 0 0 0,1 1 1 0 0,0-1-1 0 0,-1 0 0 0 0,1 1 1 0 0,-1 0-1 0 0,1-1 0 0 0,0 1 1 0 0,0 0-1 0 0,-1 0 0 0 0,1 0 0 0 0,0 0 1 0 0,0 1-1 0 0,0-1 0 0 0,0 1 1 0 0,0-1-1 0 0,0 1 0 0 0,1-1 1 0 0,-1 1-1 0 0,0 0 0 0 0,1 0 1 0 0,0 0-1 0 0,-1 0 0 0 0,0 2 1 0 0,-3 7-1704 0 0,0 0 0 0 0,0 0-1 0 0,1 0 1 0 0,-4 22 0 0 0,4-18 1053 0 0,-1-2-1184 0 0</inkml:trace>
  <inkml:trace contextRef="#ctx0" brushRef="#br0" timeOffset="1">0 363 6969 0 0,'13'0'6677'0'0,"15"-10"-4369"0"0,-1-5-1865 0 0,0-2 0 0 0,35-29-1 0 0,-39 28-1348 0 0,0 1 0 0 0,2 0 0 0 0,29-13 0 0 0,-51 28 54 0 0,1 0 0 0 0,0 0 0 0 0,0 0 0 0 0,0 1 1 0 0,1 0-1 0 0,-1 0 0 0 0,0 0 0 0 0,0 0 0 0 0,1 1 1 0 0,-1-1-1 0 0,0 1 0 0 0,1 0 0 0 0,7 2 0 0 0,-8-1-768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39 13603 0 0,'-14'2'3282'0'0,"10"-2"-2277"0"0,14-5-291 0 0,1-1-479 0 0,45-19 83 0 0,-53 24-319 0 0,0 0-1 0 0,1 0 0 0 0,-1 1 0 0 0,1-1 0 0 0,-1 0 0 0 0,1 1 0 0 0,-1 0 0 0 0,1 0 0 0 0,-1 0 0 0 0,1 1 0 0 0,-1-1 0 0 0,1 1 0 0 0,-1-1 0 0 0,5 3 0 0 0,-6-2 14 0 0,0 1 1 0 0,-1-1-1 0 0,1 1 0 0 0,0-1 1 0 0,-1 1-1 0 0,1 0 0 0 0,-1-1 1 0 0,0 1-1 0 0,1 0 1 0 0,-1 0-1 0 0,0 0 0 0 0,0 0 1 0 0,-1 0-1 0 0,1 1 0 0 0,0-1 1 0 0,-1 0-1 0 0,1 0 0 0 0,-1 0 1 0 0,1 1-1 0 0,-1-1 0 0 0,0 0 1 0 0,0 1-1 0 0,0-1 0 0 0,0 0 1 0 0,-2 4-1 0 0,1 10 270 0 0,-2-1-1 0 0,-6 22 1 0 0,8-33-196 0 0,-10 33 597 0 0,6-25-421 0 0,1 0 0 0 0,1 0 0 0 0,0 0 0 0 0,0 0 1 0 0,1 0-1 0 0,1 0 0 0 0,0 1 0 0 0,1 24 0 0 0,1-35-252 0 0,-1 0 0 0 0,1 0 0 0 0,-1 0 0 0 0,1 0 0 0 0,0 0 0 0 0,0 0 0 0 0,0 0 0 0 0,0 0 0 0 0,0 0 0 0 0,0 0 0 0 0,0 0 0 0 0,1-1 0 0 0,-1 1 0 0 0,0 0 0 0 0,1-1 0 0 0,0 1 0 0 0,-1-1 0 0 0,1 0 0 0 0,0 0 0 0 0,0 1 0 0 0,0-1 0 0 0,2 0 0 0 0,-1 1 0 0 0,1-2 0 0 0,0 1 0 0 0,0 0 0 0 0,0-1 0 0 0,-1 0 0 0 0,1 0 0 0 0,0 0-1 0 0,0 0 1 0 0,0-1 0 0 0,0 1 0 0 0,5-2 0 0 0,8-4-226 0 0,0 0 1 0 0,0-1-1 0 0,31-18 0 0 0,-47 24 193 0 0,14-7-607 0 0,66-42-4772 0 0,-73 45 2903 0 0,-1-1 1 0 0,0 0-1 0 0,0-1 0 0 0,7-9 1 0 0,-6 4-1246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3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22 7730 0 0,'1'-3'1321'0'0,"3"-16"7915"0"0,-4 19-9171 0 0,-1 0-1 0 0,0 0 1 0 0,1 0-1 0 0,-1 0 0 0 0,0 0 1 0 0,1 0-1 0 0,-1 1 1 0 0,0-1-1 0 0,1 0 0 0 0,-1 0 1 0 0,1 0-1 0 0,-1 1 1 0 0,0-1-1 0 0,1 0 1 0 0,-1 0-1 0 0,1 1 0 0 0,-1-1 1 0 0,1 1-1 0 0,-1-1 1 0 0,1 0-1 0 0,-1 1 0 0 0,1-1 1 0 0,0 1-1 0 0,-1-1 1 0 0,1 1-1 0 0,-1-1 1 0 0,1 2-1 0 0,-8 6-61 0 0,1 0 0 0 0,0 0 0 0 0,0 0 0 0 0,1 1 0 0 0,0 0 0 0 0,1 0 0 0 0,-5 13 0 0 0,0 1 4 0 0,1-1-1 0 0,-6 27 1 0 0,15-47-7 0 0,-6 23 30 0 0,-7 46-1 0 0,12-66-74 0 0,1 1 0 0 0,-1 0 0 0 0,1 0 0 0 0,1-1 1 0 0,-1 1-1 0 0,1 0 0 0 0,0 0 0 0 0,0-1 0 0 0,0 1 1 0 0,1-1-1 0 0,0 1 0 0 0,0-1 0 0 0,0 1 0 0 0,5 7 1 0 0,-6-12 23 0 0,-1 0 0 0 0,1 0 1 0 0,0-1-1 0 0,0 1 1 0 0,-1 0-1 0 0,1 0 0 0 0,0 0 1 0 0,0-1-1 0 0,0 1 1 0 0,0 0-1 0 0,0-1 1 0 0,0 1-1 0 0,0-1 0 0 0,0 1 1 0 0,0-1-1 0 0,0 1 1 0 0,0-1-1 0 0,0 0 1 0 0,0 1-1 0 0,0-1 0 0 0,0 0 1 0 0,0 0-1 0 0,0 0 1 0 0,1 0-1 0 0,-1 0 1 0 0,0 0-1 0 0,0 0 0 0 0,1-1 1 0 0,0 0-71 0 0,1 0-1 0 0,-1 0 1 0 0,0-1-1 0 0,0 1 1 0 0,0-1 0 0 0,0 1-1 0 0,0-1 1 0 0,0 0 0 0 0,0 0-1 0 0,-1 1 1 0 0,1-1 0 0 0,1-3-1 0 0,3-4-246 0 0,-1-1 1 0 0,1 0-1 0 0,-2 0 0 0 0,7-18 1 0 0,-6-2 545 0 0,4-14 313 0 0,-9 42-501 0 0,1 0 1 0 0,-1 0 0 0 0,1 0 0 0 0,0 0 0 0 0,0 0 0 0 0,0 0 0 0 0,0 0-1 0 0,0 0 1 0 0,1 0 0 0 0,-1 0 0 0 0,1 1 0 0 0,-1-1 0 0 0,1 0-1 0 0,2-1 1 0 0,-3 3-18 0 0,-1-1 0 0 0,1 1 0 0 0,0 0 0 0 0,0 0-1 0 0,-1 0 1 0 0,1 0 0 0 0,0 0 0 0 0,-1 1 0 0 0,1-1 0 0 0,0 0-1 0 0,-1 0 1 0 0,1 0 0 0 0,0 1 0 0 0,-1-1 0 0 0,1 0 0 0 0,0 0-1 0 0,-1 1 1 0 0,1-1 0 0 0,-1 1 0 0 0,1-1 0 0 0,-1 1-1 0 0,1-1 1 0 0,-1 1 0 0 0,1-1 0 0 0,-1 1 0 0 0,1-1 0 0 0,-1 1-1 0 0,1-1 1 0 0,-1 1 0 0 0,0 0 0 0 0,0-1 0 0 0,1 1 0 0 0,-1 0-1 0 0,0-1 1 0 0,0 1 0 0 0,0 0 0 0 0,1-1 0 0 0,-1 1-1 0 0,0 1 1 0 0,9 35 111 0 0,-9-34-110 0 0,9 76-78 0 0,-9-63 52 0 0,2 1 0 0 0,-1-1 0 0 0,2 1-1 0 0,0-1 1 0 0,9 24 0 0 0,-12-39 23 0 0,0-1 1 0 0,0 0-1 0 0,0 0 0 0 0,0 1 0 0 0,0-1 0 0 0,1 0 0 0 0,-1 1 0 0 0,0-1 1 0 0,0 0-1 0 0,0 0 0 0 0,0 1 0 0 0,1-1 0 0 0,-1 0 0 0 0,0 0 0 0 0,0 1 0 0 0,0-1 1 0 0,1 0-1 0 0,-1 0 0 0 0,0 0 0 0 0,0 1 0 0 0,1-1 0 0 0,-1 0 0 0 0,0 0 1 0 0,1 0-1 0 0,-1 0 0 0 0,0 0 0 0 0,1 0 0 0 0,-1 1 0 0 0,0-1 0 0 0,0 0 0 0 0,1 0 1 0 0,-1 0-1 0 0,0 0 0 0 0,1 0 0 0 0,-1 0 0 0 0,0 0 0 0 0,1-1 0 0 0,-1 1 1 0 0,0 0-1 0 0,1 0 0 0 0,-1 0 0 0 0,1 0 0 0 0,12-15-115 0 0,6-22-174 0 0,-18 37 284 0 0,5-13-53 0 0,44-89-306 0 0,-42 89 484 0 0,0 1 1 0 0,1 1 0 0 0,0-1 0 0 0,1 1 0 0 0,21-18 0 0 0,-20 20 113 0 0,0 0 0 0 0,1 1 1 0 0,0 1-1 0 0,1-1 1 0 0,0 2-1 0 0,20-8 0 0 0,-30 13-181 0 0,0 0-1 0 0,0 0 1 0 0,0 0-1 0 0,0 0 1 0 0,1 1 0 0 0,-1-1-1 0 0,0 1 1 0 0,0 0-1 0 0,0 0 1 0 0,1 0-1 0 0,-1 0 1 0 0,0 1-1 0 0,0-1 1 0 0,0 1 0 0 0,1 0-1 0 0,-1 0 1 0 0,0 0-1 0 0,0 0 1 0 0,-1 1-1 0 0,1-1 1 0 0,0 1-1 0 0,0 0 1 0 0,-1 0 0 0 0,1 0-1 0 0,-1 0 1 0 0,1 0-1 0 0,-1 0 1 0 0,0 1-1 0 0,0-1 1 0 0,0 1-1 0 0,0-1 1 0 0,0 1 0 0 0,-1 0-1 0 0,3 4 1 0 0,2 6 157 0 0,-1 1 1 0 0,0 0 0 0 0,-1 0 0 0 0,-1 1-1 0 0,0-1 1 0 0,1 29 0 0 0,-7 88 453 0 0,0-94-1368 0 0,2-1-1 0 0,5 50 0 0 0,-4-83 211 0 0,1 0 0 0 0,-1 0 0 0 0,1 1 0 0 0,0-1-1 0 0,0 0 1 0 0,0 0 0 0 0,1 0 0 0 0,2 5 0 0 0,-4-7 145 0 0,1-1 0 0 0,0 1-1 0 0,-1 0 1 0 0,1 0 0 0 0,0-1 0 0 0,-1 1-1 0 0,1 0 1 0 0,0-1 0 0 0,0 1 0 0 0,0 0-1 0 0,-1-1 1 0 0,1 1 0 0 0,0-1 0 0 0,0 0-1 0 0,0 1 1 0 0,0-1 0 0 0,0 0-1 0 0,0 1 1 0 0,0-1 0 0 0,0 0 0 0 0,0 0-1 0 0,0 0 1 0 0,0 0 0 0 0,0 0 0 0 0,0 0-1 0 0,0 0 1 0 0,0 0 0 0 0,0-1 0 0 0,0 1-1 0 0,0 0 1 0 0,1-1 0 0 0,10-4-3728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16 147 6553 0 0,'-16'4'4146'0'0,"27"-4"-329"0"0,7-6-3546 0 0,-1-1-1 0 0,0-1 0 0 0,0-1 1 0 0,0 0-1 0 0,20-16 0 0 0,11-5-153 0 0,48-26-66 0 0,-134 71-2680 0 0,30-13 2631 0 0,1 0 1 0 0,0 1-1 0 0,-1 0 1 0 0,1 0-1 0 0,0 0 1 0 0,0 1-1 0 0,1 0 0 0 0,-1 1 1 0 0,1-1-1 0 0,0 1 1 0 0,0 1-1 0 0,1-1 1 0 0,-8 9-1 0 0,3 5 474 0 0,0 1 0 0 0,1 0-1 0 0,1 0 1 0 0,1 1 0 0 0,1 0 0 0 0,1 0-1 0 0,0 0 1 0 0,2 1 0 0 0,0 0 0 0 0,2-1 0 0 0,0 1-1 0 0,5 38 1 0 0,-4-56-468 0 0,0 0 1 0 0,1 1-1 0 0,0-1 0 0 0,0 0 0 0 0,0 0 0 0 0,0 0 1 0 0,1 0-1 0 0,0 0 0 0 0,0 0 0 0 0,0 0 0 0 0,0 0 0 0 0,0-1 1 0 0,1 1-1 0 0,-1-1 0 0 0,1 0 0 0 0,0 0 0 0 0,0 0 1 0 0,1 0-1 0 0,-1 0 0 0 0,0-1 0 0 0,1 1 0 0 0,0-1 0 0 0,-1 0 1 0 0,1 0-1 0 0,0 0 0 0 0,0-1 0 0 0,0 1 0 0 0,0-1 1 0 0,1 0-1 0 0,-1 0 0 0 0,0 0 0 0 0,0-1 0 0 0,1 0 0 0 0,-1 1 1 0 0,0-2-1 0 0,0 1 0 0 0,1 0 0 0 0,-1-1 0 0 0,0 0 1 0 0,0 0-1 0 0,1 0 0 0 0,-1 0 0 0 0,4-3 0 0 0,0 1-492 0 0,0-1-1 0 0,0 0 1 0 0,0-1-1 0 0,10-7 1 0 0,-11 6-559 0 0,-1 1 0 0 0,1-1 0 0 0,-1-1 0 0 0,0 1 0 0 0,-1-1 0 0 0,0 0 0 0 0,0 0 0 0 0,0-1 0 0 0,-1 0 0 0 0,0 1 0 0 0,0-1 1 0 0,-1-1-1 0 0,3-12 0 0 0,-2 2-1262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80 8714 0 0,'-2'0'462'0'0,"0"0"0"0"0,1 0 0 0 0,-1 0-1 0 0,1 0 1 0 0,-1 1 0 0 0,0-1 0 0 0,1 0 0 0 0,-1 1 0 0 0,1 0 0 0 0,-1-1 0 0 0,1 1 0 0 0,-1 0 0 0 0,1 0-1 0 0,0 0 1 0 0,-1-1 0 0 0,0 3 0 0 0,2-3-408 0 0,0 0-1 0 0,0 0 1 0 0,0 0-1 0 0,-1 0 1 0 0,1 0-1 0 0,0 0 1 0 0,0 0-1 0 0,0 0 1 0 0,0 0 0 0 0,0 0-1 0 0,0 1 1 0 0,0-1-1 0 0,0 0 1 0 0,0 0-1 0 0,0 0 1 0 0,0 0-1 0 0,0 0 1 0 0,0 0-1 0 0,0 0 1 0 0,0 0 0 0 0,0 1-1 0 0,0-1 1 0 0,0 0-1 0 0,0 0 1 0 0,0 0-1 0 0,0 0 1 0 0,0 0-1 0 0,0 0 1 0 0,0 0-1 0 0,0 0 1 0 0,0 1-1 0 0,0-1 1 0 0,0 0 0 0 0,0 0-1 0 0,0 0 1 0 0,0 0-1 0 0,0 0 1 0 0,0 0-1 0 0,0 0 1 0 0,0 0-1 0 0,0 1 1 0 0,0-1-1 0 0,1 0 1 0 0,-1 0 0 0 0,0 0-1 0 0,0 0 1 0 0,0 0-1 0 0,0 0 1 0 0,0 0-1 0 0,0 0 1 0 0,0 0-1 0 0,0 0 1 0 0,1 0-1 0 0,-1 0 1 0 0,0 0-1 0 0,15-2 523 0 0,18-10-936 0 0,-1-1 0 0 0,0-1 0 0 0,-1-2 0 0 0,30-20 0 0 0,-75 47 422 0 0,0 0 1 0 0,1 1-1 0 0,1 0 1 0 0,0 1-1 0 0,-19 26 1 0 0,23-27 66 0 0,0 0-1 0 0,0 0 1 0 0,2 1 0 0 0,-1 0 0 0 0,2 0 0 0 0,0 1 0 0 0,0 0 0 0 0,1-1 0 0 0,-3 27 0 0 0,6-31-90 0 0,1 1 0 0 0,0-1 0 0 0,1 1 0 0 0,0-1 0 0 0,1 1 0 0 0,0-1 0 0 0,0 0-1 0 0,1 0 1 0 0,6 15 0 0 0,-8-21-38 0 0,1 0 1 0 0,-1 0-1 0 0,1 0 0 0 0,0 0 1 0 0,0 0-1 0 0,0 0 0 0 0,0 0 1 0 0,0-1-1 0 0,0 1 0 0 0,1-1 1 0 0,0 0-1 0 0,-1 1 0 0 0,1-1 0 0 0,0 0 1 0 0,0-1-1 0 0,0 1 0 0 0,0 0 1 0 0,0-1-1 0 0,1 0 0 0 0,-1 0 1 0 0,0 0-1 0 0,1 0 0 0 0,-1 0 1 0 0,0-1-1 0 0,1 1 0 0 0,-1-1 0 0 0,1 0 1 0 0,-1 0-1 0 0,7-1 0 0 0,-6 0-47 0 0,0 0-1 0 0,0 0 1 0 0,0 0 0 0 0,0-1-1 0 0,0 0 1 0 0,0 1-1 0 0,0-1 1 0 0,0-1-1 0 0,4-3 1 0 0,-3 2-550 0 0,0-1-1 0 0,-1 1 1 0 0,1-1 0 0 0,-1 0-1 0 0,0 0 1 0 0,-1-1 0 0 0,1 1-1 0 0,-1-1 1 0 0,3-8 0 0 0,1-5-1627 0 0,-1-1 1 0 0,0 0-1 0 0,-2 0 1 0 0,3-22 0 0 0,-4 16-79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7490 0 0,'0'52'8310'0'0,"1"0"-3873"0"0,10 193-2516 0 0,-9-226-1906 0 0,0 0 0 0 0,6 20-1 0 0,-6-34-452 0 0,-1 0 0 0 0,0 0 0 0 0,1 0 0 0 0,0-1-1 0 0,0 1 1 0 0,1-1 0 0 0,-1 0 0 0 0,1 1 0 0 0,0-1-1 0 0,0 0 1 0 0,0 0 0 0 0,0-1 0 0 0,6 5-1 0 0,-9-8 94 0 0,1 1 0 0 0,0-1 0 0 0,-1 1 0 0 0,1-1 0 0 0,0 0 0 0 0,-1 1 0 0 0,1-1 0 0 0,0 0 0 0 0,0 0 0 0 0,-1 0 0 0 0,1 1 0 0 0,0-1 0 0 0,0 0 0 0 0,-1 0 0 0 0,1 0 0 0 0,0 0-1 0 0,0 0 1 0 0,-1-1 0 0 0,1 1 0 0 0,0 0 0 0 0,0 0 0 0 0,-1 0 0 0 0,1-1 0 0 0,0 1 0 0 0,0 0 0 0 0,-1-1 0 0 0,1 1 0 0 0,0 0 0 0 0,-1-1 0 0 0,1 1 0 0 0,-1-1 0 0 0,1 1 0 0 0,0-1 0 0 0,-1 1-1 0 0,1-1 1 0 0,-1 0 0 0 0,1-1 0 0 0,4-6-2218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5:5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56 199 6129 0 0,'-12'3'7305'0'0,"-1"2"-3998"0"0,-18 3 2287 0 0,35-9-5516 0 0,-1 0 0 0 0,0-1 0 0 0,0 1 0 0 0,-1-1 0 0 0,1 1 0 0 0,0-1 0 0 0,0 0 0 0 0,-1 0 0 0 0,4-4 0 0 0,-1 2-9 0 0,77-67 54 0 0,-59 49-217 0 0,1 1 1 0 0,1 1-1 0 0,45-28 1 0 0,-69 47 98 0 0,0 0 0 0 0,0 0 0 0 0,0 1 0 0 0,0-1 1 0 0,1 0-1 0 0,-1 1 0 0 0,0-1 0 0 0,1 1 0 0 0,-1-1 0 0 0,0 1 0 0 0,1-1 0 0 0,-1 1 1 0 0,0 0-1 0 0,1 0 0 0 0,-1 0 0 0 0,0 0 0 0 0,1 0 0 0 0,-1 0 0 0 0,1 0 0 0 0,-1 0 1 0 0,0 1-1 0 0,1-1 0 0 0,-1 0 0 0 0,0 1 0 0 0,1-1 0 0 0,-1 1 0 0 0,0 0 1 0 0,0-1-1 0 0,1 1 0 0 0,-1 0 0 0 0,0 0 0 0 0,0-1 0 0 0,0 1 0 0 0,1 2 0 0 0,1 1 120 0 0,-1 1 0 0 0,0 0 0 0 0,0-1 0 0 0,0 1 0 0 0,-1 0 0 0 0,0 0 0 0 0,0 0 0 0 0,1 8 0 0 0,16 152 2607 0 0,-9-75-2576 0 0,22 101 1 0 0,-25-164-693 0 0,5 18-1033 0 0,17 49 1 0 0,3-29-4872 0 0,-24-54 3103 0 0,1 0-1 0 0,0-1 1 0 0,14 15-1 0 0,-15-19 599 0 0</inkml:trace>
  <inkml:trace contextRef="#ctx0" brushRef="#br0" timeOffset="1">809 476 8946 0 0,'-13'3'6457'0'0,"5"1"-4544"0"0,-3-1-1497 0 0,6 2-152 0 0,3-1 128 0 0,0-2 88 0 0,1 1-64 0 0,-1 2-256 0 0,2-1-136 0 0,-2 3-216 0 0,2 0-264 0 0,0 0-368 0 0,0-2-672 0 0,2 2-1001 0 0,0-2-1024 0 0,-1 1 273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 4833 0 0,'-23'-16'1984'0'0,"22"14"-705"0"0,14 10 2 0 0,0 2-1108 0 0,0 1 1 0 0,-1 0 0 0 0,-1 0 0 0 0,0 1 0 0 0,14 20 0 0 0,0-2-174 0 0,-21-24-267 0 0,0-1 0 0 0,0 1 1 0 0,-1 0-1 0 0,1 0 0 0 0,-1 1 1 0 0,-1-1-1 0 0,1 1 1 0 0,-1-1-1 0 0,0 1 0 0 0,0 0 1 0 0,-1 0-1 0 0,0 0 1 0 0,-1-1-1 0 0,1 1 0 0 0,-1 0 1 0 0,0 0-1 0 0,-1 0 0 0 0,0 0 1 0 0,-3 12-1 0 0,2-11 158 0 0,0 0 0 0 0,-1 0 0 0 0,0-1 1 0 0,0 1-1 0 0,-1-1 0 0 0,0 0 0 0 0,0 0 0 0 0,-1 0 0 0 0,1 0 0 0 0,-2-1 0 0 0,1 0 0 0 0,-1 0 0 0 0,0 0 0 0 0,0-1 0 0 0,0 0 0 0 0,-11 7 0 0 0,10-8 212 0 0,2-1 80 0 0,0 0-1 0 0,0 0 1 0 0,0 0 0 0 0,-1-1 0 0 0,1 0 0 0 0,-1 0 0 0 0,1 0 0 0 0,-1-1 0 0 0,-7 2-1 0 0,20-4 164 0 0,0-1 0 0 0,0 1 0 0 0,0-1 0 0 0,0 0 0 0 0,0 0 0 0 0,0-1 0 0 0,-1 0 0 0 0,7-4 0 0 0,31-11 353 0 0,-38 16-646 0 0,53-9 127 0 0,-56 11-163 0 0,-1-1-1 0 0,1 1 1 0 0,-1 0-1 0 0,1 0 1 0 0,-1 0-1 0 0,0 0 1 0 0,1 1-1 0 0,-1-1 1 0 0,1 1-1 0 0,-1-1 1 0 0,0 1-1 0 0,1 0 1 0 0,-1 0-1 0 0,0 0 1 0 0,0 0-1 0 0,0 1 1 0 0,1-1-1 0 0,-1 0 1 0 0,-1 1-1 0 0,1-1 1 0 0,2 3-1 0 0,-3-1 10 0 0,1 0 0 0 0,-1 0 0 0 0,0 0 0 0 0,0 0 0 0 0,0 0-1 0 0,-1 0 1 0 0,1 0 0 0 0,-1 0 0 0 0,0 0 0 0 0,0 1 0 0 0,0-1-1 0 0,0 0 1 0 0,-1 6 0 0 0,-11 44 133 0 0,10-43-129 0 0,-28 90 71 0 0,18-67-9 0 0,2 1 0 0 0,1 1 0 0 0,-4 35 1 0 0,12-68-67 0 0,1 0-1 0 0,0 0 1 0 0,0 0 0 0 0,0 0 0 0 0,0 0 0 0 0,0 0 0 0 0,0 0 0 0 0,0 0 0 0 0,1 0 0 0 0,-1 0 0 0 0,1 0 0 0 0,-1 0 0 0 0,1 0-1 0 0,0 0 1 0 0,0 0 0 0 0,0 0 0 0 0,0 0 0 0 0,0-1 0 0 0,0 1 0 0 0,0 0 0 0 0,3 2 0 0 0,-2-3-9 0 0,-1-1 0 0 0,1 1 1 0 0,0-1-1 0 0,-1 1 0 0 0,1-1 0 0 0,0 1 1 0 0,0-1-1 0 0,-1 0 0 0 0,1 0 0 0 0,0 0 1 0 0,-1 0-1 0 0,1 0 0 0 0,0 0 0 0 0,0 0 1 0 0,-1-1-1 0 0,1 1 0 0 0,0-1 0 0 0,-1 1 1 0 0,1-1-1 0 0,-1 0 0 0 0,1 1 1 0 0,-1-1-1 0 0,1 0 0 0 0,-1 0 0 0 0,1 0 1 0 0,1-1-1 0 0,4-4-33 0 0,-1 1 1 0 0,1-1-1 0 0,-1 0 0 0 0,0 0 1 0 0,0-1-1 0 0,-1 0 0 0 0,1 0 1 0 0,-2 0-1 0 0,1-1 0 0 0,-1 1 1 0 0,5-14-1 0 0,-7 16-137 0 0,1-1 0 0 0,-2 0-1 0 0,1 0 1 0 0,-1 0 0 0 0,0 0 0 0 0,0 0-1 0 0,0 0 1 0 0,-1 0 0 0 0,0 0 0 0 0,0-1 0 0 0,-1 1-1 0 0,1 0 1 0 0,-1 0 0 0 0,-1 0 0 0 0,1 0-1 0 0,-1 0 1 0 0,-3-5 0 0 0,-1 0 120 0 0,0 1 0 0 0,-1 0 0 0 0,-1 1 0 0 0,1 0 0 0 0,-2 0 0 0 0,1 0 0 0 0,-1 1 0 0 0,-14-9 0 0 0,7 3 349 0 0,16 14-249 0 0,-1 0 0 0 0,1-1 0 0 0,-1 1 0 0 0,1 0 0 0 0,-1-1 0 0 0,1 1 0 0 0,0-1 0 0 0,-1 1 0 0 0,1 0 0 0 0,0-1 0 0 0,-1 1 0 0 0,1-1 0 0 0,0 1 1 0 0,0-1-1 0 0,-1 1 0 0 0,1-1 0 0 0,0 0 0 0 0,0 1 0 0 0,0-1 0 0 0,0 1 0 0 0,0-1 0 0 0,0 1 0 0 0,0-1 0 0 0,0 0 0 0 0,0 1 0 0 0,0-1 0 0 0,0 1 1 0 0,0-1-1 0 0,0 1 0 0 0,0-1 0 0 0,1 0 0 0 0,15-15 794 0 0,38-6-555 0 0,-46 19-83 0 0,20-7-156 0 0,-1 2 0 0 0,39-8-1 0 0,-59 14-331 0 0,0 1 0 0 0,1 0 0 0 0,0 0 0 0 0,-1 1 0 0 0,1 0 0 0 0,-1 1 0 0 0,1-1 0 0 0,-1 1 0 0 0,1 1 0 0 0,-1-1 0 0 0,0 2 0 0 0,1-1 0 0 0,-1 0 0 0 0,9 6 0 0 0,-14-7 116 0 0,0 1 1 0 0,0-1 0 0 0,0 0 0 0 0,0 1-1 0 0,0-1 1 0 0,-1 1 0 0 0,1 0-1 0 0,-1 0 1 0 0,1 0 0 0 0,-1 0-1 0 0,1 0 1 0 0,-1 0 0 0 0,0 0-1 0 0,0 0 1 0 0,0 0 0 0 0,0 0-1 0 0,-1 1 1 0 0,1-1 0 0 0,-1 0-1 0 0,1 4 1 0 0,-1-1 29 0 0,0-1 0 0 0,0 0 1 0 0,-1 0-1 0 0,0 0 0 0 0,0 0 0 0 0,0 0 0 0 0,0 0 0 0 0,-1 0 1 0 0,1 0-1 0 0,-5 6 0 0 0,-3 3 314 0 0,1 0 0 0 0,-2-1 0 0 0,0-1 0 0 0,0 0 0 0 0,-16 13 0 0 0,16-15 354 0 0,6-4-79 0 0,-1-1 0 0 0,0 0-1 0 0,0 0 1 0 0,0-1 0 0 0,0 1-1 0 0,-1-1 1 0 0,-10 4 0 0 0,16-7-441 0 0,0 1 1 0 0,0-1-1 0 0,0 0 1 0 0,-1 0-1 0 0,1 0 1 0 0,0 0-1 0 0,0 0 1 0 0,0 0-1 0 0,0 0 1 0 0,0 0 0 0 0,-1 0-1 0 0,1 0 1 0 0,0 0-1 0 0,0 0 1 0 0,0 0-1 0 0,0 0 1 0 0,-1 0-1 0 0,1 0 1 0 0,0 0-1 0 0,0 0 1 0 0,0 0-1 0 0,0 0 1 0 0,0 0-1 0 0,-1 0 1 0 0,1 0 0 0 0,0 0-1 0 0,0 0 1 0 0,0 0-1 0 0,0 0 1 0 0,0-1-1 0 0,-1 1 1 0 0,1 0-1 0 0,0 0 1 0 0,0 0-1 0 0,0 0 1 0 0,0 0-1 0 0,0 0 1 0 0,0 0-1 0 0,0-1 1 0 0,0 1-1 0 0,0 0 1 0 0,-1 0 0 0 0,1 0-1 0 0,0 0 1 0 0,0 0-1 0 0,0-1 1 0 0,0 1-1 0 0,0 0 1 0 0,0 0-1 0 0,0 0 1 0 0,0 0-1 0 0,0 0 1 0 0,0-1-1 0 0,0 1 1 0 0,0 0-1 0 0,6-13 516 0 0,10-11-307 0 0,125-110-648 0 0,0 1-5172 0 0,-138 131 5491 0 0,-1-1 0 0 0,0 0 0 0 0,0 1 0 0 0,1-1 0 0 0,-2 0 1 0 0,1 0-1 0 0,0 0 0 0 0,0 0 0 0 0,-1 0 0 0 0,0-1 0 0 0,0 1 0 0 0,0 0 0 0 0,0-1 0 0 0,0 1 0 0 0,-1-1 0 0 0,1 1 0 0 0,-1-1 0 0 0,0-6 0 0 0,-1 7 137 0 0,0-1-1 0 0,0 1 1 0 0,-1-1 0 0 0,1 1-1 0 0,-1 0 1 0 0,1-1-1 0 0,-1 1 1 0 0,0 0 0 0 0,0 0-1 0 0,-1 0 1 0 0,1 0 0 0 0,-1 1-1 0 0,1-1 1 0 0,-1 1 0 0 0,0-1-1 0 0,0 1 1 0 0,-6-3-1 0 0,2 0 339 0 0,0 1-1 0 0,0 0 0 0 0,-1 0 1 0 0,0 0-1 0 0,0 1 0 0 0,0 0 1 0 0,0 1-1 0 0,-10-2 0 0 0,15 4-273 0 0,1-1-1 0 0,-1 1 0 0 0,1 0 0 0 0,0 1 1 0 0,-1-1-1 0 0,1 0 0 0 0,0 1 0 0 0,-1-1 1 0 0,1 1-1 0 0,0 0 0 0 0,-1-1 0 0 0,1 1 0 0 0,0 0 1 0 0,0 1-1 0 0,0-1 0 0 0,0 0 0 0 0,0 1 1 0 0,0-1-1 0 0,0 1 0 0 0,0-1 0 0 0,1 1 1 0 0,-1 0-1 0 0,1 0 0 0 0,-1 0 0 0 0,1 0 1 0 0,0 0-1 0 0,0 0 0 0 0,-1 0 0 0 0,1 0 1 0 0,1 0-1 0 0,-1 1 0 0 0,0-1 0 0 0,0 3 1 0 0,-1 3-44 0 0,1-1 1 0 0,0 1-1 0 0,0 0 0 0 0,1 0 1 0 0,0 0-1 0 0,0 0 1 0 0,1 0-1 0 0,0 0 1 0 0,0 0-1 0 0,5 14 1 0 0,4 7-21 0 0,17 39 1 0 0,37 58-1939 0 0,-41-87-1739 0 0,32 40 0 0 0,-48-68 2372 0 0,-1-1-879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4233 0 0,'-3'1'206'0'0,"0"1"0"0"0,0 0 0 0 0,0 0 1 0 0,0 1-1 0 0,1-1 0 0 0,-1 0 0 0 0,1 1 0 0 0,-1 0 0 0 0,1-1 1 0 0,0 1-1 0 0,0 0 0 0 0,0 0 0 0 0,1 0 0 0 0,-1 1 0 0 0,1-1 1 0 0,0 0-1 0 0,-1 0 0 0 0,1 1 0 0 0,1-1 0 0 0,-1 1 0 0 0,1-1 1 0 0,-1 1-1 0 0,1-1 0 0 0,0 1 0 0 0,1 6 0 0 0,0-7-87 0 0,0 1 0 0 0,0 0 0 0 0,0-1 0 0 0,1 1-1 0 0,-1 0 1 0 0,1-1 0 0 0,0 0 0 0 0,0 1 0 0 0,1-1 0 0 0,-1 0-1 0 0,1 0 1 0 0,-1 0 0 0 0,1-1 0 0 0,0 1 0 0 0,0-1 0 0 0,0 1-1 0 0,0-1 1 0 0,1 0 0 0 0,-1 0 0 0 0,0 0 0 0 0,1-1 0 0 0,0 1-1 0 0,5 1 1 0 0,4 0-154 0 0,0-1 0 0 0,0 1 0 0 0,0-2 0 0 0,0 0-1 0 0,1-1 1 0 0,-1 0 0 0 0,0-1 0 0 0,1 0 0 0 0,17-5-1 0 0,-13 2-907 0 0,0-1 0 0 0,0 0 0 0 0,-1-2 0 0 0,0 0 0 0 0,0-1 0 0 0,20-12 0 0 0,-8-5-1351 0 0,-18 10 216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26 242 4697 0 0,'4'-4'141'0'0,"0"1"1"0"0,0-1-1 0 0,0 1 1 0 0,0 0-1 0 0,0 0 1 0 0,1 0-1 0 0,-1 1 0 0 0,1 0 1 0 0,0-1-1 0 0,-1 2 1 0 0,1-1-1 0 0,0 0 1 0 0,0 1-1 0 0,0 0 1 0 0,0 0-1 0 0,1 1 0 0 0,-1-1 1 0 0,7 2-1 0 0,-10-1-105 0 0,0 1 0 0 0,1-1 0 0 0,-1 1 0 0 0,0 0 1 0 0,0 0-1 0 0,1 0 0 0 0,-1 0 0 0 0,0 0 0 0 0,0 1 0 0 0,0-1 0 0 0,0 1 0 0 0,0-1 0 0 0,-1 1 0 0 0,1 0 0 0 0,0 0 0 0 0,-1 0 0 0 0,3 3 0 0 0,-2-1 47 0 0,1 1 0 0 0,-1 0 0 0 0,0 0 0 0 0,-1 0 0 0 0,1 0 0 0 0,-1 0 0 0 0,2 10 0 0 0,-2-1 84 0 0,-1 1 0 0 0,0 0 0 0 0,-1 0 0 0 0,-4 28-1 0 0,1-27-325 0 0,0 1 0 0 0,-1-1 0 0 0,0 0 0 0 0,-2 0 0 0 0,0 0 0 0 0,0-1 0 0 0,-2 0-1 0 0,1 0 1 0 0,-2-1 0 0 0,0 0 0 0 0,-1-1 0 0 0,-17 18 0 0 0,26-30 41 0 0,1 0 0 0 0,-1 1-1 0 0,1-1 1 0 0,-1 0 0 0 0,1 0 0 0 0,-1 0-1 0 0,0 0 1 0 0,0 0 0 0 0,0 0 0 0 0,1 0 0 0 0,-1-1-1 0 0,0 1 1 0 0,0-1 0 0 0,0 1 0 0 0,0-1 0 0 0,-3 0-1 0 0,4 0 54 0 0,0 0-1 0 0,0 0 0 0 0,0-1 1 0 0,0 1-1 0 0,0-1 0 0 0,0 1 0 0 0,1-1 1 0 0,-1 1-1 0 0,0-1 0 0 0,0 1 1 0 0,1-1-1 0 0,-1 0 0 0 0,0 1 1 0 0,1-1-1 0 0,-1 0 0 0 0,0 0 1 0 0,1 1-1 0 0,-1-1 0 0 0,1 0 0 0 0,0 0 1 0 0,-1 0-1 0 0,1 0 0 0 0,-1-1 1 0 0,0-4-11 0 0,0 1 1 0 0,0-1 0 0 0,0 0-1 0 0,1 1 1 0 0,0-1 0 0 0,0 1-1 0 0,1-1 1 0 0,-1 0 0 0 0,3-9-1 0 0,3-3-48 0 0,0 0-1 0 0,1 1 0 0 0,1-1 0 0 0,19-29 1 0 0,-20 36 321 0 0,0 0 1 0 0,1 1-1 0 0,1 0 1 0 0,0 0-1 0 0,0 0 1 0 0,0 1-1 0 0,21-14 1 0 0,-28 22 31 0 0,0-1 0 0 0,0 1 1 0 0,0 0-1 0 0,0-1 0 0 0,1 1 1 0 0,-1 0-1 0 0,0 0 0 0 0,1 1 0 0 0,-1-1 1 0 0,1 0-1 0 0,-1 1 0 0 0,1-1 1 0 0,-1 1-1 0 0,1 0 0 0 0,-1 0 1 0 0,1 0-1 0 0,-1 0 0 0 0,1 0 1 0 0,-1 1-1 0 0,1-1 0 0 0,4 2 1 0 0,-4 0-59 0 0,-1 0-1 0 0,1 0 1 0 0,-1 1 0 0 0,1-1 0 0 0,-1 1-1 0 0,0-1 1 0 0,0 1 0 0 0,0 0 0 0 0,0-1-1 0 0,-1 1 1 0 0,1 0 0 0 0,-1 0 0 0 0,0 0 0 0 0,0 1-1 0 0,0-1 1 0 0,1 5 0 0 0,6 21 542 0 0,-4-11-688 0 0,1 0 0 0 0,1-1 0 0 0,0 0 1 0 0,11 20-1 0 0,-17-37-87 0 0,0 1 1 0 0,0-1 0 0 0,0 1-1 0 0,1-1 1 0 0,-1 1-1 0 0,0-1 1 0 0,0 1 0 0 0,1-1-1 0 0,-1 1 1 0 0,0-1-1 0 0,1 0 1 0 0,-1 1 0 0 0,0-1-1 0 0,1 0 1 0 0,-1 1-1 0 0,1-1 1 0 0,-1 0 0 0 0,0 1-1 0 0,1-1 1 0 0,-1 0-1 0 0,1 0 1 0 0,-1 1 0 0 0,1-1-1 0 0,-1 0 1 0 0,1 0-1 0 0,-1 0 1 0 0,1 0 0 0 0,-1 0-1 0 0,1 0 1 0 0,-1 0-1 0 0,2 0 1 0 0,8-13-1917 0 0,0-25-256 0 0,-10 38 2233 0 0,20-144-2266 0 0,-12 80 2676 0 0,27-112 0 0 0,-33 171-216 0 0,-1-1 296 0 0,1 0 1 0 0,-1 0-1 0 0,2 0 1 0 0,-1 0-1 0 0,1 1 1 0 0,0-1-1 0 0,0 1 1 0 0,5-7-1 0 0,-8 11-438 0 0,0 1 0 0 0,1 0 0 0 0,-1 0 1 0 0,0 0-1 0 0,0 0 0 0 0,0 0 0 0 0,0 0 0 0 0,1-1 0 0 0,-1 1 0 0 0,0 0 0 0 0,0 0 1 0 0,0 0-1 0 0,0 0 0 0 0,1 0 0 0 0,-1 0 0 0 0,0 0 0 0 0,0 0 0 0 0,0 0 0 0 0,1 0 1 0 0,-1 0-1 0 0,0 0 0 0 0,0 0 0 0 0,0 0 0 0 0,1 0 0 0 0,-1 0 0 0 0,0 0 0 0 0,0 0 1 0 0,0 0-1 0 0,1 0 0 0 0,-1 0 0 0 0,0 0 0 0 0,0 0 0 0 0,0 0 0 0 0,1 0 0 0 0,-1 0 1 0 0,0 1-1 0 0,0-1 0 0 0,0 0 0 0 0,0 0 0 0 0,1 0 0 0 0,4 11 1078 0 0,1 15-189 0 0,-6-25-887 0 0,6 53 1124 0 0,-2 2-1 0 0,-6 90 0 0 0,-1-94-1006 0 0,2 0 1 0 0,3 0-1 0 0,10 65 1 0 0,-9-106-257 0 0,-1-1 0 0 0,1 1 1 0 0,1-1-1 0 0,8 18 0 0 0,-11-27 42 0 0,0 1 0 0 0,0 0 0 0 0,0-1-1 0 0,0 1 1 0 0,0-1 0 0 0,1 1-1 0 0,-1-1 1 0 0,0 0 0 0 0,1 0-1 0 0,-1 1 1 0 0,1-1 0 0 0,-1 0-1 0 0,1 0 1 0 0,0 0 0 0 0,2 1 0 0 0,-3-2 5 0 0,1 0 1 0 0,-1 0-1 0 0,0 0 1 0 0,1 0-1 0 0,-1-1 1 0 0,0 1-1 0 0,1 0 1 0 0,-1 0-1 0 0,0-1 1 0 0,0 1-1 0 0,1-1 1 0 0,-1 1-1 0 0,0-1 1 0 0,0 0-1 0 0,0 1 1 0 0,1-1-1 0 0,-1 0 1 0 0,0 0-1 0 0,0 0 1 0 0,0 0-1 0 0,-1 0 1 0 0,1 0-1 0 0,0 0 1 0 0,0 0-1 0 0,0-1 1 0 0,7-10-80 0 0,0 1 1 0 0,-1-1-1 0 0,-1-1 1 0 0,0 1 0 0 0,-1-1-1 0 0,0 0 1 0 0,-1 0-1 0 0,4-24 1 0 0,10-113 63 0 0,-17 133 62 0 0,1-18 55 0 0,-3 21 119 0 0,2 1 0 0 0,0 0 1 0 0,0 0-1 0 0,1 0 0 0 0,1 0 1 0 0,0 1-1 0 0,6-16 1 0 0,-9 28-162 0 0,0 0 0 0 0,0 0 0 0 0,0-1 1 0 0,0 1-1 0 0,0 0 0 0 0,0 0 1 0 0,0-1-1 0 0,0 1 0 0 0,0 0 1 0 0,1 0-1 0 0,-1 0 0 0 0,0-1 0 0 0,0 1 1 0 0,0 0-1 0 0,0 0 0 0 0,1 0 1 0 0,-1 0-1 0 0,0-1 0 0 0,0 1 1 0 0,0 0-1 0 0,1 0 0 0 0,-1 0 0 0 0,0 0 1 0 0,0 0-1 0 0,1 0 0 0 0,-1-1 1 0 0,0 1-1 0 0,0 0 0 0 0,1 0 1 0 0,-1 0-1 0 0,0 0 0 0 0,0 0 1 0 0,1 0-1 0 0,-1 0 0 0 0,0 0 0 0 0,0 0 1 0 0,1 0-1 0 0,-1 1 0 0 0,7 8 406 0 0,1 16 16 0 0,9 97 350 0 0,-14-89-831 0 0,1 0 0 0 0,1 0 0 0 0,17 55 0 0 0,-20-84-286 0 0,0 0 0 0 0,0 0 0 0 0,0 0 0 0 0,0 0-1 0 0,1 0 1 0 0,-1-1 0 0 0,1 1 0 0 0,0-1 0 0 0,0 1 0 0 0,0-1-1 0 0,1 0 1 0 0,4 4 0 0 0,-6-7 25 0 0,-1 1-1 0 0,0 0 1 0 0,1-1-1 0 0,-1 1 1 0 0,1 0-1 0 0,-1-1 1 0 0,1 0-1 0 0,0 1 1 0 0,-1-1-1 0 0,1 0 1 0 0,-1 0-1 0 0,1 0 1 0 0,0 0 0 0 0,-1 0-1 0 0,1 0 1 0 0,-1 0-1 0 0,1-1 1 0 0,0 1-1 0 0,-1 0 1 0 0,1-1-1 0 0,-1 1 1 0 0,1-1-1 0 0,-1 0 1 0 0,0 0-1 0 0,1 1 1 0 0,-1-1-1 0 0,0 0 1 0 0,1 0 0 0 0,-1 0-1 0 0,0 0 1 0 0,0 0-1 0 0,0-1 1 0 0,0 1-1 0 0,0 0 1 0 0,0-1-1 0 0,0 1 1 0 0,1-3-1 0 0,7-11-2507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 8650 0 0,'-5'1'644'0'0,"0"1"0"0"0,0 0 1 0 0,0-1-1 0 0,1 2 0 0 0,-1-1 1 0 0,1 0-1 0 0,-6 5 0 0 0,19-7 1349 0 0,9-6-1800 0 0,-8 2-161 0 0,0 0-1 0 0,0 1 1 0 0,0 0 0 0 0,0 1-1 0 0,0 0 1 0 0,1 1 0 0 0,-1 0-1 0 0,1 0 1 0 0,-1 1 0 0 0,1 0-1 0 0,15 4 1 0 0,-21-4-31 0 0,0 1 1 0 0,0 0 0 0 0,-1 0-1 0 0,1 1 1 0 0,0 0-1 0 0,-1 0 1 0 0,1 0-1 0 0,-1 0 1 0 0,0 1-1 0 0,0-1 1 0 0,0 1-1 0 0,0 0 1 0 0,0 0-1 0 0,-1 1 1 0 0,1-1 0 0 0,-1 1-1 0 0,0-1 1 0 0,0 1-1 0 0,0 0 1 0 0,0 1-1 0 0,-1-1 1 0 0,0 0-1 0 0,0 1 1 0 0,0-1-1 0 0,0 1 1 0 0,1 6 0 0 0,0 4 7 0 0,-2 0 0 0 0,1 0 0 0 0,-2 0 1 0 0,0 0-1 0 0,-1 1 0 0 0,0-1 0 0 0,-1 0 1 0 0,-8 28-1 0 0,7-32-1342 0 0,-1 0 0 0 0,-1 0 0 0 0,-10 19-1 0 0,13-49-6564 0 0,2 17 7043 0 0,-1-13-1250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46 9426 0 0,'0'-1'282'0'0,"-1"0"-1"0"0,1 0 1 0 0,0 0 0 0 0,0-1-1 0 0,-1 1 1 0 0,1 0 0 0 0,0 0-1 0 0,0 0 1 0 0,0 0 0 0 0,0-1-1 0 0,0 1 1 0 0,0 0-1 0 0,1 0 1 0 0,-1 0 0 0 0,0-1-1 0 0,0 1 1 0 0,1 0 0 0 0,-1 0-1 0 0,1 0 1 0 0,-1 0 0 0 0,1 0-1 0 0,0 0 1 0 0,-1 0 0 0 0,2-1-1 0 0,0 0-113 0 0,0 1 0 0 0,0-1 0 0 0,0 1-1 0 0,0 0 1 0 0,0-1 0 0 0,0 1-1 0 0,1 0 1 0 0,-1 0 0 0 0,0 1 0 0 0,0-1-1 0 0,5 0 1 0 0,-2 0-156 0 0,1 0 0 0 0,0 0-1 0 0,0 1 1 0 0,0 0 0 0 0,0 0-1 0 0,-1 1 1 0 0,1 0 0 0 0,0 0 0 0 0,9 2-1 0 0,-7 2-18 0 0,-1-1 0 0 0,0 1-1 0 0,0 0 1 0 0,-1 0 0 0 0,0 1 0 0 0,0-1-1 0 0,0 1 1 0 0,0 1 0 0 0,-1-1-1 0 0,0 1 1 0 0,-1 0 0 0 0,1 0 0 0 0,-1 1-1 0 0,-1-1 1 0 0,5 13 0 0 0,0 2-107 0 0,-1-1 1 0 0,-1 1-1 0 0,-1 0 1 0 0,3 36-1 0 0,-6-23-490 0 0,-2 0 0 0 0,-6 42-1 0 0,0 24-6620 0 0,11-64 1665 0 0,-3-31 2837 0 0</inkml:trace>
  <inkml:trace contextRef="#ctx0" brushRef="#br0" timeOffset="1">318 62 9106 0 0,'1'-5'725'0'0,"0"0"0"0"0,0 0 1 0 0,1 0-1 0 0,0 1 0 0 0,0-1 1 0 0,0 0-1 0 0,0 1 0 0 0,5-7 0 0 0,-7 11-639 0 0,0-1 0 0 0,1 1 1 0 0,-1-1-1 0 0,0 1 0 0 0,1-1 0 0 0,-1 1 0 0 0,1-1 0 0 0,-1 1 0 0 0,1 0 0 0 0,-1-1 0 0 0,1 1 0 0 0,-1 0 0 0 0,1-1 0 0 0,0 1 0 0 0,-1 0 0 0 0,1 0 0 0 0,-1-1 0 0 0,1 1 0 0 0,0 0 0 0 0,-1 0 0 0 0,1 0 0 0 0,0 0 0 0 0,-1 0 0 0 0,1 0 0 0 0,0 0 0 0 0,0 0 0 0 0,0 1-11 0 0,1 0-1 0 0,-1 0 0 0 0,0 0 1 0 0,0 0-1 0 0,0 0 1 0 0,0 0-1 0 0,0 0 1 0 0,0 0-1 0 0,0 1 1 0 0,0-1-1 0 0,0 0 0 0 0,-1 0 1 0 0,1 1-1 0 0,-1-1 1 0 0,1 1-1 0 0,-1-1 1 0 0,1 2-1 0 0,8 26 240 0 0,-1 1-1 0 0,-1 0 0 0 0,4 50 1 0 0,-3 96-290 0 0,-4-51-1178 0 0,-3-106 563 0 0,0 3-1056 0 0,8 42 1 0 0,-8-58 888 0 0,1 0 0 0 0,0 0 0 0 0,0 0 1 0 0,0 0-1 0 0,1 0 0 0 0,5 8 1 0 0,-7-13 639 0 0,-1-1 0 0 0,0 1 0 0 0,0 0 0 0 0,1-1 1 0 0,-1 1-1 0 0,1-1 0 0 0,-1 1 0 0 0,0-1 1 0 0,1 0-1 0 0,-1 1 0 0 0,1-1 0 0 0,-1 1 1 0 0,1-1-1 0 0,-1 0 0 0 0,1 1 0 0 0,-1-1 1 0 0,1 0-1 0 0,0 0 0 0 0,-1 1 0 0 0,1-1 0 0 0,-1 0 1 0 0,1 0-1 0 0,0 0 0 0 0,-1 0 0 0 0,1 0 1 0 0,-1 0-1 0 0,1 0 0 0 0,0 0 0 0 0,-1 0 1 0 0,2 0-1 0 0,-1-1-4 0 0,0 1 0 0 0,0-1-1 0 0,0 0 1 0 0,0 0 0 0 0,0 0 0 0 0,0 0 0 0 0,0 0 0 0 0,0 0 0 0 0,0 0-1 0 0,0 0 1 0 0,-1 0 0 0 0,1 0 0 0 0,0-2 0 0 0,13-41-612 0 0,-5-19 1196 0 0,-1 4 2102 0 0,7 3 3700 0 0,-15 54-6135 0 0,1 1 0 0 0,0-1 0 0 0,0 1 0 0 0,0-1 0 0 0,0 1 0 0 0,0 0 0 0 0,0 0 0 0 0,0-1 0 0 0,0 1 0 0 0,0 0 0 0 0,1 0-1 0 0,-1 0 1 0 0,0 0 0 0 0,1 0 0 0 0,-1 1 0 0 0,1-1 0 0 0,-1 0 0 0 0,1 1 0 0 0,-1-1 0 0 0,1 1 0 0 0,2-1 0 0 0,39-1-2222 0 0,-5 0-3604 0 0,-10-6 1583 0 0,-16 2 1234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18 197 10314 0 0,'0'0'91'0'0,"-1"0"-1"0"0,0 0 1 0 0,1 0-1 0 0,-1 0 1 0 0,0 0-1 0 0,0 0 0 0 0,1 0 1 0 0,-1 0-1 0 0,0 0 1 0 0,1 1-1 0 0,-1-1 1 0 0,0 0-1 0 0,1 1 1 0 0,-1-1-1 0 0,1 0 1 0 0,-1 1-1 0 0,1-1 1 0 0,-1 1-1 0 0,1-1 0 0 0,-1 1 1 0 0,1-1-1 0 0,-1 1 1 0 0,1-1-1 0 0,-1 1 1 0 0,1-1-1 0 0,0 1 1 0 0,-1 0-1 0 0,1-1 1 0 0,0 1-1 0 0,-1-1 0 0 0,1 1 1 0 0,0 1-1 0 0,0-1-115 0 0,1-1-1 0 0,-1 1 0 0 0,1 0 1 0 0,-1-1-1 0 0,1 1 0 0 0,-1 0 0 0 0,1-1 1 0 0,-1 1-1 0 0,1-1 0 0 0,0 1 1 0 0,-1-1-1 0 0,1 0 0 0 0,0 1 0 0 0,-1-1 1 0 0,1 1-1 0 0,0-1 0 0 0,0 0 1 0 0,0 0-1 0 0,-1 0 0 0 0,1 1 0 0 0,0-1 1 0 0,0 0-1 0 0,0 0 0 0 0,-1 0 1 0 0,1 0-1 0 0,0 0 0 0 0,0 0 0 0 0,0 0 1 0 0,1-1-1 0 0,14-1-29 0 0,0-1-1 0 0,0-1 1 0 0,26-9-1 0 0,-25 7 44 0 0,0 1-1 0 0,1 0 0 0 0,26-3 1 0 0,-39 8 5 0 0,1-1 1 0 0,-1 1-1 0 0,0 1 0 0 0,0-1 1 0 0,0 1-1 0 0,0 0 1 0 0,0 0-1 0 0,0 0 1 0 0,0 1-1 0 0,0-1 0 0 0,0 1 1 0 0,0 0-1 0 0,-1 1 1 0 0,1-1-1 0 0,-1 1 1 0 0,7 6-1 0 0,-7-6 27 0 0,-1 1 1 0 0,0 0-1 0 0,0 0 1 0 0,0 0-1 0 0,-1 0 1 0 0,1 0-1 0 0,-1 1 1 0 0,0-1-1 0 0,0 1 1 0 0,-1 0-1 0 0,1-1 1 0 0,-1 1-1 0 0,0 0 1 0 0,0 0 0 0 0,-1 0-1 0 0,0 0 1 0 0,1 0-1 0 0,-2-1 1 0 0,1 1-1 0 0,0 0 1 0 0,-1 0-1 0 0,-1 5 1 0 0,-3 13 240 0 0,-1 0 1 0 0,-1-1-1 0 0,-12 26 1 0 0,16-41-217 0 0,-9 24-6 0 0,-2-1-1 0 0,-2 0 1 0 0,0-1 0 0 0,-36 46-1 0 0,35-60-1087 0 0,17-15 985 0 0,0 0 1 0 0,-1-1-1 0 0,1 1 0 0 0,0 0 1 0 0,0-1-1 0 0,-1 1 1 0 0,1 0-1 0 0,0 0 1 0 0,0-1-1 0 0,0 1 0 0 0,0 0 1 0 0,-1-1-1 0 0,1 1 1 0 0,0-1-1 0 0,0 1 1 0 0,0 0-1 0 0,0-1 0 0 0,0 1 1 0 0,0 0-1 0 0,0-1 1 0 0,0 1-1 0 0,0 0 0 0 0,0-1 1 0 0,0 1-1 0 0,0-1 1 0 0,0 1-1 0 0,0 0 1 0 0,1-1-1 0 0,-1 1 0 0 0,0 0 1 0 0,0-1-1 0 0,15-46-3155 0 0,-12 40 3284 0 0,3-10-368 0 0,1 0 1 0 0,0 1-1 0 0,2 0 1 0 0,0 1 0 0 0,19-26-1 0 0,-21 32 498 0 0,1 1 0 0 0,0 0 0 0 0,0 0 0 0 0,11-7 0 0 0,-13 10 433 0 0,1 1 0 0 0,0 0 0 0 0,0 1 0 0 0,0-1-1 0 0,0 1 1 0 0,13-3 0 0 0,-18 6-449 0 0,0-1 1 0 0,0 1-1 0 0,0 0 1 0 0,0 0-1 0 0,0 0 0 0 0,0 0 1 0 0,0 0-1 0 0,0 1 1 0 0,0-1-1 0 0,0 1 0 0 0,0-1 1 0 0,0 1-1 0 0,0 0 1 0 0,-1 0-1 0 0,1 0 0 0 0,0 0 1 0 0,0 0-1 0 0,-1 0 1 0 0,1 0-1 0 0,-1 0 0 0 0,1 1 1 0 0,-1-1-1 0 0,1 0 0 0 0,-1 1 1 0 0,0 0-1 0 0,0-1 1 0 0,0 1-1 0 0,0 0 0 0 0,0-1 1 0 0,1 4-1 0 0,4 7 165 0 0,-1 1 0 0 0,0 0 0 0 0,5 20-1 0 0,-3-7 31 0 0,-1-10-369 0 0,1 0 1 0 0,10 18-1 0 0,-15-30-318 0 0,0 0-1 0 0,1 0 0 0 0,-1 0 0 0 0,1 0 1 0 0,0 0-1 0 0,0-1 0 0 0,1 1 1 0 0,-1-1-1 0 0,1 0 0 0 0,-1 0 0 0 0,1 0 1 0 0,0-1-1 0 0,5 3 0 0 0,-8-4 23 0 0,1-1 1 0 0,-1 0-1 0 0,0 1 0 0 0,1-1 1 0 0,-1 0-1 0 0,0 0 0 0 0,1 0 1 0 0,-1 0-1 0 0,0 0 1 0 0,1 0-1 0 0,-1-1 0 0 0,1 1 1 0 0,-1 0-1 0 0,0-1 0 0 0,0 1 1 0 0,1-1-1 0 0,-1 1 0 0 0,0-1 1 0 0,0 1-1 0 0,1-1 0 0 0,-1 0 1 0 0,0 0-1 0 0,0 0 0 0 0,0 0 1 0 0,0 1-1 0 0,0-1 0 0 0,1-3 1 0 0,2 0-338 0 0,-1-1 0 0 0,0 0 0 0 0,0 0 0 0 0,0-1 0 0 0,2-6-1 0 0,4-15-1359 0 0</inkml:trace>
  <inkml:trace contextRef="#ctx0" brushRef="#br0" timeOffset="1">688 9 10522 0 0,'2'-8'8293'0'0,"2"21"-5848"0"0,3 25-1774 0 0,17 224 935 0 0,-14-197-4452 0 0,35 126 0 0 0,-17-117-5734 0 0,-11-39 1764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34 8154 0 0,'1'-1'260'0'0,"-1"-1"0"0"0,1 0 0 0 0,0 1 0 0 0,-1-1 0 0 0,0 0 0 0 0,1 0 1 0 0,-1 1-1 0 0,0-1 0 0 0,0 0 0 0 0,0 0 0 0 0,0 0 0 0 0,0 1 0 0 0,0-1 0 0 0,0 0 1 0 0,-1 0-1 0 0,0-1 0 0 0,-8 0 501 0 0,-11 13-107 0 0,5 1-483 0 0,0 1 0 0 0,1 1 1 0 0,1 0-1 0 0,0 1 0 0 0,-14 19 0 0 0,-49 81 1335 0 0,60-87-887 0 0,-19 43 1 0 0,31-61-536 0 0,1 0-1 0 0,0 0 1 0 0,0-1-1 0 0,1 2 1 0 0,1-1-1 0 0,-1 0 1 0 0,1 0 0 0 0,1 0-1 0 0,0 17 1 0 0,1-24-73 0 0,-1 1 1 0 0,1 0 0 0 0,-1-1 0 0 0,1 1 0 0 0,0-1 0 0 0,0 1 0 0 0,0-1-1 0 0,0 1 1 0 0,1-1 0 0 0,-1 0 0 0 0,0 0 0 0 0,1 1 0 0 0,0-1-1 0 0,0 0 1 0 0,-1 0 0 0 0,1-1 0 0 0,0 1 0 0 0,1 0 0 0 0,2 1-1 0 0,-1 0-5 0 0,1-1-1 0 0,0 0 1 0 0,0 0-1 0 0,0-1 0 0 0,0 1 1 0 0,0-1-1 0 0,0 0 0 0 0,1-1 1 0 0,6 1-1 0 0,6-1-19 0 0,1-2 1 0 0,-1 0-1 0 0,0 0 1 0 0,29-9-1 0 0,-8-1 17 0 0,54-13-31 0 0,-83 23 25 0 0,0 1 0 0 0,0 0 0 0 0,0 0 0 0 0,0 1 0 0 0,0 0 0 0 0,0 1 0 0 0,13 2 0 0 0,-22-2 10 0 0,0-1 0 0 0,0 1 0 0 0,1-1 0 0 0,-1 1-1 0 0,0-1 1 0 0,0 1 0 0 0,0 0 0 0 0,0-1 0 0 0,0 1 0 0 0,0 0 0 0 0,0 0 0 0 0,0 0-1 0 0,0 0 1 0 0,0 0 0 0 0,-1 0 0 0 0,1 0 0 0 0,0 0 0 0 0,0 0 0 0 0,-1 0 0 0 0,1 0-1 0 0,-1 1 1 0 0,1-1 0 0 0,-1 0 0 0 0,0 0 0 0 0,1 1 0 0 0,-1-1 0 0 0,0 0 0 0 0,0 0 0 0 0,0 1-1 0 0,0-1 1 0 0,0 0 0 0 0,0 1 0 0 0,0-1 0 0 0,-1 0 0 0 0,1 0 0 0 0,0 1 0 0 0,-1-1-1 0 0,1 0 1 0 0,-1 2 0 0 0,-3 8 91 0 0,0 0 0 0 0,0 0 0 0 0,-10 14 0 0 0,9-14-57 0 0,-18 29-312 0 0,-2-1-1 0 0,-1-1 0 0 0,-45 50 1 0 0,65-81-78 0 0,0 0 871 0 0,0 2-6219 0 0,20-25-5027 0 0,-5 6 8906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7:5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14 462 3633 0 0,'-3'-3'109'0'0,"-7"-16"928"0"0,10 15-286 0 0,9 10 43 0 0,-3 1-658 0 0,0 1 0 0 0,-1-1 0 0 0,0 1 1 0 0,-1 1-1 0 0,0-1 0 0 0,0 0 0 0 0,-1 1 0 0 0,0 0 0 0 0,4 17 0 0 0,-3-10-58 0 0,8 32 46 0 0,9 84 0 0 0,-7-32-24 0 0,-11-62-63 0 0,-3-31-145 0 0,1 0 0 0 0,-1 0 0 0 0,1 0 1 0 0,0 0-1 0 0,1 0 0 0 0,0 0 0 0 0,4 11 1 0 0,-11-63-848 0 0,3 13 904 0 0,-4-13 38 0 0,-8-48 529 0 0,-2-122 1 0 0,16 208-289 0 0,0 1 1 0 0,1-1-1 0 0,-1 0 0 0 0,2 0 0 0 0,-1 0 0 0 0,1 1 0 0 0,3-10 1 0 0,-5 15-174 0 0,1-1 1 0 0,0 1 0 0 0,-1 0 0 0 0,1 0 0 0 0,0-1 0 0 0,0 1 0 0 0,0 0-1 0 0,0 0 1 0 0,0 0 0 0 0,0 0 0 0 0,0 0 0 0 0,0 0 0 0 0,0 0 0 0 0,0 0-1 0 0,0 1 1 0 0,1-1 0 0 0,-1 0 0 0 0,0 1 0 0 0,1-1 0 0 0,-1 1 0 0 0,0-1-1 0 0,1 1 1 0 0,-1 0 0 0 0,1-1 0 0 0,-1 1 0 0 0,1 0 0 0 0,-1 0 0 0 0,1 0-1 0 0,-1 0 1 0 0,0 0 0 0 0,1 1 0 0 0,-1-1 0 0 0,1 0 0 0 0,-1 1-1 0 0,1-1 1 0 0,-1 1 0 0 0,0-1 0 0 0,1 1 0 0 0,1 1 0 0 0,5 2 12 0 0,0 1 0 0 0,0 0 0 0 0,-1 1 0 0 0,1 0 0 0 0,-1 0 0 0 0,-1 1 0 0 0,1-1 0 0 0,-1 1 0 0 0,0 1 1 0 0,-1-1-1 0 0,0 1 0 0 0,6 12 0 0 0,-1-1-8 0 0,-1 0 1 0 0,-1 1 0 0 0,-1 0-1 0 0,6 29 1 0 0,-10-26-38 0 0,-1 1 1 0 0,-1-1-1 0 0,-1 1 0 0 0,-1-1 1 0 0,-1 0-1 0 0,-1 0 0 0 0,-1 0 1 0 0,-1 0-1 0 0,-12 34 0 0 0,15-51-7 0 0,-21 52 51 0 0,22-55-40 0 0,0 0 1 0 0,-1 0 0 0 0,1-1 0 0 0,-1 1 0 0 0,1 0 0 0 0,-1-1 0 0 0,0 1 0 0 0,0-1 0 0 0,0 0 0 0 0,-1 0 0 0 0,1 0 0 0 0,0 0 0 0 0,-1 0 0 0 0,0 0 0 0 0,1-1 0 0 0,-5 2 0 0 0,25-46 1359 0 0,-11 30-1346 0 0,0 1 0 0 0,0 0 0 0 0,1 1 0 0 0,1-1 0 0 0,0 1 0 0 0,0 1 1 0 0,21-18-1 0 0,5 1-876 0 0,45-27 1 0 0,-47 33-3408 0 0,56-46 0 0 0,-85 63 4094 0 0,-1 1-1 0 0,0-1 1 0 0,0 0-1 0 0,-1-1 1 0 0,1 1-1 0 0,-1 0 1 0 0,0-1-1 0 0,0 1 1 0 0,0-1-1 0 0,0 0 1 0 0,-1 1-1 0 0,0-1 1 0 0,1-8-1 0 0,0-9-587 0 0,-1-40-1 0 0,-1 17-460 0 0,1-7 1099 0 0,-10-80 1 0 0,1 35 1089 0 0,4 44 838 0 0,1 38-1350 0 0,1 0 0 0 0,1 0 0 0 0,0 0 0 0 0,2 0 1 0 0,-1 0-1 0 0,2 0 0 0 0,0 0 0 0 0,1 0 0 0 0,6-19 1 0 0,-9 34-435 0 0,0-1 0 0 0,0 1 1 0 0,0 0-1 0 0,0 0 0 0 0,0 0 1 0 0,0 0-1 0 0,0 0 1 0 0,0 0-1 0 0,0-1 0 0 0,0 1 1 0 0,0 0-1 0 0,1 0 0 0 0,-1 0 1 0 0,0 0-1 0 0,0 0 0 0 0,0 0 1 0 0,0 0-1 0 0,0 0 1 0 0,0 0-1 0 0,0-1 0 0 0,1 1 1 0 0,-1 0-1 0 0,0 0 0 0 0,0 0 1 0 0,0 0-1 0 0,0 0 0 0 0,0 0 1 0 0,1 0-1 0 0,-1 0 1 0 0,0 0-1 0 0,0 0 0 0 0,0 0 1 0 0,0 0-1 0 0,0 0 0 0 0,1 0 1 0 0,-1 0-1 0 0,0 0 1 0 0,0 0-1 0 0,0 0 0 0 0,0 0 1 0 0,0 1-1 0 0,0-1 0 0 0,1 0 1 0 0,-1 0-1 0 0,0 0 0 0 0,0 0 1 0 0,0 0-1 0 0,0 0 1 0 0,0 0-1 0 0,0 0 0 0 0,0 0 1 0 0,1 1-1 0 0,-1-1 0 0 0,0 0 1 0 0,0 0-1 0 0,0 0 0 0 0,8 13 1008 0 0,4 18-260 0 0,-1 18 17 0 0,-3 1 0 0 0,5 95 0 0 0,-10-94-497 0 0,4 68 119 0 0,0 2-389 0 0,26 148-1 0 0,-28-246-670 0 0,1 0-1 0 0,1 0 1 0 0,12 24-1 0 0,-15-37-170 0 0,1 0 0 0 0,0-1 0 0 0,1 1 0 0 0,0-1 0 0 0,0-1 0 0 0,1 1 0 0 0,0-1 0 0 0,1 0 0 0 0,8 7 0 0 0,-15-14 645 0 0,0 0 1 0 0,0 0-1 0 0,0-1 0 0 0,1 1 1 0 0,-1 0-1 0 0,0 0 0 0 0,1-1 1 0 0,-1 1-1 0 0,0-1 0 0 0,1 1 1 0 0,-1-1-1 0 0,1 0 1 0 0,-1 0-1 0 0,2 1 0 0 0,9-2-1910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8 609 6169 0 0,'-7'-4'3292'0'0,"8"1"-1137"0"0,17-1-322 0 0,-12 4-1794 0 0,0-1 0 0 0,0 1 0 0 0,1 1 0 0 0,-1-1 0 0 0,0 1 0 0 0,9 2 0 0 0,-9 0-5 0 0,0 1 0 0 0,0 0 0 0 0,-1 0 0 0 0,1 0 0 0 0,-1 0 0 0 0,0 1 0 0 0,0 0 0 0 0,0 0 0 0 0,-1 1 0 0 0,0-1 1 0 0,0 1-1 0 0,0 0 0 0 0,-1 0 0 0 0,0 0 0 0 0,0 0 0 0 0,0 1 0 0 0,-1-1 0 0 0,0 1 0 0 0,0 0 0 0 0,1 11 0 0 0,1 13 317 0 0,-1 1 0 0 0,-2 0-1 0 0,-3 41 1 0 0,0-16 446 0 0,2-56-796 0 0,0 2 67 0 0,0 1-1 0 0,0 0 0 0 0,0 0 0 0 0,1 0 0 0 0,-1 0 0 0 0,1 0 1 0 0,2 7-1 0 0,-3-11-60 0 0,0 1 0 0 0,1-1 0 0 0,-1 0 0 0 0,0 1 0 0 0,1-1 0 0 0,-1 1 0 0 0,0-1 0 0 0,1 0 0 0 0,-1 1 0 0 0,0-1 0 0 0,1 0 0 0 0,-1 0 0 0 0,1 1 0 0 0,-1-1 0 0 0,0 0 0 0 0,1 0 0 0 0,-1 1 0 0 0,1-1 0 0 0,-1 0 0 0 0,1 0 0 0 0,-1 0 1 0 0,1 0-1 0 0,-1 0 0 0 0,1 0 0 0 0,0 0 0 0 0,21-10 39 0 0,-14 3-90 0 0,1-1 1 0 0,-1 0-1 0 0,-1 0 1 0 0,0-1-1 0 0,0 0 0 0 0,0 0 1 0 0,-1 0-1 0 0,-1-1 1 0 0,1 0-1 0 0,-2-1 0 0 0,1 1 1 0 0,3-16-1 0 0,3-13-263 0 0,-1 0 0 0 0,3-44 0 0 0,-1-29-203 0 0,8-50 137 0 0,-19 159 378 0 0,-1-1 18 0 0,1 1 0 0 0,0-1 0 0 0,0 1 0 0 0,0-1 1 0 0,0 1-1 0 0,0 0 0 0 0,1-1 0 0 0,-1 1 0 0 0,5-5 0 0 0,-4 47 466 0 0,-1 99 330 0 0,22 175 0 0 0,-21-302-817 0 0,0 5 2 0 0,0 0 0 0 0,2 0-1 0 0,6 18 1 0 0,-10-32-4 0 0,1 1 1 0 0,0-1-1 0 0,0 1 0 0 0,0-1 1 0 0,0 1-1 0 0,0-1 0 0 0,1 0 0 0 0,-1 1 1 0 0,1-1-1 0 0,0 0 0 0 0,-1 0 1 0 0,1 0-1 0 0,0 0 0 0 0,0-1 1 0 0,0 1-1 0 0,0 0 0 0 0,1-1 1 0 0,-1 0-1 0 0,0 1 0 0 0,1-1 1 0 0,-1 0-1 0 0,0 0 0 0 0,1 0 0 0 0,0 0 1 0 0,-1-1-1 0 0,5 1 0 0 0,-4-1 1 0 0,0-1 0 0 0,-1 1-1 0 0,1-1 1 0 0,-1 0 0 0 0,1 0-1 0 0,-1 0 1 0 0,1 0 0 0 0,-1 0-1 0 0,1-1 1 0 0,-1 1 0 0 0,0-1-1 0 0,0 1 1 0 0,0-1 0 0 0,0 0-1 0 0,0 0 1 0 0,0 0 0 0 0,-1 0-1 0 0,1 0 1 0 0,0 0 0 0 0,-1-1-1 0 0,0 1 1 0 0,0 0 0 0 0,2-4-1 0 0,2-7 4 0 0,0 1 0 0 0,0-1 0 0 0,2-15 0 0 0,23-142 56 0 0,-21 110 17 0 0,24-92 1 0 0,-32 148-53 0 0,1 0 0 0 0,-1 0 0 0 0,1 0-1 0 0,0 0 1 0 0,0 0 0 0 0,4-5 0 0 0,-6 9-23 0 0,0-1 1 0 0,1 1-1 0 0,-1 0 0 0 0,0-1 0 0 0,0 1 1 0 0,1 0-1 0 0,-1 0 0 0 0,0-1 1 0 0,1 1-1 0 0,-1 0 0 0 0,0 0 1 0 0,1 0-1 0 0,-1 0 0 0 0,0-1 1 0 0,1 1-1 0 0,-1 0 0 0 0,0 0 1 0 0,1 0-1 0 0,-1 0 0 0 0,1 0 1 0 0,-1 0-1 0 0,0 0 0 0 0,1 0 1 0 0,-1 0-1 0 0,0 0 0 0 0,1 0 1 0 0,-1 0-1 0 0,1 0 0 0 0,-1 0 0 0 0,1 1 5 0 0,0 0 0 0 0,0 0-1 0 0,0 0 1 0 0,0 0-1 0 0,0 0 1 0 0,-1 0-1 0 0,1 0 1 0 0,0 0-1 0 0,-1 0 1 0 0,1 0-1 0 0,-1 0 1 0 0,1 1-1 0 0,-1-1 1 0 0,1 2 0 0 0,12 44 222 0 0,-2 0 0 0 0,6 63 0 0 0,8 35-76 0 0,-20-122-147 0 0,2-1 1 0 0,0 0 0 0 0,2 0-1 0 0,15 28 1 0 0,-22-46-121 0 0,0-1 0 0 0,0 0-1 0 0,0 1 1 0 0,1-1 0 0 0,0 0 0 0 0,0 0-1 0 0,0-1 1 0 0,0 1 0 0 0,0-1 0 0 0,0 1-1 0 0,1-1 1 0 0,-1 0 0 0 0,1 0 0 0 0,-1 0-1 0 0,1-1 1 0 0,5 2 0 0 0,-7-2-43 0 0,0-1 0 0 0,0 0 0 0 0,0 0 0 0 0,0 0 0 0 0,0 0 0 0 0,0 0 0 0 0,0 0 0 0 0,0 0 0 0 0,0 0 1 0 0,0-1-1 0 0,0 1 0 0 0,0-1 0 0 0,0 0 0 0 0,-1 0 0 0 0,1 1 0 0 0,0-1 0 0 0,0 0 0 0 0,-1 0 0 0 0,1-1 0 0 0,0 1 0 0 0,-1 0 0 0 0,1 0 0 0 0,-1-1 0 0 0,0 1 0 0 0,1-1 1 0 0,-1 0-1 0 0,0 1 0 0 0,0-1 0 0 0,0 0 0 0 0,0 1 0 0 0,0-1 0 0 0,0 0 0 0 0,-1 0 0 0 0,2-2 0 0 0,2-10-363 0 0,-1 1 0 0 0,0-1 0 0 0,-1 0 0 0 0,0 0 0 0 0,-1 0 0 0 0,-1 0 0 0 0,-1-18 0 0 0,-16-101-371 0 0,14 113 788 0 0,-60-316 1819 0 0,56 307 1963 0 0,10 50 194 0 0,36 173-2400 0 0,21 33-3827 0 0,-57-223 1352 0 0,-3-15 774 0 0,-2-17 235 0 0,2 24-13 0 0,-29-234 183 0 0,27 209 63 0 0,2 0 0 0 0,1 0 1 0 0,1 0-1 0 0,2 0 0 0 0,1 0 0 0 0,10-33 0 0 0,-13 53-143 0 0,1 0 0 0 0,1 1 0 0 0,0 0 0 0 0,0 0 0 0 0,0 0 1 0 0,1 0-1 0 0,0 0 0 0 0,1 1 0 0 0,8-8 0 0 0,-12 12-69 0 0,0 1-1 0 0,1 0 1 0 0,-1 0 0 0 0,1 1 0 0 0,0-1 0 0 0,0 0 0 0 0,-1 1-1 0 0,1 0 1 0 0,0-1 0 0 0,0 1 0 0 0,0 1 0 0 0,0-1 0 0 0,1 0-1 0 0,-1 1 1 0 0,0-1 0 0 0,0 1 0 0 0,0 0 0 0 0,0 0 0 0 0,1 0 0 0 0,-1 0-1 0 0,0 1 1 0 0,0 0 0 0 0,0-1 0 0 0,0 1 0 0 0,0 0 0 0 0,0 0-1 0 0,0 1 1 0 0,0-1 0 0 0,4 3 0 0 0,2 2-18 0 0,0 0-1 0 0,-1 1 1 0 0,1 1-1 0 0,-1-1 1 0 0,-1 1 0 0 0,0 0-1 0 0,0 1 1 0 0,0 0-1 0 0,-1 0 1 0 0,0 0 0 0 0,-1 1-1 0 0,0 0 1 0 0,5 15-1 0 0,1 5-31 0 0,-2 1 0 0 0,-1 0 0 0 0,6 43-1 0 0,-11-49-53 0 0,-1 1 0 0 0,-1 0 0 0 0,-1 0 0 0 0,-6 37 0 0 0,4-47-3 0 0,-1 0 1 0 0,-1 0-1 0 0,0 0 1 0 0,-1 0-1 0 0,-1-1 1 0 0,0 0-1 0 0,-1 0 1 0 0,-10 15-1 0 0,16-28 80 0 0,0 0 0 0 0,0 0 0 0 0,0-1 0 0 0,0 1 0 0 0,-1 0-1 0 0,1-1 1 0 0,0 1 0 0 0,-1-1 0 0 0,1 1 0 0 0,-1-1 0 0 0,1 0-1 0 0,-1 0 1 0 0,0 1 0 0 0,1-1 0 0 0,-1 0 0 0 0,0-1 0 0 0,0 1-1 0 0,0 0 1 0 0,0 0 0 0 0,0-1 0 0 0,0 1 0 0 0,0-1-1 0 0,0 0 1 0 0,0 1 0 0 0,0-1 0 0 0,0 0 0 0 0,0 0 0 0 0,0-1-1 0 0,0 1 1 0 0,-3-1 0 0 0,3 0 4 0 0,-1-1 1 0 0,1 1-1 0 0,-1-1 1 0 0,1 0-1 0 0,-1 0 0 0 0,1 0 1 0 0,0 0-1 0 0,0-1 1 0 0,0 1-1 0 0,1-1 0 0 0,-1 1 1 0 0,0-1-1 0 0,1 1 0 0 0,0-1 1 0 0,-1 0-1 0 0,1 0 1 0 0,0 0-1 0 0,1 1 0 0 0,-1-1 1 0 0,0-4-1 0 0,-1-3 42 0 0,2 1 1 0 0,-1-1-1 0 0,1 1 0 0 0,1-1 1 0 0,-1 0-1 0 0,2 1 0 0 0,-1-1 1 0 0,1 1-1 0 0,1 0 0 0 0,0-1 1 0 0,0 1-1 0 0,1 0 0 0 0,0 1 1 0 0,9-15-1 0 0,-6 11-11 0 0,1 0 0 0 0,1 1-1 0 0,-1 0 1 0 0,2 0 0 0 0,0 1 0 0 0,0 0 0 0 0,0 1 0 0 0,1 0 0 0 0,20-11-1 0 0,-30 19-37 0 0,1 0 0 0 0,-1 0 0 0 0,1 0 0 0 0,0 0 0 0 0,0 0 1 0 0,-1 0-1 0 0,1 0 0 0 0,0 1 0 0 0,0-1 0 0 0,0 1 0 0 0,0-1 0 0 0,0 1 0 0 0,0 0 0 0 0,0-1 0 0 0,0 1 0 0 0,0 0 0 0 0,0 1 0 0 0,0-1 0 0 0,0 0 0 0 0,0 0 0 0 0,-1 1 0 0 0,1-1 0 0 0,0 1 0 0 0,0 0 0 0 0,0 0 0 0 0,0-1 0 0 0,-1 1 0 0 0,1 0 0 0 0,0 0 0 0 0,-1 1 0 0 0,1-1 0 0 0,-1 0 0 0 0,1 1 0 0 0,-1-1 0 0 0,0 0 0 0 0,1 1 0 0 0,-1 0 0 0 0,0-1 0 0 0,0 1 0 0 0,0 0 0 0 0,0-1 1 0 0,0 1-1 0 0,-1 0 0 0 0,2 2 0 0 0,1 4-28 0 0,-1 1 0 0 0,0 0 0 0 0,0 0 0 0 0,-1-1 0 0 0,0 1 0 0 0,0 0 1 0 0,-1 0-1 0 0,-2 14 0 0 0,-4 12-50 0 0,-2-1 0 0 0,-2 0-1 0 0,0-1 1 0 0,-3 0 0 0 0,-19 38 0 0 0,10-22 454 0 0,-18 57 0 0 0,39-95-90 0 0,6-8-58 0 0,17-15 78 0 0,24-27-138 0 0,72-67-764 0 0,-75 71-3440 0 0,72-78 0 0 0,-103 99 3406 0 0,0-2 0 0 0,-1 1 0 0 0,0-2 0 0 0,-2 1 1 0 0,0-1-1 0 0,-1-1 0 0 0,0 0 0 0 0,-1 0 0 0 0,5-26 0 0 0,1-27 549 0 0,3-93 1 0 0,-10 90 2424 0 0,17-85 0 0 0,-19 145-1398 0 0,-2 10-567 0 0,-1 1-1 0 0,0-1 1 0 0,0 0-1 0 0,0 0 1 0 0,0 0-1 0 0,-1 0 1 0 0,1-1 0 0 0,-1 1-1 0 0,0 0 1 0 0,-1-4-1 0 0,1 8-327 0 0,0 0 1 0 0,-1 0-1 0 0,1 0 1 0 0,0 0-1 0 0,0 0 0 0 0,-1 0 1 0 0,1 0-1 0 0,0 0 0 0 0,0 0 1 0 0,-1 0-1 0 0,1 0 1 0 0,0 0-1 0 0,0 0 0 0 0,0 0 1 0 0,-1 0-1 0 0,1 0 0 0 0,0 0 1 0 0,0 0-1 0 0,0 1 0 0 0,-1-1 1 0 0,1 0-1 0 0,0 0 1 0 0,0 0-1 0 0,0 0 0 0 0,0 1 1 0 0,0-1-1 0 0,-1 0 0 0 0,1 0 1 0 0,0 0-1 0 0,0 1 1 0 0,0-1-1 0 0,0 0 0 0 0,0 0 1 0 0,0 0-1 0 0,0 1 0 0 0,0-1 1 0 0,0 0-1 0 0,0 0 0 0 0,0 1 1 0 0,0-1-1 0 0,0 0 1 0 0,0 0-1 0 0,0 0 0 0 0,0 1 1 0 0,0-1-1 0 0,0 0 0 0 0,0 0 1 0 0,0 1-1 0 0,0-1 1 0 0,-5 21 403 0 0,3-16-177 0 0,-24 103 149 0 0,4 2-1 0 0,-11 171 1 0 0,31-258-950 0 0,-2 34-1743 0 0,8-22-3229 0 0,-4-34 5358 0 0,0-1 0 0 0,0 0 0 0 0,0 1 0 0 0,1-1 0 0 0,-1 0-1 0 0,0 1 1 0 0,0-1 0 0 0,0 0 0 0 0,0 0 0 0 0,0 1 0 0 0,0-1 0 0 0,0 0 0 0 0,1 0 0 0 0,-1 1 0 0 0,0-1 0 0 0,0 0 0 0 0,0 0 0 0 0,1 0 0 0 0,-1 1-1 0 0,0-1 1 0 0,0 0 0 0 0,0 0 0 0 0,1 0 0 0 0,-1 1 0 0 0,0-1 0 0 0,1 0 0 0 0,-1 0 0 0 0,0 0 0 0 0,0 0 0 0 0,1 0 0 0 0,-1 0 0 0 0,0 0 0 0 0,1 0-1 0 0,-1 0 1 0 0,0 0 0 0 0,0 0 0 0 0,1 0 0 0 0,0 0 0 0 0,2-4-2387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6169 0 0,'8'32'4767'0'0,"-3"19"-2302"0"0,-1-9-1300 0 0,7 78 314 0 0,-9-72-829 0 0,16 82 1 0 0,-15-116-1114 0 0,1 0 1 0 0,1 0-1 0 0,0-1 0 0 0,0 1 1 0 0,1-1-1 0 0,1 0 1 0 0,0 0-1 0 0,1-1 0 0 0,1 0 1 0 0,10 11-1 0 0,3-5-3564 0 0,-22-17 3760 0 0,1-1-1 0 0,0 1 1 0 0,0-1-1 0 0,0 1 0 0 0,0-1 1 0 0,0 1-1 0 0,0-1 0 0 0,0 0 1 0 0,0 1-1 0 0,0-1 1 0 0,0 0-1 0 0,0 0 0 0 0,0 0 1 0 0,1 0-1 0 0,-1 0 0 0 0,0 0 1 0 0,0 0-1 0 0,0 0 1 0 0,0 0-1 0 0,0 0 0 0 0,0-1 1 0 0,2 0-1 0 0,2-5-1719 0 0</inkml:trace>
  <inkml:trace contextRef="#ctx0" brushRef="#br0" timeOffset="1">204 3 7130 0 0,'0'-1'140'0'0,"-1"1"1"0"0,1 0-1 0 0,0 0 1 0 0,0 0 0 0 0,0-1-1 0 0,-1 1 1 0 0,1 0-1 0 0,0 0 1 0 0,-1 0 0 0 0,1 0-1 0 0,0 0 1 0 0,0 0-1 0 0,-1-1 1 0 0,1 1 0 0 0,0 0-1 0 0,-1 0 1 0 0,1 0-1 0 0,0 0 1 0 0,0 0 0 0 0,-1 0-1 0 0,1 0 1 0 0,0 0-1 0 0,-1 1 1 0 0,1-1 0 0 0,0 0-1 0 0,0 0 1 0 0,-1 0-1 0 0,1 0 1 0 0,0 0 0 0 0,-1 0-1 0 0,1 0 1 0 0,0 1-1 0 0,0-1 1 0 0,-1 0 0 0 0,1 0-1 0 0,0 0 1 0 0,0 1-1 0 0,0-1 1 0 0,-1 0 0 0 0,1 0-1 0 0,0 1 1 0 0,0-1-1 0 0,0 0 1 0 0,0 0 0 0 0,0 1-1 0 0,0-1 1 0 0,-1 0-1 0 0,1 0 1 0 0,0 1 0 0 0,-2 24 1874 0 0,8 29-1722 0 0,-6-53-105 0 0,35 234 409 0 0,-19-153-1156 0 0,6 27-2165 0 0,2 1-3874 0 0,-13-60 2904 0 0,-6-27 888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17 297 5793 0 0,'-3'-6'408'0'0,"0"-1"-1"0"0,1 0 0 0 0,0 0 1 0 0,0 0-1 0 0,0 0 0 0 0,1 0 1 0 0,0 0-1 0 0,0 0 0 0 0,1 0 1 0 0,0-1-1 0 0,1 1 0 0 0,-1 0 1 0 0,1 0-1 0 0,0 0 0 0 0,1 0 1 0 0,3-10-1 0 0,-1 5-187 0 0,1 1 0 0 0,0-1 0 0 0,0 1 0 0 0,1 0 0 0 0,0 0 0 0 0,1 1 0 0 0,1 0 0 0 0,14-16 0 0 0,-13 19-437 0 0,1 1-1 0 0,-1 0 1 0 0,1 0 0 0 0,0 1 0 0 0,1 1-1 0 0,-1 0 1 0 0,1 0 0 0 0,0 1-1 0 0,0 0 1 0 0,13-1 0 0 0,-23 3 86 0 0,0 1 0 0 0,0 0 0 0 0,0 0 0 0 0,1 0 0 0 0,-1 0 0 0 0,0 0 0 0 0,0 0 0 0 0,0 0 0 0 0,1 0 0 0 0,-1 0 0 0 0,0 1 0 0 0,0-1 0 0 0,0 0 0 0 0,0 1 0 0 0,1-1 0 0 0,-1 1 0 0 0,0-1 0 0 0,0 1 0 0 0,0 0 0 0 0,0-1 0 0 0,0 1 0 0 0,0 0 0 0 0,-1 0 0 0 0,1 0 0 0 0,0-1 0 0 0,0 1 0 0 0,-1 0 0 0 0,1 0 0 0 0,0 0 0 0 0,-1 0 0 0 0,1 1 0 0 0,-1-1 0 0 0,1 0 0 0 0,-1 0 0 0 0,1 0 0 0 0,-1 0 0 0 0,0 0 0 0 0,0 1 0 0 0,1 0 0 0 0,0 8-213 0 0,0-1 0 0 0,-1 1 1 0 0,0 0-1 0 0,-1 10 1 0 0,0 1-177 0 0,0 19 216 0 0,-3 1-1 0 0,-1-1 1 0 0,-2 1-1 0 0,-18 57 1 0 0,0 5 1368 0 0,17-64 807 0 0,0 0 0 0 0,3 0 0 0 0,2 0 0 0 0,1 61 0 0 0,2-99-1823 0 0,0 0-1 0 0,0 0 1 0 0,0 0 0 0 0,0 1-1 0 0,0-1 1 0 0,0 0 0 0 0,0 0 0 0 0,1 0-1 0 0,-1 0 1 0 0,0 0 0 0 0,1 1-1 0 0,-1-1 1 0 0,1 0 0 0 0,-1 0 0 0 0,1 0-1 0 0,0 0 1 0 0,-1 0 0 0 0,1 0-1 0 0,0-1 1 0 0,0 1 0 0 0,0 0 0 0 0,-1 0-1 0 0,3 1 1 0 0,-2-2-4 0 0,0 0 0 0 0,0 0-1 0 0,1 0 1 0 0,-1 0 0 0 0,0 0 0 0 0,0 0 0 0 0,0 0-1 0 0,0 0 1 0 0,0-1 0 0 0,1 1 0 0 0,-1 0 0 0 0,0-1-1 0 0,0 1 1 0 0,0-1 0 0 0,0 1 0 0 0,0-1 0 0 0,0 1-1 0 0,0-1 1 0 0,1-1 0 0 0,3-2 78 0 0,0 0 0 0 0,0-1 0 0 0,0 0 0 0 0,0 0 0 0 0,-1-1 0 0 0,7-9 0 0 0,9-19 161 0 0,19-38 91 0 0,-35 64-326 0 0,-1 0 0 0 0,0 0 0 0 0,-1 0 0 0 0,0 0 0 0 0,0 0 0 0 0,-1 0 0 0 0,1-14-1 0 0,-2 18-22 0 0,0 0-1 0 0,-1 0 1 0 0,1 0-1 0 0,-1 0 1 0 0,0 0-1 0 0,-1 1 0 0 0,1-1 1 0 0,0 0-1 0 0,-1 0 1 0 0,0 1-1 0 0,0-1 0 0 0,0 1 1 0 0,0-1-1 0 0,-1 1 1 0 0,1 0-1 0 0,-1 0 1 0 0,0 0-1 0 0,0 0 0 0 0,0 1 1 0 0,0-1-1 0 0,0 1 1 0 0,-1 0-1 0 0,1-1 1 0 0,-1 2-1 0 0,1-1 0 0 0,-1 0 1 0 0,-5-1-1 0 0,1 1-85 0 0,0-1-1 0 0,0 1 0 0 0,0 1 1 0 0,0-1-1 0 0,0 1 0 0 0,-1 1 1 0 0,1 0-1 0 0,-1 0 1 0 0,1 0-1 0 0,0 1 0 0 0,0 0 1 0 0,-11 4-1 0 0,18-5-112 0 0,-25 7-579 0 0,25-7 462 0 0,1 1 0 0 0,-1-1 0 0 0,0 0 0 0 0,0 1 0 0 0,0-1 0 0 0,0 0 0 0 0,0 0 0 0 0,1 0 0 0 0,-1 1 0 0 0,0-1 0 0 0,0 0 0 0 0,0 0 0 0 0,0 0 0 0 0,0-1 0 0 0,0 1 1 0 0,0 0-1 0 0,1 0 0 0 0,-1 0 0 0 0,0-1 0 0 0,0 1 0 0 0,-1-1 0 0 0,12-16-5652 0 0,-6 12 4834 0 0,4-5-1292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 7498 0 0,'-5'-9'2949'0'0,"-2"-7"2080"0"0,7 16-4951 0 0,1-1 0 0 0,-1 1 0 0 0,1-1 0 0 0,-1 1 0 0 0,0-1 0 0 0,1 1 0 0 0,-1-1 0 0 0,1 1 0 0 0,-1 0 0 0 0,1-1 0 0 0,-1 1 0 0 0,1 0 0 0 0,-1-1 0 0 0,1 1 0 0 0,-1 0 0 0 0,1 0 0 0 0,0 0 0 0 0,-1 0 0 0 0,1-1 0 0 0,-1 1 0 0 0,1 0 0 0 0,0 0 0 0 0,-1 0 0 0 0,1 0 0 0 0,-1 0 0 0 0,1 0 0 0 0,0 0 0 0 0,-1 1 0 0 0,2-1 0 0 0,5 2-8 0 0,0 0 0 0 0,1 0 0 0 0,-1 0 0 0 0,0 1 0 0 0,0 0 0 0 0,0 1 0 0 0,-1 0 0 0 0,1 0 0 0 0,-1 0 0 0 0,0 1 1 0 0,0 0-1 0 0,6 6 0 0 0,0 3-105 0 0,-1 0 0 0 0,0 0 1 0 0,0 1-1 0 0,-2 0 0 0 0,0 1 1 0 0,0 0-1 0 0,-2 1 0 0 0,0-1 1 0 0,-1 1-1 0 0,0 1 0 0 0,-2-1 1 0 0,0 1-1 0 0,-1 0 0 0 0,1 24 1 0 0,-4-28-994 0 0,0 0 1 0 0,-5 27-1 0 0,-6 2-7717 0 0,8-36 6700 0 0,-2-1-705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25 326 8266 0 0,'-3'6'900'0'0,"0"1"0"0"0,1-1 0 0 0,0 1 0 0 0,0 0 0 0 0,0 7 0 0 0,-2 65 1723 0 0,2-32-1376 0 0,-3 34-572 0 0,8 130-1 0 0,-2-205-678 0 0,-1 1 0 0 0,1-1 0 0 0,0 0 0 0 0,1 0 0 0 0,-1 0 0 0 0,1 0 0 0 0,0 0 0 0 0,1-1-1 0 0,5 11 1 0 0,-6-13 25 0 0,0-1 1 0 0,1 1-1 0 0,-1-1 0 0 0,0 0 0 0 0,1 0 0 0 0,-1 0 0 0 0,1 0 0 0 0,0 0 1 0 0,-1 0-1 0 0,1-1 0 0 0,0 1 0 0 0,0-1 0 0 0,0 0 0 0 0,0 0 0 0 0,0 0 1 0 0,0 0-1 0 0,1-1 0 0 0,-1 1 0 0 0,0-1 0 0 0,0 0 0 0 0,4 0 0 0 0,3 0 91 0 0,-1-1 0 0 0,1-1-1 0 0,-1 1 1 0 0,1-1-1 0 0,-1-1 1 0 0,0 0-1 0 0,0 0 1 0 0,0-1-1 0 0,-1 0 1 0 0,1 0-1 0 0,8-7 1 0 0,-3 1 42 0 0,-1 0 0 0 0,0-1 0 0 0,0 0 0 0 0,-1-1-1 0 0,14-17 1 0 0,-11 11-860 0 0,2 1-1 0 0,19-16 0 0 0,-20 19-3010 0 0,0-1 0 0 0,25-29 0 0 0,-39 40 3105 0 0,1 1-1 0 0,-1-1 1 0 0,0 0-1 0 0,0 0 1 0 0,0 1-1 0 0,1-8 1 0 0,-1-8-2201 0 0</inkml:trace>
  <inkml:trace contextRef="#ctx0" brushRef="#br0" timeOffset="1">564 1 5473 0 0,'2'8'7286'0'0,"0"14"-5708"0"0,-2-13-582 0 0,2 10-26 0 0,4 36 1428 0 0,-2 108-1 0 0,-9-85-2383 0 0,4-1 0 0 0,16 140 1 0 0,-14-207-203 0 0,13 65-1835 0 0,-12-68 1319 0 0,0 0 0 0 0,1-1-1 0 0,-1 1 1 0 0,1 0-1 0 0,0-1 1 0 0,1 1 0 0 0,0-1-1 0 0,5 6 1 0 0,-9-11 551 0 0,0-1 0 0 0,1 1 0 0 0,-1-1 0 0 0,0 1 0 0 0,1-1 0 0 0,-1 0 0 0 0,1 1 0 0 0,-1-1 0 0 0,1 0 0 0 0,-1 1 0 0 0,1-1 0 0 0,-1 0 0 0 0,1 0 0 0 0,-1 0 0 0 0,1 1 0 0 0,-1-1 0 0 0,1 0 0 0 0,-1 0 0 0 0,1 0 0 0 0,0 0 0 0 0,-1 0 0 0 0,1 0 0 0 0,-1 0 0 0 0,1 0 0 0 0,-1 0 0 0 0,1 0 0 0 0,-1 0 0 0 0,1 0 0 0 0,0-1 0 0 0,-1 1 0 0 0,1 0 0 0 0,0-1 0 0 0,15-16-2114 0 0,6-28 1495 0 0,-22 45 767 0 0,14-48 1507 0 0,-13 41-465 0 0,1-1 0 0 0,0 1 0 0 0,0-1 0 0 0,1 1 0 0 0,0 0 0 0 0,0 0 0 0 0,1 0 1 0 0,-1 0-1 0 0,2 1 0 0 0,8-12 0 0 0,7-3 2066 0 0,-15 15-2701 0 0,0 0 0 0 0,0 0 0 0 0,1 1 0 0 0,-1 0 0 0 0,1 1 0 0 0,11-8 0 0 0,-1 4-875 0 0,0 0 0 0 0,28-9 1 0 0,-18 11-3484 0 0,1 3-3869 0 0,-17 3 644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76 719 6689 0 0,'-10'-8'711'0'0,"2"3"-176"0"0,0-1 0 0 0,0-1-1 0 0,1 1 1 0 0,0-1 0 0 0,0 0 0 0 0,-11-17 0 0 0,18 23-504 0 0,-1-1 1 0 0,1 1 0 0 0,0-1-1 0 0,-1 0 1 0 0,1 1-1 0 0,0-1 1 0 0,0 0 0 0 0,0 0-1 0 0,0 1 1 0 0,0-1 0 0 0,0 0-1 0 0,1 1 1 0 0,-1-1-1 0 0,0 0 1 0 0,1 1 0 0 0,-1-1-1 0 0,1 1 1 0 0,0-1 0 0 0,0 1-1 0 0,-1-1 1 0 0,1 1-1 0 0,0-1 1 0 0,0 1 0 0 0,0 0-1 0 0,1-1 1 0 0,-1 1 0 0 0,0 0-1 0 0,0 0 1 0 0,1 0-1 0 0,1-1 1 0 0,7-6-58 0 0,1 0 0 0 0,-1 2-1 0 0,13-7 1 0 0,-13 8 70 0 0,37-20-12 0 0,2 2-1 0 0,75-25 1 0 0,109-19 323 0 0,-208 60-300 0 0,532-101 521 0 0,12 49 258 0 0,117-17 1017 0 0,183-59 561 0 0,-826 125-3306 0 0,-28 6-1783 0 0,-31 8-8436 0 0,1-4 8028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3913 0 0,'0'-11'305'0'0,"0"5"-20"0"0,-1 0-1 0 0,2 0 1 0 0,-1 0-1 0 0,1 0 1 0 0,-1 0-1 0 0,2 0 1 0 0,-1 0-1 0 0,4-8 1 0 0,-1 59-13 0 0,-1-29-161 0 0,3 12 95 0 0,1-1 1 0 0,1 0 0 0 0,1 0 0 0 0,15 31 0 0 0,2 6 240 0 0,-21-53-376 0 0,-1 0-1 0 0,-1 1 1 0 0,0 0-1 0 0,0-1 1 0 0,-2 1-1 0 0,1 0 1 0 0,-1 0-1 0 0,-1 0 0 0 0,0 0 1 0 0,-1 0-1 0 0,0 0 1 0 0,-6 23-1 0 0,10-81 1821 0 0,-2 17-1361 0 0,9-57 1 0 0,-3 58-212 0 0,2-1 0 0 0,1 2-1 0 0,1-1 1 0 0,15-25 0 0 0,-17 36-254 0 0,1 1 0 0 0,0 0 0 0 0,1 1 0 0 0,1 1 0 0 0,1-1 0 0 0,0 2 0 0 0,21-18-1 0 0,-31 29-116 0 0,0 0-1 0 0,0 0 1 0 0,0 0-1 0 0,1 0 0 0 0,-1 1 1 0 0,1-1-1 0 0,-1 1 0 0 0,1 0 1 0 0,-1 0-1 0 0,1 0 0 0 0,0 0 1 0 0,-1 1-1 0 0,1 0 0 0 0,6 0 1 0 0,-8 0-188 0 0,0 0 0 0 0,0 0 0 0 0,0 1 0 0 0,0-1 1 0 0,0 1-1 0 0,0 0 0 0 0,-1 0 0 0 0,1-1 0 0 0,0 1 0 0 0,0 0 0 0 0,-1 1 0 0 0,1-1 1 0 0,-1 0-1 0 0,1 0 0 0 0,-1 1 0 0 0,1-1 0 0 0,-1 0 0 0 0,0 1 0 0 0,0 0 1 0 0,1-1-1 0 0,-1 1 0 0 0,0 0 0 0 0,-1-1 0 0 0,1 1 0 0 0,0 0 0 0 0,0 0 1 0 0,-1 0-1 0 0,1 4 0 0 0,8 25-4761 0 0,-9-24 3275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23 106 3409 0 0,'-5'-11'238'0'0,"1"0"0"0"0,1-1 0 0 0,0 1 0 0 0,0-1 0 0 0,1 1 0 0 0,1-1 0 0 0,-1-13 0 0 0,11 271 1985 0 0,-7-210-1899 0 0,11 60-1 0 0,-11-85-277 0 0,1 0 0 0 0,0 0-1 0 0,1-1 1 0 0,0 1 0 0 0,0-1 0 0 0,1 0-1 0 0,1 0 1 0 0,0-1 0 0 0,12 16 0 0 0,-17-23-11 0 0,0-1 0 0 0,0 1 0 0 0,1-1 1 0 0,-1 0-1 0 0,1 1 0 0 0,-1-1 0 0 0,1 0 1 0 0,-1 0-1 0 0,1 0 0 0 0,0 0 1 0 0,-1 0-1 0 0,1 0 0 0 0,0-1 0 0 0,0 1 1 0 0,0-1-1 0 0,0 1 0 0 0,0-1 0 0 0,-1 0 1 0 0,1 1-1 0 0,0-1 0 0 0,0 0 1 0 0,3-1-1 0 0,-2 1 37 0 0,-1-1 1 0 0,1 0-1 0 0,-1 0 1 0 0,1-1-1 0 0,-1 1 0 0 0,1-1 1 0 0,-1 1-1 0 0,0-1 1 0 0,1 0-1 0 0,-1 1 1 0 0,0-1-1 0 0,0 0 1 0 0,2-4-1 0 0,3-4 58 0 0,-1 1 0 0 0,0-1 0 0 0,-1 0 0 0 0,0-1 0 0 0,0 1 0 0 0,3-16 0 0 0,-5 16-188 0 0,6-30-1117 0 0,-9 38 642 0 0,0 0-1 0 0,0 0 0 0 0,0 0 0 0 0,-1-1 0 0 0,1 1 0 0 0,0 0 1 0 0,-1 0-1 0 0,1 0 0 0 0,-3-4 0 0 0,-11 1-2855 0 0,9 4 2021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23 245 4073 0 0,'-1'0'124'0'0,"0"-1"1"0"0,0 1-1 0 0,0 0 0 0 0,-1-1 1 0 0,1 1-1 0 0,0-1 1 0 0,0 0-1 0 0,0 1 0 0 0,0-1 1 0 0,0 0-1 0 0,0 0 0 0 0,0 1 1 0 0,0-1-1 0 0,1 0 1 0 0,-1 0-1 0 0,0 0 0 0 0,0 0 1 0 0,1 0-1 0 0,-1 0 1 0 0,1-1-1 0 0,-1 1 0 0 0,1 0 1 0 0,-1 0-1 0 0,1 0 0 0 0,0 0 1 0 0,-1-1-1 0 0,1 0 1 0 0,1-1 53 0 0,0 0 0 0 0,1 0 0 0 0,-1 0 1 0 0,1 0-1 0 0,-1 0 0 0 0,1 0 0 0 0,0 1 1 0 0,0-1-1 0 0,5-4 0 0 0,8-9-74 0 0,2 0-1 0 0,0 1 1 0 0,0 1 0 0 0,2 1-1 0 0,0 0 1 0 0,0 1 0 0 0,1 1-1 0 0,35-13 1 0 0,-25 12-1288 0 0,58-13 0 0 0,-57 19-1918 0 0,55-4 0 0 0,-70 10 1483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8330 0 0,'-1'18'3021'0'0,"0"1"1"0"0,-5 18 0 0 0,-21 77-2839 0 0,10-50 262 0 0,9-31-366 0 0,-26 124 15 0 0,29-128-53 0 0,2-1-1 0 0,1 2 1 0 0,2 40 0 0 0,0-67-34 0 0,0 0 0 0 0,1-1 0 0 0,-1 1 0 0 0,0-1 0 0 0,1 1 1 0 0,-1-1-1 0 0,1 1 0 0 0,0-1 0 0 0,0 1 0 0 0,0-1 0 0 0,0 0 0 0 0,0 1 1 0 0,1-1-1 0 0,-1 0 0 0 0,1 0 0 0 0,-1 0 0 0 0,1 0 0 0 0,0 0 1 0 0,0 0-1 0 0,0 0 0 0 0,0-1 0 0 0,0 1 0 0 0,0-1 0 0 0,5 3 0 0 0,-4-3-17 0 0,0-1-1 0 0,0 1 1 0 0,0-1-1 0 0,0 0 1 0 0,0 0 0 0 0,1 0-1 0 0,-1 0 1 0 0,0 0-1 0 0,0 0 1 0 0,0-1-1 0 0,0 0 1 0 0,0 1-1 0 0,0-1 1 0 0,0-1-1 0 0,0 1 1 0 0,0 0-1 0 0,0-1 1 0 0,-1 1-1 0 0,1-1 1 0 0,3-2-1 0 0,11-10-14 0 0,0 0 0 0 0,0-2-1 0 0,-2 0 1 0 0,0-1 0 0 0,0 0-1 0 0,-2-1 1 0 0,0 0 0 0 0,11-24 0 0 0,-15 25-1085 0 0,-1 0 1 0 0,11-37 0 0 0,-17 48 329 0 0,-1-2 0 0 0,0 1 1 0 0,0 0-1 0 0,-1 0 0 0 0,0 0 1 0 0,0 0-1 0 0,-1 0 0 0 0,0 0 1 0 0,0 0-1 0 0,-1 0 0 0 0,1 0 1 0 0,-2 0-1 0 0,1 0 0 0 0,-1 1 1 0 0,-4-9-1 0 0,0 3-667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4841 0 0,'-2'2'187'0'0,"-1"-1"0"0"0,1 1 0 0 0,-1-1 0 0 0,1 1 0 0 0,0 0 0 0 0,0 0-1 0 0,0 0 1 0 0,0 0 0 0 0,0 0 0 0 0,0 0 0 0 0,0 1 0 0 0,1-1 0 0 0,-1 1 0 0 0,1-1 0 0 0,0 1 0 0 0,0 0 0 0 0,0-1-1 0 0,0 1 1 0 0,-1 4 0 0 0,-2 10 198 0 0,0 0 0 0 0,-1 19 0 0 0,2-13 39 0 0,-76 366 1790 0 0,75-375-3412 0 0,10-41-7159 0 0,-4 14 6260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5745 0 0,'64'73'5152'0'0,"40"30"-3032"0"0,-99-98-2164 0 0,1 0-1 0 0,0 0 1 0 0,0 0-1 0 0,0-1 1 0 0,1 0-1 0 0,0 0 1 0 0,0-1-1 0 0,0 1 1 0 0,0-2-1 0 0,0 1 1 0 0,0-1-1 0 0,9 2 0 0 0,-11-4-236 0 0,-1 1 0 0 0,1-1 0 0 0,-1-1 0 0 0,0 1 0 0 0,1 0 0 0 0,-1-1-1 0 0,0 0 1 0 0,1 0 0 0 0,-1 0 0 0 0,0-1 0 0 0,0 0 0 0 0,0 1-1 0 0,0-1 1 0 0,0-1 0 0 0,0 1 0 0 0,-1 0 0 0 0,1-1 0 0 0,-1 0 0 0 0,1 0-1 0 0,-1 0 1 0 0,0 0 0 0 0,3-5 0 0 0,1-1-241 0 0,-1 0 0 0 0,-1 0 1 0 0,0 0-1 0 0,0-1 0 0 0,0 0 0 0 0,-2 0 1 0 0,1 0-1 0 0,3-17 0 0 0,-3 1-722 0 0</inkml:trace>
  <inkml:trace contextRef="#ctx0" brushRef="#br0" timeOffset="1">392 2 3841 0 0,'-2'-1'446'0'0,"0"1"0"0"0,0 0 1 0 0,0 0-1 0 0,0 0 0 0 0,-1 0 0 0 0,1 0 1 0 0,0 0-1 0 0,0 1 0 0 0,0-1 0 0 0,0 1 1 0 0,0-1-1 0 0,0 1 0 0 0,0 0 0 0 0,0 0 1 0 0,-4 2-1 0 0,2 0 60 0 0,0 0-1 0 0,1 0 1 0 0,-1 0 0 0 0,1 1 0 0 0,0-1-1 0 0,-6 8 1 0 0,-1 5 194 0 0,1 0 0 0 0,-13 33 0 0 0,17-36-280 0 0,-13 28-234 0 0,2 0-1 0 0,1 1 1 0 0,3 0-1 0 0,1 1 1 0 0,-10 88 0 0 0,23-87-1551 0 0,-2-42 1071 0 0,0 0-1 0 0,1 1 1 0 0,-1-1-1 0 0,1 0 1 0 0,0 1-1 0 0,-1-1 1 0 0,1 0-1 0 0,0 0 1 0 0,1 1 0 0 0,-1-1-1 0 0,0 0 1 0 0,0 0-1 0 0,1-1 1 0 0,-1 1-1 0 0,3 3 1 0 0,-3-5 109 0 0,0 0 0 0 0,0 0 0 0 0,-1 1 0 0 0,1-1 0 0 0,0 0 0 0 0,0 0 0 0 0,-1 0 0 0 0,1 0 0 0 0,0 0 0 0 0,0 0 0 0 0,-1 0 0 0 0,1 0 0 0 0,0 0 0 0 0,0 0 0 0 0,-1 0 0 0 0,1 0 0 0 0,0-1 0 0 0,0 1 0 0 0,-1 0 0 0 0,1-1 0 0 0,0 1 0 0 0,-1 0 0 0 0,1-1 0 0 0,0 1 1 0 0,-1-1-1 0 0,1 1 0 0 0,-1-1 0 0 0,1 1 0 0 0,-1-1 0 0 0,1 1 0 0 0,-1-1 0 0 0,2-1 0 0 0,14-22-2538 0 0,-15 23 2541 0 0,9-16-2136 0 0</inkml:trace>
  <inkml:trace contextRef="#ctx0" brushRef="#br0" timeOffset="2">368 163 4897 0 0,'-4'19'1465'0'0,"1"1"0"0"0,0 0 0 0 0,1 27 0 0 0,3-15-1045 0 0,1 0 1 0 0,1 0-1 0 0,8 33 1 0 0,-11-63-594 0 0,1 0 0 0 0,-1 1 0 0 0,1-1 0 0 0,0 0-1 0 0,0 0 1 0 0,0 1 0 0 0,0-1 0 0 0,0 0 0 0 0,0 0 0 0 0,0 0 0 0 0,1 0 0 0 0,-1 0 0 0 0,1-1 0 0 0,-1 1 0 0 0,1 0 0 0 0,0-1 0 0 0,-1 1 0 0 0,1-1 0 0 0,0 1 0 0 0,0-1 0 0 0,3 1 0 0 0,-4-1-56 0 0,1-1 0 0 0,0 0 0 0 0,0 0 0 0 0,0 0 0 0 0,0 0 0 0 0,0 0 0 0 0,-1 0 0 0 0,1 0 0 0 0,0-1 0 0 0,0 1 0 0 0,0-1 0 0 0,-1 1 0 0 0,1-1 0 0 0,0 0 0 0 0,0 1 0 0 0,-1-1 0 0 0,1 0 1 0 0,-1 0-1 0 0,1 0 0 0 0,-1 0 0 0 0,1-1 0 0 0,-1 1 0 0 0,0 0 0 0 0,1-1 0 0 0,-1 1 0 0 0,2-4 0 0 0,8-10-1869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8274 0 0,'-2'1'166'0'0,"0"0"1"0"0,1-1-1 0 0,-1 1 0 0 0,0 0 1 0 0,0 0-1 0 0,0 0 1 0 0,1 0-1 0 0,-1 1 1 0 0,0-1-1 0 0,1 0 0 0 0,-1 1 1 0 0,1-1-1 0 0,0 1 1 0 0,-1 0-1 0 0,1-1 1 0 0,0 1-1 0 0,0 0 0 0 0,0 0 1 0 0,0-1-1 0 0,0 1 1 0 0,1 0-1 0 0,-1 0 0 0 0,0 0 1 0 0,1 0-1 0 0,0 0 1 0 0,-1 3-1 0 0,-1 8 21 0 0,1 0 0 0 0,1 0-1 0 0,0 14 1 0 0,1-9 117 0 0,-1 39 170 0 0,14 111 0 0 0,-9-144-1230 0 0,0-1 1 0 0,15 39-1 0 0,-14-47-1112 0 0,1 0-1 0 0,1-1 1 0 0,0 1-1 0 0,18 23 1 0 0,-19-31-697 0 0</inkml:trace>
  <inkml:trace contextRef="#ctx0" brushRef="#br0" timeOffset="1">77 504 4889 0 0,'1'-4'302'0'0,"1"0"-1"0"0,0 0 1 0 0,0 0 0 0 0,0 0 0 0 0,0 1-1 0 0,1-1 1 0 0,0 1 0 0 0,-1-1-1 0 0,1 1 1 0 0,0 0 0 0 0,6-5 0 0 0,9-11 497 0 0,12-23-43 0 0,-12 15-555 0 0,34-39 1 0 0,-47 59-767 0 0,1 1 1 0 0,0 1-1 0 0,0-1 0 0 0,1 1 1 0 0,0 0-1 0 0,0 0 1 0 0,0 1-1 0 0,0 0 1 0 0,1 1-1 0 0,-1-1 0 0 0,11-2 1 0 0,-8 4-2129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6777 0 0,'40'-34'1960'0'0,"-22"15"-1263"0"0,41-40 138 0 0,-53 53-830 0 0,1 1 0 0 0,-1 0 0 0 0,1 1 0 0 0,1 0 0 0 0,-1 0 0 0 0,0 0 0 0 0,16-4 0 0 0,-22 7 5 0 0,0 1 1 0 0,0 0-1 0 0,0 0 1 0 0,-1 0-1 0 0,1-1 1 0 0,0 1-1 0 0,0 0 0 0 0,0 0 1 0 0,-1 0-1 0 0,1 0 1 0 0,0 0-1 0 0,0 0 1 0 0,0 1-1 0 0,-1-1 1 0 0,1 0-1 0 0,0 0 1 0 0,0 0-1 0 0,-1 1 0 0 0,1-1 1 0 0,0 0-1 0 0,0 1 1 0 0,-1-1-1 0 0,1 1 1 0 0,0-1-1 0 0,-1 1 1 0 0,1-1-1 0 0,-1 1 0 0 0,2 0 1 0 0,-1 1 18 0 0,0 0 0 0 0,-1 0 0 0 0,1 0 1 0 0,0 0-1 0 0,-1-1 0 0 0,1 1 0 0 0,-1 0 0 0 0,0 0 1 0 0,0 0-1 0 0,0 0 0 0 0,0 4 0 0 0,-1 7 195 0 0,-1 1-1 0 0,-6 23 0 0 0,5-28-107 0 0,-9 32 850 0 0,-1 0 1 0 0,-29 55-1 0 0,25-59 146 0 0,1 1 0 0 0,-19 73 0 0 0,34-110-1104 0 0,1 0 1 0 0,0 0 0 0 0,-1 0-1 0 0,1-1 1 0 0,0 1 0 0 0,0 0-1 0 0,0 0 1 0 0,-1 0 0 0 0,1-1-1 0 0,0 1 1 0 0,0 0 0 0 0,0 0 0 0 0,1 0-1 0 0,-1 0 1 0 0,0-1 0 0 0,0 1-1 0 0,0 0 1 0 0,0 0 0 0 0,1-1-1 0 0,-1 1 1 0 0,0 0 0 0 0,1 0 0 0 0,-1-1-1 0 0,1 1 1 0 0,-1 0 0 0 0,1-1-1 0 0,-1 1 1 0 0,1 0 0 0 0,0 0-1 0 0,0-1-4 0 0,1 0-1 0 0,-1 1 0 0 0,0-1 1 0 0,1 0-1 0 0,-1 0 0 0 0,0 0 1 0 0,1-1-1 0 0,-1 1 0 0 0,0 0 1 0 0,0 0-1 0 0,1-1 0 0 0,-1 1 1 0 0,0-1-1 0 0,0 1 0 0 0,3-2 1 0 0,5-3-27 0 0,-1 0 1 0 0,1-1-1 0 0,11-9 1 0 0,13-19-164 0 0,-1-1 0 0 0,39-57 1 0 0,-52 66 63 0 0,-18 25 127 0 0,0 1 1 0 0,0-1 0 0 0,0 0-1 0 0,0 0 1 0 0,-1 0 0 0 0,1 0-1 0 0,0-1 1 0 0,-1 1-1 0 0,1 0 1 0 0,-1 0 0 0 0,1 0-1 0 0,-1 0 1 0 0,0-1 0 0 0,1 1-1 0 0,-1 0 1 0 0,0 0-1 0 0,0-1 1 0 0,0 1 0 0 0,0 0-1 0 0,0-2 1 0 0,0 2 4 0 0,-1 0 0 0 0,0 1 1 0 0,1-1-1 0 0,-1 1 0 0 0,0 0 0 0 0,1-1 1 0 0,-1 1-1 0 0,0 0 0 0 0,1-1 0 0 0,-1 1 1 0 0,0 0-1 0 0,0 0 0 0 0,1-1 0 0 0,-1 1 1 0 0,0 0-1 0 0,0 0 0 0 0,0 0 0 0 0,1 0 1 0 0,-1 0-1 0 0,0 0 0 0 0,0 0 0 0 0,1 0 1 0 0,-2 1-1 0 0,-10 1 142 0 0,0 1 0 0 0,-20 8 1 0 0,31-11-150 0 0,-80 38 229 0 0,20-8-735 0 0,71-45-5546 0 0,15-9 2348 0 0,15-13-580 0 0,-19 13 1199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144 268 10890 0 0,'-10'7'684'0'0,"2"0"0"0"0,-1 0 0 0 0,1 1 0 0 0,0 0 0 0 0,1 1 0 0 0,-1-1-1 0 0,2 2 1 0 0,-11 17 0 0 0,1 2 196 0 0,-20 56-1 0 0,34-79-859 0 0,0 0 0 0 0,0 0 1 0 0,0 0-1 0 0,1 1 0 0 0,0-1 0 0 0,1 1 0 0 0,-1 8 1 0 0,1-14-23 0 0,0 0 0 0 0,0 1 0 0 0,1-1 0 0 0,-1 0 1 0 0,0 0-1 0 0,0 0 0 0 0,1 0 0 0 0,-1 0 1 0 0,1 1-1 0 0,-1-1 0 0 0,1 0 0 0 0,0 0 0 0 0,-1 0 1 0 0,1 0-1 0 0,0 0 0 0 0,0-1 0 0 0,-1 1 0 0 0,3 1 1 0 0,-2-1-7 0 0,1 0 0 0 0,-1-1 1 0 0,1 1-1 0 0,-1-1 0 0 0,1 0 0 0 0,0 1 1 0 0,-1-1-1 0 0,1 0 0 0 0,-1 0 1 0 0,1 0-1 0 0,0 0 0 0 0,-1 0 1 0 0,1 0-1 0 0,-1-1 0 0 0,1 1 0 0 0,-1 0 1 0 0,1-1-1 0 0,1 0 0 0 0,2-1-17 0 0,1-1 1 0 0,-2 0-1 0 0,1 0 0 0 0,0 0 0 0 0,0 0 0 0 0,-1-1 0 0 0,0 0 0 0 0,0 0 1 0 0,0 0-1 0 0,0 0 0 0 0,0-1 0 0 0,5-9 0 0 0,5-9-95 0 0,15-33 0 0 0,-25 47 86 0 0,0 0-31 0 0,0 0 0 0 0,-1 0 0 0 0,0-1 0 0 0,0 1 0 0 0,-1-1 0 0 0,0 0 1 0 0,-1 1-1 0 0,0-1 0 0 0,-1-14 0 0 0,0 20 13 0 0,0 1 0 0 0,0 0 0 0 0,-1-1 0 0 0,1 1 0 0 0,-1 0 0 0 0,0 0 0 0 0,0-1 0 0 0,0 1 0 0 0,-1 0 0 0 0,1 0 1 0 0,-1 0-1 0 0,0 0 0 0 0,1 1 0 0 0,-1-1 0 0 0,-1 0 0 0 0,1 1 0 0 0,0-1 0 0 0,-1 1 0 0 0,1 0 0 0 0,-1 0 0 0 0,1 0 0 0 0,-1 0 0 0 0,0 0 0 0 0,0 1 0 0 0,0-1 0 0 0,0 1 1 0 0,0 0-1 0 0,0 0 0 0 0,0 0 0 0 0,-7-1 0 0 0,6 1-241 0 0,0 1 0 0 0,0 0 0 0 0,0 0 0 0 0,-1 0 0 0 0,1 0 0 0 0,0 1 0 0 0,0 0 0 0 0,0 0 0 0 0,0 0 0 0 0,0 0 0 0 0,1 0 0 0 0,-1 1 0 0 0,0 0 0 0 0,1 0 0 0 0,-1 0 1 0 0,1 0-1 0 0,-6 5 0 0 0,9-7 232 0 0,0 0 1 0 0,0 0 0 0 0,0 0-1 0 0,0 1 1 0 0,1-1-1 0 0,-1 0 1 0 0,0 0 0 0 0,0 0-1 0 0,0 0 1 0 0,0 0 0 0 0,0 1-1 0 0,1-1 1 0 0,-1 0 0 0 0,0 0-1 0 0,0 0 1 0 0,0 0-1 0 0,0 0 1 0 0,1 0 0 0 0,-1 0-1 0 0,0 1 1 0 0,0-1 0 0 0,0 0-1 0 0,1 0 1 0 0,-1 0 0 0 0,0 0-1 0 0,0 0 1 0 0,0 0-1 0 0,1 0 1 0 0,-1 0 0 0 0,0 0-1 0 0,0 0 1 0 0,0 0 0 0 0,1 0-1 0 0,-1 0 1 0 0,0-1 0 0 0,0 1-1 0 0,0 0 1 0 0,1 0-1 0 0,-1 0 1 0 0,0 0 0 0 0,0 0-1 0 0,0 0 1 0 0,0 0 0 0 0,1 0-1 0 0,-1-1 1 0 0,0 1 0 0 0,13-3-1084 0 0,2-6 621 0 0,-1-1 0 0 0,0 0 1 0 0,0-1-1 0 0,-1 0 0 0 0,-1-1 0 0 0,18-20 1 0 0,17-16 445 0 0,-19 20 141 0 0,22-18 926 0 0,-15 22 2643 0 0,-34 24-3436 0 0,0-1 1 0 0,0 1 0 0 0,0-1 0 0 0,-1 1-1 0 0,2 0 1 0 0,-1-1 0 0 0,0 1 0 0 0,0 0-1 0 0,0 0 1 0 0,0 0 0 0 0,0 0 0 0 0,0 0-1 0 0,0 0 1 0 0,0 0 0 0 0,0 0 0 0 0,0 0 0 0 0,0 0-1 0 0,0 1 1 0 0,0-1 0 0 0,0 0 0 0 0,0 1-1 0 0,0-1 1 0 0,0 1 0 0 0,0-1 0 0 0,0 1-1 0 0,0-1 1 0 0,-1 1 0 0 0,1 0 0 0 0,0-1-1 0 0,0 1 1 0 0,0 0 0 0 0,-1 0 0 0 0,1 0-1 0 0,-1-1 1 0 0,1 1 0 0 0,0 0 0 0 0,-1 0-1 0 0,1 0 1 0 0,-1 0 0 0 0,0 0 0 0 0,1 0-1 0 0,-1 0 1 0 0,0 0 0 0 0,0 2 0 0 0,3 6 271 0 0,-1 1 1 0 0,0 0 0 0 0,0 18 0 0 0,-1-18 11 0 0,10 187 1237 0 0,1 8-1641 0 0,-10-190-365 0 0,0 0-1 0 0,1 1 0 0 0,1-1 1 0 0,8 20-1 0 0,3-5-4119 0 0,4-6-5629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12923 0 0,'-3'6'615'0'0,"1"0"0"0"0,0 0 0 0 0,0 0 0 0 0,0 0 0 0 0,1 0 0 0 0,0 1 0 0 0,0-1 0 0 0,1 0 0 0 0,0 1 0 0 0,0-1 0 0 0,0 0 0 0 0,2 9 0 0 0,-1-9-403 0 0,1 0 1 0 0,-1-1-1 0 0,2 1 0 0 0,-1 0 0 0 0,0-1 0 0 0,1 0 0 0 0,0 1 0 0 0,0-1 0 0 0,1 0 1 0 0,0-1-1 0 0,6 7 0 0 0,-4-5-209 0 0,0 0 0 0 0,1-1 0 0 0,0 0 0 0 0,0 0 0 0 0,1-1 0 0 0,-1 0 0 0 0,1 0 0 0 0,0-1 1 0 0,0 0-1 0 0,0 0 0 0 0,1-1 0 0 0,-1 0 0 0 0,1-1 0 0 0,-1 1 0 0 0,1-2 0 0 0,-1 1 0 0 0,1-1 0 0 0,11-1 0 0 0,-2-2-828 0 0,1-1-1 0 0,-1 0 0 0 0,0-1 1 0 0,29-12-1 0 0,-25 7-2371 0 0,-1-1 0 0 0,0-1 0 0 0,23-17-1 0 0,-19 8-1983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37 7946 0 0,'-1'-1'331'0'0,"0"0"0"0"0,0 0 0 0 0,0 0 1 0 0,1 0-1 0 0,-1-1 0 0 0,0 1 1 0 0,1 0-1 0 0,-1 0 0 0 0,1-1 0 0 0,-1 1 1 0 0,1 0-1 0 0,0-1 0 0 0,0 1 0 0 0,-1-1 1 0 0,1 1-1 0 0,0 0 0 0 0,0-1 0 0 0,0 1 1 0 0,1 0-1 0 0,-1-1 0 0 0,0 1 1 0 0,0 0-1 0 0,1-2 0 0 0,0-1 1035 0 0,-10 49-998 0 0,2 0-1 0 0,1 1 0 0 0,3 0 1 0 0,2 0-1 0 0,1 0 0 0 0,8 48 1 0 0,-8-91-327 0 0,1 1 1 0 0,-1-1-1 0 0,1 1 1 0 0,0-1-1 0 0,0 1 1 0 0,1-1 0 0 0,-1 1-1 0 0,1-1 1 0 0,0 0-1 0 0,-1 0 1 0 0,1 0-1 0 0,1 0 1 0 0,-1 0 0 0 0,0 0-1 0 0,1-1 1 0 0,-1 1-1 0 0,1-1 1 0 0,0 1 0 0 0,5 2-1 0 0,-5-3-17 0 0,1-1-1 0 0,-1 0 0 0 0,0-1 1 0 0,0 1-1 0 0,1-1 1 0 0,-1 1-1 0 0,0-1 1 0 0,1 0-1 0 0,-1 0 0 0 0,0-1 1 0 0,1 1-1 0 0,-1-1 1 0 0,0 1-1 0 0,1-1 1 0 0,-1 0-1 0 0,0 0 0 0 0,0-1 1 0 0,0 1-1 0 0,0 0 1 0 0,0-1-1 0 0,4-3 1 0 0,15-11 2 0 0,-1 0 1 0 0,-1-2 0 0 0,0-1-1 0 0,-1 0 1 0 0,-1-1 0 0 0,23-34 0 0 0,-18 23-2043 0 0,2 1-1 0 0,30-27 1 0 0,-37 42-1906 0 0,-17 15 3632 0 0,0-1 0 0 0,0 1 1 0 0,-1 0-1 0 0,1-1 0 0 0,0 1 0 0 0,0 0 1 0 0,0-1-1 0 0,0 1 0 0 0,-1 0 0 0 0,1 0 0 0 0,0 0 1 0 0,0 0-1 0 0,0 0 0 0 0,0 0 0 0 0,0 0 1 0 0,0 0-1 0 0,-1 0 0 0 0,1 0 0 0 0,0 0 0 0 0,0 0 1 0 0,0 1-1 0 0,0-1 0 0 0,1 1 0 0 0,2 3-3024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75 186 9154 0 0,'-10'7'1610'0'0,"-30"24"1216"0"0,38-29-2667 0 0,-1 0-1 0 0,1 0 1 0 0,0 1 0 0 0,0-1 0 0 0,0 0 0 0 0,1 1 0 0 0,-1-1 0 0 0,1 1 0 0 0,-1 0 0 0 0,1-1-1 0 0,0 1 1 0 0,0 0 0 0 0,-1 3 0 0 0,2-5-128 0 0,0 0 0 0 0,0-1 0 0 0,0 1 0 0 0,0-1 0 0 0,1 1 0 0 0,-1-1 0 0 0,0 0 0 0 0,0 1 0 0 0,1-1 0 0 0,-1 1 0 0 0,0-1 0 0 0,1 1 0 0 0,-1-1 0 0 0,0 0 0 0 0,1 1 0 0 0,-1-1 0 0 0,0 0 0 0 0,1 1 0 0 0,-1-1 0 0 0,1 0 0 0 0,-1 1 0 0 0,1-1 0 0 0,-1 0 0 0 0,1 0 0 0 0,-1 0 0 0 0,1 0 0 0 0,-1 1 0 0 0,1-1 0 0 0,-1 0 0 0 0,1 0 0 0 0,-1 0 1 0 0,1 0-1 0 0,-1 0 0 0 0,1 0 0 0 0,-1 0 0 0 0,1 0 0 0 0,-1 0 0 0 0,1-1 0 0 0,-1 1 0 0 0,1 0 0 0 0,-1 0 0 0 0,1 0 0 0 0,-1 0 0 0 0,1-1 0 0 0,-1 1 0 0 0,1-1 0 0 0,28-8 54 0 0,-28 9-62 0 0,276-140-3347 0 0,-205 100-1043 0 0,-70 39 4130 0 0,49-30-3986 0 0,-47 29 3989 0 0,-1-1-1 0 0,0 0 0 0 0,1 0 1 0 0,-1 1-1 0 0,0-2 1 0 0,0 1-1 0 0,-1 0 0 0 0,1-1 1 0 0,-1 1-1 0 0,1-1 0 0 0,1-5 1 0 0,-4 9 233 0 0,0 0 0 0 0,1 0 0 0 0,-1 0 0 0 0,0-1 0 0 0,0 1 0 0 0,0 0 0 0 0,0 0 0 0 0,0 0 0 0 0,0 0 0 0 0,0 0-1 0 0,0 0 1 0 0,0 0 0 0 0,0-1 0 0 0,0 1 0 0 0,0 0 0 0 0,0 0 0 0 0,0 0 0 0 0,0 0 0 0 0,0 0 0 0 0,0-1 0 0 0,0 1 0 0 0,0 0 0 0 0,0 0 0 0 0,0 0 0 0 0,0 0 0 0 0,0 0 0 0 0,0 0 0 0 0,0-1 0 0 0,0 1 0 0 0,0 0 0 0 0,0 0 0 0 0,0 0 0 0 0,0 0 0 0 0,0 0 0 0 0,0 0 0 0 0,0 0 0 0 0,-1-1 0 0 0,1 1-1 0 0,0 0 1 0 0,0 0 0 0 0,0 0 0 0 0,0 0 0 0 0,0 0 0 0 0,0 0 0 0 0,0 0 0 0 0,-1 0 0 0 0,1 0 0 0 0,0 0 0 0 0,0 0 0 0 0,0 0 0 0 0,0 0 0 0 0,0 0 0 0 0,-1 0 0 0 0,-9 4 507 0 0,-11 12 894 0 0,20-15-1256 0 0,-12 10 830 0 0,0 0 1 0 0,2 1-1 0 0,-1 1 1 0 0,2 0 0 0 0,-1 1-1 0 0,2 0 1 0 0,0 0 0 0 0,1 1-1 0 0,0 0 1 0 0,1 0-1 0 0,-8 26 1 0 0,11-28-847 0 0,0 1 1 0 0,1 0-1 0 0,0 0 0 0 0,1 0 1 0 0,1 0-1 0 0,0 0 0 0 0,1 0 1 0 0,0 0-1 0 0,1 0 0 0 0,1 0 1 0 0,0 0-1 0 0,1 0 0 0 0,1 0 1 0 0,6 15-1 0 0,-9-25-390 0 0,0-1 0 0 0,1 0 0 0 0,-1 0 0 0 0,1 0-1 0 0,0-1 1 0 0,0 1 0 0 0,0 0 0 0 0,1-1 0 0 0,-1 1 0 0 0,0-1 0 0 0,1 0 0 0 0,0 0 0 0 0,-1 0 0 0 0,1 0 0 0 0,0 0-1 0 0,6 2 1 0 0,-6-3-138 0 0,-1-1-1 0 0,0 1 0 0 0,0-1 0 0 0,1 0 1 0 0,-1 0-1 0 0,1 0 0 0 0,-1 0 0 0 0,0 0 1 0 0,1 0-1 0 0,-1-1 0 0 0,0 1 0 0 0,0-1 1 0 0,1 0-1 0 0,-1 0 0 0 0,0 0 0 0 0,0 0 0 0 0,0 0 1 0 0,0 0-1 0 0,0 0 0 0 0,0-1 0 0 0,0 1 1 0 0,0-1-1 0 0,0 1 0 0 0,-1-1 0 0 0,3-2 1 0 0,8-11-2289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0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93 7570 0 0,'-14'-3'4345'0'0,"12"2"-3832"0"0,-1 1 1 0 0,1-1-1 0 0,-1 1 1 0 0,1-1-1 0 0,-1 0 1 0 0,1 0-1 0 0,0 0 1 0 0,0 0-1 0 0,-5-3 0 0 0,7-6 400 0 0,13-6 120 0 0,-6 10-1001 0 0,-1 0 0 0 0,2 1 0 0 0,-1 0-1 0 0,0 1 1 0 0,1 0 0 0 0,0 0 0 0 0,0 0 0 0 0,0 1 0 0 0,0 0 0 0 0,0 1 0 0 0,1 0 0 0 0,-1 0 0 0 0,1 1 0 0 0,0 0 0 0 0,-1 0 0 0 0,1 1 0 0 0,0 0 0 0 0,-1 1 0 0 0,1 0 0 0 0,14 3 0 0 0,-21-3-18 0 0,0 0 0 0 0,0-1 0 0 0,0 1 1 0 0,0 0-1 0 0,0 0 0 0 0,-1 0 1 0 0,1 0-1 0 0,0 1 0 0 0,-1-1 1 0 0,1 0-1 0 0,-1 1 0 0 0,1-1 0 0 0,-1 1 1 0 0,0-1-1 0 0,1 1 0 0 0,-1 0 1 0 0,0 0-1 0 0,0-1 0 0 0,0 1 1 0 0,1 4-1 0 0,-1-2 20 0 0,-1 0 1 0 0,1 0-1 0 0,-1 1 0 0 0,1-1 1 0 0,-1 0-1 0 0,-1 1 0 0 0,1-1 1 0 0,0 0-1 0 0,-3 7 0 0 0,-1 6 66 0 0,-2 1 0 0 0,-1-1 0 0 0,-13 25-1 0 0,19-39-100 0 0,-18 31 6 0 0,-36 48-1 0 0,19-30-533 0 0,24-37-1140 0 0,18-28-1553 0 0,18-28-1976 0 0,16-34-696 0 0,-18 33 5596 0 0,32-47-1 0 0,-74 124 9233 0 0,-6 18-5432 0 0,21-42-3286 0 0,1-1 0 0 0,0 1 0 0 0,1 1 0 0 0,0-1 0 0 0,0 0 0 0 0,1 1 0 0 0,1-1 0 0 0,-1 13 0 0 0,2-23-240 0 0,0 1 1 0 0,0-1-1 0 0,0 0 1 0 0,0 1 0 0 0,1-1-1 0 0,-1 0 1 0 0,0 1-1 0 0,0-1 1 0 0,1 0 0 0 0,-1 0-1 0 0,1 0 1 0 0,-1 1-1 0 0,1-1 1 0 0,0 0 0 0 0,-1 0-1 0 0,1 0 1 0 0,0 0-1 0 0,0 0 1 0 0,0 0 0 0 0,0 0-1 0 0,0 0 1 0 0,0 0 0 0 0,0 0-1 0 0,0-1 1 0 0,0 1-1 0 0,0 0 1 0 0,0-1 0 0 0,0 1-1 0 0,1-1 1 0 0,-1 1-1 0 0,0-1 1 0 0,0 0 0 0 0,1 1-1 0 0,-1-1 1 0 0,0 0-1 0 0,0 0 1 0 0,1 0 0 0 0,-1 0-1 0 0,0 0 1 0 0,1 0 0 0 0,-1 0-1 0 0,0 0 1 0 0,1-1-1 0 0,-1 1 1 0 0,0 0 0 0 0,3-2-1 0 0,-1 1-244 0 0,1 0-1 0 0,-1-1 1 0 0,0 0-1 0 0,0 0 1 0 0,1 0 0 0 0,-1 0-1 0 0,0 0 1 0 0,0 0-1 0 0,-1-1 1 0 0,1 1-1 0 0,0-1 1 0 0,-1 0-1 0 0,0 0 1 0 0,0 0-1 0 0,4-6 1 0 0,-5 4 243 0 0,1-1 1 0 0,-1 1-1 0 0,0-1 0 0 0,0 1 1 0 0,-1-1-1 0 0,1 0 1 0 0,-1 1-1 0 0,-1-1 0 0 0,1 0 1 0 0,-1 1-1 0 0,0-1 0 0 0,-3-8 1 0 0,3 7 484 0 0,-1-1 1 0 0,1 1 0 0 0,0-1 0 0 0,1 0 0 0 0,0-11 0 0 0,1 13-332 0 0,1 0 0 0 0,0 0 0 0 0,0 1 1 0 0,0-1-1 0 0,1 1 0 0 0,-1 0 0 0 0,2 0 1 0 0,-1 0-1 0 0,0 0 0 0 0,1 0 0 0 0,0 1 1 0 0,0-1-1 0 0,0 1 0 0 0,8-6 0 0 0,-3 3-76 0 0,0 0 0 0 0,0 1 0 0 0,0 0-1 0 0,1 1 1 0 0,0 0 0 0 0,0 0-1 0 0,11-3 1 0 0,-18 7-56 0 0,-1 1-1 0 0,0-1 1 0 0,0 0-1 0 0,0 1 1 0 0,0-1-1 0 0,1 1 1 0 0,-1 0-1 0 0,0 0 1 0 0,0-1-1 0 0,1 2 1 0 0,-1-1-1 0 0,0 0 1 0 0,0 0-1 0 0,1 1 0 0 0,-1-1 1 0 0,0 1-1 0 0,0 0 1 0 0,0 0-1 0 0,0-1 1 0 0,0 1-1 0 0,0 1 1 0 0,0-1-1 0 0,0 0 1 0 0,0 0-1 0 0,0 1 1 0 0,0-1-1 0 0,-1 1 1 0 0,1-1-1 0 0,-1 1 1 0 0,1 0-1 0 0,-1 0 1 0 0,0 0-1 0 0,0 0 1 0 0,1 0-1 0 0,-1 0 1 0 0,-1 0-1 0 0,1 0 1 0 0,0 0-1 0 0,0 0 1 0 0,-1 0-1 0 0,1 1 1 0 0,-1 3-1 0 0,2 5-84 0 0,-1 0-1 0 0,-1 0 1 0 0,0 1-1 0 0,0-1 1 0 0,-2 0-1 0 0,1 0 1 0 0,-4 14-1 0 0,4-24 72 0 0,-36 128-4134 0 0,31-113 3365 0 0,0-2 0 0 0,-1 1 0 0 0,0-1 0 0 0,-1 0 0 0 0,-1 0 0 0 0,-13 15 0 0 0,7-13 628 0 0,9-10 3058 0 0,20-15 825 0 0,-6 3-3206 0 0,0 1 0 0 0,1 0 1 0 0,-1 1-1 0 0,1 0 0 0 0,0 0 0 0 0,1 1 0 0 0,-1 0 1 0 0,0 0-1 0 0,13-1 0 0 0,-19 3-483 0 0,1 1 1 0 0,-1 0-1 0 0,0 0 0 0 0,0 0 1 0 0,1 0-1 0 0,-1 0 0 0 0,0 1 0 0 0,1-1 1 0 0,-1 1-1 0 0,0 0 0 0 0,0 0 1 0 0,0 0-1 0 0,0 0 0 0 0,0 1 1 0 0,0-1-1 0 0,0 1 0 0 0,0 0 0 0 0,0 0 1 0 0,-1 0-1 0 0,1 0 0 0 0,-1 0 1 0 0,1 1-1 0 0,-1-1 0 0 0,0 1 0 0 0,0-1 1 0 0,0 1-1 0 0,0 0 0 0 0,-1 0 1 0 0,1 0-1 0 0,1 4 0 0 0,1 6 10 0 0,0 0 1 0 0,-1 0-1 0 0,0 0 0 0 0,-1 0 1 0 0,0 1-1 0 0,-1 21 0 0 0,-9 84-1324 0 0,0-10-8025 0 0,9-95 6051 0 0,2-3-1299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39 177 5985 0 0,'-38'-32'8017'0'0,"41"46"-7561"0"0,0 1 0 0 0,0 0 0 0 0,-1 30 0 0 0,1-10-112 0 0,3 108 553 0 0,-5-82-927 0 0,18 117-1 0 0,-19-177 178 0 0,6 24-2889 0 0,0-39-3022 0 0,-5-142 930 0 0,-2 48 4200 0 0,2 69 914 0 0,2 0 0 0 0,16-74 0 0 0,-15 97 444 0 0,0-1-1 0 0,2 1 1 0 0,0 0-1 0 0,1 0 1 0 0,0 1-1 0 0,1 0 1 0 0,1 0-1 0 0,1 1 1 0 0,13-16-1 0 0,-20 26-512 0 0,0 1-1 0 0,1-1 0 0 0,-1 1 0 0 0,1 0 0 0 0,0 0 0 0 0,0 0 0 0 0,0 1 0 0 0,0-1 1 0 0,0 1-1 0 0,1 0 0 0 0,-1 0 0 0 0,7-1 0 0 0,-9 2-164 0 0,1 1-1 0 0,-1 0 1 0 0,0 0 0 0 0,1 0-1 0 0,-1 0 1 0 0,0 0-1 0 0,1 1 1 0 0,-1-1 0 0 0,0 1-1 0 0,0 0 1 0 0,0-1-1 0 0,1 1 1 0 0,-1 0 0 0 0,0 0-1 0 0,0 0 1 0 0,0 0-1 0 0,0 1 1 0 0,0-1 0 0 0,-1 1-1 0 0,1-1 1 0 0,0 1 0 0 0,-1-1-1 0 0,1 1 1 0 0,-1 0-1 0 0,1 0 1 0 0,-1 0 0 0 0,1 2-1 0 0,13 21 96 0 0,-2 1-1 0 0,-1 0 0 0 0,-1 1 1 0 0,-1 1-1 0 0,-1-1 1 0 0,-2 1-1 0 0,-1 1 0 0 0,-1-1 1 0 0,-1 1-1 0 0,-1 41 1 0 0,-3-58-172 0 0,-1 1 0 0 0,0-1 0 0 0,-1 0 0 0 0,0 0 0 0 0,-1 0 0 0 0,0 0 0 0 0,-1 0 0 0 0,0 0 0 0 0,-1-1 0 0 0,0 0 0 0 0,-1 0 0 0 0,-1 0 0 0 0,-9 13 0 0 0,10-17 40 0 0,1-1 1 0 0,-1 0-1 0 0,0 0 1 0 0,-1-1-1 0 0,1 0 1 0 0,-1 0-1 0 0,0-1 1 0 0,0 1 0 0 0,0-1-1 0 0,-1-1 1 0 0,1 0-1 0 0,-1 0 1 0 0,0 0-1 0 0,0-1 1 0 0,0 0-1 0 0,0 0 1 0 0,-1-1 0 0 0,1 0-1 0 0,0-1 1 0 0,-16-1-1 0 0,23 1 16 0 0,-1 0 1 0 0,1 0-1 0 0,-1 0 0 0 0,1 0 0 0 0,-1 0 0 0 0,1 0 0 0 0,-1-1 1 0 0,1 1-1 0 0,0-1 0 0 0,-1 1 0 0 0,1-1 0 0 0,0 0 1 0 0,-1 1-1 0 0,1-1 0 0 0,0 0 0 0 0,0 0 0 0 0,0 0 0 0 0,-1 0 1 0 0,1 0-1 0 0,0 0 0 0 0,0 0 0 0 0,1 0 0 0 0,-1 0 1 0 0,0 0-1 0 0,-1-2 0 0 0,2 1-12 0 0,-1-1-1 0 0,1 1 1 0 0,0 0 0 0 0,0-1 0 0 0,0 1 0 0 0,0 0-1 0 0,0-1 1 0 0,0 1 0 0 0,0 0 0 0 0,1 0 0 0 0,-1-1-1 0 0,1 1 1 0 0,0 0 0 0 0,1-3 0 0 0,2-5 5 0 0,2 0 0 0 0,-1 0 1 0 0,1 0-1 0 0,0 1 0 0 0,11-12 0 0 0,2 1 40 0 0,0 1 0 0 0,1 1 0 0 0,24-18 0 0 0,-37 31-62 0 0,1 0 0 0 0,0 0 0 0 0,0 0 0 0 0,0 1 0 0 0,0 0 0 0 0,1 1 0 0 0,-1 0 0 0 0,1 0-1 0 0,0 1 1 0 0,0 0 0 0 0,0 0 0 0 0,16 0 0 0 0,-21 2 0 0 0,-1 1 0 0 0,1-1 0 0 0,-1 1 1 0 0,1-1-1 0 0,-1 1 0 0 0,1 0 0 0 0,-1 0 0 0 0,0 0 0 0 0,1 1 0 0 0,-1-1 0 0 0,0 1 1 0 0,0 0-1 0 0,0 0 0 0 0,0 0 0 0 0,-1 0 0 0 0,1 1 0 0 0,4 3 0 0 0,-4-1 14 0 0,-1-1-1 0 0,1 0 0 0 0,0 1 0 0 0,-1-1 1 0 0,0 1-1 0 0,0 0 0 0 0,-1 0 1 0 0,1-1-1 0 0,-1 1 0 0 0,0 0 1 0 0,0 6-1 0 0,0 3 98 0 0,-1 0-1 0 0,0 1 1 0 0,-1-1-1 0 0,-1 0 1 0 0,0 0 0 0 0,-1 0-1 0 0,-8 24 1 0 0,-32 66 1184 0 0,-7 24 484 0 0,48-125-1725 0 0,2 0 0 0 0,-1-1 0 0 0,0 1 0 0 0,1 0 1 0 0,-1 0-1 0 0,1 0 0 0 0,0-1 0 0 0,0 1 0 0 0,0 0 0 0 0,0 0 0 0 0,0 0 0 0 0,1 0 0 0 0,-1-1 0 0 0,1 1 1 0 0,1 3-1 0 0,-2-5-40 0 0,1 0 1 0 0,0 0-1 0 0,0 0 1 0 0,0 0-1 0 0,0 0 1 0 0,0-1 0 0 0,0 1-1 0 0,1 0 1 0 0,-1 0-1 0 0,0-1 1 0 0,0 1-1 0 0,0-1 1 0 0,1 1-1 0 0,-1-1 1 0 0,0 0-1 0 0,1 1 1 0 0,-1-1 0 0 0,0 0-1 0 0,1 0 1 0 0,-1 0-1 0 0,0 0 1 0 0,1 0-1 0 0,-1 0 1 0 0,0 0-1 0 0,1 0 1 0 0,-1-1-1 0 0,0 1 1 0 0,0-1-1 0 0,1 1 1 0 0,-1 0 0 0 0,0-1-1 0 0,0 0 1 0 0,2-1-1 0 0,12-4-286 0 0,-1-1 0 0 0,0-1 0 0 0,0 0 0 0 0,24-21 0 0 0,-21 15-926 0 0,0-1 0 0 0,-2-1 0 0 0,16-19 0 0 0,-16 14-1210 0 0,-1 0 0 0 0,-1-1 0 0 0,-1 0 0 0 0,18-44 0 0 0,-7-6-8 0 0,-15 38 650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1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11 151 6041 0 0,'-10'-3'2905'0'0,"29"-4"-3608"0"0,58-45-1361 0 0,22-12 1760 0 0,-89 59 323 0 0,-7 2 113 0 0,-1 1-1 0 0,1 0 0 0 0,0 1 1 0 0,0-1-1 0 0,0 0 1 0 0,0 1-1 0 0,1 0 1 0 0,-1-1-1 0 0,0 1 1 0 0,1 1-1 0 0,-1-1 0 0 0,1 0 1 0 0,-1 1-1 0 0,5 0 1 0 0,-8 2-146 0 0,1 1 1 0 0,-1 0 0 0 0,0 0 0 0 0,0 0 0 0 0,0 0 0 0 0,-1 0-1 0 0,1-1 1 0 0,-1 1 0 0 0,1 0 0 0 0,-1 0 0 0 0,0-1-1 0 0,-2 4 1 0 0,3-3-5 0 0,-67 232 313 0 0,59-204-70 0 0,-39 188 862 0 0,42-189-1016 0 0,3 0 0 0 0,0 0 0 0 0,2 1 0 0 0,1-1 0 0 0,6 40 0 0 0,-6-67-62 0 0,-1-1 1 0 0,1 0-1 0 0,-1 1 1 0 0,1-1-1 0 0,0 0 0 0 0,0 0 1 0 0,0 0-1 0 0,0 0 1 0 0,0 0-1 0 0,0 0 1 0 0,0 0-1 0 0,3 3 1 0 0,-3-5 5 0 0,0 1 1 0 0,0 0 0 0 0,0-1-1 0 0,0 1 1 0 0,0 0 0 0 0,0-1-1 0 0,0 1 1 0 0,0-1 0 0 0,0 1-1 0 0,0-1 1 0 0,0 0 0 0 0,0 0-1 0 0,0 1 1 0 0,0-1 0 0 0,1 0 0 0 0,-1 0-1 0 0,0 0 1 0 0,2 0 0 0 0,0-1 25 0 0,1 0 0 0 0,0-1 0 0 0,0 1 1 0 0,-1 0-1 0 0,1-1 0 0 0,-1 0 1 0 0,1 0-1 0 0,-1 0 0 0 0,0 0 0 0 0,0-1 1 0 0,0 1-1 0 0,4-6 0 0 0,24-22 232 0 0,47-65-1 0 0,-66 78-172 0 0,-1 0-1 0 0,-1 0 1 0 0,-1-1-1 0 0,0 0 1 0 0,-1-1-1 0 0,6-22 1 0 0,-14 39-43 0 0,1 0 0 0 0,-1 1 0 0 0,1-1 0 0 0,-1 1 0 0 0,1-1 0 0 0,-1 0 0 0 0,0 1 0 0 0,0-1 0 0 0,0 0 0 0 0,0 0-1 0 0,0 1 1 0 0,0-1 0 0 0,0 0 0 0 0,-1 1 0 0 0,1-1 0 0 0,-1 1 0 0 0,1-1 0 0 0,-1 0 0 0 0,1 1 0 0 0,-1-1 0 0 0,0 1 0 0 0,-1-3 0 0 0,0 3 1 0 0,1 0-1 0 0,-1 0 1 0 0,1 1 0 0 0,-1-1 0 0 0,0 0-1 0 0,1 1 1 0 0,-1-1 0 0 0,0 1 0 0 0,1-1-1 0 0,-1 1 1 0 0,0 0 0 0 0,1 0-1 0 0,-1 0 1 0 0,0 0 0 0 0,0 0 0 0 0,1 0-1 0 0,-4 1 1 0 0,-9 2 28 0 0,0 1 1 0 0,1 0-1 0 0,0 1 0 0 0,-14 7 1 0 0,24-11-165 0 0,-36 16-142 0 0,-18 9-2361 0 0,4 3-5490 0 0,46-20 6023 0 0,5-7 565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49 101 5217 0 0,'-9'4'2349'0'0,"6"-3"-1537"0"0,0 0 0 0 0,0 0-1 0 0,0 0 1 0 0,1 0 0 0 0,-1 1 0 0 0,0-1-1 0 0,0 1 1 0 0,1 0 0 0 0,-1 0 0 0 0,1 0-1 0 0,0 0 1 0 0,-1 0 0 0 0,-2 4 0 0 0,41-14-371 0 0,5-4-1488 0 0,61-25 1 0 0,-60 20-3401 0 0,50-13-1 0 0,-13 8-1902 0 0,-64 17 4596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57 5865 0 0,'-1'-16'2897'0'0,"2"13"-2357"0"0,-1 0 0 0 0,0 0 1 0 0,0 0-1 0 0,0 0 0 0 0,0 0 0 0 0,-1 1 0 0 0,1-1 1 0 0,-1 0-1 0 0,1 0 0 0 0,-1 0 0 0 0,0 1 0 0 0,-2-5 1 0 0,1 8-373 0 0,1 1 0 0 0,0-1 0 0 0,0 0 1 0 0,0 0-1 0 0,0 1 0 0 0,0-1 0 0 0,0 1 1 0 0,0-1-1 0 0,0 1 0 0 0,0 0 0 0 0,1-1 0 0 0,-1 1 1 0 0,0 2-1 0 0,-41 145 729 0 0,17-52-498 0 0,14-58-667 0 0,4-8-575 0 0,-2-1 0 0 0,-1-1 1 0 0,-1 1-1 0 0,-2-2 0 0 0,-29 50 0 0 0,46-102-9199 0 0,8-39 8651 0 0,-7 33 561 0 0,0-1-642 0 0</inkml:trace>
  <inkml:trace contextRef="#ctx0" brushRef="#br0" timeOffset="1">103 77 4289 0 0,'1'-3'401'0'0,"0"1"0"0"0,0 0 0 0 0,1 0 1 0 0,-1 0-1 0 0,0 0 0 0 0,1 0 0 0 0,0 0 0 0 0,-1 0 0 0 0,1 0 1 0 0,0 1-1 0 0,0-1 0 0 0,0 1 0 0 0,4-3 0 0 0,-5 4-282 0 0,0-1-1 0 0,0 1 1 0 0,0 0-1 0 0,0 0 1 0 0,0 0-1 0 0,0 1 1 0 0,0-1-1 0 0,0 0 1 0 0,0 0 0 0 0,0 1-1 0 0,0-1 1 0 0,0 0-1 0 0,0 1 1 0 0,0-1-1 0 0,-1 1 1 0 0,1-1-1 0 0,0 1 1 0 0,0-1-1 0 0,0 1 1 0 0,0 0-1 0 0,-1-1 1 0 0,1 1-1 0 0,0 0 1 0 0,-1 0 0 0 0,1 0-1 0 0,-1-1 1 0 0,1 1-1 0 0,-1 0 1 0 0,1 0-1 0 0,-1 0 1 0 0,1 0-1 0 0,-1 0 1 0 0,0 0-1 0 0,0 0 1 0 0,1 1-1 0 0,12 37 747 0 0,0 0-1 0 0,-3 1 0 0 0,8 60 1 0 0,13 52-986 0 0,-11-88-2355 0 0,-3-25-7471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1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20 257 11562 0 0,'-2'-1'768'0'0,"1"1"-190"0"0,-1-1 1 0 0,1 0 0 0 0,0 0-1 0 0,-1 0 1 0 0,1 0 0 0 0,0 0-1 0 0,0 0 1 0 0,-1 0 0 0 0,1 0-1 0 0,0-1 1 0 0,0 1 0 0 0,0 0-1 0 0,-1-3 1 0 0,2 3-491 0 0,1-1-1 0 0,-1 0 0 0 0,0 1 1 0 0,1-1-1 0 0,-1 0 1 0 0,1 1-1 0 0,-1-1 1 0 0,1 0-1 0 0,0 1 0 0 0,-1-1 1 0 0,1 1-1 0 0,0 0 1 0 0,0-1-1 0 0,0 1 1 0 0,2-2-1 0 0,9-14-81 0 0,1 1-1 0 0,1 1 1 0 0,1 0 0 0 0,0 1-1 0 0,24-18 1 0 0,92-51-6875 0 0,-122 77 5106 0 0,-7 4 1113 0 0,0 1 0 0 0,-1-1 0 0 0,1 1-1 0 0,0 0 1 0 0,0 0 0 0 0,1 0 0 0 0,-1 0 0 0 0,0 0-1 0 0,0 0 1 0 0,0 0 0 0 0,1 1 0 0 0,-1-1 0 0 0,0 1 0 0 0,4 0-1 0 0,-3 1-1988 0 0</inkml:trace>
  <inkml:trace contextRef="#ctx0" brushRef="#br0" timeOffset="1">136 518 10530 0 0,'-8'20'1121'0'0,"1"1"0"0"0,1 0-1 0 0,1 0 1 0 0,1 0 0 0 0,-2 44 0 0 0,5-58-1017 0 0,1 1 1 0 0,0-1-1 0 0,1 1 1 0 0,-1-1 0 0 0,2 1-1 0 0,-1-1 1 0 0,1 1-1 0 0,0-1 1 0 0,1 0-1 0 0,-1 0 1 0 0,1 0 0 0 0,1 0-1 0 0,-1-1 1 0 0,1 1-1 0 0,1-1 1 0 0,-1 0 0 0 0,1 0-1 0 0,0-1 1 0 0,0 1-1 0 0,11 8 1 0 0,-12-12-116 0 0,1 1 0 0 0,-1-1 0 0 0,1 0 0 0 0,0 0 0 0 0,-1 0 0 0 0,1-1 1 0 0,0 1-1 0 0,0-1 0 0 0,0 0 0 0 0,0-1 0 0 0,0 1 0 0 0,1-1 0 0 0,-1 0 0 0 0,0 0 0 0 0,0-1 1 0 0,0 0-1 0 0,0 0 0 0 0,0 0 0 0 0,0 0 0 0 0,0-1 0 0 0,0 1 0 0 0,-1-1 0 0 0,1-1 0 0 0,0 1 1 0 0,-1-1-1 0 0,0 0 0 0 0,0 1 0 0 0,0-2 0 0 0,5-4 0 0 0,-2 3 14 0 0,-1-1-1 0 0,0 0 1 0 0,0 0 0 0 0,0-1-1 0 0,-1 0 1 0 0,0 0 0 0 0,0 0-1 0 0,-1 0 1 0 0,0-1 0 0 0,0 1-1 0 0,-1-1 1 0 0,0 0 0 0 0,-1-1-1 0 0,1 1 1 0 0,-1 0 0 0 0,1-17-1 0 0,-3 22 30 0 0,0 0-1 0 0,0 0 0 0 0,0 1 0 0 0,0-1 0 0 0,-1 0 1 0 0,1 0-1 0 0,-1 0 0 0 0,0 1 0 0 0,0-1 0 0 0,0 0 1 0 0,0 1-1 0 0,0-1 0 0 0,-1 1 0 0 0,1-1 0 0 0,-1 1 1 0 0,0 0-1 0 0,1 0 0 0 0,-1-1 0 0 0,-3-1 0 0 0,2 2 17 0 0,0 0-1 0 0,-1 0 0 0 0,1 0 0 0 0,-1 1 1 0 0,1-1-1 0 0,-1 1 0 0 0,1 0 0 0 0,-1 0 0 0 0,0 0 1 0 0,1 1-1 0 0,-1-1 0 0 0,-7 1 0 0 0,-1 0 9 0 0,0 1 0 0 0,-1 1 0 0 0,1 0 0 0 0,0 1-1 0 0,0 0 1 0 0,0 1 0 0 0,-18 7 0 0 0,11-1-627 0 0,0 1 0 0 0,0 0-1 0 0,1 2 1 0 0,-18 15 0 0 0,-28 34-10606 0 0,50-47 5932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249 833 3145 0 0,'-76'4'682'0'0,"57"-1"-99"0"0,0-2 1 0 0,-1 0 0 0 0,1-1-1 0 0,0-1 1 0 0,0-1 0 0 0,-23-4-1 0 0,41 6-529 0 0,0 0 1 0 0,1 0-1 0 0,-1 0 0 0 0,0 0 0 0 0,1-1 0 0 0,-1 1 0 0 0,0 0 0 0 0,1 0 0 0 0,-1 0 0 0 0,0-1 1 0 0,1 1-1 0 0,-1 0 0 0 0,0-1 0 0 0,1 1 0 0 0,-1 0 0 0 0,1-1 0 0 0,-1 1 0 0 0,0-1 0 0 0,1 1 1 0 0,0-1-1 0 0,-1 1 0 0 0,1-1 0 0 0,-1 0 0 0 0,0 0 0 0 0,16-4 629 0 0,29 1 66 0 0,89 7 779 0 0,137-6 871 0 0,616-133-1232 0 0,-741 110-1097 0 0,1233-285 1808 0 0,-740 156-1256 0 0,-605 148-625 0 0,852-167-436 0 0,-873 172 54 0 0,13-1-729 0 0,-11 4-2378 0 0,-14-1 3368 0 0,0 1 0 0 0,0-1 0 0 0,1 0-249 0 0,-1 0 249 0 0,0 0 0 0 0,0 1 0 0 0,0-1 0 0 0,0 0-1 0 0,0 0 1 0 0,0 0 0 0 0,0 1 0 0 0,1-1 0 0 0,-1 0 0 0 0,0 0-1 0 0,0 0 1 0 0,0 0 0 0 0,0 1 0 0 0,0-1 0 0 0,0 0 0 0 0,0 0 0 0 0,0 0-1 0 0,0 1 1 0 0,0-1 0 0 0,0 0 0 0 0,0 0 0 0 0,-1 0 0 0 0,1 1-1 0 0,0-1 1 0 0,0 0 0 0 0,0 0 0 0 0,0 0 0 0 0,0 0 0 0 0,0 1 0 0 0,0-1-1 0 0,0 0 1 0 0,-1 0 0 0 0,1 0-248 0 0,0 1 247 0 0,0-1 1 0 0,0 0 0 0 0,-1 0 0 0 0,-7 8-2759 0 0,-7 0-651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30 5329 0 0,'-3'-3'197'0'0,"1"1"-1"0"0,0-1 1 0 0,-1 1-1 0 0,0 0 1 0 0,0-1 0 0 0,0 1-1 0 0,0 1 1 0 0,0-1-1 0 0,0 0 1 0 0,0 1-1 0 0,0-1 1 0 0,-1 1-1 0 0,1 0 1 0 0,-7-1 0 0 0,7 2-143 0 0,0 1 0 0 0,0-1 1 0 0,1 1-1 0 0,-1-1 1 0 0,0 1-1 0 0,0 0 0 0 0,0 0 1 0 0,1 1-1 0 0,-1-1 1 0 0,0 1-1 0 0,1-1 0 0 0,-1 1 1 0 0,1 0-1 0 0,0 0 1 0 0,0 0-1 0 0,0 0 1 0 0,0 0-1 0 0,-2 3 0 0 0,-5 6 119 0 0,0 0 0 0 0,2 1 0 0 0,-1 0 0 0 0,2 0 0 0 0,-1 1 1 0 0,2 0-1 0 0,0 0 0 0 0,0 0 0 0 0,1 1 0 0 0,-2 15 0 0 0,-2 14 283 0 0,-2 84 1 0 0,8-88-281 0 0,3 0-1 0 0,7 57 1 0 0,-5-80-103 0 0,0-1-1 0 0,0 1 0 0 0,2-1 1 0 0,0 0-1 0 0,0-1 0 0 0,2 1 1 0 0,0-1-1 0 0,0 0 0 0 0,10 13 1 0 0,-13-22-32 0 0,0-1 1 0 0,-1 0 0 0 0,1 0-1 0 0,1 0 1 0 0,-1 0 0 0 0,1-1-1 0 0,-1 0 1 0 0,1 1-1 0 0,0-2 1 0 0,0 1 0 0 0,0-1-1 0 0,8 3 1 0 0,-9-4-17 0 0,-1 0 0 0 0,1 0 0 0 0,-1-1 0 0 0,1 1-1 0 0,-1-1 1 0 0,1 0 0 0 0,0 0 0 0 0,-1 0 0 0 0,1 0 0 0 0,0-1 0 0 0,-1 0 0 0 0,1 0 0 0 0,-1 0 0 0 0,1 0 0 0 0,-1 0 0 0 0,0 0-1 0 0,1-1 1 0 0,-1 0 0 0 0,0 0 0 0 0,4-3 0 0 0,3-3 126 0 0,-1 0 0 0 0,0-1 0 0 0,13-15 0 0 0,-17 16-679 0 0,1 1 1 0 0,-1-1-1 0 0,-1 0 1 0 0,0-1 0 0 0,5-10-1 0 0,-7 13 48 0 0,0 0 1 0 0,-1 0-1 0 0,0 0 1 0 0,0 0-1 0 0,0 0 1 0 0,0 0-1 0 0,-1 0 0 0 0,0-1 1 0 0,0 1-1 0 0,-1 0 1 0 0,0 0-1 0 0,0 0 1 0 0,0 0-1 0 0,-1 0 0 0 0,0 0 1 0 0,0 1-1 0 0,-1-1 1 0 0,1 0-1 0 0,-1 1 1 0 0,-4-6-1 0 0,-2-2-1067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36 533 3513 0 0,'-21'10'900'0'0,"20"-10"-840"0"0,0 1-1 0 0,0-1 0 0 0,1 0 1 0 0,-1 1-1 0 0,0-1 0 0 0,0 1 0 0 0,0-1 1 0 0,1 1-1 0 0,-1 0 0 0 0,0-1 1 0 0,1 1-1 0 0,-1-1 0 0 0,0 1 0 0 0,1 0 1 0 0,-1 0-1 0 0,1-1 0 0 0,-1 1 1 0 0,1 0-1 0 0,0 0 0 0 0,-1 1 1 0 0,29-9 494 0 0,4-8 24 0 0,39-24-1 0 0,-46 25-81 0 0,-1 0 0 0 0,52-18 0 0 0,-67 29-428 0 0,1 0 0 0 0,-1 1 0 0 0,1 0 0 0 0,0 1 1 0 0,0 0-1 0 0,0 1 0 0 0,0 0 0 0 0,0 0 0 0 0,0 1 1 0 0,0 0-1 0 0,-1 1 0 0 0,13 3 0 0 0,-14-2 73 0 0,1-1-1 0 0,-1 1 1 0 0,0 1-1 0 0,0 0 1 0 0,0 0 0 0 0,-1 0-1 0 0,0 1 1 0 0,1 0-1 0 0,-2 0 1 0 0,1 1-1 0 0,0 0 1 0 0,-1 0 0 0 0,0 1-1 0 0,-1-1 1 0 0,0 1-1 0 0,0 0 1 0 0,0 1-1 0 0,-1-1 1 0 0,0 1 0 0 0,0 0-1 0 0,-1 0 1 0 0,0 0-1 0 0,0 1 1 0 0,-1-1-1 0 0,0 1 1 0 0,1 11 0 0 0,0 46 154 0 0,-4-50-680 0 0,2 1 0 0 0,4 30-1 0 0,-5-46 272 0 0,0 0 0 0 0,0-1-1 0 0,0 1 1 0 0,0-1-1 0 0,1 1 1 0 0,-1-1-1 0 0,0 1 1 0 0,0-1 0 0 0,0 1-1 0 0,1 0 1 0 0,-1-1-1 0 0,0 1 1 0 0,0-1-1 0 0,1 0 1 0 0,-1 1 0 0 0,1-1-1 0 0,-1 1 1 0 0,0-1-1 0 0,1 1 1 0 0,-1-1-1 0 0,1 0 1 0 0,-1 1 0 0 0,1-1-1 0 0,-1 0 1 0 0,1 0-1 0 0,-1 1 1 0 0,1-1-1 0 0,-1 0 1 0 0,1 0 0 0 0,-1 0-1 0 0,1 0 1 0 0,0 1-1 0 0,-1-1 1 0 0,1 0-1 0 0,-1 0 1 0 0,1 0 0 0 0,-1 0-1 0 0,1 0 1 0 0,0-1-1 0 0,-1 1 1 0 0,1 0-1 0 0,-1 0 1 0 0,1 0 0 0 0,-1 0-1 0 0,1-1 1 0 0,-1 1-1 0 0,1 0 1 0 0,-1 0-1 0 0,1-1 1 0 0,-1 1 0 0 0,1 0-1 0 0,-1-1 1 0 0,1 1-1 0 0,-1-1 1 0 0,0 1-1 0 0,1 0 1 0 0,-1-1 0 0 0,0 1-1 0 0,1-2 1 0 0,3-1-446 0 0,-1-1 0 0 0,1 1 0 0 0,-1-1 0 0 0,0 0 0 0 0,4-9 1 0 0,2-5-1446 0 0</inkml:trace>
  <inkml:trace contextRef="#ctx0" brushRef="#br0" timeOffset="1">681 1 6825 0 0,'-2'0'104'0'0,"0"0"0"0"0,0 1 0 0 0,0-1 0 0 0,0 0 0 0 0,0 1 0 0 0,0 0 0 0 0,1-1 0 0 0,-1 1 0 0 0,0 0 0 0 0,0 0 0 0 0,1 0 0 0 0,-1 0 0 0 0,0 0 0 0 0,1 0 0 0 0,-1 1 0 0 0,1-1-1 0 0,-1 0 1 0 0,1 1 0 0 0,0-1 0 0 0,0 1 0 0 0,0 0 0 0 0,0-1 0 0 0,0 1 0 0 0,0 0 0 0 0,0 0 0 0 0,0 0 0 0 0,0-1 0 0 0,1 1 0 0 0,-1 0 0 0 0,1 0 0 0 0,0 0 0 0 0,-1 0 0 0 0,1 0-1 0 0,0 0 1 0 0,0 3 0 0 0,0 9-65 0 0,0 1 0 0 0,1 0 0 0 0,4 24 0 0 0,-3-27 116 0 0,4 38-56 0 0,2 0-1 0 0,2-1 0 0 0,3-1 1 0 0,1 0-1 0 0,3 0 0 0 0,25 49 0 0 0,-39-91-57 0 0,0-1-1 0 0,1 1 1 0 0,0-1-1 0 0,0 1 1 0 0,0-1-1 0 0,1-1 1 0 0,0 1-1 0 0,0 0 1 0 0,0-1-1 0 0,9 6 1 0 0,-12-9 0 0 0,0 0 1 0 0,1 0 0 0 0,-1 0 0 0 0,0 0-1 0 0,1 0 1 0 0,-1-1 0 0 0,1 1-1 0 0,-1-1 1 0 0,1 1 0 0 0,-1-1 0 0 0,1 0-1 0 0,-1 0 1 0 0,1 0 0 0 0,-1 0 0 0 0,1-1-1 0 0,-1 1 1 0 0,1 0 0 0 0,-1-1 0 0 0,1 0-1 0 0,-1 0 1 0 0,1 0 0 0 0,-1 0 0 0 0,0 0-1 0 0,0 0 1 0 0,1-1 0 0 0,-1 1 0 0 0,0-1-1 0 0,0 1 1 0 0,-1-1 0 0 0,3-2 0 0 0,2-2 35 0 0,-1-1 0 0 0,0 1 0 0 0,0-1 0 0 0,-1 0 0 0 0,0-1 0 0 0,0 1 0 0 0,-1-1 1 0 0,0 1-1 0 0,0-1 0 0 0,2-10 0 0 0,0-10-1291 0 0,5-45-1 0 0,-11 50-1801 0 0,1 22 2770 0 0,0 1-1 0 0,0-1 1 0 0,0 0-1 0 0,0 1 0 0 0,0-1 1 0 0,0 1-1 0 0,0-1 1 0 0,0 0-1 0 0,-1 1 0 0 0,1-1 1 0 0,0 0-1 0 0,0 1 0 0 0,-1-1 1 0 0,1 1-1 0 0,0-1 1 0 0,-1 1-1 0 0,1-1 0 0 0,0 0 1 0 0,-1 1-1 0 0,1 0 0 0 0,-1-1 1 0 0,1 1-1 0 0,-1-1 1 0 0,1 1-1 0 0,-1 0 0 0 0,0-1 1 0 0,1 1-1 0 0,-1 0 1 0 0,0-1-1 0 0,-4 1-1032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2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25 163 5129 0 0,'-1'-1'242'0'0,"-1"1"1"0"0,1-1-1 0 0,-1 0 0 0 0,1 1 1 0 0,0-1-1 0 0,-1 0 0 0 0,1 0 1 0 0,0 0-1 0 0,0 0 0 0 0,0 0 1 0 0,-1 0-1 0 0,1-1 0 0 0,0 1 1 0 0,0 0-1 0 0,1 0 0 0 0,-1-1 1 0 0,0 1-1 0 0,0-1 1 0 0,1 1-1 0 0,-1 0 0 0 0,0-4 1 0 0,2 2-15 0 0,0 1 0 0 0,0-1 0 0 0,0 0 1 0 0,1 0-1 0 0,-1 1 0 0 0,1-1 1 0 0,0 1-1 0 0,-1-1 0 0 0,1 1 1 0 0,5-5-1 0 0,2-2-221 0 0,0 1-1 0 0,0 0 1 0 0,1 0 0 0 0,1 1-1 0 0,-1 0 1 0 0,1 1 0 0 0,0 0-1 0 0,0 0 1 0 0,1 1 0 0 0,13-3-1 0 0,-5 2-1552 0 0,1 0-1 0 0,0 2 1 0 0,0 0-1 0 0,0 2 1 0 0,24-1-1 0 0,-23 3-1483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2 233 3937 0 0,'0'0'7'0'0,"-1"0"0"0"0,1 0 0 0 0,0 0 0 0 0,0-1 0 0 0,0 1 0 0 0,0 0 0 0 0,0 0 0 0 0,0 0 0 0 0,0 0 0 0 0,0 0 0 0 0,-1-1 0 0 0,1 1 0 0 0,0 0 0 0 0,0 0 0 0 0,0 0 0 0 0,0 0 0 0 0,0-1 0 0 0,0 1 0 0 0,0 0 0 0 0,0 0 0 0 0,0 0 0 0 0,0 0 0 0 0,0-1 0 0 0,0 1 0 0 0,0 0 0 0 0,0 0 0 0 0,0 0 0 0 0,0 0 0 0 0,1-1 0 0 0,-1 1 0 0 0,0 0 0 0 0,0 0 0 0 0,0 0 0 0 0,0 0 0 0 0,0 0 0 0 0,0-1 0 0 0,0 1 0 0 0,0 0 0 0 0,1 0 0 0 0,-1 0 0 0 0,0 0 0 0 0,0 0 0 0 0,0 0 0 0 0,0 0 0 0 0,0-1 0 0 0,1 1 0 0 0,-1 0 0 0 0,0 0 0 0 0,15-9 95 0 0,28-8-87 0 0,-32 13 102 0 0,31-14 206 0 0,-1-3-1 0 0,0-2 1 0 0,-1-1-1 0 0,35-29 1 0 0,-56 40-222 0 0,-14 10-75 0 0,0 0-1 0 0,0 0 1 0 0,0-1 0 0 0,0 1 0 0 0,-1-1-1 0 0,0-1 1 0 0,1 1 0 0 0,-1 0 0 0 0,3-7-1 0 0,-43 22-534 0 0,29-7 510 0 0,1 1 0 0 0,0-1 1 0 0,0 1-1 0 0,0 0 0 0 0,1 1 0 0 0,-1-1 1 0 0,1 1-1 0 0,1 0 0 0 0,-1 0 0 0 0,1 1 1 0 0,0-1-1 0 0,0 1 0 0 0,1 0 0 0 0,-3 8 0 0 0,2-2 100 0 0,1-1 0 0 0,1 1-1 0 0,0 0 1 0 0,1 0-1 0 0,0 0 1 0 0,1 0-1 0 0,3 22 1 0 0,-1-13 91 0 0,1 1 0 0 0,1 0-1 0 0,1-1 1 0 0,1 0 0 0 0,14 35 0 0 0,-17-49-153 0 0,1 0 0 0 0,0-1-1 0 0,1 1 1 0 0,0-1 0 0 0,0 0 0 0 0,0 0 0 0 0,1-1 0 0 0,0 1-1 0 0,0-1 1 0 0,0 0 0 0 0,1-1 0 0 0,0 0 0 0 0,0 0-1 0 0,1 0 1 0 0,-1-1 0 0 0,1 0 0 0 0,15 5 0 0 0,0-1-13 0 0,-15-5-280 0 0,-1 0 0 0 0,1-1-1 0 0,0 0 1 0 0,-1 0 0 0 0,1-1-1 0 0,9 1 1 0 0,-17-3 222 0 0,1 1 1 0 0,0-1-1 0 0,-1 1 0 0 0,1-1 1 0 0,-1 0-1 0 0,1 1 1 0 0,-1-1-1 0 0,0 0 1 0 0,1 1-1 0 0,-1-1 0 0 0,0 0 1 0 0,1 1-1 0 0,-1-1 1 0 0,0 0-1 0 0,0 0 0 0 0,0 1 1 0 0,1-1-1 0 0,-1 0 1 0 0,0 0-1 0 0,0 0 0 0 0,0 1 1 0 0,0-1-1 0 0,0 0 1 0 0,0 0-1 0 0,-1 1 1 0 0,1-1-1 0 0,0-1 0 0 0,-4-29 170 0 0,4 26-166 0 0,-3-13 408 0 0,1-1 1 0 0,1 0-1 0 0,0 0 0 0 0,2 0 0 0 0,5-37 1 0 0,-4 50-232 0 0,-1-1 1 0 0,1 1 0 0 0,0 0 0 0 0,1 0-1 0 0,-1 0 1 0 0,1 0 0 0 0,0 1 0 0 0,1-1-1 0 0,-1 1 1 0 0,1 0 0 0 0,0 0-1 0 0,0 0 1 0 0,1 0 0 0 0,0 1 0 0 0,-1-1-1 0 0,2 1 1 0 0,-1 1 0 0 0,0-1 0 0 0,1 1-1 0 0,-1 0 1 0 0,9-4 0 0 0,-11 6-128 0 0,0 0 0 0 0,0 1 0 0 0,0-1 0 0 0,-1 1 0 0 0,1-1 0 0 0,0 1 0 0 0,0 0 0 0 0,0 0 0 0 0,0 0 0 0 0,0 0 0 0 0,0 1 1 0 0,0-1-1 0 0,0 1 0 0 0,0 0 0 0 0,-1 0 0 0 0,1 0 0 0 0,0 0 0 0 0,-1 0 0 0 0,1 0 0 0 0,0 1 0 0 0,-1-1 0 0 0,0 1 0 0 0,1 0 0 0 0,-1 0 0 0 0,0 0 0 0 0,3 3 0 0 0,0 0-9 0 0,-1 0-1 0 0,0 0 0 0 0,-1 1 0 0 0,1-1 0 0 0,-1 1 0 0 0,0 0 1 0 0,-1-1-1 0 0,1 1 0 0 0,-1 0 0 0 0,0 1 0 0 0,1 6 0 0 0,0 8 27 0 0,4 22-1797 0 0,2-20-3463 0 0,-9-23 5150 0 0,1 0 0 0 0,-1 0 0 0 0,0 0 0 0 0,0 1 0 0 0,0-1 0 0 0,0 0 0 0 0,1 0 0 0 0,-1 0 0 0 0,0 0-1 0 0,0 0 1 0 0,1 0 0 0 0,-1 0 0 0 0,0 0 0 0 0,0 0 0 0 0,0 0 0 0 0,1 0 0 0 0,-1 0 0 0 0,0 0 0 0 0,0 0 0 0 0,1 0 0 0 0,-1 0 0 0 0,0 0 0 0 0,0 0-1 0 0,1 0 1 0 0,-1 0 0 0 0,0 0 0 0 0,0 0 0 0 0,0 0 0 0 0,1 0 0 0 0,-1-1 0 0 0,0 1 0 0 0,0 0 0 0 0,0 0 0 0 0,0 0 0 0 0,1 0 0 0 0,-1 0-1 0 0,0-1 1 0 0,0 1 0 0 0,0 0 0 0 0,0 0 0 0 0,0 0 0 0 0,1-1 0 0 0,-1 1 0 0 0,0 0 0 0 0,0 0 0 0 0,0 0 0 0 0,0-1 0 0 0,0 1 0 0 0,0 0 0 0 0,0 0-1 0 0,0-1 1 0 0,0 1 0 0 0,0 0 0 0 0,0 0 0 0 0,0 0 0 0 0,0-1 0 0 0,0 1 0 0 0,2-7-1256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5129 0 0,'5'19'3938'0'0,"39"97"-4300"0"0,-29-77-553 0 0,-15-37 844 0 0,1 0 1 0 0,-1 0 0 0 0,1 1-1 0 0,-1-1 1 0 0,0 0 0 0 0,1 0 0 0 0,-1 0-1 0 0,-1 1 1 0 0,1-1 0 0 0,0 0-1 0 0,0 0 1 0 0,-1 1 0 0 0,1-1 0 0 0,-1 0-1 0 0,0 0 1 0 0,-1 3 0 0 0,2-5 77 0 0,-1 0 0 0 0,1 1 1 0 0,0-1-1 0 0,-1 1 0 0 0,0-1 0 0 0,1 0 1 0 0,-1 1-1 0 0,1-1 0 0 0,-1 0 1 0 0,1 0-1 0 0,-1 1 0 0 0,0-1 0 0 0,1 0 1 0 0,-1 0-1 0 0,1 0 0 0 0,-1 0 1 0 0,0 0-1 0 0,1 0 0 0 0,-1 0 0 0 0,0 0 1 0 0,1 0-1 0 0,-1 0 0 0 0,0 0 1 0 0,1 0-1 0 0,-1 0 0 0 0,1-1 1 0 0,-1 1-1 0 0,0 0 0 0 0,1 0 0 0 0,-1-1 1 0 0,1 1-1 0 0,-1 0 0 0 0,1-1 1 0 0,-1 1-1 0 0,1-1 0 0 0,-1 1 0 0 0,1 0 1 0 0,-1-1-1 0 0,0 0 0 0 0,-15-20 1103 0 0,15 19-1057 0 0,1 0 0 0 0,0 0-1 0 0,0 0 1 0 0,0 0 0 0 0,0 1-1 0 0,0-1 1 0 0,1 0-1 0 0,-1 0 1 0 0,0 0 0 0 0,1 0-1 0 0,0 0 1 0 0,-1 0 0 0 0,1 1-1 0 0,0-1 1 0 0,0 0-1 0 0,0 1 1 0 0,0-1 0 0 0,0 0-1 0 0,0 1 1 0 0,1-1 0 0 0,-1 1-1 0 0,0 0 1 0 0,1-1-1 0 0,-1 1 1 0 0,3-2 0 0 0,46-29 243 0 0,-42 28-246 0 0,-1 0-43 0 0,0 1-1 0 0,0-1 0 0 0,0 1 0 0 0,1 1 0 0 0,-1 0 0 0 0,1 0 1 0 0,0 0-1 0 0,-1 1 0 0 0,15-1 0 0 0,-19 2-10 0 0,-1 0 0 0 0,1 0 0 0 0,-1 1 0 0 0,1-1 0 0 0,-1 1 0 0 0,1-1 0 0 0,-1 1 0 0 0,0 0 0 0 0,1-1 0 0 0,-1 1-1 0 0,0 1 1 0 0,1-1 0 0 0,-1 0 0 0 0,0 0 0 0 0,0 1 0 0 0,0-1 0 0 0,0 1 0 0 0,-1 0 0 0 0,1-1 0 0 0,0 1 0 0 0,-1 0 0 0 0,1 0 0 0 0,-1 0 0 0 0,1 0 0 0 0,-1 1 0 0 0,0-1 0 0 0,0 0 0 0 0,0 0 0 0 0,0 1 0 0 0,0-1 0 0 0,-1 1 0 0 0,1-1-1 0 0,-1 1 1 0 0,1 2 0 0 0,-1 10 11 0 0,0-1-1 0 0,0 1 1 0 0,-2 0-1 0 0,1-1 1 0 0,-2 1-1 0 0,-6 22 1 0 0,4-20 204 0 0,1 1 0 0 0,1-1 0 0 0,-2 31 0 0 0,5-47-199 0 0,0 1 0 0 0,0-1 1 0 0,0 0-1 0 0,0 0 0 0 0,0 1 1 0 0,0-1-1 0 0,0 0 0 0 0,0 0 0 0 0,1 1 1 0 0,-1-1-1 0 0,1 0 0 0 0,-1 0 0 0 0,1 1 1 0 0,-1-1-1 0 0,1 0 0 0 0,0 0 0 0 0,-1 0 1 0 0,1 0-1 0 0,0 0 0 0 0,0 0 1 0 0,0 0-1 0 0,0 0 0 0 0,0 0 0 0 0,1 0 1 0 0,0 0-4 0 0,-1-1 0 0 0,1 1 1 0 0,0-1-1 0 0,-1 0 0 0 0,1 1 1 0 0,0-1-1 0 0,-1 0 0 0 0,1 0 1 0 0,0 0-1 0 0,0-1 0 0 0,-1 1 1 0 0,1 0-1 0 0,0-1 0 0 0,-1 1 1 0 0,4-2-1 0 0,2-1-21 0 0,0 0 0 0 0,0 0-1 0 0,0-1 1 0 0,-1 0 0 0 0,1-1 0 0 0,11-9 0 0 0,-16 11-176 0 0,1 0 0 0 0,0 1 0 0 0,-1-1 0 0 0,0 0 0 0 0,1 0 0 0 0,-1-1 0 0 0,0 1 0 0 0,-1 0 0 0 0,1-1 0 0 0,0 1 0 0 0,-1-1 0 0 0,0 1 0 0 0,0-1 0 0 0,1-4 0 0 0,-2 1-67 0 0,0 0 1 0 0,-1 1 0 0 0,0-1-1 0 0,0 0 1 0 0,0 1 0 0 0,-1-1 0 0 0,-3-7-1 0 0,-20-64-444 0 0,-22-72 205 0 0,41 123 595 0 0,1 0 0 0 0,0 0 0 0 0,0-45 0 0 0,5 59 116 0 0,0 0 1 0 0,1 0 0 0 0,0 1-1 0 0,1-1 1 0 0,1 0 0 0 0,0 1-1 0 0,1 0 1 0 0,0 0-1 0 0,1 0 1 0 0,8-17 0 0 0,-12 28-196 0 0,-1 1 0 0 0,0-1 0 0 0,0 1 0 0 0,1-1 1 0 0,-1 1-1 0 0,1-1 0 0 0,-1 1 0 0 0,0-1 0 0 0,1 1 1 0 0,-1-1-1 0 0,1 1 0 0 0,-1-1 0 0 0,1 1 1 0 0,-1 0-1 0 0,1-1 0 0 0,0 1 0 0 0,-1 0 0 0 0,1-1 1 0 0,-1 1-1 0 0,1 0 0 0 0,0 0 0 0 0,-1 0 0 0 0,1 0 1 0 0,0 0-1 0 0,-1-1 0 0 0,1 1 0 0 0,-1 0 0 0 0,1 0 1 0 0,0 0-1 0 0,-1 1 0 0 0,1-1 0 0 0,0 0 0 0 0,-1 0 1 0 0,1 0-1 0 0,0 0 0 0 0,-1 1 0 0 0,1-1 0 0 0,-1 0 1 0 0,1 0-1 0 0,-1 1 0 0 0,1-1 0 0 0,0 1 0 0 0,-1-1 1 0 0,1 0-1 0 0,-1 1 0 0 0,0-1 0 0 0,1 1 0 0 0,-1-1 1 0 0,1 1-1 0 0,-1-1 0 0 0,0 1 0 0 0,1 0 1 0 0,-1-1-1 0 0,0 1 0 0 0,0-1 0 0 0,1 2 0 0 0,15 40 613 0 0,-14-37-526 0 0,21 81 477 0 0,-4 0 0 0 0,9 105 0 0 0,-15-88-633 0 0,29 107-1 0 0,-40-203-7 0 0,-1 0-221 0 0,0-1 0 0 0,1 1 0 0 0,0 0 0 0 0,0-1 0 0 0,1 0 0 0 0,0 0 0 0 0,0 0 0 0 0,1 0 0 0 0,-1 0 0 0 0,1 0 0 0 0,7 7 0 0 0,-11-13 231 0 0,1 1 1 0 0,-1-1-1 0 0,0 0 0 0 0,0 0 0 0 0,1 0 1 0 0,-1 0-1 0 0,0 1 0 0 0,0-1 0 0 0,1 0 1 0 0,-1 0-1 0 0,0 0 0 0 0,0 0 1 0 0,1 0-1 0 0,-1 0 0 0 0,0 0 0 0 0,1 0 1 0 0,-1 1-1 0 0,0-1 0 0 0,0 0 0 0 0,1 0 1 0 0,-1-1-1 0 0,0 1 0 0 0,1 0 1 0 0,-1 0-1 0 0,0 0 0 0 0,1 0 0 0 0,-1 0 1 0 0,0 0-1 0 0,0 0 0 0 0,1 0 0 0 0,-1 0 1 0 0,0-1-1 0 0,0 1 0 0 0,1 0 1 0 0,-1 0-1 0 0,6-13-670 0 0,-2-13 273 0 0,-4 6 465 0 0,-1 1 0 0 0,-1-1 0 0 0,-1 1 0 0 0,-8-32 0 0 0,5 29 914 0 0,2 1 0 0 0,0-1 0 0 0,0-29 0 0 0,4 47-743 0 0,0-1 0 0 0,1 1 0 0 0,0-1 0 0 0,-1 1 0 0 0,2-1 0 0 0,-1 1 0 0 0,1-1 0 0 0,-1 1 0 0 0,1 0 0 0 0,0 0 0 0 0,0 0 0 0 0,1 0 0 0 0,-1 0 0 0 0,1 0 0 0 0,4-3 0 0 0,5-5-315 0 0,0 0 0 0 0,28-18 0 0 0,-31 24-400 0 0,0 0 1 0 0,0-1-1 0 0,-1 1 0 0 0,0-2 0 0 0,0 1 1 0 0,-1-1-1 0 0,0-1 0 0 0,10-14 1 0 0,-13 15 437 0 0,-1-1 1 0 0,0 0 0 0 0,0 0-1 0 0,-1 0 1 0 0,0 0 0 0 0,-1 0-1 0 0,0-1 1 0 0,0 1 0 0 0,-1 0-1 0 0,0-1 1 0 0,-1 1 0 0 0,0 0-1 0 0,0-1 1 0 0,-1 1 0 0 0,0 0-1 0 0,-1 0 1 0 0,0 0 0 0 0,-6-11-1 0 0,9 19 151 0 0,0 0-1 0 0,-1 0 1 0 0,1 1-1 0 0,-1-1 1 0 0,1 0-1 0 0,0 0 1 0 0,-1 1-1 0 0,1-1 1 0 0,-1 0-1 0 0,0 1 1 0 0,1-1-1 0 0,-1 1 1 0 0,0-1-1 0 0,1 0 1 0 0,-1 1-1 0 0,0 0 1 0 0,1-1-1 0 0,-3 0 1 0 0,3 1 2 0 0,-1 0 1 0 0,1 0-1 0 0,-1 0 0 0 0,1 0 1 0 0,-1 0-1 0 0,1 1 0 0 0,0-1 1 0 0,-1 0-1 0 0,1 0 0 0 0,-1 0 1 0 0,1 1-1 0 0,0-1 0 0 0,-1 0 1 0 0,1 0-1 0 0,-1 1 1 0 0,1-1-1 0 0,0 0 0 0 0,-1 1 1 0 0,1-1-1 0 0,0 0 0 0 0,0 1 1 0 0,-1-1-1 0 0,1 0 0 0 0,0 1 1 0 0,-2 2 110 0 0,1-1 0 0 0,0 1 0 0 0,0 0 0 0 0,0-1 1 0 0,0 1-1 0 0,1 0 0 0 0,-1-1 0 0 0,1 1 0 0 0,0 0 0 0 0,-1 3 1 0 0,4 24 589 0 0,10 52 1 0 0,-11-71-713 0 0,1-1-1 0 0,0 1 0 0 0,1-1 0 0 0,0 0 1 0 0,1 0-1 0 0,0 0 0 0 0,0-1 1 0 0,9 13-1 0 0,-12-20-49 0 0,0 0 1 0 0,0 0-1 0 0,0 0 0 0 0,0 0 1 0 0,0 0-1 0 0,0-1 0 0 0,0 1 1 0 0,0 0-1 0 0,1-1 0 0 0,-1 0 1 0 0,1 1-1 0 0,-1-1 0 0 0,1 0 1 0 0,-1 0-1 0 0,1-1 0 0 0,0 1 1 0 0,-1 0-1 0 0,1-1 0 0 0,0 0 1 0 0,0 0-1 0 0,0 0 0 0 0,-1 0 1 0 0,1 0-1 0 0,0 0 0 0 0,0-1 1 0 0,-1 1-1 0 0,1-1 0 0 0,0 0 1 0 0,-1 0-1 0 0,1 0 0 0 0,4-2 1 0 0,0-1-309 0 0,0-1 0 0 0,-1 1-1 0 0,1-1 1 0 0,-1-1 0 0 0,0 1 0 0 0,0-1 0 0 0,-1 0 0 0 0,1 0 0 0 0,5-10-1 0 0,-19 30-4621 0 0,-10 31 2487 0 0,17-43 2156 0 0,-7 18-1400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22 219 2681 0 0,'-6'9'982'0'0,"5"-6"-758"0"0,-1-1 0 0 0,0 1 1 0 0,1-1-1 0 0,-1 1 1 0 0,1 0-1 0 0,0-1 1 0 0,0 1-1 0 0,0 0 0 0 0,0 0 1 0 0,0 0-1 0 0,1 0 1 0 0,-1 5-1 0 0,24-29 1931 0 0,47-54-1480 0 0,102-87 0 0 0,-171 161-696 0 0,0 0-1 0 0,0 0 1 0 0,0 0 0 0 0,1 0 0 0 0,-1 0-1 0 0,0 1 1 0 0,0-1 0 0 0,0 0 0 0 0,1 1-1 0 0,-1-1 1 0 0,0 1 0 0 0,1-1 0 0 0,-1 1-1 0 0,1 0 1 0 0,1-1 0 0 0,-3 1 18 0 0,0 1 0 0 0,1-1 0 0 0,-1 0 0 0 0,0 0 0 0 0,0 1 0 0 0,1-1 0 0 0,-1 0 0 0 0,0 1 0 0 0,1-1 1 0 0,-1 0-1 0 0,0 1 0 0 0,0-1 0 0 0,0 1 0 0 0,0-1 0 0 0,1 0 0 0 0,-1 1 0 0 0,0-1 0 0 0,0 1 0 0 0,0-1 0 0 0,0 0 0 0 0,0 1 0 0 0,0-1 0 0 0,0 1 0 0 0,0-1 0 0 0,0 1 0 0 0,0-1 1 0 0,0 0-1 0 0,0 1 0 0 0,0-1 0 0 0,-1 1 0 0 0,-14 46 252 0 0,13-42-187 0 0,-15 37 939 0 0,-18 73 1 0 0,31-100-744 0 0,1 0 0 0 0,1 0-1 0 0,1 0 1 0 0,0 0 0 0 0,1 0 0 0 0,0 0 0 0 0,1 0 0 0 0,7 29-1 0 0,-7-41-233 0 0,0 1-1 0 0,0 0 0 0 0,0-1 1 0 0,1 0-1 0 0,-1 1 1 0 0,1-1-1 0 0,0 0 0 0 0,0 0 1 0 0,0 0-1 0 0,1 0 0 0 0,-1 0 1 0 0,1 0-1 0 0,0-1 0 0 0,-1 1 1 0 0,1-1-1 0 0,0 0 1 0 0,0 0-1 0 0,1 0 0 0 0,-1 0 1 0 0,0-1-1 0 0,1 1 0 0 0,-1-1 1 0 0,1 0-1 0 0,-1 0 0 0 0,1 0 1 0 0,-1 0-1 0 0,1-1 1 0 0,0 1-1 0 0,-1-1 0 0 0,1 0 1 0 0,0 0-1 0 0,0 0 0 0 0,6-2 1 0 0,2 0-322 0 0,0 0-1 0 0,-1-1 1 0 0,1 0 0 0 0,-1-1 0 0 0,0 0 0 0 0,0-1 0 0 0,-1 0 0 0 0,1-1-1 0 0,13-10 1 0 0,-11 7-766 0 0,0-1 0 0 0,-1-1-1 0 0,-1 1 1 0 0,0-2-1 0 0,0 0 1 0 0,-1 0 0 0 0,-1-1-1 0 0,12-19 1 0 0,-14 17-914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32 341 2929 0 0,'-7'-2'1649'0'0,"5"2"-1232"0"0,0-1 0 0 0,0 1-1 0 0,0-1 1 0 0,0 0 0 0 0,0 0-1 0 0,1 1 1 0 0,-1-1-1 0 0,0 0 1 0 0,1-1 0 0 0,-1 1-1 0 0,-1-2 1 0 0,2 2-330 0 0,1 0 1 0 0,0 0-1 0 0,-1 0 0 0 0,1 0 0 0 0,0 0 1 0 0,0 0-1 0 0,0 0 0 0 0,0 0 0 0 0,0 0 1 0 0,0-1-1 0 0,1 1 0 0 0,-1 0 1 0 0,0 0-1 0 0,0 0 0 0 0,1 0 0 0 0,-1 0 1 0 0,1 0-1 0 0,-1 0 0 0 0,1 0 0 0 0,-1 0 1 0 0,1 0-1 0 0,0 0 0 0 0,-1 0 1 0 0,2 0-1 0 0,17-29 177 0 0,1 0 0 0 0,2 2 0 0 0,0 0 0 0 0,2 2 0 0 0,46-40 0 0 0,-68 64-302 0 0,1 1 0 0 0,-1-1 0 0 0,1 1 0 0 0,0-1 0 0 0,-1 1 0 0 0,1 0 0 0 0,0 0 0 0 0,0 0 0 0 0,-1 1 0 0 0,1-1 0 0 0,0 0 0 0 0,0 1 0 0 0,0 0 0 0 0,0 0 0 0 0,4 0 0 0 0,-6 0 22 0 0,1 1 1 0 0,-1-1-1 0 0,0 0 0 0 0,0 1 0 0 0,0-1 0 0 0,0 1 0 0 0,0-1 0 0 0,0 1 1 0 0,0-1-1 0 0,0 1 0 0 0,-1 0 0 0 0,1-1 0 0 0,0 1 0 0 0,0 0 0 0 0,0 0 1 0 0,-1 0-1 0 0,1 0 0 0 0,0 0 0 0 0,-1-1 0 0 0,1 1 0 0 0,-1 0 0 0 0,1 1 1 0 0,-1-1-1 0 0,1 0 0 0 0,-1 0 0 0 0,0 0 0 0 0,0 0 0 0 0,1 0 1 0 0,-1 0-1 0 0,0 0 0 0 0,0 0 0 0 0,0 1 0 0 0,0-1 0 0 0,0 0 0 0 0,-1 0 1 0 0,1 0-1 0 0,0 0 0 0 0,0 0 0 0 0,-1 0 0 0 0,1 0 0 0 0,-1 0 0 0 0,0 2 1 0 0,-53 147 161 0 0,0-4 1391 0 0,52-139-1442 0 0,1 0 1 0 0,-1-1 0 0 0,1 1 0 0 0,0 0 0 0 0,1 0 0 0 0,0 0-1 0 0,0 0 1 0 0,0 0 0 0 0,1 0 0 0 0,0 0 0 0 0,3 9 0 0 0,-3-14-79 0 0,-1 0 1 0 0,1 0-1 0 0,0 0 0 0 0,0 0 1 0 0,0 0-1 0 0,0-1 1 0 0,1 1-1 0 0,-1 0 1 0 0,0-1-1 0 0,1 1 1 0 0,-1-1-1 0 0,1 1 1 0 0,0-1-1 0 0,-1 0 1 0 0,1 1-1 0 0,3 0 1 0 0,-3-1-14 0 0,1 0 1 0 0,0-1-1 0 0,-1 1 0 0 0,1 0 1 0 0,0-1-1 0 0,0 0 1 0 0,0 0-1 0 0,-1 0 0 0 0,1 0 1 0 0,0 0-1 0 0,0-1 1 0 0,0 1-1 0 0,-1-1 0 0 0,1 0 1 0 0,3-1-1 0 0,8-3-413 0 0,0-1-1 0 0,-1 0 0 0 0,0-1 0 0 0,-1-1 1 0 0,1 0-1 0 0,-2 0 0 0 0,1-2 1 0 0,18-18-1 0 0,-19 11-1349 0 0,-14 8 557 0 0,1 8 1132 0 0,-1 0-1 0 0,1 0 1 0 0,-1 0-1 0 0,0 0 1 0 0,1 1-1 0 0,-1-1 1 0 0,0 1-1 0 0,-5-1 1 0 0,6 1 272 0 0,-1 0 0 0 0,0 0 0 0 0,1 0 0 0 0,-1 0 0 0 0,0-1 0 0 0,1 0 0 0 0,-1 1 0 0 0,1-1 0 0 0,-1 0 0 0 0,1 0 0 0 0,-1 0 1 0 0,1 0-1 0 0,0-1 0 0 0,-4-1 0 0 0,6 1-128 0 0,0 1 1 0 0,-1 0-1 0 0,1 0 1 0 0,0 0-1 0 0,-1 0 1 0 0,1 0-1 0 0,0-1 1 0 0,0 1 0 0 0,0 0-1 0 0,0 0 1 0 0,0 0-1 0 0,0 0 1 0 0,1-1-1 0 0,-1 1 1 0 0,0 0-1 0 0,1 0 1 0 0,-1 0-1 0 0,0 0 1 0 0,1 0-1 0 0,-1 0 1 0 0,1 0-1 0 0,0 0 1 0 0,0-2 0 0 0,20-26 464 0 0,-16 23-408 0 0,25-36 172 0 0,-10 15-150 0 0,29-34 0 0 0,-43 55-135 0 0,0 0 1 0 0,1 0-1 0 0,0 0 0 0 0,0 0 1 0 0,0 1-1 0 0,0 1 0 0 0,1-1 1 0 0,0 1-1 0 0,0 0 0 0 0,9-2 1 0 0,-15 5-16 0 0,0 1 0 0 0,1-1 0 0 0,-1 1 0 0 0,0-1 0 0 0,1 1 0 0 0,-1 0 0 0 0,0 0 0 0 0,1 0 0 0 0,-1 0 0 0 0,1 0-1 0 0,-1 1 1 0 0,0-1 0 0 0,1 1 0 0 0,-1 0 0 0 0,0-1 0 0 0,0 1 0 0 0,0 0 0 0 0,1 0 0 0 0,-1 0 0 0 0,4 3 0 0 0,-3 0 14 0 0,0-1-1 0 0,0 0 1 0 0,0 1-1 0 0,0-1 1 0 0,0 1-1 0 0,-1 0 1 0 0,0 0-1 0 0,1 0 1 0 0,-1 0-1 0 0,1 6 1 0 0,2 4 62 0 0,-2 0-1 0 0,0 0 1 0 0,0 0 0 0 0,-1 1-1 0 0,-1-1 1 0 0,0 17 0 0 0,-8 98 449 0 0,7-128-528 0 0,0-1 0 0 0,0 1 0 0 0,-1-1 1 0 0,1 1-1 0 0,0-1 0 0 0,0 1 0 0 0,0 0 1 0 0,0-1-1 0 0,0 1 0 0 0,0-1 0 0 0,0 1 1 0 0,1 0-1 0 0,-1-1 0 0 0,0 1 0 0 0,0-1 1 0 0,0 1-1 0 0,0-1 0 0 0,1 1 0 0 0,-1-1 1 0 0,0 1-1 0 0,1-1 0 0 0,-1 1 0 0 0,0-1 1 0 0,1 1-1 0 0,-1-1 0 0 0,1 1 0 0 0,0 0 1 0 0,12-6-423 0 0,13-20-933 0 0,-18 12 590 0 0,1 0 1 0 0,-2 0-1 0 0,1-1 0 0 0,-2 0 1 0 0,6-16-1 0 0,20-79-2762 0 0,-19 60 2449 0 0,-8 32 800 0 0,23-69-506 0 0,-25 78 977 0 0,1 0-1 0 0,0 0 1 0 0,0 0 0 0 0,0 1-1 0 0,1 0 1 0 0,0 0-1 0 0,12-12 1 0 0,-16 18-129 0 0,-1 1 0 0 0,1-1 0 0 0,-1 1 0 0 0,1-1 0 0 0,-1 1 0 0 0,1 0-1 0 0,-1-1 1 0 0,1 1 0 0 0,-1 0 0 0 0,1-1 0 0 0,0 1 0 0 0,-1 0 0 0 0,1 0 0 0 0,0-1 0 0 0,-1 1 0 0 0,1 0 0 0 0,0 0-1 0 0,-1 0 1 0 0,1 0 0 0 0,0 0 0 0 0,-1 0 0 0 0,1 0 0 0 0,0 0 0 0 0,-1 0 0 0 0,1 0 0 0 0,0 1 0 0 0,-1-1-1 0 0,1 0 1 0 0,0 1 0 0 0,1 0 46 0 0,-1 0-1 0 0,0 0 1 0 0,1 0-1 0 0,-1 1 1 0 0,0-1-1 0 0,0 0 1 0 0,0 1-1 0 0,0-1 1 0 0,0 1-1 0 0,0-1 1 0 0,1 3-1 0 0,13 45 1536 0 0,-14-46-1513 0 0,9 55 1655 0 0,6 103 1 0 0,6 34-2472 0 0,-18-179-1101 0 0,1 0-1 0 0,0 0 1 0 0,13 25 0 0 0,-4-13-2766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5593 0 0,'15'-3'7852'0'0,"19"-13"-5942"0"0,1-8-1170 0 0,-24 16-788 0 0,1 0 1 0 0,0 1-1 0 0,0 0 0 0 0,16-6 1 0 0,-27 13 21 0 0,0-1 1 0 0,-1 1-1 0 0,1 0 1 0 0,-1 0-1 0 0,1 0 1 0 0,0-1-1 0 0,-1 1 1 0 0,1 0-1 0 0,-1 0 1 0 0,1 0 0 0 0,0 0-1 0 0,-1 0 1 0 0,1 0-1 0 0,0 0 1 0 0,-1 0-1 0 0,1 0 1 0 0,0 1-1 0 0,-1-1 1 0 0,1 0-1 0 0,-1 0 1 0 0,1 0-1 0 0,-1 1 1 0 0,1-1-1 0 0,0 0 1 0 0,-1 1-1 0 0,1-1 1 0 0,-1 0 0 0 0,1 1-1 0 0,0 0 1 0 0,-1 0-1 0 0,1 0 1 0 0,-1 0-1 0 0,1 1 1 0 0,-1-1 0 0 0,0 0-1 0 0,1 0 1 0 0,-1 1 0 0 0,0-1-1 0 0,0 0 1 0 0,0 1-1 0 0,0-1 1 0 0,0 0 0 0 0,0 2-1 0 0,-12 45-95 0 0,10-44 107 0 0,-15 44 1065 0 0,-2 0 0 0 0,-45 80 1 0 0,64-128-1031 0 0,-1 0 0 0 0,1 0 1 0 0,0 0-1 0 0,0 0 0 0 0,0 0 0 0 0,0 0 0 0 0,0 0 1 0 0,-1 0-1 0 0,1 1 0 0 0,0-1 0 0 0,0 0 1 0 0,0 0-1 0 0,0 0 0 0 0,0 0 0 0 0,0 1 1 0 0,0-1-1 0 0,0 0 0 0 0,-1 0 0 0 0,1 0 1 0 0,0 0-1 0 0,0 1 0 0 0,0-1 0 0 0,0 0 0 0 0,0 0 1 0 0,0 0-1 0 0,0 0 0 0 0,0 1 0 0 0,0-1 1 0 0,0 0-1 0 0,0 0 0 0 0,0 0 0 0 0,0 1 1 0 0,0-1-1 0 0,1 0 0 0 0,-1 0 0 0 0,0 0 1 0 0,0 0-1 0 0,0 1 0 0 0,0-1 0 0 0,0 0 0 0 0,0 0 1 0 0,0 0-1 0 0,0 0 0 0 0,1 0 0 0 0,-1 1 1 0 0,0-1-1 0 0,0 0 0 0 0,0 0 0 0 0,0 0 1 0 0,0 0-1 0 0,1 0 0 0 0,-1 0 0 0 0,0 0 1 0 0,14-4 391 0 0,14-11-235 0 0,27-27 158 0 0,-30 23-1855 0 0,50-31 0 0 0,-67 46-4 0 0,0 0 0 0 0,0 0 1 0 0,1 1-1 0 0,-1 0 0 0 0,1 0 0 0 0,0 1 1 0 0,0 0-1 0 0,17-1 0 0 0,-20 6 478 0 0,-4-1-341 0 0</inkml:trace>
  <inkml:trace contextRef="#ctx0" brushRef="#br0" timeOffset="1">90 466 1520 0 0,'32'-23'8023'0'0,"-18"12"-6941"0"0,0 2-1 0 0,1 0 1 0 0,0 0-1 0 0,22-8 1 0 0,-21 11-1956 0 0,-1 1 1 0 0,1 1 0 0 0,0 0-1 0 0,29-3 1 0 0,-39 6 332 0 0,1 0 1 0 0,0-1 0 0 0,-1 0 0 0 0,0 0 0 0 0,0-1 0 0 0,1 0 0 0 0,-1 0-1 0 0,6-5 1 0 0,28-11-2169 0 0,-36 18 2051 0 0,0 1-825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 3921 0 0,'-1'-2'36'0'0,"0"1"-1"0"0,-1 0 1 0 0,1-1 0 0 0,0 1-1 0 0,0 0 1 0 0,-1 0 0 0 0,1 0 0 0 0,0 0-1 0 0,-1 0 1 0 0,1 0 0 0 0,-1 1-1 0 0,-2-2 1 0 0,3 2-39 0 0,0 1 0 0 0,0 0 0 0 0,0-1-1 0 0,1 1 1 0 0,-1 0 0 0 0,0 0 0 0 0,1 0 0 0 0,-1-1-1 0 0,1 1 1 0 0,-1 0 0 0 0,1 0 0 0 0,-1 0 0 0 0,1 0-1 0 0,0 0 1 0 0,-1 0 0 0 0,1 0 0 0 0,0 0 0 0 0,0 0-1 0 0,0 0 1 0 0,-1 0 0 0 0,1 0 0 0 0,1 2 0 0 0,-14 98 466 0 0,1 168 1 0 0,12-217-258 0 0,4 142 838 0 0,-2-164-865 0 0,2 0 1 0 0,1-1 0 0 0,2 1-1 0 0,14 38 1 0 0,-19-62-141 0 0,0-1 0 0 0,0 0 0 0 0,0 0 0 0 0,1 0 0 0 0,0 0 1 0 0,0-1-1 0 0,1 1 0 0 0,-1-1 0 0 0,1 0 0 0 0,0 0 0 0 0,0 0 0 0 0,0 0 0 0 0,1-1 0 0 0,-1 0 1 0 0,8 4-1 0 0,-9-5-12 0 0,1-1 0 0 0,0 0 0 0 0,0 0 1 0 0,-1 0-1 0 0,1 0 0 0 0,0-1 0 0 0,0 1 1 0 0,0-1-1 0 0,0 0 0 0 0,0 0 0 0 0,0 0 1 0 0,-1-1-1 0 0,1 0 0 0 0,0 1 0 0 0,0-1 0 0 0,0-1 1 0 0,-1 1-1 0 0,1 0 0 0 0,-1-1 0 0 0,1 0 1 0 0,-1 0-1 0 0,6-3 0 0 0,1-3-122 0 0,1-1 0 0 0,-1 0 0 0 0,-1 0 1 0 0,1-1-1 0 0,-2 0 0 0 0,1-1 0 0 0,-1 0 0 0 0,-1 0 0 0 0,0 0 0 0 0,-1-1 0 0 0,5-12 0 0 0,-10 22 25 0 0,0-1-1 0 0,0 1 0 0 0,0 0 0 0 0,-1 0 1 0 0,1 0-1 0 0,-1 0 0 0 0,0 0 0 0 0,0-1 1 0 0,0 1-1 0 0,0 0 0 0 0,0 0 0 0 0,0 0 1 0 0,0-1-1 0 0,0 1 0 0 0,-1 0 0 0 0,0 0 1 0 0,1 0-1 0 0,-1 0 0 0 0,0 0 0 0 0,0 0 1 0 0,0 0-1 0 0,0 0 0 0 0,0 0 0 0 0,0 0 1 0 0,-1 0-1 0 0,1 1 0 0 0,-1-1 0 0 0,1 0 1 0 0,-1 1-1 0 0,0-1 0 0 0,1 1 0 0 0,-1 0 1 0 0,0 0-1 0 0,0 0 0 0 0,0-1 0 0 0,0 2 1 0 0,0-1-1 0 0,0 0 0 0 0,0 0 0 0 0,0 1 1 0 0,-1-1-1 0 0,-1 1 0 0 0,-11-3-76 0 0,1 2 0 0 0,-1 0 1 0 0,1 0-1 0 0,-30 4 0 0 0,38-3 308 0 0,3 1-31 0 0,0-1 0 0 0,0 0 1 0 0,0 0-1 0 0,0 0 0 0 0,0 0 0 0 0,-1 0 0 0 0,1-1 1 0 0,0 1-1 0 0,0-1 0 0 0,0 0 0 0 0,1 0 1 0 0,-1 0-1 0 0,0 0 0 0 0,-3-3 0 0 0,5 3-70 0 0,0 0 1 0 0,0 0-1 0 0,0 0 0 0 0,0-1 0 0 0,1 1 0 0 0,-1 0 0 0 0,0-1 0 0 0,1 1 0 0 0,-1-1 0 0 0,1 1 1 0 0,0 0-1 0 0,-1-1 0 0 0,1 1 0 0 0,0-1 0 0 0,0 1 0 0 0,0-1 0 0 0,0 1 0 0 0,0-1 0 0 0,0 1 0 0 0,0-1 1 0 0,1 1-1 0 0,-1-1 0 0 0,0 1 0 0 0,1-1 0 0 0,-1 1 0 0 0,1-1 0 0 0,0 1 0 0 0,-1 0 0 0 0,1 0 0 0 0,0-1 1 0 0,1 0-1 0 0,3-7 51 0 0,1 0 0 0 0,0 0 0 0 0,1 0 0 0 0,0 1 0 0 0,0 0 0 0 0,1 1 0 0 0,0 0 0 0 0,0 0 0 0 0,1 0 0 0 0,0 1 0 0 0,0 1 0 0 0,19-10 0 0 0,-16 10-81 0 0,0 0 0 0 0,-1 1 0 0 0,2 0 0 0 0,-1 1 0 0 0,0 0 0 0 0,1 1 0 0 0,-1 0 0 0 0,1 1 0 0 0,-1 1 0 0 0,23 1 0 0 0,-25 1-13 0 0,0 0-1 0 0,0 0 1 0 0,0 1-1 0 0,0 1 1 0 0,-1 0-1 0 0,0 0 0 0 0,1 0 1 0 0,-1 1-1 0 0,-1 1 1 0 0,1-1-1 0 0,-1 2 1 0 0,0-1-1 0 0,0 1 0 0 0,-1 0 1 0 0,0 0-1 0 0,0 1 1 0 0,-1 0-1 0 0,0 1 1 0 0,0-1-1 0 0,-1 1 0 0 0,0 0 1 0 0,-1 0-1 0 0,0 1 1 0 0,0-1-1 0 0,-1 1 1 0 0,0 0-1 0 0,2 12 0 0 0,-5-20-40 0 0,12 71-49 0 0,-9-24-4286 0 0,-3-49 4297 0 0,0 0 0 0 0,0 0 1 0 0,0 0-1 0 0,0 1 0 0 0,0-1 1 0 0,0 0-1 0 0,0 0 0 0 0,0 0 1 0 0,0 1-1 0 0,0-1 0 0 0,0 0 1 0 0,0 0-1 0 0,0 1 0 0 0,0-1 1 0 0,0 0-1 0 0,0 0 0 0 0,0 0 1 0 0,0 1-1 0 0,0-1 0 0 0,0 0 1 0 0,0 0-1 0 0,0 1 0 0 0,0-1 1 0 0,0 0-1 0 0,0 0 0 0 0,0 0 1 0 0,1 1-1 0 0,-1-1 0 0 0,0 0 1 0 0,0 0-1 0 0,0 0 0 0 0,0 0 1 0 0,0 1-1 0 0,1-1 0 0 0,-1 0 1 0 0,0 0-1 0 0,0 0 0 0 0,0 0 1 0 0,1 0-1 0 0,-1 0 0 0 0,0 1 1 0 0,0-1-1 0 0,1 0 0 0 0,-1 0 1 0 0,0 0-1 0 0,0 0 0 0 0,0 0 1 0 0,1 0-1 0 0,-1 0 1 0 0,0 0-1 0 0,0 0 0 0 0,1 0 1 0 0,-1 0-1 0 0,0 0 0 0 0,0 0 1 0 0,1 0-1 0 0,-1-1 0 0 0,0 1 1 0 0,0 0-1 0 0,0 0 0 0 0,1 0 1 0 0,-1 0-1 0 0,0 0 0 0 0,0 0 1 0 0,0 0-1 0 0,1-1 0 0 0,-1 1 1 0 0,4-6-1261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5649 0 0,'-6'18'410'0'0,"2"-1"1"0"0,-1 1-1 0 0,2 0 0 0 0,0 1 0 0 0,0 27 0 0 0,9 94-115 0 0,-2-66 70 0 0,-3-40-216 0 0,12 132 298 0 0,-11-149-423 0 0,2 1 0 0 0,0-1 0 0 0,1 0-1 0 0,1 0 1 0 0,0 0 0 0 0,1-1 0 0 0,11 18 0 0 0,-15-28-8 0 0,1 0 0 0 0,0 0 0 0 0,1-1 0 0 0,-1 1 0 0 0,1-1 0 0 0,0 0 0 0 0,0-1 1 0 0,11 8-1 0 0,-15-11-13 0 0,1 0 1 0 0,0 0-1 0 0,0 0 0 0 0,0-1 1 0 0,0 1-1 0 0,0 0 1 0 0,0-1-1 0 0,0 0 0 0 0,0 1 1 0 0,0-1-1 0 0,0 0 1 0 0,0 0-1 0 0,0 0 1 0 0,0 0-1 0 0,0 0 0 0 0,0-1 1 0 0,0 1-1 0 0,0-1 1 0 0,0 1-1 0 0,0-1 1 0 0,0 0-1 0 0,-1 0 0 0 0,1 1 1 0 0,0-1-1 0 0,0-1 1 0 0,-1 1-1 0 0,1 0 1 0 0,0 0-1 0 0,-1-1 0 0 0,1 1 1 0 0,-1 0-1 0 0,0-1 1 0 0,3-2-1 0 0,2-6 10 0 0,1 0-1 0 0,-1 0 0 0 0,-1 0 1 0 0,0-1-1 0 0,0 0 1 0 0,-1 1-1 0 0,0-2 0 0 0,-1 1 1 0 0,0 0-1 0 0,-1-1 1 0 0,1-13-1 0 0,0-13-217 0 0,-2 1 0 0 0,-4-45-1 0 0,2 72-551 0 0,0 0 0 0 0,0 0-1 0 0,-1 0 1 0 0,0 0 0 0 0,-1 1-1 0 0,0-1 1 0 0,-6-13 0 0 0,4 18-185 0 0,0 1-961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7 178 5289 0 0,'0'0'34'0'0,"0"1"0"0"0,0-1 0 0 0,-1 0 0 0 0,1 0 0 0 0,0 0 0 0 0,0-1 0 0 0,-1 1 0 0 0,1 0 0 0 0,0 0 0 0 0,0 0 0 0 0,-1 0 0 0 0,1 0 0 0 0,0 0 0 0 0,0 0 0 0 0,0 0 0 0 0,-1 0 0 0 0,1 0 0 0 0,0-1 0 0 0,0 1 0 0 0,0 0 0 0 0,-1 0 0 0 0,1 0 0 0 0,0 0 0 0 0,0-1 0 0 0,0 1 0 0 0,0 0 0 0 0,0 0 0 0 0,0 0 0 0 0,-1-1 0 0 0,1 1 0 0 0,0 0-1 0 0,0 0 1 0 0,0-1 0 0 0,0 1 0 0 0,0 0 0 0 0,0 0 0 0 0,0 0 0 0 0,0-1 0 0 0,0 1 0 0 0,0 0 0 0 0,0 0 0 0 0,0-1 0 0 0,0 1 0 0 0,0 0 0 0 0,0 0 0 0 0,0-1 0 0 0,0 1 0 0 0,0 0 0 0 0,0 0 0 0 0,1 0 0 0 0,-1-1 0 0 0,15-14 804 0 0,35-17-336 0 0,-38 24-220 0 0,28-18-97 0 0,-11 7-408 0 0,36-19 0 0 0,-53 33-366 0 0,0 0 0 0 0,1 0 1 0 0,-1 1-1 0 0,1 1 0 0 0,0 0 0 0 0,21-2 1 0 0,-13 3-618 0 0,-3 2-1212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72 306 4065 0 0,'-7'9'198'0'0,"-1"0"-1"0"0,1 0 1 0 0,1 1 0 0 0,0 0 0 0 0,0 0-1 0 0,1 1 1 0 0,1-1 0 0 0,-1 1 0 0 0,-4 22 0 0 0,6-24-138 0 0,1 0 1 0 0,1 0 0 0 0,0 0 0 0 0,0 0 0 0 0,1 0 0 0 0,0 0-1 0 0,0 0 1 0 0,1 1 0 0 0,0-1 0 0 0,1 0 0 0 0,0 0 0 0 0,6 17-1 0 0,-7-24-53 0 0,-1 0 0 0 0,1 0 0 0 0,0 0 0 0 0,0 0-1 0 0,1 0 1 0 0,-1 0 0 0 0,0 0 0 0 0,0-1 0 0 0,1 1-1 0 0,-1 0 1 0 0,1-1 0 0 0,0 1 0 0 0,-1-1-1 0 0,1 0 1 0 0,0 0 0 0 0,0 1 0 0 0,0-1 0 0 0,0 0-1 0 0,0-1 1 0 0,0 1 0 0 0,0 0 0 0 0,0-1 0 0 0,0 1-1 0 0,0-1 1 0 0,1 1 0 0 0,-1-1 0 0 0,0 0-1 0 0,0 0 1 0 0,0 0 0 0 0,1 0 0 0 0,-1 0 0 0 0,0-1-1 0 0,0 1 1 0 0,0-1 0 0 0,0 1 0 0 0,0-1 0 0 0,1 0-1 0 0,2-1 1 0 0,2-2 11 0 0,-1 0-1 0 0,1 0 1 0 0,-1 0-1 0 0,0-1 1 0 0,0 0-1 0 0,0 0 1 0 0,-1 0-1 0 0,0-1 1 0 0,8-11 0 0 0,-6 8-66 0 0,0-1 0 0 0,-2-1 1 0 0,1 1-1 0 0,-1-1 1 0 0,-1 0-1 0 0,0 0 1 0 0,0 0-1 0 0,2-14 1 0 0,-5 21 32 0 0,-1 1 0 0 0,0 0 0 0 0,1-1 0 0 0,-1 1 0 0 0,-1-1 0 0 0,1 1 0 0 0,0-1 0 0 0,-1 1 0 0 0,0 0 1 0 0,0-1-1 0 0,0 1 0 0 0,0 0 0 0 0,0 0 0 0 0,0-1 0 0 0,-1 1 0 0 0,0 0 0 0 0,0 0 0 0 0,0 1 0 0 0,0-1 0 0 0,0 0 0 0 0,0 1 0 0 0,-1-1 1 0 0,1 1-1 0 0,-1 0 0 0 0,0-1 0 0 0,1 1 0 0 0,-1 1 0 0 0,0-1 0 0 0,0 0 0 0 0,0 1 0 0 0,-1-1 0 0 0,-2 0 0 0 0,-85-24 1610 0 0,91 26-1581 0 0,-1 0 0 0 0,1 0 0 0 0,0 0 0 0 0,0 0 0 0 0,-1 0 0 0 0,1-1 0 0 0,0 1 0 0 0,0 0 0 0 0,-1 0 0 0 0,1 0 0 0 0,0-1 0 0 0,0 1 0 0 0,0 0 0 0 0,-1 0 0 0 0,1-1 0 0 0,0 1 0 0 0,0 0 0 0 0,0 0 0 0 0,0-1 0 0 0,0 1 0 0 0,0 0 0 0 0,-1-1 0 0 0,1 1 0 0 0,0 0 0 0 0,0 0 0 0 0,0-1 0 0 0,0 1 0 0 0,0 0-1 0 0,0-1 1 0 0,0 1 0 0 0,0 0 0 0 0,0 0 0 0 0,0-1 0 0 0,0 1 0 0 0,1-1 0 0 0,6-12 135 0 0,15-10-56 0 0,-22 23-87 0 0,12-11 93 0 0,1 1 0 0 0,0 0-1 0 0,1 1 1 0 0,0 0 0 0 0,1 1 0 0 0,16-7 0 0 0,-24 12-78 0 0,0 0 1 0 0,1 1-1 0 0,-1-1 1 0 0,1 2-1 0 0,0-1 1 0 0,0 1 0 0 0,-1 0-1 0 0,1 0 1 0 0,0 1-1 0 0,0 0 1 0 0,0 1-1 0 0,0 0 1 0 0,0 0 0 0 0,14 4-1 0 0,-19-3 26 0 0,0-1 1 0 0,1 1-1 0 0,-1 0 0 0 0,0 0 1 0 0,0 0-1 0 0,0 0 0 0 0,0 1 1 0 0,0-1-1 0 0,-1 1 0 0 0,1 0 1 0 0,-1-1-1 0 0,1 1 0 0 0,-1 0 1 0 0,0 1-1 0 0,0-1 0 0 0,-1 0 0 0 0,1 1 1 0 0,-1-1-1 0 0,1 0 0 0 0,-1 1 1 0 0,0 0-1 0 0,0-1 0 0 0,-1 1 1 0 0,1 0-1 0 0,-1-1 0 0 0,0 5 1 0 0,0 8-37 0 0,0-1 1 0 0,-2 0-1 0 0,0 1 1 0 0,-8 28-1 0 0,10-44-125 0 0,0 0 0 0 0,0 0-1 0 0,-1 1 1 0 0,1-1 0 0 0,0 0 0 0 0,0 1-1 0 0,0-1 1 0 0,0 0 0 0 0,-1 1 0 0 0,1-1 0 0 0,0 0-1 0 0,0 1 1 0 0,0-1 0 0 0,0 0 0 0 0,0 1-1 0 0,0-1 1 0 0,0 0 0 0 0,0 1 0 0 0,0-1 0 0 0,0 1-1 0 0,0-1 1 0 0,0 0 0 0 0,0 1 0 0 0,0-1-1 0 0,0 0 1 0 0,0 1 0 0 0,1-1 0 0 0,-1 0-1 0 0,0 1 1 0 0,0-1 0 0 0,0 0 0 0 0,0 1 0 0 0,1-1-1 0 0,-1 0 1 0 0,0 1 0 0 0,0-1 0 0 0,1 0-1 0 0,10-11-2149 0 0,11-23 477 0 0,-12 12-198 0 0</inkml:trace>
  <inkml:trace contextRef="#ctx0" brushRef="#br0" timeOffset="1">606 0 4681 0 0,'10'41'1429'0'0,"-1"1"-1"0"0,-2 0 1 0 0,-2 0-1 0 0,0 50 1 0 0,-3-46-766 0 0,0 42-395 0 0,-1-40 238 0 0,11 86-1 0 0,-9-117-1166 0 0,1 0-1 0 0,1-1 1 0 0,8 20-1 0 0,-8-25-506 0 0,1 0 1 0 0,0-1-1 0 0,0 1 1 0 0,1-1-1 0 0,11 12 0 0 0,-2-6-2162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2889 0 0,'0'-3'42'0'0,"1"-1"0"0"0,0 1 0 0 0,-1-1 0 0 0,2 1 0 0 0,-1-1 0 0 0,0 1 0 0 0,1 0 0 0 0,-1 0 0 0 0,1 0 0 0 0,0 0 0 0 0,4-6 0 0 0,32-33 455 0 0,-25 28-146 0 0,7-8 119 0 0,0 2 0 0 0,2 1 1 0 0,23-18-1 0 0,-33 29-400 0 0,-1 0 0 0 0,1 1-1 0 0,0 1 1 0 0,1 0 0 0 0,0 0 0 0 0,0 2 0 0 0,0-1 0 0 0,20-3 0 0 0,-31 8-53 0 0,1-1 0 0 0,-1 1 0 0 0,1-1 0 0 0,-1 1-1 0 0,0 0 1 0 0,1 0 0 0 0,-1 0 0 0 0,1 0 0 0 0,-1 0 0 0 0,1 1 0 0 0,-1-1 0 0 0,0 1 0 0 0,1 0 0 0 0,-1-1 0 0 0,0 1 0 0 0,0 0 0 0 0,1 0 0 0 0,-1 1 0 0 0,0-1 0 0 0,0 0 0 0 0,0 1-1 0 0,0-1 1 0 0,0 1 0 0 0,-1 0 0 0 0,1-1 0 0 0,1 4 0 0 0,-1-1 116 0 0,0 0 0 0 0,0 0 0 0 0,-1 0 0 0 0,0 0 0 0 0,0 0 0 0 0,0 0 0 0 0,0 1 0 0 0,-1-1 0 0 0,0 0 0 0 0,0 1 0 0 0,0-1 0 0 0,0 0 0 0 0,-2 9 0 0 0,-5 21 1098 0 0,-18 53 0 0 0,-6 25-443 0 0,29-100-1072 0 0,0 0-1 0 0,1 1 0 0 0,1-1 0 0 0,0 0 1 0 0,0 0-1 0 0,1 0 0 0 0,4 17 0 0 0,-5-27 65 0 0,0 0 1 0 0,1-1-1 0 0,-1 1 0 0 0,1 0 0 0 0,-1-1 1 0 0,1 1-1 0 0,-1-1 0 0 0,1 1 1 0 0,0-1-1 0 0,0 1 0 0 0,0-1 0 0 0,0 1 1 0 0,0-1-1 0 0,0 0 0 0 0,1 1 0 0 0,-1-1 1 0 0,0 0-1 0 0,1 0 0 0 0,-1 0 0 0 0,0 0 1 0 0,1 0-1 0 0,1 0 0 0 0,-2-1 123 0 0,0 0 0 0 0,1 0-1 0 0,-1 0 1 0 0,0 0 0 0 0,0 0-1 0 0,0-1 1 0 0,0 1 0 0 0,0 0-1 0 0,0-1 1 0 0,0 1 0 0 0,0-1-1 0 0,0 1 1 0 0,0-1 0 0 0,0 0-1 0 0,0 1 1 0 0,0-1 0 0 0,0 0-1 0 0,0 0 1 0 0,-1 0 0 0 0,1 1-1 0 0,0-1 1 0 0,-1 0 0 0 0,1 0-1 0 0,0 0 1 0 0,-1 0 0 0 0,1 0-1 0 0,-1 0 1 0 0,0 0 0 0 0,1 0-1 0 0,-1 0 1 0 0,0-1 0 0 0,0 1-1 0 0,1 0 1 0 0,-1-1 0 0 0,4-15-1309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4361 0 0,'6'-20'1947'0'0,"-1"28"-962"0"0,1 38-396 0 0,-5-32-316 0 0,18 139 1252 0 0,-10-69-1080 0 0,3-1-1 0 0,30 106 1 0 0,-28-133-633 0 0,6 20-1469 0 0,-17-68 681 0 0,0-1-1 0 0,0 0 0 0 0,1-1 1 0 0,6 11-1 0 0,-7-18-285 0 0,-1-7 590 0 0,-3-10-522 0 0,-1 3 116 0 0</inkml:trace>
  <inkml:trace contextRef="#ctx0" brushRef="#br0" timeOffset="1">144 504 1664 0 0,'-2'-18'3042'0'0,"2"16"-2694"0"0,0 1 1 0 0,-1 0 0 0 0,1-1-1 0 0,0 1 1 0 0,0 0 0 0 0,0-1 0 0 0,0 1-1 0 0,0 0 1 0 0,0-1 0 0 0,1 1-1 0 0,-1-1 1 0 0,0 1 0 0 0,1 0-1 0 0,-1 0 1 0 0,1-1 0 0 0,-1 1 0 0 0,2-2-1 0 0,-1 2-250 0 0,1 0-1 0 0,-1 0 1 0 0,0 0 0 0 0,1 0-1 0 0,-1 0 1 0 0,1 0-1 0 0,0 0 1 0 0,-1 1-1 0 0,1-1 1 0 0,0 1-1 0 0,-1-1 1 0 0,3 1 0 0 0,146-16-3973 0 0,-136 14 2622 0 0,0-2-1 0 0,0 1 0 0 0,20-9 0 0 0,-17 3-995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3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 5905 0 0,'-6'-1'402'0'0,"1"0"-1"0"0,-1 0 0 0 0,1 0 0 0 0,-1 1 1 0 0,-9 0-1 0 0,2 1 33 0 0,17 1-393 0 0,-1 2-1 0 0,1-1 0 0 0,-1 0 1 0 0,0 1-1 0 0,1-1 0 0 0,3 7 1 0 0,4 4 19 0 0,24 26-1 0 0,-1 0 0 0 0,31 50 0 0 0,-63-87 24 0 0,0 0 0 0 0,0 0 1 0 0,0 1-1 0 0,-1-1 0 0 0,1 0 0 0 0,-1 1 0 0 0,0-1 0 0 0,0 1 0 0 0,0 0 0 0 0,0-1 0 0 0,-1 1 0 0 0,1 0 0 0 0,-1 0 0 0 0,0-1 0 0 0,0 1 0 0 0,-1 0 1 0 0,1-1-1 0 0,-1 1 0 0 0,-1 7 0 0 0,-1-7-138 0 0,1 1 0 0 0,-1-1 0 0 0,1 0 0 0 0,-1 0 0 0 0,-1 0 0 0 0,1 0 0 0 0,0-1 0 0 0,-1 1 0 0 0,0-1 0 0 0,0 0 0 0 0,0 0 0 0 0,0 0 0 0 0,0 0 0 0 0,-9 3-1 0 0,13-6 51 0 0,-1 1 0 0 0,1-1-1 0 0,-1 0 1 0 0,1 0-1 0 0,0 1 1 0 0,-1-1-1 0 0,1 0 1 0 0,-1 0 0 0 0,1 1-1 0 0,-1-1 1 0 0,1 0-1 0 0,-1 0 1 0 0,1 0-1 0 0,-1 0 1 0 0,1 0 0 0 0,-1 0-1 0 0,1 0 1 0 0,-1 0-1 0 0,1 0 1 0 0,-1 0-1 0 0,1 0 1 0 0,0 0 0 0 0,-1 0-1 0 0,1 0 1 0 0,-1 0-1 0 0,1-1 1 0 0,-1 1-1 0 0,1 0 1 0 0,-1 0-1 0 0,0-1 1 0 0,2-13-285 0 0,17-19-82 0 0,25-19 338 0 0,-43 52 52 0 0,-2 7-1421 0 0,2-7 1287 0 0,-1 1 0 0 0,1-1 0 0 0,0 0 0 0 0,0 0-1 0 0,0 1 1 0 0,0-1 0 0 0,0 0 0 0 0,0 1 0 0 0,0-1-1 0 0,0 0 1 0 0,0 0 0 0 0,0 1 0 0 0,0-1 0 0 0,0 0-1 0 0,0 1 1 0 0,0-1 0 0 0,0 0 0 0 0,0 1 0 0 0,0-1-1 0 0,0 0 1 0 0,0 0 0 0 0,0 1 0 0 0,0-1 0 0 0,1 0-1 0 0,-1 0 1 0 0,0 1 0 0 0,0-1 0 0 0,0 0-1 0 0,0 0 1 0 0,1 1 0 0 0,-1-1 0 0 0,0 0 0 0 0,0 0-1 0 0,0 0 1 0 0,1 1 0 0 0,-1-1 0 0 0,0 0 0 0 0,1 0-1 0 0,-1 0 1 0 0,1 0 0 0 0,1 4-2302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43 128 3033 0 0,'-6'-1'756'0'0,"2"0"-346"0"0,0 1-1 0 0,0-1 0 0 0,1 0 0 0 0,-1 0 0 0 0,0 0 0 0 0,-5-4 0 0 0,8 5-384 0 0,1 0-1 0 0,0 0 1 0 0,0-1-1 0 0,-1 1 0 0 0,1 0 1 0 0,0 0-1 0 0,0-1 1 0 0,-1 1-1 0 0,1 0 0 0 0,0 0 1 0 0,0-1-1 0 0,0 1 1 0 0,0 0-1 0 0,-1-1 1 0 0,1 1-1 0 0,0 0 0 0 0,0-1 1 0 0,0 1-1 0 0,0 0 1 0 0,0-1-1 0 0,0 1 0 0 0,0 0 1 0 0,0-1-1 0 0,0 1 1 0 0,0 0-1 0 0,0-1 0 0 0,0 1 1 0 0,0 0-1 0 0,0-1 1 0 0,1 1-1 0 0,13-15 276 0 0,5 3-305 0 0,0 0 0 0 0,1 1 0 0 0,0 1 0 0 0,0 1 1 0 0,1 1-1 0 0,1 1 0 0 0,-1 1 0 0 0,1 1 0 0 0,0 0 0 0 0,0 2 1 0 0,1 1-1 0 0,28 0 0 0 0,-49 2 21 0 0,0 0 0 0 0,1 0 0 0 0,-1 0 0 0 0,0 0 0 0 0,0 0 0 0 0,0 1 0 0 0,1-1 0 0 0,-1 1 0 0 0,0 0 0 0 0,0-1 0 0 0,0 1 0 0 0,0 0 0 0 0,0 0 0 0 0,0 1 0 0 0,0-1 0 0 0,0 0 0 0 0,0 0 0 0 0,-1 1 1 0 0,1 0-1 0 0,-1-1 0 0 0,1 1 0 0 0,-1 0 0 0 0,1-1 0 0 0,-1 1 0 0 0,2 3 0 0 0,-3-2 20 0 0,1 0 1 0 0,-1 0-1 0 0,1 1 1 0 0,-1-1-1 0 0,0 0 1 0 0,0 1-1 0 0,0-1 1 0 0,0 0-1 0 0,-1 0 1 0 0,0 1-1 0 0,1-1 1 0 0,-1 0-1 0 0,0 0 1 0 0,0 0-1 0 0,-1 0 1 0 0,-2 6 0 0 0,-9 12 656 0 0,-1 1 1 0 0,-1-2 0 0 0,-1 1 0 0 0,0-2 0 0 0,-29 25 0 0 0,19-18-395 0 0,-36 46 1 0 0,61-71-455 0 0,0 0 0 0 0,0 0 0 0 0,0 0 0 0 0,1 0 0 0 0,-1 1 0 0 0,0-1 0 0 0,1 0 0 0 0,-1 0 0 0 0,1 0 0 0 0,0 0 0 0 0,-1 1 0 0 0,1-1 0 0 0,0 0 0 0 0,0 0 0 0 0,0 1 0 0 0,0-1 0 0 0,0 0 0 0 0,0 0 0 0 0,0 1 0 0 0,0-1 0 0 0,0 0 0 0 0,0 0 0 0 0,1 1 0 0 0,-1-1 0 0 0,1 0 0 0 0,-1 0 0 0 0,1 0 0 0 0,-1 0 0 0 0,2 3 0 0 0,-1-4-12 0 0,0 1 0 0 0,0-1 0 0 0,0 1 0 0 0,0-1 0 0 0,0 1 0 0 0,0-1-1 0 0,0 1 1 0 0,0-1 0 0 0,0 0 0 0 0,0 1 0 0 0,0-1 0 0 0,0 0 0 0 0,0 0 0 0 0,0 0-1 0 0,0 0 1 0 0,0 0 0 0 0,0 0 0 0 0,0 0 0 0 0,0 0 0 0 0,0 0 0 0 0,0-1-1 0 0,0 1 1 0 0,0 0 0 0 0,0-1 0 0 0,0 1 0 0 0,0-1 0 0 0,0 1 0 0 0,0-1 0 0 0,0 1-1 0 0,0-1 1 0 0,0 0 0 0 0,0 1 0 0 0,-1-1 0 0 0,1 0 0 0 0,0-1 0 0 0,8-6-1622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4609 0 0,'0'0'47'0'0,"0"0"0"0"0,0 0-1 0 0,0 0 1 0 0,0 0 0 0 0,0 0 0 0 0,0 0 0 0 0,0-1-1 0 0,0 1 1 0 0,0 0 0 0 0,0 0 0 0 0,0 0 0 0 0,0 0-1 0 0,0 0 1 0 0,0-1 0 0 0,0 1 0 0 0,0 0-1 0 0,0 0 1 0 0,0 0 0 0 0,0 0 0 0 0,0 0 0 0 0,0-1-1 0 0,0 1 1 0 0,0 0 0 0 0,0 0 0 0 0,0 0 0 0 0,0 0-1 0 0,0 0 1 0 0,1 0 0 0 0,-1-1 0 0 0,0 1 0 0 0,0 0-1 0 0,0 0 1 0 0,0 0 0 0 0,0 0 0 0 0,0 0 0 0 0,0 0-1 0 0,1 0 1 0 0,-1 0 0 0 0,0 0 0 0 0,0 0 0 0 0,0 0-1 0 0,0 0 1 0 0,0 0 0 0 0,1 0 0 0 0,-1 0 0 0 0,0 0-1 0 0,0 0 1 0 0,0 0 0 0 0,0 0 0 0 0,0 0-1 0 0,1 0 1 0 0,-1 0 0 0 0,0 0 0 0 0,0 0 0 0 0,0 0-1 0 0,0 0 1 0 0,0 0 0 0 0,0 0 0 0 0,1 0 0 0 0,-1 0-1 0 0,0 0 1 0 0,17 7 1539 0 0,15 13-476 0 0,-18-8-1175 0 0,-1 1-1 0 0,0 0 1 0 0,11 15-1 0 0,10 22-3153 0 0,-31-46 2519 0 0,-1 1-1 0 0,0 0 1 0 0,0-1-1 0 0,-1 1 1 0 0,1 0-1 0 0,0 7 1 0 0,0 0-1002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7 412 5209 0 0,'-1'-1'65'0'0,"0"0"-1"0"0,1 0 1 0 0,-1-1-1 0 0,0 1 1 0 0,1 0-1 0 0,-1 0 1 0 0,1-1-1 0 0,0 1 1 0 0,-1 0 0 0 0,1 0-1 0 0,0-1 1 0 0,0 1-1 0 0,0-1 1 0 0,0 1-1 0 0,0 0 1 0 0,0-1-1 0 0,0 1 1 0 0,0 0-1 0 0,1-1 1 0 0,-1 1 0 0 0,0 0-1 0 0,1 0 1 0 0,-1-1-1 0 0,1 1 1 0 0,0 0-1 0 0,-1 0 1 0 0,1 0-1 0 0,0-1 1 0 0,-1 1-1 0 0,1 0 1 0 0,0 0 0 0 0,1-1-1 0 0,38-40-227 0 0,-28 32 418 0 0,-10 8-230 0 0,17-17 258 0 0,36-28 1 0 0,-51 43-269 0 0,1 1 1 0 0,-1 0 0 0 0,1 0-1 0 0,0 0 1 0 0,0 0-1 0 0,1 1 1 0 0,-1 0-1 0 0,0 0 1 0 0,1 0 0 0 0,0 1-1 0 0,-1 0 1 0 0,1 0-1 0 0,0 0 1 0 0,9 1-1 0 0,-13 0-9 0 0,0 0 0 0 0,1 1 0 0 0,-1-1-1 0 0,0 1 1 0 0,0 0 0 0 0,0-1 0 0 0,0 1-1 0 0,0 0 1 0 0,0 0 0 0 0,0 1 0 0 0,0-1-1 0 0,0 0 1 0 0,0 1 0 0 0,-1-1 0 0 0,1 1 0 0 0,0-1-1 0 0,-1 1 1 0 0,2 2 0 0 0,-1 0 15 0 0,0 0 1 0 0,0-1 0 0 0,-1 1-1 0 0,1 0 1 0 0,-1 0 0 0 0,0 0-1 0 0,0 0 1 0 0,0 0 0 0 0,0 6-1 0 0,-1 7 219 0 0,-1 0 1 0 0,0 0-1 0 0,-7 30 0 0 0,7-41-134 0 0,-8 30 718 0 0,-17 45 1 0 0,17-60-504 0 0,2 0 1 0 0,0 0 0 0 0,1 1-1 0 0,2 0 1 0 0,0 0 0 0 0,-1 44 0 0 0,5-64-315 0 0,0 1 0 0 0,0-1 0 0 0,0 0 0 0 0,1 0 0 0 0,-1 1 0 0 0,1-1 0 0 0,-1 0 1 0 0,1 0-1 0 0,0 0 0 0 0,0 1 0 0 0,0-1 0 0 0,0 0 0 0 0,0 0 0 0 0,1-1 0 0 0,-1 1 1 0 0,0 0-1 0 0,1 0 0 0 0,0-1 0 0 0,-1 1 0 0 0,1 0 0 0 0,2 0 0 0 0,-1 0-9 0 0,0-1 0 0 0,0 0-1 0 0,0 1 1 0 0,0-1-1 0 0,0-1 1 0 0,1 1 0 0 0,-1 0-1 0 0,0-1 1 0 0,1 0-1 0 0,-1 0 1 0 0,0 0 0 0 0,7-1-1 0 0,2-1-43 0 0,1-1 0 0 0,-1 0-1 0 0,-1 0 1 0 0,1-2 0 0 0,0 1-1 0 0,16-11 1 0 0,-14 7-197 0 0,-1-1-1 0 0,0 0 1 0 0,-1-1 0 0 0,0 0 0 0 0,0-1-1 0 0,-1-1 1 0 0,-1 0 0 0 0,0 0 0 0 0,15-24-1 0 0,-25 35 242 0 0,1 0 0 0 0,-1 1 0 0 0,0-1 0 0 0,0 0 1 0 0,1 1-1 0 0,-1-1 0 0 0,0 0 0 0 0,0 0 0 0 0,0 0 0 0 0,0 1 0 0 0,0-1 0 0 0,0 0 0 0 0,0 0 0 0 0,0 1 0 0 0,0-1 0 0 0,-1 0 0 0 0,1 0 0 0 0,0 1 0 0 0,0-1 0 0 0,-1 0 0 0 0,1 1 0 0 0,0-1 0 0 0,-1 0 0 0 0,1 1 0 0 0,-1-1 0 0 0,1 0 0 0 0,-1 1 0 0 0,1-1 1 0 0,-1 1-1 0 0,1-1 0 0 0,-1 1 0 0 0,0-1 0 0 0,1 1 0 0 0,-1 0 0 0 0,0-1 0 0 0,1 1 0 0 0,-1 0 0 0 0,0-1 0 0 0,-1 1 0 0 0,-37-13 142 0 0,24 9-214 0 0,-2-2-465 0 0,0-1 1 0 0,0-1-1 0 0,1 0 0 0 0,0-1 0 0 0,0-1 0 0 0,-20-16 1 0 0,29 21 208 0 0,1-1 1 0 0,0 0 0 0 0,1 0 0 0 0,-1-1 0 0 0,1 0 0 0 0,0 0 0 0 0,1 0 0 0 0,0 0 0 0 0,0-1 0 0 0,0 0 0 0 0,1 0 0 0 0,0 0 0 0 0,1 0 0 0 0,-1 0-1 0 0,2 0 1 0 0,-2-11 0 0 0,1-2-1107 0 0</inkml:trace>
  <inkml:trace contextRef="#ctx0" brushRef="#br0" timeOffset="1">252 1 5609 0 0,'0'0'37'0'0,"-1"0"-1"0"0,1 0 0 0 0,0 0 1 0 0,0 0-1 0 0,0 0 1 0 0,0 0-1 0 0,0 0 0 0 0,-1 0 1 0 0,1 0-1 0 0,0 0 1 0 0,0 0-1 0 0,0 0 0 0 0,0 0 1 0 0,-1 0-1 0 0,1 0 1 0 0,0 0-1 0 0,0 1 0 0 0,0-1 1 0 0,0 0-1 0 0,0 0 1 0 0,0 0-1 0 0,-1 0 0 0 0,1 0 1 0 0,0 0-1 0 0,0 0 1 0 0,0 1-1 0 0,0-1 0 0 0,0 0 1 0 0,0 0-1 0 0,0 0 0 0 0,0 0 1 0 0,0 0-1 0 0,0 1 1 0 0,0-1-1 0 0,-1 0 0 0 0,1 0 1 0 0,0 0-1 0 0,0 0 1 0 0,0 0-1 0 0,0 1 0 0 0,0-1 1 0 0,0 0-1 0 0,0 0 1 0 0,0 0-1 0 0,1 0 0 0 0,-1 1 1 0 0,0-1-1 0 0,0 0 1 0 0,0 0-1 0 0,0 0 0 0 0,0 0 1 0 0,0 0-1 0 0,0 1 1 0 0,0-1-1 0 0,0 0 0 0 0,10 14 493 0 0,14 10-433 0 0,67 51-874 0 0,-32-24-2734 0 0,-58-50 3299 0 0,1 0 1 0 0,0 1-1 0 0,-1-1 0 0 0,1 1 0 0 0,-1 0 1 0 0,0-1-1 0 0,1 1 0 0 0,-1 0 0 0 0,0 0 0 0 0,1 2 1 0 0,-1 0-1254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3 101 8002 0 0,'0'1'184'0'0,"0"-1"0"0"0,-1 1 0 0 0,1-1 0 0 0,0 0 0 0 0,0 1 0 0 0,0-1 1 0 0,-1 1-1 0 0,1-1 0 0 0,0 1 0 0 0,0-1 0 0 0,0 1 0 0 0,0-1 0 0 0,0 1 0 0 0,0-1 1 0 0,0 1-1 0 0,0-1 0 0 0,0 1 0 0 0,0-1 0 0 0,0 1 0 0 0,0-1 0 0 0,1 1 0 0 0,-1-1 0 0 0,0 1 1 0 0,0-1-1 0 0,0 0 0 0 0,1 1 0 0 0,-1-1 0 0 0,0 1 0 0 0,0-1 0 0 0,1 0 0 0 0,-1 1 1 0 0,0-1-1 0 0,1 1 0 0 0,17-4 2230 0 0,30-23-2320 0 0,-38 20 429 0 0,55-37-19 0 0,-22 13-547 0 0,-42 29 7 0 0,0 0 0 0 0,1 0 0 0 0,-1 0 0 0 0,1 0 0 0 0,-1 0 0 0 0,1 1 0 0 0,0-1 0 0 0,-1 1 0 0 0,1-1-1 0 0,-1 1 1 0 0,1-1 0 0 0,0 1 0 0 0,-1 0 0 0 0,3 0 0 0 0,-4 0 24 0 0,1 0 0 0 0,0 0 1 0 0,-1 1-1 0 0,1-1 0 0 0,-1 0 0 0 0,1 0 0 0 0,-1 1 1 0 0,1-1-1 0 0,-1 0 0 0 0,1 1 0 0 0,-1-1 0 0 0,1 1 1 0 0,-1-1-1 0 0,0 0 0 0 0,1 1 0 0 0,-1-1 0 0 0,0 1 1 0 0,1-1-1 0 0,-1 1 0 0 0,0-1 0 0 0,1 1 0 0 0,-1-1 1 0 0,0 1-1 0 0,0 0 0 0 0,1 0 0 0 0,-1 3 41 0 0,0-1 0 0 0,0 1 1 0 0,0-1-1 0 0,0 1 0 0 0,0-1 0 0 0,-1 0 0 0 0,1 1 0 0 0,-1-1 0 0 0,0 1 0 0 0,0-1 1 0 0,-2 5-1 0 0,-6 10 274 0 0,4-9 52 0 0,1 1 1 0 0,-1-1-1 0 0,2 1 0 0 0,-1 0 1 0 0,1 0-1 0 0,1 0 0 0 0,0 0 1 0 0,0 0-1 0 0,0 13 1 0 0,2-23-359 0 0,0 0 1 0 0,0 1-1 0 0,0-1 1 0 0,1 1-1 0 0,-1-1 1 0 0,0 1 0 0 0,0-1-1 0 0,0 1 1 0 0,0-1-1 0 0,0 0 1 0 0,1 1-1 0 0,-1-1 1 0 0,0 1 0 0 0,0-1-1 0 0,1 0 1 0 0,-1 1-1 0 0,0-1 1 0 0,1 0 0 0 0,-1 1-1 0 0,0-1 1 0 0,1 0-1 0 0,-1 0 1 0 0,0 1-1 0 0,1-1 1 0 0,-1 0 0 0 0,1 0-1 0 0,-1 0 1 0 0,1 0-1 0 0,-1 1 1 0 0,0-1-1 0 0,1 0 1 0 0,-1 0 0 0 0,2 0-1 0 0,18-5-319 0 0,14-17-1121 0 0,-18 6-1319 0 0,-1 1-1 0 0,-1-2 0 0 0,0 0 0 0 0,-1-1 0 0 0,12-21 1 0 0,-15 20 785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63 402 1920 0 0,'-20'9'2320'0'0,"15"-7"-1699"0"0,-1 0 0 0 0,1 1 0 0 0,0 0 0 0 0,0 0 0 0 0,0 0 0 0 0,-7 5 0 0 0,16-10-343 0 0,0-1-1 0 0,0 1 1 0 0,0 0-1 0 0,0 0 1 0 0,0 0-1 0 0,8-1 1 0 0,10-5-156 0 0,3-7-55 0 0,34-23 0 0 0,-47 27-115 0 0,1 2 1 0 0,1 0 0 0 0,0 0-1 0 0,0 2 1 0 0,1-1 0 0 0,0 2-1 0 0,0 0 1 0 0,29-7 0 0 0,-42 13 29 0 0,-1-1 0 0 0,0 1 0 0 0,0 0-1 0 0,1 0 1 0 0,-1 0 0 0 0,0 0 0 0 0,0 0 0 0 0,1 0 0 0 0,-1 0 0 0 0,0 0 0 0 0,0 1 0 0 0,1-1 0 0 0,-1 0 0 0 0,0 1 0 0 0,0-1 0 0 0,0 1 0 0 0,0-1 0 0 0,1 1 0 0 0,-1 0 0 0 0,0-1 0 0 0,0 1 0 0 0,0 0 0 0 0,0 0 0 0 0,1 1 0 0 0,-1 0 13 0 0,0 0 1 0 0,-1 0-1 0 0,1 0 0 0 0,0 0 0 0 0,-1 0 1 0 0,1 0-1 0 0,-1 0 0 0 0,0 0 0 0 0,1 0 1 0 0,-1 0-1 0 0,0 0 0 0 0,0 0 0 0 0,-1 3 1 0 0,-1 7 64 0 0,-1 0 1 0 0,0 0 0 0 0,-9 21 0 0 0,-5 2 365 0 0,-2 0-1 0 0,-1-1 1 0 0,-2-1-1 0 0,-37 45 1 0 0,19-26-192 0 0,46-61-346 0 0,1 1 0 0 0,0-1 0 0 0,1 1 0 0 0,15-13 1 0 0,-19 18 114 0 0,0 1-1 0 0,-1 0 1 0 0,1 0 0 0 0,0 0 0 0 0,0 0 0 0 0,0 0 0 0 0,0 1 0 0 0,0 0 0 0 0,1 0 0 0 0,-1 0 0 0 0,0 0 0 0 0,0 1 0 0 0,1 0 0 0 0,-1 0-1 0 0,0 0 1 0 0,1 0 0 0 0,6 2 0 0 0,9 2 369 0 0,-13-2-58 0 0,-1 0 1 0 0,0-1-1 0 0,1 0 0 0 0,0 0 0 0 0,-1 0 1 0 0,1-1-1 0 0,9 0 0 0 0,-14-1-475 0 0,1 0-1 0 0,-1 0 1 0 0,0-1 0 0 0,0 1-1 0 0,1 0 1 0 0,-1-1 0 0 0,0 0-1 0 0,-1 1 1 0 0,1-1 0 0 0,0 0-1 0 0,0 0 1 0 0,-1 0 0 0 0,1 0-1 0 0,-1 0 1 0 0,0 0 0 0 0,1 0-1 0 0,-1 0 1 0 0,1-5 0 0 0,17-48-6423 0 0,-17 45 5882 0 0,5-24-1555 0 0,-3 12 374 0 0</inkml:trace>
  <inkml:trace contextRef="#ctx0" brushRef="#br0" timeOffset="1">486 0 7042 0 0,'7'200'4433'0'0,"27"99"-3232"0"0,-29-270-1297 0 0,1 0-1 0 0,20 52 1 0 0,-20-66-643 0 0,1 0-1 0 0,13 20 1 0 0,-14-25-408 0 0,1-1 0 0 0,0-1 0 0 0,0 1 0 0 0,12 9 0 0 0,-6-8-792 0 0,1-4-268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22 178 7938 0 0,'-2'-2'237'0'0,"0"1"0"0"0,1-1 0 0 0,-1 1 0 0 0,1-1 0 0 0,-1 1 0 0 0,1-1 0 0 0,-1 0 1 0 0,1 0-1 0 0,0 0 0 0 0,0 0 0 0 0,0 0 0 0 0,0 0 0 0 0,0 0 0 0 0,1 0 0 0 0,-1 0 0 0 0,0-1 1 0 0,1 1-1 0 0,-1-3 0 0 0,2 2-247 0 0,1 0 0 0 0,-1 0 0 0 0,0 0 0 0 0,1 0 0 0 0,-1 0 0 0 0,1 0 0 0 0,0 0 1 0 0,0 0-1 0 0,0 1 0 0 0,0-1 0 0 0,6-4 0 0 0,-1-1 3 0 0,8-8 46 0 0,29-25 0 0 0,-39 37-57 0 0,1 0 0 0 0,0 0 0 0 0,-1 1 0 0 0,1 0-1 0 0,0 0 1 0 0,1 0 0 0 0,-1 0 0 0 0,0 1 0 0 0,1 1 0 0 0,6-2 0 0 0,-11 2-19 0 0,0 1 0 0 0,0 0 0 0 0,0 0 0 0 0,-1 0 0 0 0,1 0 0 0 0,0 0 0 0 0,0 0 1 0 0,-1 0-1 0 0,1 0 0 0 0,0 1 0 0 0,0-1 0 0 0,-1 1 0 0 0,1 0 0 0 0,0-1 0 0 0,-1 1 0 0 0,1 0 0 0 0,-1 0 0 0 0,1 0 0 0 0,-1 0 1 0 0,1 0-1 0 0,1 2 0 0 0,-2-1 0 0 0,1 0 0 0 0,0 1 0 0 0,-1-1 0 0 0,1 1 0 0 0,-1 0 0 0 0,0-1 0 0 0,0 1 0 0 0,0 0 0 0 0,0 0 0 0 0,-1 0 0 0 0,2 5 1 0 0,-2 6 15 0 0,1 0 0 0 0,-2 0 1 0 0,0 0-1 0 0,-3 16 1 0 0,4-27 32 0 0,-4 14 241 0 0,0 1-1 0 0,-2-1 0 0 0,0-1 0 0 0,-9 19 1 0 0,7-17 1232 0 0,1 0 0 0 0,-10 37 1 0 0,16-55-1449 0 0,1 0 1 0 0,0 1-1 0 0,0-1 1 0 0,0 0 0 0 0,0 0-1 0 0,0 0 1 0 0,0 1 0 0 0,0-1-1 0 0,0 0 1 0 0,0 0 0 0 0,0 1-1 0 0,0-1 1 0 0,0 0 0 0 0,0 0-1 0 0,0 0 1 0 0,0 1-1 0 0,0-1 1 0 0,0 0 0 0 0,0 0-1 0 0,0 1 1 0 0,0-1 0 0 0,0 0-1 0 0,0 0 1 0 0,0 0 0 0 0,0 1-1 0 0,0-1 1 0 0,0 0 0 0 0,0 0-1 0 0,1 0 1 0 0,-1 1-1 0 0,0-1 1 0 0,0 0 0 0 0,0 0-1 0 0,0 0 1 0 0,1 0 0 0 0,-1 0-1 0 0,0 1 1 0 0,0-1 0 0 0,0 0-1 0 0,1 0 1 0 0,-1 0-1 0 0,0 0 1 0 0,0 0 0 0 0,11-5 562 0 0,10-12-408 0 0,7-13-202 0 0,24-24-206 0 0,-47 50-381 0 0,0 0 1 0 0,1 0 0 0 0,-1 0-1 0 0,0 0 1 0 0,1 1 0 0 0,0 0-1 0 0,0 0 1 0 0,10-3 0 0 0,-15 6 293 0 0,1 0 0 0 0,-1-1 0 0 0,0 1-1 0 0,1 0 1 0 0,-1-1 0 0 0,0 1 0 0 0,0 0 0 0 0,1 0 0 0 0,-1 0 0 0 0,0 0 0 0 0,1 0-1 0 0,-1 0 1 0 0,0 1 0 0 0,1-1 0 0 0,-1 0 0 0 0,0 1 0 0 0,0-1 0 0 0,1 1 0 0 0,-1-1-1 0 0,0 1 1 0 0,0 0 0 0 0,0-1 0 0 0,0 1 0 0 0,0 0 0 0 0,0 0 0 0 0,0 0 0 0 0,0 0-1 0 0,0 0 1 0 0,0 0 0 0 0,0 0 0 0 0,-1 0 0 0 0,1 0 0 0 0,0 0 0 0 0,-1 0 0 0 0,1 1-1 0 0,-1-1 1 0 0,1 0 0 0 0,-1 0 0 0 0,1 1 0 0 0,-1 1 0 0 0,0 2-684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8:4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47 127 5089 0 0,'-4'2'512'0'0,"0"0"-204"0"0,0 1 0 0 0,1-1 0 0 0,-1 1 0 0 0,1 0 0 0 0,-1 0 0 0 0,1 0 0 0 0,0 0 0 0 0,0 0 0 0 0,0 1 0 0 0,0-1 0 0 0,-2 6 0 0 0,5-9-256 0 0,0 1 0 0 0,1-1 0 0 0,-1 0-1 0 0,1 0 1 0 0,-1 0 0 0 0,1 0 0 0 0,-1 1 0 0 0,1-1 0 0 0,-1 0 0 0 0,0 0 0 0 0,1 0 0 0 0,-1 0 0 0 0,1 0 0 0 0,-1 0 0 0 0,1 0 0 0 0,-1 0 0 0 0,1 0 0 0 0,-1 0 0 0 0,1-1 0 0 0,-1 1 0 0 0,1 0 0 0 0,-1 0-1 0 0,0 0 1 0 0,1-1 0 0 0,-1 1 0 0 0,1 0 0 0 0,-1 0 0 0 0,0-1 0 0 0,1 1 0 0 0,-1 0 0 0 0,1-1 0 0 0,-1 1 0 0 0,1-1 0 0 0,18-10 329 0 0,55-44-339 0 0,-49 35-1553 0 0,2 0-1 0 0,44-24 0 0 0,-66 41 992 0 0,0 1 0 0 0,-1 0-1 0 0,1 0 1 0 0,0 0 0 0 0,0 1 0 0 0,0 0 0 0 0,0 0 0 0 0,0 0 0 0 0,10 0 0 0 0,-9 1-1086 0 0</inkml:trace>
  <inkml:trace contextRef="#ctx0" brushRef="#br0" timeOffset="1">154 293 7466 0 0,'-1'0'82'0'0,"1"0"0"0"0,0 0 1 0 0,0 0-1 0 0,0-1 0 0 0,-1 1 1 0 0,1 0-1 0 0,0 0 0 0 0,0 0 1 0 0,0 0-1 0 0,-1-1 0 0 0,1 1 1 0 0,0 0-1 0 0,0 0 0 0 0,0-1 0 0 0,0 1 1 0 0,0 0-1 0 0,0 0 0 0 0,-1 0 1 0 0,1-1-1 0 0,0 1 0 0 0,0 0 1 0 0,0 0-1 0 0,0-1 0 0 0,0 1 1 0 0,0 0-1 0 0,0 0 0 0 0,0-1 1 0 0,0 1-1 0 0,0 0 0 0 0,0-1 1 0 0,0 1-1 0 0,0 0 0 0 0,1 0 1 0 0,-1 0-1 0 0,0-1 0 0 0,0 1 1 0 0,0 0-1 0 0,0 0 0 0 0,0-1 1 0 0,0 1-1 0 0,1 0 0 0 0,-1 0 1 0 0,0 0-1 0 0,0-1 0 0 0,0 1 1 0 0,0 0-1 0 0,1 0 0 0 0,16-18 1024 0 0,23-14-734 0 0,-31 25-315 0 0,1 0 0 0 0,1 1 0 0 0,-1 0 0 0 0,1 0 0 0 0,0 1 0 0 0,21-6 0 0 0,-30 10-85 0 0,1 0-1 0 0,0 1 0 0 0,0-1 0 0 0,0 1 0 0 0,0 0 0 0 0,0 0 0 0 0,0 0 0 0 0,0 0 0 0 0,0 0 1 0 0,0 1-1 0 0,0-1 0 0 0,0 1 0 0 0,-1 0 0 0 0,1 0 0 0 0,0 0 0 0 0,0 0 0 0 0,-1 1 0 0 0,1-1 0 0 0,-1 1 1 0 0,1-1-1 0 0,-1 1 0 0 0,0 0 0 0 0,1 0 0 0 0,-1 0 0 0 0,0 0 0 0 0,0 0 0 0 0,-1 1 0 0 0,1-1 0 0 0,0 1 1 0 0,-1-1-1 0 0,1 1 0 0 0,-1 0 0 0 0,2 4 0 0 0,0 3 3 0 0,0 0 0 0 0,-1 0 0 0 0,0 0 0 0 0,0 1 0 0 0,-1-1 0 0 0,-1 1 0 0 0,0-1 0 0 0,0 1 0 0 0,-1-1 0 0 0,0 0 0 0 0,-4 16 0 0 0,2-9 139 0 0,1 0 1 0 0,0 34-1 0 0,1-49-91 0 0,1-1 1 0 0,0 1 0 0 0,0-1-1 0 0,0 0 1 0 0,1 1-1 0 0,-1-1 1 0 0,0 1-1 0 0,0-1 1 0 0,1 0-1 0 0,-1 1 1 0 0,1-1-1 0 0,-1 0 1 0 0,1 1-1 0 0,0-1 1 0 0,-1 0-1 0 0,1 0 1 0 0,0 0 0 0 0,0 0-1 0 0,0 1 1 0 0,0-1-1 0 0,0 0 1 0 0,0-1-1 0 0,0 1 1 0 0,2 1-1 0 0,-2-1-4 0 0,1-1 0 0 0,0 0 0 0 0,-1 0 0 0 0,1 0 0 0 0,-1 0 0 0 0,1 0 0 0 0,0 0 0 0 0,-1 0 0 0 0,1-1 0 0 0,0 1 0 0 0,-1-1 0 0 0,1 1 0 0 0,-1-1 0 0 0,1 1 0 0 0,-1-1 0 0 0,1 0 0 0 0,1-1 0 0 0,5-4-42 0 0,1 0 0 0 0,-1-1 0 0 0,0 1 0 0 0,-1-2 0 0 0,9-8 0 0 0,31-42-1954 0 0,26-26-5149 0 0,-57 66 4421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9:0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3 243 3937 0 0,'-1'-1'21'0'0,"1"-1"-1"0"0,-1 1 1 0 0,1-1 0 0 0,0 1 0 0 0,0-1 0 0 0,0 1-1 0 0,0-1 1 0 0,0 1 0 0 0,0-1 0 0 0,0 1-1 0 0,0-1 1 0 0,1 1 0 0 0,-1 0 0 0 0,1-1-1 0 0,-1 1 1 0 0,1-1 0 0 0,-1 1 0 0 0,1 0 0 0 0,0-1-1 0 0,0 1 1 0 0,-1 0 0 0 0,1 0 0 0 0,0 0-1 0 0,2-2 1 0 0,32-30 498 0 0,-21 21-141 0 0,89-77 1279 0 0,-88 77-1349 0 0,1 1 1 0 0,0 1-1 0 0,1 0 1 0 0,35-15-1 0 0,-50 25-259 0 0,-1-1 0 0 0,0 0 0 0 0,1 1 0 0 0,-1-1 0 0 0,1 1 0 0 0,0-1 0 0 0,-1 1 0 0 0,1 0 0 0 0,-1 0 0 0 0,1 0 0 0 0,-1 0 0 0 0,1 0 0 0 0,0 0 0 0 0,-1 0 0 0 0,1 0 0 0 0,-1 0 0 0 0,1 1 0 0 0,0-1 0 0 0,-1 1 0 0 0,0-1 0 0 0,1 1 0 0 0,-1 0 0 0 0,1 0 0 0 0,1 1 0 0 0,-2 0 42 0 0,1-1 0 0 0,-1 1 0 0 0,0 0 0 0 0,0 0 0 0 0,0 0 0 0 0,0 0 0 0 0,-1 0 0 0 0,1 0 0 0 0,-1 0 0 0 0,1 0 0 0 0,-1 0 0 0 0,1 1 0 0 0,-1-1 0 0 0,0 0 0 0 0,0 3 0 0 0,-2 10 293 0 0,0 0 0 0 0,0-1 0 0 0,-9 28 0 0 0,-8 10 165 0 0,-7 23-143 0 0,25-69-464 0 0,-1 1 1 0 0,1 0-1 0 0,0 0 0 0 0,0 0 0 0 0,1 0 0 0 0,0 0 0 0 0,0 0 0 0 0,3 10 0 0 0,-3-14-296 0 0,1-1 0 0 0,0 0 0 0 0,0 0 0 0 0,0 0 0 0 0,0 0-1 0 0,1 0 1 0 0,-1 0 0 0 0,1 0 0 0 0,-1-1 0 0 0,1 1 0 0 0,-1 0 0 0 0,1-1 0 0 0,0 1 0 0 0,0-1 0 0 0,0 0 0 0 0,0 0 0 0 0,0 1 0 0 0,0-1 0 0 0,0-1 0 0 0,0 1 0 0 0,0 0 0 0 0,1 0 0 0 0,-1-1 0 0 0,0 1-1 0 0,1-1 1 0 0,-1 0 0 0 0,0 0 0 0 0,3 0 0 0 0,2 0-1421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9:0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4281 0 0,'-1'1'162'0'0,"0"-1"0"0"0,0 1 0 0 0,0 0 0 0 0,1 1 0 0 0,-1-1 0 0 0,0 0 0 0 0,0 0 0 0 0,1 0-1 0 0,-1 0 1 0 0,1 0 0 0 0,-1 1 0 0 0,1-1 0 0 0,0 0 0 0 0,-1 1 0 0 0,1-1 0 0 0,0 0 0 0 0,0 1 0 0 0,0-1 0 0 0,0 0 0 0 0,0 0 0 0 0,0 1 0 0 0,0-1 0 0 0,1 2 0 0 0,6 41 1549 0 0,-3-26-1294 0 0,-2 44 358 0 0,-3-52-751 0 0,1 0-1 0 0,0-1 1 0 0,0 1-1 0 0,1 0 1 0 0,0 0 0 0 0,1-1-1 0 0,0 1 1 0 0,1-1 0 0 0,-1 1-1 0 0,2-1 1 0 0,4 10-1 0 0,-8-19-34 0 0,0 1-1 0 0,0-1 0 0 0,0 0 1 0 0,0 0-1 0 0,1 0 0 0 0,-1 0 0 0 0,0 1 1 0 0,0-1-1 0 0,0 0 0 0 0,0 0 1 0 0,0 0-1 0 0,0 0 0 0 0,0 1 0 0 0,0-1 1 0 0,1 0-1 0 0,-1 0 0 0 0,0 0 0 0 0,0 0 1 0 0,0 0-1 0 0,0 0 0 0 0,1 0 1 0 0,-1 1-1 0 0,0-1 0 0 0,0 0 0 0 0,0 0 1 0 0,0 0-1 0 0,1 0 0 0 0,-1 0 1 0 0,0 0-1 0 0,0 0 0 0 0,0 0 0 0 0,0 0 1 0 0,1 0-1 0 0,-1 0 0 0 0,0 0 1 0 0,0 0-1 0 0,0 0 0 0 0,1 0 0 0 0,-1 0 1 0 0,0 0-1 0 0,0 0 0 0 0,0-1 0 0 0,0 1 1 0 0,1 0-1 0 0,-1 0 0 0 0,0 0 1 0 0,0 0-1 0 0,0 0 0 0 0,0 0 0 0 0,0 0 1 0 0,1 0-1 0 0,-1-1 0 0 0,0 1 1 0 0,0 0-1 0 0,0 0 0 0 0,0 0 0 0 0,0 0 1 0 0,0-1-1 0 0,0 1 0 0 0,0 0 1 0 0,1 0-1 0 0,-1 0 0 0 0,0 0 0 0 0,0-1 1 0 0,5-18 627 0 0,1 0 1015 0 0,14-5-1015 0 0,1 2 0 0 0,37-32 0 0 0,-17 17-669 0 0,23-18-2011 0 0,-17 25-3796 0 0,-26 25 1746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09:1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16 633 3753 0 0,'-2'2'218'0'0,"1"1"1"0"0,-1-1 0 0 0,0 1-1 0 0,1-1 1 0 0,0 1 0 0 0,-1 0-1 0 0,1-1 1 0 0,0 1-1 0 0,0 0 1 0 0,1 0 0 0 0,-1 0-1 0 0,1 0 1 0 0,-1 0 0 0 0,1 0-1 0 0,0 0 1 0 0,0 0 0 0 0,0 0-1 0 0,1 4 1 0 0,2 9 615 0 0,0 0 1 0 0,7 19-1 0 0,-2-5-639 0 0,0 19-142 0 0,-7-37-407 0 0,1 1 1 0 0,0-1-1 0 0,0 0 1 0 0,2 0-1 0 0,-1 0 1 0 0,2 0-1 0 0,8 18 1 0 0,-13-30 328 0 0,0 0 1 0 0,0 0 0 0 0,0 0-1 0 0,0 0 1 0 0,0 0 0 0 0,0 1-1 0 0,0-1 1 0 0,0 0 0 0 0,1 0-1 0 0,-1 0 1 0 0,0 0 0 0 0,0 0-1 0 0,0 0 1 0 0,0 0 0 0 0,0 0-1 0 0,0 0 1 0 0,0 0 0 0 0,0 0-1 0 0,0 0 1 0 0,0 0 0 0 0,0 0-1 0 0,0 0 1 0 0,1 0 0 0 0,-1 1-1 0 0,0-1 1 0 0,0 0 0 0 0,0 0-1 0 0,0 0 1 0 0,0 0 0 0 0,0 0 0 0 0,0 0-1 0 0,0 0 1 0 0,0 0 0 0 0,1 0-1 0 0,-1 0 1 0 0,0 0 0 0 0,0 0-1 0 0,0-1 1 0 0,0 1 0 0 0,0 0-1 0 0,0 0 1 0 0,0 0 0 0 0,0 0-1 0 0,0 0 1 0 0,0 0 0 0 0,1 0-1 0 0,-1 0 1 0 0,0 0 0 0 0,0 0-1 0 0,0 0 1 0 0,0 0 0 0 0,0 0-1 0 0,0 0 1 0 0,0 0 0 0 0,0 0-1 0 0,0-1 1 0 0,0 1 0 0 0,0 0-1 0 0,0 0 1 0 0,3-9-300 0 0,-1-12 373 0 0,-2-15 94 0 0,1 1 1 0 0,12-64-1 0 0,-11 88 120 0 0,0 1 0 0 0,1-1-1 0 0,1 1 1 0 0,0-1-1 0 0,0 1 1 0 0,1 0-1 0 0,0 1 1 0 0,0-1-1 0 0,1 1 1 0 0,1 0-1 0 0,-1 0 1 0 0,2 1-1 0 0,10-11 1 0 0,-17 18-242 0 0,0 0-1 0 0,0 0 1 0 0,0 0-1 0 0,0 0 1 0 0,0 1 0 0 0,1-1-1 0 0,-1 0 1 0 0,0 0 0 0 0,0 1-1 0 0,1-1 1 0 0,-1 1 0 0 0,0-1-1 0 0,1 1 1 0 0,-1 0 0 0 0,0-1-1 0 0,1 1 1 0 0,-1 0 0 0 0,1 0-1 0 0,-1 0 1 0 0,1 0 0 0 0,-1 0-1 0 0,0 0 1 0 0,1 1 0 0 0,-1-1-1 0 0,0 0 1 0 0,3 2 0 0 0,-2-1-8 0 0,0 1 1 0 0,0-1-1 0 0,0 1 1 0 0,0 0-1 0 0,-1 0 1 0 0,1 0-1 0 0,-1 0 1 0 0,1 0-1 0 0,-1 0 1 0 0,0 0-1 0 0,1 1 1 0 0,-1-1-1 0 0,1 4 1 0 0,2 7-20 0 0,-1-1 0 0 0,0 1 0 0 0,0 0 0 0 0,0 22 0 0 0,-3-11-88 0 0,0 0 0 0 0,-2 0 0 0 0,-1 0 0 0 0,-1 0 0 0 0,-2 0 0 0 0,0 0 0 0 0,-10 24 0 0 0,14-43 115 0 0,-1 1 0 0 0,0 0 0 0 0,-1-1 0 0 0,1 1 0 0 0,-1-1 0 0 0,0 0-1 0 0,0-1 1 0 0,-6 6 0 0 0,8-8 17 0 0,0 0-1 0 0,0-1 1 0 0,0 1 0 0 0,0 0-1 0 0,0-1 1 0 0,0 1-1 0 0,-1-1 1 0 0,1 0 0 0 0,-1 1-1 0 0,1-1 1 0 0,-1 0-1 0 0,0-1 1 0 0,1 1 0 0 0,-1 0-1 0 0,0-1 1 0 0,1 0-1 0 0,-1 1 1 0 0,0-1 0 0 0,0 0-1 0 0,-4-1 1 0 0,4 0 7 0 0,1-1 0 0 0,-1 1 0 0 0,1-1 1 0 0,0 1-1 0 0,-1-1 0 0 0,1 0 0 0 0,0 0 0 0 0,0 0 1 0 0,0 0-1 0 0,1 0 0 0 0,-1 0 0 0 0,0 0 0 0 0,1-1 1 0 0,0 1-1 0 0,-1-1 0 0 0,1 1 0 0 0,0-1 0 0 0,0 1 1 0 0,0-1-1 0 0,1 0 0 0 0,-1 0 0 0 0,0-3 0 0 0,0-2 64 0 0,-1-1 0 0 0,1 1 0 0 0,1-1 0 0 0,0 0 0 0 0,1-15 0 0 0,1 13-57 0 0,0 0 0 0 0,0 1 0 0 0,1 0 0 0 0,0-1 0 0 0,1 1 0 0 0,0 0-1 0 0,0 1 1 0 0,1-1 0 0 0,1 1 0 0 0,-1 0 0 0 0,2 0 0 0 0,-1 1 0 0 0,1-1-1 0 0,0 2 1 0 0,1-1 0 0 0,0 1 0 0 0,12-9 0 0 0,52-37-10026 0 0,-70 51 9863 0 0,1-1 0 0 0,-1 0 0 0 0,0 0 0 0 0,-1 0 0 0 0,1 0 0 0 0,-1 0 0 0 0,1 0 0 0 0,-1-1 0 0 0,0 1-1 0 0,0 0 1 0 0,0-1 0 0 0,0 1 0 0 0,-1-1 0 0 0,0 1 0 0 0,1 0 0 0 0,-1-1 0 0 0,-1-3 0 0 0,-6-64-1436 0 0,6 67 1489 0 0,-34-169 4262 0 0,27 135-1535 0 0,7 37-2510 0 0,1 0 0 0 0,0 1 1 0 0,0-1-1 0 0,-1 0 1 0 0,1 1-1 0 0,0-1 1 0 0,0 0-1 0 0,0 0 1 0 0,0 1-1 0 0,0-1 0 0 0,0 0 1 0 0,0 0-1 0 0,0 1 1 0 0,0-1-1 0 0,0 0 1 0 0,1 1-1 0 0,-1-1 1 0 0,0 0-1 0 0,0 0 0 0 0,1 1 1 0 0,-1-1-1 0 0,0 1 1 0 0,1-1-1 0 0,-1 0 1 0 0,1 1-1 0 0,-1-1 1 0 0,2 0-1 0 0,-1 0-46 0 0,0 1-1 0 0,0 0 1 0 0,0 0-1 0 0,0-1 1 0 0,0 1-1 0 0,1 0 1 0 0,-1 0-1 0 0,0 0 1 0 0,0 0-1 0 0,0 0 1 0 0,0 1 0 0 0,1-1-1 0 0,-1 0 1 0 0,0 0-1 0 0,2 2 1 0 0,9 3-117 0 0,0 1 1 0 0,18 11 0 0 0,-16-9 206 0 0,6 1 427 0 0,-8-4-1569 0 0,-1 1 0 0 0,0 0 0 0 0,0 0 0 0 0,14 12 0 0 0,-23-17 685 0 0,0 1 0 0 0,1 0 1 0 0,-1 1-1 0 0,0-1 1 0 0,-1 0-1 0 0,1 0 0 0 0,0 1 1 0 0,0-1-1 0 0,-1 1 0 0 0,0 0 1 0 0,1-1-1 0 0,-1 1 1 0 0,0 0-1 0 0,-1 0 0 0 0,1 0 1 0 0,0 0-1 0 0,-1 0 0 0 0,1 0 1 0 0,-1 0-1 0 0,0-1 1 0 0,0 1-1 0 0,0 0 0 0 0,-1 0 1 0 0,0 4-1 0 0,0-4 243 0 0,0 0 1 0 0,-1 0-1 0 0,1-1 1 0 0,-1 1-1 0 0,0-1 1 0 0,1 1-1 0 0,-1-1 1 0 0,-1 0-1 0 0,1 1 1 0 0,0-1-1 0 0,0 0 1 0 0,-1 0-1 0 0,1-1 1 0 0,-1 1-1 0 0,0 0 0 0 0,1-1 1 0 0,-1 0-1 0 0,0 0 1 0 0,0 1-1 0 0,0-2 1 0 0,-5 2-1 0 0,1 0 456 0 0,1 0 0 0 0,-1-1 0 0 0,0 0-1 0 0,0 0 1 0 0,0-1 0 0 0,0 0 0 0 0,1 0 0 0 0,-15-2-1 0 0,21 2-402 0 0,0-1-1 0 0,0 1 0 0 0,0 0 0 0 0,0 0 0 0 0,-1 0 1 0 0,1 0-1 0 0,0 0 0 0 0,0 0 0 0 0,0 0 0 0 0,0 0 1 0 0,0 0-1 0 0,0-1 0 0 0,-1 1 0 0 0,1 0 0 0 0,0 0 1 0 0,0 0-1 0 0,0 0 0 0 0,0 0 0 0 0,0-1 0 0 0,0 1 1 0 0,0 0-1 0 0,0 0 0 0 0,0 0 0 0 0,0 0 0 0 0,0-1 1 0 0,0 1-1 0 0,0 0 0 0 0,0 0 0 0 0,0 0 0 0 0,0 0 1 0 0,0-1-1 0 0,0 1 0 0 0,0 0 0 0 0,0 0 0 0 0,0 0 1 0 0,0 0-1 0 0,0-1 0 0 0,0 1 0 0 0,0 0 0 0 0,0 0 1 0 0,0 0-1 0 0,0 0 0 0 0,0-1 0 0 0,8-10 619 0 0,10-8-259 0 0,-14 15-341 0 0,29-26 550 0 0,48-34 0 0 0,-72 57-604 0 0,2 0 0 0 0,-1 1 0 0 0,1 0 0 0 0,0 1 0 0 0,0 0 0 0 0,0 1 0 0 0,1 0 0 0 0,-1 1 0 0 0,1 0 0 0 0,14-1 0 0 0,-24 4-31 0 0,1 0 0 0 0,-1-1 0 0 0,1 1-1 0 0,-1 0 1 0 0,1 0 0 0 0,-1 1 0 0 0,1-1 0 0 0,-1 0-1 0 0,0 1 1 0 0,1-1 0 0 0,-1 1 0 0 0,1 0 0 0 0,-1 0 0 0 0,0 0-1 0 0,0 0 1 0 0,0 0 0 0 0,0 1 0 0 0,0-1 0 0 0,0 1 0 0 0,0-1-1 0 0,0 1 1 0 0,0 0 0 0 0,-1-1 0 0 0,1 1 0 0 0,0 0-1 0 0,-1 0 1 0 0,0 0 0 0 0,2 4 0 0 0,-1 0 2 0 0,0 0 0 0 0,-1-1 1 0 0,0 1-1 0 0,-1 0 0 0 0,1 0 1 0 0,-1 0-1 0 0,0 0 0 0 0,-1 0 0 0 0,1-1 1 0 0,-1 1-1 0 0,-2 7 0 0 0,-7 24 479 0 0,-25 63 0 0 0,22-65 559 0 0,-19 70-1 0 0,31-101-954 0 0,0 0 0 0 0,1 1 1 0 0,-1-1-1 0 0,1 0 0 0 0,0 1 1 0 0,0-1-1 0 0,1 0 0 0 0,-1 0 0 0 0,3 8 1 0 0,-3-11-56 0 0,1 0 0 0 0,-1 0 0 0 0,1 0 1 0 0,0 0-1 0 0,-1 0 0 0 0,1 0 0 0 0,0 0 1 0 0,0 0-1 0 0,-1 0 0 0 0,1 0 0 0 0,0-1 1 0 0,0 1-1 0 0,0 0 0 0 0,0-1 0 0 0,0 1 1 0 0,0-1-1 0 0,0 1 0 0 0,0-1 0 0 0,0 1 0 0 0,0-1 1 0 0,1 0-1 0 0,-1 1 0 0 0,0-1 0 0 0,0 0 1 0 0,0 0-1 0 0,0 0 0 0 0,0 0 0 0 0,1 0 1 0 0,-1 0-1 0 0,0 0 0 0 0,0 0 0 0 0,0-1 0 0 0,0 1 1 0 0,0 0-1 0 0,1-1 0 0 0,-1 1 0 0 0,0-1 1 0 0,0 1-1 0 0,0-1 0 0 0,1 0 0 0 0,5-3-290 0 0,1 1 0 0 0,-1-1-1 0 0,-1 0 1 0 0,1 0 0 0 0,0-1-1 0 0,-1 0 1 0 0,0 0 0 0 0,0 0-1 0 0,-1-1 1 0 0,0 0 0 0 0,1 0 0 0 0,-2 0-1 0 0,1-1 1 0 0,-1 0 0 0 0,6-12-1 0 0,-9 15 140 0 0,-1 1-1 0 0,0-1 1 0 0,0 0-1 0 0,0 1 0 0 0,0-1 1 0 0,0 0-1 0 0,-1 1 1 0 0,1-1-1 0 0,-1 1 1 0 0,0-1-1 0 0,0 1 0 0 0,-2-5 1 0 0,-20-42-162 0 0,19 42 246 0 0,-41-94 78 0 0,40 89 172 0 0,1-1 0 0 0,1 0 0 0 0,0 0 0 0 0,0 0 0 0 0,0-25 0 0 0,3 38-89 0 0,0-1-1 0 0,0 0 0 0 0,0 0 0 0 0,0 0 0 0 0,0 1 0 0 0,1-1 0 0 0,-1 0 1 0 0,1 0-1 0 0,-1 1 0 0 0,1-1 0 0 0,-1 0 0 0 0,1 1 0 0 0,0-1 0 0 0,0 0 1 0 0,1-1-1 0 0,-1 3-43 0 0,-1-1-1 0 0,1 1 1 0 0,-1-1 0 0 0,1 1 0 0 0,0-1 0 0 0,-1 1 0 0 0,1 0 0 0 0,0-1 0 0 0,0 1-1 0 0,-1 0 1 0 0,1 0 0 0 0,0 0 0 0 0,0-1 0 0 0,0 1 0 0 0,-1 0 0 0 0,1 0 0 0 0,0 0 0 0 0,0 0-1 0 0,0 0 1 0 0,-1 0 0 0 0,1 1 0 0 0,0-1 0 0 0,1 0 0 0 0,1 2-4 0 0,1-1-1 0 0,-1 1 1 0 0,0 0 0 0 0,0 0 0 0 0,1 0-1 0 0,-1 0 1 0 0,-1 1 0 0 0,1-1 0 0 0,0 1 0 0 0,-1-1-1 0 0,1 1 1 0 0,2 4 0 0 0,16 27 137 0 0,-2 1 1 0 0,24 63 0 0 0,-6-13-28 0 0,-5-24-120 0 0,13 30-2592 0 0,-44-91 2537 0 0,-1 0-1 0 0,0 0 1 0 0,0 1 0 0 0,0-1 0 0 0,0 0 0 0 0,0 0 0 0 0,1 0 0 0 0,-1 0-1 0 0,0 1 1 0 0,0-1 0 0 0,0 0 0 0 0,0 0 0 0 0,0 0 0 0 0,0 0-1 0 0,0 1 1 0 0,0-1 0 0 0,0 0 0 0 0,0 0 0 0 0,0 1 0 0 0,0-1-1 0 0,0 0 1 0 0,0 0 0 0 0,0 0 0 0 0,0 1 0 0 0,0-1 0 0 0,0 0 0 0 0,0 0-1 0 0,0 0 1 0 0,0 1 0 0 0,0-1 0 0 0,0 0 0 0 0,0 0 0 0 0,0 0-1 0 0,-1 0 1 0 0,1 1 0 0 0,0-1 0 0 0,0 0 0 0 0,0 0 0 0 0,0 0-1 0 0,0 0 1 0 0,-1 0 0 0 0,1 1 0 0 0,0-1 0 0 0,0 0 0 0 0,0 0-1 0 0,0 0 1 0 0,-1 0 0 0 0,1 0 0 0 0,0 0 0 0 0,0 0 0 0 0,0 0 0 0 0,-1 0-1 0 0,-13-5-24 0 0,-15-15 553 0 0,26 16-346 0 0,0 0-1 0 0,1 1 1 0 0,-1-1 0 0 0,1 0 0 0 0,0 0 0 0 0,0 0-1 0 0,1-1 1 0 0,-1 1 0 0 0,1 0 0 0 0,0-1 0 0 0,0 1-1 0 0,0-1 1 0 0,1 1 0 0 0,-1-1 0 0 0,1 1 0 0 0,0-1-1 0 0,0 1 1 0 0,1-1 0 0 0,-1 1 0 0 0,1-1 0 0 0,0 1-1 0 0,1 0 1 0 0,-1-1 0 0 0,1 1 0 0 0,-1 0 0 0 0,4-5-1 0 0,6-11-5 0 0,1 1 0 0 0,1 0 0 0 0,1 1 0 0 0,18-19 0 0 0,-7 7-101 0 0,-6 8-53 0 0,0-2-1 0 0,-2 0 1 0 0,-1-1 0 0 0,20-40 0 0 0,-35 53-205 0 0,-10 10 96 0 0,8 3 93 0 0,0-1 0 0 0,0 1 0 0 0,-1 0 0 0 0,1-1 0 0 0,0 1 0 0 0,0 0 0 0 0,0 0 0 0 0,0-1 0 0 0,0 1 0 0 0,0 0 0 0 0,0 0 0 0 0,0 0 0 0 0,1 0 0 0 0,-1 1 0 0 0,0-1 0 0 0,0 0 0 0 0,1 0 0 0 0,-1 2 0 0 0,-3 18 33 0 0,1 0 1 0 0,1 0-1 0 0,1 0 0 0 0,2 0 0 0 0,-1 1 0 0 0,2-1 0 0 0,1 0 1 0 0,8 30-1 0 0,-11-49-2 0 0,0-1 1 0 0,1 1-1 0 0,-1 0 1 0 0,1 0 0 0 0,0-1-1 0 0,-1 1 1 0 0,1-1-1 0 0,0 1 1 0 0,0 0-1 0 0,0-1 1 0 0,0 0-1 0 0,0 1 1 0 0,0-1-1 0 0,0 1 1 0 0,1-1 0 0 0,-1 0-1 0 0,0 0 1 0 0,1 0-1 0 0,-1 0 1 0 0,1 0-1 0 0,-1 0 1 0 0,1 0-1 0 0,-1 0 1 0 0,1-1-1 0 0,3 2 1 0 0,-2-2-5 0 0,-1 0 1 0 0,1 0-1 0 0,-1 0 0 0 0,1 0 0 0 0,0 0 1 0 0,-1-1-1 0 0,1 1 0 0 0,-1-1 1 0 0,1 1-1 0 0,-1-1 0 0 0,1 0 0 0 0,-1 0 1 0 0,0 0-1 0 0,1-1 0 0 0,3-2 0 0 0,-4 3-24 0 0,0-1-1 0 0,0 1 0 0 0,0-1 0 0 0,0 0 0 0 0,0 0 0 0 0,0 0 1 0 0,0 0-1 0 0,-1-1 0 0 0,1 1 0 0 0,-1 0 0 0 0,1-1 0 0 0,-1 1 1 0 0,0-1-1 0 0,0 1 0 0 0,1-4 0 0 0,-2 4-17 0 0,0 0 0 0 0,0 0 1 0 0,0 0-1 0 0,0 1 0 0 0,0-1 0 0 0,0 0 0 0 0,-1 0 0 0 0,1 0 0 0 0,0 0 1 0 0,-1 1-1 0 0,0-1 0 0 0,1 0 0 0 0,-1 0 0 0 0,0 1 0 0 0,0-1 1 0 0,0 1-1 0 0,0-1 0 0 0,0 0 0 0 0,0 1 0 0 0,0 0 0 0 0,-1-1 1 0 0,1 1-1 0 0,0 0 0 0 0,-1 0 0 0 0,-1-2 0 0 0,-44-24-286 0 0,39 23 330 0 0,0 1 0 0 0,1-1 0 0 0,0-1 0 0 0,0 1 0 0 0,0-1 0 0 0,1-1 0 0 0,-1 1 0 0 0,1-1 0 0 0,-10-12 1 0 0,15 15 18 0 0,0 0 0 0 0,0 0 0 0 0,0 0 0 0 0,1 1 0 0 0,-1-1 1 0 0,1 0-1 0 0,0 0 0 0 0,0 0 0 0 0,0 0 0 0 0,0 0 0 0 0,0 0 1 0 0,1 0-1 0 0,-1 0 0 0 0,1 0 0 0 0,0 0 0 0 0,0 0 0 0 0,0 0 1 0 0,0 0-1 0 0,0 1 0 0 0,1-1 0 0 0,-1 0 0 0 0,1 1 0 0 0,2-4 1 0 0,7-9 148 0 0,0 1 0 0 0,19-19 0 0 0,-28 30-168 0 0,33-33 7 0 0,3 1 0 0 0,0 2 0 0 0,2 1 0 0 0,61-36 0 0 0,-59 48-1206 0 0,-41 20 971 0 0,1-1 0 0 0,0 0 0 0 0,0 0 1 0 0,0 1-1 0 0,0-1 0 0 0,0 1 0 0 0,0 0 0 0 0,0 0 0 0 0,0-1 0 0 0,0 1 0 0 0,0 0 0 0 0,0 1 1 0 0,0-1-1 0 0,0 0 0 0 0,0 0 0 0 0,0 1 0 0 0,0 0 0 0 0,0-1 0 0 0,0 1 0 0 0,2 1 0 0 0,-3-1 2 0 0,0 1 0 0 0,0-1 0 0 0,0 1 0 0 0,0 0 0 0 0,0-1 0 0 0,-1 1 0 0 0,1 0 0 0 0,0-1-1 0 0,-1 1 1 0 0,1 0 0 0 0,-1 0 0 0 0,0 0 0 0 0,0-1 0 0 0,1 1 0 0 0,-1 0 0 0 0,-1 0 0 0 0,1 0 0 0 0,0 0-1 0 0,0 0 1 0 0,-1 3 0 0 0,-11 38-1638 0 0,11-41 1692 0 0,-12 31-239 0 0,0 0-1 0 0,-2-1 0 0 0,-24 36 1 0 0,-33 32 3062 0 0,59-78-144 0 0,26-28-249 0 0,31-28-1206 0 0,-17 5-1286 0 0,-1-1 0 0 0,-2-1 1 0 0,36-59-1 0 0,-37 54-57 0 0,1 1 0 0 0,55-63 0 0 0,-78 98 312 0 0,-1-1 1 0 0,0 1-1 0 0,0 0 0 0 0,1-1 1 0 0,-1 1-1 0 0,0 0 0 0 0,1-1 1 0 0,-1 1-1 0 0,1 0 0 0 0,-1 0 1 0 0,0-1-1 0 0,1 1 0 0 0,-1 0 1 0 0,1 0-1 0 0,-1 0 0 0 0,1 0 0 0 0,-1-1 1 0 0,0 1-1 0 0,1 0 0 0 0,-1 0 1 0 0,1 0-1 0 0,-1 0 0 0 0,1 0 1 0 0,-1 0-1 0 0,1 0 0 0 0,-1 0 1 0 0,1 0-1 0 0,-1 1 0 0 0,0-1 0 0 0,1 0 1 0 0,-1 0-1 0 0,1 0 0 0 0,8 15 1283 0 0,0 25 523 0 0,-9-38-1773 0 0,8 167 3386 0 0,-8-124-3108 0 0,1-1 0 0 0,3 1 0 0 0,10 51 0 0 0,-12-88-712 0 0,1 0 1 0 0,-1 0 0 0 0,2 0-1 0 0,-1-1 1 0 0,1 1-1 0 0,0-1 1 0 0,1 0 0 0 0,-1 0-1 0 0,1-1 1 0 0,7 8-1 0 0,-8-10-712 0 0,0 0 0 0 0,1-1 0 0 0,-1 1-1 0 0,1-1 1 0 0,0 0 0 0 0,0 0 0 0 0,0 0-1 0 0,0-1 1 0 0,9 3 0 0 0,0-2-2965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32 196 2184 0 0,'-3'-1'779'0'0,"0"1"-415"0"0,1-1-1 0 0,-1 1 1 0 0,0-1 0 0 0,1 0 0 0 0,-1 0 0 0 0,1 0 0 0 0,-1-1 0 0 0,1 1 0 0 0,-3-3 0 0 0,4-5-265 0 0,15-6 21 0 0,12-7-111 0 0,2 0 0 0 0,1 2 0 0 0,1 2 0 0 0,33-17 0 0 0,-47 28 153 0 0,0 0 0 0 0,0 1 0 0 0,1 1 0 0 0,0 0 0 0 0,-1 1 0 0 0,1 1 0 0 0,1 1 0 0 0,-1 1-1 0 0,0 0 1 0 0,24 2 0 0 0,-38-1-9 0 0,0 0 0 0 0,1 1 1 0 0,-1-1-1 0 0,1 1 0 0 0,-1 0 0 0 0,0 0 0 0 0,1 0 0 0 0,-1 0 0 0 0,0 1 1 0 0,0-1-1 0 0,0 1 0 0 0,0 0 0 0 0,0 0 0 0 0,0 0 0 0 0,0 0 0 0 0,-1 0 1 0 0,1 1-1 0 0,-1-1 0 0 0,0 1 0 0 0,0-1 0 0 0,4 7 0 0 0,-4-3 36 0 0,0-1 0 0 0,0 1 0 0 0,0 0-1 0 0,-1 0 1 0 0,0 0 0 0 0,0 0 0 0 0,-1 0 0 0 0,0 0-1 0 0,0 0 1 0 0,0 0 0 0 0,-2 11 0 0 0,-1 1-450 0 0,-1 0 1 0 0,-1 0-1 0 0,-1 0 1 0 0,0-1-1 0 0,-9 18 1 0 0,6-18-1514 0 0,0 0 0 0 0,-1-1 1 0 0,-1 0-1 0 0,-22 26 0 0 0,22-32-12 0 0,0-3-78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6889 0 0,'26'80'3824'0'0,"2"6"-3372"0"0,-18-41-830 0 0,-2 0 0 0 0,1 49 0 0 0,-8-67-756 0 0,-1-1 0 0 0,-1 1 0 0 0,-1 0 0 0 0,-11 50 0 0 0,-3-35 643 0 0,16-40 458 0 0,-1-1 0 0 0,1 0 0 0 0,-1 1 0 0 0,1-1-1 0 0,-1 0 1 0 0,1 0 0 0 0,-1 1 0 0 0,0-1-1 0 0,0 0 1 0 0,0 0 0 0 0,0 0 0 0 0,0 0 0 0 0,0 0-1 0 0,0 0 1 0 0,0 0 0 0 0,0 0 0 0 0,0-1 0 0 0,-1 1-1 0 0,1 0 1 0 0,0-1 0 0 0,0 1 0 0 0,-1-1 0 0 0,1 1-1 0 0,0-1 1 0 0,-1 0 0 0 0,1 1 0 0 0,-1-1-1 0 0,-1 0 1 0 0,2-1-91 0 0,-1 0 0 0 0,1 0 0 0 0,0 0 0 0 0,0 0 0 0 0,0 0 0 0 0,0-1-1 0 0,0 1 1 0 0,0 0 0 0 0,0 0 0 0 0,0-1 0 0 0,1 1 0 0 0,-1-1 0 0 0,0 1 0 0 0,1-1 0 0 0,-1 1-1 0 0,1-1 1 0 0,0 1 0 0 0,-1-1 0 0 0,1 1 0 0 0,0-1 0 0 0,0 0 0 0 0,0 1 0 0 0,0-3 1 0 0,1-41 387 0 0,0 43-314 0 0,0-11 479 0 0,1 0 1 0 0,1 0-1 0 0,0 0 0 0 0,0 0 1 0 0,2 0-1 0 0,0 1 1 0 0,0 0-1 0 0,1 0 0 0 0,0 0 1 0 0,1 0-1 0 0,0 1 0 0 0,1 1 1 0 0,1-1-1 0 0,-1 1 0 0 0,2 0 1 0 0,-1 1-1 0 0,1 0 1 0 0,1 1-1 0 0,-1 0 0 0 0,2 1 1 0 0,17-10-1 0 0,-11 9-105 0 0,4-2-1626 0 0,0 0 1 0 0,23-16-1 0 0,-41 23 1044 0 0,0 0 0 0 0,0 0 0 0 0,0 0 0 0 0,-1-1 0 0 0,1 1 0 0 0,-1-1 0 0 0,1 0 0 0 0,-1 0-1 0 0,-1 0 1 0 0,1-1 0 0 0,-1 1 0 0 0,1-1 0 0 0,-1 1 0 0 0,0-1 0 0 0,-1 0 0 0 0,1 0 0 0 0,-1 0 0 0 0,1-8 0 0 0,-1-4-792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 2905 0 0,'-1'-1'146'0'0,"1"-1"1"0"0,-1 1 0 0 0,1 0 0 0 0,-1-1 0 0 0,0 1 0 0 0,1 0-1 0 0,-1 0 1 0 0,0-1 0 0 0,0 1 0 0 0,0 0 0 0 0,0 0-1 0 0,0 0 1 0 0,0 0 0 0 0,0 0 0 0 0,0 0 0 0 0,-3-1-1 0 0,3 2-39 0 0,0 0-1 0 0,0 0 0 0 0,0 0 0 0 0,1 0 1 0 0,-1 1-1 0 0,0-1 0 0 0,0 0 0 0 0,0 0 1 0 0,0 1-1 0 0,1-1 0 0 0,-1 0 0 0 0,0 1 1 0 0,0-1-1 0 0,0 1 0 0 0,1-1 0 0 0,-1 1 1 0 0,0 0-1 0 0,1-1 0 0 0,-1 1 0 0 0,1 0 0 0 0,-1-1 1 0 0,0 1-1 0 0,1 0 0 0 0,0 0 0 0 0,-1-1 1 0 0,1 1-1 0 0,-1 0 0 0 0,1 0 0 0 0,0 0 1 0 0,-1 1-1 0 0,0 1 36 0 0,0 0 1 0 0,0 1-1 0 0,1-1 0 0 0,-1 1 1 0 0,1-1-1 0 0,0 1 0 0 0,-1-1 1 0 0,1 1-1 0 0,1-1 0 0 0,-1 0 1 0 0,1 5-1 0 0,12 43 27 0 0,-8-32-107 0 0,16 49 65 0 0,-13-46-2536 0 0,9 43 1 0 0,-17-65 2301 0 0,0 1 0 0 0,0 0 0 0 0,0 0 0 0 0,0 0 0 0 0,0 0 1 0 0,0 0-1 0 0,0 0 0 0 0,0 0 0 0 0,0 0 0 0 0,0 0 0 0 0,-1 0 0 0 0,1 0 1 0 0,0 0-1 0 0,-1 0 0 0 0,1-1 0 0 0,-1 1 0 0 0,1 0 0 0 0,-1 0 1 0 0,1 0-1 0 0,-1-1 0 0 0,1 1 0 0 0,-1 0 0 0 0,0-1 0 0 0,1 1 0 0 0,-1 0 1 0 0,0-1-1 0 0,0 1 0 0 0,0-1 0 0 0,-1 1 0 0 0,-31 9-1222 0 0,1 0 3883 0 0,63-19 1275 0 0,-13 6-3745 0 0,0 0 0 0 0,0 1 0 0 0,0 1 0 0 0,0 0 0 0 0,19 3 0 0 0,-34-2-64 0 0,0 1-1 0 0,0-1 0 0 0,0 1 1 0 0,0 0-1 0 0,-1 0 1 0 0,1 0-1 0 0,0 0 1 0 0,-1 1-1 0 0,1-1 0 0 0,-1 1 1 0 0,1 0-1 0 0,-1-1 1 0 0,0 1-1 0 0,1 0 0 0 0,-1 0 1 0 0,0 1-1 0 0,-1-1 1 0 0,1 0-1 0 0,0 1 1 0 0,1 3-1 0 0,-1-2 60 0 0,-1 0 1 0 0,0 0-1 0 0,0 0 1 0 0,0 1-1 0 0,0-1 0 0 0,-1 0 1 0 0,0 0-1 0 0,0 1 0 0 0,0-1 1 0 0,0 0-1 0 0,-1 1 1 0 0,-1 5-1 0 0,-1 3 76 0 0,-1 0-1 0 0,-1-1 1 0 0,0 1 0 0 0,0-1 0 0 0,-1 0-1 0 0,-1-1 1 0 0,0 0 0 0 0,-9 12 0 0 0,8-13-183 0 0,-10 13-173 0 0,17-22 62 0 0,1-1 1 0 0,-1 1-1 0 0,1 0 1 0 0,-1-1-1 0 0,0 1 1 0 0,0-1-1 0 0,1 1 1 0 0,-1-1-1 0 0,0 1 1 0 0,0-1-1 0 0,1 1 1 0 0,-1-1-1 0 0,0 0 1 0 0,0 1-1 0 0,0-1 1 0 0,0 0-1 0 0,1 0 1 0 0,-1 0-1 0 0,0 0 1 0 0,0 0-1 0 0,0 0 1 0 0,0 0-1 0 0,0 0 1 0 0,-1 0-1 0 0,2-1 14 0 0,-1 0-1 0 0,1 1 1 0 0,-1-1-1 0 0,1 0 0 0 0,-1 0 1 0 0,1 1-1 0 0,0-1 1 0 0,-1 0-1 0 0,1 0 1 0 0,0 0-1 0 0,0 0 0 0 0,0 1 1 0 0,0-1-1 0 0,0 0 1 0 0,0 0-1 0 0,0 0 1 0 0,0 0-1 0 0,0 0 1 0 0,0 1-1 0 0,0-1 0 0 0,0 0 1 0 0,1 0-1 0 0,-1 0 1 0 0,0 0-1 0 0,0 1 1 0 0,1-1-1 0 0,-1 0 0 0 0,1 0 1 0 0,0 0-1 0 0,14-25-1941 0 0,-13 23 2089 0 0,1 1 0 0 0,0 0 0 0 0,0 0 0 0 0,0 0 0 0 0,1 0 0 0 0,-1 1 0 0 0,0-1 0 0 0,1 1 0 0 0,-1 0 0 0 0,1 0-1 0 0,-1 0 1 0 0,1 1 0 0 0,5-1 0 0 0,53 1 3393 0 0,-18 1-2927 0 0,-38-2-467 0 0,57-7-534 0 0,-60 7 289 0 0,-1 1 1 0 0,1-1-1 0 0,0 0 0 0 0,-1 1 0 0 0,1-2 0 0 0,-1 1 1 0 0,1 0-1 0 0,-1 0 0 0 0,1-1 0 0 0,-1 1 0 0 0,0-1 1 0 0,0 0-1 0 0,0 1 0 0 0,0-1 0 0 0,0 0 0 0 0,0 0 1 0 0,0-1-1 0 0,-1 1 0 0 0,3-4 0 0 0,0-4-612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5377 0 0,'-1'0'161'0'0,"1"0"-1"0"0,-1 1 1 0 0,0-1 0 0 0,1 0-1 0 0,-1 1 1 0 0,1-1 0 0 0,-1 1-1 0 0,0-1 1 0 0,1 1-1 0 0,-1 0 1 0 0,1-1 0 0 0,0 1-1 0 0,-1-1 1 0 0,1 1 0 0 0,-1 0-1 0 0,1-1 1 0 0,0 1-1 0 0,-1 0 1 0 0,1 0 0 0 0,0-1-1 0 0,0 1 1 0 0,0 0-1 0 0,0 0 1 0 0,0-1 0 0 0,0 1-1 0 0,0 0 1 0 0,0 0 0 0 0,0-1-1 0 0,0 1 1 0 0,0 0-1 0 0,0 0 1 0 0,0-1 0 0 0,0 1-1 0 0,1 0 1 0 0,-1 1 0 0 0,8 34-171 0 0,-7-33 289 0 0,35 121-433 0 0,33 147-9490 0 0,-64-247 8109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2497 0 0,'1'-3'1239'0'0,"1"0"1"0"0,-1 0 0 0 0,1 0 0 0 0,0 1 0 0 0,0-1 0 0 0,0 0 0 0 0,0 1 0 0 0,0-1 0 0 0,1 1 0 0 0,4-4-1 0 0,-11 46-21 0 0,-2 8-1026 0 0,2-22 85 0 0,1 0 1 0 0,1 0 0 0 0,1 0-1 0 0,2-1 1 0 0,0 1 0 0 0,7 35-1 0 0,-8-59-265 0 0,1 0-1 0 0,-1 0 0 0 0,1 0 1 0 0,-1 0-1 0 0,1 0 1 0 0,0-1-1 0 0,0 1 1 0 0,0 0-1 0 0,0-1 0 0 0,0 1 1 0 0,0 0-1 0 0,0-1 1 0 0,0 1-1 0 0,1-1 0 0 0,-1 0 1 0 0,1 1-1 0 0,-1-1 1 0 0,1 0-1 0 0,1 1 1 0 0,-1-1-13 0 0,-1-1 0 0 0,1 0 1 0 0,-1 1-1 0 0,1-1 1 0 0,-1 0-1 0 0,1 0 0 0 0,-1 0 1 0 0,1 0-1 0 0,0 0 1 0 0,-1-1-1 0 0,1 1 0 0 0,-1 0 1 0 0,1-1-1 0 0,-1 1 1 0 0,0-1-1 0 0,1 1 1 0 0,-1-1-1 0 0,3-1 0 0 0,1-2-50 0 0,0 1 0 0 0,0-1-1 0 0,-1 0 1 0 0,0 0-1 0 0,1-1 1 0 0,-1 1 0 0 0,-1-1-1 0 0,1 0 1 0 0,-1 0-1 0 0,5-9 1 0 0,-5 8-88 0 0,-1 1 0 0 0,0-1-1 0 0,0 1 1 0 0,-1-1 0 0 0,0 0 0 0 0,0 0 0 0 0,0 0 0 0 0,0 0-1 0 0,-1 0 1 0 0,0 0 0 0 0,-1 0 0 0 0,1 0 0 0 0,-1 0-1 0 0,0 1 1 0 0,0-1 0 0 0,-5-11 0 0 0,-1 2-45 0 0,-1 0 0 0 0,0 1 0 0 0,-1 0 0 0 0,-17-20 0 0 0,13 17 376 0 0,0 0 0 0 0,-13-26 0 0 0,26 42-140 0 0,-1 1-1 0 0,1-1 1 0 0,0 0-1 0 0,0 0 1 0 0,-1 1 0 0 0,1-1-1 0 0,0 0 1 0 0,0 0-1 0 0,0 0 1 0 0,0 1-1 0 0,0-1 1 0 0,0 0 0 0 0,0 0-1 0 0,0 1 1 0 0,0-1-1 0 0,0 0 1 0 0,0 0-1 0 0,0 0 1 0 0,1 1 0 0 0,-1-1-1 0 0,0 0 1 0 0,1 0-1 0 0,-1 1 1 0 0,0-1-1 0 0,1 0 1 0 0,19-13 869 0 0,37-2-164 0 0,-44 13-778 0 0,51-16-13 0 0,-34 10 36 0 0,45-9-1 0 0,-72 17 31 0 0,0 1 0 0 0,0-1 0 0 0,1 1 0 0 0,-1 0 0 0 0,0 0 0 0 0,0 0 0 0 0,0 0 0 0 0,0 1 0 0 0,0-1 0 0 0,0 1 0 0 0,0 0 0 0 0,0-1 0 0 0,0 1 0 0 0,0 1 0 0 0,0-1 0 0 0,3 3 0 0 0,-4-3 38 0 0,0 1 0 0 0,-1 0 1 0 0,0-1-1 0 0,1 1 1 0 0,-1 0-1 0 0,0 0 1 0 0,0 0-1 0 0,0 0 0 0 0,0 0 1 0 0,0 1-1 0 0,0-1 1 0 0,-1 0-1 0 0,1 0 1 0 0,-1 0-1 0 0,0 1 1 0 0,1-1-1 0 0,-1 0 0 0 0,0 1 1 0 0,0-1-1 0 0,0 0 1 0 0,-1 1-1 0 0,0 2 1 0 0,-19 102 223 0 0,12-73-265 0 0,2 1-1 0 0,-4 64 1 0 0,10-97-116 0 0,0 0 1 0 0,0 0 0 0 0,1 0 0 0 0,-1 0-1 0 0,0 0 1 0 0,1 0 0 0 0,-1-1 0 0 0,1 1-1 0 0,-1 0 1 0 0,1 0 0 0 0,0 0-1 0 0,0-1 1 0 0,0 1 0 0 0,1 2 0 0 0,19 12-7927 0 0,2 1-2818 0 0,-20-12 9204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5809 0 0,'2'2'355'0'0,"1"1"-1"0"0,-1 0 0 0 0,0-1 0 0 0,0 1 1 0 0,0 0-1 0 0,0 0 0 0 0,-1 0 0 0 0,1 0 1 0 0,2 6-1 0 0,1 2-208 0 0,4 8-978 0 0,0 1 0 0 0,-2 0 0 0 0,0 1 0 0 0,-1-1 0 0 0,3 26 0 0 0,-7-40 428 0 0,-1-3 397 0 0,-1 0 0 0 0,1-1 0 0 0,0 1 0 0 0,-1 0-1 0 0,0 0 1 0 0,0 0 0 0 0,0-1 0 0 0,0 1 0 0 0,0 0 0 0 0,0 0-1 0 0,-1 0 1 0 0,1-1 0 0 0,-1 1 0 0 0,0 0 0 0 0,0-1 0 0 0,0 1-1 0 0,0 0 1 0 0,0-1 0 0 0,-1 0 0 0 0,1 1 0 0 0,-1-1 0 0 0,1 0 0 0 0,-1 1-1 0 0,0-1 1 0 0,0 0 0 0 0,0 0 0 0 0,0-1 0 0 0,0 1 0 0 0,-1 0-1 0 0,1-1 1 0 0,0 1 0 0 0,-1-1 0 0 0,1 0 0 0 0,-1 0 0 0 0,0 0-1 0 0,1 0 1 0 0,-6 1 0 0 0,-13 0 1357 0 0,30-9 134 0 0,34-13-865 0 0,-24 12-626 0 0,0 1-1 0 0,0 1 1 0 0,0 0-1 0 0,39-5 1 0 0,-53 10 0 0 0,-1 1 1 0 0,0 0-1 0 0,1 0 0 0 0,-1 1 0 0 0,0-1 1 0 0,1 1-1 0 0,-1 0 0 0 0,0 0 1 0 0,0 0-1 0 0,0 0 0 0 0,0 1 1 0 0,8 4-1 0 0,-9-4 12 0 0,-1 0 1 0 0,1 1 0 0 0,-1-1 0 0 0,0 1-1 0 0,1-1 1 0 0,-1 1 0 0 0,0 0-1 0 0,-1 0 1 0 0,1 0 0 0 0,0 0-1 0 0,-1 0 1 0 0,0 0 0 0 0,1 0-1 0 0,-1 1 1 0 0,-1-1 0 0 0,1 0-1 0 0,0 1 1 0 0,-1-1 0 0 0,0 4-1 0 0,1 13 492 0 0,-2 1-1 0 0,0-1 1 0 0,-1 1-1 0 0,-7 25 1 0 0,-2 24 717 0 0,11-69-1211 0 0,0 1 0 0 0,0-1 0 0 0,0 0-1 0 0,0 1 1 0 0,0-1 0 0 0,0 0 0 0 0,0 1 0 0 0,0-1 0 0 0,1 0 0 0 0,-1 1-1 0 0,0-1 1 0 0,1 0 0 0 0,-1 1 0 0 0,2 1 0 0 0,-2-3-8 0 0,1 1 1 0 0,-1-1 0 0 0,1 1-1 0 0,-1-1 1 0 0,1 1-1 0 0,-1-1 1 0 0,1 0-1 0 0,-1 1 1 0 0,1-1-1 0 0,0 0 1 0 0,-1 0-1 0 0,1 1 1 0 0,-1-1-1 0 0,1 0 1 0 0,0 0-1 0 0,-1 0 1 0 0,1 0 0 0 0,0 0-1 0 0,-1 0 1 0 0,1 0-1 0 0,1 0 1 0 0,0 0 7 0 0,1-1 0 0 0,0 0-1 0 0,-1 0 1 0 0,1 0 0 0 0,-1 0 0 0 0,1 0 0 0 0,-1 0 0 0 0,0-1 0 0 0,1 1 0 0 0,-1-1 0 0 0,0 1 0 0 0,3-4 0 0 0,1-2-47 0 0,0-1 1 0 0,-1 0 0 0 0,0 0-1 0 0,0 0 1 0 0,-1 0-1 0 0,0-1 1 0 0,0 0 0 0 0,-1 1-1 0 0,0-1 1 0 0,-1-1 0 0 0,0 1-1 0 0,0 0 1 0 0,-1-1-1 0 0,0 1 1 0 0,-1-15 0 0 0,-1-11-1354 0 0,-2 0 0 0 0,-12-62 0 0 0,1 36 756 0 0,8 39 757 0 0,1 0-1 0 0,1 0 1 0 0,1 0-1 0 0,0 0 0 0 0,2-31 1 0 0,1 51-66 0 0,0 1 0 0 0,0-1 0 0 0,0 1 0 0 0,0-1 0 0 0,1 1 0 0 0,-1-1 1 0 0,0 1-1 0 0,1-1 0 0 0,-1 1 0 0 0,1 0 0 0 0,0-1 0 0 0,-1 1 0 0 0,1 0 1 0 0,0-1-1 0 0,0 1 0 0 0,1-2 0 0 0,-1 3 15 0 0,-1 0-1 0 0,1-1 1 0 0,0 1-1 0 0,-1 0 1 0 0,1 0 0 0 0,-1 0-1 0 0,1 0 1 0 0,0 0-1 0 0,-1 0 1 0 0,1 0-1 0 0,-1 0 1 0 0,1 0 0 0 0,0 0-1 0 0,-1 0 1 0 0,1 0-1 0 0,-1 0 1 0 0,1 0 0 0 0,0 1-1 0 0,-1-1 1 0 0,1 0-1 0 0,-1 0 1 0 0,1 1 0 0 0,-1-1-1 0 0,1 0 1 0 0,-1 1-1 0 0,1 0 1 0 0,3 2 207 0 0,0 1 0 0 0,-1-1 1 0 0,1 1-1 0 0,-1 0 0 0 0,0 0 0 0 0,-1 1 1 0 0,1-1-1 0 0,2 5 0 0 0,6 19 19 0 0,-2 0-1 0 0,0 0 1 0 0,-2 1-1 0 0,7 56 1 0 0,-1 122-1747 0 0,-12-187 1127 0 0,-1 10-420 0 0,-1-21 441 0 0,1 1 0 0 0,0-1 1 0 0,0 0-1 0 0,1 1 0 0 0,0-1 0 0 0,1 0 0 0 0,0 0 0 0 0,0 0 0 0 0,7 15 0 0 0,-9-24 303 0 0,0 0 0 0 0,0 1 0 0 0,0-1-1 0 0,0 0 1 0 0,0 0 0 0 0,0 0-1 0 0,0 1 1 0 0,0-1 0 0 0,1 0-1 0 0,-1 0 1 0 0,0 0 0 0 0,0 0-1 0 0,0 0 1 0 0,0 1 0 0 0,0-1 0 0 0,0 0-1 0 0,1 0 1 0 0,-1 0 0 0 0,0 0-1 0 0,0 0 1 0 0,0 0 0 0 0,0 1-1 0 0,1-1 1 0 0,-1 0 0 0 0,0 0-1 0 0,0 0 1 0 0,0 0 0 0 0,1 0-1 0 0,-1 0 1 0 0,0 0 0 0 0,0 0 0 0 0,0 0-1 0 0,1 0 1 0 0,-1 0 0 0 0,0 0-1 0 0,0 0 1 0 0,0 0 0 0 0,1 0-1 0 0,-1 0 1 0 0,0 0 0 0 0,0 0-1 0 0,0 0 1 0 0,1-1 0 0 0,-1 1-1 0 0,0 0 1 0 0,0 0 0 0 0,0 0 0 0 0,6-12 20 0 0,0-15 263 0 0,-4 12 541 0 0,1 0 0 0 0,1 1 0 0 0,0-1 0 0 0,1 1 0 0 0,0 0 0 0 0,10-17 0 0 0,-10 22-546 0 0,0 1 1 0 0,1 0 0 0 0,0 0-1 0 0,8-8 1 0 0,-8 10-597 0 0,0 1 0 0 0,0 0 0 0 0,1 0 1 0 0,-1 0-1 0 0,13-5 0 0 0,-4 2-1288 0 0,-5 2-101 0 0,1 1-1 0 0,-1 0 1 0 0,1 1-1 0 0,12-3 1 0 0,-17 7-67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54 576 9114 0 0,'-4'2'221'0'0,"0"1"0"0"0,1-1 0 0 0,-1 1 1 0 0,1 0-1 0 0,0 0 0 0 0,0 1 0 0 0,0-1 0 0 0,0 0 1 0 0,0 1-1 0 0,1 0 0 0 0,-1-1 0 0 0,1 1 0 0 0,0 0 0 0 0,0 0 1 0 0,-2 8-1 0 0,2-1-494 0 0,1 0 0 0 0,-1 0 0 0 0,2 0 0 0 0,1 20 0 0 0,-1 1-1228 0 0,7 49-4134 0 0,-1-104 9609 0 0,-5 9-3204 0 0,1 0 0 0 0,5-23 0 0 0,-3 18-557 0 0,-2 11-207 0 0,0 1-1 0 0,0-1 1 0 0,1 1 0 0 0,-1-1-1 0 0,2 1 1 0 0,-1 0 0 0 0,1 0 0 0 0,0 1-1 0 0,1-1 1 0 0,-1 1 0 0 0,1 0-1 0 0,0 0 1 0 0,8-6 0 0 0,-4 5-205 0 0,0 0 0 0 0,1 1 0 0 0,0-1 0 0 0,0 2 1 0 0,0 0-1 0 0,1 0 0 0 0,0 1 0 0 0,13-4 0 0 0,4 2-491 0 0,0 1-1 0 0,1 1 1 0 0,0 1-1 0 0,0 2 1 0 0,0 1 0 0 0,38 4-1 0 0,-67-4 710 0 0,0 0-1 0 0,-1 1 0 0 0,1-1 1 0 0,0 0-1 0 0,-1 0 1 0 0,1 1-1 0 0,0-1 0 0 0,-1 0 1 0 0,1 0-1 0 0,0 1 0 0 0,-1-1 1 0 0,1 0-1 0 0,0 1 1 0 0,0-1-1 0 0,-1 0 0 0 0,1 1 1 0 0,0-1-1 0 0,0 1 1 0 0,0-1-1 0 0,0 0 0 0 0,-1 1 1 0 0,1-1-1 0 0,0 1 0 0 0,0-1 1 0 0,0 0-1 0 0,0 1 1 0 0,0-1-1 0 0,0 1 0 0 0,0-1 1 0 0,0 0-1 0 0,0 1 1 0 0,0-1-1 0 0,1 1 0 0 0,-1-1 1 0 0,0 1-1 0 0,0-1 0 0 0,0 0 1 0 0,0 1-1 0 0,1-1 1 0 0,-1 0-1 0 0,0 1 0 0 0,0-1 1 0 0,0 0-1 0 0,1 1 1 0 0,-1-1-1 0 0,0 0 0 0 0,1 1 1 0 0,-1-1-1 0 0,0 0 0 0 0,1 0 1 0 0,-1 1-1 0 0,0-1 1 0 0,1 0-1 0 0,-1 0 0 0 0,1 0 1 0 0,-1 0-1 0 0,0 0 0 0 0,1 1 1 0 0,-1-1-1 0 0,1 0 1 0 0,-1 0-1 0 0,0 0 0 0 0,1 0 1 0 0,-1 0-1 0 0,1 0 1 0 0,-1 0-1 0 0,1 0 0 0 0,-1-1 1 0 0,1 1-1 0 0,-31 23 1078 0 0,26-20-938 0 0,-50 33 1938 0 0,25-17-1071 0 0,0 1-1 0 0,2 1 0 0 0,0 1 0 0 0,-40 44 0 0 0,55-48-1045 0 0,23-22-1171 0 0,26-27-954 0 0,3-9 107 0 0,-2-2 0 0 0,46-67 0 0 0,-67 83 1932 0 0,-1-1-1 0 0,-1 0 0 0 0,-2-2 0 0 0,0 1 1 0 0,-2-1-1 0 0,8-33 0 0 0,14-103 1223 0 0,-12 52 2311 0 0,-19 101-2368 0 0,1 0-1 0 0,1 1 1 0 0,6-14-1 0 0,-38 116 1703 0 0,-61 183-3510 0 0,79-234-1370 0 0,10-14-2904 0 0,4-30 1578 0 0,10-21 1481 0 0,-9 10 329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5921 0 0,'7'2'6083'0'0,"13"10"-4490"0"0,-10-6-830 0 0,0 0-889 0 0,1-1 0 0 0,0-1-1 0 0,1 0 1 0 0,-1-1-1 0 0,1 0 1 0 0,20 3 0 0 0,-13-5-2289 0 0,0 0 1 0 0,-1-1 0 0 0,31-3-1 0 0,-39 2 76 0 0,-7 1 908 0 0</inkml:trace>
  <inkml:trace contextRef="#ctx0" brushRef="#br0" timeOffset="1">16 386 9178 0 0,'-1'0'206'0'0,"1"0"0"0"0,-1 0 0 0 0,0 0 0 0 0,0 0 0 0 0,1 0 0 0 0,-1-1 0 0 0,0 1 0 0 0,1 0 0 0 0,-1 0 0 0 0,0-1 0 0 0,1 1 0 0 0,-1-1 0 0 0,1 1 0 0 0,-1 0 0 0 0,0-1 0 0 0,1 1 0 0 0,-1-1 0 0 0,1 0 0 0 0,-1 1 0 0 0,1-1 0 0 0,0 1 0 0 0,-1-1 0 0 0,1 0 0 0 0,0 1 0 0 0,-1-1 0 0 0,1 0 0 0 0,14-10-235 0 0,-2 5 217 0 0,10-8-112 0 0,6-2-251 0 0,49-23 1 0 0,-70 35 113 0 0,1 2 1 0 0,-1-1-1 0 0,1 1 1 0 0,-1 0-1 0 0,1 1 1 0 0,0-1-1 0 0,-1 1 1 0 0,1 1-1 0 0,0 0 1 0 0,0 0-1 0 0,0 0 0 0 0,12 3 1 0 0,-18-2 106 0 0,1 0 0 0 0,0 0 1 0 0,0 0-1 0 0,-1 1 0 0 0,1-1 0 0 0,-1 1 1 0 0,1-1-1 0 0,-1 1 0 0 0,0 0 0 0 0,0 0 1 0 0,1 0-1 0 0,-1 0 0 0 0,0 0 0 0 0,-1 0 1 0 0,1 1-1 0 0,0-1 0 0 0,-1 1 0 0 0,1-1 1 0 0,-1 1-1 0 0,0 0 0 0 0,0-1 0 0 0,0 1 0 0 0,0 0 1 0 0,-1 0-1 0 0,1 0 0 0 0,-1 0 0 0 0,1-1 1 0 0,-1 1-1 0 0,0 5 0 0 0,-1 9-46 0 0,0 0 0 0 0,-1 0-1 0 0,-1 0 1 0 0,-5 17-1 0 0,2-7-1144 0 0,0 14-2105 0 0,-6 25-3173 0 0,5-46 3601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18 10962 0 0,'-21'-12'5253'0'0,"0"7"-3410"0"0,19 4-1848 0 0,1 2 1 0 0,0-1-1 0 0,0 0 1 0 0,0 0-1 0 0,-1 0 1 0 0,1 1-1 0 0,0-1 0 0 0,0 0 1 0 0,0 1-1 0 0,0-1 1 0 0,0 1-1 0 0,0-1 1 0 0,-1 1-1 0 0,1 0 1 0 0,1-1-1 0 0,-1 1 1 0 0,0 0-1 0 0,0 0 1 0 0,0 0-1 0 0,0 0 1 0 0,0 0-1 0 0,1 0 0 0 0,-1 0 1 0 0,0 0-1 0 0,1 0 1 0 0,-1 0-1 0 0,1 0 1 0 0,-1 0-1 0 0,1 0 1 0 0,0 0-1 0 0,-1 1 1 0 0,1-1-1 0 0,0 0 1 0 0,0 0-1 0 0,0 2 0 0 0,-11 56-2052 0 0,-30 97-1 0 0,33-132 1975 0 0,-1-1 0 0 0,-1 0 0 0 0,-1 0 0 0 0,-1-1 0 0 0,-1-1 0 0 0,-28 36-1 0 0,41-57-61 0 0,0 1-1 0 0,-1-1 1 0 0,1 0-1 0 0,0 1 1 0 0,0-1-1 0 0,0 0 1 0 0,-1 1-1 0 0,1-1 1 0 0,0 0-1 0 0,0 1 1 0 0,-1-1-1 0 0,1 0 1 0 0,0 0-1 0 0,-1 1 1 0 0,1-1-1 0 0,0 0 1 0 0,-1 0-1 0 0,1 0 1 0 0,0 1-1 0 0,-1-1 1 0 0,1 0-1 0 0,0 0 1 0 0,-1 0-1 0 0,1 0 0 0 0,-1 0 1 0 0,1 0-1 0 0,0 0 1 0 0,-1 0-1 0 0,1 0 1 0 0,0 0-1 0 0,-2 0 1 0 0,2-13-2722 0 0,10-27-111 0 0,-9 36 2421 0 0,6-19-1318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1:5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9562 0 0,'11'1'5583'0'0,"14"12"-5402"0"0,-17-8 150 0 0,16 4 140 0 0,34 18-5031 0 0,-56-25 4091 0 0,1-1 0 0 0,-1 0 0 0 0,0 1 1 0 0,0 0-1 0 0,0-1 0 0 0,0 1 0 0 0,0 0 0 0 0,0 0 0 0 0,0 0 1 0 0,-1 0-1 0 0,1 1 0 0 0,-1-1 0 0 0,1 0 0 0 0,-1 1 0 0 0,0-1 0 0 0,0 1 1 0 0,0-1-1 0 0,0 1 0 0 0,0 2 0 0 0,-2 4-1434 0 0</inkml:trace>
  <inkml:trace contextRef="#ctx0" brushRef="#br0" timeOffset="1">1 492 8498 0 0,'-1'-2'175'0'0,"1"1"1"0"0,0-1-1 0 0,0 1 1 0 0,1-1-1 0 0,-1 1 0 0 0,0 0 1 0 0,0-1-1 0 0,1 1 1 0 0,-1-1-1 0 0,1 1 0 0 0,-1 0 1 0 0,1-1-1 0 0,0 1 1 0 0,-1 0-1 0 0,1-1 1 0 0,0 1-1 0 0,0 0 0 0 0,0 0 1 0 0,0 0-1 0 0,0 0 1 0 0,0 0-1 0 0,0 0 1 0 0,0 0-1 0 0,0 0 0 0 0,2 0 1 0 0,39-26-903 0 0,-30 20 1067 0 0,24-15-404 0 0,-10 4-550 0 0,0 2 0 0 0,1 1 0 0 0,1 1 0 0 0,0 1 1 0 0,58-18-1 0 0,-84 31 641 0 0,0-1 1 0 0,0 1-1 0 0,0 0 1 0 0,0-1-1 0 0,0 1 1 0 0,0 0 0 0 0,0 0-1 0 0,0 0 1 0 0,0 0-1 0 0,0 1 1 0 0,0-1 0 0 0,0 0-1 0 0,0 1 1 0 0,0 0-1 0 0,0-1 1 0 0,-1 1-1 0 0,4 1 1 0 0,-4 0 54 0 0,0-1 0 0 0,0 0 0 0 0,0 0 0 0 0,0 0 0 0 0,0 0 1 0 0,0 1-1 0 0,0-1 0 0 0,-1 0 0 0 0,1 1 0 0 0,0-1 0 0 0,-1 1 0 0 0,1-1 0 0 0,-1 1 0 0 0,0-1 0 0 0,1 1 1 0 0,-1-1-1 0 0,0 1 0 0 0,0 1 0 0 0,-1 9 415 0 0,0-1 0 0 0,-1 1 0 0 0,0-1-1 0 0,-1 0 1 0 0,-5 12 0 0 0,2 1-501 0 0,-8 56-743 0 0,12-59-1783 0 0,1 1 0 0 0,1-1-1 0 0,5 36 1 0 0,-2-42 120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12227 0 0,'-2'2'163'0'0,"0"-1"1"0"0,0 1-1 0 0,0 0 0 0 0,0-1 1 0 0,1 1-1 0 0,-1 0 1 0 0,0 0-1 0 0,1 0 1 0 0,0 0-1 0 0,-1 1 1 0 0,1-1-1 0 0,0 0 1 0 0,0 1-1 0 0,0-1 1 0 0,1 0-1 0 0,-1 1 0 0 0,0 4 1 0 0,-5 48-438 0 0,5-42 496 0 0,-4 53-1260 0 0,-24 110 0 0 0,22-148 395 0 0,-1 0 0 0 0,-1-1 0 0 0,-2 0-1 0 0,-1-1 1 0 0,0 0 0 0 0,-25 36 0 0 0,37-61 556 0 0,-1 0 0 0 0,0 0-1 0 0,1 0 1 0 0,-1 0 0 0 0,0 0 0 0 0,0 0 0 0 0,1 0-1 0 0,-1 0 1 0 0,0-1 0 0 0,0 1 0 0 0,0 0-1 0 0,0 0 1 0 0,0-1 0 0 0,0 1 0 0 0,0-1 0 0 0,-1 1-1 0 0,-1 0 1 0 0,3-1 21 0 0,-1 0 0 0 0,1 0-1 0 0,-1-1 1 0 0,1 1 0 0 0,-1 0 0 0 0,1 0 0 0 0,-1-1 0 0 0,1 1-1 0 0,-1 0 1 0 0,1-1 0 0 0,0 1 0 0 0,-1 0 0 0 0,1-1-1 0 0,0 1 1 0 0,-1-1 0 0 0,1 1 0 0 0,0-1 0 0 0,-1 1-1 0 0,1 0 1 0 0,0-1 0 0 0,0 1 0 0 0,0-1 0 0 0,-1 1-1 0 0,1-1 1 0 0,0 1 0 0 0,0-2 0 0 0,-1-4-184 0 0,0-1 0 0 0,0 1 1 0 0,1-1-1 0 0,0 1 0 0 0,1-8 0 0 0,12-66-2234 0 0,-7 48 1293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4881 0 0,'2'0'325'0'0,"1"0"0"0"0,-1 0 0 0 0,0 0 0 0 0,0 0 1 0 0,0 0-1 0 0,0 1 0 0 0,1-1 0 0 0,-1 1 0 0 0,0-1 0 0 0,0 1 0 0 0,0 0 0 0 0,0 0 0 0 0,0 0 1 0 0,0 0-1 0 0,0 0 0 0 0,-1 0 0 0 0,1 1 0 0 0,0-1 0 0 0,-1 1 0 0 0,1-1 0 0 0,-1 1 0 0 0,1-1 1 0 0,1 3-1 0 0,5 6-56 0 0,-1 1 1 0 0,12 22 0 0 0,-6-10-19 0 0,21 38-1234 0 0,-32-57 402 0 0,0 0-1 0 0,0 1 0 0 0,-1 0 1 0 0,0-1-1 0 0,1 1 1 0 0,-2 0-1 0 0,1 4 0 0 0,-11-12-3670 0 0,-1-10 3986 0 0,3-2-155 0 0,1 0-1 0 0,0-1 0 0 0,1 0 1 0 0,1 0-1 0 0,1 0 1 0 0,0 0-1 0 0,-2-22 1 0 0,4 15 1218 0 0,1 0-1 0 0,0-1 1 0 0,2 1 0 0 0,6-39 0 0 0,-6 59-435 0 0,-1 0 0 0 0,1-1-1 0 0,0 1 1 0 0,0 0 0 0 0,0 0 0 0 0,0 0-1 0 0,1 0 1 0 0,-1 0 0 0 0,1 1-1 0 0,0-1 1 0 0,3-4 0 0 0,-4 7-262 0 0,-1-1 0 0 0,0 1 0 0 0,1 0 0 0 0,-1-1 0 0 0,1 1 0 0 0,-1 0 0 0 0,1-1 0 0 0,0 1 0 0 0,-1 0 0 0 0,1 0 0 0 0,-1 0 0 0 0,1-1 0 0 0,-1 1 0 0 0,1 0 0 0 0,-1 0 0 0 0,1 0 0 0 0,0 0 0 0 0,-1 0 0 0 0,1 0 0 0 0,-1 0 0 0 0,1 0 0 0 0,0 0 0 0 0,-1 0 0 0 0,2 1 0 0 0,-1 0-90 0 0,1 0 0 0 0,-1 0 0 0 0,0 0 0 0 0,1 0-1 0 0,-1 0 1 0 0,0 0 0 0 0,1 1 0 0 0,-1-1 0 0 0,0 0 0 0 0,0 1 0 0 0,0-1 0 0 0,1 3 0 0 0,3 7-163 0 0,0 0 1 0 0,-1 0-1 0 0,0 0 0 0 0,0 1 1 0 0,-2 0-1 0 0,1-1 1 0 0,1 24-1 0 0,-4 88-2674 0 0,-2-89 1856 0 0,2-19 591 0 0,0 20-174 0 0,-2 1 0 0 0,-2 0 0 0 0,-12 56 0 0 0,3-72 592 0 0,3-11 1893 0 0,1-8 4019 0 0,11-3-5665 0 0,0-1-1 0 0,0 0 1 0 0,0 1 0 0 0,1-1 0 0 0,-1 1 0 0 0,1 0-1 0 0,-1 0 1 0 0,4-2 0 0 0,2-2-271 0 0,1 0-1 0 0,-1 0 1 0 0,1 1-1 0 0,0 0 1 0 0,1 1-1 0 0,-1 0 1 0 0,1 1-1 0 0,0 0 1 0 0,0 0-1 0 0,12-1 1 0 0,-19 3-18 0 0,1 1 0 0 0,0 0 0 0 0,-1 0 0 0 0,1 1 0 0 0,-1-1 0 0 0,1 1 0 0 0,-1-1 0 0 0,1 1 0 0 0,-1 0 0 0 0,1 0 0 0 0,-1 1 0 0 0,0-1 0 0 0,1 1 0 0 0,-1 0 0 0 0,0-1 0 0 0,0 1 0 0 0,0 1 0 0 0,-1-1 0 0 0,1 0 0 0 0,0 1 0 0 0,-1-1 0 0 0,1 1 0 0 0,-1 0 0 0 0,0 0 0 0 0,0 0 0 0 0,0 0 0 0 0,-1 0 0 0 0,1 0 0 0 0,-1 1 0 0 0,1-1 0 0 0,-1 0 0 0 0,1 5 0 0 0,1 4-89 0 0,-1-1 1 0 0,0 0-1 0 0,-1 1 0 0 0,0-1 0 0 0,-1 1 0 0 0,0-1 0 0 0,-3 20 1 0 0,2-21-1271 0 0,-1 0 0 0 0,-1 0 0 0 0,1 0 1 0 0,-1-1-1 0 0,-6 12 0 0 0,12-43-1710 0 0,-2 9 1513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7730 0 0,'0'0'154'0'0,"0"0"-77"0"0,0 0 0 0 0,0 0 1 0 0,0 0-1 0 0,0 0 0 0 0,0 0 0 0 0,0 0 0 0 0,-1 0 1 0 0,1 0-1 0 0,0 0 0 0 0,0 0 0 0 0,0-1 0 0 0,0 1 0 0 0,0 0 1 0 0,0 0-1 0 0,0 0 0 0 0,-1 0 0 0 0,1 0 0 0 0,0 0 1 0 0,0 0-1 0 0,0 0 0 0 0,0 0 0 0 0,0 1 0 0 0,0-1 1 0 0,-1 0-1 0 0,1 0 0 0 0,0 0 0 0 0,0 0 0 0 0,0 0 0 0 0,0 0 1 0 0,0 0-1 0 0,-1 0 309 0 0,1 0-309 0 0,0 0 0 0 0,0 1 0 0 0,0-1 1 0 0,0 0-1 0 0,0 0 0 0 0,0 0 0 0 0,0 0 0 0 0,0 0 0 0 0,0 0 1 0 0,0 0-1 0 0,0 1 0 0 0,0-1 0 0 0,0 0 0 0 0,-4 11 750 0 0,2 10-853 0 0,-8 117 1934 0 0,10-149-1358 0 0,-1-1-1 0 0,-1 0 0 0 0,0 0 0 0 0,0 1 1 0 0,-7-21-1 0 0,8 32-617 0 0,1-1 1 0 0,0 0-1 0 0,-1 1 1 0 0,1-1-1 0 0,0 1 1 0 0,-1-1-1 0 0,1 0 1 0 0,-1 1-1 0 0,1-1 1 0 0,-1 1-1 0 0,1-1 1 0 0,-1 1-1 0 0,1 0 1 0 0,-1-1-1 0 0,0 1 1 0 0,1 0-1 0 0,-1-1 1 0 0,1 1-1 0 0,-1 0 1 0 0,0-1-1 0 0,0 1 1 0 0,1 0-1 0 0,-1 0 1 0 0,0 0-1 0 0,1 0 1 0 0,-1 0-1 0 0,0 0 1 0 0,1 0-1 0 0,-1 0 1 0 0,0 0-1 0 0,0 0 1 0 0,1 0-1 0 0,-1 0 1 0 0,0 1-1 0 0,1-1 1 0 0,-1 0-1 0 0,0 0 1 0 0,1 1-1 0 0,-1-1 1 0 0,1 0-1 0 0,-1 1 1 0 0,0-1-1 0 0,1 1 1 0 0,-1-1-1 0 0,1 1 1 0 0,-1-1-1 0 0,1 1 1 0 0,-1-1-1 0 0,1 1 1 0 0,-1 0-1 0 0,-28 33-6517 0 0,27-30 5785 0 0,-71 90-4869 0 0,59-79 4538 0 0</inkml:trace>
  <inkml:trace contextRef="#ctx0" brushRef="#br0" timeOffset="1">12 394 2521 0 0,'-2'3'390'0'0,"1"-1"0"0"0,0 0 0 0 0,-1 1 0 0 0,1-1 0 0 0,0 1 0 0 0,1-1 0 0 0,-1 1 0 0 0,0 0 0 0 0,1-1 0 0 0,-1 1 0 0 0,1 5 0 0 0,0-8-256 0 0,0 1 0 0 0,0-1 0 0 0,1 1-1 0 0,-1-1 1 0 0,0 1 0 0 0,1-1 0 0 0,-1 0-1 0 0,0 1 1 0 0,0-1 0 0 0,1 1 0 0 0,-1-1-1 0 0,1 0 1 0 0,-1 1 0 0 0,0-1 0 0 0,1 0-1 0 0,-1 0 1 0 0,1 1 0 0 0,-1-1 0 0 0,1 0-1 0 0,-1 0 1 0 0,1 0 0 0 0,-1 1 0 0 0,1-1-1 0 0,23 0 1975 0 0,-8-3-1780 0 0,0-1 1 0 0,0 0 0 0 0,0-1-1 0 0,-1-1 1 0 0,19-9-1 0 0,70-43-247 0 0,-9-4-171 0 0,-11 8-2012 0 0,4 5-4088 0 0,-53 33 2979 0 0,-29 13 913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11 103 12491 0 0,'0'0'210'0'0,"-1"0"1"0"0,1 0-1 0 0,-1 0 1 0 0,1 0-1 0 0,0 0 1 0 0,-1 0-1 0 0,1 0 1 0 0,-1 0-1 0 0,1 0 1 0 0,0-1-1 0 0,-1 1 1 0 0,1 0 0 0 0,-1 0-1 0 0,1 0 1 0 0,0 0-1 0 0,-1-1 1 0 0,1 1-1 0 0,0 0 1 0 0,-1 0-1 0 0,1-1 1 0 0,0 1-1 0 0,0 0 1 0 0,-1-1-1 0 0,1 1 1 0 0,0 0-1 0 0,0-1 1 0 0,-1 1-1 0 0,1 0 1 0 0,0-1 0 0 0,0 1-1 0 0,-1-1 1 0 0,11-8 1856 0 0,33-10-3303 0 0,-31 14 1879 0 0,11-5-531 0 0,7-4-489 0 0,43-14 0 0 0,-66 26 181 0 0,0-1-1 0 0,1 2 0 0 0,-1-1 1 0 0,0 1-1 0 0,1 0 0 0 0,-1 1 1 0 0,1 0-1 0 0,-1 0 0 0 0,0 0 1 0 0,1 1-1 0 0,-1 0 0 0 0,8 3 1 0 0,-12-3 172 0 0,-1 0 0 0 0,0-1 1 0 0,0 2-1 0 0,0-1 0 0 0,0 0 0 0 0,0 0 1 0 0,0 1-1 0 0,0-1 0 0 0,0 1 0 0 0,0 0 1 0 0,-1-1-1 0 0,1 1 0 0 0,-1 0 0 0 0,1 0 1 0 0,-1 0-1 0 0,0 0 0 0 0,1 0 0 0 0,-1 0 1 0 0,0 1-1 0 0,1 3 0 0 0,0 3 320 0 0,-1-1-1 0 0,1 1 1 0 0,-2 0-1 0 0,1 13 1 0 0,-2-17-136 0 0,1 0 0 0 0,0 0 0 0 0,0 0-1 0 0,0 0 1 0 0,1 0 0 0 0,-1 0 0 0 0,1 0 0 0 0,1 0 0 0 0,-1 0 0 0 0,1 0 0 0 0,-1-1 0 0 0,1 1 0 0 0,1 0 0 0 0,-1-1 0 0 0,4 5 0 0 0,-4-7-204 0 0,-1-1 0 0 0,1 0-1 0 0,0 0 1 0 0,0 0 0 0 0,0 0 0 0 0,0-1 0 0 0,0 1 0 0 0,0 0 0 0 0,0-1 0 0 0,0 1-1 0 0,0-1 1 0 0,0 0 0 0 0,0 0 0 0 0,0 0 0 0 0,0 0 0 0 0,0 0 0 0 0,0 0 0 0 0,0 0-1 0 0,4-2 1 0 0,19-5-3585 0 0,-5 0-4880 0 0,-19 6 7556 0 0,7-2-3690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 4921 0 0,'0'0'134'0'0,"0"-1"0"0"0,-1 1 0 0 0,1-1 0 0 0,0 0 0 0 0,-1 1 0 0 0,1-1 0 0 0,0 1 0 0 0,-1-1 0 0 0,1 1 0 0 0,-1-1 0 0 0,1 1 0 0 0,-1-1 0 0 0,1 1 1 0 0,-1-1-1 0 0,0 1 0 0 0,1 0 0 0 0,-1-1 0 0 0,1 1 0 0 0,-1 0 0 0 0,0 0 0 0 0,1-1 0 0 0,-1 1 0 0 0,0 0 0 0 0,1 0 0 0 0,-1 0 0 0 0,-1 0 0 0 0,-14 13 1274 0 0,15-12-1398 0 0,-6 6 88 0 0,1 1 0 0 0,0 0 0 0 0,0 1 0 0 0,1-1 0 0 0,0 1 1 0 0,-5 15-1 0 0,-20 61-23 0 0,23-64 79 0 0,-1 2 79 0 0,-10 30 735 0 0,17-51-876 0 0,1 1 1 0 0,-1 0-1 0 0,1 0 0 0 0,-1-1 0 0 0,1 1 1 0 0,0 0-1 0 0,0 0 0 0 0,0 0 0 0 0,1 0 1 0 0,-1 0-1 0 0,1-1 0 0 0,-1 1 0 0 0,1 0 1 0 0,2 5-1 0 0,-1-7-109 0 0,-1 0 0 0 0,1 0 0 0 0,-1 0-1 0 0,1 0 1 0 0,0 0 0 0 0,0 0 0 0 0,-1-1 0 0 0,1 1 0 0 0,0 0 0 0 0,0-1 0 0 0,0 0-1 0 0,0 1 1 0 0,0-1 0 0 0,0 0 0 0 0,-1 0 0 0 0,1 0 0 0 0,0 0 0 0 0,0 0 0 0 0,0 0-1 0 0,3-2 1 0 0,40-8-3679 0 0,-32 4 2235 0 0,-1 1-1 0 0,0-2 0 0 0,0 0 1 0 0,13-10-1 0 0,-11 5-377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80 138 4569 0 0,'-6'1'767'0'0,"1"0"-1"0"0,0 1 1 0 0,0 0 0 0 0,0 0 0 0 0,0 0-1 0 0,1 0 1 0 0,-1 1 0 0 0,0 0 0 0 0,1 0-1 0 0,0 0 1 0 0,0 0 0 0 0,0 1 0 0 0,0 0 0 0 0,0-1-1 0 0,1 2 1 0 0,-4 4 0 0 0,7-9-758 0 0,0 1 1 0 0,-1-1-1 0 0,1 0 1 0 0,0 0 0 0 0,0 0-1 0 0,0 0 1 0 0,0 0-1 0 0,0 0 1 0 0,0 0-1 0 0,0 1 1 0 0,0-1-1 0 0,0 0 1 0 0,0 0 0 0 0,0 0-1 0 0,0 0 1 0 0,0 0-1 0 0,0 0 1 0 0,0 1-1 0 0,0-1 1 0 0,0 0 0 0 0,0 0-1 0 0,0 0 1 0 0,0 0-1 0 0,0 0 1 0 0,0 0-1 0 0,0 1 1 0 0,1-1-1 0 0,-1 0 1 0 0,0 0 0 0 0,0 0-1 0 0,0 0 1 0 0,0 0-1 0 0,0 0 1 0 0,0 0-1 0 0,0 0 1 0 0,0 1-1 0 0,0-1 1 0 0,1 0 0 0 0,-1 0-1 0 0,0 0 1 0 0,0 0-1 0 0,0 0 1 0 0,0 0-1 0 0,0 0 1 0 0,0 0 0 0 0,1 0-1 0 0,-1 0 1 0 0,0 0-1 0 0,0 0 1 0 0,0 0-1 0 0,0 0 1 0 0,0 0-1 0 0,0 0 1 0 0,1 0 0 0 0,12-2 182 0 0,12-5-35 0 0,11-7-38 0 0,-1 1-49 0 0,0-1-1 0 0,0-2 1 0 0,-2-2 0 0 0,0-1-1 0 0,31-23 1 0 0,-43 13-506 0 0,-17 14 97 0 0,-5 15 335 0 0,1-1 1 0 0,0 1-1 0 0,0 0 1 0 0,0-1-1 0 0,-1 1 1 0 0,1 0-1 0 0,0-1 1 0 0,-1 1-1 0 0,1 0 0 0 0,0 0 1 0 0,-1-1-1 0 0,1 1 1 0 0,0 0-1 0 0,-1 0 1 0 0,1 0-1 0 0,0-1 1 0 0,-1 1-1 0 0,1 0 1 0 0,-1 0-1 0 0,1 0 0 0 0,0 0 1 0 0,-1 0-1 0 0,1 0 1 0 0,-1 0-1 0 0,1 0 1 0 0,0 0-1 0 0,-1 0 1 0 0,1 0-1 0 0,-1 0 0 0 0,1 0 1 0 0,0 0-1 0 0,-1 0 1 0 0,1 1-1 0 0,0-1 1 0 0,-1 0-1 0 0,-2 1 23 0 0,0 0-1 0 0,0 1 1 0 0,0-1-1 0 0,0 1 1 0 0,0-1-1 0 0,0 1 1 0 0,1 0-1 0 0,-1 0 1 0 0,1 0-1 0 0,-1 1 1 0 0,1-1-1 0 0,0 0 1 0 0,0 1-1 0 0,-3 5 1 0 0,-23 41 304 0 0,27-45-273 0 0,-9 17 245 0 0,1 0-1 0 0,2 0 1 0 0,0 1-1 0 0,1 0 1 0 0,1 0-1 0 0,1 0 1 0 0,-1 34 0 0 0,5-53-316 0 0,0-1 1 0 0,0 0-1 0 0,0 0 1 0 0,0 1 0 0 0,0-1-1 0 0,1 0 1 0 0,-1 1 0 0 0,1-1-1 0 0,0 0 1 0 0,0 0-1 0 0,0 0 1 0 0,0 0 0 0 0,0 1-1 0 0,0-1 1 0 0,0-1 0 0 0,1 1-1 0 0,-1 0 1 0 0,4 3-1 0 0,-4-5-70 0 0,0 1-1 0 0,0-1 0 0 0,0 1 0 0 0,1-1 1 0 0,-1 0-1 0 0,0 1 0 0 0,1-1 0 0 0,-1 0 0 0 0,0 0 1 0 0,0 0-1 0 0,1 0 0 0 0,-1 0 0 0 0,0 0 0 0 0,1-1 1 0 0,-1 1-1 0 0,0 0 0 0 0,0-1 0 0 0,1 1 1 0 0,-1-1-1 0 0,0 1 0 0 0,0-1 0 0 0,0 0 0 0 0,0 1 1 0 0,0-1-1 0 0,0 0 0 0 0,0 0 0 0 0,0 0 1 0 0,0 1-1 0 0,0-1 0 0 0,0 0 0 0 0,0 0 0 0 0,0-1 1 0 0,-1 1-1 0 0,2-1 0 0 0,9-12-2625 0 0,0 0 0 0 0,-1-1-1 0 0,-1 0 1 0 0,0-1 0 0 0,8-21 0 0 0,-13 25 1523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167 365 6161 0 0,'0'-1'258'0'0,"0"0"-1"0"0,0 0 0 0 0,0 0 0 0 0,0 0 0 0 0,0 0 1 0 0,-1 0-1 0 0,1 0 0 0 0,0 0 0 0 0,-1 0 0 0 0,1 0 1 0 0,-1 0-1 0 0,1 1 0 0 0,-1-1 0 0 0,1 0 0 0 0,-1 0 0 0 0,1 0 1 0 0,-1 1-1 0 0,0-1 0 0 0,1 0 0 0 0,-1 0 0 0 0,0 1 1 0 0,0-1-1 0 0,0 1 0 0 0,1-1 0 0 0,-1 1 0 0 0,0-1 1 0 0,-2 0-1 0 0,2 1-181 0 0,0 1-1 0 0,0-1 1 0 0,0 1 0 0 0,-1-1-1 0 0,1 1 1 0 0,0-1 0 0 0,0 1-1 0 0,0-1 1 0 0,0 1 0 0 0,0 0-1 0 0,0 0 1 0 0,1-1 0 0 0,-1 1-1 0 0,0 0 1 0 0,0 0 0 0 0,0 0-1 0 0,1 0 1 0 0,-1 0 0 0 0,0 0-1 0 0,1 0 1 0 0,-1 0 0 0 0,0 2-1 0 0,-13 29-230 0 0,-17 61 0 0 0,-1 1 224 0 0,21-67 582 0 0,1 0-1 0 0,1 1 1 0 0,1 1 0 0 0,-6 49 0 0 0,14-76-639 0 0,0-1-1 0 0,-1 0 1 0 0,1 1 0 0 0,1-1 0 0 0,-1 1-1 0 0,0-1 1 0 0,0 0 0 0 0,0 1 0 0 0,1-1-1 0 0,-1 0 1 0 0,1 1 0 0 0,-1-1 0 0 0,1 0-1 0 0,0 0 1 0 0,-1 1 0 0 0,1-1 0 0 0,0 0-1 0 0,0 0 1 0 0,0 0 0 0 0,0 0-1 0 0,0 0 1 0 0,1 1 0 0 0,0 0-17 0 0,1-1 0 0 0,0 1 0 0 0,-1-1 0 0 0,1 0 0 0 0,0 0 0 0 0,0 0 0 0 0,0 0 0 0 0,-1 0 1 0 0,1-1-1 0 0,3 1 0 0 0,8 0-376 0 0,0-1 0 0 0,0-1 0 0 0,20-2 0 0 0,-31 2 217 0 0,8 0-394 0 0,-1-1 1 0 0,1 0-1 0 0,-1-1 1 0 0,0-1-1 0 0,0 1 1 0 0,0-2-1 0 0,0 1 1 0 0,-1-1-1 0 0,1-1 1 0 0,-1 0-1 0 0,-1 0 1 0 0,1 0-1 0 0,-1-1 1 0 0,0-1-1 0 0,0 1 1 0 0,10-15-1 0 0,-11 11 476 0 0,0 1 0 0 0,-1-1 0 0 0,-1 0 0 0 0,1 0 1 0 0,-2-1-1 0 0,0 0 0 0 0,0 1 0 0 0,-1-1 0 0 0,0-1 0 0 0,-1 1 0 0 0,-1 0 0 0 0,0-1 0 0 0,0 1 0 0 0,-2-15 0 0 0,-8-50 709 0 0,-1-33 200 0 0,9 97-639 0 0,2 1 0 0 0,-1-1 0 0 0,2 1 0 0 0,0-1 0 0 0,0 1 0 0 0,6-18 0 0 0,-8 30-139 0 0,1-1-1 0 0,-1 0 1 0 0,0 0-1 0 0,0 0 0 0 0,0 1 1 0 0,1-1-1 0 0,-1 0 1 0 0,0 0-1 0 0,1 1 1 0 0,-1-1-1 0 0,1 0 1 0 0,-1 1-1 0 0,1-1 1 0 0,-1 0-1 0 0,1 1 1 0 0,-1-1-1 0 0,1 1 0 0 0,0-1 1 0 0,-1 1-1 0 0,1-1 1 0 0,0 1-1 0 0,-1-1 1 0 0,1 1-1 0 0,0-1 1 0 0,0 1-1 0 0,-1 0 1 0 0,1 0-1 0 0,0-1 0 0 0,1 1 1 0 0,0 1 22 0 0,-1-1 0 0 0,0 1 0 0 0,0-1 1 0 0,1 1-1 0 0,-1 0 0 0 0,0 0 0 0 0,0-1 0 0 0,0 1 0 0 0,0 0 1 0 0,0 0-1 0 0,0 0 0 0 0,0 0 0 0 0,0 0 0 0 0,0 1 0 0 0,1 0 1 0 0,3 7 268 0 0,0 0 1 0 0,-1 0 0 0 0,6 14 0 0 0,3 20 101 0 0,-3-1 1 0 0,-1 2 0 0 0,-3-1 0 0 0,2 46-1 0 0,-6-9-42 0 0,-10 106 1 0 0,5-134-385 0 0,5-79-252 0 0,2-1 1 0 0,10-42-1 0 0,-9 49 335 0 0,-3 14 64 0 0,0 1-1 0 0,0-1 1 0 0,1 1 0 0 0,0 0 0 0 0,0 0 0 0 0,0 0 0 0 0,1 1 0 0 0,0-1 0 0 0,0 1 0 0 0,0-1 0 0 0,1 1 0 0 0,5-4 0 0 0,8-7-288 0 0,1 2-1 0 0,24-15 1 0 0,-28 21-907 0 0,-1-1 0 0 0,-1-1-1 0 0,0 0 1 0 0,0-1 0 0 0,19-21 0 0 0,-29 30 1016 0 0,-1-1-1 0 0,0 0 0 0 0,1 0 0 0 0,-1 0 1 0 0,0-1-1 0 0,0 1 0 0 0,-1 0 1 0 0,1-1-1 0 0,-1 1 0 0 0,0-1 1 0 0,0 0-1 0 0,0 1 0 0 0,0-1 0 0 0,-1 0 1 0 0,1 0-1 0 0,-1 1 0 0 0,0-1 1 0 0,0 0-1 0 0,0 0 0 0 0,-1 0 1 0 0,1 1-1 0 0,-1-1 0 0 0,0 0 0 0 0,0 1 1 0 0,0-1-1 0 0,-1 1 0 0 0,1-1 1 0 0,-1 1-1 0 0,0-1 0 0 0,0 1 1 0 0,0 0-1 0 0,0 0 0 0 0,0 0 0 0 0,-1 0 1 0 0,0 0-1 0 0,1 1 0 0 0,-1-1 1 0 0,0 1-1 0 0,0 0 0 0 0,0 0 1 0 0,-7-4-1 0 0,-14-7 967 0 0,15 9-505 0 0,1-1 0 0 0,0 0-1 0 0,0 0 1 0 0,-9-8 0 0 0,17 13-423 0 0,-1-1-1 0 0,1 1 1 0 0,0-1 0 0 0,-1 1 0 0 0,1-1-1 0 0,0 1 1 0 0,0 0 0 0 0,-1-1 0 0 0,1 1-1 0 0,0-1 1 0 0,0 1 0 0 0,0-1 0 0 0,0 1 0 0 0,0-1-1 0 0,-1 1 1 0 0,1-1 0 0 0,0 1 0 0 0,0-1-1 0 0,0 1 1 0 0,1-1 0 0 0,-1 1 0 0 0,0-1-1 0 0,0 1 1 0 0,0-1 0 0 0,0 1 0 0 0,0-1-1 0 0,0 1 1 0 0,1-1 0 0 0,-1 1 0 0 0,1-1 0 0 0,14-16 164 0 0,22-6 10 0 0,-24 16 31 0 0,1 1 0 0 0,0 1 1 0 0,0 0-1 0 0,1 1 0 0 0,-1 0 0 0 0,1 1 0 0 0,0 1 0 0 0,-1 0 0 0 0,1 1 0 0 0,0 1 0 0 0,30 2 0 0 0,-43-1-187 0 0,0-1 1 0 0,1 1 0 0 0,-1 0-1 0 0,0 0 1 0 0,0 0-1 0 0,0 0 1 0 0,0 0-1 0 0,0 1 1 0 0,0-1-1 0 0,0 0 1 0 0,0 1-1 0 0,0 0 1 0 0,0-1-1 0 0,-1 1 1 0 0,1 0-1 0 0,-1 0 1 0 0,1 0-1 0 0,-1 0 1 0 0,0 0-1 0 0,0 0 1 0 0,0 0-1 0 0,0 0 1 0 0,0 1-1 0 0,0-1 1 0 0,-1 0-1 0 0,1 0 1 0 0,-1 1 0 0 0,0-1-1 0 0,1 1 1 0 0,-1-1-1 0 0,0 0 1 0 0,0 1-1 0 0,-1-1 1 0 0,1 0-1 0 0,-1 4 1 0 0,-2 10 8 0 0,0-1 1 0 0,-1 0-1 0 0,-1 0 0 0 0,-7 17 1 0 0,8-22-1 0 0,-10 21 112 0 0,10-25-91 0 0,1 1 0 0 0,0 0 0 0 0,0-1 0 0 0,0 1 0 0 0,1 0-1 0 0,0 0 1 0 0,-1 14 0 0 0,2-21-69 0 0,1 0-1 0 0,0 1 1 0 0,1-1 0 0 0,-1 0-1 0 0,0 0 1 0 0,0 1 0 0 0,0-1-1 0 0,0 0 1 0 0,0 0 0 0 0,0 1-1 0 0,0-1 1 0 0,0 0 0 0 0,0 0-1 0 0,0 1 1 0 0,1-1-1 0 0,-1 0 1 0 0,0 0 0 0 0,0 0-1 0 0,0 1 1 0 0,0-1 0 0 0,1 0-1 0 0,-1 0 1 0 0,0 0 0 0 0,0 0-1 0 0,1 1 1 0 0,-1-1 0 0 0,0 0-1 0 0,0 0 1 0 0,1 0 0 0 0,-1 0-1 0 0,0 0 1 0 0,0 0-1 0 0,1 0 1 0 0,-1 0 0 0 0,0 0-1 0 0,0 0 1 0 0,1 0 0 0 0,-1 0-1 0 0,1 0 1 0 0,15-4-253 0 0,12-11-835 0 0,-14 4 94 0 0,-1 0 0 0 0,0-1 0 0 0,0-1 0 0 0,-1 0 1 0 0,11-17-1 0 0,-9 10 398 0 0,-1-1 0 0 0,-2 0 0 0 0,13-30 0 0 0,-11 17 1342 0 0,-1-1 0 0 0,-3 0 0 0 0,0-1 0 0 0,6-73 1 0 0,-13 92 1828 0 0,-3 39-2088 0 0,-1 13-627 0 0,-2 40 53 0 0,-26 141 0 0 0,27-203 75 0 0,1-10 10 0 0,1 1 0 0 0,0-1 0 0 0,0 1 0 0 0,0-1 0 0 0,1 1-1 0 0,-1 0 1 0 0,1-1 0 0 0,0 1 0 0 0,0 3 0 0 0,29-31-259 0 0,86-77-785 0 0,-16 12-733 0 0,-82 76 1505 0 0,0 0 0 0 0,1 2 0 0 0,0 0 0 0 0,27-11 0 0 0,-43 21-129 0 0,-1 0 0 0 0,1 1 0 0 0,0-1 0 0 0,0 1 0 0 0,-1-1 0 0 0,1 1 0 0 0,0 0 0 0 0,0 0 0 0 0,0 0 0 0 0,0 0 0 0 0,3 0 0 0 0,-3 5-2371 0 0,-13 6 2250 0 0,-5 0-1164 0 0,6-4-7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6273 0 0,'-4'3'331'0'0,"1"0"0"0"0,-1 0 0 0 0,1 0-1 0 0,-1 1 1 0 0,1-1 0 0 0,0 1 0 0 0,0 0 0 0 0,1 0-1 0 0,-1 0 1 0 0,1 1 0 0 0,0-1 0 0 0,0 0 0 0 0,0 1-1 0 0,1 0 1 0 0,-1-1 0 0 0,0 10 0 0 0,0 3-334 0 0,1 1 0 0 0,1-1-1 0 0,3 26 1 0 0,-1-27-32 0 0,-1 0-1 0 0,-1-1 1 0 0,0 1-1 0 0,-3 19 0 0 0,1-7-68 0 0,2-28 91 0 0,0 0 1 0 0,0 0 0 0 0,0 0 0 0 0,0 0 0 0 0,0 0-1 0 0,0 1 1 0 0,0-1 0 0 0,0 0 0 0 0,0 0 0 0 0,0 0-1 0 0,0 0 1 0 0,0 0 0 0 0,0 0 0 0 0,0 0 0 0 0,0 1-1 0 0,0-1 1 0 0,0 0 0 0 0,0 0 0 0 0,1 0 0 0 0,-1 0-1 0 0,0 0 1 0 0,0 0 0 0 0,0 0 0 0 0,0 0-1 0 0,0 0 1 0 0,0 0 0 0 0,0 1 0 0 0,0-1 0 0 0,0 0-1 0 0,1 0 1 0 0,-1 0 0 0 0,0 0 0 0 0,0 0 0 0 0,0 0-1 0 0,0 0 1 0 0,0 0 0 0 0,0 0 0 0 0,0 0 0 0 0,1 0-1 0 0,-1 0 1 0 0,0 0 0 0 0,0 0 0 0 0,0 0 0 0 0,0 0-1 0 0,0 0 1 0 0,0 0 0 0 0,0 0 0 0 0,1 0-1 0 0,-1 0 1 0 0,0-1 0 0 0,0 1 0 0 0,0 0 0 0 0,0 0-1 0 0,10-13-891 0 0,14-43-927 0 0,-20 44 1805 0 0,0 1 0 0 0,1 0 0 0 0,1 0 0 0 0,0 0 0 0 0,8-11 0 0 0,-12 19 237 0 0,1 0 1 0 0,0 0-1 0 0,0 0 0 0 0,0 0 0 0 0,1 1 0 0 0,-1 0 0 0 0,0-1 1 0 0,1 1-1 0 0,0 0 0 0 0,-1 1 0 0 0,1-1 0 0 0,0 1 0 0 0,0-1 1 0 0,0 1-1 0 0,0 0 0 0 0,0 1 0 0 0,0-1 0 0 0,0 1 0 0 0,7 0 1 0 0,-6 0 19 0 0,0 0 1 0 0,-1 0-1 0 0,1 1 1 0 0,0 0-1 0 0,-1 0 1 0 0,1 0 0 0 0,-1 0-1 0 0,1 1 1 0 0,-1-1-1 0 0,0 1 1 0 0,6 4-1 0 0,0 1-146 0 0,-1 0 0 0 0,0 1 0 0 0,10 11 0 0 0,-19-19-187 0 0,1 0 1 0 0,-1 0-1 0 0,0 0 1 0 0,1 1 0 0 0,-1-1-1 0 0,1 0 1 0 0,-1 0 0 0 0,0 0-1 0 0,1 0 1 0 0,-1 0-1 0 0,1 0 1 0 0,-1 0 0 0 0,0 0-1 0 0,1 0 1 0 0,-1 0 0 0 0,1 0-1 0 0,-1 0 1 0 0,0 0-1 0 0,1 0 1 0 0,-1 0 0 0 0,1 0-1 0 0,-1 0 1 0 0,0-1 0 0 0,1 1-1 0 0,-1 0 1 0 0,0 0-1 0 0,1 0 1 0 0,-1-1 0 0 0,0 1-1 0 0,1 0 1 0 0,-1 0 0 0 0,0-1-1 0 0,1 1 1 0 0,-1 0-1 0 0,0-1 1 0 0,0 1 0 0 0,0 0-1 0 0,1-1 1 0 0,-1 1 0 0 0,0 0-1 0 0,0-1 1 0 0,0 1-1 0 0,0-1 1 0 0,1 1 0 0 0,-1 0-1 0 0,0-1 1 0 0,0 1 0 0 0,0-1-1 0 0,0 0 1 0 0,9-27-4443 0 0,-8 23 4101 0 0,13-62-2491 0 0,-8 38 1171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6193 0 0,'-19'42'5719'0'0,"-1"29"-3603"0"0,4-14-1424 0 0,-44 96-981 0 0,49-131-1027 0 0,0-2 0 0 0,-24 32 1 0 0,35-51 1224 0 0,-1 0 0 0 0,1 0 0 0 0,-1 0 0 0 0,0 0 0 0 0,1 0 0 0 0,-1-1 0 0 0,0 1 1 0 0,0 0-1 0 0,1 0 0 0 0,-1-1 0 0 0,0 1 0 0 0,0 0 0 0 0,0-1 0 0 0,0 1 0 0 0,0-1 0 0 0,0 1 1 0 0,0-1-1 0 0,0 0 0 0 0,0 1 0 0 0,0-1 0 0 0,-1 0 0 0 0,1 0 46 0 0,1 0 1 0 0,-1-1-1 0 0,0 1 0 0 0,1-1 0 0 0,-1 1 0 0 0,1-1 0 0 0,0 1 1 0 0,-1-1-1 0 0,1 1 0 0 0,-1-1 0 0 0,1 0 0 0 0,0 1 1 0 0,-1-1-1 0 0,1 0 0 0 0,0 1 0 0 0,0-1 0 0 0,0 0 1 0 0,-1 1-1 0 0,1-1 0 0 0,0 0 0 0 0,0 1 0 0 0,0-3 0 0 0,2-47-134 0 0,0 40 400 0 0,0 1 1 0 0,1-1 0 0 0,0 0 0 0 0,0 1 0 0 0,1-1 0 0 0,1 1 0 0 0,-1 0-1 0 0,1 1 1 0 0,1-1 0 0 0,0 1 0 0 0,0 0 0 0 0,9-9 0 0 0,-11 13-159 0 0,-1 1 0 0 0,1 0 1 0 0,0 0-1 0 0,0 1 0 0 0,0-1 0 0 0,0 1 1 0 0,0 0-1 0 0,0 0 0 0 0,1 0 1 0 0,-1 0-1 0 0,1 1 0 0 0,-1 0 0 0 0,1 0 1 0 0,0 0-1 0 0,0 0 0 0 0,-1 1 1 0 0,1 0-1 0 0,0 0 0 0 0,0 0 1 0 0,-1 1-1 0 0,1-1 0 0 0,0 1 0 0 0,-1 0 1 0 0,1 1-1 0 0,0-1 0 0 0,-1 1 1 0 0,0 0-1 0 0,5 2 0 0 0,1 2-1036 0 0,1 0 1 0 0,-1 1-1 0 0,9 8 0 0 0,-10-7-1018 0 0,0-1 0 0 0,21 12-1 0 0,-23-16 128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89 9362 0 0,'-2'1'214'0'0,"1"-1"0"0"0,-1 1 0 0 0,0 0-1 0 0,0 0 1 0 0,1 0 0 0 0,-1 1 0 0 0,0-1 0 0 0,1 0 0 0 0,-1 1-1 0 0,1-1 1 0 0,0 1 0 0 0,-1-1 0 0 0,1 1 0 0 0,0 0 0 0 0,0-1-1 0 0,0 1 1 0 0,0 0 0 0 0,0 0 0 0 0,0 3 0 0 0,-13 46-1066 0 0,6-19-342 0 0,0-8-1124 0 0,-1-1 0 0 0,-20 34 0 0 0,22-45 2196 0 0,-1-1 0 0 0,0 1 0 0 0,-1-1 0 0 0,0-1 1 0 0,0 0-1 0 0,-14 11 0 0 0,23-21 126 0 0,-1 1-1 0 0,1-1 0 0 0,0 1 1 0 0,-1-1-1 0 0,1 1 1 0 0,-1-1-1 0 0,1 1 1 0 0,-1-1-1 0 0,1 0 1 0 0,-1 1-1 0 0,0-1 0 0 0,1 0 1 0 0,-1 1-1 0 0,1-1 1 0 0,-1 0-1 0 0,0 0 1 0 0,1 0-1 0 0,-1 1 1 0 0,0-1-1 0 0,1 0 0 0 0,-1 0 1 0 0,0 0-1 0 0,1 0 1 0 0,-1 0-1 0 0,0 0 1 0 0,1 0-1 0 0,-1 0 1 0 0,1-1-1 0 0,-1 1 1 0 0,0 0-1 0 0,1 0 0 0 0,-1-1 1 0 0,0 1-1 0 0,0-2 2 0 0,0 1-1 0 0,0 0 0 0 0,1-1 1 0 0,-1 1-1 0 0,1-1 0 0 0,-1 1 1 0 0,1 0-1 0 0,-1-1 0 0 0,1 1 1 0 0,0-1-1 0 0,0 0 0 0 0,0 1 1 0 0,0-3-1 0 0,7-51-38 0 0,0 26-28 0 0,1 1-1 0 0,2 0 1 0 0,0 0-1 0 0,27-47 1 0 0,-32 65 317 0 0,2 0 1 0 0,-1 0-1 0 0,1 0 1 0 0,1 1-1 0 0,0 0 1 0 0,0 1 0 0 0,0 0-1 0 0,1 0 1 0 0,1 0-1 0 0,-1 1 1 0 0,1 1-1 0 0,0 0 1 0 0,1 0-1 0 0,20-8 1 0 0,-27 13-175 0 0,1 0 0 0 0,-1 1 1 0 0,1-1-1 0 0,-1 1 0 0 0,1 0 1 0 0,0 0-1 0 0,-1 0 0 0 0,1 0 0 0 0,-1 1 1 0 0,1 0-1 0 0,-1 0 0 0 0,0 0 1 0 0,1 0-1 0 0,6 4 0 0 0,4 3-935 0 0,0 0-1 0 0,22 16 1 0 0,-19-11-1293 0 0,-12-9 1261 0 0,-2 1-900 0 0</inkml:trace>
  <inkml:trace contextRef="#ctx0" brushRef="#br0" timeOffset="1">66 416 9746 0 0,'-25'7'6094'0'0,"44"-11"-5913"0"0,59-33-4246 0 0,-1-2 0 0 0,134-94 0 0 0,-204 129 3865 0 0,1-3-2064 0 0,-6 5 934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8906 0 0,'-3'2'202'0'0,"0"2"1"0"0,1-1-1 0 0,-1 0 0 0 0,1 1 1 0 0,0-1-1 0 0,0 1 0 0 0,0-1 1 0 0,1 1-1 0 0,-1 0 0 0 0,1 0 1 0 0,0 0-1 0 0,0 0 0 0 0,0 0 1 0 0,0 0-1 0 0,1 0 1 0 0,0 0-1 0 0,-1 0 0 0 0,2 0 1 0 0,0 8-1 0 0,1 9-357 0 0,2 0-1 0 0,9 33 1 0 0,-8-36 357 0 0,-2-7-220 0 0,16 50-3214 0 0,-18-58 2883 0 0,1 1 0 0 0,0-1 0 0 0,-1 0 0 0 0,1 0 0 0 0,0 0 0 0 0,0 0 0 0 0,1 0 0 0 0,-1 0 0 0 0,0 0 0 0 0,1-1 0 0 0,0 1 0 0 0,0-1 0 0 0,0 0 0 0 0,5 3 0 0 0,-7-4 339 0 0,0-1 1 0 0,0 0 0 0 0,0 1-1 0 0,0-1 1 0 0,0 0 0 0 0,0 0-1 0 0,0 0 1 0 0,0 0 0 0 0,0 0-1 0 0,0 0 1 0 0,0 0 0 0 0,0 0-1 0 0,1 0 1 0 0,-1 0 0 0 0,0-1-1 0 0,0 1 1 0 0,0 0 0 0 0,0-1-1 0 0,0 1 1 0 0,0-1 0 0 0,0 1-1 0 0,0-1 1 0 0,-1 1 0 0 0,1-1-1 0 0,0 0 1 0 0,0 1 0 0 0,0-1-1 0 0,0 0 1 0 0,-1 0 0 0 0,1 0-1 0 0,0 1 1 0 0,-1-1 0 0 0,1 0-1 0 0,-1 0 1 0 0,1 0 0 0 0,-1 0-1 0 0,0 0 1 0 0,1 0 0 0 0,-1 0-1 0 0,0 0 1 0 0,1 0 0 0 0,-1 0-1 0 0,0-1 1 0 0,0 0 0 0 0,2-8 38 0 0,0-1 1 0 0,-1 0 0 0 0,0-15 0 0 0,0 19-52 0 0,-1-37 29 0 0,0 25-7 0 0,0 0 1 0 0,1 1-1 0 0,0-1 1 0 0,2 1-1 0 0,0 0 1 0 0,1-1-1 0 0,9-22 0 0 0,-13 39 59 0 0,1 0 0 0 0,0 0 0 0 0,0 0 0 0 0,0 0 0 0 0,1 0 0 0 0,-1 1 0 0 0,0-1 0 0 0,1 0 0 0 0,-1 0 0 0 0,1 1 0 0 0,-1-1 0 0 0,1 1 0 0 0,0-1 0 0 0,0 1-1 0 0,0 0 1 0 0,0 0 0 0 0,0 0 0 0 0,0 0 0 0 0,0 0 0 0 0,0 0 0 0 0,0 0 0 0 0,3 0 0 0 0,-2 1 142 0 0,0 0 0 0 0,0 0 0 0 0,0 1 0 0 0,0-1 0 0 0,0 1 0 0 0,0 0 0 0 0,0 0 0 0 0,0 0 0 0 0,0 0 0 0 0,0 0 0 0 0,-1 0 0 0 0,1 1 0 0 0,0-1 0 0 0,2 3 0 0 0,4 3 190 0 0,0 1-1 0 0,-1-1 1 0 0,0 1-1 0 0,0 1 1 0 0,-1 0-1 0 0,0 0 1 0 0,10 17-1 0 0,-12-16-357 0 0,0 1-1 0 0,0-1 1 0 0,-1 1-1 0 0,-1-1 0 0 0,0 1 1 0 0,0 0-1 0 0,-1 1 0 0 0,0-1 1 0 0,-1 0-1 0 0,0 22 0 0 0,-2-27-127 0 0,0 1 0 0 0,0-1 0 0 0,-1 0-1 0 0,0 1 1 0 0,0-1 0 0 0,0 0 0 0 0,-1 0-1 0 0,1-1 1 0 0,-2 1 0 0 0,1 0 0 0 0,-1-1-1 0 0,1 0 1 0 0,-1 0 0 0 0,-1 0 0 0 0,1 0-1 0 0,-1-1 1 0 0,0 1 0 0 0,0-1 0 0 0,0-1-1 0 0,-9 6 1 0 0,6-5 110 0 0,1 0 0 0 0,-1 0 0 0 0,0-1-1 0 0,0 0 1 0 0,0-1 0 0 0,0 0 0 0 0,-1 0 0 0 0,1-1 0 0 0,0 0-1 0 0,-1 0 1 0 0,-11-1 0 0 0,16 0 43 0 0,1-1 1 0 0,-1 1-1 0 0,0-1 0 0 0,0 1 1 0 0,0-1-1 0 0,0 0 1 0 0,1-1-1 0 0,-1 1 0 0 0,0-1 1 0 0,1 1-1 0 0,-1-1 0 0 0,1 0 1 0 0,0-1-1 0 0,0 1 0 0 0,-1 0 1 0 0,2-1-1 0 0,-1 0 1 0 0,0 0-1 0 0,0 1 0 0 0,1-2 1 0 0,0 1-1 0 0,-1 0 0 0 0,1 0 1 0 0,0-1-1 0 0,1 1 0 0 0,-3-7 1 0 0,4 9-44 0 0,0-1 1 0 0,-1 0-1 0 0,1 0 1 0 0,0 1-1 0 0,0-1 1 0 0,1 0 0 0 0,-1 1-1 0 0,0-1 1 0 0,1 0-1 0 0,-1 1 1 0 0,1-1-1 0 0,-1 0 1 0 0,1 1-1 0 0,0-1 1 0 0,-1 1-1 0 0,1-1 1 0 0,0 1 0 0 0,0-1-1 0 0,0 1 1 0 0,0 0-1 0 0,1-1 1 0 0,-1 1-1 0 0,0 0 1 0 0,0 0-1 0 0,1 0 1 0 0,-1 0-1 0 0,1 0 1 0 0,2-1-1 0 0,7-5 94 0 0,0 1 1 0 0,22-8-1 0 0,-21 9-46 0 0,32-12 517 0 0,-33 14-1416 0 0,0-1 1 0 0,0-1-1 0 0,-1 0 0 0 0,17-10 1 0 0,-24 13 478 0 0,1-1 1 0 0,-1 1-1 0 0,0-1 1 0 0,-1 0 0 0 0,1 0-1 0 0,0 0 1 0 0,-1-1-1 0 0,0 1 1 0 0,1-1-1 0 0,-1 1 1 0 0,-1-1 0 0 0,1 0-1 0 0,-1 0 1 0 0,1 1-1 0 0,-1-1 1 0 0,0 0 0 0 0,0-6-1 0 0,1-5-1398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4841 0 0,'2'9'6634'0'0,"12"15"-6537"0"0,-11-18 456 0 0,8 16-799 0 0,-2 0-1 0 0,7 26 1 0 0,-11-30-169 0 0,1 0 1 0 0,1 0 0 0 0,0-1 0 0 0,19 29 0 0 0,-25-44 514 0 0,0-1-1 0 0,0 0 1 0 0,0 0 0 0 0,0 0-1 0 0,0 0 1 0 0,0 0-1 0 0,0 0 1 0 0,1 0 0 0 0,-1-1-1 0 0,0 1 1 0 0,1 0-1 0 0,-1-1 1 0 0,0 1-1 0 0,1 0 1 0 0,-1-1 0 0 0,1 0-1 0 0,-1 1 1 0 0,1-1-1 0 0,-1 0 1 0 0,1 0 0 0 0,-1 0-1 0 0,1 0 1 0 0,-1 0-1 0 0,1 0 1 0 0,-1 0-1 0 0,1-1 1 0 0,-1 1 0 0 0,1-1-1 0 0,-1 1 1 0 0,1-1-1 0 0,-1 1 1 0 0,0-1 0 0 0,1 0-1 0 0,-1 1 1 0 0,0-1-1 0 0,1 0 1 0 0,-1 0-1 0 0,0 0 1 0 0,1-2 0 0 0,8-5 346 0 0,0-1 1 0 0,-1 0-1 0 0,13-16 1 0 0,-15 17-525 0 0,54-66-934 0 0,-39 46-1329 0 0,-1 0 1 0 0,-2-2-1 0 0,-1 0 0 0 0,19-43 0 0 0,-27 47 378 0 0</inkml:trace>
  <inkml:trace contextRef="#ctx0" brushRef="#br0" timeOffset="1">525 1 5313 0 0,'-2'3'406'0'0,"0"0"0"0"0,1 1-1 0 0,-1 0 1 0 0,1-1 0 0 0,0 1 0 0 0,0 0 0 0 0,1 0-1 0 0,-1 0 1 0 0,1-1 0 0 0,0 1 0 0 0,0 7 0 0 0,7 49-174 0 0,-2-28 65 0 0,-2 8-1606 0 0,-2 1 0 0 0,-2 0 1 0 0,-11 78-1 0 0,6-89 323 0 0,-1 0 0 0 0,-1-1 0 0 0,-14 35 1 0 0,16-51-285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10906 0 0,'0'-1'180'0'0,"-1"1"-1"0"0,1 0 0 0 0,0-1 0 0 0,0 1 0 0 0,0 0 0 0 0,0 0 1 0 0,0-1-1 0 0,0 1 0 0 0,0 0 0 0 0,0 0 0 0 0,0-1 0 0 0,0 1 1 0 0,0 0-1 0 0,0 0 0 0 0,0-1 0 0 0,0 1 0 0 0,1 0 0 0 0,-1 0 1 0 0,0-1-1 0 0,0 1 0 0 0,1-2 1254 0 0,-1 2-1254 0 0,1 0 1 0 0,-1 0-1 0 0,1 0 0 0 0,13-7 1973 0 0,27-2-3205 0 0,-23 5 975 0 0,-10 2-418 0 0,64-22-3620 0 0,-67 22 4026 0 0,0 0 0 0 0,-1-1 0 0 0,1 1 0 0 0,-1-1 0 0 0,1 0 0 0 0,-1 0 0 0 0,0-1 0 0 0,0 1 0 0 0,0-1 0 0 0,0 0 0 0 0,5-7 0 0 0,-9 10-21 0 0,0 1 0 0 0,0 0 0 0 0,1-1 0 0 0,-1 1-1 0 0,0-1 1 0 0,0 1 0 0 0,0-1 0 0 0,1 1 0 0 0,-1-1 0 0 0,0 1 0 0 0,0-1 0 0 0,0 1 0 0 0,0-1-1 0 0,0 1 1 0 0,0-1 0 0 0,0 1 0 0 0,0-1 0 0 0,0 1 0 0 0,0-1 0 0 0,-1 1 0 0 0,1-1 0 0 0,0 1 0 0 0,0-1-1 0 0,0 1 1 0 0,-1-1 0 0 0,1 1 0 0 0,0 0 0 0 0,0-1 0 0 0,-1 1 0 0 0,1-1 0 0 0,0 1 0 0 0,-1 0-1 0 0,1-1 1 0 0,-1 1 0 0 0,1 0 0 0 0,0-1 0 0 0,-1 1 0 0 0,0 0 0 0 0,-19-8-5035 0 0,14 6 3437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36 212 6297 0 0,'-5'9'1109'0'0,"0"0"-1"0"0,1 0 0 0 0,0 0 1 0 0,-5 17-1 0 0,6-14-728 0 0,1-1 0 0 0,0 1 0 0 0,1-1 0 0 0,0 14 0 0 0,1-17-387 0 0,1 1 0 0 0,-1 0 0 0 0,1 0 0 0 0,1-1 0 0 0,0 1 0 0 0,0-1 0 0 0,1 1 0 0 0,0-1 1 0 0,0 0-1 0 0,1 0 0 0 0,0 0 0 0 0,0-1 0 0 0,10 14 0 0 0,-13-19-56 0 0,1 0 1 0 0,-1-1 0 0 0,0 1 0 0 0,1 0 0 0 0,-1 0 0 0 0,1-1 0 0 0,0 1-1 0 0,-1-1 1 0 0,1 0 0 0 0,0 1 0 0 0,0-1 0 0 0,0 0 0 0 0,0 0-1 0 0,0 0 1 0 0,0 0 0 0 0,0 0 0 0 0,0-1 0 0 0,1 1 0 0 0,-1-1 0 0 0,0 1-1 0 0,0-1 1 0 0,1 0 0 0 0,-1 0 0 0 0,0 0 0 0 0,0 0 0 0 0,1 0-1 0 0,-1-1 1 0 0,0 1 0 0 0,0-1 0 0 0,1 1 0 0 0,-1-1 0 0 0,0 0 0 0 0,0 0-1 0 0,0 0 1 0 0,0 0 0 0 0,0 0 0 0 0,0 0 0 0 0,0 0 0 0 0,-1-1-1 0 0,3-1 1 0 0,2-3-222 0 0,-1 0 1 0 0,1-1-1 0 0,-2 1 0 0 0,1-1 0 0 0,-1 0 0 0 0,0 0 0 0 0,0-1 1 0 0,-1 1-1 0 0,0-1 0 0 0,2-7 0 0 0,27-105-131 0 0,11-41 1892 0 0,-5 58 3230 0 0,-38 102-4620 0 0,0 1 0 0 0,0-1 0 0 0,0 0 0 0 0,1 0 0 0 0,-1 0 0 0 0,0 1 0 0 0,1-1 0 0 0,-1 0 0 0 0,0 1 0 0 0,1-1 0 0 0,-1 0 1 0 0,1 1-1 0 0,-1-1 0 0 0,1 0 0 0 0,0 1 0 0 0,-1-1 0 0 0,1 1 0 0 0,-1-1 0 0 0,1 1 0 0 0,0-1 0 0 0,0 1 0 0 0,-1-1 0 0 0,1 1 0 0 0,0 0 0 0 0,0 0 0 0 0,-1-1 0 0 0,3 1 0 0 0,-2 0-24 0 0,0 1 1 0 0,0-1-1 0 0,0 1 1 0 0,-1 0-1 0 0,1-1 1 0 0,0 1-1 0 0,0 0 1 0 0,0 0-1 0 0,-1 0 1 0 0,1 0-1 0 0,0-1 1 0 0,-1 1-1 0 0,1 0 1 0 0,-1 0-1 0 0,1 0 1 0 0,-1 0-1 0 0,1 2 0 0 0,15 49 914 0 0,-5 11-435 0 0,4 106-1 0 0,-10-90-73 0 0,-5-77-452 0 0,0-1 1 0 0,0 0 0 0 0,0 1-1 0 0,0-1 1 0 0,0 1-1 0 0,0-1 1 0 0,0 0-1 0 0,1 1 1 0 0,-1-1 0 0 0,0 0-1 0 0,1 1 1 0 0,0-1-1 0 0,-1 0 1 0 0,1 1-1 0 0,0-1 1 0 0,-1 0 0 0 0,1 0-1 0 0,0 0 1 0 0,0 0-1 0 0,0 0 1 0 0,0 0-1 0 0,0 0 1 0 0,2 2 0 0 0,-2-3-16 0 0,1 0 1 0 0,-1 0-1 0 0,1 0 1 0 0,-1 0-1 0 0,0 0 1 0 0,1-1 0 0 0,-1 1-1 0 0,0 0 1 0 0,1-1-1 0 0,-1 1 1 0 0,0-1 0 0 0,1 1-1 0 0,-1-1 1 0 0,0 1-1 0 0,0-1 1 0 0,0 0-1 0 0,0 0 1 0 0,0 0 0 0 0,2-1-1 0 0,7-7-250 0 0,0-1-1 0 0,0-1 1 0 0,11-15 0 0 0,-19 24 133 0 0,2-4 185 0 0,45-56-3164 0 0,-29 37-3253 0 0,41-37 0 0 0,-48 50 3787 0 0</inkml:trace>
  <inkml:trace contextRef="#ctx0" brushRef="#br0" timeOffset="1">751 179 10906 0 0,'-5'1'4281'0'0,"-1"2"-1952"0"0,0 0-1201 0 0,1 3-560 0 0,3-2-256 0 0,0 2-152 0 0,2-1-88 0 0,2 0-120 0 0,0 3-240 0 0,3-2-384 0 0,-1 2-672 0 0,1 0-1025 0 0,0-1-1376 0 0,1 2 265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11 486 2745 0 0,'-10'4'4650'0'0,"35"-15"-2858"0"0,321-81 3975 0 0,141-36-4694 0 0,-67 19-825 0 0,-253 61-262 0 0,129-35 362 0 0,-285 80-465 0 0,11-2 132 0 0,35-5-1 0 0,-50 9-611 0 0,-1 1 0 0 0,1 0-1 0 0,-1 1 1 0 0,1-1 0 0 0,11 3-1 0 0,-17-2 424 0 0,-1-1 0 0 0,1 0-1 0 0,-1 0 1 0 0,1 0-1 0 0,-1 0 1 0 0,1 1 0 0 0,-1-1-1 0 0,1 0 1 0 0,-1 1-1 0 0,0-1 1 0 0,1 0-1 0 0,-1 1 1 0 0,0-1 0 0 0,1 0-1 0 0,-1 1 1 0 0,0-1-1 0 0,1 1 1 0 0,-1-1 0 0 0,0 0-1 0 0,0 1 1 0 0,1-1-1 0 0,-1 1 1 0 0,0-1-1 0 0,0 1 1 0 0,0-1 0 0 0,0 1-1 0 0,0-1 1 0 0,1 1-1 0 0,-1-1 1 0 0,0 1 0 0 0,0-1-1 0 0,0 1 1 0 0,-1-1-1 0 0,1 1 1 0 0,0-1-1 0 0,0 1 1 0 0,0-1 0 0 0,0 2-1 0 0,-11 18-3591 0 0,-1-6 1685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0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81 4401 0 0,'-11'-33'3093'0'0,"10"31"-3087"0"0,1-1 0 0 0,0 1 0 0 0,0 0 1 0 0,1-1-1 0 0,-1 1 0 0 0,0 0 0 0 0,1 0 0 0 0,-1-1 0 0 0,1 1 0 0 0,0 0 1 0 0,0 0-1 0 0,0 0 0 0 0,0 0 0 0 0,0 0 0 0 0,0 0 0 0 0,1 0 0 0 0,-1 0 1 0 0,1 0-1 0 0,-1 1 0 0 0,3-3 0 0 0,-3 3-4 0 0,-1 1 1 0 0,1 0-1 0 0,-1 0 1 0 0,1 0-1 0 0,0 0 0 0 0,-1-1 1 0 0,1 1-1 0 0,-1 0 0 0 0,1 0 1 0 0,0 0-1 0 0,-1 0 1 0 0,1 0-1 0 0,-1 0 0 0 0,1 0 1 0 0,0 1-1 0 0,-1-1 1 0 0,1 0-1 0 0,-1 0 0 0 0,1 0 1 0 0,-1 1-1 0 0,1-1 0 0 0,-1 0 1 0 0,1 0-1 0 0,-1 1 1 0 0,1-1-1 0 0,-1 0 0 0 0,1 1 1 0 0,-1-1-1 0 0,1 1 1 0 0,-1-1-1 0 0,1 1 0 0 0,-1-1 1 0 0,0 1-1 0 0,1-1 1 0 0,-1 1-1 0 0,0-1 0 0 0,1 2 1 0 0,16 24 504 0 0,-14-21-458 0 0,86 169 500 0 0,-49-89-267 0 0,-39-84-223 0 0,-1 1 1 0 0,1 0 0 0 0,-1 0 0 0 0,1 0-1 0 0,-1 0 1 0 0,0-1 0 0 0,0 1 0 0 0,0 0-1 0 0,0 0 1 0 0,0 0 0 0 0,0 2 0 0 0,0-4-43 0 0,0 1 1 0 0,0-1-1 0 0,0 1 1 0 0,0-1 0 0 0,-1 0-1 0 0,1 1 1 0 0,0-1-1 0 0,0 1 1 0 0,0-1 0 0 0,0 0-1 0 0,0 1 1 0 0,-1-1 0 0 0,1 0-1 0 0,0 1 1 0 0,0-1-1 0 0,-1 0 1 0 0,1 1 0 0 0,0-1-1 0 0,-1 0 1 0 0,1 0-1 0 0,0 1 1 0 0,-1-1 0 0 0,1 0-1 0 0,0 0 1 0 0,-1 0 0 0 0,1 1-1 0 0,0-1 1 0 0,-1 0-1 0 0,1 0 1 0 0,0 0 0 0 0,-1 0-1 0 0,1 0 1 0 0,-1 0-1 0 0,1 0 1 0 0,-1 0 0 0 0,1 0-1 0 0,0 0 1 0 0,-1 0-1 0 0,1 0 1 0 0,-1 0 0 0 0,1 0-1 0 0,0 0 1 0 0,-1 0 0 0 0,1 0-1 0 0,0-1 1 0 0,-1 1-1 0 0,1 0 1 0 0,0 0 0 0 0,-1 0-1 0 0,1-1 1 0 0,0 1-1 0 0,-1 0 1 0 0,1 0 0 0 0,-1-1-1 0 0,0 0 10 0 0,0-1 1 0 0,0 1-1 0 0,-1 0 0 0 0,1-1 0 0 0,0 1 0 0 0,0-1 0 0 0,1 1 0 0 0,-1-1 0 0 0,0 0 0 0 0,0 1 1 0 0,1-1-1 0 0,-1 0 0 0 0,1 0 0 0 0,-1 1 0 0 0,1-1 0 0 0,0 0 0 0 0,0 0 0 0 0,0 0 0 0 0,0 1 0 0 0,0-4 1 0 0,7-40 182 0 0,-5 35-136 0 0,1-3-107 0 0,0 0 0 0 0,1 0 0 0 0,1 0 0 0 0,0 0 0 0 0,1 1 0 0 0,1 0 0 0 0,-1 0-1 0 0,2 1 1 0 0,0 0 0 0 0,13-16 0 0 0,-15 21-480 0 0,1-1-1 0 0,-1 1 1 0 0,1 0-1 0 0,0 0 1 0 0,0 1-1 0 0,1 0 0 0 0,-1 1 1 0 0,1-1-1 0 0,0 1 1 0 0,0 1-1 0 0,1-1 1 0 0,-1 2-1 0 0,1-1 1 0 0,0 1-1 0 0,0 0 0 0 0,17-1 1 0 0,-13 4-1505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 4313 0 0,'3'-13'7272'0'0,"-4"22"-694"0"0,-2 9-2787 0 0,-1-3-4877 0 0,-19 70 1168 0 0,13-56-174 0 0,2-1 1 0 0,2 1 0 0 0,-5 38-1 0 0,11-64 99 0 0,-1-1 0 0 0,1 0 0 0 0,0 1 0 0 0,0-1 0 0 0,0 0 0 0 0,0 0 0 0 0,1 1 0 0 0,-1-1-1 0 0,0 0 1 0 0,1 1 0 0 0,0-1 0 0 0,-1 0 0 0 0,1 0 0 0 0,0 0 0 0 0,0 0 0 0 0,0 0 0 0 0,1 0-1 0 0,-1 0 1 0 0,0 0 0 0 0,1 0 0 0 0,-1-1 0 0 0,1 1 0 0 0,2 2 0 0 0,-1-3 15 0 0,0 0 1 0 0,-1 0-1 0 0,1 0 1 0 0,0-1-1 0 0,0 1 1 0 0,0-1-1 0 0,0 1 1 0 0,0-1 0 0 0,1 0-1 0 0,-1 0 1 0 0,0 0-1 0 0,0-1 1 0 0,0 1-1 0 0,0-1 1 0 0,0 0-1 0 0,0 0 1 0 0,3-1-1 0 0,5-2 18 0 0,-1-1-1 0 0,1 0 0 0 0,-1-1 1 0 0,0 0-1 0 0,0 0 1 0 0,-1-1-1 0 0,16-15 1 0 0,55-63-64 0 0,-74 78 31 0 0,28-35-547 0 0,-19 22-759 0 0,29-29 1 0 0,-37 43-336 0 0,0 0 1 0 0,0 0 0 0 0,0 1-1 0 0,14-7 1 0 0,-21 12 1545 0 0,1 0 1 0 0,-1 0-1 0 0,0 0 0 0 0,0-1 0 0 0,0 1 0 0 0,0 0 1 0 0,0 0-1 0 0,1 0 0 0 0,-1 0 0 0 0,0 0 1 0 0,0 0-1 0 0,0 0 0 0 0,0 0 0 0 0,1 0 0 0 0,-1 0 1 0 0,0 0-1 0 0,0 0 0 0 0,0 0 0 0 0,0 0 1 0 0,1 0-1 0 0,-1 0 0 0 0,0 0 0 0 0,0 0 0 0 0,0 0 1 0 0,0 0-1 0 0,1 0 0 0 0,-1 0 0 0 0,0 0 1 0 0,0 0-1 0 0,0 1 0 0 0,0-1 0 0 0,1 0 0 0 0,-1 0 1 0 0,0 0-1 0 0,0 0 0 0 0,0 0 0 0 0,0 0 1 0 0,0 1-1 0 0,0-1 0 0 0,0 0 0 0 0,1 0 0 0 0,-1 0 1 0 0,0 0-1 0 0,0 0 0 0 0,0 1 0 0 0,0-1 1 0 0,0 0-1 0 0,0 0 0 0 0,0 0 0 0 0,0 0 0 0 0,0 1 1 0 0,0-1-1 0 0,0 0 0 0 0,0 0 0 0 0,0 0 1 0 0,0 0-1 0 0,0 1 0 0 0,0-1 0 0 0,0 0 0 0 0,0 0 1 0 0,0 0-1 0 0,0 0 0 0 0,-1 1 0 0 0,-2 12-2081 0 0,-1-5 582 0 0</inkml:trace>
  <inkml:trace contextRef="#ctx0" brushRef="#br0" timeOffset="1">203 349 7570 0 0,'-1'1'322'0'0,"0"1"0"0"0,0-1 0 0 0,1 0 0 0 0,-1 0 1 0 0,0 0-1 0 0,1 1 0 0 0,-1-1 0 0 0,1 0 0 0 0,0 1 1 0 0,-1-1-1 0 0,1 0 0 0 0,0 1 0 0 0,0-1 1 0 0,0 0-1 0 0,0 1 0 0 0,0-1 0 0 0,0 1 0 0 0,0-1 1 0 0,1 0-1 0 0,-1 1 0 0 0,0-1 0 0 0,1 0 0 0 0,-1 1 1 0 0,2 1-1 0 0,-1-3-246 0 0,0 1 1 0 0,0-1-1 0 0,0 1 1 0 0,0-1-1 0 0,1 0 1 0 0,-1 1-1 0 0,0-1 1 0 0,0 0-1 0 0,0 0 1 0 0,1 0-1 0 0,-1 0 1 0 0,0 0-1 0 0,0 0 1 0 0,0 0-1 0 0,1-1 1 0 0,-1 1-1 0 0,0 0 1 0 0,0-1-1 0 0,0 1 1 0 0,0 0-1 0 0,1-1 1 0 0,-1 0-1 0 0,0 1 1 0 0,0-1-1 0 0,0 0 1 0 0,0 1-1 0 0,1-3 0 0 0,14-8-30 0 0,0-2-1 0 0,21-21 0 0 0,-28 24-230 0 0,1 0 0 0 0,0 1 1 0 0,0 1-1 0 0,1 0 1 0 0,0 0-1 0 0,0 1 0 0 0,22-10 1 0 0,-32 17 180 0 0,0-1 1 0 0,-1 1-1 0 0,1 0 1 0 0,0-1 0 0 0,0 1-1 0 0,0 0 1 0 0,0 0-1 0 0,0 0 1 0 0,0 0-1 0 0,0 0 1 0 0,0 0-1 0 0,0 0 1 0 0,0 0 0 0 0,0 0-1 0 0,0 0 1 0 0,0 0-1 0 0,0 0 1 0 0,0 1-1 0 0,-1-1 1 0 0,1 0-1 0 0,0 1 1 0 0,0-1-1 0 0,0 1 1 0 0,1 0 0 0 0,-1 1 26 0 0,0-1 0 0 0,0 0 0 0 0,0 1 0 0 0,0-1 1 0 0,0 1-1 0 0,-1-1 0 0 0,1 1 0 0 0,-1-1 1 0 0,1 1-1 0 0,-1 0 0 0 0,1-1 0 0 0,-1 1 1 0 0,0 2-1 0 0,1 7 284 0 0,-2 0 0 0 0,1 0 0 0 0,-4 17 0 0 0,3-20-50 0 0,-12 57 1318 0 0,9-49-1228 0 0,0 1 0 0 0,2-1 0 0 0,-1 1 0 0 0,2-1 0 0 0,0 1 0 0 0,1 0 1 0 0,1 0-1 0 0,3 18 0 0 0,-4-33-390 0 0,0-1 0 0 0,0 0 1 0 0,1 1-1 0 0,-1-1 0 0 0,0 0 1 0 0,1 0-1 0 0,-1 1 0 0 0,1-1 1 0 0,0 0-1 0 0,-1 0 0 0 0,1 0 1 0 0,0 0-1 0 0,0 1 0 0 0,-1-1 1 0 0,1 0-1 0 0,0-1 0 0 0,0 1 1 0 0,0 0-1 0 0,0 0 1 0 0,1 0-1 0 0,-1-1 0 0 0,0 1 1 0 0,0 0-1 0 0,0-1 0 0 0,1 1 1 0 0,1 0-1 0 0,-1-1-129 0 0,0 0 0 0 0,1 0 0 0 0,-1-1 1 0 0,0 1-1 0 0,0 0 0 0 0,1-1 0 0 0,-1 0 0 0 0,0 1 0 0 0,0-1 0 0 0,0 0 1 0 0,0 0-1 0 0,0 0 0 0 0,0-1 0 0 0,2 0 0 0 0,4-4-510 0 0,-1 0 0 0 0,1 0 0 0 0,-1-1 0 0 0,-1 0 0 0 0,1 0 0 0 0,6-11 0 0 0,-5 5-714 0 0,-1 0-1 0 0,-1 0 1 0 0,0-1 0 0 0,-1 1-1 0 0,0-1 1 0 0,-1 0-1 0 0,2-16 1 0 0,-1 7-633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52 4001 0 0,'0'-1'179'0'0,"-1"-1"0"0"0,1 0 0 0 0,0 1-1 0 0,-1-1 1 0 0,0 0 0 0 0,1 1 0 0 0,-1-1 0 0 0,0 1 0 0 0,0-1 0 0 0,0 1 0 0 0,0-1 0 0 0,-1 0 0 0 0,1 1-99 0 0,0 0 0 0 0,0 0 0 0 0,1 0 0 0 0,-1 0 0 0 0,0 0 0 0 0,1 0 0 0 0,-1 0 0 0 0,0 0 0 0 0,1-1 0 0 0,0 1 1 0 0,-1 0-1 0 0,1 0 0 0 0,0 0 0 0 0,-1-1 0 0 0,1 1 0 0 0,0 0 0 0 0,0 0 0 0 0,0 0 0 0 0,0-3 0 0 0,1 2 35 0 0,1-1-179 0 0,1 14 12 0 0,42 177 615 0 0,103 269 1 0 0,-146-452-326 0 0,1 0 0 0 0,-1-1 1 0 0,1 1-1 0 0,0 0 0 0 0,0-1 0 0 0,1 0 0 0 0,-1 0 1 0 0,7 6-1 0 0,-9-9-66 0 0,-1-55 2042 0 0,-7 4-1799 0 0,2 1 0 0 0,3-70 0 0 0,2 101-409 0 0,2 0 0 0 0,0 1-1 0 0,1-1 1 0 0,1 0 0 0 0,0 1-1 0 0,1 0 1 0 0,1 0-1 0 0,1 1 1 0 0,0 0 0 0 0,12-19-1 0 0,-12 25-17 0 0,0 0-1 0 0,1 0 1 0 0,0 1-1 0 0,1 0 1 0 0,0 1-1 0 0,0 0 1 0 0,20-14-1 0 0,-23 18-298 0 0,0 1 0 0 0,0 0-1 0 0,1 0 1 0 0,-1 1-1 0 0,1 0 1 0 0,-1 0 0 0 0,1 0-1 0 0,0 1 1 0 0,-1 0-1 0 0,1 0 1 0 0,0 1-1 0 0,0 0 1 0 0,0 0 0 0 0,-1 0-1 0 0,13 3 1 0 0,68 13-7051 0 0,-81-16 5395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 5529 0 0,'-10'-4'2356'0'0,"9"3"-2127"0"0,-1 0 0 0 0,1 1-1 0 0,0-1 1 0 0,0 0-1 0 0,-1 1 1 0 0,1 0-1 0 0,0-1 1 0 0,0 1-1 0 0,-1 0 1 0 0,1 0 0 0 0,0-1-1 0 0,-1 1 1 0 0,-1 0-1 0 0,2 1-234 0 0,0 0-1 0 0,1 0 0 0 0,-1-1 1 0 0,0 1-1 0 0,0 0 1 0 0,1 0-1 0 0,-1 0 0 0 0,1 0 1 0 0,-1 0-1 0 0,1 0 0 0 0,-1 0 1 0 0,1 0-1 0 0,0 0 1 0 0,0 0-1 0 0,-1 0 0 0 0,1 0 1 0 0,0 0-1 0 0,0 0 0 0 0,0 0 1 0 0,0 0-1 0 0,0 0 1 0 0,0 2-1 0 0,-1 263-923 0 0,4-124 805 0 0,-3-135 127 0 0,-1 16 121 0 0,1 1-1 0 0,1 0 1 0 0,1 0-1 0 0,1-1 1 0 0,1 1 0 0 0,10 29-1 0 0,-14-52-78 0 0,0 0-1 0 0,1 0 1 0 0,-1 0-1 0 0,1 0 1 0 0,-1 0-1 0 0,1 1 1 0 0,-1-1-1 0 0,1 0 1 0 0,0 0-1 0 0,0 0 1 0 0,-1-1-1 0 0,1 1 1 0 0,0 0-1 0 0,0 0 1 0 0,0 0-1 0 0,0-1 1 0 0,0 1-1 0 0,0 0 1 0 0,0-1-1 0 0,0 1 1 0 0,0-1-1 0 0,0 1 1 0 0,2 0-1 0 0,-2-1 22 0 0,0 0 0 0 0,0-1 0 0 0,1 1 0 0 0,-1 0 0 0 0,0-1 0 0 0,0 1 0 0 0,1 0 0 0 0,-1-1 0 0 0,0 1 0 0 0,0-1 1 0 0,0 0-1 0 0,0 1 0 0 0,0-1 0 0 0,0 0 0 0 0,0 0 0 0 0,0 0 0 0 0,2-1 0 0 0,2-5 194 0 0,1 0 1 0 0,-1-1-1 0 0,0 1 0 0 0,6-14 1 0 0,10-19 45 0 0,-9 19-407 0 0,-1-1 0 0 0,9-26 1 0 0,2-3-1955 0 0,-17 40 685 0 0,0 0-1 0 0,0 0 1 0 0,-1 0 0 0 0,-1-1 0 0 0,5-21-1 0 0,-7 26 1035 0 0,-1 7 243 0 0,0-1 0 0 0,1 1 0 0 0,-1-1 0 0 0,0 1 0 0 0,0-1 1 0 0,0 1-1 0 0,0-1 0 0 0,1 0 0 0 0,-1 1 0 0 0,0-1 0 0 0,0 1 0 0 0,0-1 0 0 0,0 0 0 0 0,0 1 1 0 0,-1-1-1 0 0,1 1 0 0 0,0-1 0 0 0,0 0 0 0 0,0 1 0 0 0,0-1 0 0 0,-1 1 0 0 0,1-1 0 0 0,0 1 1 0 0,0-1-1 0 0,-1 1 0 0 0,1-1 0 0 0,-1 1 0 0 0,1-1 0 0 0,-1 0 0 0 0,-4-2-710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92 2128 0 0,'-2'1'853'0'0,"-22"18"2517"0"0,23-19-3256 0 0,0 0-1 0 0,0 1 0 0 0,1-1 0 0 0,-1 1 1 0 0,0 0-1 0 0,1-1 0 0 0,-1 1 0 0 0,0-1 1 0 0,1 1-1 0 0,-1 0 0 0 0,1 0 0 0 0,-1-1 1 0 0,1 1-1 0 0,0 0 0 0 0,-1 0 0 0 0,1-1 0 0 0,0 1 1 0 0,-1 0-1 0 0,1 0 0 0 0,0 0 0 0 0,0 0 1 0 0,0-1-1 0 0,0 1 0 0 0,0 0 0 0 0,0 0 1 0 0,0 0-1 0 0,0 1 0 0 0,1-2-53 0 0,0 1 0 0 0,0-1-1 0 0,0 1 1 0 0,0-1 0 0 0,0 1 0 0 0,1-1-1 0 0,-1 0 1 0 0,0 0 0 0 0,0 0 0 0 0,0 1-1 0 0,0-1 1 0 0,1 0 0 0 0,-1-1 0 0 0,0 1 0 0 0,0 0-1 0 0,0 0 1 0 0,1 0 0 0 0,0-1 0 0 0,27-6 252 0 0,-26 6-265 0 0,42-14-902 0 0,52-25-1 0 0,-31 12-1662 0 0,43-11-3091 0 0,-96 34 4438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2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2 432 5681 0 0,'0'0'160'0'0,"0"0"1"0"0,-1-1-1 0 0,1 1 0 0 0,0-1 0 0 0,0 1 1 0 0,0-1-1 0 0,0 1 0 0 0,-1 0 0 0 0,1-1 0 0 0,0 1 1 0 0,0-1-1 0 0,0 1 0 0 0,0-1 0 0 0,0 1 0 0 0,0-1 1 0 0,0 1-1 0 0,0-1 0 0 0,0 1 0 0 0,0-1 1 0 0,1 1-1 0 0,-1-1 0 0 0,0 1 0 0 0,0-1 0 0 0,0 1 1 0 0,0-1-1 0 0,1 1 0 0 0,-1 0 0 0 0,1-1 1 0 0,14-18 741 0 0,21-11-967 0 0,0 7-579 0 0,2 2-1 0 0,0 1 1 0 0,1 2 0 0 0,43-13-1 0 0,13-7-3520 0 0,-93 37 4143 0 0,-1 1 0 0 0,0-1 0 0 0,0 0-1 0 0,0 1 1 0 0,1-1 0 0 0,-1 0 0 0 0,0 0-1 0 0,0 0 1 0 0,0 0 0 0 0,0 0 0 0 0,0 0 0 0 0,-1 0-1 0 0,1 0 1 0 0,0-1 0 0 0,0 1 0 0 0,-1 0 0 0 0,1 0-1 0 0,-1-1 1 0 0,1 1 0 0 0,-1 0 0 0 0,0-1 0 0 0,1 1-1 0 0,-1 0 1 0 0,0-1 0 0 0,0 1 0 0 0,0-1 0 0 0,0 1-1 0 0,0-2 1 0 0,-1-3-468 0 0,0-1 1 0 0,0 1-1 0 0,-1 0 0 0 0,-4-11 0 0 0,3 6-187 0 0</inkml:trace>
  <inkml:trace contextRef="#ctx0" brushRef="#br0" timeOffset="1">259 0 3497 0 0,'-3'3'381'0'0,"1"-1"1"0"0,-1 1-1 0 0,0 0 1 0 0,1 0-1 0 0,-1 0 0 0 0,1 0 1 0 0,0 1-1 0 0,0-1 1 0 0,1 1-1 0 0,-1-1 1 0 0,1 1-1 0 0,-1 0 1 0 0,1-1-1 0 0,0 1 0 0 0,1 0 1 0 0,-1 0-1 0 0,0 0 1 0 0,1 6-1 0 0,0 9-37 0 0,1-1 0 0 0,7 34 0 0 0,-2-13 19 0 0,2 15-2036 0 0,27 92 1 0 0,4 16-4663 0 0,-35-140 4356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126 287 3513 0 0,'-3'-23'204'0'0,"1"1"0"0"0,1-1-1 0 0,2 0 1 0 0,3-35 0 0 0,-1 28 1428 0 0,-2-54 0 0 0,-1 83-1496 0 0,0-1-1 0 0,0 1 1 0 0,0-1-1 0 0,0 1 1 0 0,0-1-1 0 0,-1 1 1 0 0,1-1-1 0 0,0 1 1 0 0,-1-1-1 0 0,1 1 1 0 0,-1-1-1 0 0,0 1 1 0 0,1 0-1 0 0,-2-2 1 0 0,1 3-97 0 0,1 0 0 0 0,0 0 0 0 0,-1 0 0 0 0,1 0 0 0 0,0 0 1 0 0,-1 0-1 0 0,1 0 0 0 0,-1 0 0 0 0,1 0 0 0 0,0 0 0 0 0,-1 0 1 0 0,1 0-1 0 0,0 0 0 0 0,-1 0 0 0 0,1 0 0 0 0,-1 1 0 0 0,1-1 1 0 0,0 0-1 0 0,0 0 0 0 0,-1 0 0 0 0,1 1 0 0 0,0-1 0 0 0,-1 0 0 0 0,1 0 1 0 0,0 1-1 0 0,0-1 0 0 0,-1 0 0 0 0,1 1 0 0 0,0-1 0 0 0,0 0 1 0 0,0 1-1 0 0,-1-1 0 0 0,1 1 0 0 0,-4 5 52 0 0,1 1 0 0 0,-1 0 0 0 0,1 0 0 0 0,-3 10-1 0 0,-16 68-101 0 0,-23 165 0 0 0,22 92 628 0 0,23-323-507 0 0,-1 5-45 0 0,1 1 1 0 0,3 25 0 0 0,-2-45 3 0 0,-1 0 0 0 0,1 0 0 0 0,0 0 0 0 0,0 0 1 0 0,1 0-1 0 0,-1-1 0 0 0,1 1 0 0 0,0-1 0 0 0,1 1 1 0 0,-1-1-1 0 0,1 0 0 0 0,0 1 0 0 0,0-1 1 0 0,0-1-1 0 0,0 1 0 0 0,6 5 0 0 0,-5-7-8 0 0,0-1 0 0 0,0 1 0 0 0,0 0 0 0 0,0-1 0 0 0,1 0 0 0 0,-1 0 0 0 0,0 0-1 0 0,1-1 1 0 0,-1 1 0 0 0,0-1 0 0 0,1 0 0 0 0,-1 0 0 0 0,0-1 0 0 0,1 1 0 0 0,-1-1 0 0 0,0 0 0 0 0,1 0 0 0 0,-1-1-1 0 0,4-1 1 0 0,13-5 33 0 0,-1-1-1 0 0,26-16 1 0 0,-41 23-84 0 0,15-11 28 0 0,-1 0 0 0 0,0-1 1 0 0,-1 0-1 0 0,-1-2 0 0 0,-1 0 1 0 0,0-1-1 0 0,22-31 0 0 0,4-15-3050 0 0,-8-2-4571 0 0,-28 39 4197 0 0,-7 17 1924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98 8226 0 0,'-7'1'2555'0'0,"4"-1"-2218"0"0,1 0 0 0 0,-1 1 1 0 0,1-1-1 0 0,-1 0 0 0 0,1 0 1 0 0,-1-1-1 0 0,1 1 0 0 0,0-1 1 0 0,-1 1-1 0 0,1-1 0 0 0,-3 0 0 0 0,37-21-200 0 0,3 5-194 0 0,-7 2-400 0 0,44-14 0 0 0,-64 26 502 0 0,1 1 0 0 0,-1-1-1 0 0,1 2 1 0 0,0-1 0 0 0,-1 1 0 0 0,1 1 0 0 0,0 0 0 0 0,0 0-1 0 0,0 0 1 0 0,8 3 0 0 0,-12-2 55 0 0,0 1-1 0 0,-1 0 1 0 0,1 0 0 0 0,-1 0-1 0 0,0 0 1 0 0,0 1 0 0 0,0-1-1 0 0,0 1 1 0 0,0 0 0 0 0,0 1-1 0 0,-1-1 1 0 0,1 1 0 0 0,-1-1-1 0 0,0 1 1 0 0,0 0 0 0 0,-1 0-1 0 0,5 8 1 0 0,3 8 50 0 0,-1 1 0 0 0,11 36-1 0 0,-3-8-530 0 0,-5-18-391 0 0,9 22-3249 0 0,6-6-4697 0 0,-25-44 7258 0 0,0-3 114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6345 0 0,'6'14'1562'0'0,"0"1"-1"0"0,6 28 0 0 0,7 47-379 0 0,15 53-1995 0 0,-29-126 1051 0 0,1 0-1 0 0,0 0 0 0 0,1-1 1 0 0,2 0-1 0 0,18 28 1 0 0,-25-41-119 0 0,0 0 1 0 0,0 0-1 0 0,0-1 1 0 0,1 1-1 0 0,-1-1 1 0 0,1 1-1 0 0,-1-1 1 0 0,1 0-1 0 0,0 0 1 0 0,0 0-1 0 0,0-1 1 0 0,0 1-1 0 0,0-1 1 0 0,0 0-1 0 0,1 0 1 0 0,-1 0-1 0 0,0 0 1 0 0,1 0 0 0 0,-1 0-1 0 0,6-1 1 0 0,-4 0-30 0 0,-1-1 1 0 0,0 0 0 0 0,0 0 0 0 0,0 0 0 0 0,0-1 0 0 0,0 1 0 0 0,0-1 0 0 0,0 0 0 0 0,0 0 0 0 0,-1 0 0 0 0,1-1 0 0 0,-1 1 0 0 0,1-1 0 0 0,-1 0-1 0 0,0 0 1 0 0,4-4 0 0 0,2-4-455 0 0,-1 1-1 0 0,0-1 0 0 0,-1-1 0 0 0,0 1 1 0 0,-1-1-1 0 0,0-1 0 0 0,0 1 1 0 0,4-18-1 0 0,-8 21 117 0 0,1-1 0 0 0,-1 1 0 0 0,-1 0 1 0 0,0 0-1 0 0,0-1 0 0 0,-1 1 0 0 0,0-1 0 0 0,-1 1 1 0 0,0 0-1 0 0,0-1 0 0 0,-1 1 0 0 0,-6-17 0 0 0,7 24-151 0 0,-1-1-1 0 0,0 1 0 0 0,1 0 1 0 0,-1 0-1 0 0,0 0 1 0 0,0 0-1 0 0,0 1 0 0 0,0-1 1 0 0,-1 1-1 0 0,1-1 1 0 0,0 1-1 0 0,-1 0 0 0 0,1-1 1 0 0,-1 1-1 0 0,1 0 1 0 0,-1 1-1 0 0,1-1 0 0 0,-1 0 1 0 0,0 1-1 0 0,1 0 1 0 0,-6-1-1 0 0,-1 0-1111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35 378 9186 0 0,'-24'-1'6772'0'0,"13"1"-6013"0"0,26-12-1063 0 0,19-11-2321 0 0,54-49 1 0 0,-61 48 1401 0 0,2 1 0 0 0,54-34 0 0 0,-59 44 1030 0 0,28-16 269 0 0,-24 6-3912 0 0,-22 17 1986 0 0,-2-1 246 0 0</inkml:trace>
  <inkml:trace contextRef="#ctx0" brushRef="#br0" timeOffset="1">537 227 11178 0 0,'-15'-2'4497'0'0,"16"-4"-3364"0"0,25-12-3526 0 0,-8 7 1830 0 0,107-84-5677 0 0,-102 81 6025 0 0,-1 0-1 0 0,2 2 0 0 0,46-19 0 0 0,-62 29 425 0 0,8-3-423 0 0,-16 4 82 0 0,0 1 0 0 0,1 0 0 0 0,-1 0 0 0 0,0-1 0 0 0,0 1 1 0 0,1 0-1 0 0,-1 0 0 0 0,0-1 0 0 0,0 1 0 0 0,0 0 0 0 0,1-1 0 0 0,-1 1 0 0 0,0 0 0 0 0,0-1 0 0 0,0 1 0 0 0,0 0 0 0 0,0-1 0 0 0,0 1 0 0 0,0 0 0 0 0,0-1 0 0 0,0 1 0 0 0,0-1 0 0 0,0 1 0 0 0,0 0 0 0 0,0-1 0 0 0,0 1 0 0 0,0 0 0 0 0,0-1 0 0 0,0 1 0 0 0,0 0 0 0 0,0-1 0 0 0,0 1 0 0 0,0 0 1 0 0,-1-1-1 0 0,1 1 0 0 0,0 0 0 0 0,0-1 0 0 0,-1 1 0 0 0,-1-3-1394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97 161 2224 0 0,'-13'-15'1919'0'0,"1"0"0"0"0,1-1-1 0 0,0-1 1 0 0,1 1 0 0 0,-15-35 0 0 0,10 21-909 0 0,18 62-1191 0 0,1-16 125 0 0,42 148-380 0 0,88 205 0 0 0,-57-209-6357 0 0,-38-81 2393 0 0,-30-58 2579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2:3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57 3265 0 0,'-17'-20'1287'0'0,"13"15"-764"0"0,1 0 1 0 0,-1 1-1 0 0,0 0 1 0 0,0 0 0 0 0,0 0-1 0 0,-1 0 1 0 0,-4-3 0 0 0,8 11-441 0 0,1-1 0 0 0,0 1 1 0 0,-1 0-1 0 0,1-1 1 0 0,1 1-1 0 0,-1-1 1 0 0,0 1-1 0 0,2 5 0 0 0,35 176-3729 0 0,-11-44 278 0 0,-20-113 1395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63 4737 0 0,'-49'52'9683'0'0,"95"-75"-8086"0"0,-35 17-1431 0 0,0-1 1 0 0,-1 0-1 0 0,11-10 0 0 0,-19 15-210 0 0,1-1 0 0 0,-1 1 0 0 0,0-1 0 0 0,0 1 0 0 0,0-1 0 0 0,0 0 0 0 0,-1 1 0 0 0,1-1-1 0 0,-1 0 1 0 0,1 0 0 0 0,-1 0 0 0 0,0 0 0 0 0,0-1 0 0 0,0 1 0 0 0,-1 0 0 0 0,1-7 0 0 0,-21 75 357 0 0,9-29-159 0 0,-23 98 994 0 0,29-111-812 0 0,1 0 0 0 0,2 1 0 0 0,0 40 0 0 0,1-61-327 0 0,1-1-1 0 0,1 1 1 0 0,-1-1-1 0 0,0 1 1 0 0,1-1-1 0 0,-1 1 1 0 0,1-1 0 0 0,0 1-1 0 0,0-1 1 0 0,0 0-1 0 0,0 1 1 0 0,0-1-1 0 0,0 0 1 0 0,1 0-1 0 0,-1 0 1 0 0,1 0 0 0 0,-1 0-1 0 0,1 0 1 0 0,0 0-1 0 0,0 0 1 0 0,0-1-1 0 0,0 1 1 0 0,0-1-1 0 0,0 1 1 0 0,3 0 0 0 0,-2-1-92 0 0,0 0 1 0 0,1 0 0 0 0,-1-1 0 0 0,0 0 0 0 0,0 1-1 0 0,0-1 1 0 0,1-1 0 0 0,-1 1 0 0 0,0 0-1 0 0,0-1 1 0 0,0 1 0 0 0,1-1 0 0 0,-1 0 0 0 0,0 0-1 0 0,0 0 1 0 0,0-1 0 0 0,-1 1 0 0 0,1-1 0 0 0,5-3-1 0 0,-2 1-391 0 0,0 0 0 0 0,-1 0 0 0 0,0-1 0 0 0,1 0 0 0 0,-2 0 0 0 0,1 0 0 0 0,0-1 0 0 0,-1 1 0 0 0,5-10 0 0 0,-7 12 256 0 0,-1 0 1 0 0,0 1 0 0 0,0-1 0 0 0,0 0 0 0 0,0 0 0 0 0,-1 0 0 0 0,1 0 0 0 0,-1 0 0 0 0,1 0 0 0 0,-1 0 0 0 0,0 0 0 0 0,0 0 0 0 0,-1 0 0 0 0,1 0 0 0 0,-1 0 0 0 0,1 0 0 0 0,-1 0 0 0 0,0 1 0 0 0,0-1 0 0 0,0 0 0 0 0,0 0 0 0 0,-1 1 0 0 0,1-1 0 0 0,-3-2 0 0 0,-45-54 544 0 0,12 25 3559 0 0,36 33-3767 0 0,1 0 1 0 0,-1 0-1 0 0,0 0 0 0 0,1 0 1 0 0,-1 0-1 0 0,1 0 0 0 0,0 0 1 0 0,-1 0-1 0 0,1 0 0 0 0,0 0 1 0 0,-1-1-1 0 0,1 1 0 0 0,0 0 0 0 0,0 0 1 0 0,0 0-1 0 0,0 0 0 0 0,0-1 1 0 0,0 1-1 0 0,1 0 0 0 0,-1 0 1 0 0,0 0-1 0 0,1 0 0 0 0,-1 0 0 0 0,0-1 1 0 0,1 1-1 0 0,-1 0 0 0 0,1 0 1 0 0,0 0-1 0 0,-1 0 0 0 0,1 0 1 0 0,1-1-1 0 0,25-31 520 0 0,-25 31-538 0 0,5-5-53 0 0,0 0 0 0 0,1 0 0 0 0,-1 0 0 0 0,2 1 0 0 0,-1 1 0 0 0,1 0 0 0 0,0 0 0 0 0,0 0 0 0 0,16-5 0 0 0,-22 9-24 0 0,0 0 1 0 0,0 0-1 0 0,-1 1 1 0 0,1-1-1 0 0,0 1 1 0 0,0 0-1 0 0,0 0 0 0 0,0 0 1 0 0,0 0-1 0 0,0 0 1 0 0,0 0-1 0 0,0 1 0 0 0,0 0 1 0 0,-1-1-1 0 0,1 1 1 0 0,0 0-1 0 0,0 0 1 0 0,-1 1-1 0 0,1-1 0 0 0,0 0 1 0 0,-1 1-1 0 0,1 0 1 0 0,-1 0-1 0 0,0-1 0 0 0,0 1 1 0 0,0 1-1 0 0,0-1 1 0 0,0 0-1 0 0,0 0 1 0 0,0 1-1 0 0,-1-1 0 0 0,1 1 1 0 0,-1-1-1 0 0,0 1 1 0 0,0 0-1 0 0,2 5 0 0 0,2 11 270 0 0,-1 0 0 0 0,0 0 1 0 0,-1 1-1 0 0,-2-1 0 0 0,0 1 0 0 0,-1 0 0 0 0,-2 20 0 0 0,0-13-543 0 0,2 0 0 0 0,5 46 0 0 0,-5-90-11578 0 0,2-10 8012 0 0,0-21 1943 0 0,-2 29 658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145 147 12011 0 0,'-33'-23'2128'0'0,"5"2"-1472"0"0,-3-2-336 0 0,12 7-272 0 0,11 3-48 0 0,0 2-64 0 0,3 3-80 0 0,0 0-80 0 0,2 2-168 0 0,0 2-248 0 0,2 0-376 0 0,1 1-569 0 0,1 0-487 0 0,2 1-209 0 0,3 1 537 0 0,4 2 320 0 0,5 2-1473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3280 2537 0 0,'-3'-5'859'0'0,"-2"-3"-102"0"0,1 0 1 0 0,-1 1 0 0 0,2-2 0 0 0,-5-10-1 0 0,8 17-728 0 0,-1 0-1 0 0,1-1 0 0 0,-1 1 1 0 0,1-1-1 0 0,0 1 0 0 0,0-1 1 0 0,0 1-1 0 0,0 0 0 0 0,0-1 1 0 0,0 1-1 0 0,1-1 0 0 0,0 1 1 0 0,-1 0-1 0 0,1-1 0 0 0,0 1 0 0 0,0 0 1 0 0,0 0-1 0 0,0-1 0 0 0,0 1 1 0 0,3-3-1 0 0,10-11-3 0 0,1 0-1 0 0,0 2 1 0 0,1-1 0 0 0,0 2-1 0 0,34-21 1 0 0,99-46 115 0 0,-101 56-105 0 0,412-169-161 0 0,16 40-580 0 0,195-97 325 0 0,-20-50 882 0 0,-115 50-197 0 0,657-264 388 0 0,158-61 1124 0 0,-1306 556-1724 0 0,1050-432 1574 0 0,-486 252-3048 0 0,-538 181-1454 0 0,1 4 0 0 0,100-6 0 0 0,-133 17 1038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14862 590 3857 0 0,'-57'-89'2203'0'0,"18"27"-1926"0"0,-1 2-1 0 0,-4 2 1 0 0,-71-75 0 0 0,97 117-154 0 0,-1 2 0 0 0,0 0-1 0 0,0 1 1 0 0,-2 1 0 0 0,0 1 0 0 0,-27-11 0 0 0,3 5 105 0 0,-1 1 0 0 0,-49-8 0 0 0,30 12-133 0 0,-1 3 0 0 0,0 3 1 0 0,-126 4-1 0 0,-201 39-359 0 0,299-26 309 0 0,-1095 161-448 0 0,155 18 872 0 0,436-76-295 0 0,-377 65 356 0 0,51 15 11 0 0,-34 90-718 0 0,394-156 274 0 0,460-107-23 0 0,-530 119 626 0 0,10 37-762 0 0,-62 49-37 0 0,-23-54 680 0 0,-13-68 849 0 0,-298-7-829 0 0,757-75-534 0 0,51-7 17 0 0,-271-16 0 0 0,347-9 105 0 0,0-6 0 0 0,1-6 0 0 0,-142-42 0 0 0,89 3 436 0 0,-273-128 0 0 0,372 146-573 0 0,-101-42-2798 0 0,182 81 2032 0 0,-5-2-2854 0 0,13 6 3434 0 0,-1 0 0 0 0,1 0 0 0 0,0 0-1 0 0,-1 0 1 0 0,1 0 0 0 0,0 0 0 0 0,0 0 0 0 0,-1 0 0 0 0,1 0-1 0 0,0 0 1 0 0,0 1 0 0 0,-1-1 0 0 0,1 0 0 0 0,0 0 0 0 0,0 0-1 0 0,-1 0 1 0 0,1 0 0 0 0,0 1 0 0 0,0-1 0 0 0,0 0 0 0 0,0 0-1 0 0,-1 0 1 0 0,1 1 0 0 0,0-1 0 0 0,0 0 0 0 0,0 0 0 0 0,0 0-1 0 0,-1 1 1 0 0,1-1 0 0 0,0 0 0 0 0,0 0 0 0 0,0 1 0 0 0,0-1-1 0 0,0 0 1 0 0,0 1 0 0 0,0-1 0 0 0,0 0 0 0 0,0 0 0 0 0,0 1-1 0 0,0-1 1 0 0,0 0 0 0 0,0 0 0 0 0,0 1 0 0 0,0-1 0 0 0,0 3-1903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76 4281 0 0,'-4'-3'311'0'0,"-1"0"0"0"0,1-1 0 0 0,1 1 0 0 0,-1-1 0 0 0,0 0 1 0 0,1 0-1 0 0,0-1 0 0 0,-5-8 0 0 0,8 12-279 0 0,-1 0 1 0 0,1 0 0 0 0,-1 0-1 0 0,1 1 1 0 0,0-1-1 0 0,0 0 1 0 0,-1 0-1 0 0,1 0 1 0 0,0 0-1 0 0,0 0 1 0 0,0 0-1 0 0,0 0 1 0 0,0 0-1 0 0,0 0 1 0 0,1 0 0 0 0,-1 0-1 0 0,0 0 1 0 0,0 0-1 0 0,1 0 1 0 0,-1 1-1 0 0,1-2 1 0 0,0 1-42 0 0,0 0 1 0 0,0 0-1 0 0,0 0 1 0 0,0 0-1 0 0,1 0 1 0 0,-1 0-1 0 0,0 0 1 0 0,1 1-1 0 0,-1-1 1 0 0,1 1-1 0 0,-1-1 1 0 0,0 1-1 0 0,1-1 1 0 0,-1 1-1 0 0,1 0 1 0 0,-1 0-1 0 0,1 0 0 0 0,1 0 1 0 0,4 0 17 0 0,0 0 1 0 0,-1 1-1 0 0,1-1 1 0 0,-1 2-1 0 0,1-1 0 0 0,-1 1 1 0 0,0 0-1 0 0,1 0 0 0 0,-1 1 1 0 0,0-1-1 0 0,0 2 1 0 0,-1-1-1 0 0,1 0 0 0 0,-1 1 1 0 0,0 0-1 0 0,8 7 1 0 0,7 9 62 0 0,-1 0 0 0 0,25 36 1 0 0,-29-36-62 0 0,22 32-1120 0 0,-22-30 200 0 0,0-1 1 0 0,22 22-1 0 0,-37-43 901 0 0,2 2-143 0 0,-1 0 0 0 0,1-1 1 0 0,-1 1-1 0 0,1-1 0 0 0,0 1 0 0 0,0-1 0 0 0,-1 0 0 0 0,1 1 1 0 0,0-1-1 0 0,0 0 0 0 0,0 0 0 0 0,0-1 0 0 0,1 1 1 0 0,2 1-1 0 0,-2-4-1527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0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80 179 4329 0 0,'-16'-19'879'0'0,"4"5"-25"0"0,0-1 1 0 0,-12-20-1 0 0,22 31-747 0 0,0 1 1 0 0,0-1-1 0 0,0 1 0 0 0,1-1 1 0 0,-1 0-1 0 0,1 0 1 0 0,0 0-1 0 0,0 0 0 0 0,1 0 1 0 0,-1 0-1 0 0,1 0 1 0 0,0 0-1 0 0,0 0 0 0 0,0 0 1 0 0,0 0-1 0 0,1-4 1 0 0,0 6-127 0 0,0 0 1 0 0,0 1 0 0 0,0-1 0 0 0,1 0-1 0 0,-1 1 1 0 0,0-1 0 0 0,0 1-1 0 0,1 0 1 0 0,-1-1 0 0 0,1 1-1 0 0,-1 0 1 0 0,1 0 0 0 0,0 0 0 0 0,-1 0-1 0 0,1 0 1 0 0,0 1 0 0 0,0-1-1 0 0,-1 0 1 0 0,1 1 0 0 0,0-1-1 0 0,0 1 1 0 0,0 0 0 0 0,0 0 0 0 0,0-1-1 0 0,0 1 1 0 0,0 0 0 0 0,-1 1-1 0 0,4-1 1 0 0,6 1-65 0 0,0 0 0 0 0,0 1 0 0 0,17 4 0 0 0,31 14-1335 0 0,106 52 0 0 0,-21-8-2269 0 0,-109-51 1812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 0 0,'2'-3'0'0'0,"1"3"0"0"0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38 1136 0 0,'-1'1'186'0'0,"0"0"0"0"0,0 0 0 0 0,1 0 1 0 0,-1 0-1 0 0,0 0 0 0 0,0-1 0 0 0,0 1 0 0 0,0 0 0 0 0,0 0 0 0 0,0-1 0 0 0,0 1 0 0 0,0-1 0 0 0,-1 1 0 0 0,1-1 1 0 0,0 0-1 0 0,0 1 0 0 0,0-1 0 0 0,0 0 0 0 0,-1 0 0 0 0,-1 0 0 0 0,2 0-3 0 0,0-1 0 0 0,0 0 0 0 0,0 0 0 0 0,0 1 0 0 0,0-1-1 0 0,0 0 1 0 0,0 0 0 0 0,0 0 0 0 0,0-1 0 0 0,0 1 0 0 0,0 0 0 0 0,1 0 0 0 0,-1 0 0 0 0,0-1 0 0 0,1 1-1 0 0,-1 0 1 0 0,1 0 0 0 0,-1-3 0 0 0,1 2-126 0 0,-1 1 0 0 0,1-1 0 0 0,-1 1 0 0 0,0 0 0 0 0,1-1 0 0 0,-1 1 0 0 0,0-1 0 0 0,0 1 0 0 0,0 0 0 0 0,0 0 0 0 0,0-1 0 0 0,0 1 0 0 0,0 0 0 0 0,0 0 0 0 0,0 0 0 0 0,-1 0 0 0 0,1 0 0 0 0,0 1 0 0 0,-1-1 0 0 0,1 0 0 0 0,0 1 0 0 0,-4-2 0 0 0,3 2-11 0 0,0 0 0 0 0,0 0-1 0 0,0 0 1 0 0,-1 1 0 0 0,1-1-1 0 0,0 0 1 0 0,0 1 0 0 0,0 0-1 0 0,0-1 1 0 0,0 1 0 0 0,0 0-1 0 0,0 0 1 0 0,1 0 0 0 0,-4 3-1 0 0,-6 4 142 0 0,0 2 0 0 0,1-1-1 0 0,0 2 1 0 0,-9 11-1 0 0,16-19-73 0 0,-14 18 227 0 0,1 1 0 0 0,1 1 1 0 0,1 0-1 0 0,-18 41 0 0 0,27-52-332 0 0,0 0 0 0 0,1 0-1 0 0,0 0 1 0 0,1 1 0 0 0,1-1 0 0 0,0 1 0 0 0,0 0 0 0 0,1-1 0 0 0,1 1-1 0 0,0 0 1 0 0,4 25 0 0 0,-2-34-12 0 0,-1 1-1 0 0,0-1 1 0 0,1 0-1 0 0,0 1 0 0 0,0-1 1 0 0,0 0-1 0 0,1 0 1 0 0,-1 0-1 0 0,1-1 1 0 0,0 1-1 0 0,0-1 1 0 0,1 1-1 0 0,-1-1 0 0 0,0 0 1 0 0,1 0-1 0 0,0-1 1 0 0,0 1-1 0 0,0-1 1 0 0,0 0-1 0 0,0 0 1 0 0,0 0-1 0 0,0 0 0 0 0,1-1 1 0 0,-1 0-1 0 0,1 1 1 0 0,-1-2-1 0 0,1 1 1 0 0,7 0-1 0 0,13 0 15 0 0,0-1-1 0 0,-1-1 0 0 0,1-2 1 0 0,28-5-1 0 0,-23 3-33 0 0,-14 3 23 0 0,0 1 0 0 0,0 0 0 0 0,29 2 0 0 0,-41-1 5 0 0,-1 0 0 0 0,0 1 0 0 0,1-1 0 0 0,-1 1 0 0 0,0 0 0 0 0,1-1 0 0 0,-1 1 1 0 0,0 1-1 0 0,0-1 0 0 0,0 0 0 0 0,1 1 0 0 0,-2 0 0 0 0,1-1 0 0 0,0 1 0 0 0,0 0 0 0 0,-1 1 1 0 0,1-1-1 0 0,-1 0 0 0 0,1 1 0 0 0,-1-1 0 0 0,0 1 0 0 0,0 0 0 0 0,0 0 0 0 0,2 5 1 0 0,-3-3 51 0 0,0 0 1 0 0,-1 0 0 0 0,0 1-1 0 0,0-1 1 0 0,0 0 0 0 0,-1 0-1 0 0,1 0 1 0 0,-1 0 0 0 0,0 1 0 0 0,-1-1-1 0 0,1 0 1 0 0,-1 0 0 0 0,0-1-1 0 0,0 1 1 0 0,-4 5 0 0 0,-3 6 421 0 0,-1 0 0 0 0,-23 28 0 0 0,18-29-179 0 0,0-1 1 0 0,-23 18-1 0 0,21-18-538 0 0,-30 29 0 0 0,31-22-2069 0 0,16-20 1920 0 0,-1-1 1 0 0,0 1-1 0 0,1 0 1 0 0,-1 0 0 0 0,1 0-1 0 0,-1 0 1 0 0,1 0-1 0 0,-1 0 1 0 0,1 0-1 0 0,0 0 1 0 0,-1 0-1 0 0,1 0 1 0 0,0 0 0 0 0,0 0-1 0 0,0 0 1 0 0,0 0-1 0 0,0 0 1 0 0,0 0-1 0 0,0 0 1 0 0,0 3 0 0 0,1-4 329 0 0,-1 0 1 0 0,0 0 0 0 0,0 0 0 0 0,1 1 0 0 0,-1-1-1 0 0,0 0 1 0 0,1 0 0 0 0,-1 0 0 0 0,0 0-1 0 0,1 1 1 0 0,-1-1 0 0 0,0 0 0 0 0,1 0 0 0 0,-1 0-1 0 0,0 0 1 0 0,1 0 0 0 0,-1 0 0 0 0,0 0 0 0 0,1 0-1 0 0,-1 0 1 0 0,0 0 0 0 0,1 0 0 0 0,-1 0 0 0 0,0 0-1 0 0,0 0 1 0 0,1-1 0 0 0,-1 1 0 0 0,0 0 0 0 0,1 0-1 0 0,-1 0 1 0 0,0 0 0 0 0,1 0 0 0 0,-1-1 0 0 0,0 1-1 0 0,0 0 1 0 0,1 0 0 0 0,-1-1 0 0 0,0 1 0 0 0,0 0-1 0 0,1-1 1 0 0,10-12-1105 0 0,-9 11 593 0 0,5-6-897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3809 0 0,'6'-30'1387'0'0,"-5"22"-334"0"0,0 1 1 0 0,1-1 0 0 0,0 0 0 0 0,0 1-1 0 0,1-1 1 0 0,4-9 0 0 0,0 71 2112 0 0,-7 118-2276 0 0,-2-98-767 0 0,3 0 0 0 0,12 91 0 0 0,-11-156-129 0 0,0 0 1 0 0,1 0 0 0 0,-1 0-1 0 0,2 0 1 0 0,-1 0-1 0 0,1-1 1 0 0,1 0-1 0 0,-1 0 1 0 0,2 0-1 0 0,6 9 1 0 0,-10-15-3 0 0,0 0 0 0 0,0 0 1 0 0,0 0-1 0 0,0-1 0 0 0,0 1 1 0 0,0-1-1 0 0,1 1 0 0 0,-1-1 1 0 0,0 0-1 0 0,1 1 0 0 0,-1-1 1 0 0,1-1-1 0 0,0 1 0 0 0,-1 0 1 0 0,6 0-1 0 0,-5-1 2 0 0,0 0 1 0 0,0-1-1 0 0,0 1 0 0 0,0-1 1 0 0,0 0-1 0 0,0 0 0 0 0,0 0 1 0 0,0 0-1 0 0,0 0 0 0 0,-1-1 0 0 0,1 1 1 0 0,-1-1-1 0 0,1 0 0 0 0,-1 1 1 0 0,1-1-1 0 0,-1-1 0 0 0,3-2 1 0 0,2-3-212 0 0,0-1-1 0 0,-1 0 1 0 0,0 0 0 0 0,0-1 0 0 0,-1 0 0 0 0,0 0 0 0 0,-1 0 0 0 0,0 0 0 0 0,0-1 0 0 0,-1 0 0 0 0,2-15 0 0 0,-3 13-684 0 0,0 0 0 0 0,-1 0 0 0 0,0 0-1 0 0,-1 0 1 0 0,-1 1 0 0 0,0-1 0 0 0,-1 0 0 0 0,0 0 0 0 0,-7-19 0 0 0,8 28 612 0 0,0 1 1 0 0,-1 0-1 0 0,1 0 0 0 0,-1 0 1 0 0,0 0-1 0 0,0 0 1 0 0,0 0-1 0 0,-1 0 0 0 0,-3-3 1 0 0,-5-2-1594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6721 0 0,'0'-2'359'0'0,"0"1"0"0"0,1-1-1 0 0,-1 1 1 0 0,1-1-1 0 0,-1 1 1 0 0,1-1-1 0 0,0 1 1 0 0,-1-1-1 0 0,1 1 1 0 0,0 0-1 0 0,0-1 1 0 0,0 1 0 0 0,0 0-1 0 0,0 0 1 0 0,1-1-1 0 0,0 0 1 0 0,26-18-822 0 0,-17 12 918 0 0,98-72 127 0 0,57-37-6281 0 0,-5 5 1393 0 0,-90 59 1413 0 0,-57 43 2408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103 153 4473 0 0,'-5'6'436'0'0,"-1"-1"0"0"0,1 1 0 0 0,0 0 0 0 0,1 0 0 0 0,-1 0 0 0 0,1 1 1 0 0,-4 9-1 0 0,6-12-327 0 0,0 0 0 0 0,1 0 0 0 0,-1 1 0 0 0,1-1 1 0 0,0 0-1 0 0,0 1 0 0 0,0-1 0 0 0,1 1 0 0 0,-1-1 0 0 0,1 1 1 0 0,0-1-1 0 0,0 1 0 0 0,2 7 0 0 0,-2-11-102 0 0,0-1 1 0 0,0 1-1 0 0,1-1 0 0 0,-1 1 1 0 0,0-1-1 0 0,0 1 1 0 0,0-1-1 0 0,1 1 0 0 0,-1-1 1 0 0,0 1-1 0 0,1-1 0 0 0,-1 1 1 0 0,0-1-1 0 0,1 0 0 0 0,-1 1 1 0 0,0-1-1 0 0,1 0 0 0 0,-1 1 1 0 0,1-1-1 0 0,-1 0 1 0 0,1 1-1 0 0,-1-1 0 0 0,0 0 1 0 0,1 0-1 0 0,-1 0 0 0 0,1 1 1 0 0,-1-1-1 0 0,1 0 0 0 0,0 0 1 0 0,0 0-1 0 0,17-7 68 0 0,12-20 57 0 0,-20 14 12 0 0,1 0 0 0 0,-1 0-1 0 0,14-28 1 0 0,-19 33-78 0 0,-1-1-1 0 0,-1 1 1 0 0,1-1-1 0 0,-1 0 0 0 0,-1 1 1 0 0,0-1-1 0 0,0-1 1 0 0,1-12-1 0 0,-3 22-68 0 0,0-1 1 0 0,0 1-1 0 0,0-1 1 0 0,0 1-1 0 0,0-1 0 0 0,0 1 1 0 0,0-1-1 0 0,0 1 0 0 0,0-1 1 0 0,0 1-1 0 0,0 0 0 0 0,0-1 1 0 0,0 1-1 0 0,0-1 1 0 0,-1 1-1 0 0,1-1 0 0 0,0 1 1 0 0,0-1-1 0 0,0 1 0 0 0,-1 0 1 0 0,1-1-1 0 0,0 1 1 0 0,-1 0-1 0 0,1-1 0 0 0,0 1 1 0 0,-1 0-1 0 0,1-1 0 0 0,-1 1 1 0 0,1 0-1 0 0,0-1 0 0 0,-1 1 1 0 0,-14 6-499 0 0,-16 25-527 0 0,27-27 986 0 0,-16 16 36 0 0,1 1 1 0 0,1 1-1 0 0,0 1 1 0 0,2 1-1 0 0,-22 42 1 0 0,36-61 89 0 0,0 0 0 0 0,1 0 1 0 0,0 1-1 0 0,0-1 1 0 0,0 0-1 0 0,1 0 0 0 0,0 1 1 0 0,0-1-1 0 0,0 0 0 0 0,0 1 1 0 0,1-1-1 0 0,2 9 1 0 0,3 6 352 0 0,1 0 0 0 0,9 19 0 0 0,-9-22 11 0 0,0 0 0 0 0,4 20 0 0 0,-10-33-314 0 0,13 44 747 0 0,-14-46-810 0 0,1-1 0 0 0,-1 1 0 0 0,1 0 0 0 0,0 0 0 0 0,0 0-1 0 0,0 0 1 0 0,0-1 0 0 0,0 1 0 0 0,0 0 0 0 0,0-1-1 0 0,0 1 1 0 0,1-1 0 0 0,-1 1 0 0 0,1-1 0 0 0,-1 0-1 0 0,1 0 1 0 0,0 1 0 0 0,-1-1 0 0 0,4 1 0 0 0,-2-2-1 0 0,-1 0 1 0 0,1 0 0 0 0,-1-1-1 0 0,1 1 1 0 0,-1-1 0 0 0,0 0 0 0 0,1 0-1 0 0,-1 0 1 0 0,0 0 0 0 0,0 0-1 0 0,1 0 1 0 0,-1 0 0 0 0,0-1-1 0 0,0 1 1 0 0,0-1 0 0 0,-1 1 0 0 0,1-1-1 0 0,2-2 1 0 0,28-36 197 0 0,-14 13-1890 0 0,-1-1 0 0 0,-1 0 1 0 0,-2-1-1 0 0,-1-1 0 0 0,17-58 0 0 0,-19 46-645 0 0,7-66-1 0 0,-10 5 4023 0 0,-8 100-1523 0 0,4-33 1011 0 0,-4 35-972 0 0,0 0 0 0 0,0 0 0 0 0,0 0 0 0 0,0 0 0 0 0,1 0 0 0 0,-1 0 0 0 0,1 0 0 0 0,-1 0 0 0 0,0 0 0 0 0,1 0 0 0 0,0 0 0 0 0,-1 0 0 0 0,1 0 0 0 0,0 0 0 0 0,1-1 0 0 0,-2 2-122 0 0,1 1 1 0 0,0-1 0 0 0,-1 0 0 0 0,1 1-1 0 0,0-1 1 0 0,-1 0 0 0 0,1 1 0 0 0,-1-1-1 0 0,1 0 1 0 0,-1 1 0 0 0,1-1 0 0 0,0 1-1 0 0,-1-1 1 0 0,0 1 0 0 0,1-1 0 0 0,-1 1-1 0 0,1 0 1 0 0,-1-1 0 0 0,0 1 0 0 0,1 0-1 0 0,-1-1 1 0 0,1 2 0 0 0,7 16 648 0 0,0 8-279 0 0,0 0 1 0 0,-2 0-1 0 0,5 49 0 0 0,-3 83 113 0 0,-8-107-1802 0 0,2 1 1 0 0,18 94-1 0 0,-20-144 1098 0 0,1 0 0 0 0,-1 0 0 0 0,1 0 0 0 0,-1 0 0 0 0,1 0 0 0 0,0 0 0 0 0,0-1 0 0 0,0 1 0 0 0,0 0 0 0 0,0 0 0 0 0,0-1 0 0 0,3 3 0 0 0,-4-4 69 0 0,0 1 0 0 0,1-1-1 0 0,-1 0 1 0 0,0 0 0 0 0,0 0 0 0 0,1 0 0 0 0,-1 0 0 0 0,0 0 0 0 0,0 0-1 0 0,1 0 1 0 0,-1 0 0 0 0,0 0 0 0 0,0 0 0 0 0,1 0 0 0 0,-1 0-1 0 0,0 0 1 0 0,1 0 0 0 0,-1 0 0 0 0,0 0 0 0 0,0 0 0 0 0,1 0 0 0 0,-1 0-1 0 0,0 0 1 0 0,0 0 0 0 0,1 0 0 0 0,-1-1 0 0 0,0 1 0 0 0,0 0-1 0 0,0 0 1 0 0,1 0 0 0 0,-1 0 0 0 0,0-1 0 0 0,8-16 457 0 0,19-100 1880 0 0,-18 71-567 0 0,22-69 0 0 0,-22 91-1371 0 0,0 0-1 0 0,25-43 1 0 0,-29 60-1146 0 0,0 0 0 0 0,0 0 0 0 0,1 1 0 0 0,-1-1 0 0 0,11-7 0 0 0,-12 11-473 0 0,0 0-1 0 0,0 0 1 0 0,1 0-1 0 0,-1 1 0 0 0,1 0 1 0 0,0 0-1 0 0,0 0 1 0 0,0 0-1 0 0,9-1 0 0 0,-1 1-1839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4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1528 0 0,'2'-9'1246'0'0,"7"-27"-486"0"0,15 18 16267 0 0,-19 41-15306 0 0,-5-20-1123 0 0,8 57 151 0 0,-1 113 0 0 0,-2-7-3088 0 0,-4-157 1105 0 0,1 0 0 0 0,-1-1 1 0 0,2 1-1 0 0,5 16 0 0 0,13 11-11823 0 0,-16-30 10412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61 194 3937 0 0,'-16'-31'1787'0'0,"6"13"-562"0"0,0-1 0 0 0,-6-20-1 0 0,14 34-816 0 0,0-1 0 0 0,1 0 0 0 0,0 1 1 0 0,0-1-1 0 0,0 0 0 0 0,0 0 0 0 0,1 1 0 0 0,0-1 0 0 0,0 0 0 0 0,1 0 0 0 0,0 0 0 0 0,1-5 0 0 0,-2 11-392 0 0,0-1-1 0 0,0 1 1 0 0,0 0-1 0 0,0 0 1 0 0,0-1-1 0 0,0 1 1 0 0,0 0 0 0 0,0 0-1 0 0,1-1 1 0 0,-1 1-1 0 0,0 0 1 0 0,0 0-1 0 0,0-1 1 0 0,0 1-1 0 0,0 0 1 0 0,0 0-1 0 0,1-1 1 0 0,-1 1 0 0 0,0 0-1 0 0,0 0 1 0 0,0 0-1 0 0,1 0 1 0 0,-1-1-1 0 0,0 1 1 0 0,0 0-1 0 0,0 0 1 0 0,1 0-1 0 0,-1 0 1 0 0,0 0 0 0 0,0 0-1 0 0,1-1 1 0 0,-1 1-1 0 0,0 0 1 0 0,1 0-1 0 0,-1 0 1 0 0,0 0-1 0 0,0 0 1 0 0,1 0-1 0 0,-1 0 1 0 0,0 0 0 0 0,1 0-1 0 0,9 11 108 0 0,4 16-167 0 0,-4-2 89 0 0,-2 1-1 0 0,0 1 0 0 0,5 46 1 0 0,2 87 60 0 0,-7-58 19 0 0,-4-41-19 0 0,-3-35 71 0 0,1 1 0 0 0,8 39 1 0 0,-11-81 314 0 0,0 0 1 0 0,2-26 0 0 0,0 3-340 0 0,0 2 70 0 0,1 0 1 0 0,2 0-1 0 0,1 0 1 0 0,16-54 0 0 0,-16 72-216 0 0,1 0 1 0 0,1 1 0 0 0,0-1-1 0 0,2 1 1 0 0,0 1 0 0 0,1 0-1 0 0,0 0 1 0 0,1 1 0 0 0,1 0-1 0 0,19-19 1 0 0,-2 15-509 0 0,-27 18 69 0 0,1 0 1 0 0,0 0-1 0 0,0 1 0 0 0,-1-1 0 0 0,1 1 1 0 0,0-1-1 0 0,0 1 0 0 0,0 0 0 0 0,0 0 1 0 0,0 0-1 0 0,-1 0 0 0 0,5 1 1 0 0,-2 1-300 0 0,0 0 0 0 0,0 0 1 0 0,0 0-1 0 0,-1 0 1 0 0,1 1-1 0 0,-1 0 0 0 0,0 0 1 0 0,1 0-1 0 0,-1 0 1 0 0,-1 1-1 0 0,1 0 0 0 0,4 5 1 0 0,2 2-556 0 0,1-1-709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 8402 0 0,'-1'-1'245'0'0,"1"1"1"0"0,-1-1 0 0 0,0 1-1 0 0,0 0 1 0 0,1 0-1 0 0,-1-1 1 0 0,0 1 0 0 0,0 0-1 0 0,1 0 1 0 0,-1 0 0 0 0,0 0-1 0 0,0 0 1 0 0,0 0-1 0 0,1 0 1 0 0,-1 0 0 0 0,0 0-1 0 0,0 0 1 0 0,1 1-1 0 0,-1-1 1 0 0,0 0 0 0 0,0 0-1 0 0,1 1 1 0 0,-2 0 0 0 0,-11 15 1136 0 0,1 33-2626 0 0,11-41 1807 0 0,-8 38-659 0 0,2 0 0 0 0,0 89-1 0 0,7-119 44 0 0,0 0-1 0 0,2 1 0 0 0,0-1 1 0 0,1 0-1 0 0,0-1 0 0 0,1 1 0 0 0,1-1 1 0 0,1 1-1 0 0,0-1 0 0 0,1-1 0 0 0,0 1 1 0 0,10 13-1 0 0,-14-25 83 0 0,-1 1 0 0 0,1-1 0 0 0,0 0 0 0 0,0 0 0 0 0,0 0 0 0 0,0 0 0 0 0,1 0 0 0 0,-1-1 0 0 0,1 1 0 0 0,-1-1-1 0 0,1 0 1 0 0,0 0 0 0 0,0 0 0 0 0,0-1 0 0 0,0 0 0 0 0,0 1 0 0 0,0-1 0 0 0,0-1 0 0 0,1 1 0 0 0,-1 0 0 0 0,0-1 0 0 0,0 0 0 0 0,1 0 0 0 0,-1-1 0 0 0,0 1 0 0 0,0-1 0 0 0,1 0 0 0 0,-1 0 0 0 0,0 0 0 0 0,0 0 0 0 0,0-1-1 0 0,0 1 1 0 0,0-1 0 0 0,5-4 0 0 0,0 0 10 0 0,0 0-1 0 0,0 0 0 0 0,0-2 0 0 0,-1 1 1 0 0,0-1-1 0 0,-1 0 0 0 0,1 0 1 0 0,-1-1-1 0 0,-1 0 0 0 0,0 0 0 0 0,0-1 1 0 0,5-13-1 0 0,2-14-355 0 0,-10 28-646 0 0,-1-1 0 0 0,0 1 1 0 0,-1-1-1 0 0,1-18 0 0 0,-2 26 801 0 0,0 0 1 0 0,0 0-1 0 0,0 0 1 0 0,0 0-1 0 0,0-1 0 0 0,0 1 1 0 0,-1 0-1 0 0,1 0 0 0 0,-1 0 1 0 0,1 0-1 0 0,-1 0 0 0 0,0 0 1 0 0,0 0-1 0 0,0 0 0 0 0,0 0 1 0 0,0 1-1 0 0,-1-1 0 0 0,1 0 1 0 0,0 0-1 0 0,-1 1 0 0 0,1-1 1 0 0,-1 1-1 0 0,0 0 1 0 0,1-1-1 0 0,-1 1 0 0 0,0 0 1 0 0,0 0-1 0 0,0 0 0 0 0,0 0 1 0 0,0 0-1 0 0,0 1 0 0 0,0-1 1 0 0,0 0-1 0 0,0 1 0 0 0,0 0 1 0 0,0-1-1 0 0,0 1 0 0 0,-1 0 1 0 0,1 0-1 0 0,0 0 1 0 0,0 1-1 0 0,0-1 0 0 0,0 0 1 0 0,0 1-1 0 0,-3 0 0 0 0,-24 5-1985 0 0,14-2 1347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29 212 4129 0 0,'-3'-2'423'0'0,"0"-1"-1"0"0,1 0 1 0 0,0 1 0 0 0,0-1-1 0 0,-1 0 1 0 0,2 0 0 0 0,-1 0-1 0 0,0 0 1 0 0,1 0 0 0 0,-1 0-1 0 0,1-1 1 0 0,0 1 0 0 0,0 0-1 0 0,0-1 1 0 0,1 1 0 0 0,-1-1-1 0 0,0-4 1 0 0,2 2-153 0 0,0 1-1 0 0,0 0 1 0 0,0 0-1 0 0,1 1 1 0 0,0-1 0 0 0,-1 0-1 0 0,2 0 1 0 0,-1 1 0 0 0,0-1-1 0 0,1 1 1 0 0,5-7 0 0 0,-3 4-279 0 0,1 0 0 0 0,-1 1 0 0 0,1 0 0 0 0,1 0 0 0 0,-1 0 0 0 0,1 1 0 0 0,0 0 1 0 0,0 0-1 0 0,0 0 0 0 0,1 1 0 0 0,-1 1 0 0 0,1-1 0 0 0,0 1 0 0 0,9-2 0 0 0,-2 2-1435 0 0,1 0-1 0 0,-1 1 0 0 0,1 1 1 0 0,0 1-1 0 0,0 0 0 0 0,26 4 0 0 0,-31-3 854 0 0,-1 0 0 0 0,1-1 0 0 0,0 0 0 0 0,-1-1 0 0 0,17-3 0 0 0,-14 1-581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75 3353 0 0,'-12'16'1373'0'0,"1"2"0"0"0,0-1 0 0 0,1 2 0 0 0,1-1 0 0 0,-8 23 0 0 0,15-35-1301 0 0,0 0-1 0 0,0 0 0 0 0,0 1 0 0 0,1-1 1 0 0,0 0-1 0 0,0 1 0 0 0,0-1 1 0 0,1 1-1 0 0,0-1 0 0 0,0 1 0 0 0,1-1 1 0 0,0 1-1 0 0,0-1 0 0 0,0 0 0 0 0,1 1 1 0 0,0-1-1 0 0,0 0 0 0 0,1 0 1 0 0,0 0-1 0 0,4 7 0 0 0,-6-12-64 0 0,0 1 0 0 0,0-1 0 0 0,0 0 0 0 0,0 1-1 0 0,0-1 1 0 0,0 0 0 0 0,1 0 0 0 0,-1 0 0 0 0,0 0 0 0 0,1 0-1 0 0,-1 0 1 0 0,1 0 0 0 0,-1-1 0 0 0,1 1 0 0 0,-1 0 0 0 0,1-1-1 0 0,0 1 1 0 0,-1-1 0 0 0,1 0 0 0 0,0 1 0 0 0,-1-1 0 0 0,1 0 0 0 0,0 0-1 0 0,-1 0 1 0 0,3-1 0 0 0,-1 1 7 0 0,0-2 1 0 0,1 1-1 0 0,-1 0 1 0 0,0-1-1 0 0,-1 1 0 0 0,1-1 1 0 0,0 0-1 0 0,0 0 0 0 0,-1 0 1 0 0,1 0-1 0 0,-1 0 0 0 0,3-4 1 0 0,0 0-47 0 0,0 1 1 0 0,-1-1-1 0 0,0 0 1 0 0,0 0-1 0 0,-1 0 1 0 0,0 0-1 0 0,0-1 1 0 0,0 1-1 0 0,-1-1 1 0 0,0 0-1 0 0,3-14 1 0 0,-6 12 2 0 0,-1 0 1 0 0,0 0-1 0 0,0 0 1 0 0,0 1-1 0 0,-1-1 1 0 0,-8-14-1 0 0,7 15 146 0 0,0-1-1 0 0,1 0 1 0 0,0 0-1 0 0,0-1 1 0 0,1 1-1 0 0,-1-11 0 0 0,3 18-72 0 0,0-1 0 0 0,0 0 0 0 0,1 0 0 0 0,-1 0 0 0 0,1 0-1 0 0,-1 0 1 0 0,1 1 0 0 0,0-1 0 0 0,0 0 0 0 0,0 1-1 0 0,1-1 1 0 0,-1 0 0 0 0,1 1 0 0 0,-1 0 0 0 0,1-1-1 0 0,0 1 1 0 0,0 0 0 0 0,0 0 0 0 0,0 0 0 0 0,0 0 0 0 0,0 0-1 0 0,1 0 1 0 0,-1 1 0 0 0,5-3 0 0 0,-2 0 14 0 0,1 1 0 0 0,0 0 0 0 0,0 0 0 0 0,1 1 0 0 0,-1-1 1 0 0,0 1-1 0 0,1 1 0 0 0,-1-1 0 0 0,1 1 0 0 0,0 0 0 0 0,-1 1 0 0 0,1 0 0 0 0,0 0 0 0 0,0 0 1 0 0,-1 1-1 0 0,1 0 0 0 0,0 0 0 0 0,-1 0 0 0 0,1 1 0 0 0,-1 0 0 0 0,0 0 0 0 0,0 1 0 0 0,1 0 1 0 0,-2 0-1 0 0,1 1 0 0 0,0-1 0 0 0,-1 1 0 0 0,1 0 0 0 0,-1 1 0 0 0,0-1 0 0 0,-1 1 0 0 0,1 0 1 0 0,-1 0-1 0 0,0 0 0 0 0,0 1 0 0 0,0 0 0 0 0,-1 0 0 0 0,0 0 0 0 0,3 7 0 0 0,0 4-136 0 0,-1 1 0 0 0,0 0-1 0 0,-1 0 1 0 0,-1 0-1 0 0,-1 0 1 0 0,0 0-1 0 0,-2 1 1 0 0,-1 18 0 0 0,1-27-406 0 0,2-23-3747 0 0,6-11 2110 0 0,1-7 1289 0 0,2-37 1 0 0,-10 49 758 0 0,2 0 1 0 0,0 1-1 0 0,1-1 1 0 0,1 1-1 0 0,10-27 1 0 0,-14 44 171 0 0,0-1 0 0 0,0 0 0 0 0,0 0 1 0 0,0 1-1 0 0,0-1 0 0 0,0 0 0 0 0,0 1 0 0 0,0-1 0 0 0,0 1 0 0 0,1 0 1 0 0,-1-1-1 0 0,1 1 0 0 0,-1 0 0 0 0,1 0 0 0 0,-1 0 0 0 0,1 0 0 0 0,2-1 1 0 0,-3 2 28 0 0,0 0 1 0 0,0 0-1 0 0,0 0 0 0 0,0 0 1 0 0,0 0-1 0 0,0 0 1 0 0,-1 0-1 0 0,1 0 1 0 0,0 1-1 0 0,0-1 0 0 0,0 0 1 0 0,0 1-1 0 0,0-1 1 0 0,0 1-1 0 0,-1-1 1 0 0,1 1-1 0 0,0-1 0 0 0,0 1 1 0 0,-1 0-1 0 0,1-1 1 0 0,0 1-1 0 0,-1 0 1 0 0,1-1-1 0 0,0 2 0 0 0,3 4 312 0 0,0 0-1 0 0,-1 1 1 0 0,0-1-1 0 0,0 1 1 0 0,-1 0-1 0 0,1 0 1 0 0,1 10-1 0 0,4 35 541 0 0,2 75-1 0 0,4 29-1608 0 0,3-81-3029 0 0,-12-59 1271 0 0,1 0 1 0 0,12 23 0 0 0,-7-20 180 0 0,2-1-883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43 336 6241 0 0,'-3'1'351'0'0,"0"1"-1"0"0,0-1 0 0 0,0 1 1 0 0,0 0-1 0 0,0 0 0 0 0,1 0 1 0 0,-1 0-1 0 0,1 1 0 0 0,0-1 1 0 0,-1 1-1 0 0,1-1 0 0 0,1 1 1 0 0,-1 0-1 0 0,0 0 0 0 0,0 0 1 0 0,0 3-1 0 0,1-4-328 0 0,1 0 0 0 0,-1 0 0 0 0,1 1 0 0 0,0-1 0 0 0,0 0 0 0 0,0 0 0 0 0,0 0 0 0 0,1 1 1 0 0,-1-1-1 0 0,0 0 0 0 0,1 0 0 0 0,0 0 0 0 0,-1 0 0 0 0,1 0 0 0 0,0 0 0 0 0,0 0 0 0 0,0 0 0 0 0,0 0 0 0 0,1 0 0 0 0,-1 0 0 0 0,0-1 0 0 0,1 1 1 0 0,0 0-1 0 0,-1-1 0 0 0,4 3 0 0 0,-3-3-16 0 0,-1 1 1 0 0,1-1 0 0 0,-1 0 0 0 0,1 0-1 0 0,0 0 1 0 0,0 0 0 0 0,-1 0-1 0 0,1 0 1 0 0,0 0 0 0 0,0-1 0 0 0,0 1-1 0 0,0 0 1 0 0,0-1 0 0 0,0 0-1 0 0,0 0 1 0 0,0 1 0 0 0,0-1 0 0 0,0 0-1 0 0,0-1 1 0 0,3 1 0 0 0,-1-1 28 0 0,-1-1 0 0 0,0 1 1 0 0,1 0-1 0 0,-1-1 0 0 0,0 0 0 0 0,0 0 1 0 0,0 0-1 0 0,0 0 0 0 0,0 0 0 0 0,4-5 1 0 0,2-3 69 0 0,-1 0 0 0 0,-1-1 0 0 0,1 0 0 0 0,-2 0 0 0 0,8-16 0 0 0,7-28 170 0 0,-20 51-283 0 0,0 1 1 0 0,0-1-1 0 0,0 0 0 0 0,-1 0 1 0 0,1 0-1 0 0,-1 0 0 0 0,0 0 1 0 0,-1 0-1 0 0,1 0 0 0 0,-1 1 1 0 0,1-1-1 0 0,-1 0 0 0 0,-2-4 1 0 0,3 7-21 0 0,0 1 1 0 0,0-1-1 0 0,-1 1 1 0 0,1-1 0 0 0,0 1-1 0 0,-1-1 1 0 0,1 1-1 0 0,0-1 1 0 0,-1 1-1 0 0,1 0 1 0 0,-1-1 0 0 0,1 1-1 0 0,-1-1 1 0 0,1 1-1 0 0,-1 0 1 0 0,1 0-1 0 0,-1-1 1 0 0,0 1 0 0 0,1 0-1 0 0,-1 0 1 0 0,1 0-1 0 0,-1-1 1 0 0,1 1-1 0 0,-1 0 1 0 0,0 0 0 0 0,1 0-1 0 0,-2 0 1 0 0,-19 7-801 0 0,-15 18-478 0 0,26-16 1075 0 0,1 1 1 0 0,0 0-1 0 0,0 0 1 0 0,1 1-1 0 0,1 0 1 0 0,0 0-1 0 0,0 1 1 0 0,1 0-1 0 0,1 0 1 0 0,-8 23-1 0 0,11-27 184 0 0,0 0 0 0 0,0 1 0 0 0,1-1 0 0 0,0 1 0 0 0,1-1 0 0 0,-1 1 0 0 0,2-1 0 0 0,0 10 0 0 0,0-13 154 0 0,0 0 1 0 0,1 0-1 0 0,-1 0 1 0 0,1 0-1 0 0,0 0 0 0 0,0 0 1 0 0,1 0-1 0 0,-1-1 1 0 0,1 1-1 0 0,0-1 1 0 0,0 0-1 0 0,1 0 0 0 0,6 7 1 0 0,-9-10 54 0 0,1 0 0 0 0,0 1 1 0 0,-1-1-1 0 0,1 0 0 0 0,0 0 0 0 0,0 0 1 0 0,0 0-1 0 0,0 0 0 0 0,0 0 0 0 0,0-1 1 0 0,0 1-1 0 0,0-1 0 0 0,1 1 1 0 0,-1-1-1 0 0,0 0 0 0 0,0 0 0 0 0,0 0 1 0 0,0 0-1 0 0,1 0 0 0 0,1-1 0 0 0,1 0 3 0 0,0 0 0 0 0,0-1 0 0 0,-1 0 0 0 0,1 0-1 0 0,-1 0 1 0 0,0-1 0 0 0,0 1 0 0 0,7-6-1 0 0,3-5-150 0 0,0 0-1 0 0,0-1 0 0 0,16-23 0 0 0,-22 26-461 0 0,0 0 0 0 0,-1-1 0 0 0,-1 0-1 0 0,1 0 1 0 0,-2-1 0 0 0,0 0-1 0 0,0 0 1 0 0,-1 0 0 0 0,-1 0-1 0 0,2-18 1 0 0,-2-7-339 0 0,-1 0 1 0 0,-6-51-1 0 0,2 33 2268 0 0,1 40-700 0 0,0 11-376 0 0,0-1-1 0 0,0 1 1 0 0,1-1 0 0 0,0 1 0 0 0,0-1 0 0 0,1 1 0 0 0,-1-1 0 0 0,1 1 0 0 0,0 0-1 0 0,4-10 1 0 0,-5 15-350 0 0,0-1-1 0 0,1 1 0 0 0,-1 0 1 0 0,0 0-1 0 0,0 0 0 0 0,1-1 1 0 0,-1 1-1 0 0,0 0 0 0 0,1 0 1 0 0,-1 0-1 0 0,0 0 0 0 0,0 0 0 0 0,1 0 1 0 0,-1 0-1 0 0,0 0 0 0 0,1-1 1 0 0,-1 1-1 0 0,0 0 0 0 0,1 0 1 0 0,-1 0-1 0 0,0 1 0 0 0,1-1 1 0 0,-1 0-1 0 0,0 0 0 0 0,0 0 1 0 0,1 0-1 0 0,-1 0 0 0 0,0 0 1 0 0,1 0-1 0 0,-1 0 0 0 0,0 1 1 0 0,0-1-1 0 0,1 0 0 0 0,-1 0 0 0 0,0 1 1 0 0,14 11 867 0 0,6 16-163 0 0,-10-8-610 0 0,0 0 0 0 0,-2 1 0 0 0,0 0-1 0 0,6 32 1 0 0,12 92 189 0 0,-18-89-1877 0 0,19 67 0 0 0,-26-120 1597 0 0,2 8-1603 0 0,0 0-1 0 0,1 0 1 0 0,8 13-1 0 0,-12-23 1322 0 0,1 0 0 0 0,-1 0-1 0 0,1 0 1 0 0,-1 0-1 0 0,1 0 1 0 0,0 0-1 0 0,0 0 1 0 0,0-1 0 0 0,-1 1-1 0 0,1 0 1 0 0,0 0-1 0 0,0-1 1 0 0,0 1-1 0 0,0 0 1 0 0,0-1-1 0 0,0 1 1 0 0,0-1 0 0 0,2 1-1 0 0,-2-1 143 0 0,0 0 0 0 0,0-1-1 0 0,0 1 1 0 0,0 0 0 0 0,0-1 0 0 0,0 1-1 0 0,0-1 1 0 0,0 1 0 0 0,0-1 0 0 0,-1 1-1 0 0,1-1 1 0 0,0 0 0 0 0,0 0 0 0 0,0 1-1 0 0,-1-1 1 0 0,1 0 0 0 0,0 0 0 0 0,-1 0-1 0 0,1 1 1 0 0,-1-1 0 0 0,1 0-1 0 0,-1 0 1 0 0,1 0 0 0 0,0-2 0 0 0,10-30-1571 0 0,-5 11 193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3945 0 0,'-1'-1'294'0'0,"0"1"1"0"0,0 0 0 0 0,1-1-1 0 0,-1 1 1 0 0,0 0 0 0 0,0 0-1 0 0,0 0 1 0 0,0 0-1 0 0,0 0 1 0 0,0 0 0 0 0,0 0-1 0 0,0 0 1 0 0,0 0-1 0 0,0 0 1 0 0,0 0 0 0 0,0 0-1 0 0,0 1 1 0 0,1-1 0 0 0,-1 0-1 0 0,0 1 1 0 0,0-1-1 0 0,0 1 1 0 0,0-1 0 0 0,1 1-1 0 0,-1-1 1 0 0,0 1 0 0 0,-1 1-1 0 0,1 0-44 0 0,0 0 0 0 0,0 0-1 0 0,0 0 1 0 0,0 0 0 0 0,0 0 0 0 0,0 1-1 0 0,1-1 1 0 0,-1 0 0 0 0,1 0 0 0 0,-1 1-1 0 0,1 2 1 0 0,0 8 105 0 0,0 0-1 0 0,1 0 1 0 0,2 14-1 0 0,-3-26-254 0 0,7 35 150 0 0,20 69 1 0 0,9-14-2915 0 0,-31-82 1357 0 0,-1 1 1 0 0,0 0 0 0 0,-1-1 0 0 0,0 2-1 0 0,1 13 1 0 0,-3-19 855 0 0,-1 0-1 0 0,0-1 1 0 0,0 1-1 0 0,0-1 1 0 0,-1 1 0 0 0,1 0-1 0 0,-3 7 1 0 0,-12 15 823 0 0,15-26-342 0 0,-1-1 0 0 0,1 0 0 0 0,0 1 0 0 0,0-1 1 0 0,0 0-1 0 0,0 1 0 0 0,-1-1 0 0 0,1 0 0 0 0,0 1 0 0 0,0-1 1 0 0,-1 0-1 0 0,1 1 0 0 0,0-1 0 0 0,0 0 0 0 0,-1 0 1 0 0,1 0-1 0 0,0 1 0 0 0,-1-1 0 0 0,1 0 0 0 0,0 0 0 0 0,-1 0 1 0 0,1 0-1 0 0,0 1 0 0 0,-1-1 0 0 0,1 0 0 0 0,-1 0 0 0 0,1 0 1 0 0,0 0-1 0 0,-1 0 0 0 0,1 0 0 0 0,0 0 0 0 0,-1 0 0 0 0,1 0 1 0 0,-1 0-1 0 0,1 0 0 0 0,0-1 0 0 0,-1 1 0 0 0,1 0 0 0 0,0 0 1 0 0,-1 0-1 0 0,1 0 0 0 0,0-1 0 0 0,-1 1 0 0 0,1 0 1 0 0,0 0-1 0 0,0 0 0 0 0,-1-1 0 0 0,1 1 0 0 0,0 0 0 0 0,0-1 1 0 0,-1 1-1 0 0,1 0 0 0 0,0 0 0 0 0,0-1 0 0 0,0 1 0 0 0,-1-1 1 0 0,1 0 295 0 0,-1-1 0 0 0,1 1-1 0 0,-1-1 1 0 0,1 1 0 0 0,0-1 0 0 0,-1 1 0 0 0,1-1 0 0 0,0 1 0 0 0,0-1 0 0 0,0 0 0 0 0,0 1 0 0 0,1-3 0 0 0,4-7 190 0 0,0 1 0 0 0,1 0 0 0 0,0 0 1 0 0,1 0-1 0 0,0 0 0 0 0,12-11 0 0 0,-1 0-185 0 0,-18 20-331 0 0,38-42 243 0 0,-36 41-233 0 0,1 0 0 0 0,-1 0 0 0 0,0 0 0 0 0,1 0 0 0 0,-1 0 0 0 0,1 0-1 0 0,-1 1 1 0 0,1-1 0 0 0,0 1 0 0 0,0 0 0 0 0,0 0 0 0 0,0 0 0 0 0,0 0 0 0 0,0 1 0 0 0,0-1 0 0 0,4 0 0 0 0,-5 2-6 0 0,-1 0 0 0 0,1 0 0 0 0,0 0 1 0 0,0 0-1 0 0,-1 0 0 0 0,1 0 1 0 0,-1 0-1 0 0,1 1 0 0 0,-1-1 0 0 0,1 1 1 0 0,-1-1-1 0 0,0 1 0 0 0,0-1 1 0 0,0 1-1 0 0,0 0 0 0 0,0-1 0 0 0,0 1 1 0 0,0 0-1 0 0,-1 0 0 0 0,1 0 1 0 0,0 0-1 0 0,-1 0 0 0 0,0 0 0 0 0,1 0 1 0 0,-1-1-1 0 0,0 1 0 0 0,0 3 1 0 0,1 59 175 0 0,-1-61-174 0 0,-3 28 289 0 0,2-22-114 0 0,-1 0 0 0 0,2 0 1 0 0,-1 0-1 0 0,1 0 1 0 0,1 0-1 0 0,0 0 1 0 0,2 9-1 0 0,-3-18-173 0 0,0 1 0 0 0,0 0 0 0 0,0-1 1 0 0,0 1-1 0 0,0-1 0 0 0,0 1 0 0 0,1-1 0 0 0,-1 1 0 0 0,0 0 0 0 0,0-1 1 0 0,1 1-1 0 0,-1-1 0 0 0,0 1 0 0 0,1-1 0 0 0,-1 0 0 0 0,1 1 0 0 0,-1-1 1 0 0,0 1-1 0 0,1-1 0 0 0,-1 0 0 0 0,1 1 0 0 0,-1-1 0 0 0,1 0 0 0 0,-1 1 0 0 0,1-1 1 0 0,0 0-1 0 0,-1 0 0 0 0,1 1 0 0 0,-1-1 0 0 0,1 0 0 0 0,-1 0 0 0 0,1 0 1 0 0,0 0-1 0 0,0 0 0 0 0,0-1-20 0 0,1 1 0 0 0,-1-1 1 0 0,1 0-1 0 0,-1 0 0 0 0,0 0 1 0 0,1 0-1 0 0,-1 0 0 0 0,0 0 1 0 0,0 0-1 0 0,0 0 0 0 0,0 0 1 0 0,2-3-1 0 0,23-41-882 0 0,-23 36 693 0 0,0 1 1 0 0,-1-1 0 0 0,1 0 0 0 0,-2 0-1 0 0,1 0 1 0 0,-1 0 0 0 0,-1-1-1 0 0,0 1 1 0 0,-1-15 0 0 0,-1 8 301 0 0,-2 0 0 0 0,1 1 0 0 0,-2-1 0 0 0,-10-23 0 0 0,6 2 1796 0 0,9 36-1844 0 0,0 1 0 0 0,0-1 0 0 0,0 1 0 0 0,0-1 0 0 0,0 1 0 0 0,0-1 0 0 0,0 1 0 0 0,0-1-1 0 0,0 1 1 0 0,1-1 0 0 0,-1 1 0 0 0,0-1 0 0 0,0 1 0 0 0,0-1 0 0 0,0 1 0 0 0,1-1 0 0 0,-1 1 0 0 0,0-1 0 0 0,1 1-1 0 0,-1 0 1 0 0,0-1 0 0 0,1 1 0 0 0,0-1 0 0 0,0 1-29 0 0,0 0-1 0 0,-1 0 0 0 0,1 0 1 0 0,0 0-1 0 0,0 0 1 0 0,0 0-1 0 0,0 0 1 0 0,0 0-1 0 0,0 1 1 0 0,-1-1-1 0 0,1 0 0 0 0,0 1 1 0 0,0-1-1 0 0,0 1 1 0 0,-1-1-1 0 0,1 1 1 0 0,0-1-1 0 0,-1 1 0 0 0,1-1 1 0 0,0 1-1 0 0,3 3-3 0 0,0 0-1 0 0,0 0 0 0 0,0 0 1 0 0,-1 1-1 0 0,0-1 0 0 0,0 1 0 0 0,0 0 1 0 0,0 0-1 0 0,-1 0 0 0 0,4 9 1 0 0,13 58-105 0 0,-17-61 64 0 0,15 92-37 0 0,-10-60 63 0 0,12 47 0 0 0,-19-89-8 0 0,0 0-1 0 0,0 0 1 0 0,0 0 0 0 0,0 0-1 0 0,1 0 1 0 0,-1 0-1 0 0,0 0 1 0 0,1 0 0 0 0,-1 0-1 0 0,1 0 1 0 0,-1 0-1 0 0,1 0 1 0 0,-1-1 0 0 0,1 1-1 0 0,0 0 1 0 0,-1 0 0 0 0,1-1-1 0 0,0 1 1 0 0,0 0-1 0 0,-1-1 1 0 0,1 1 0 0 0,0-1-1 0 0,1 1 1 0 0,-1-1 2 0 0,0 0 0 0 0,-1 0 1 0 0,1-1-1 0 0,0 1 0 0 0,0 0 1 0 0,0 0-1 0 0,-1-1 0 0 0,1 1 1 0 0,0-1-1 0 0,-1 1 0 0 0,1-1 1 0 0,0 1-1 0 0,-1-1 0 0 0,1 1 0 0 0,0-1 1 0 0,-1 0-1 0 0,1 1 0 0 0,-1-1 1 0 0,1 0-1 0 0,0-1 0 0 0,3-5 19 0 0,0 0 0 0 0,-1 0 1 0 0,0-1-1 0 0,3-9 0 0 0,6-33 89 0 0,7-84 1 0 0,-16 98 96 0 0,2 0 1 0 0,1 1 0 0 0,1-1-1 0 0,2 1 1 0 0,19-46 0 0 0,-26 78-144 0 0,-1-1 0 0 0,1 0 0 0 0,0 1 1 0 0,1-1-1 0 0,-1 1 0 0 0,0 0 0 0 0,1 0 0 0 0,0 0 1 0 0,0 0-1 0 0,0 0 0 0 0,0 1 0 0 0,3-3 0 0 0,-5 4-39 0 0,0 1-1 0 0,0 0 0 0 0,0-1 0 0 0,0 1 0 0 0,0 0 0 0 0,0 0 1 0 0,0-1-1 0 0,0 1 0 0 0,0 0 0 0 0,0 0 0 0 0,0 0 0 0 0,0 0 1 0 0,0 0-1 0 0,0 0 0 0 0,0 0 0 0 0,0 1 0 0 0,0-1 0 0 0,0 0 1 0 0,1 1-1 0 0,0 0-2 0 0,-1 0 0 0 0,1 1-1 0 0,0-1 1 0 0,-1 0 0 0 0,1 1 0 0 0,-1-1 0 0 0,0 1 0 0 0,1-1 0 0 0,-1 1-1 0 0,0 0 1 0 0,0-1 0 0 0,2 5 0 0 0,6 16 32 0 0,-1 1 0 0 0,-1 0 0 0 0,0 1 0 0 0,3 30 0 0 0,-4-20-113 0 0,12 36 1 0 0,-13-56-646 0 0,0-1-1 0 0,12 23 1 0 0,-14-31-745 0 0,0 0 1 0 0,0-1-1 0 0,0 0 1 0 0,1 0-1 0 0,0 0 1 0 0,6 5-1 0 0,1-1-3735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5609 0 0,'0'0'116'0'0,"0"-1"1"0"0,0 1-1 0 0,0-1 0 0 0,0 1 0 0 0,1-1 1 0 0,-1 0-1 0 0,0 1 0 0 0,0-1 0 0 0,0 1 0 0 0,0-1 1 0 0,1 1-1 0 0,-1 0 0 0 0,0-1 0 0 0,1 1 1 0 0,-1-1-1 0 0,0 1 0 0 0,1-1 0 0 0,-1 1 1 0 0,0 0-1 0 0,1-1 0 0 0,-1 1 0 0 0,1 0 0 0 0,-1-1 1 0 0,1 1-1 0 0,-1 0 0 0 0,1 0 0 0 0,-1-1 1 0 0,1 1-1 0 0,-1 0 0 0 0,1 0 0 0 0,-1 0 0 0 0,1 0 1 0 0,-1 0-1 0 0,1 0 0 0 0,-1 0 0 0 0,2 0 1 0 0,-1 0-74 0 0,1 1 0 0 0,0 0 0 0 0,0-1 0 0 0,-1 1 0 0 0,1 0 1 0 0,0 0-1 0 0,-1 0 0 0 0,1 1 0 0 0,-1-1 0 0 0,3 3 0 0 0,29 38-1164 0 0,-23-25 961 0 0,-2 0-1 0 0,0 0 1 0 0,-1 1-1 0 0,6 25 1 0 0,14 80-70 0 0,-14-59 171 0 0,0 0 54 0 0,-6-26 80 0 0,22 71-1 0 0,-29-109-92 0 0,0 0-1 0 0,0 0 0 0 0,0 0 0 0 0,0 0 1 0 0,0 0-1 0 0,0 0 0 0 0,0 0 1 0 0,0 0-1 0 0,0 0 0 0 0,1 0 0 0 0,-1 0 1 0 0,0 0-1 0 0,0 0 0 0 0,0 0 0 0 0,0-1 1 0 0,0 1-1 0 0,0 0 0 0 0,0 0 0 0 0,0 0 1 0 0,0 0-1 0 0,0 0 0 0 0,0 0 0 0 0,1 0 1 0 0,-1 0-1 0 0,0 0 0 0 0,0 0 0 0 0,0 0 1 0 0,0 0-1 0 0,0 0 0 0 0,0 0 0 0 0,0 0 1 0 0,0 0-1 0 0,0 0 0 0 0,0 0 0 0 0,0 0 1 0 0,1 0-1 0 0,-1 1 0 0 0,0-1 1 0 0,0 0-1 0 0,0 0 0 0 0,0 0 0 0 0,0 0 1 0 0,0 0-1 0 0,0 0 0 0 0,0 0 0 0 0,0 0 1 0 0,0 0-1 0 0,0 0 0 0 0,0 0 0 0 0,0 0 1 0 0,2-15-197 0 0,-1-21 315 0 0,-5-3-97 0 0,-1-18 610 0 0,2-85-1 0 0,4 125-131 0 0,1 0 0 0 0,0 0-1 0 0,2 1 1 0 0,-1-1 0 0 0,2 1 0 0 0,0 0-1 0 0,1 0 1 0 0,1 0 0 0 0,13-23 0 0 0,-18 36-446 0 0,-1 1 1 0 0,0 0 0 0 0,1 0 0 0 0,-1 0-1 0 0,1 0 1 0 0,-1 0 0 0 0,1 0 0 0 0,0 1-1 0 0,0-1 1 0 0,0 0 0 0 0,0 1 0 0 0,0 0-1 0 0,0-1 1 0 0,0 1 0 0 0,1 0 0 0 0,-1 0 0 0 0,0 0-1 0 0,1 0 1 0 0,-1 1 0 0 0,1-1 0 0 0,-1 1-1 0 0,3-1 1 0 0,-2 2-40 0 0,-1-1 1 0 0,1 1-1 0 0,0-1 0 0 0,-1 1 0 0 0,1 0 1 0 0,-1 0-1 0 0,0 1 0 0 0,1-1 0 0 0,-1 0 1 0 0,0 1-1 0 0,0-1 0 0 0,0 1 1 0 0,0 0-1 0 0,0 0 0 0 0,0 0 0 0 0,0 0 1 0 0,0 0-1 0 0,-1 0 0 0 0,1 0 0 0 0,1 4 1 0 0,4 8 12 0 0,0-1-1 0 0,-1 1 1 0 0,-1 0 0 0 0,0 0 0 0 0,-1 1 0 0 0,0-1 0 0 0,-1 1 0 0 0,-1 0-1 0 0,-1 0 1 0 0,1 21 0 0 0,-3-17 7 0 0,0 0 1 0 0,-1 0-1 0 0,0 0 0 0 0,-2-1 1 0 0,0 1-1 0 0,-1-1 0 0 0,-14 32 1 0 0,18-48-3 0 0,1-1 0 0 0,-1 1 1 0 0,1 0-1 0 0,-1-1 1 0 0,0 1-1 0 0,0-1 0 0 0,0 0 1 0 0,0 1-1 0 0,0-1 1 0 0,0 0-1 0 0,0 1 0 0 0,0-1 1 0 0,-1 0-1 0 0,1 0 1 0 0,0 0-1 0 0,-1 0 0 0 0,1 0 1 0 0,-1 0-1 0 0,1-1 1 0 0,-1 1-1 0 0,-1 0 0 0 0,1-1-2 0 0,1 0 0 0 0,-1-1 0 0 0,1 1 0 0 0,-1-1 0 0 0,1 1 0 0 0,0-1 0 0 0,0 0 0 0 0,-1 0 0 0 0,1 0 0 0 0,0 1 0 0 0,0-1-1 0 0,0 0 1 0 0,0 0 0 0 0,0-1 0 0 0,0 1 0 0 0,0 0 0 0 0,0 0 0 0 0,0 0 0 0 0,0-1 0 0 0,1 1 0 0 0,-1 0 0 0 0,0-1 0 0 0,1 1 0 0 0,-1-2 0 0 0,-2-4-19 0 0,0 0 1 0 0,1 0 0 0 0,0 0 0 0 0,0-1 0 0 0,0 1 0 0 0,1 0 0 0 0,0-1 0 0 0,1 1-1 0 0,0-1 1 0 0,0 1 0 0 0,1-9 0 0 0,0 12-7 0 0,0-1 0 0 0,0 1 0 0 0,0 0-1 0 0,0-1 1 0 0,1 1 0 0 0,0 0 0 0 0,0 0 0 0 0,0 0-1 0 0,0 0 1 0 0,1 0 0 0 0,-1 0 0 0 0,1 1 0 0 0,0-1-1 0 0,0 1 1 0 0,0 0 0 0 0,1 0 0 0 0,-1 0 0 0 0,1 0-1 0 0,4-2 1 0 0,-7 4 10 0 0,0 1-1 0 0,0-1 1 0 0,0 1-1 0 0,0-1 1 0 0,0 1-1 0 0,0 0 1 0 0,0-1 0 0 0,0 1-1 0 0,0 0 1 0 0,0 0-1 0 0,0 0 1 0 0,0 0-1 0 0,0 0 1 0 0,0 0 0 0 0,0 0-1 0 0,0 0 1 0 0,0 1-1 0 0,0-1 1 0 0,0 0-1 0 0,0 0 1 0 0,0 1 0 0 0,0-1-1 0 0,0 1 1 0 0,0-1-1 0 0,0 1 1 0 0,-1-1-1 0 0,1 1 1 0 0,0-1-1 0 0,0 1 1 0 0,0 0 0 0 0,-1 0-1 0 0,1-1 1 0 0,0 1-1 0 0,-1 0 1 0 0,1 0-1 0 0,-1 0 1 0 0,1 0 0 0 0,-1 0-1 0 0,1 0 1 0 0,-1-1-1 0 0,0 1 1 0 0,1 0-1 0 0,-1 2 1 0 0,2 2 2 0 0,-1 0-1 0 0,1 0 1 0 0,-1 1 0 0 0,0-1 0 0 0,0 0-1 0 0,-1 10 1 0 0,-2 7 142 0 0,-2-1-1 0 0,-10 37 1 0 0,9-45 39 0 0,1 1 0 0 0,1 0 0 0 0,0 0 1 0 0,1 0-1 0 0,0 0 0 0 0,1 1 0 0 0,1-1 0 0 0,3 28 0 0 0,-3-40-162 0 0,0-1 1 0 0,1 1-1 0 0,-1 0 0 0 0,1-1 1 0 0,-1 1-1 0 0,1-1 0 0 0,0 1 0 0 0,0-1 1 0 0,-1 0-1 0 0,1 1 0 0 0,0-1 0 0 0,0 0 1 0 0,0 0-1 0 0,1 1 0 0 0,-1-1 1 0 0,0 0-1 0 0,0 0 0 0 0,1 0 0 0 0,-1 0 1 0 0,0-1-1 0 0,1 1 0 0 0,-1 0 0 0 0,3 0 1 0 0,-1 0 6 0 0,0-1 1 0 0,0 1 0 0 0,0-1 0 0 0,1 0-1 0 0,-1 0 1 0 0,0 0 0 0 0,0 0 0 0 0,1-1-1 0 0,-1 1 1 0 0,0-1 0 0 0,3-1 0 0 0,6-2-108 0 0,0-1 1 0 0,-1 0-1 0 0,0 0 1 0 0,0-1-1 0 0,10-8 1 0 0,-9 4-610 0 0,0 0 0 0 0,-1-1 0 0 0,0 0 0 0 0,0-1 0 0 0,-1 0 0 0 0,-1-1 0 0 0,0 0 0 0 0,-1 0 0 0 0,-1-1 0 0 0,0 0 0 0 0,0 0 0 0 0,-2-1 0 0 0,7-22 1 0 0,1-19 1000 0 0,-2 0 0 0 0,5-79 0 0 0,-6 35 4460 0 0,-8 79-1844 0 0,-7 33-1588 0 0,-6 35-866 0 0,-3 13-345 0 0,-4 22-231 0 0,-12 117-1 0 0,30-199 15 0 0,0 1 0 0 0,0 0-1 0 0,0 0 1 0 0,-1 0 0 0 0,1 0-1 0 0,0-1 1 0 0,0 1 0 0 0,0 0-1 0 0,0 0 1 0 0,0 0 0 0 0,0 0-1 0 0,1-1 1 0 0,-1 1 0 0 0,0 0-1 0 0,0 0 1 0 0,1 0 0 0 0,-1-1-1 0 0,0 1 1 0 0,1 0-1 0 0,-1 0 1 0 0,1-1 0 0 0,0 2-1 0 0,9-12-1045 0 0,10-30 780 0 0,3-23 457 0 0,-14 34 232 0 0,2-1 0 0 0,23-42 1 0 0,-33 70-266 0 0,0 0 1 0 0,-1 1-1 0 0,1-1 1 0 0,0 1-1 0 0,0-1 1 0 0,0 1-1 0 0,0-1 1 0 0,0 1-1 0 0,1 0 0 0 0,-1-1 1 0 0,0 1-1 0 0,1 0 1 0 0,-1 0-1 0 0,0 0 1 0 0,1 0-1 0 0,0 0 1 0 0,-1 0-1 0 0,1 1 1 0 0,-1-1-1 0 0,1 0 1 0 0,0 1-1 0 0,0-1 1 0 0,-1 1-1 0 0,1 0 1 0 0,0-1-1 0 0,0 1 1 0 0,-1 0-1 0 0,1 0 1 0 0,0 0-1 0 0,0 0 1 0 0,2 1-1 0 0,-1 1-22 0 0,0-1-1 0 0,0 1 0 0 0,0 0 1 0 0,-1 0-1 0 0,1 0 0 0 0,0 0 1 0 0,-1 0-1 0 0,1 1 0 0 0,-1-1 0 0 0,0 1 1 0 0,0-1-1 0 0,0 1 0 0 0,0 0 1 0 0,0 0-1 0 0,1 3 0 0 0,15 39-14 0 0,4 10-719 0 0,-20-52 440 0 0,0 1 1 0 0,0-1-1 0 0,0 1 1 0 0,1-1-1 0 0,-1 0 1 0 0,1 0-1 0 0,-1 0 1 0 0,1 0-1 0 0,0-1 1 0 0,0 1-1 0 0,5 2 1 0 0,-8-5 142 0 0,1 1 0 0 0,0-1 0 0 0,0 1 0 0 0,-1-1 1 0 0,1 0-1 0 0,0 0 0 0 0,0 1 0 0 0,-1-1 0 0 0,1 0 0 0 0,0 0 1 0 0,0 0-1 0 0,0 0 0 0 0,0 0 0 0 0,-1 0 0 0 0,1 0 1 0 0,0 0-1 0 0,0 0 0 0 0,0-1 0 0 0,-1 1 0 0 0,1 0 0 0 0,0 0 1 0 0,0-1-1 0 0,-1 1 0 0 0,1 0 0 0 0,0-1 0 0 0,-1 1 1 0 0,2-1-1 0 0,0-1-75 0 0,0 0 1 0 0,-1 0-1 0 0,1 0 1 0 0,0 0-1 0 0,-1-1 1 0 0,1 1-1 0 0,-1 0 1 0 0,2-5 0 0 0,14-49-924 0 0,-17 55 1085 0 0,5-32 137 0 0,-2 1 1 0 0,0-1-1 0 0,-3 0 0 0 0,0 0 1 0 0,-3 0-1 0 0,0 0 0 0 0,-2 0 0 0 0,-16-52 1 0 0,22 85-36 0 0,-1-1 0 0 0,0 1 0 0 0,0-1 0 0 0,-1 1 0 0 0,1-1 0 0 0,0 1 1 0 0,0-1-1 0 0,0 1 0 0 0,0-1 0 0 0,0 1 0 0 0,0 0 0 0 0,-1-1 0 0 0,1 1 0 0 0,0-1 0 0 0,0 1 1 0 0,-1-1-1 0 0,1 1 0 0 0,0 0 0 0 0,-1-1 0 0 0,1 1 0 0 0,0 0 0 0 0,-1-1 0 0 0,1 1 1 0 0,-1 0-1 0 0,1-1 0 0 0,0 1 0 0 0,-1 0 0 0 0,1 0 0 0 0,-1 0 0 0 0,0-1 0 0 0,-7 13 1168 0 0,0 24-596 0 0,5-5-398 0 0,2 0 0 0 0,3 37 0 0 0,-1-53-373 0 0,1-1 0 0 0,1 1 0 0 0,0-1 0 0 0,1 1 0 0 0,0-1-1 0 0,11 24 1 0 0,-10-31-385 0 0,0 0 1 0 0,0 0-1 0 0,0 0 0 0 0,1-1 0 0 0,6 7 0 0 0,-10-11 219 0 0,0 0-1 0 0,0 0 1 0 0,0 0-1 0 0,1 0 1 0 0,-1 0-1 0 0,1-1 1 0 0,-1 1-1 0 0,1-1 1 0 0,-1 0-1 0 0,1 0 1 0 0,0 1-1 0 0,0-2 1 0 0,-1 1 0 0 0,1 0-1 0 0,0-1 1 0 0,0 1-1 0 0,5-1 1 0 0,-7 0 259 0 0,-1 0 1 0 0,0 0-1 0 0,1-1 1 0 0,-1 1-1 0 0,0 0 1 0 0,1-1 0 0 0,-1 1-1 0 0,0 0 1 0 0,1-1-1 0 0,-1 1 1 0 0,0 0-1 0 0,0-1 1 0 0,1 1 0 0 0,-1 0-1 0 0,0-1 1 0 0,0 1-1 0 0,0-1 1 0 0,0 1-1 0 0,0-1 1 0 0,1 1 0 0 0,-1-1-1 0 0,0 1 1 0 0,0 0-1 0 0,0-1 1 0 0,0 1-1 0 0,0-1 1 0 0,0 1 0 0 0,0-1-1 0 0,-1 1 1 0 0,1-1-1 0 0,0 1 1 0 0,0 0 0 0 0,0-1-1 0 0,0 1 1 0 0,-1-1-1 0 0,1 1 1 0 0,0 0-1 0 0,0-1 1 0 0,0 1 0 0 0,-1-1-1 0 0,0 1 1 0 0,-13-27 2351 0 0,8 18-142 0 0,5 7-1933 0 0,1 0-1 0 0,-1 0 1 0 0,1 0 0 0 0,0 0 0 0 0,0 0 0 0 0,0 0-1 0 0,0 0 1 0 0,0 0 0 0 0,0 0 0 0 0,1 0 0 0 0,-1 1-1 0 0,1-1 1 0 0,-1 0 0 0 0,1 0 0 0 0,0 0 0 0 0,0 0 0 0 0,-1 1-1 0 0,1-1 1 0 0,2-2 0 0 0,27-35 1129 0 0,-16 23-1199 0 0,5-11-863 0 0,2 1-1 0 0,1 0 1 0 0,30-26-1 0 0,-51 51 493 0 0,0 0-1 0 0,0 1 1 0 0,0-1-1 0 0,-1 0 1 0 0,1 1-1 0 0,0-1 1 0 0,0 0-1 0 0,0 1 1 0 0,0-1-1 0 0,0 1 1 0 0,0-1-1 0 0,0 1 1 0 0,0 0-1 0 0,0-1 1 0 0,0 1-1 0 0,0 0 1 0 0,0 0-1 0 0,0 0 1 0 0,1 0-1 0 0,-1 0 1 0 0,0 0-1 0 0,0 0 1 0 0,2 0-1 0 0,-2 1 48 0 0,0 0 0 0 0,0 0 0 0 0,-1-1 0 0 0,1 1 0 0 0,0 0 0 0 0,0 0-1 0 0,0 0 1 0 0,-1 0 0 0 0,1 0 0 0 0,-1 0 0 0 0,1 0 0 0 0,-1 0 0 0 0,1 0-1 0 0,-1 0 1 0 0,0 0 0 0 0,1 0 0 0 0,-1 1 0 0 0,0 0 0 0 0,2 9-204 0 0,-2 0 0 0 0,1-1 0 0 0,-2 18 0 0 0,0-25 383 0 0,-4 48 448 0 0,-20 80 0 0 0,-1-2 5767 0 0,26-126-6086 0 0,-1-1 1 0 0,1 1-1 0 0,0-1 0 0 0,0 1 1 0 0,0-1-1 0 0,0 1 0 0 0,0-1 1 0 0,1 1-1 0 0,-1-1 0 0 0,1 1 1 0 0,-1-1-1 0 0,1 1 0 0 0,2 3 1 0 0,-3-6-124 0 0,0 1 1 0 0,1-1-1 0 0,-1 1 1 0 0,1-1-1 0 0,-1 0 1 0 0,0 1 0 0 0,1-1-1 0 0,-1 0 1 0 0,1 1-1 0 0,-1-1 1 0 0,1 0-1 0 0,-1 0 1 0 0,0 0 0 0 0,1 1-1 0 0,-1-1 1 0 0,1 0-1 0 0,-1 0 1 0 0,1 0 0 0 0,0 0-1 0 0,-1 0 1 0 0,1 0-1 0 0,-1 0 1 0 0,1 0-1 0 0,0 0 1 0 0,19-12 608 0 0,-6-1-380 0 0,-1 0 1 0 0,0-1-1 0 0,-1-1 0 0 0,0 0 1 0 0,-1-1-1 0 0,11-22 0 0 0,-21 37-241 0 0,-1 0 0 0 0,1 0 0 0 0,0 0 0 0 0,-1-1 0 0 0,1 1 0 0 0,-1 0-1 0 0,0-1 1 0 0,1 1 0 0 0,-1 0 0 0 0,0-1 0 0 0,0 1 0 0 0,0 0 0 0 0,0-1-1 0 0,0 1 1 0 0,0-1 0 0 0,0 1 0 0 0,0 0 0 0 0,-1-3 0 0 0,0 4-21 0 0,0-1-1 0 0,1 1 1 0 0,-1 0 0 0 0,0-1-1 0 0,1 1 1 0 0,-1 0 0 0 0,0-1 0 0 0,0 1-1 0 0,1 0 1 0 0,-1 0 0 0 0,0 0 0 0 0,0 0-1 0 0,0 0 1 0 0,1 0 0 0 0,-1 0-1 0 0,0 0 1 0 0,0 0 0 0 0,0 0 0 0 0,1 0-1 0 0,-1 0 1 0 0,0 1 0 0 0,0-1 0 0 0,1 0-1 0 0,-1 1 1 0 0,0-1 0 0 0,0 0 0 0 0,1 1-1 0 0,-1-1 1 0 0,0 1 0 0 0,1-1-1 0 0,-1 1 1 0 0,-24 15 15 0 0,19-12-324 0 0,1 0 0 0 0,-1 0 0 0 0,0-1 0 0 0,0 1 0 0 0,0-2 0 0 0,0 1 0 0 0,-11 2 0 0 0,17-4 116 0 0,-1-1 0 0 0,1 0 1 0 0,0 0-1 0 0,-1 0 1 0 0,1 0-1 0 0,-1 0 1 0 0,1 0-1 0 0,0 0 0 0 0,-1 0 1 0 0,1 0-1 0 0,0 0 1 0 0,-1-1-1 0 0,1 1 0 0 0,0 0 1 0 0,-1 0-1 0 0,1 0 1 0 0,0 0-1 0 0,0 0 0 0 0,-1-1 1 0 0,1 1-1 0 0,0 0 1 0 0,-1 0-1 0 0,1 0 1 0 0,0-1-1 0 0,0 1 0 0 0,-1 0 1 0 0,1 0-1 0 0,0-1 1 0 0,0 1-1 0 0,0 0 0 0 0,0-1 1 0 0,-1 1-1 0 0,1 0 1 0 0,0-1-1 0 0,0 1 0 0 0,1-17-3794 0 0,11-19 1190 0 0,-11 33 2741 0 0,20-53-1943 0 0,-13 31 355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18 2569 0 0,'0'0'225'0'0,"-1"0"1"0"0,0 0 0 0 0,0-1 0 0 0,0 1 0 0 0,0 0 0 0 0,0 1 0 0 0,1-1 0 0 0,-1 0 0 0 0,0 0 0 0 0,0 0-1 0 0,0 0 1 0 0,0 1 0 0 0,1-1 0 0 0,-1 0 0 0 0,0 1 0 0 0,0-1 0 0 0,1 1 0 0 0,-1-1 0 0 0,0 1 0 0 0,1-1-1 0 0,-1 1 1 0 0,0-1 0 0 0,1 1 0 0 0,-1-1 0 0 0,1 1 0 0 0,-2 1 0 0 0,-20 21 1812 0 0,19-19-1316 0 0,-5 6 11 0 0,0 0 0 0 0,1 0 0 0 0,0 0 0 0 0,-6 15 0 0 0,10-19-657 0 0,0-1 0 0 0,1 1 1 0 0,-1 0-1 0 0,2 0 0 0 0,-1 0 0 0 0,0 0 0 0 0,1 0 0 0 0,0 0 0 0 0,1 1 0 0 0,-1 7 0 0 0,1-14-67 0 0,0 1 0 0 0,0-1 1 0 0,0 0-1 0 0,0 1 0 0 0,1-1 0 0 0,-1 0 0 0 0,0 1 0 0 0,0-1 0 0 0,0 1 1 0 0,0-1-1 0 0,0 0 0 0 0,0 1 0 0 0,0-1 0 0 0,1 0 0 0 0,-1 1 1 0 0,0-1-1 0 0,0 0 0 0 0,1 1 0 0 0,-1-1 0 0 0,0 0 0 0 0,0 1 1 0 0,1-1-1 0 0,-1 0 0 0 0,0 0 0 0 0,1 0 0 0 0,-1 1 0 0 0,0-1 0 0 0,1 0 1 0 0,-1 0-1 0 0,0 0 0 0 0,1 0 0 0 0,-1 1 0 0 0,1-1 0 0 0,-1 0 1 0 0,1 0-1 0 0,15-7 454 0 0,12-20 373 0 0,-27 26-801 0 0,19-22 207 0 0,-1-1-1 0 0,-2 0 1 0 0,0-2-1 0 0,15-33 0 0 0,-29 47-1251 0 0,-14 18-1417 0 0,-13 16-1652 0 0,8-1 2077 0 0,1 0 0 0 0,-15 28 0 0 0,24-39 1696 0 0,1 1 1 0 0,1-1-1 0 0,0 1 0 0 0,0 0 0 0 0,1 0 0 0 0,0 1 0 0 0,-1 15 1 0 0,3-24 250 0 0,1-1 0 0 0,0 0-1 0 0,0 0 1 0 0,0 1 0 0 0,1-1 0 0 0,-1 0 0 0 0,0 0 0 0 0,1 0 0 0 0,0 1 0 0 0,-1-1 0 0 0,1 0 0 0 0,0 0 0 0 0,2 3 0 0 0,-2-3 278 0 0,0-1-1 0 0,1 0 1 0 0,-1 1-1 0 0,1-1 1 0 0,0 0-1 0 0,-1 1 1 0 0,1-1 0 0 0,0 0-1 0 0,-1 0 1 0 0,1 0-1 0 0,0-1 1 0 0,0 1-1 0 0,0 0 1 0 0,0-1 0 0 0,0 1-1 0 0,0-1 1 0 0,0 0-1 0 0,0 1 1 0 0,3-1-1 0 0,2 0 550 0 0,-1-1-1 0 0,1 0 0 0 0,-1 0 1 0 0,1 0-1 0 0,-1 0 0 0 0,1-1 1 0 0,-1 0-1 0 0,0-1 0 0 0,0 1 1 0 0,7-5-1 0 0,7-7-4 0 0,-2 0 0 0 0,34-33-1 0 0,6-6-1480 0 0,-49 46-459 0 0,0 0 1 0 0,1 1-1 0 0,-1 0 0 0 0,19-7 0 0 0,-9 10-3176 0 0,-19 3 4251 0 0,1 0-1 0 0,-1 0 0 0 0,1 1 0 0 0,-1-1 0 0 0,1 0 0 0 0,-1 0 0 0 0,1 0 1 0 0,-1 1-1 0 0,0-1 0 0 0,1 0 0 0 0,-1 1 0 0 0,1-1 0 0 0,-1 0 1 0 0,0 1-1 0 0,1-1 0 0 0,-1 0 0 0 0,0 1 0 0 0,0-1 0 0 0,1 0 0 0 0,-1 1 1 0 0,0-1-1 0 0,0 1 0 0 0,1-1 0 0 0,-1 1 0 0 0,0-1 0 0 0,0 1 0 0 0,0-1 1 0 0,0 1-1 0 0,0-1 0 0 0,0 0 0 0 0,0 1 0 0 0,0-1 0 0 0,0 1 0 0 0,0-1 1 0 0,0 1-1 0 0,0 0 0 0 0,-1 6-1735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2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5609 0 0,'5'-4'740'0'0,"1"0"-1"0"0,0 0 1 0 0,0 1-1 0 0,1 0 1 0 0,-1 0 0 0 0,10-3-1 0 0,13-6 1652 0 0,-27 11-2317 0 0,-1 0 0 0 0,0 0 0 0 0,0 0-1 0 0,1 0 1 0 0,-1 1 0 0 0,0-1 0 0 0,1 0-1 0 0,-1 1 1 0 0,1 0 0 0 0,-1-1-1 0 0,1 1 1 0 0,-1 0 0 0 0,1-1 0 0 0,-1 1-1 0 0,1 0 1 0 0,-1 0 0 0 0,1 0 0 0 0,-1 1-1 0 0,1-1 1 0 0,-1 0 0 0 0,1 0-1 0 0,-1 1 1 0 0,3 0 0 0 0,-3 1-57 0 0,0-1-1 0 0,0 1 1 0 0,0-1-1 0 0,0 1 1 0 0,0 0 0 0 0,-1-1-1 0 0,1 1 1 0 0,0 0-1 0 0,-1 0 1 0 0,0-1 0 0 0,1 1-1 0 0,-1 0 1 0 0,0 0 0 0 0,0-1-1 0 0,0 1 1 0 0,0 0-1 0 0,0 0 1 0 0,0 0 0 0 0,-2 3-1 0 0,-1 13 268 0 0,-1-1 0 0 0,-8 23 0 0 0,8-28 76 0 0,0-1 1 0 0,1 1 0 0 0,0 0 0 0 0,1 1-1 0 0,0-1 1 0 0,0 24 0 0 0,2-35-329 0 0,1 0 0 0 0,-1 0-1 0 0,0 1 1 0 0,1-1 0 0 0,-1 0 0 0 0,1 0-1 0 0,-1 0 1 0 0,1 1 0 0 0,0-1 0 0 0,-1 0-1 0 0,1 0 1 0 0,0 0 0 0 0,0 0 0 0 0,0 0 0 0 0,0-1-1 0 0,0 1 1 0 0,0 0 0 0 0,0 0 0 0 0,0-1-1 0 0,0 1 1 0 0,0 0 0 0 0,0-1 0 0 0,0 1 0 0 0,0-1-1 0 0,1 1 1 0 0,-1-1 0 0 0,0 0 0 0 0,0 1-1 0 0,1-1 1 0 0,-1 0 0 0 0,0 0 0 0 0,0 0-1 0 0,1 0 1 0 0,-1 0 0 0 0,0 0 0 0 0,0 0 0 0 0,2-1-1 0 0,4 0 49 0 0,-1 0-1 0 0,1 0 0 0 0,-1-1 0 0 0,1 0 1 0 0,9-4-1 0 0,4-4-271 0 0,-2-1 0 0 0,0-1 1 0 0,0 0-1 0 0,29-28 0 0 0,58-70-8673 0 0,-33 33-22 0 0,-57 62 7331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102 647 3889 0 0,'-33'15'5696'0'0,"-15"9"-2492"0"0,27-14-2214 0 0,59-37 1664 0 0,-30 20-2384 0 0,1 1 0 0 0,0-1 1 0 0,13-6-1 0 0,-13 8-224 0 0,1 2 0 0 0,-1-1 0 0 0,1 1 0 0 0,0 0 0 0 0,0 1-1 0 0,-1 0 1 0 0,1 1 0 0 0,1 0 0 0 0,-1 0 0 0 0,0 1 0 0 0,0 1-1 0 0,10 1 1 0 0,-13-1-29 0 0,-1 0-1 0 0,0 1 1 0 0,0 0 0 0 0,0 0-1 0 0,0 1 1 0 0,-1-1-1 0 0,1 1 1 0 0,-1 1 0 0 0,1-1-1 0 0,-1 1 1 0 0,0 0-1 0 0,-1 0 1 0 0,1 0 0 0 0,-1 1-1 0 0,1-1 1 0 0,-1 1-1 0 0,-1 0 1 0 0,1 0-1 0 0,-1 1 1 0 0,5 8 0 0 0,-2-1 65 0 0,-1 0 1 0 0,0 1-1 0 0,-1 0 1 0 0,-1-1 0 0 0,3 20-1 0 0,-5-26-48 0 0,-1 1 1 0 0,1-1-1 0 0,-1 1 0 0 0,-1-1 1 0 0,1 1-1 0 0,-1-1 0 0 0,0 0 0 0 0,-1 1 1 0 0,0-1-1 0 0,0 0 0 0 0,-6 13 0 0 0,8-19-46 0 0,-1 0 0 0 0,0 1 0 0 0,1-1 0 0 0,-1 0 0 0 0,0 0 0 0 0,1 0 0 0 0,-1 0 0 0 0,0 0 0 0 0,0 0-1 0 0,0 0 1 0 0,0 0 0 0 0,0 0 0 0 0,0 0 0 0 0,0 0 0 0 0,0-1 0 0 0,-1 1 0 0 0,1 0 0 0 0,0-1-1 0 0,-2 1 1 0 0,2-1-43 0 0,1 0-1 0 0,-1 0 1 0 0,0 0 0 0 0,0 0-1 0 0,1-1 1 0 0,-1 1-1 0 0,0 0 1 0 0,1 0-1 0 0,-1-1 1 0 0,0 1-1 0 0,1-1 1 0 0,-1 1 0 0 0,0-1-1 0 0,1 1 1 0 0,-1-1-1 0 0,1 1 1 0 0,-1-1-1 0 0,1 1 1 0 0,-1-1-1 0 0,1 1 1 0 0,-1-1 0 0 0,1 0-1 0 0,-1-1 1 0 0,-1-3-218 0 0,0 0 1 0 0,0 0 0 0 0,0 0-1 0 0,1 0 1 0 0,0 0 0 0 0,0 0 0 0 0,0-1-1 0 0,0-5 1 0 0,2 1 64 0 0,-1-1 0 0 0,2 0 0 0 0,0 1 0 0 0,0-1 0 0 0,0 1 0 0 0,2-1 0 0 0,-1 1 0 0 0,1 0 0 0 0,9-16 0 0 0,-11 23 331 0 0,0 0 1 0 0,-1-1 0 0 0,2 1-1 0 0,-1 0 1 0 0,0 0 0 0 0,1 0 0 0 0,-1 1-1 0 0,1-1 1 0 0,0 1 0 0 0,0-1 0 0 0,0 1-1 0 0,0 0 1 0 0,1 0 0 0 0,-1 0-1 0 0,0 1 1 0 0,1-1 0 0 0,-1 1 0 0 0,1-1-1 0 0,0 1 1 0 0,-1 1 0 0 0,1-1-1 0 0,0 0 1 0 0,0 1 0 0 0,-1 0 0 0 0,1 0-1 0 0,0 0 1 0 0,0 0 0 0 0,-1 0 0 0 0,1 1-1 0 0,6 1 1 0 0,-7-1-70 0 0,-1 0-1 0 0,1 1 1 0 0,-1-1 0 0 0,0 0-1 0 0,1 1 1 0 0,-1 0 0 0 0,0-1 0 0 0,0 1-1 0 0,0 0 1 0 0,0 0 0 0 0,0 0-1 0 0,0 0 1 0 0,-1 0 0 0 0,1 1 0 0 0,-1-1-1 0 0,3 5 1 0 0,13 44-63 0 0,-11-30-3 0 0,-6-21 13 0 0,0 0 0 0 0,0 0 0 0 0,0 0 0 0 0,0 0 0 0 0,1 0 0 0 0,-1 0-1 0 0,0 1 1 0 0,0-1 0 0 0,0 0 0 0 0,0 0 0 0 0,0 0 0 0 0,0 0 0 0 0,0 0 0 0 0,0 0 0 0 0,0 1 0 0 0,1-1-1 0 0,-1 0 1 0 0,0 0 0 0 0,0 0 0 0 0,0 0 0 0 0,0 0 0 0 0,0 0 0 0 0,1 0 0 0 0,-1 0 0 0 0,0 0 0 0 0,0 0-1 0 0,0 0 1 0 0,0 0 0 0 0,0 0 0 0 0,1 0 0 0 0,-1 0 0 0 0,0 0 0 0 0,0 0 0 0 0,0 0 0 0 0,0 0 0 0 0,0 0-1 0 0,1 0 1 0 0,-1 0 0 0 0,0 0 0 0 0,0 0 0 0 0,0 0 0 0 0,0 0 0 0 0,0 0 0 0 0,1 0 0 0 0,-1 0 0 0 0,0-1-1 0 0,0 1 1 0 0,0 0 0 0 0,0 0 0 0 0,0 0 0 0 0,0 0 0 0 0,10-11 52 0 0,4-11 9 0 0,1-11 142 0 0,35-54 0 0 0,-44 78-192 0 0,0 0-1 0 0,1 1 1 0 0,-1 0-1 0 0,2 0 1 0 0,-1 1-1 0 0,1-1 0 0 0,0 2 1 0 0,0-1-1 0 0,1 1 1 0 0,16-8-1 0 0,-23 13-26 0 0,0 0-1 0 0,-1 0 0 0 0,1 1 1 0 0,0-1-1 0 0,0 1 0 0 0,-1 0 1 0 0,1-1-1 0 0,0 1 0 0 0,0 0 1 0 0,0 0-1 0 0,-1 0 0 0 0,1 0 1 0 0,0 0-1 0 0,0 1 0 0 0,0-1 1 0 0,-1 1-1 0 0,1-1 0 0 0,0 1 1 0 0,0-1-1 0 0,-1 1 0 0 0,1 0 1 0 0,2 1-1 0 0,-1 1-10 0 0,-1-1 1 0 0,1 1-1 0 0,0 0 1 0 0,-1 0-1 0 0,0 0 1 0 0,0 0 0 0 0,0 0-1 0 0,0 0 1 0 0,0 1-1 0 0,2 4 1 0 0,1 9-40 0 0,0-1 1 0 0,-1 1-1 0 0,3 29 0 0 0,-2 82 355 0 0,-6-99-196 0 0,1 0 0 0 0,2 0 0 0 0,1-1 1 0 0,1 1-1 0 0,8 28 0 0 0,-12-54-86 0 0,1-1 0 0 0,0 1 0 0 0,0-1-1 0 0,1 1 1 0 0,-1-1 0 0 0,0 1 0 0 0,1-1-1 0 0,0 0 1 0 0,-1 0 0 0 0,1 0 0 0 0,0 0 0 0 0,0 0-1 0 0,0 0 1 0 0,0 0 0 0 0,0-1 0 0 0,1 1-1 0 0,-1-1 1 0 0,5 3 0 0 0,-6-4 5 0 0,1 0 1 0 0,0 1-1 0 0,0-1 1 0 0,-1 0-1 0 0,1 0 1 0 0,0 0-1 0 0,-1 0 0 0 0,1 0 1 0 0,0 0-1 0 0,0 0 1 0 0,-1-1-1 0 0,1 1 1 0 0,0-1-1 0 0,-1 1 0 0 0,1-1 1 0 0,-1 0-1 0 0,1 1 1 0 0,0-1-1 0 0,-1 0 1 0 0,0 0-1 0 0,1 0 1 0 0,-1 0-1 0 0,0-1 0 0 0,1 1 1 0 0,-1 0-1 0 0,0 0 1 0 0,0-1-1 0 0,0 1 1 0 0,0-1-1 0 0,1-2 0 0 0,3-4 39 0 0,0 0-1 0 0,0 0 1 0 0,-1-1-1 0 0,-1 0 1 0 0,1 0 0 0 0,-2 0-1 0 0,1 0 1 0 0,-1 0-1 0 0,0 0 1 0 0,0-16-1 0 0,-2 22-45 0 0,0-1-1 0 0,0 1 1 0 0,0 0-1 0 0,-1 0 1 0 0,0-1-1 0 0,0 1 1 0 0,1 0-1 0 0,-2 0 1 0 0,1 0-1 0 0,0 0 1 0 0,-1 0-1 0 0,1 0 1 0 0,-1 0 0 0 0,0 0-1 0 0,0 1 1 0 0,0-1-1 0 0,0 1 1 0 0,0-1-1 0 0,-1 1 1 0 0,1 0-1 0 0,-1 0 1 0 0,0 0-1 0 0,1 0 1 0 0,-1 0-1 0 0,0 1 1 0 0,0-1 0 0 0,0 1-1 0 0,0 0 1 0 0,0 0-1 0 0,-1 0 1 0 0,1 0-1 0 0,0 0 1 0 0,-5 1-1 0 0,-28-5-318 0 0,27 5-151 0 0,1-1-1 0 0,-1 0 1 0 0,0-1-1 0 0,1 0 0 0 0,-15-5 1 0 0,20 6 182 0 0,1-1 1 0 0,-1 1-1 0 0,1-1 0 0 0,-1 0 1 0 0,1 1-1 0 0,0-1 0 0 0,0 0 1 0 0,-1-1-1 0 0,2 1 0 0 0,-1 0 1 0 0,0-1-1 0 0,0 1 0 0 0,1-1 1 0 0,-1 1-1 0 0,1-1 0 0 0,0 0 1 0 0,0 1-1 0 0,0-1 1 0 0,0 0-1 0 0,0 0 0 0 0,0-4 1 0 0,-1-7-769 0 0,1 1-1 0 0,0-1 1 0 0,1 1 0 0 0,3-21 0 0 0,0 13 409 0 0,1 0-1 0 0,9-28 1 0 0,-4 21 1083 0 0,2 1 0 0 0,1 0 0 0 0,1 1 1 0 0,21-30-1 0 0,-30 49 843 0 0,0 1 0 0 0,1 0 1 0 0,0 1-1 0 0,0-1 0 0 0,11-9 0 0 0,-15 15-1143 0 0,0-1 0 0 0,0 0-1 0 0,0 0 1 0 0,0 0 0 0 0,0 1-1 0 0,1-1 1 0 0,-1 1 0 0 0,0-1-1 0 0,0 1 1 0 0,1-1 0 0 0,-1 1-1 0 0,0 0 1 0 0,0-1 0 0 0,1 1-1 0 0,-1 0 1 0 0,0 0 0 0 0,1 0-1 0 0,-1 0 1 0 0,0 0 0 0 0,1 1-1 0 0,-1-1 1 0 0,0 0 0 0 0,1 0-1 0 0,-1 1 1 0 0,0-1 0 0 0,0 1-1 0 0,0-1 1 0 0,1 1-1 0 0,-1 0 1 0 0,0-1 0 0 0,0 1-1 0 0,0 0 1 0 0,0 0 0 0 0,0 0-1 0 0,0 0 1 0 0,0 0 0 0 0,0 0-1 0 0,1 2 1 0 0,20 28-743 0 0,-2 2 0 0 0,16 35 0 0 0,-35-66 538 0 0,-1-1 1 0 0,0 1-1 0 0,1-1 1 0 0,-1 0-1 0 0,0 1 0 0 0,0-1 1 0 0,0 1-1 0 0,0-1 0 0 0,0 1 1 0 0,0-1-1 0 0,-1 1 1 0 0,1-1-1 0 0,0 0 0 0 0,-1 1 1 0 0,1-1-1 0 0,-1 0 1 0 0,1 1-1 0 0,-1-1 0 0 0,0 0 1 0 0,0 0-1 0 0,1 1 0 0 0,-2 0 1 0 0,1-1 112 0 0,0 0 1 0 0,1 0 0 0 0,-1 0-1 0 0,0-1 1 0 0,1 1-1 0 0,-1 0 1 0 0,0 0 0 0 0,0-1-1 0 0,0 1 1 0 0,1-1-1 0 0,-1 1 1 0 0,0 0-1 0 0,0-1 1 0 0,0 0 0 0 0,0 1-1 0 0,0-1 1 0 0,0 0-1 0 0,0 1 1 0 0,0-1 0 0 0,0 0-1 0 0,0 0 1 0 0,0 0-1 0 0,-1 0 1 0 0,1 0-1 0 0,0 0 1 0 0,0 0 0 0 0,0 0-1 0 0,0 0 1 0 0,-1-1-1 0 0,2 1-29 0 0,0-1 1 0 0,0 1-1 0 0,0-1 0 0 0,0 1 0 0 0,0-1 0 0 0,0 1 0 0 0,0-1 0 0 0,0 1 0 0 0,0 0 0 0 0,1-1 0 0 0,-1 1 1 0 0,0-1-1 0 0,0 1 0 0 0,0-1 0 0 0,1 1 0 0 0,-1 0 0 0 0,0-1 0 0 0,1 1 0 0 0,-1 0 0 0 0,0-1 0 0 0,1 1 0 0 0,-1 0 1 0 0,0 0-1 0 0,1-1 0 0 0,-1 1 0 0 0,1 0 0 0 0,-1 0 0 0 0,0 0 0 0 0,1-1 0 0 0,-1 1 0 0 0,1 0 0 0 0,15-9-122 0 0,12-5 135 0 0,31-14-2 0 0,-55 26-32 0 0,1 1 0 0 0,-1-1-1 0 0,0 1 1 0 0,0 0 0 0 0,1 0 0 0 0,-1 1 0 0 0,1 0 0 0 0,-1-1-1 0 0,1 1 1 0 0,-1 1 0 0 0,6 0 0 0 0,-9-1 12 0 0,1 1 1 0 0,-1 0 0 0 0,1 0-1 0 0,-1 0 1 0 0,1 1-1 0 0,-1-1 1 0 0,0 0-1 0 0,1 0 1 0 0,-1 1 0 0 0,0-1-1 0 0,0 1 1 0 0,0-1-1 0 0,0 1 1 0 0,0 0-1 0 0,0-1 1 0 0,-1 1 0 0 0,1 0-1 0 0,-1-1 1 0 0,1 1-1 0 0,-1 0 1 0 0,1 0-1 0 0,-1-1 1 0 0,0 1 0 0 0,0 4-1 0 0,1 51 211 0 0,-2-48-183 0 0,-1 29 83 0 0,0-13 5 0 0,1 1-1 0 0,2 28 1 0 0,0-48-113 0 0,-1-1 0 0 0,1 1 0 0 0,0-1 1 0 0,0 1-1 0 0,1-1 0 0 0,-1 1 0 0 0,1-1 0 0 0,1 0 0 0 0,-1 0 0 0 0,1 0 1 0 0,0 0-1 0 0,0-1 0 0 0,0 1 0 0 0,0-1 0 0 0,7 6 0 0 0,-8-8 13 0 0,0 0-1 0 0,0-1 1 0 0,1 1-1 0 0,-1-1 1 0 0,1 0-1 0 0,-1 1 1 0 0,1-1-1 0 0,-1 0 1 0 0,1-1-1 0 0,-1 1 1 0 0,1 0-1 0 0,0-1 1 0 0,0 0-1 0 0,-1 1 1 0 0,1-1-1 0 0,0 0 1 0 0,0 0-1 0 0,2-1 1 0 0,1 0 7 0 0,0-1 0 0 0,0 1 0 0 0,-1-1 1 0 0,1-1-1 0 0,-1 1 0 0 0,1-1 0 0 0,-1 0 0 0 0,5-3 0 0 0,6-6-30 0 0,-1 0 0 0 0,-1-1 1 0 0,0-1-1 0 0,14-17 0 0 0,-25 28-22 0 0,0 0 1 0 0,-1 0-1 0 0,1-1 1 0 0,-1 1-1 0 0,0-1 1 0 0,0 0 0 0 0,0 0-1 0 0,0 0 1 0 0,-1 0-1 0 0,1 0 1 0 0,-1 0-1 0 0,0 0 1 0 0,0 0 0 0 0,-1 0-1 0 0,1 0 1 0 0,-1-1-1 0 0,0 1 1 0 0,0 0-1 0 0,0-1 1 0 0,-1 1 0 0 0,1 0-1 0 0,-1 0 1 0 0,0 0-1 0 0,0 0 1 0 0,-1 0-1 0 0,-3-7 1 0 0,0 3-3 0 0,0 0 1 0 0,0 1-1 0 0,-1 0 0 0 0,0 0 0 0 0,0 0 1 0 0,-1 1-1 0 0,0 0 0 0 0,0 0 1 0 0,0 1-1 0 0,-1 0 0 0 0,-13-7 0 0 0,-7-2 4 0 0,11 7 25 0 0,-30-20-1 0 0,43 24-7 0 0,0 1-1 0 0,1-1 1 0 0,0 0-1 0 0,-1 0 1 0 0,1 0-1 0 0,1 0 1 0 0,-1-1-1 0 0,0 1 1 0 0,1-1 0 0 0,-1 0-1 0 0,1 1 1 0 0,0-1-1 0 0,-2-7 1 0 0,3 7-2 0 0,1-1 1 0 0,-1 0 0 0 0,1 1-1 0 0,0-1 1 0 0,0 1-1 0 0,1-1 1 0 0,-1 1-1 0 0,1-1 1 0 0,0 1-1 0 0,0 0 1 0 0,1-1 0 0 0,-1 1-1 0 0,1 0 1 0 0,0 0-1 0 0,0 0 1 0 0,1 0-1 0 0,-1 0 1 0 0,1 0 0 0 0,3-4-1 0 0,2-1 43 0 0,0 0 0 0 0,0 0 0 0 0,1 1 0 0 0,0 1 0 0 0,0-1 0 0 0,14-7 0 0 0,-20 13-20 0 0,1 0-1 0 0,0 0 1 0 0,-1 0-1 0 0,1 1 1 0 0,0-1 0 0 0,0 1-1 0 0,0 0 1 0 0,0 0 0 0 0,0 0-1 0 0,0 0 1 0 0,0 1 0 0 0,0 0-1 0 0,0 0 1 0 0,0 0 0 0 0,0 0-1 0 0,0 1 1 0 0,0-1 0 0 0,8 3-1 0 0,-8-1 19 0 0,1 1-1 0 0,-1-1 0 0 0,0 1 0 0 0,0 0 1 0 0,0 0-1 0 0,0 0 0 0 0,0 0 1 0 0,-1 1-1 0 0,0-1 0 0 0,1 1 0 0 0,-1 0 1 0 0,-1 0-1 0 0,1 0 0 0 0,0 0 0 0 0,2 8 1 0 0,47 125 318 0 0,-6-12-186 0 0,-42-116-205 0 0,46 89 13 0 0,-44-88-11 0 0,0 0 0 0 0,2-1 0 0 0,-1 0 0 0 0,1 0 0 0 0,0 0 0 0 0,1-1 0 0 0,11 8 0 0 0,-20-16 24 0 0,-1 0 1 0 0,1-1-1 0 0,0 1 0 0 0,0 0 0 0 0,0-1 0 0 0,0 1 0 0 0,0 0 1 0 0,0-1-1 0 0,0 1 0 0 0,0 0 0 0 0,0 0 0 0 0,0-1 0 0 0,0 1 1 0 0,0 0-1 0 0,0-1 0 0 0,0 1 0 0 0,0 0 0 0 0,1 0 0 0 0,-1-1 1 0 0,0 1-1 0 0,0 0 0 0 0,0 0 0 0 0,0-1 0 0 0,0 1 0 0 0,1 0 1 0 0,-1 0-1 0 0,0-1 0 0 0,0 1 0 0 0,0 0 0 0 0,1 0 1 0 0,-1 0-1 0 0,0-1 0 0 0,0 1 0 0 0,1 0 0 0 0,-1 0 0 0 0,0 0 1 0 0,1 0-1 0 0,-1 0 0 0 0,0 0 0 0 0,0 0 0 0 0,1-1 0 0 0,-1 1 1 0 0,0 0-1 0 0,1 0 0 0 0,-1 0 0 0 0,0 0 0 0 0,0 0 0 0 0,1 0 1 0 0,-1 0-1 0 0,0 1 0 0 0,1-1 0 0 0,-1 0 0 0 0,0 0 0 0 0,0 0 1 0 0,1 0-1 0 0,-1 0 0 0 0,0 0 0 0 0,1 0 0 0 0,-1 1 0 0 0,0-1 1 0 0,0 0-1 0 0,0 0 0 0 0,1 0 0 0 0,-1 1 0 0 0,0-1 1 0 0,-8-36 177 0 0,2 14-77 0 0,6 16 0 0 0,0-1 0 0 0,0 1 0 0 0,1 0 0 0 0,-1 0 1 0 0,2 0-1 0 0,-1 0 0 0 0,1 0 0 0 0,-1 0 0 0 0,2 0 0 0 0,-1 1 1 0 0,1-1-1 0 0,0 0 0 0 0,6-9 0 0 0,6-4-359 0 0,1-1 0 0 0,23-20 0 0 0,-22 22-3001 0 0,23-27 1 0 0,-38 40 2687 0 0,1 1 1 0 0,-1 0 0 0 0,0-1 0 0 0,0 1 0 0 0,0-1 0 0 0,0 0 0 0 0,-1 1 0 0 0,1-8 0 0 0,0 3 408 0 0,-1-1 0 0 0,-1 1 0 0 0,-1-18 0 0 0,-3-2 2746 0 0,-13-50 0 0 0,15 68-1927 0 0,2 11-558 0 0,0 0 0 0 0,0-1 0 0 0,0 1 0 0 0,0 0 0 0 0,0-1 0 0 0,0 1 0 0 0,0 0 0 0 0,0 0 0 0 0,0-1 0 0 0,0 1 0 0 0,0 0 0 0 0,0-1 0 0 0,0 1 0 0 0,0 0 0 0 0,0-1 0 0 0,0 1 0 0 0,0 0 0 0 0,0-1 0 0 0,-1 1 0 0 0,1 0 0 0 0,0 0 1 0 0,0-1-1 0 0,0 1 0 0 0,-1 0 0 0 0,1 0 0 0 0,0-1 0 0 0,0 1 0 0 0,0 0 0 0 0,-1 0 0 0 0,1 0 0 0 0,0-1 0 0 0,0 1 0 0 0,-1 0 0 0 0,1 0 0 0 0,0 0 0 0 0,-1 0 0 0 0,1 0 0 0 0,0-1 0 0 0,-1 1 0 0 0,1 0 0 0 0,0 0 0 0 0,-1 0 0 0 0,1 0 0 0 0,0 0 0 0 0,-1 0 0 0 0,-6 17 1032 0 0,-2 27-1113 0 0,7-24-6 0 0,-1 16-14 0 0,2 46-1 0 0,1-73 10 0 0,1 0-1 0 0,0 1 0 0 0,1-1 1 0 0,0 0-1 0 0,0 1 1 0 0,1-1-1 0 0,0 0 0 0 0,1-1 1 0 0,0 1-1 0 0,5 8 0 0 0,-9-16 0 0 0,1 0-1 0 0,0 0 0 0 0,-1 0 1 0 0,1 0-1 0 0,0 0 0 0 0,0 0 1 0 0,0 0-1 0 0,0 0 0 0 0,-1 0 0 0 0,1-1 1 0 0,0 1-1 0 0,0 0 0 0 0,1-1 1 0 0,-1 1-1 0 0,0-1 0 0 0,0 1 1 0 0,0-1-1 0 0,0 1 0 0 0,0-1 1 0 0,1 0-1 0 0,-1 1 0 0 0,0-1 1 0 0,0 0-1 0 0,0 0 0 0 0,1 0 0 0 0,-1 0 1 0 0,2 0-1 0 0,-1-1 5 0 0,1 0 0 0 0,-1 0 1 0 0,1 0-1 0 0,-1-1 0 0 0,0 1 0 0 0,1-1 0 0 0,-1 1 1 0 0,0-1-1 0 0,0 0 0 0 0,0 1 0 0 0,0-1 0 0 0,1-3 1 0 0,4-4-100 0 0,0 0-1 0 0,-1 0 1 0 0,0-1 0 0 0,8-20 0 0 0,-11 23-17 0 0,-1 0-1 0 0,0 0 1 0 0,-1 0-1 0 0,1-1 1 0 0,-2 1 0 0 0,1-1-1 0 0,-1 1 1 0 0,0-1-1 0 0,0 1 1 0 0,-1-1-1 0 0,0 1 1 0 0,-1 0 0 0 0,0-1-1 0 0,0 1 1 0 0,-3-7-1 0 0,4 10 134 0 0,-1 0-1 0 0,0 0 0 0 0,0 1 1 0 0,0-1-1 0 0,0 1 0 0 0,-1 0 1 0 0,1-1-1 0 0,-1 1 1 0 0,0 0-1 0 0,0 0 0 0 0,0 1 1 0 0,0-1-1 0 0,-1 1 0 0 0,1 0 1 0 0,0-1-1 0 0,-1 1 1 0 0,0 1-1 0 0,0-1 0 0 0,1 0 1 0 0,-1 1-1 0 0,0 0 0 0 0,0 0 1 0 0,0 0-1 0 0,0 1 0 0 0,0-1 1 0 0,-1 1-1 0 0,1 0 1 0 0,-6 1-1 0 0,-11-2 650 0 0,21 1-656 0 0,0 0 0 0 0,0 0 0 0 0,-1 0 0 0 0,1 0 0 0 0,0 0 0 0 0,0 0 0 0 0,0 0 0 0 0,0 0 0 0 0,0 0 0 0 0,-1 0 0 0 0,1 0 0 0 0,0 0 0 0 0,0 0 0 0 0,0 0 0 0 0,0 0 0 0 0,0 0 0 0 0,0-1 0 0 0,-1 1 0 0 0,1 0 0 0 0,0 0 0 0 0,0 0 0 0 0,0 0 0 0 0,0 0 0 0 0,0 0 0 0 0,0-1 0 0 0,0 1 0 0 0,0 0 0 0 0,0 0 0 0 0,0 0 0 0 0,0 0 0 0 0,0 0 0 0 0,0 0 1 0 0,0-1-1 0 0,0 1 0 0 0,-1 0 0 0 0,1 0 0 0 0,0 0 0 0 0,1 0 0 0 0,-1-1 0 0 0,0 1 0 0 0,0 0 0 0 0,0 0 0 0 0,0 0 0 0 0,0 0 0 0 0,0 0 0 0 0,0-1 0 0 0,0 1 0 0 0,0 0 0 0 0,0 0 0 0 0,25-20 993 0 0,-6 6-990 0 0,12-11-104 0 0,0 0 0 0 0,2 3 0 0 0,0 0 0 0 0,41-18 0 0 0,-70 39-107 0 0,0-1-1 0 0,1 0 0 0 0,-1 1 1 0 0,1 0-1 0 0,-1 0 0 0 0,1 0 1 0 0,-1 1-1 0 0,1 0 0 0 0,-1-1 0 0 0,1 2 1 0 0,0-1-1 0 0,4 1 0 0 0,-7 0 9 0 0,-1-1 0 0 0,1 1-1 0 0,-1-1 1 0 0,1 1-1 0 0,-1 0 1 0 0,1 0-1 0 0,-1 0 1 0 0,1 0 0 0 0,-1 0-1 0 0,0 0 1 0 0,0 0-1 0 0,1 0 1 0 0,-1 0 0 0 0,0 1-1 0 0,0-1 1 0 0,0 0-1 0 0,0 1 1 0 0,-1-1-1 0 0,1 1 1 0 0,0-1 0 0 0,-1 1-1 0 0,1 0 1 0 0,-1-1-1 0 0,1 1 1 0 0,-1-1 0 0 0,0 1-1 0 0,1 0 1 0 0,-1-1-1 0 0,0 1 1 0 0,0 0-1 0 0,0 0 1 0 0,0-1 0 0 0,-1 1-1 0 0,1 0 1 0 0,-1 1-1 0 0,-2 14-416 0 0,-2 0 0 0 0,1-1 0 0 0,-2 1-1 0 0,0-1 1 0 0,-13 23 0 0 0,10-22 1927 0 0,1 1 0 0 0,1 0 0 0 0,-9 33 0 0 0,16-51-1305 0 0,0 0-1 0 0,0 0 1 0 0,0 0 0 0 0,0 0-1 0 0,0 0 1 0 0,1 0 0 0 0,-1 0 0 0 0,0 0-1 0 0,0-1 1 0 0,0 1 0 0 0,0 0 0 0 0,0 0-1 0 0,0 0 1 0 0,0 0 0 0 0,0 0 0 0 0,0 0-1 0 0,0 0 1 0 0,1 0 0 0 0,-1 0 0 0 0,0 0-1 0 0,0 0 1 0 0,0 0 0 0 0,0 0 0 0 0,0 0-1 0 0,0 0 1 0 0,0 0 0 0 0,0 0 0 0 0,0 0-1 0 0,1 1 1 0 0,-1-1 0 0 0,0 0 0 0 0,0 0-1 0 0,0 0 1 0 0,0 0 0 0 0,0 0-1 0 0,0 0 1 0 0,0 0 0 0 0,0 0 0 0 0,0 0-1 0 0,0 0 1 0 0,0 0 0 0 0,0 0 0 0 0,0 0-1 0 0,1 0 1 0 0,-1 1 0 0 0,0-1 0 0 0,0 0-1 0 0,0 0 1 0 0,0 0 0 0 0,0 0 0 0 0,0 0-1 0 0,0 0 1 0 0,0 0 0 0 0,0 0 0 0 0,0 0-1 0 0,0 1 1 0 0,0-1 0 0 0,0 0 0 0 0,0 0-1 0 0,0 0 1 0 0,0 0 0 0 0,0 0 0 0 0,0 0-1 0 0,0 0 1 0 0,0 0 0 0 0,0 0-1 0 0,-1 0 1 0 0,1 1 0 0 0,11-10 217 0 0,8-13-336 0 0,12-27 68 0 0,-2-1-1 0 0,-2-1 1 0 0,-3-2-1 0 0,33-104 1 0 0,-54 143 1164 0 0,-7 20 786 0 0,-9 26-93 0 0,7-3-1574 0 0,1 1 0 0 0,-1 53 0 0 0,7-66-1340 0 0,0-1-1 0 0,4 23 1 0 0,-3-28-993 0 0,1 0 1 0 0,0-1 0 0 0,0 1-1 0 0,7 13 1 0 0,1-14-1325 0 0,-8-8 1233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30 3977 0 0,'-6'-12'606'0'0,"5"10"-437"0"0,1 1 0 0 0,-1 0 0 0 0,0-1 0 0 0,1 1 0 0 0,-1 0 0 0 0,0 0 0 0 0,0 0 0 0 0,0 0 0 0 0,0 0 0 0 0,0-1 0 0 0,0 2 0 0 0,0-1 0 0 0,-2-2 0 0 0,2 3-71 0 0,0 0 0 0 0,-1 0 1 0 0,1 0-1 0 0,0 1 0 0 0,-1-1 1 0 0,1 0-1 0 0,0 0 0 0 0,0 1 1 0 0,-1-1-1 0 0,1 1 0 0 0,0-1 1 0 0,0 1-1 0 0,0-1 0 0 0,0 1 1 0 0,-1 0-1 0 0,1-1 0 0 0,0 1 1 0 0,0 0-1 0 0,-1 2 0 0 0,-12 9 661 0 0,1 0 0 0 0,0 1-1 0 0,1 0 1 0 0,-18 26 0 0 0,-35 65 723 0 0,31-46-1178 0 0,33-56-316 0 0,-18 32 160 0 0,18-33-165 0 0,0 1-1 0 0,1-1 0 0 0,-1 1 1 0 0,0-1-1 0 0,1 1 1 0 0,-1-1-1 0 0,1 1 0 0 0,0 0 1 0 0,-1-1-1 0 0,1 1 1 0 0,0 0-1 0 0,0-1 0 0 0,0 1 1 0 0,0 0-1 0 0,0-1 0 0 0,1 1 1 0 0,-1-1-1 0 0,0 1 1 0 0,2 2-1 0 0,1-2-22 0 0,1-1-1 0 0,-1 1 1 0 0,1-1-1 0 0,0 0 0 0 0,0 0 1 0 0,0 0-1 0 0,0 0 1 0 0,0-1-1 0 0,-1 1 1 0 0,1-1-1 0 0,0 0 1 0 0,6-1-1 0 0,1 1-3 0 0,64 3 50 0 0,0 3-1 0 0,114 23 0 0 0,-186-28 6 0 0,1 0-1 0 0,-1-1 0 0 0,1 1 1 0 0,-1 1-1 0 0,0-1 1 0 0,0 0-1 0 0,0 1 0 0 0,0-1 1 0 0,0 1-1 0 0,0 0 0 0 0,0 0 1 0 0,-1 1-1 0 0,1-1 1 0 0,0 0-1 0 0,-1 1 0 0 0,2 2 1 0 0,-3-2 2 0 0,0-1 0 0 0,0 1 0 0 0,0 0 1 0 0,0-1-1 0 0,-1 1 0 0 0,1 0 0 0 0,-1 0 0 0 0,0 0 0 0 0,0-1 1 0 0,0 1-1 0 0,0 0 0 0 0,-1 0 0 0 0,1-1 0 0 0,-1 1 1 0 0,0 0-1 0 0,1 0 0 0 0,-1-1 0 0 0,0 1 0 0 0,0-1 1 0 0,-2 4-1 0 0,-6 12 94 0 0,-1-1 0 0 0,0 0 0 0 0,-1-1 0 0 0,-1 0 0 0 0,-18 20 0 0 0,-75 63 304 0 0,86-83-425 0 0,-18 16-3565 0 0,37-32 3460 0 0,0 1-1 0 0,0-1 0 0 0,-1 0 0 0 0,1 0 0 0 0,0 0 1 0 0,-1 0-1 0 0,1 0 0 0 0,0 1 0 0 0,0-1 0 0 0,-1 0 0 0 0,1 0 1 0 0,0 0-1 0 0,0 1 0 0 0,-1-1 0 0 0,1 0 0 0 0,0 0 0 0 0,0 1 1 0 0,0-1-1 0 0,-1 0 0 0 0,1 1 0 0 0,0-1 0 0 0,0 0 0 0 0,0 1 1 0 0,0-1-1 0 0,0 0 0 0 0,0 0 0 0 0,0 1 0 0 0,0-1 0 0 0,0 0 1 0 0,0 1-1 0 0,0-1 0 0 0,0 0 0 0 0,0 1 0 0 0,0-1 0 0 0,0 0 1 0 0,0 1-1 0 0,0-1 0 0 0,0 0 0 0 0,0 1 0 0 0,0-1 0 0 0,0 0 1 0 0,1 1-1 0 0,-1-1 0 0 0,0 0 0 0 0,0 0 0 0 0,0 1 1 0 0,1-1-1 0 0,-1 0 0 0 0,0 0 0 0 0,0 1 0 0 0,1-1 0 0 0,-1 0 1 0 0,0 0-1 0 0,0 0 0 0 0,1 0 0 0 0,-1 1 0 0 0,0-1 0 0 0,1 0 1 0 0,-1 0-1 0 0,0 0 0 0 0,1 0 0 0 0,-1 0 0 0 0,2 1-123 0 0,-1-1 0 0 0,1 0 0 0 0,-1 0 1 0 0,1 0-1 0 0,-1 0 0 0 0,1-1 0 0 0,-1 1 0 0 0,1 0 0 0 0,-1 0 0 0 0,0-1 0 0 0,1 1 0 0 0,-1-1 0 0 0,3-1 0 0 0,3-3-437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116 178 11354 0 0,'-4'4'893'0'0,"0"1"0"0"0,0 0 0 0 0,1-1 0 0 0,0 1 0 0 0,-5 10 0 0 0,-16 54-1081 0 0,12-32 744 0 0,11-35-547 0 0,-10 26-408 0 0,1 1 1 0 0,2 0-1 0 0,1 0 1 0 0,1 0-1 0 0,-3 42 1 0 0,8-71 242 0 0,1 0 0 0 0,0 1 1 0 0,0-1-1 0 0,0 1 0 0 0,0-1 0 0 0,0 1 1 0 0,-1-1-1 0 0,1 0 0 0 0,0 1 0 0 0,0-1 1 0 0,0 1-1 0 0,0-1 0 0 0,0 1 0 0 0,0-1 1 0 0,1 1-1 0 0,-1-1 0 0 0,0 0 0 0 0,0 1 1 0 0,0-1-1 0 0,0 1 0 0 0,0-1 0 0 0,1 1 1 0 0,-1-1-1 0 0,0 0 0 0 0,0 1 0 0 0,1-1 1 0 0,-1 0-1 0 0,0 1 0 0 0,1-1 0 0 0,-1 0 1 0 0,0 1-1 0 0,1-1 0 0 0,-1 0 0 0 0,0 0 1 0 0,1 1-1 0 0,10-15-3402 0 0,8-28 1611 0 0,14-63 381 0 0,-24 71 1791 0 0,2 0-1 0 0,29-62 1 0 0,-25 73-629 0 0,-12 19 1168 0 0,0 1 0 0 0,0 0 0 0 0,1-1 0 0 0,-1 1 1 0 0,1 0-1 0 0,7-5 0 0 0,-10 8-456 0 0,0-1 0 0 0,0 1 1 0 0,1-1-1 0 0,-1 1 0 0 0,0-1 0 0 0,0 1 1 0 0,1-1-1 0 0,-1 1 0 0 0,0 0 0 0 0,1 0 1 0 0,-1 0-1 0 0,0 0 0 0 0,1 0 0 0 0,-1 0 1 0 0,0 0-1 0 0,1 0 0 0 0,-1 0 0 0 0,3 2 1 0 0,-3-1-122 0 0,1 0 1 0 0,0 0 0 0 0,-1 0-1 0 0,1 0 1 0 0,-1 1 0 0 0,1-1-1 0 0,-1 0 1 0 0,0 1 0 0 0,0 0-1 0 0,1-1 1 0 0,-1 1 0 0 0,0 0-1 0 0,-1-1 1 0 0,1 1 0 0 0,0 0 0 0 0,1 3-1 0 0,5 25 348 0 0,-7-25-626 0 0,1 0-1 0 0,-1-1 1 0 0,1 1-1 0 0,1-1 1 0 0,-1 1 0 0 0,1-1-1 0 0,-1 0 1 0 0,1 1-1 0 0,0-1 1 0 0,1 0 0 0 0,-1 0-1 0 0,6 6 1 0 0,-7-9-56 0 0,0-1 1 0 0,-1 0 0 0 0,1 0-1 0 0,0 0 1 0 0,0 1 0 0 0,0-1-1 0 0,0 0 1 0 0,-1 0 0 0 0,1 0-1 0 0,0 0 1 0 0,0 0 0 0 0,0-1-1 0 0,-1 1 1 0 0,1 0 0 0 0,0 0-1 0 0,0-1 1 0 0,0 1 0 0 0,-1 0-1 0 0,1-1 1 0 0,0 1 0 0 0,0 0-1 0 0,-1-1 1 0 0,1 1 0 0 0,0-1-1 0 0,-1 1 1 0 0,1-1 0 0 0,-1 0-1 0 0,1 1 1 0 0,-1-1 0 0 0,1 0-1 0 0,-1 1 1 0 0,1-1 0 0 0,-1 0-1 0 0,0 0 1 0 0,1 1 0 0 0,-1-2-1 0 0,17-28-3204 0 0,26-85-289 0 0,3-5 3512 0 0,-35 104 311 0 0,-11 16-98 0 0,0-1 0 0 0,0 1 0 0 0,0 0 0 0 0,0 0 0 0 0,1 0 0 0 0,-1 0 0 0 0,0 0 0 0 0,0-1 0 0 0,0 1 0 0 0,1 0 0 0 0,-1 0 0 0 0,0 0 0 0 0,0 0 0 0 0,0 0 0 0 0,1 0 0 0 0,-1 0 0 0 0,0 0 0 0 0,0 0 0 0 0,0 0 0 0 0,1 0-1 0 0,-1 0 1 0 0,0 0 0 0 0,0 0 0 0 0,1 0 0 0 0,-1 0 0 0 0,0 0 0 0 0,0 0 0 0 0,0 0 0 0 0,1 0 0 0 0,-1 0 0 0 0,0 0 0 0 0,0 0 0 0 0,0 1 0 0 0,1-1 0 0 0,-1 0 0 0 0,0 0 0 0 0,1 2 200 0 0,0-1 0 0 0,-1 1-1 0 0,1-1 1 0 0,-1 1 0 0 0,0 0 0 0 0,1-1-1 0 0,-1 1 1 0 0,0 0 0 0 0,0-1-1 0 0,0 1 1 0 0,0 0 0 0 0,0-1 0 0 0,-1 1-1 0 0,1 0 1 0 0,0-1 0 0 0,-2 3-1 0 0,-38 134 3671 0 0,19-73-3572 0 0,-12 70 1 0 0,32-109-2437 0 0,2-26 1900 0 0,-1-1 1 0 0,1 1 0 0 0,0-1-1 0 0,0 1 1 0 0,-1-1 0 0 0,1 1-1 0 0,0-1 1 0 0,-1 1 0 0 0,1-1-1 0 0,-1 0 1 0 0,1 1 0 0 0,0-1-1 0 0,-1 0 1 0 0,0 0 0 0 0,1 1-1 0 0,-1-1 1 0 0,1 0 0 0 0,-1 0-1 0 0,0 0 1 0 0,0 0 0 0 0,1 1-1 0 0,-1-1 1 0 0,0 0 0 0 0,0-1-1 0 0,23-63-2000 0 0,-18 45 2151 0 0,1 1 1 0 0,2 0-1 0 0,0 0 0 0 0,0 1 1 0 0,22-32-1 0 0,-29 49 189 0 0,0-1 0 0 0,0 0 0 0 0,0 1 0 0 0,0-1 0 0 0,1 1 0 0 0,-1 0 0 0 0,1-1 0 0 0,-1 1 0 0 0,1 0 0 0 0,-1 0 0 0 0,1 0 0 0 0,0 0 0 0 0,-1 0 0 0 0,1 0 0 0 0,0 0 0 0 0,0 1 0 0 0,-1-1 0 0 0,1 1 0 0 0,0-1 0 0 0,0 1 0 0 0,0 0 0 0 0,0 0 0 0 0,0-1 0 0 0,0 1 0 0 0,0 1 0 0 0,0-1 0 0 0,0 0 0 0 0,0 0 0 0 0,2 1-1 0 0,1 2 36 0 0,0 0-1 0 0,-1-1 1 0 0,1 1-1 0 0,-1 1 0 0 0,1-1 1 0 0,-1 1-1 0 0,0 0 0 0 0,0 0 1 0 0,3 4-1 0 0,-5-6-381 0 0,-1 1 0 0 0,1-1 0 0 0,0 0 0 0 0,0 0 1 0 0,0 0-1 0 0,0-1 0 0 0,1 1 0 0 0,-1 0 0 0 0,0-1 0 0 0,1 1 0 0 0,-1-1 0 0 0,1 0 0 0 0,-1 0 0 0 0,1 0 0 0 0,0 0 0 0 0,-1 0 1 0 0,1-1-1 0 0,0 1 0 0 0,0-1 0 0 0,0 0 0 0 0,4 0 0 0 0,-3-1-352 0 0,-1 0 0 0 0,1-1 0 0 0,-1 1 1 0 0,1-1-1 0 0,-1 0 0 0 0,1 0 0 0 0,-1 0 0 0 0,0 0 0 0 0,0-1 0 0 0,0 1 1 0 0,-1-1-1 0 0,1 0 0 0 0,-1 0 0 0 0,1 0 0 0 0,2-5 0 0 0,10-19-1351 0 0,-9 11 48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9 173 9074 0 0,'-8'-2'7819'0'0,"30"-2"-5096"0"0,37-2-1881 0 0,-49 7-810 0 0,0 0 1 0 0,0 0-1 0 0,0 1 1 0 0,0 0-1 0 0,0 1 1 0 0,0 0 0 0 0,-1 1-1 0 0,0 0 1 0 0,0 0-1 0 0,0 1 1 0 0,0 0-1 0 0,0 0 1 0 0,-1 1 0 0 0,0 0-1 0 0,-1 1 1 0 0,1 0-1 0 0,-1 0 1 0 0,0 1-1 0 0,-1-1 1 0 0,0 1-1 0 0,0 1 1 0 0,-1-1 0 0 0,0 1-1 0 0,0 0 1 0 0,-1 0-1 0 0,0 1 1 0 0,-1-1-1 0 0,4 16 1 0 0,-7-25-52 0 0,11 49-781 0 0,-8-17-5431 0 0,-4-41-1838 0 0,-1-4 5212 0 0,-1-26 2809 0 0,5-32-2126 0 0,-2 43 1050 0 0</inkml:trace>
  <inkml:trace contextRef="#ctx0" brushRef="#br0" timeOffset="1">347 32 2064 0 0,'2'-4'1159'0'0,"0"0"0"0"0,1 1 0 0 0,-1-1 0 0 0,1 0 0 0 0,0 1 0 0 0,4-4-1 0 0,-6 6-993 0 0,-1 1 0 0 0,0 0 0 0 0,0 0 0 0 0,1 0 0 0 0,-1-1-1 0 0,0 1 1 0 0,1 0 0 0 0,-1 0 0 0 0,0 0 0 0 0,1 0 0 0 0,-1-1-1 0 0,1 1 1 0 0,-1 0 0 0 0,0 0 0 0 0,1 0 0 0 0,-1 0 0 0 0,0 0 0 0 0,1 0-1 0 0,-1 0 1 0 0,0 0 0 0 0,1 0 0 0 0,-1 0 0 0 0,1 0 0 0 0,-1 1-1 0 0,0-1 1 0 0,1 0 0 0 0,-1 0 0 0 0,0 0 0 0 0,1 1-1 0 0,0 0-20 0 0,0 0-1 0 0,0 0 1 0 0,-1 0-1 0 0,1 0 1 0 0,0 0-1 0 0,-1 1 1 0 0,1-1-1 0 0,-1 0 1 0 0,1 1-1 0 0,-1-1 1 0 0,0 0-1 0 0,0 1 1 0 0,1 1-1 0 0,1 29 746 0 0,0-1-1 0 0,-4 39 0 0 0,0-34-1103 0 0,4 50 0 0 0,-1-74-777 0 0,1-1 0 0 0,0 0 0 0 0,1 0-1 0 0,0-1 1 0 0,0 1 0 0 0,1 0 0 0 0,1-1 0 0 0,9 17 0 0 0,-12-24 445 0 0,0 0 1 0 0,1 0 0 0 0,-1 0 0 0 0,1 0 0 0 0,-1 0 0 0 0,1-1 0 0 0,0 1 0 0 0,0-1 0 0 0,0 0 0 0 0,0 0 0 0 0,0 0 0 0 0,5 2 0 0 0,8 1-2207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 7178 0 0,'0'0'141'0'0,"0"-1"1"0"0,0 1-1 0 0,0 0 1 0 0,0 0 0 0 0,0 0-1 0 0,0-1 1 0 0,0 1 0 0 0,0 0-1 0 0,0 0 1 0 0,0-1 0 0 0,0 1-1 0 0,0 0 1 0 0,0 0 0 0 0,0 0-1 0 0,0-1 1 0 0,0 1-1 0 0,0 0 1 0 0,-2-1 1133 0 0,2 0-1134 0 0,0 1 1 0 0,0 0 0 0 0,0 0-1 0 0,-1 0 1 0 0,1 0 0 0 0,0 0-1 0 0,0 0 1 0 0,0 0 0 0 0,-1 0-1 0 0,1 0 1 0 0,0 0 0 0 0,0-1-1 0 0,0 1 1 0 0,-1 0-1 0 0,-10 5 1929 0 0,-7 12-927 0 0,8-3-1079 0 0,1 0 0 0 0,0 1 0 0 0,1 0 0 0 0,0 0 0 0 0,1 1 0 0 0,1 0 0 0 0,-6 28 0 0 0,5-16 15 0 0,2 1 0 0 0,0 1-1 0 0,1 47 1 0 0,4-72-90 0 0,0 0-1 0 0,0 0 0 0 0,1-1 0 0 0,0 1 0 0 0,0 0 1 0 0,0 0-1 0 0,1 0 0 0 0,-1-1 0 0 0,1 1 0 0 0,0-1 1 0 0,0 0-1 0 0,1 1 0 0 0,3 3 0 0 0,-5-6 7 0 0,0-1 0 0 0,0 0 0 0 0,1 0 0 0 0,-1 1 0 0 0,1-1 0 0 0,-1 0 0 0 0,1 0 0 0 0,0-1 0 0 0,-1 1 0 0 0,1 0 0 0 0,0 0 0 0 0,-1-1 0 0 0,1 1 0 0 0,0-1 0 0 0,0 0 0 0 0,-1 1 0 0 0,1-1 0 0 0,0 0 0 0 0,0 0 0 0 0,0 0 0 0 0,-1 0 0 0 0,1-1 0 0 0,0 1 0 0 0,0 0 0 0 0,0-1 0 0 0,-1 1 0 0 0,1-1 0 0 0,0 1 0 0 0,-1-1-1 0 0,1 0 1 0 0,0 0 0 0 0,-1 0 0 0 0,1 0 0 0 0,-1 0 0 0 0,1 0 0 0 0,-1 0 0 0 0,3-3 0 0 0,46-41-745 0 0,-35 30-1190 0 0,-1-1 0 0 0,22-32 0 0 0,-29 37 1135 0 0,0 0 0 0 0,-1 0-1 0 0,-1-1 1 0 0,0 1 0 0 0,0-1 0 0 0,-1 0-1 0 0,-1 0 1 0 0,0-1 0 0 0,-1 1 0 0 0,0-1 0 0 0,0-16-1 0 0,-2 14 237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106 188 3193 0 0,'-2'-14'1167'0'0,"3"10"-582"0"0,-1 0-1 0 0,0 0 0 0 0,-1 1 1 0 0,1-1-1 0 0,-1 0 0 0 0,1 1 1 0 0,-1-1-1 0 0,0 1 0 0 0,0-1 1 0 0,-1 1-1 0 0,1-1 0 0 0,-1 1 1 0 0,0 0-1 0 0,1 0 0 0 0,-4-4 1 0 0,4 7-500 0 0,1 0-1 0 0,-1 0 1 0 0,0 0 0 0 0,1 0 0 0 0,-1 0 0 0 0,1 0 0 0 0,-1 0 0 0 0,1 0 0 0 0,-1 0 0 0 0,0 0 0 0 0,1 1 0 0 0,-1-1 0 0 0,1 0 0 0 0,-1 0 0 0 0,1 1 0 0 0,-1-1 0 0 0,1 0 0 0 0,-1 1 0 0 0,1-1 0 0 0,-1 1-1 0 0,1-1 1 0 0,0 0 0 0 0,-1 1 0 0 0,1-1 0 0 0,0 1 0 0 0,-1-1 0 0 0,1 1 0 0 0,0-1 0 0 0,-1 2 0 0 0,-10 17 445 0 0,10-18-397 0 0,-9 20 136 0 0,0 0 1 0 0,2 1-1 0 0,0 1 0 0 0,-6 28 1 0 0,11-37-263 0 0,1 1 0 0 0,0-1 1 0 0,1 0-1 0 0,0 1 0 0 0,1-1 0 0 0,1 1 1 0 0,0-1-1 0 0,4 17 0 0 0,-4-28-30 0 0,0 1 0 0 0,0-1 0 0 0,0 1 1 0 0,0-1-1 0 0,0 0 0 0 0,1 0 0 0 0,0 0 0 0 0,0 0 0 0 0,0 0 0 0 0,0 0 0 0 0,0 0 0 0 0,0-1 0 0 0,1 1 0 0 0,4 3 0 0 0,-5-4-23 0 0,0-1 0 0 0,0 0-1 0 0,1 0 1 0 0,-1-1 0 0 0,0 1-1 0 0,0 0 1 0 0,1-1 0 0 0,-1 1-1 0 0,0-1 1 0 0,1 0 0 0 0,-1 0-1 0 0,0 0 1 0 0,1 0 0 0 0,-1 0-1 0 0,0 0 1 0 0,1-1 0 0 0,-1 1-1 0 0,0-1 1 0 0,0 0 0 0 0,1 0-1 0 0,-1 1 1 0 0,3-3 0 0 0,0 0-295 0 0,1 0 1 0 0,-1-1 0 0 0,1 1-1 0 0,-1-1 1 0 0,-1 0-1 0 0,1-1 1 0 0,0 1 0 0 0,-1-1-1 0 0,0 0 1 0 0,0 0 0 0 0,0-1-1 0 0,-1 1 1 0 0,0-1 0 0 0,0 1-1 0 0,0-1 1 0 0,-1 0-1 0 0,4-12 1 0 0,0-8-735 0 0,-1 1 0 0 0,-1-1 0 0 0,0-30 0 0 0,-1 20 182 0 0,0-25 272 0 0,-2 36 904 0 0,0 0 1 0 0,2 0-1 0 0,10-43 0 0 0,-13 68-202 0 0,0 0 0 0 0,0-1 0 0 0,0 1 0 0 0,0 0 0 0 0,0 0-1 0 0,0-1 1 0 0,0 1 0 0 0,0 0 0 0 0,0 0 0 0 0,0 0 0 0 0,1-1 0 0 0,-1 1 0 0 0,0 0 0 0 0,0 0 0 0 0,0-1 0 0 0,0 1 0 0 0,0 0 0 0 0,0 0-1 0 0,0 0 1 0 0,1-1 0 0 0,-1 1 0 0 0,0 0 0 0 0,0 0 0 0 0,0 0 0 0 0,0-1 0 0 0,1 1 0 0 0,-1 0 0 0 0,0 0 0 0 0,0 0 0 0 0,0 0-1 0 0,1 0 1 0 0,-1 0 0 0 0,0 0 0 0 0,0 0 0 0 0,1-1 0 0 0,-1 1 0 0 0,0 0 0 0 0,0 0 0 0 0,1 0 0 0 0,-1 0 0 0 0,0 0 0 0 0,0 0 0 0 0,1 0-1 0 0,-1 0 1 0 0,0 0 0 0 0,0 0 0 0 0,1 1 0 0 0,-1-1 0 0 0,0 0 0 0 0,1 0 0 0 0,8 15 1707 0 0,4 23-670 0 0,-7 5 79 0 0,-3-16-872 0 0,0 0 0 0 0,2 0 1 0 0,1 0-1 0 0,1-1 1 0 0,2 0-1 0 0,18 40 1 0 0,-26-64-331 0 0,0 0 1 0 0,0 0 0 0 0,0 0-1 0 0,1-1 1 0 0,-1 1 0 0 0,0 0 0 0 0,1-1-1 0 0,-1 1 1 0 0,1-1 0 0 0,-1 1 0 0 0,1-1-1 0 0,0 0 1 0 0,0 0 0 0 0,0 0-1 0 0,3 2 1 0 0,-4-3-23 0 0,0 0 0 0 0,0 0 0 0 0,1 0 0 0 0,-1 1 0 0 0,0-1 1 0 0,0-1-1 0 0,1 1 0 0 0,-1 0 0 0 0,0 0 0 0 0,0 0 0 0 0,0-1 0 0 0,1 1 0 0 0,-1 0 0 0 0,0-1 0 0 0,0 1 0 0 0,0-1 0 0 0,0 0 0 0 0,0 1 0 0 0,0-1 0 0 0,1-1 0 0 0,1-1-15 0 0,1 0 0 0 0,-1-1-1 0 0,0 1 1 0 0,-1-1 0 0 0,1 0-1 0 0,-1 0 1 0 0,1 0 0 0 0,-1 0 0 0 0,0 0-1 0 0,-1-1 1 0 0,1 1 0 0 0,1-8-1 0 0,6-51 231 0 0,-7 47-94 0 0,0 0-1 0 0,0 1 0 0 0,1-1 1 0 0,1 1-1 0 0,1-1 0 0 0,0 1 1 0 0,10-18-1 0 0,-15 32-63 0 0,0 0 0 0 0,1 0 0 0 0,0 0 0 0 0,-1-1 0 0 0,1 1 0 0 0,0 0 0 0 0,-1 0 0 0 0,1 1 0 0 0,0-1 0 0 0,0 0 0 0 0,0 0 0 0 0,0 0 0 0 0,0 0 1 0 0,0 1-1 0 0,0-1 0 0 0,0 0 0 0 0,0 1 0 0 0,0-1 0 0 0,0 1 0 0 0,0-1 0 0 0,0 1 0 0 0,1 0 0 0 0,-1 0 0 0 0,2-1 0 0 0,-2 2-15 0 0,0-1 1 0 0,1 1-1 0 0,-1-1 1 0 0,0 1-1 0 0,0 0 0 0 0,0-1 1 0 0,0 1-1 0 0,0 0 1 0 0,0 0-1 0 0,0 0 1 0 0,0 0-1 0 0,-1 0 1 0 0,1 0-1 0 0,0 0 1 0 0,0 0-1 0 0,-1 0 0 0 0,1 0 1 0 0,0 3-1 0 0,3 5 40 0 0,-1 0-1 0 0,0 1 1 0 0,0-1-1 0 0,1 18 0 0 0,-1 43 156 0 0,-4-54-371 0 0,2 1 1 0 0,-1-1-1 0 0,2 1 1 0 0,0-1 0 0 0,1 1-1 0 0,6 18 1 0 0,-9-35 16 0 0,0 0 1 0 0,0 1-1 0 0,0-1 1 0 0,0 1 0 0 0,1-1-1 0 0,-1 1 1 0 0,0-1-1 0 0,0 0 1 0 0,0 1-1 0 0,0-1 1 0 0,0 1-1 0 0,0-1 1 0 0,1 0-1 0 0,-1 1 1 0 0,0-1-1 0 0,0 0 1 0 0,1 1-1 0 0,-1-1 1 0 0,0 0-1 0 0,1 1 1 0 0,-1-1-1 0 0,0 0 1 0 0,0 0-1 0 0,1 1 1 0 0,-1-1-1 0 0,1 0 1 0 0,-1 0 0 0 0,0 0-1 0 0,1 1 1 0 0,-1-1-1 0 0,1 0 1 0 0,-1 0-1 0 0,0 0 1 0 0,1 0-1 0 0,-1 0 1 0 0,1 0-1 0 0,-1 0 1 0 0,1 0-1 0 0,-1 0 1 0 0,0 0-1 0 0,1 0 1 0 0,-1 0-1 0 0,1 0 1 0 0,-1 0-1 0 0,0 0 1 0 0,1 0-1 0 0,-1-1 1 0 0,1 1-1 0 0,-1 0 1 0 0,0 0-1 0 0,1 0 1 0 0,-1-1 0 0 0,0 1-1 0 0,1 0 1 0 0,-1-1-1 0 0,0 1 1 0 0,1 0-1 0 0,-1-1 1 0 0,13-23-5480 0 0,-9 10 3398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7994 0 0,'-2'4'473'0'0,"0"-1"1"0"0,0 0-1 0 0,1 1 1 0 0,-1 0-1 0 0,1-1 1 0 0,0 1 0 0 0,0 0-1 0 0,0-1 1 0 0,1 1-1 0 0,-1 0 1 0 0,1 0-1 0 0,0 0 1 0 0,0-1-1 0 0,1 8 1 0 0,1 2 51 0 0,1 0 0 0 0,9 25 0 0 0,-8-27-1267 0 0,0 1 1 0 0,-1-1-1 0 0,4 24 1 0 0,-6-20-632 0 0,-1 0 0 0 0,0 0 0 0 0,-1 0 0 0 0,-5 28 0 0 0,12-79 3307 0 0,2-20-343 0 0,-5 49-1070 0 0,-1-1-1 0 0,1 0 1 0 0,0 1-1 0 0,1-1 1 0 0,-1 1-1 0 0,2 0 1 0 0,-1 0-1 0 0,11-12 1 0 0,-4 8 13 0 0,1 0 1 0 0,0 1 0 0 0,23-14-1 0 0,-30 20-376 0 0,1 0-496 0 0,-1 1-1 0 0,1-1 1 0 0,0 1-1 0 0,0 0 1 0 0,8-3-1 0 0,-13 6 134 0 0,0-1-1 0 0,0 1 1 0 0,0 0 0 0 0,0 0-1 0 0,0 0 1 0 0,0 0-1 0 0,0 0 1 0 0,0 0-1 0 0,-1 0 1 0 0,1 0-1 0 0,0 0 1 0 0,0 0-1 0 0,0 0 1 0 0,0 1-1 0 0,0-1 1 0 0,0 0 0 0 0,0 1-1 0 0,0-1 1 0 0,-1 1-1 0 0,1-1 1 0 0,0 1-1 0 0,0-1 1 0 0,-1 1-1 0 0,1-1 1 0 0,0 1-1 0 0,-1 0 1 0 0,1-1 0 0 0,0 1-1 0 0,-1 0 1 0 0,1 0-1 0 0,-1-1 1 0 0,1 1-1 0 0,-1 0 1 0 0,1 0-1 0 0,-1 0 1 0 0,0 0-1 0 0,0 0 1 0 0,1-1 0 0 0,-1 1-1 0 0,0 0 1 0 0,0 0-1 0 0,0 0 1 0 0,0 0-1 0 0,0 0 1 0 0,0 0-1 0 0,0 1 1 0 0,-1 11 55 0 0,1 0-1 0 0,-2 0 1 0 0,0 0 0 0 0,0 0 0 0 0,-2-1 0 0 0,1 1-1 0 0,-1-1 1 0 0,-1 0 0 0 0,-1 0 0 0 0,-7 13 0 0 0,-17 45 7886 0 0,30-70-7645 0 0,0 0-1 0 0,0 0 1 0 0,0 0 0 0 0,0 1 0 0 0,0-1-1 0 0,0 0 1 0 0,-1 0 0 0 0,1 0 0 0 0,0 1 0 0 0,0-1-1 0 0,0 0 1 0 0,0 0 0 0 0,0 1 0 0 0,0-1-1 0 0,0 0 1 0 0,0 0 0 0 0,0 0 0 0 0,0 1-1 0 0,0-1 1 0 0,0 0 0 0 0,0 0 0 0 0,0 1-1 0 0,0-1 1 0 0,0 0 0 0 0,0 0 0 0 0,0 0 0 0 0,0 1-1 0 0,0-1 1 0 0,1 0 0 0 0,-1 0 0 0 0,0 1-1 0 0,0-1 1 0 0,0 0 0 0 0,0 0 0 0 0,0 0-1 0 0,1 0 1 0 0,-1 1 0 0 0,0-1 0 0 0,0 0 0 0 0,0 0-1 0 0,1 0 1 0 0,-1 0 0 0 0,0 0 0 0 0,0 0-1 0 0,0 0 1 0 0,1 1 0 0 0,-1-1 0 0 0,0 0-1 0 0,15-5 1557 0 0,15-14-1104 0 0,-30 19-532 0 0,52-42 67 0 0,-30 23-161 0 0,38-25-1 0 0,-52 40-721 0 0,0 0 0 0 0,0 0 0 0 0,0 0 0 0 0,0 1-1 0 0,13-3 1 0 0,-3 7-5434 0 0,-17-1 6099 0 0,-1 0 0 0 0,0 1 0 0 0,1-1 0 0 0,-1 0 0 0 0,0 1 0 0 0,1-1 0 0 0,-1 0 0 0 0,0 1 0 0 0,0-1 0 0 0,0 1 0 0 0,1-1 0 0 0,-1 0 0 0 0,0 1 0 0 0,0-1 0 0 0,0 1 0 0 0,0-1 0 0 0,0 1 0 0 0,0-1 0 0 0,0 0 0 0 0,0 1 0 0 0,0-1 0 0 0,0 1 0 0 0,0-1 0 0 0,0 1 0 0 0,0-1 0 0 0,0 1 0 0 0,0-1 0 0 0,0 0 0 0 0,0 1 0 0 0,-1-1 1 0 0,1 1-1 0 0,0-1 0 0 0,0 0 0 0 0,-1 1 0 0 0,1-1 0 0 0,0 0 0 0 0,-1 1 0 0 0,-2 5-1550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5881 0 0,'37'-33'5352'0'0,"21"-12"-2268"0"0,-40 31-1927 0 0,-9 7-998 0 0,1 1 0 0 0,0 0 0 0 0,0 0-1 0 0,12-4 1 0 0,-20 9-147 0 0,0 0 0 0 0,0 0-1 0 0,0 0 1 0 0,1 0 0 0 0,-1 0-1 0 0,0 1 1 0 0,1-1 0 0 0,-1 1-1 0 0,0 0 1 0 0,1-1 0 0 0,-1 1-1 0 0,1 0 1 0 0,-1 0 0 0 0,0 1-1 0 0,1-1 1 0 0,-1 0 0 0 0,0 1-1 0 0,1-1 1 0 0,-1 1 0 0 0,0 0-1 0 0,1 0 1 0 0,-1 0 0 0 0,0 0 0 0 0,0 0-1 0 0,0 1 1 0 0,2 0 0 0 0,-3 1 15 0 0,1-1 0 0 0,-1 0 0 0 0,0 0 0 0 0,0 1 0 0 0,-1-1 0 0 0,1 1 0 0 0,0-1 1 0 0,-1 1-1 0 0,1-1 0 0 0,-1 1 0 0 0,0-1 0 0 0,0 1 0 0 0,0-1 0 0 0,0 1 0 0 0,0-1 0 0 0,-1 1 1 0 0,0 2-1 0 0,-14 48 845 0 0,11-40-763 0 0,-1 1-91 0 0,3-8-401 0 0,0 0 0 0 0,0 0 0 0 0,1 0 0 0 0,-1 0 0 0 0,0 9 0 0 0,-8-45-13050 0 0,6 21 11709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2 472 4993 0 0,'-1'10'1133'0'0,"0"-1"0"0"0,1 1 0 0 0,0 0 0 0 0,1-1 0 0 0,0 1 0 0 0,5 17-1 0 0,-3-15-530 0 0,1-1-1 0 0,0 0 1 0 0,1 0-1 0 0,0 0 0 0 0,13 18 1 0 0,-14-22-633 0 0,1-1-1 0 0,0 0 1 0 0,0 0 0 0 0,0-1 0 0 0,1 1 0 0 0,0-1 0 0 0,0 0 0 0 0,1-1 0 0 0,9 6 0 0 0,-12-8-224 0 0,1 0-1 0 0,0 0 1 0 0,0 0 0 0 0,0-1 0 0 0,0 1 0 0 0,0-1 0 0 0,1-1-1 0 0,-1 1 1 0 0,0-1 0 0 0,1 0 0 0 0,-1 0 0 0 0,0 0 0 0 0,0-1-1 0 0,10-2 1 0 0,-10 2-522 0 0,0-1 0 0 0,1 0 1 0 0,-1 0-1 0 0,0-1 0 0 0,0 1 0 0 0,0-1 0 0 0,6-5 0 0 0,-6 3 373 0 0,0 1 1 0 0,0-1-1 0 0,0 0 0 0 0,0-1 1 0 0,-1 1-1 0 0,0-1 1 0 0,0 0-1 0 0,0 0 0 0 0,3-9 1 0 0,0-1-1131 0 0</inkml:trace>
  <inkml:trace contextRef="#ctx0" brushRef="#br0" timeOffset="1">348 110 6193 0 0,'-43'42'5945'0'0,"3"10"-3753"0"0,37-47-2135 0 0,0 0 0 0 0,-1 1 0 0 0,2-1 0 0 0,-1 1 0 0 0,0 0 0 0 0,1 0 0 0 0,0 0 0 0 0,1 0 0 0 0,0 0 0 0 0,-1 0 0 0 0,2 0 0 0 0,-1 1 0 0 0,1-1 0 0 0,0 0-1 0 0,0 0 1 0 0,1 1 0 0 0,2 9 0 0 0,-3-14-64 0 0,0-1 0 0 0,1 0 1 0 0,-1 1-1 0 0,1-1 0 0 0,-1 0 0 0 0,1 1 0 0 0,-1-1 0 0 0,1 0 0 0 0,0 0 0 0 0,0 0 0 0 0,0 0 0 0 0,0 0 1 0 0,0 0-1 0 0,0 0 0 0 0,0 0 0 0 0,0 0 0 0 0,0 0 0 0 0,0-1 0 0 0,0 1 0 0 0,0 0 0 0 0,1-1 0 0 0,-1 1 1 0 0,0-1-1 0 0,0 1 0 0 0,3 0 0 0 0,-1-1-2 0 0,0 0 0 0 0,0 0 0 0 0,0-1 0 0 0,-1 1 0 0 0,1 0 0 0 0,0-1 0 0 0,0 0 0 0 0,0 0 0 0 0,-1 0 0 0 0,1 0 0 0 0,4-2 0 0 0,3-3-10 0 0,0-1 1 0 0,0 0-1 0 0,-1 0 1 0 0,16-16-1 0 0,-17 16-122 0 0,-1-1 0 0 0,0-1 0 0 0,-1 1 0 0 0,0-1 0 0 0,0 0 0 0 0,-1 0 0 0 0,7-16 0 0 0,-11 21 127 0 0,1-1-1 0 0,-1 1 1 0 0,0-1 0 0 0,-1 1 0 0 0,1-1 0 0 0,-1 0 0 0 0,0 1 0 0 0,0-1 0 0 0,0 0-1 0 0,-1 1 1 0 0,0-1 0 0 0,0 0 0 0 0,0 1 0 0 0,0 0 0 0 0,-1-1 0 0 0,1 1 0 0 0,-1 0-1 0 0,0-1 1 0 0,-5-5 0 0 0,-30-34 841 0 0,6 8 1159 0 0,31 36-1962 0 0,-1-1 0 0 0,1 1 0 0 0,-1-1 0 0 0,1 1 0 0 0,-1-1 0 0 0,1 1 1 0 0,0-1-1 0 0,-1 0 0 0 0,1 1 0 0 0,0-1 0 0 0,-1 0 0 0 0,1 1 0 0 0,0-1 0 0 0,0 0 0 0 0,0 1 1 0 0,0-1-1 0 0,0 0 0 0 0,0 1 0 0 0,0-1 0 0 0,0 0 0 0 0,0 1 0 0 0,0-1 0 0 0,0 0 0 0 0,0 1 1 0 0,0-1-1 0 0,0 0 0 0 0,1 1 0 0 0,-1-1 0 0 0,1-1 0 0 0,0 2-9 0 0,0-1 0 0 0,0 0 0 0 0,0 0 0 0 0,0 1 0 0 0,0-1 0 0 0,0 1 0 0 0,0-1 0 0 0,0 1 0 0 0,1-1 0 0 0,-1 1 1 0 0,0 0-1 0 0,0-1 0 0 0,0 1 0 0 0,1 0 0 0 0,0 0 0 0 0,3 0 4 0 0,-1 0 0 0 0,0 0 0 0 0,1 0 1 0 0,-1 1-1 0 0,1-1 0 0 0,-1 1 0 0 0,0 0 1 0 0,0 1-1 0 0,5 1 0 0 0,-1 2-19 0 0,-1 1-1 0 0,0 0 1 0 0,0 0 0 0 0,-1 0-1 0 0,1 1 1 0 0,-2 0 0 0 0,1 0-1 0 0,-1 1 1 0 0,6 10-1 0 0,4 11-42 0 0,14 38-1 0 0,-17-39-61 0 0,-7-17 349 0 0,7 3-4930 0 0,-11-14 4470 0 0,-1 0-1 0 0,1 1 0 0 0,-1-1 0 0 0,1 0 1 0 0,-1 0-1 0 0,1 1 0 0 0,-1-1 0 0 0,1 0 0 0 0,0 0 1 0 0,-1 0-1 0 0,1 0 0 0 0,0 0 0 0 0,-1 0 1 0 0,1 0-1 0 0,-1 0 0 0 0,1 0 0 0 0,0 0 0 0 0,-1 0 1 0 0,1 0-1 0 0,0 0 0 0 0,-1 0 0 0 0,1-1 1 0 0,-1 1-1 0 0,1 0 0 0 0,-1 0 0 0 0,1-1 1 0 0,-1 1-1 0 0,1 0 0 0 0,-1-1 0 0 0,1 1 0 0 0,-1 0 1 0 0,1-1-1 0 0,-1 1 0 0 0,1-1 0 0 0,-1 1 1 0 0,0-1-1 0 0,1 1 0 0 0,-1-1 0 0 0,0 1 1 0 0,1-1-1 0 0,-1 0 0 0 0,0 1 0 0 0,0-1 0 0 0,1 0 1 0 0,2-7-2085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3:3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7418 0 0,'3'6'1394'0'0,"0"1"1"0"0,-1 0 0 0 0,0 0 0 0 0,0 0 0 0 0,1 12 0 0 0,-1 8-345 0 0,-2 36 0 0 0,-1-30 304 0 0,1-17-1303 0 0,4 87-360 0 0,4-52-3672 0 0,8-3-5293 0 0,-9-35 4986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4641 0 0,'8'-4'3140'0'0,"27"-16"-3191"0"0,-32 18 51 0 0,48-34 29 0 0,87-48 0 0 0,-123 76-25 0 0,0 1 0 0 0,0 1 0 0 0,1 0-1 0 0,0 1 1 0 0,0 0 0 0 0,0 1 0 0 0,0 1 0 0 0,1 1-1 0 0,-1 0 1 0 0,1 1 0 0 0,22 2 0 0 0,-29 1-163 0 0,0 1 0 0 0,0 0 0 0 0,0 1 1 0 0,-1-1-1 0 0,1 2 0 0 0,-1 0 0 0 0,0 0 1 0 0,0 0-1 0 0,-1 1 0 0 0,0 1 0 0 0,12 11 1 0 0,13 8-327 0 0,-33-26 446 0 0,0 0 1 0 0,0 0 0 0 0,0 0-1 0 0,0 1 1 0 0,0-1 0 0 0,1 0-1 0 0,-1 0 1 0 0,0 0-1 0 0,0 0 1 0 0,0 0 0 0 0,0 1-1 0 0,0-1 1 0 0,1 0-1 0 0,-1 0 1 0 0,0 0 0 0 0,0 0-1 0 0,0 0 1 0 0,0 0-1 0 0,1 0 1 0 0,-1 0 0 0 0,0 0-1 0 0,0 0 1 0 0,0 0 0 0 0,1 0-1 0 0,-1 0 1 0 0,0 0-1 0 0,0 0 1 0 0,0 0 0 0 0,1 0-1 0 0,-1 0 1 0 0,0 0-1 0 0,0 0 1 0 0,0 0 0 0 0,1 0-1 0 0,-1 0 1 0 0,0 0 0 0 0,0 0-1 0 0,0 0 1 0 0,0 0-1 0 0,1 0 1 0 0,-1-1 0 0 0,0 1-1 0 0,0 0 1 0 0,0 0-1 0 0,0 0 1 0 0,0 0 0 0 0,1-1-1 0 0,-2-8-1848 0 0,0 3 333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4193 0 0,'2'0'168'0'0,"0"1"0"0"0,-1-1 0 0 0,1 1 0 0 0,-1-1 0 0 0,1 1 0 0 0,-1 0 0 0 0,1 0-1 0 0,-1 0 1 0 0,1 0 0 0 0,-1 0 0 0 0,0 0 0 0 0,0 0 0 0 0,1 0 0 0 0,-1 1 0 0 0,0-1 0 0 0,0 0 0 0 0,0 1 0 0 0,0-1 0 0 0,-1 1 0 0 0,2 2 0 0 0,16 38 23 0 0,-15-35 162 0 0,94 301 1143 0 0,-54-97-4146 0 0,-42-204 2321 0 0,6 70-2367 0 0,-7-70 2509 0 0,0-1-1 0 0,-1 1 0 0 0,0 0 0 0 0,0-1 0 0 0,0 1 0 0 0,-1-1 1 0 0,0 0-1 0 0,0 1 0 0 0,-5 8 0 0 0,7-14 136 0 0,-1-1-1 0 0,1 1 1 0 0,0-1-1 0 0,0 0 1 0 0,0 1 0 0 0,-1-1-1 0 0,1 1 1 0 0,0-1-1 0 0,0 0 1 0 0,-1 1 0 0 0,1-1-1 0 0,0 1 1 0 0,-1-1-1 0 0,1 0 1 0 0,-1 0 0 0 0,1 1-1 0 0,0-1 1 0 0,-1 0-1 0 0,1 0 1 0 0,-1 1 0 0 0,1-1-1 0 0,0 0 1 0 0,-1 0-1 0 0,1 0 1 0 0,-1 0-1 0 0,1 0 1 0 0,-1 0 0 0 0,1 1-1 0 0,-1-1 1 0 0,1 0-1 0 0,-1 0 1 0 0,1-1 0 0 0,-1 1-1 0 0,1 0 1 0 0,-1 0-1 0 0,1 0 1 0 0,-1 0 0 0 0,1 0-1 0 0,-1-1 1 0 0,-2-3-51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4537 0 0,'-4'11'7038'0'0,"-1"8"-3413"0"0,-20 96-2981 0 0,24-113-455 0 0,-25 147-140 0 0,-9 162 0 0 0,34-295-58 0 0,1 0 0 0 0,0 0 0 0 0,1-1 0 0 0,6 29 0 0 0,-7-41-8 0 0,1 1 0 0 0,0 0-1 0 0,0-1 1 0 0,0 1-1 0 0,0-1 1 0 0,1 1 0 0 0,-1-1-1 0 0,1 0 1 0 0,0 1-1 0 0,0-1 1 0 0,0 0 0 0 0,1 0-1 0 0,-1 0 1 0 0,1-1-1 0 0,-1 1 1 0 0,1 0 0 0 0,0-1-1 0 0,0 0 1 0 0,0 0-1 0 0,0 0 1 0 0,1 0 0 0 0,-1 0-1 0 0,0-1 1 0 0,1 1-1 0 0,5 1 1 0 0,-6-3-8 0 0,0 0 1 0 0,0 0-1 0 0,0-1 0 0 0,0 1 1 0 0,0-1-1 0 0,-1 0 0 0 0,1 1 1 0 0,0-1-1 0 0,0-1 0 0 0,-1 1 0 0 0,1 0 1 0 0,-1 0-1 0 0,1-1 0 0 0,-1 0 1 0 0,1 1-1 0 0,-1-1 0 0 0,0 0 1 0 0,0 0-1 0 0,0 0 0 0 0,0-1 1 0 0,0 1-1 0 0,0 0 0 0 0,-1-1 1 0 0,1 1-1 0 0,1-6 0 0 0,3-3-607 0 0,-1 0 0 0 0,0 0 0 0 0,-1 0 0 0 0,6-23 0 0 0,3-10-1539 0 0,-9 30 791 0 0,0 1 1 0 0,5-27-1 0 0,-9 36 1162 0 0,1-1 1 0 0,-1 1-1 0 0,0 0 0 0 0,-1 0 1 0 0,1 0-1 0 0,-1 0 0 0 0,1 0 0 0 0,-1 0 1 0 0,-1 0-1 0 0,1 0 0 0 0,0 0 1 0 0,-1 0-1 0 0,0 0 0 0 0,-3-4 0 0 0,-1-1-1286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1 880 824 0 0,'0'-11'339'0'0,"1"0"0"0"0,1 0 0 0 0,0 0 0 0 0,0 0 0 0 0,1 0 1 0 0,1 1-1 0 0,-1-1 0 0 0,2 1 0 0 0,0 0 0 0 0,0 0 0 0 0,0 1 0 0 0,1 0 0 0 0,1 0 0 0 0,0 0 0 0 0,0 0 0 0 0,0 1 0 0 0,1 0 0 0 0,0 1 0 0 0,1 0 0 0 0,0 0 0 0 0,0 1 0 0 0,0 0 1 0 0,1 0-1 0 0,10-3 0 0 0,-1-1-1100 0 0,-2 0 0 0 0,1-1 0 0 0,-1-1 0 0 0,-1 0 0 0 0,0-1 0 0 0,-1-1 0 0 0,0-1 0 0 0,14-18 1 0 0,-20 21-1133 0 0</inkml:trace>
  <inkml:trace contextRef="#ctx0" brushRef="#br0" timeOffset="1">261 1 6033 0 0,'-2'2'220'0'0,"1"0"0"0"0,0 0 0 0 0,0 0 1 0 0,0 0-1 0 0,0 1 0 0 0,0-1 0 0 0,0 0 0 0 0,0 1 0 0 0,1-1 0 0 0,-1 0 0 0 0,1 1 0 0 0,0-1 0 0 0,0 1 0 0 0,0-1 0 0 0,0 1 0 0 0,0-1 0 0 0,0 1 0 0 0,1-1 0 0 0,-1 1 0 0 0,1-1 0 0 0,0 0 0 0 0,-1 1 1 0 0,2 1-1 0 0,5 12-322 0 0,-1 0 0 0 0,12 19 1 0 0,-8-17 484 0 0,34 60-1218 0 0,8 16-6070 0 0,-51-92 6743 0 0,0 0 1 0 0,0 0 0 0 0,0 1-1 0 0,-1-1 1 0 0,1 0 0 0 0,0 1-1 0 0,-1-1 1 0 0,0 1-1 0 0,0-1 1 0 0,1 0 0 0 0,-2 4-1 0 0,1 1-1346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34 332 2969 0 0,'-33'25'6849'0'0,"33"-25"-6776"0"0,21-12 434 0 0,-9 5-502 0 0,0 0 1 0 0,0 1-1 0 0,0 0 0 0 0,1 1 0 0 0,0 0 1 0 0,0 1-1 0 0,1 0 0 0 0,16-2 0 0 0,-26 6-22 0 0,-1-1-1 0 0,1 1 0 0 0,0 0 0 0 0,0 0 0 0 0,0 0 0 0 0,-1 1 0 0 0,1-1 0 0 0,0 1 0 0 0,0 0 0 0 0,-1 0 1 0 0,1 0-1 0 0,0 0 0 0 0,-1 1 0 0 0,0-1 0 0 0,1 1 0 0 0,-1 0 0 0 0,0 0 0 0 0,0 0 0 0 0,0 1 0 0 0,0-1 1 0 0,0 1-1 0 0,0 0 0 0 0,-1-1 0 0 0,1 1 0 0 0,-1 0 0 0 0,0 1 0 0 0,0-1 0 0 0,0 0 0 0 0,0 1 0 0 0,-1-1 0 0 0,1 1 1 0 0,-1-1-1 0 0,1 6 0 0 0,2 5 151 0 0,-1 0 1 0 0,2 23-1 0 0,-4-32-424 0 0,-1-1-1 0 0,0 0 1 0 0,0 0-1 0 0,0 1 1 0 0,0-1-1 0 0,-1 0 1 0 0,0 1-1 0 0,0-1 1 0 0,0 0-1 0 0,0 0 1 0 0,-1 0-1 0 0,1 0 1 0 0,-4 5-1 0 0,5-9 224 0 0,0 1 0 0 0,0-1-1 0 0,-1 1 1 0 0,1-1 0 0 0,0 1 0 0 0,-1-1 0 0 0,1 1-1 0 0,0-1 1 0 0,-1 1 0 0 0,1-1 0 0 0,-1 1 0 0 0,1-1-1 0 0,-1 0 1 0 0,1 1 0 0 0,-1-1 0 0 0,1 0 0 0 0,-1 1-1 0 0,1-1 1 0 0,-1 0 0 0 0,0 1 0 0 0,1-1-1 0 0,-1 0 1 0 0,1 0 0 0 0,-1 0 0 0 0,0 0 0 0 0,1 0-1 0 0,-1 0 1 0 0,1 0 0 0 0,-1 0 0 0 0,0 0 0 0 0,1 0-1 0 0,-1 0 1 0 0,1 0 0 0 0,-1 0 0 0 0,-1-1 0 0 0,1 0 70 0 0,0 0 0 0 0,0-1 0 0 0,0 1 0 0 0,0-1 1 0 0,0 1-1 0 0,0-1 0 0 0,0 1 0 0 0,0-1 0 0 0,1 1 0 0 0,-1-1 1 0 0,1 0-1 0 0,-1-2 0 0 0,-1-4 343 0 0,0 0 0 0 0,1-1 0 0 0,0 1-1 0 0,1-16 1 0 0,1 20-210 0 0,-1-1 0 0 0,1 0 0 0 0,1 1 0 0 0,-1-1 0 0 0,1 1 0 0 0,0-1 0 0 0,0 1 0 0 0,0 0 0 0 0,0 0 0 0 0,1 0 0 0 0,-1 0-1 0 0,1 0 1 0 0,0 1 0 0 0,0-1 0 0 0,1 1 0 0 0,-1 0 0 0 0,1 0 0 0 0,0 0 0 0 0,-1 0 0 0 0,1 1 0 0 0,1-1 0 0 0,-1 1 0 0 0,0 0 0 0 0,0 0 0 0 0,1 1 0 0 0,-1-1 0 0 0,1 1-1 0 0,5-1 1 0 0,1 1-128 0 0,-1 0 0 0 0,0 1 0 0 0,0 0-1 0 0,0 0 1 0 0,0 1 0 0 0,0 0 0 0 0,1 1-1 0 0,-2 0 1 0 0,1 1 0 0 0,0 0 0 0 0,0 0-1 0 0,11 7 1 0 0,-15-8-353 0 0,-1 1 0 0 0,1 0 0 0 0,-1 0 0 0 0,1 1 0 0 0,-1 0 0 0 0,0 0 0 0 0,0 0-1 0 0,-1 0 1 0 0,1 1 0 0 0,-1 0 0 0 0,0 0 0 0 0,0 0 0 0 0,3 6 0 0 0,-7-11 314 0 0,0 1-1 0 0,0-1 1 0 0,1 0-1 0 0,-1 0 1 0 0,0 1 0 0 0,0-1-1 0 0,0 0 1 0 0,0 1 0 0 0,0-1-1 0 0,1 0 1 0 0,-1 0 0 0 0,0 1-1 0 0,0-1 1 0 0,0 0-1 0 0,0 1 1 0 0,0-1 0 0 0,0 0-1 0 0,0 1 1 0 0,0-1 0 0 0,0 0-1 0 0,0 0 1 0 0,0 1-1 0 0,0-1 1 0 0,0 0 0 0 0,-1 1-1 0 0,1-1 1 0 0,0 0 0 0 0,0 1-1 0 0,0-1 1 0 0,0 0-1 0 0,0 0 1 0 0,-1 1 0 0 0,1-1-1 0 0,0 0 1 0 0,0 0 0 0 0,-1 1-1 0 0,-10-7-685 0 0,-10-15-427 0 0,11 6 957 0 0,1-1-1 0 0,1 0 0 0 0,-11-29 0 0 0,11 18 958 0 0,1 0 0 0 0,1-1 0 0 0,1 0 0 0 0,1 0 0 0 0,2 0 0 0 0,1-47 0 0 0,1 72-567 0 0,0-1 0 0 0,1 0 0 0 0,-1 0 0 0 0,1 0 0 0 0,0 1 0 0 0,0-1 0 0 0,1 1 0 0 0,-1-1-1 0 0,1 1 1 0 0,-1-1 0 0 0,1 1 0 0 0,0 0 0 0 0,4-5 0 0 0,-6 7-120 0 0,1 0 0 0 0,0 1 0 0 0,0-1 0 0 0,0 1 0 0 0,-1-1 0 0 0,1 0 0 0 0,0 1 0 0 0,0-1 0 0 0,0 1 0 0 0,0 0-1 0 0,0-1 1 0 0,0 1 0 0 0,0 0 0 0 0,0 0 0 0 0,0-1 0 0 0,0 1 0 0 0,0 0 0 0 0,0 0 0 0 0,0 0 0 0 0,1 0 0 0 0,0 1-36 0 0,0 0-1 0 0,0-1 1 0 0,0 1 0 0 0,0 0 0 0 0,0 0-1 0 0,-1 0 1 0 0,1 0 0 0 0,0 0 0 0 0,-1 0 0 0 0,1 1-1 0 0,-1-1 1 0 0,1 1 0 0 0,-1-1 0 0 0,2 3-1 0 0,17 23 177 0 0,0 2-1 0 0,28 56 1 0 0,5 8-532 0 0,84 129-10255 0 0,-130-210 9381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33 7442 0 0,'-1'0'191'0'0,"1"0"0"0"0,-1-1 0 0 0,1 1 0 0 0,-1 0 0 0 0,0 0-1 0 0,1 0 1 0 0,-1 0 0 0 0,1 0 0 0 0,-1 0 0 0 0,0 0 0 0 0,1 0 0 0 0,-1 0 0 0 0,1 1 0 0 0,-1-1 0 0 0,1 0 0 0 0,-1 0 0 0 0,0 0 0 0 0,1 1 0 0 0,-1-1 0 0 0,1 0 0 0 0,-1 1 0 0 0,1-1 0 0 0,-1 0 0 0 0,1 1 0 0 0,0-1 0 0 0,-1 1 0 0 0,1-1 0 0 0,-1 1 0 0 0,11 12 1147 0 0,32 14-2428 0 0,-36-24 1709 0 0,78 41-731 0 0,-9-5-2872 0 0,-61-30 1339 0 0,0 0-1 0 0,-1 0 1 0 0,13 13 0 0 0,-23-20 1542 0 0,0 0 0 0 0,-1 1 0 0 0,1 0 0 0 0,-1 0 0 0 0,0 0 0 0 0,0 0 0 0 0,0 0-1 0 0,0 0 1 0 0,-1 0 0 0 0,1 0 0 0 0,-1 1 0 0 0,0-1 0 0 0,0 1 0 0 0,0-1 0 0 0,0 1 0 0 0,-1-1 0 0 0,1 1-1 0 0,-1 0 1 0 0,0-1 0 0 0,0 1 0 0 0,-1 3 0 0 0,1-4 244 0 0,-1-1 0 0 0,0 1-1 0 0,0-1 1 0 0,0 1 0 0 0,0-1 0 0 0,0 1-1 0 0,-1-1 1 0 0,1 0 0 0 0,-1 0 0 0 0,1 0-1 0 0,-1 1 1 0 0,0-2 0 0 0,0 1 0 0 0,0 0-1 0 0,0 0 1 0 0,0-1 0 0 0,-1 1 0 0 0,1-1-1 0 0,0 1 1 0 0,-1-1 0 0 0,1 0 0 0 0,0 0-1 0 0,-1 0 1 0 0,0-1 0 0 0,1 1 0 0 0,-1 0-1 0 0,1-1 1 0 0,-5 0 0 0 0,7 1-52 0 0,0-1 1 0 0,0 0-1 0 0,-1 0 0 0 0,1 0 1 0 0,0 0-1 0 0,0 1 0 0 0,-1-1 1 0 0,1 0-1 0 0,0 0 0 0 0,0 0 1 0 0,-1 0-1 0 0,1 0 0 0 0,0 0 1 0 0,0 0-1 0 0,-1 0 1 0 0,1 0-1 0 0,0 0 0 0 0,-1 0 1 0 0,1 0-1 0 0,0 0 0 0 0,0 0 1 0 0,-1 0-1 0 0,1 0 0 0 0,0 0 1 0 0,0-1-1 0 0,-1 1 0 0 0,1 0 1 0 0,0 0-1 0 0,0 0 0 0 0,-1 0 1 0 0,1 0-1 0 0,0-1 0 0 0,0 1 1 0 0,0 0-1 0 0,-1 0 0 0 0,1 0 1 0 0,0-1-1 0 0,0 1 1 0 0,0 0-1 0 0,0 0 0 0 0,-1-1 1 0 0,1 1-1 0 0,0 0 0 0 0,0 0 1 0 0,0-1-1 0 0,0 1 0 0 0,0 0 1 0 0,0-1-1 0 0,12-15 1497 0 0,37-24-1882 0 0,-34 29 669 0 0,-6 2-355 0 0,15-9-459 0 0,-23 18 427 0 0,-1-1 0 0 0,0 1 0 0 0,0 0 0 0 0,1 0 0 0 0,-1 0 0 0 0,0 0 0 0 0,1 0 0 0 0,-1 0 0 0 0,0 0 0 0 0,1 0 0 0 0,-1 0 0 0 0,0 0 0 0 0,1 0 0 0 0,-1 0 0 0 0,0 0 0 0 0,0 0 0 0 0,1 1 0 0 0,-1-1 0 0 0,0 0 0 0 0,1 0 0 0 0,-1 0 0 0 0,0 0 0 0 0,0 0 0 0 0,1 1 0 0 0,-1-1 0 0 0,0 0 0 0 0,0 0 0 0 0,0 0 0 0 0,1 1 0 0 0,2 17-498 0 0,-3 24 307 0 0,1 54 656 0 0,0-86-358 0 0,0-1 0 0 0,0 1-1 0 0,2-1 1 0 0,-1 1-1 0 0,1-1 1 0 0,0 0 0 0 0,8 14-1 0 0,-10-21-70 0 0,0 1 0 0 0,1-1 0 0 0,0 0 0 0 0,-1 1-1 0 0,1-1 1 0 0,0 0 0 0 0,0 0 0 0 0,0 0 0 0 0,1 0 0 0 0,-1-1-1 0 0,0 1 1 0 0,1-1 0 0 0,-1 1 0 0 0,1-1 0 0 0,-1 0 0 0 0,1 0-1 0 0,0 0 1 0 0,0 0 0 0 0,-1 0 0 0 0,1-1 0 0 0,0 1 0 0 0,0-1-1 0 0,0 0 1 0 0,0 0 0 0 0,-1 0 0 0 0,1 0 0 0 0,0 0 0 0 0,0-1-1 0 0,0 1 1 0 0,0-1 0 0 0,5-2 0 0 0,-5 2-36 0 0,0 0-1 0 0,0-1 1 0 0,0 1 0 0 0,0-1-1 0 0,0 0 1 0 0,0 0-1 0 0,0 0 1 0 0,0 0 0 0 0,-1-1-1 0 0,1 1 1 0 0,-1-1 0 0 0,0 1-1 0 0,0-1 1 0 0,0 0 0 0 0,0 0-1 0 0,0 0 1 0 0,-1 0-1 0 0,1 0 1 0 0,-1-1 0 0 0,0 1-1 0 0,0 0 1 0 0,0-1 0 0 0,0 1-1 0 0,0 0 1 0 0,0-7 0 0 0,-2 4 14 0 0,1-1 1 0 0,-1 1 0 0 0,0 0 0 0 0,0 0-1 0 0,-1 0 1 0 0,0 1 0 0 0,0-1 0 0 0,0 0 0 0 0,-1 1-1 0 0,1-1 1 0 0,-6-7 0 0 0,-5-4 65 0 0,0 0 1 0 0,-17-15-1 0 0,21 23-24 0 0,0 0 0 0 0,0-1 0 0 0,1 0 0 0 0,0-1 0 0 0,0 0-1 0 0,2 0 1 0 0,-1-1 0 0 0,-5-13 0 0 0,9 12-66 0 0,0 0 0 0 0,0 1 0 0 0,1-1 0 0 0,1-1-1 0 0,0-15 1 0 0,1 22-29 0 0,0 1 0 0 0,0 0 0 0 0,1 0 0 0 0,0 0 0 0 0,0 0 0 0 0,1 0 0 0 0,0 0-1 0 0,0 0 1 0 0,0 0 0 0 0,1 1 0 0 0,-1-1 0 0 0,2 1 0 0 0,4-8 0 0 0,-8 13 17 0 0,0 0 0 0 0,1-1 0 0 0,-1 1 1 0 0,0 0-1 0 0,1-1 0 0 0,-1 1 0 0 0,1 0 0 0 0,-1-1 0 0 0,0 1 1 0 0,1 0-1 0 0,-1 0 0 0 0,1-1 0 0 0,-1 1 0 0 0,1 0 0 0 0,-1 0 1 0 0,0 0-1 0 0,1 0 0 0 0,-1 0 0 0 0,1 0 0 0 0,-1 0 0 0 0,1 0 1 0 0,-1 0-1 0 0,1 0 0 0 0,-1 0 0 0 0,1 0 0 0 0,-1 0 0 0 0,1 0 1 0 0,-1 0-1 0 0,1 0 0 0 0,0 1 0 0 0,12 12-603 0 0,7 23 295 0 0,-19-34 352 0 0,21 50 157 0 0,28 55 116 0 0,-42-93-243 0 0,0-1 0 0 0,0-1 1 0 0,1 1-1 0 0,1-1 0 0 0,17 16 0 0 0,-25-26-15 0 0,1 1 0 0 0,-1-1 0 0 0,1 0 1 0 0,0 0-1 0 0,0 0 0 0 0,0-1 0 0 0,0 1 0 0 0,0-1 0 0 0,0 1 1 0 0,6 0-1 0 0,-7-2 10 0 0,0 1 0 0 0,-1-1 0 0 0,1 0 0 0 0,0 0 0 0 0,0 0 0 0 0,-1 0 0 0 0,1-1 0 0 0,0 1 0 0 0,-1 0 0 0 0,1-1 0 0 0,0 1 0 0 0,-1-1 0 0 0,1 1 0 0 0,0-1 0 0 0,-1 0 0 0 0,2-1 0 0 0,0-1 57 0 0,0 1-1 0 0,0-1 1 0 0,0 0 0 0 0,-1-1 0 0 0,1 1 0 0 0,-1 0 0 0 0,0-1 0 0 0,0 1-1 0 0,0-1 1 0 0,0 0 0 0 0,-1 1 0 0 0,0-1 0 0 0,1 0 0 0 0,-1 0-1 0 0,-1 0 1 0 0,2-6 0 0 0,1-15 350 0 0,2 1-1 0 0,1 0 1 0 0,13-34-1 0 0,0 18-2630 0 0,4 2-4157 0 0,-10 20 3123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58 8954 0 0,'-8'54'6023'0'0,"9"-43"-6259"0"0,0 1 1 0 0,0 0-1 0 0,1-1 0 0 0,0 1 1 0 0,1-1-1 0 0,0 0 0 0 0,1 0 1 0 0,8 16-1 0 0,-11-24 185 0 0,18 35-1538 0 0,-17-36 1333 0 0,-1 1 0 0 0,1-1-1 0 0,-1 0 1 0 0,1 0 0 0 0,0 0 0 0 0,0 0 0 0 0,0 0 0 0 0,0 0-1 0 0,1-1 1 0 0,-1 1 0 0 0,0-1 0 0 0,1 1 0 0 0,2 0 0 0 0,-5-2 261 0 0,1 0 0 0 0,0 0 0 0 0,0 0 0 0 0,0 0 1 0 0,0 0-1 0 0,-1 0 0 0 0,1-1 0 0 0,0 1 0 0 0,0 0 0 0 0,-1 0 1 0 0,1-1-1 0 0,0 1 0 0 0,-1-1 0 0 0,1 1 0 0 0,0 0 1 0 0,-1-1-1 0 0,1 1 0 0 0,0-1 0 0 0,-1 0 0 0 0,1 1 0 0 0,-1-1 1 0 0,1 1-1 0 0,-1-1 0 0 0,1 0 0 0 0,-1 0 0 0 0,0 1 0 0 0,1-1 1 0 0,-1 0-1 0 0,0 0 0 0 0,1 1 0 0 0,-1-1 0 0 0,0 0 1 0 0,0 0-1 0 0,0-1 0 0 0,8-34 1013 0 0,-7 31-844 0 0,2-18 330 0 0,2 1 0 0 0,0 0-1 0 0,11-25 1 0 0,-13 40-468 0 0,0-1 1 0 0,1 1-1 0 0,0 0 0 0 0,1 1 0 0 0,0-1 1 0 0,0 1-1 0 0,0 0 0 0 0,0 0 0 0 0,1 0 0 0 0,0 1 1 0 0,1 0-1 0 0,9-7 0 0 0,31-14-310 0 0,-43 24-41 0 0,0 1 1 0 0,0-1 0 0 0,1 1 0 0 0,-1 0-1 0 0,0 0 1 0 0,0 0 0 0 0,1 0-1 0 0,-1 1 1 0 0,0 0 0 0 0,6 0 0 0 0,-9 0 249 0 0,-1 0 0 0 0,1 0 0 0 0,-1 0 0 0 0,0 0 0 0 0,1 1 0 0 0,-1-1 0 0 0,1 0 0 0 0,-1 0 0 0 0,0 0 0 0 0,1 1 0 0 0,-1-1 0 0 0,0 0 0 0 0,1 1 0 0 0,-1-1 0 0 0,0 0 0 0 0,1 1 0 0 0,-1-1 0 0 0,0 0 0 0 0,0 1 0 0 0,1-1 0 0 0,-1 0 0 0 0,0 1 0 0 0,0-1 0 0 0,0 1 0 0 0,1-1 1 0 0,-1 0-1 0 0,0 1 0 0 0,0-1 0 0 0,0 1 0 0 0,0-1 0 0 0,0 1 0 0 0,0 0 0 0 0,-4 20-543 0 0,-12 16 902 0 0,-10 4 1161 0 0,8-13 313 0 0,1 0 1 0 0,2 1 0 0 0,-17 43 0 0 0,32-72-1762 0 0,0 0 1 0 0,0 0-1 0 0,0 1 1 0 0,0-1-1 0 0,-1 0 1 0 0,1 0-1 0 0,0 0 0 0 0,0 0 1 0 0,0 0-1 0 0,0 1 1 0 0,0-1-1 0 0,0 0 1 0 0,0 0-1 0 0,0 0 1 0 0,0 0-1 0 0,0 1 1 0 0,0-1-1 0 0,0 0 1 0 0,0 0-1 0 0,0 0 1 0 0,0 0-1 0 0,0 1 1 0 0,0-1-1 0 0,0 0 1 0 0,0 0-1 0 0,0 0 1 0 0,0 0-1 0 0,0 1 1 0 0,0-1-1 0 0,0 0 1 0 0,0 0-1 0 0,0 0 1 0 0,0 0-1 0 0,0 1 0 0 0,0-1 1 0 0,0 0-1 0 0,1 0 1 0 0,-1 0-1 0 0,0 0 1 0 0,0 0-1 0 0,0 0 1 0 0,0 1-1 0 0,0-1 1 0 0,0 0-1 0 0,1 0 1 0 0,-1 0-1 0 0,0 0 1 0 0,0 0-1 0 0,0 0 1 0 0,0 0-1 0 0,1 0 1 0 0,-1 0-1 0 0,0 0 1 0 0,12-6-140 0 0,12-14-1983 0 0,2-16-4208 0 0,-22 30 5704 0 0,0-1 0 0 0,-1 0 0 0 0,0-1 0 0 0,0 1 0 0 0,-1 0 0 0 0,3-13 0 0 0,-3 7-656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1832 0 0,'-2'6'1541'0'0,"0"-1"-1"0"0,0 1 0 0 0,1 0 1 0 0,0-1-1 0 0,0 8 0 0 0,-3 82-1605 0 0,2-39 425 0 0,0-15-439 0 0,2-14-223 0 0,-1 0 1 0 0,-1 0 0 0 0,-2 0 0 0 0,-1 0 0 0 0,-1-1 0 0 0,-10 31 0 0 0,16-56 222 0 0,0-1-1 0 0,0 0 1 0 0,0 1 0 0 0,0-1-1 0 0,-1 1 1 0 0,1-1-1 0 0,0 0 1 0 0,0 1 0 0 0,0-1-1 0 0,0 0 1 0 0,0 1 0 0 0,0-1-1 0 0,0 0 1 0 0,-1 1 0 0 0,1-1-1 0 0,0 0 1 0 0,0 1 0 0 0,-1-1-1 0 0,1 0 1 0 0,0 1-1 0 0,0-1 1 0 0,-1 0 0 0 0,1 0-1 0 0,0 1 1 0 0,-1-1 0 0 0,1 0-1 0 0,0 0 1 0 0,-1 0 0 0 0,1 1-1 0 0,0-1 1 0 0,-1 0 0 0 0,1 0-1 0 0,-1 0 1 0 0,1 0-1 0 0,0 0 1 0 0,-1 0 0 0 0,-3-16-814 0 0,5-26 1050 0 0,-1 42-170 0 0,0-14 136 0 0,2 1-1 0 0,-1 0 1 0 0,2 0-1 0 0,0 0 1 0 0,0 0-1 0 0,1 0 1 0 0,1 1-1 0 0,0 0 1 0 0,1-1-1 0 0,11-16 1 0 0,-12 21-108 0 0,1 1 0 0 0,0 0 1 0 0,0 1-1 0 0,1-1 0 0 0,-1 1 1 0 0,1 1-1 0 0,1-1 0 0 0,12-7 0 0 0,-11 9-524 0 0,0-1 0 0 0,1 2 0 0 0,-1-1 0 0 0,1 1 0 0 0,10-2 0 0 0,8-2-1389 0 0,-21 6 228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6369 0 0,'8'-1'373'0'0,"-1"0"-1"0"0,1 0 0 0 0,-1 0 1 0 0,0-1-1 0 0,10-4 1 0 0,-10 4-400 0 0,-1 0 0 0 0,1 0 0 0 0,0 0 1 0 0,0 1-1 0 0,-1 0 0 0 0,1 0 1 0 0,10 1-1 0 0,-11 1-17 0 0,-1 0 0 0 0,0 0 1 0 0,0 1-1 0 0,1-1 0 0 0,-1 1 0 0 0,-1 1 0 0 0,1-1 1 0 0,0 1-1 0 0,0-1 0 0 0,-1 2 0 0 0,0-1 1 0 0,1 0-1 0 0,-1 1 0 0 0,-1 0 0 0 0,1 0 1 0 0,0 0-1 0 0,-1 0 0 0 0,3 5 0 0 0,-2-3-176 0 0,0 0-1 0 0,-1 0 0 0 0,0 0 1 0 0,0 0-1 0 0,0 0 0 0 0,-1 1 0 0 0,0-1 1 0 0,0 1-1 0 0,-1 0 0 0 0,0 0 0 0 0,0-1 1 0 0,-1 1-1 0 0,1 0 0 0 0,-2 8 1 0 0,1-14 83 0 0,0 1 0 0 0,0-1 0 0 0,-1 1 0 0 0,1 0 0 0 0,0-1 0 0 0,-1 1 0 0 0,0-1 0 0 0,1 1 1 0 0,-1-1-1 0 0,0 1 0 0 0,1-1 0 0 0,-1 0 0 0 0,0 1 0 0 0,0-1 0 0 0,0 0 0 0 0,-2 2 0 0 0,-1-2-1287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3505 0 0,'36'-101'7941'0'0,"-37"107"-7374"0"0,0 0-1 0 0,0 0 1 0 0,1 0-1 0 0,1 12 1 0 0,-1 1-456 0 0,-6 153-435 0 0,4-57-5531 0 0,2-134 2457 0 0,-1-82 322 0 0,1 87 3171 0 0,1 0 1 0 0,1 0 0 0 0,0 0 0 0 0,1 0-1 0 0,8-23 1 0 0,-10 34 42 0 0,0 0 0 0 0,0 0 0 0 0,1 1 0 0 0,0-1 0 0 0,-1 1 0 0 0,1-1 0 0 0,0 1 0 0 0,0-1 1 0 0,0 1-1 0 0,0 0 0 0 0,1 0 0 0 0,-1 0 0 0 0,1 0 0 0 0,-1 1 0 0 0,1-1 0 0 0,0 1 0 0 0,-1-1 0 0 0,1 1 0 0 0,0 0 0 0 0,0 0 0 0 0,0 0 0 0 0,0 0 0 0 0,0 1 0 0 0,0-1 0 0 0,0 1 0 0 0,0 0 0 0 0,0 0 0 0 0,0 0 0 0 0,6 1 0 0 0,6 2 968 0 0,1 0 0 0 0,-1 2 0 0 0,-1 0 0 0 0,28 13 0 0 0,16 4-619 0 0,-38-19 449 0 0,-18-3-1432 0 0,0 0-1 0 0,0 0 1 0 0,-1 0-1 0 0,1 1 0 0 0,0-1 1 0 0,0 1-1 0 0,0-1 0 0 0,0 1 1 0 0,0 0-1 0 0,0 0 1 0 0,1 0-1 0 0,-2 0 353 0 0,-1 0-1 0 0,0 0 1 0 0,1 0 0 0 0,-1 0 0 0 0,0 0 0 0 0,1 0-1 0 0,-1 0 1 0 0,0 0 0 0 0,0 0 0 0 0,0 0-1 0 0,0-1 1 0 0,0 1 0 0 0,0 0 0 0 0,0 0 0 0 0,0 0-1 0 0,0 0 1 0 0,0 0 0 0 0,-1 0 0 0 0,1 0-1 0 0,0 0 1 0 0,-1 0 0 0 0,1 0 0 0 0,-1 0-1 0 0,1 0 1 0 0,-1-1 0 0 0,1 1 0 0 0,-1 0 0 0 0,-1 1-1 0 0,-67 119-2465 0 0,-3 0 6389 0 0,58-98-2508 0 0,7-9 1111 0 0,10-13-559 0 0,19-22 123 0 0,-10 10-1888 0 0,24-21 240 0 0,59-47-23 0 0,-85 72-285 0 0,1 0 0 0 0,0 1 0 0 0,0 0 0 0 0,0 0 0 0 0,1 2 0 0 0,-1-1 0 0 0,19-4 0 0 0,-28 9 10 0 0,1 0 0 0 0,-1-1 0 0 0,0 1 0 0 0,0 0 0 0 0,1 0-1 0 0,-1 0 1 0 0,0 0 0 0 0,1 1 0 0 0,-1-1 0 0 0,0 1 0 0 0,0-1 0 0 0,1 1-1 0 0,-1 0 1 0 0,0 0 0 0 0,0 0 0 0 0,0 0 0 0 0,0 0 0 0 0,0 0-1 0 0,0 1 1 0 0,0-1 0 0 0,-1 0 0 0 0,1 1 0 0 0,0 0 0 0 0,-1-1 0 0 0,1 1-1 0 0,-1 0 1 0 0,0 0 0 0 0,1 0 0 0 0,-1 0 0 0 0,0 0 0 0 0,0 0-1 0 0,0 0 1 0 0,-1 0 0 0 0,1 1 0 0 0,0-1 0 0 0,0 4 0 0 0,2 10 201 0 0,-1 0-1 0 0,0 0 1 0 0,-1 0 0 0 0,-1 19 0 0 0,0-24-41 0 0,2 32 40 0 0,0 25-3119 0 0,-10-28-4176 0 0,8-40 7034 0 0,0 0 0 0 0,0 0 0 0 0,0 0 0 0 0,0 1 0 0 0,0-1 0 0 0,0 0-1 0 0,0 0 1 0 0,0 0 0 0 0,0 1 0 0 0,-1-1 0 0 0,1 0 0 0 0,0 0 0 0 0,0 0 0 0 0,0 0 0 0 0,0 0-1 0 0,0 1 1 0 0,0-1 0 0 0,0 0 0 0 0,-1 0 0 0 0,1 0 0 0 0,0 0 0 0 0,0 0 0 0 0,0 0 0 0 0,0 0 0 0 0,0 1-1 0 0,-1-1 1 0 0,1 0 0 0 0,0 0 0 0 0,0 0 0 0 0,0 0 0 0 0,-1 0 0 0 0,1 0 0 0 0,0 0 0 0 0,0 0-1 0 0,0 0 1 0 0,0 0 0 0 0,-1 0 0 0 0,1 0 0 0 0,0 0 0 0 0,0 0 0 0 0,0 0 0 0 0,-1 0 0 0 0,1 0 0 0 0,-1-4-993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2 326 3281 0 0,'-1'-25'352'0'0,"0"6"766"0"0,1 1-1 0 0,4-32 1 0 0,-3 46-809 0 0,0 0 1 0 0,0 0 0 0 0,0 0 0 0 0,0 0 0 0 0,0 0 0 0 0,1 1 0 0 0,0-1 0 0 0,-1 0 0 0 0,1 0 0 0 0,1 1 0 0 0,-1 0 0 0 0,1-1-1 0 0,-1 1 1 0 0,1 0 0 0 0,0 0 0 0 0,0 0 0 0 0,5-3 0 0 0,-7 5-251 0 0,-1 1 0 0 0,1-1 0 0 0,0 1 0 0 0,0 0 0 0 0,0-1 1 0 0,-1 1-1 0 0,1 0 0 0 0,0-1 0 0 0,0 1 0 0 0,0 0 0 0 0,0 0 0 0 0,0 0 0 0 0,0 0 0 0 0,-1-1 0 0 0,1 1 0 0 0,0 1 1 0 0,0-1-1 0 0,0 0 0 0 0,0 0 0 0 0,0 0 0 0 0,0 0 0 0 0,-1 1 0 0 0,1-1 0 0 0,0 0 0 0 0,0 1 0 0 0,0-1 0 0 0,1 1 1 0 0,0 1 33 0 0,0 0 0 0 0,-1 0 1 0 0,1 0-1 0 0,-1 0 1 0 0,1 0-1 0 0,-1 0 0 0 0,0 0 1 0 0,0 0-1 0 0,0 0 0 0 0,1 3 1 0 0,2 7 238 0 0,0 0 1 0 0,3 25-1 0 0,11 172 318 0 0,-13-142-803 0 0,-5-45-7 0 0,1-11-3218 0 0,2-27-94 0 0,3-30 1082 0 0,-2-77-1 0 0,-5 88 2353 0 0,2 0-1 0 0,1 1 1 0 0,2-1 0 0 0,11-46-1 0 0,-14 77-105 0 0,0 0 776 0 0,0-1 1 0 0,1 1-1 0 0,-1 0 1 0 0,1 0-1 0 0,0-1 1 0 0,0 1-1 0 0,4-6 1 0 0,-5 10-458 0 0,-1-1 0 0 0,1 0 1 0 0,-1 1-1 0 0,1 0 0 0 0,-1-1 1 0 0,1 1-1 0 0,0-1 0 0 0,-1 1 1 0 0,1 0-1 0 0,0-1 0 0 0,-1 1 1 0 0,1 0-1 0 0,0 0 0 0 0,0 0 0 0 0,-1-1 1 0 0,1 1-1 0 0,0 0 0 0 0,0 0 1 0 0,-1 0-1 0 0,2 0 0 0 0,0 1-42 0 0,0-1-1 0 0,0 1 0 0 0,0 0 0 0 0,-1-1 1 0 0,1 1-1 0 0,0 0 0 0 0,0 0 1 0 0,-1 0-1 0 0,1 0 0 0 0,-1 1 1 0 0,3 0-1 0 0,7 9 21 0 0,-1 1 0 0 0,0 0 0 0 0,0 0 0 0 0,-1 1 0 0 0,10 20 0 0 0,-11-18-343 0 0,1-1 0 0 0,1 0 0 0 0,0 0 0 0 0,19 19 0 0 0,-25-30-166 0 0,0 1 0 0 0,0-1 0 0 0,0-1 0 0 0,0 1 0 0 0,1 0 0 0 0,-1-1 0 0 0,1 0 0 0 0,-1 0 0 0 0,7 1 0 0 0,-10-2 245 0 0,0-1 0 0 0,1 0 0 0 0,-1 0 0 0 0,0 0 0 0 0,0 0 0 0 0,0 0 0 0 0,1 0 0 0 0,-1 0 0 0 0,0 0 0 0 0,0 0 0 0 0,0 0 0 0 0,1-1 0 0 0,-1 1 0 0 0,0 0 0 0 0,0-1 0 0 0,0 1 0 0 0,0-1 0 0 0,0 1 0 0 0,0-1 0 0 0,0 0 0 0 0,0 1 0 0 0,0-1 0 0 0,0 0 0 0 0,0 0 0 0 0,0 0 0 0 0,0 0 0 0 0,-1 0-1 0 0,1 0 1 0 0,0 0 0 0 0,-1 0 0 0 0,1 0 0 0 0,-1 0 0 0 0,1 0 0 0 0,-1 0 0 0 0,1 0 0 0 0,-1 0 0 0 0,0-1 0 0 0,1 1 0 0 0,-1 0 0 0 0,0 0 0 0 0,0 0 0 0 0,0-1 0 0 0,0-1 0 0 0,-1-5 102 0 0,1 0 0 0 0,-1 0 0 0 0,-1-1 0 0 0,0 1 0 0 0,0 1 0 0 0,0-1 0 0 0,-1 0 0 0 0,0 0 0 0 0,-1 1 0 0 0,0 0 0 0 0,-5-9 0 0 0,2 5 185 0 0,2 0 0 0 0,-1 0 0 0 0,-6-22 1 0 0,10 24 88 0 0,-7-44 431 0 0,8 51-589 0 0,1 0 0 0 0,0 0 0 0 0,0 0-1 0 0,0 0 1 0 0,0 0 0 0 0,0 0 0 0 0,0 0 0 0 0,1 0-1 0 0,-1 0 1 0 0,1 0 0 0 0,-1 0 0 0 0,1 0 0 0 0,0 1-1 0 0,0-1 1 0 0,0 0 0 0 0,0 0 0 0 0,0 1 0 0 0,0-1-1 0 0,0 0 1 0 0,0 1 0 0 0,1-1 0 0 0,2-1 0 0 0,-2 2 2 0 0,-1 0-1 0 0,1 1 1 0 0,0-1 0 0 0,0 1 0 0 0,-1 0 0 0 0,1-1 0 0 0,0 1 0 0 0,0 0 0 0 0,0 0 0 0 0,0 0 0 0 0,0 0 0 0 0,-1 1 0 0 0,1-1 0 0 0,0 0 0 0 0,0 1-1 0 0,0-1 1 0 0,-1 1 0 0 0,1 0 0 0 0,0 0 0 0 0,-1-1 0 0 0,1 1 0 0 0,0 0 0 0 0,-1 0 0 0 0,1 1 0 0 0,-1-1 0 0 0,0 0 0 0 0,1 0 0 0 0,-1 1 0 0 0,0-1 0 0 0,0 1-1 0 0,0-1 1 0 0,2 3 0 0 0,4 6 73 0 0,-1 0-1 0 0,0 0 0 0 0,9 18 0 0 0,45 117-1517 0 0,-31-45-7290 0 0,-27-89 7973 0 0,0 1 1 0 0,-1-1-1 0 0,-1 0 0 0 0,0 13 1 0 0,-1-11-794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37 236 3665 0 0,'-2'0'307'0'0,"0"-1"-1"0"0,0 1 1 0 0,0 0 0 0 0,1-1 0 0 0,-1 0 0 0 0,0 1-1 0 0,0-1 1 0 0,1 0 0 0 0,-1 0 0 0 0,1 0-1 0 0,-1 0 1 0 0,1 0 0 0 0,-1 0 0 0 0,1-1 0 0 0,0 1-1 0 0,-1 0 1 0 0,1-1 0 0 0,0 1 0 0 0,0-1 0 0 0,0 1-1 0 0,0-1 1 0 0,-1-2 0 0 0,2 2-170 0 0,-1-1 0 0 0,1 1 1 0 0,0-1-1 0 0,0 1 0 0 0,0 0 0 0 0,0-1 1 0 0,1 1-1 0 0,-1-1 0 0 0,0 1 0 0 0,1-1 1 0 0,0 1-1 0 0,0 0 0 0 0,0-1 0 0 0,2-3 1 0 0,5-7-177 0 0,0-1 0 0 0,1 1 0 0 0,1 1 0 0 0,13-14 0 0 0,-18 21 326 0 0,4-5-254 0 0,1-1 0 0 0,0 2-1 0 0,0 0 1 0 0,1 0 0 0 0,0 1-1 0 0,20-12 1 0 0,-28 19-30 0 0,1-1 0 0 0,-1 1 0 0 0,0-1 0 0 0,1 1-1 0 0,-1 0 1 0 0,1 0 0 0 0,0 0 0 0 0,-1 1 0 0 0,1-1 0 0 0,0 1 0 0 0,-1 0-1 0 0,1 0 1 0 0,0 0 0 0 0,-1 1 0 0 0,1-1 0 0 0,-1 1 0 0 0,1 0 0 0 0,0 0-1 0 0,-1 0 1 0 0,0 1 0 0 0,1-1 0 0 0,-1 1 0 0 0,0-1 0 0 0,1 1 0 0 0,-1 0-1 0 0,0 1 1 0 0,-1-1 0 0 0,1 0 0 0 0,5 6 0 0 0,6 9 186 0 0,0 1 1 0 0,19 34-1 0 0,-1-1-281 0 0,-2-18-2073 0 0,-28-31 1729 0 0,-1 0 0 0 0,1-1 0 0 0,0 1 0 0 0,0-1 0 0 0,0 0 0 0 0,-1 0 0 0 0,1 0 0 0 0,0 0 0 0 0,1 0 0 0 0,-1 0 0 0 0,0 0 0 0 0,0 0 0 0 0,0-1 0 0 0,0 1 0 0 0,1-1 0 0 0,-1 0 0 0 0,4 0 0 0 0,-5 0 349 0 0,0-1 1 0 0,0 0-1 0 0,0 0 0 0 0,0 0 0 0 0,0 1 1 0 0,0-1-1 0 0,-1 0 0 0 0,1 0 0 0 0,0 0 1 0 0,-1 0-1 0 0,1 0 0 0 0,-1 0 0 0 0,1 0 1 0 0,-1-1-1 0 0,1 1 0 0 0,-1 0 0 0 0,0 0 1 0 0,0 0-1 0 0,1 0 0 0 0,-1-2 0 0 0,0 0-198 0 0,3-7-834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2657 0 0,'-19'34'6434'0'0,"16"-21"-6315"0"0,1 0 0 0 0,0 0-1 0 0,1 0 1 0 0,0 0 0 0 0,1 1-1 0 0,1-1 1 0 0,0 0 0 0 0,0 0 0 0 0,2 0-1 0 0,0 0 1 0 0,0 0 0 0 0,1 0-1 0 0,9 19 1 0 0,-12-30-115 0 0,0 0 0 0 0,0 0 0 0 0,0 0 0 0 0,1-1 0 0 0,-1 1 1 0 0,0 0-1 0 0,1-1 0 0 0,-1 1 0 0 0,1-1 0 0 0,3 3 0 0 0,-4-4 44 0 0,-1 1-1 0 0,1-1 1 0 0,0 0-1 0 0,0 1 1 0 0,0-1 0 0 0,-1 0-1 0 0,1 0 1 0 0,0 0-1 0 0,0 1 1 0 0,0-1-1 0 0,-1 0 1 0 0,1 0 0 0 0,0 0-1 0 0,0-1 1 0 0,0 1-1 0 0,0 0 1 0 0,-1 0 0 0 0,1 0-1 0 0,0 0 1 0 0,1-1-1 0 0,0-1 107 0 0,1 0 0 0 0,-1 1-1 0 0,0-1 1 0 0,0-1-1 0 0,0 1 1 0 0,0 0 0 0 0,0 0-1 0 0,0-1 1 0 0,0 1 0 0 0,-1-1-1 0 0,1 1 1 0 0,-1-1-1 0 0,0 0 1 0 0,1-3 0 0 0,3-6 51 0 0,-1 0 1 0 0,-1-1 0 0 0,0 0-1 0 0,1-16 1 0 0,-3 23-136 0 0,-1-1-1 0 0,0 1 1 0 0,0 0 0 0 0,0 0-1 0 0,-1 0 1 0 0,0 0 0 0 0,0 0-1 0 0,0 0 1 0 0,-1 0 0 0 0,0 0-1 0 0,-3-7 1 0 0,5 12-120 0 0,-1 0 1 0 0,1 0-1 0 0,-1 0 0 0 0,0 0 0 0 0,1 1 0 0 0,-1-1 1 0 0,0 0-1 0 0,0 0 0 0 0,0 0 0 0 0,0 1 1 0 0,1-1-1 0 0,-1 0 0 0 0,0 1 0 0 0,0-1 0 0 0,0 1 1 0 0,0-1-1 0 0,-1 1 0 0 0,1-1 0 0 0,0 1 1 0 0,0 0-1 0 0,0 0 0 0 0,0 0 0 0 0,0-1 0 0 0,0 1 1 0 0,-2 0-1 0 0,0 1-240 0 0,0-1 0 0 0,0 1 1 0 0,0 0-1 0 0,0 0 0 0 0,0 0 1 0 0,1 0-1 0 0,-1 1 0 0 0,0-1 1 0 0,-4 4-1 0 0,-2 2-882 0 0,0 1-1 0 0,0 0 1 0 0,-15 18 0 0 0,-43 69-4086 0 0,57-79 3638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3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6033 0 0,'-7'6'233'0'0,"0"1"-1"0"0,1 0 1 0 0,0 0 0 0 0,0 1-1 0 0,0 0 1 0 0,1 0-1 0 0,1 0 1 0 0,-5 9 0 0 0,-25 76-572 0 0,20-50 587 0 0,-11 27-16 0 0,-46 125 1532 0 0,15-69-4606 0 0,47-113 761 0 0,9-13 1984 0 0,0 0 0 0 0,-1 1 0 0 0,1-1 0 0 0,0 0 0 0 0,0 1 0 0 0,0-1 0 0 0,-1 0-1 0 0,1 0 1 0 0,0 1 0 0 0,0-1 0 0 0,-1 0 0 0 0,1 0 0 0 0,0 1 0 0 0,-1-1 0 0 0,1 0 0 0 0,0 0 0 0 0,-1 0 0 0 0,1 0 0 0 0,0 1-1 0 0,-1-1 1 0 0,1 0 0 0 0,-1 0 0 0 0,1 0 0 0 0,0 0 0 0 0,-1 0 0 0 0,1 0 0 0 0,0 0 0 0 0,-1 0 0 0 0,1 0 0 0 0,-1 0 0 0 0,1 0 0 0 0,0 0-1 0 0,-1-1 1 0 0,-1-1-1303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6073 0 0,'16'-3'3440'0'0,"11"-10"-2388"0"0,-7 3 43 0 0,-10 6-952 0 0,120-42 2099 0 0,-63 31-4635 0 0,4 10-5489 0 0,-62 4 6934 0 0,-2 0-794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4:1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5929 0 0,'-1'0'306'0'0,"0"-1"0"0"0,1 1 0 0 0,-1 0 0 0 0,0-1 0 0 0,0 1 0 0 0,0 0 0 0 0,0 0-1 0 0,0-1 1 0 0,1 1 0 0 0,-1 0 0 0 0,0 0 0 0 0,0 0 0 0 0,0 0 0 0 0,0 0 0 0 0,0 0 0 0 0,0 0-1 0 0,0 0 1 0 0,0 1 0 0 0,-7 10 1648 0 0,7-9-1853 0 0,1 1 1 0 0,-1 0-1 0 0,1-1 1 0 0,0 1-1 0 0,0 0 1 0 0,1 0-1 0 0,-1-1 1 0 0,0 1-1 0 0,1 0 1 0 0,1 3-1 0 0,16 41-169 0 0,28 56 1 0 0,-3-31-2745 0 0,-31-56 320 0 0,0-1 0 0 0,16 16 0 0 0,-24-27 1997 0 0,-2-3 413 0 0,-1-1 1 0 0,0 1-1 0 0,0 0 1 0 0,0 0-1 0 0,0 0 0 0 0,0 0 1 0 0,0 0-1 0 0,0 0 1 0 0,-1 0-1 0 0,1 0 1 0 0,0 1-1 0 0,0-1 0 0 0,-1 0 1 0 0,1 0-1 0 0,-1 1 1 0 0,1-1-1 0 0,-1 0 0 0 0,0 1 1 0 0,1-1-1 0 0,-1 0 1 0 0,0 1-1 0 0,0 1 0 0 0,-1 2-1318 0 0</inkml:trace>
  <inkml:trace contextRef="#ctx0" brushRef="#br0" timeOffset="1">27 437 5657 0 0,'-2'6'1165'0'0,"-3"9"569"0"0,0 0 0 0 0,1 1 0 0 0,1-1 0 0 0,-4 33-1 0 0,7-46-1692 0 0,0 0 0 0 0,0 1 0 0 0,0-1 0 0 0,0 1 0 0 0,0-1 0 0 0,1 1 0 0 0,-1-1 0 0 0,1 0 0 0 0,-1 1 0 0 0,1-1 0 0 0,0 0 0 0 0,0 0-1 0 0,0 1 1 0 0,0-1 0 0 0,0 0 0 0 0,1 0 0 0 0,-1 0 0 0 0,1 0 0 0 0,-1 0 0 0 0,1-1 0 0 0,0 1 0 0 0,0 0 0 0 0,-1-1 0 0 0,1 1 0 0 0,0-1 0 0 0,0 0-1 0 0,1 0 1 0 0,-1 0 0 0 0,0 0 0 0 0,0 0 0 0 0,0 0 0 0 0,1 0 0 0 0,-1-1 0 0 0,1 1 0 0 0,-1-1 0 0 0,0 1 0 0 0,1-1 0 0 0,-1 0 0 0 0,1 0 0 0 0,-1 0-1 0 0,4-1 1 0 0,7 0-109 0 0,0-1 0 0 0,0 0 0 0 0,-1 0 0 0 0,17-6 0 0 0,-12 2-894 0 0,0-1-1 0 0,-1-1 1 0 0,1-1 0 0 0,26-18 0 0 0,-18 8-980 0 0,-1-1 0 0 0,-1-1 0 0 0,0-1 0 0 0,29-39 0 0 0,-33 36 41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1001 124 3905 0 0,'-3'-12'1163'0'0,"0"4"-639"0"0,1 0 0 0 0,1 0 0 0 0,0 0 0 0 0,-1-9 0 0 0,0 17-171 0 0,0 0 0 0 0,0-1 0 0 0,0 0 0 0 0,0 1-1 0 0,0-1 1 0 0,0 0 0 0 0,0 0 0 0 0,0 0 0 0 0,0-1 0 0 0,0 1-1 0 0,0 0 1 0 0,1-1 0 0 0,-1 1 0 0 0,1-1 0 0 0,-3-2 0 0 0,4 2-316 0 0,0 0 0 0 0,0 1 0 0 0,0-1 0 0 0,1 0 1 0 0,-1 1-1 0 0,1-1 0 0 0,-1 0 0 0 0,1 1 0 0 0,0-1 1 0 0,-1 1-1 0 0,1-1 0 0 0,0 1 0 0 0,0-1 1 0 0,0 1-1 0 0,0 0 0 0 0,0-1 0 0 0,1 1 0 0 0,-1 0 1 0 0,0 0-1 0 0,1 0 0 0 0,-1 0 0 0 0,0 0 1 0 0,1 0-1 0 0,1-1 0 0 0,6-6 489 0 0,-31 34 130 0 0,12-13-697 0 0,-1 0-1 0 0,-22 18 1 0 0,-47 26 9 0 0,-163 86 1 0 0,103-65 93 0 0,-192 120-22 0 0,292-176-57 0 0,28-16 37 0 0,0 0-1 0 0,0 1 1 0 0,1 0-1 0 0,-20 17 1 0 0,51-23-44 0 0,0 1 1 0 0,38 9-1 0 0,-39-7 24 0 0,113 11-19 0 0,-29-6 5 0 0,84 4-43 0 0,-134-12 42 0 0,1 2 1 0 0,83 16 0 0 0,-100-8 1 0 0,-23-5 193 0 0,-14-6-167 0 0,0 0 0 0 0,0 0 1 0 0,-1 0-1 0 0,1 0 0 0 0,0 0 0 0 0,0 0 1 0 0,0 0-1 0 0,0 0 0 0 0,0 0 0 0 0,0 0 1 0 0,0 0-1 0 0,0 0 0 0 0,0 0 0 0 0,0 1 1 0 0,-1-1-1 0 0,1 0 0 0 0,0 0 0 0 0,0 0 1 0 0,0 0-1 0 0,0 0 0 0 0,0 0 0 0 0,0 0 1 0 0,0 0-1 0 0,0 0 0 0 0,0 0 0 0 0,0 0 1 0 0,0 0-1 0 0,0 0 0 0 0,0 0 0 0 0,-1 0 1 0 0,1 1-1 0 0,0-1 0 0 0,0 0 0 0 0,0 0 1 0 0,0 0-1 0 0,0 0 0 0 0,0 0 0 0 0,0 0 1 0 0,0 0-1 0 0,0 0 0 0 0,0 0 0 0 0,0 0 1 0 0,0 1-1 0 0,0-1 0 0 0,0 0 0 0 0,0 0 1 0 0,0 0-1 0 0,0 0 0 0 0,-1 1-19 0 0,-1-1 0 0 0,0 1 0 0 0,1 0 0 0 0,-1 0-1 0 0,1-1 1 0 0,-1 1 0 0 0,1 0 0 0 0,0 1 0 0 0,-1-1 0 0 0,1 0 0 0 0,0 0-1 0 0,0 0 1 0 0,-1 1 0 0 0,1-1 0 0 0,0 1 0 0 0,-1 2 0 0 0,-17 28-81 0 0,17-28 91 0 0,-80 159-147 0 0,-13 23 142 0 0,87-170 0 0 0,0 1-1 0 0,1 0 1 0 0,1 0-1 0 0,-5 20 1 0 0,9-28 4 0 0,0-1-1 0 0,1 1 1 0 0,0 0 0 0 0,0 0 0 0 0,1 0-1 0 0,0 0 1 0 0,0 0 0 0 0,1 0 0 0 0,0 0-1 0 0,4 11 1 0 0,-5-18 6 0 0,1 0 0 0 0,-1 0 1 0 0,1 0-1 0 0,0-1 0 0 0,-1 1 0 0 0,1 0 1 0 0,0-1-1 0 0,0 1 0 0 0,1 0 0 0 0,-1-1 1 0 0,0 1-1 0 0,0-1 0 0 0,1 0 0 0 0,-1 1 1 0 0,1-1-1 0 0,-1 0 0 0 0,1 0 0 0 0,-1 0 0 0 0,1 0 1 0 0,0 0-1 0 0,-1 0 0 0 0,4 0 0 0 0,-2 0 19 0 0,0-1 0 0 0,0 0-1 0 0,1 0 1 0 0,-1 0 0 0 0,0-1-1 0 0,0 1 1 0 0,0-1 0 0 0,-1 1-1 0 0,1-1 1 0 0,0 0 0 0 0,0 0 0 0 0,5-3-1 0 0,6-4 169 0 0,-1-1 1 0 0,0 0-1 0 0,0 0 0 0 0,13-14 1 0 0,81-69 512 0 0,177-116-1 0 0,8 21-781 0 0,-237 152 83 0 0,-40 23-4 0 0,1 2-1 0 0,0-1 1 0 0,1 2-1 0 0,0 1 0 0 0,23-9 1 0 0,4 14-7516 0 0,-31 2 866 0 0,-7 1 3159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46 3929 0 0,'-8'-4'630'0'0,"-1"1"0"0"0,1-1 0 0 0,0-1 0 0 0,0 0 1 0 0,0 0-1 0 0,1 0 0 0 0,-10-9 0 0 0,38 39 323 0 0,-1 1 0 0 0,-2 0 0 0 0,0 2 0 0 0,23 50 0 0 0,-23-42-564 0 0,200 351 302 0 0,-49-57-3578 0 0,-158-307 1538 0 0,-2 0 1 0 0,0 1-1 0 0,4 25 0 0 0,-51-158-3448 0 0,30 81 3221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91 178 4561 0 0,'-15'-20'1017'0'0,"2"4"-240"0"0,0-1 1 0 0,1-1-1 0 0,1 0 0 0 0,-14-32 1 0 0,25 49-755 0 0,-1 0 1 0 0,1 0 0 0 0,0 1-1 0 0,0-1 1 0 0,0 0-1 0 0,0 0 1 0 0,0 1 0 0 0,0-1-1 0 0,0 0 1 0 0,0 0-1 0 0,0 0 1 0 0,0 1 0 0 0,1-1-1 0 0,-1 0 1 0 0,0 0-1 0 0,1 1 1 0 0,-1-1 0 0 0,0 0-1 0 0,1 1 1 0 0,-1-1-1 0 0,1 0 1 0 0,-1 1 0 0 0,1-1-1 0 0,-1 0 1 0 0,1 1-1 0 0,-1-1 1 0 0,1 1 0 0 0,0-1-1 0 0,-1 1 1 0 0,1 0 0 0 0,0-1-1 0 0,-1 1 1 0 0,1 0-1 0 0,0-1 1 0 0,0 1 0 0 0,-1 0-1 0 0,1 0 1 0 0,0-1-1 0 0,0 1 1 0 0,-1 0 0 0 0,2 0-1 0 0,43-5-206 0 0,-33 5 260 0 0,10-3-60 0 0,19-1-117 0 0,0 1 0 0 0,64 4-1 0 0,-91 1 108 0 0,-1 0 0 0 0,1 0-1 0 0,-1 1 1 0 0,0 1 0 0 0,0 0-1 0 0,0 1 1 0 0,0 1 0 0 0,-1 0-1 0 0,0 0 1 0 0,0 1 0 0 0,18 15-1 0 0,-25-19 137 0 0,-1 1-1 0 0,1 0 1 0 0,-1 0-1 0 0,-1 0 1 0 0,1 1-1 0 0,0 0 1 0 0,-1-1-1 0 0,0 1 0 0 0,0 0 1 0 0,-1 1-1 0 0,1-1 1 0 0,-1 0-1 0 0,0 1 1 0 0,0-1-1 0 0,-1 1 1 0 0,2 9-1 0 0,-3-6-27 0 0,0 0 0 0 0,0 0 0 0 0,-1-1-1 0 0,0 1 1 0 0,-1 0 0 0 0,0-1 0 0 0,0 1 0 0 0,-1-1-1 0 0,0 0 1 0 0,-7 12 0 0 0,-7 14-66 0 0,-1 0 1 0 0,-2-2-1 0 0,-1 0 1 0 0,-2-2-1 0 0,-32 35 0 0 0,38-48-994 0 0,-1-1-1 0 0,-36 26 0 0 0,64-48-4736 0 0,10-2 3983 0 0,-1 1 256 0 0,-4 0-559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14 4441 0 0,'-6'-3'417'0'0,"0"1"0"0"0,1 0 1 0 0,-1 0-1 0 0,0 1 0 0 0,0 0 0 0 0,-1 0 1 0 0,1 0-1 0 0,0 1 0 0 0,0 0 0 0 0,0 0 1 0 0,0 1-1 0 0,-1-1 0 0 0,1 1 0 0 0,0 1 1 0 0,-9 2-1 0 0,10-2-400 0 0,1 0-1 0 0,-1 0 1 0 0,1 1 0 0 0,0-1-1 0 0,0 1 1 0 0,0 0 0 0 0,0 0-1 0 0,0 1 1 0 0,1-1 0 0 0,-1 1-1 0 0,1 0 1 0 0,0 0 0 0 0,0 0-1 0 0,1 0 1 0 0,-1 0 0 0 0,1 1-1 0 0,0-1 1 0 0,0 1 0 0 0,-2 7-1 0 0,-1 7 6 0 0,1 0 0 0 0,1 1-1 0 0,1-1 1 0 0,0 1-1 0 0,2 20 1 0 0,12 101 310 0 0,-7-98-216 0 0,-1-9-41 0 0,35 267 617 0 0,-29-242-590 0 0,4 0-1 0 0,2-1 1 0 0,24 57-1 0 0,-33-98-111 0 0,1 0 0 0 0,1-1 0 0 0,1 0-1 0 0,0 0 1 0 0,1-1 0 0 0,1 0-1 0 0,0-1 1 0 0,1-1 0 0 0,1 0 0 0 0,25 20-1 0 0,-27-25-415 0 0,1 0-1 0 0,-1-1 1 0 0,1 0 0 0 0,0-1-1 0 0,1-1 1 0 0,-1 0-1 0 0,1-1 1 0 0,0 0 0 0 0,0-1-1 0 0,0-1 1 0 0,1 0-1 0 0,-1-1 1 0 0,1 0 0 0 0,21-2-1 0 0,-28 0-52 0 0,0 0 0 0 0,0-1-1 0 0,0 0 1 0 0,-1 0 0 0 0,1 0 0 0 0,0-1-1 0 0,-1 0 1 0 0,0-1 0 0 0,1 0 0 0 0,10-7-1 0 0,-8 2-892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 2633 0 0,'-2'-1'322'0'0,"0"1"1"0"0,-1 0-1 0 0,1-1 1 0 0,-1 1 0 0 0,1 0-1 0 0,-1 0 1 0 0,1 1-1 0 0,-1-1 1 0 0,1 0 0 0 0,-1 1-1 0 0,1 0 1 0 0,0-1-1 0 0,-1 1 1 0 0,1 0-1 0 0,0 0 1 0 0,0 0 0 0 0,-3 2-1 0 0,0 1-85 0 0,0-1 0 0 0,1 1 0 0 0,0 0 0 0 0,0 1 0 0 0,0-1 0 0 0,0 1 0 0 0,-3 5 1 0 0,-2 4-186 0 0,1 1 1 0 0,0 0-1 0 0,2 0 1 0 0,-8 22-1 0 0,6-10-69 0 0,0 0 0 0 0,-5 42 0 0 0,12-63-16 0 0,0 1-1 0 0,1-1 1 0 0,0 1-1 0 0,0 0 1 0 0,0-1-1 0 0,1 1 0 0 0,0-1 1 0 0,0 1-1 0 0,0-1 1 0 0,1 0-1 0 0,0 1 1 0 0,1-1-1 0 0,-1 0 0 0 0,1 0 1 0 0,0-1-1 0 0,8 12 1 0 0,-9-15 30 0 0,0 0 1 0 0,1 0 0 0 0,-1 0-1 0 0,1-1 1 0 0,-1 1 0 0 0,1-1-1 0 0,0 1 1 0 0,0-1 0 0 0,-1 0-1 0 0,1 0 1 0 0,0 0-1 0 0,0 0 1 0 0,0-1 0 0 0,0 1-1 0 0,0-1 1 0 0,0 0 0 0 0,0 0-1 0 0,4 0 1 0 0,8-1 36 0 0,1-1-1 0 0,22-6 1 0 0,8-1-2 0 0,-37 9-48 0 0,1-1 0 0 0,-1 1 0 0 0,0 1 0 0 0,1 0 0 0 0,-1 0 0 0 0,0 0 0 0 0,0 2 0 0 0,0-1 0 0 0,16 7 0 0 0,-22-8 2 0 0,0 1 0 0 0,-1 0-1 0 0,1-1 1 0 0,0 1 0 0 0,-1 0 0 0 0,0 0-1 0 0,1 0 1 0 0,-1 1 0 0 0,0-1-1 0 0,0 1 1 0 0,0-1 0 0 0,0 1 0 0 0,-1-1-1 0 0,1 1 1 0 0,-1 0 0 0 0,0 0 0 0 0,1 0-1 0 0,-1 0 1 0 0,0 0 0 0 0,-1 0-1 0 0,1 0 1 0 0,-1 0 0 0 0,1 0 0 0 0,-1 1-1 0 0,0-1 1 0 0,0 0 0 0 0,0 0-1 0 0,-1 0 1 0 0,1 0 0 0 0,-1 0 0 0 0,1 1-1 0 0,-3 2 1 0 0,1 3 21 0 0,0 0 0 0 0,-1 0 0 0 0,0 0 0 0 0,0-1 0 0 0,-1 1 0 0 0,-1-1 0 0 0,1 0 1 0 0,-1 0-1 0 0,-10 11 0 0 0,12-27-5319 0 0,9-14 3878 0 0,-5 19 614 0 0,1-6-879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 2865 0 0,'-1'0'280'0'0,"0"-1"1"0"0,0 1 0 0 0,0-1-1 0 0,0 1 1 0 0,0 0 0 0 0,0 0-1 0 0,0-1 1 0 0,0 1 0 0 0,0 0-1 0 0,0 0 1 0 0,0 0 0 0 0,0 0-1 0 0,0 0 1 0 0,-1 1 0 0 0,1-1-1 0 0,0 0 1 0 0,-1 1 0 0 0,1-1-214 0 0,1 1 0 0 0,0-1 0 0 0,0 0 0 0 0,-1 1 0 0 0,1-1 0 0 0,0 1 0 0 0,0-1 0 0 0,-1 1 0 0 0,1-1 0 0 0,0 1 0 0 0,0-1 0 0 0,0 1 0 0 0,0-1 0 0 0,0 1 0 0 0,0-1 1 0 0,0 1-1 0 0,0-1 0 0 0,0 1 0 0 0,0-1 0 0 0,0 1 0 0 0,0-1 0 0 0,0 1 0 0 0,0-1 0 0 0,0 1 0 0 0,1 0 0 0 0,19 41-817 0 0,-11-27 1023 0 0,12 36-1892 0 0,21 71 0 0 0,-41-116 1113 0 0,-1-4 278 0 0,1 0 0 0 0,-1 0 0 0 0,1 0 0 0 0,-1 0 0 0 0,1 0 0 0 0,0-1 0 0 0,-1 1 1 0 0,1 0-1 0 0,0 0 0 0 0,0 0 0 0 0,1-1 0 0 0,-1 1 0 0 0,0-1 0 0 0,3 3 0 0 0,-1-3-1536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33 4889 0 0,'-19'-31'5808'0'0,"18"29"-5080"0"0,5 7-407 0 0,5 7-358 0 0,14 20 179 0 0,-3 1 1 0 0,0 2-1 0 0,-3 0 0 0 0,18 47 0 0 0,-10-24-118 0 0,38 88-75 0 0,57 124-183 0 0,-82-194-1289 0 0,71 105 0 0 0,-77-135 489 0 0,6 7-748 0 0,57 108-1 0 0,-91-152 1726 0 0,0-1-121 0 0,-1 0 0 0 0,1-1 0 0 0,0 0 0 0 0,11 14 0 0 0,-15-21 136 0 0,0-1 1 0 0,0 1-1 0 0,1 0 0 0 0,-1 0 0 0 0,0 0 0 0 0,0 0 0 0 0,0-1 0 0 0,1 1 0 0 0,-1 0 0 0 0,0 0 0 0 0,0-1 0 0 0,0 1 0 0 0,0 0 0 0 0,1 0 0 0 0,-1-1 0 0 0,0 1 0 0 0,0 0 0 0 0,0 0 0 0 0,0-1 0 0 0,0 1 1 0 0,0 0-1 0 0,0 0 0 0 0,0-1 0 0 0,0 1 0 0 0,0 0 0 0 0,0-1 0 0 0,0 1 0 0 0,0 0 0 0 0,0 0 0 0 0,0-1 0 0 0,0 1 0 0 0,0 0 0 0 0,0-1 0 0 0,0 1 0 0 0,0 0-77 0 0,0-8-1573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22 9978 0 0,'-2'-6'1514'0'0,"-6"-10"-1914"0"0,2 33-2564 0 0,2 2 2412 0 0,-1 0 0 0 0,-1-1 0 0 0,-1 0 0 0 0,-10 19 0 0 0,-40 64 1503 0 0,18-36 885 0 0,23-35-1394 0 0,1 2-1 0 0,-13 40 0 0 0,28-71-446 0 0,-1 0 0 0 0,1 1-1 0 0,-1-1 1 0 0,1 0 0 0 0,-1 0-1 0 0,1 1 1 0 0,0-1 0 0 0,0 0 0 0 0,0 1-1 0 0,0-1 1 0 0,0 0 0 0 0,0 0-1 0 0,0 1 1 0 0,0-1 0 0 0,0 0-1 0 0,1 1 1 0 0,-1-1 0 0 0,0 0-1 0 0,1 0 1 0 0,-1 1 0 0 0,1-1-1 0 0,-1 0 1 0 0,1 0 0 0 0,1 2-1 0 0,-1-2-24 0 0,1 0 0 0 0,-1-1-1 0 0,1 1 1 0 0,-1 0-1 0 0,1 0 1 0 0,0-1-1 0 0,-1 1 1 0 0,1-1-1 0 0,0 1 1 0 0,0-1-1 0 0,-1 0 1 0 0,1 1-1 0 0,0-1 1 0 0,0 0-1 0 0,2 0 1 0 0,10-2-159 0 0,0 0 0 0 0,0-1 0 0 0,22-7 0 0 0,-26 7 248 0 0,-5 1-65 0 0,9-2-33 0 0,1 0 0 0 0,0 1 1 0 0,0 0-1 0 0,24-1 0 0 0,-35 4-45 0 0,0 0 0 0 0,0 0 1 0 0,0 1-1 0 0,0-1 0 0 0,0 1 0 0 0,0 0 0 0 0,-1 0 1 0 0,1 1-1 0 0,0-1 0 0 0,0 1 0 0 0,-1 0 0 0 0,1-1 1 0 0,-1 2-1 0 0,0-1 0 0 0,1 0 0 0 0,-1 1 0 0 0,0-1 1 0 0,0 1-1 0 0,-1 0 0 0 0,1 0 0 0 0,-1 0 0 0 0,4 6 1 0 0,-1 1-241 0 0,0 1 0 0 0,0-1 0 0 0,-2 1 0 0 0,1 0 0 0 0,-1 0 0 0 0,-1 0 1 0 0,0 1-1 0 0,-1-1 0 0 0,0 0 0 0 0,0 1 0 0 0,-1-1 0 0 0,-3 18 0 0 0,2-22-1308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5081 0 0,'1'13'824'0'0,"1"0"0"0"0,0 1 0 0 0,0-1 0 0 0,6 13 0 0 0,-4-12-613 0 0,-1 0 1 0 0,0 1-1 0 0,1 15 0 0 0,-2 8-115 0 0,2 54-1578 0 0,-5-71-332 0 0,0-1 1 0 0,-5 29-1 0 0,4-43 73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6457 0 0,'14'-8'462'0'0,"1"1"-1"0"0,0 1 1 0 0,0 1-1 0 0,1 0 1 0 0,-1 1-1 0 0,19-3 1 0 0,13-4-261 0 0,56-12-4073 0 0,-45 11-255 0 0,-51 11 2669 0 0</inkml:trace>
  <inkml:trace contextRef="#ctx0" brushRef="#br0" timeOffset="1">204 0 7890 0 0,'0'0'176'0'0,"-1"1"1"0"0,1-1 0 0 0,-1 0 0 0 0,1 0 0 0 0,0 1-1 0 0,-1-1 1 0 0,1 0 0 0 0,0 1 0 0 0,-1-1 0 0 0,1 0-1 0 0,0 1 1 0 0,0-1 0 0 0,-1 1 0 0 0,1-1 0 0 0,0 0-1 0 0,0 1 1 0 0,0-1 0 0 0,0 1 0 0 0,-1-1 0 0 0,1 0-1 0 0,0 1 1 0 0,0-1 0 0 0,0 1 0 0 0,0-1 0 0 0,0 1-1 0 0,0-1 1 0 0,0 1 0 0 0,0-1 0 0 0,0 1 0 0 0,0-1-1 0 0,0 0 1 0 0,1 1 0 0 0,-1-1 0 0 0,0 1 0 0 0,0 0-1 0 0,6 25-589 0 0,-3-14 818 0 0,-1 25-1052 0 0,-2 0 0 0 0,-2 0 0 0 0,-9 54 1 0 0,4-42-4084 0 0,0 53 0 0 0,7-93 2835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3825 0 0,'-4'4'294'0'0,"-1"1"-1"0"0,1-1 1 0 0,0 1 0 0 0,0 0-1 0 0,0 1 1 0 0,1-1 0 0 0,0 1 0 0 0,0-1-1 0 0,0 1 1 0 0,1 0 0 0 0,-1 0 0 0 0,-1 11-1 0 0,-1 5 92 0 0,1 1-1 0 0,-2 26 1 0 0,5-32-367 0 0,0 0 1 0 0,1 1 0 0 0,0-1 0 0 0,2 0 0 0 0,0 0 0 0 0,1 1 0 0 0,1-2 0 0 0,0 1 0 0 0,1 0 0 0 0,1-1 0 0 0,1 0 0 0 0,0 0 0 0 0,1-1 0 0 0,17 26 0 0 0,-22-39-81 0 0,-1 1 0 0 0,0-1 0 0 0,1 0 1 0 0,0 1-1 0 0,-1-1 0 0 0,1-1 0 0 0,0 1 1 0 0,0 0-1 0 0,0-1 0 0 0,0 1 0 0 0,0-1 1 0 0,0 0-1 0 0,1 0 0 0 0,-1 0 0 0 0,0-1 1 0 0,1 1-1 0 0,-1-1 0 0 0,0 1 0 0 0,1-1 1 0 0,4-1-1 0 0,-6 1 59 0 0,-1 0 0 0 0,1-1 1 0 0,0 1-1 0 0,0-1 0 0 0,-1 1 1 0 0,1-1-1 0 0,-1 1 0 0 0,1-1 1 0 0,0 0-1 0 0,-1 0 0 0 0,1 0 1 0 0,-1 0-1 0 0,0 0 0 0 0,1 0 0 0 0,-1-1 1 0 0,0 1-1 0 0,0 0 0 0 0,0-1 1 0 0,0 1-1 0 0,0 0 0 0 0,0-1 1 0 0,0 1-1 0 0,0-1 0 0 0,0 0 1 0 0,-1 1-1 0 0,1-1 0 0 0,-1 0 1 0 0,1 1-1 0 0,-1-1 0 0 0,0 0 0 0 0,1 0 1 0 0,-1 1-1 0 0,0-1 0 0 0,0 0 1 0 0,0 0-1 0 0,-1 1 0 0 0,1-1 1 0 0,0 0-1 0 0,-1-2 0 0 0,-4-15 187 0 0,0-1 0 0 0,-2 1 1 0 0,-17-37-1 0 0,15 36-166 0 0,1 0 1 0 0,0 0 0 0 0,-7-30-1 0 0,11 27 93 0 0,-5-29 898 0 0,36 81-162 0 0,-2 2-158 0 0,59 66 168 0 0,-73-85-875 0 0,2-2 0 0 0,-1 0 0 0 0,1 0 0 0 0,0-1 0 0 0,1 0-1 0 0,15 6 1 0 0,9 1-2768 0 0,0-1-1 0 0,72 17 1 0 0,-99-32 1706 0 0,-5 0-770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71 107 4937 0 0,'-9'-4'1301'0'0,"0"0"1"0"0,0 0-1 0 0,1-1 1 0 0,-16-12-1 0 0,23 17-1266 0 0,0-1-1 0 0,0 0 1 0 0,0 0 0 0 0,0 0-1 0 0,0 0 1 0 0,1 0 0 0 0,-1 0 0 0 0,0 0-1 0 0,1 0 1 0 0,-1 0 0 0 0,0 0-1 0 0,1-1 1 0 0,0 1 0 0 0,-1 0-1 0 0,1 0 1 0 0,0 0 0 0 0,-1-1-1 0 0,1 1 1 0 0,0-2 0 0 0,1 1-34 0 0,-1 0 1 0 0,1 1-1 0 0,0-1 0 0 0,-1 1 1 0 0,1-1-1 0 0,0 1 0 0 0,0-1 1 0 0,0 1-1 0 0,0 0 1 0 0,0-1-1 0 0,1 1 0 0 0,-1 0 1 0 0,0 0-1 0 0,0 0 0 0 0,1 0 1 0 0,-1 0-1 0 0,1 0 1 0 0,-1 0-1 0 0,3 0 0 0 0,2-3-52 0 0,0 1 0 0 0,1 0-1 0 0,0 0 1 0 0,0 1-1 0 0,0 0 1 0 0,0 0 0 0 0,0 0-1 0 0,0 1 1 0 0,0 0 0 0 0,0 1-1 0 0,1-1 1 0 0,-1 1-1 0 0,0 1 1 0 0,12 1 0 0 0,-8 1 26 0 0,0 0 1 0 0,0 1 0 0 0,-1 0 0 0 0,1 0-1 0 0,-1 1 1 0 0,0 1 0 0 0,0 0-1 0 0,14 11 1 0 0,-3 1 26 0 0,0 1 1 0 0,-2 1-1 0 0,0 1 0 0 0,-1 0 0 0 0,-1 2 0 0 0,25 44 1 0 0,-9-4-21 0 0,-3 1 0 0 0,-3 1 0 0 0,-3 1 0 0 0,-2 2 0 0 0,-4 0 0 0 0,19 140 0 0 0,-31-141-2027 0 0,-5 136 0 0 0,-9-79-3572 0 0,6-108 4290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85 5881 0 0,'-1'0'116'0'0,"1"0"-1"0"0,-1 0 0 0 0,0 1 0 0 0,1-1 1 0 0,-1 0-1 0 0,1 0 0 0 0,-1 0 0 0 0,1 0 1 0 0,-1 0-1 0 0,1 0 0 0 0,-1 0 0 0 0,1 0 1 0 0,-1-1-1 0 0,1 1 0 0 0,-1 0 1 0 0,1 0-1 0 0,-1 0 0 0 0,1-1 0 0 0,-1 1 1 0 0,1 0-1 0 0,-1 0 0 0 0,1-1 0 0 0,-1 1 1 0 0,1 0-1 0 0,0-1 0 0 0,-1 1 0 0 0,1 0 1 0 0,-1-1-1 0 0,1 1 0 0 0,0-1 1 0 0,0 1-1 0 0,-1-1 0 0 0,1 0 0 0 0,10-14-305 0 0,25-11-2230 0 0,-18 17 532 0 0,0 1 0 0 0,29-9 0 0 0,-39 14 466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1840 0 0,'-2'-1'103'0'0,"1"1"-1"0"0,-1 0 0 0 0,0 0 1 0 0,0 0-1 0 0,1 0 0 0 0,-1 1 1 0 0,0-1-1 0 0,0 0 0 0 0,1 1 1 0 0,-1-1-1 0 0,0 1 0 0 0,1 0 1 0 0,-1-1-1 0 0,1 1 0 0 0,-1 0 1 0 0,1 0-1 0 0,-1 0 0 0 0,1 0 1 0 0,0 0-1 0 0,-1 0 0 0 0,1 1 1 0 0,0-1-1 0 0,0 0 0 0 0,0 1 0 0 0,0-1 1 0 0,0 1-1 0 0,0-1 0 0 0,0 1 1 0 0,0 1-1 0 0,0 3 58 0 0,-1 1-1 0 0,1-1 1 0 0,1 1-1 0 0,-1-1 1 0 0,1 1-1 0 0,1 11 1 0 0,49 371 3188 0 0,-37-304-3126 0 0,2 16-119 0 0,4-1 0 0 0,58 175 0 0 0,-69-255-48 0 0,1-1 0 0 0,0 0 0 0 0,1-1 0 0 0,18 23 0 0 0,-23-34 39 0 0,0 0-1 0 0,0-1 0 0 0,1 0 0 0 0,0 0 1 0 0,0-1-1 0 0,0 0 0 0 0,1 0 0 0 0,-1 0 0 0 0,1-1 1 0 0,1 0-1 0 0,-1 0 0 0 0,0 0 0 0 0,1-1 1 0 0,9 2-1 0 0,-11-4-26 0 0,0-1 1 0 0,0 0-1 0 0,1 0 1 0 0,-1-1-1 0 0,0 1 1 0 0,0-2-1 0 0,0 1 1 0 0,0 0-1 0 0,0-1 1 0 0,0 0-1 0 0,0-1 1 0 0,0 1-1 0 0,-1-1 1 0 0,8-5-1 0 0,7-5-918 0 0,0 0 0 0 0,24-23-1 0 0,-14 9-3141 0 0,41-47 0 0 0,-67 70 2373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20 159 5185 0 0,'-1'-1'47'0'0,"1"1"0"0"0,0 0 0 0 0,-1-1 0 0 0,1 1 0 0 0,-1 0 0 0 0,1 0 0 0 0,0-1 0 0 0,-1 1 0 0 0,1 0 0 0 0,-1 0 0 0 0,1 0 0 0 0,-1 0 0 0 0,1-1-1 0 0,-1 1 1 0 0,1 0 0 0 0,0 0 0 0 0,-1 0 0 0 0,1 0 0 0 0,-1 0 0 0 0,1 0 0 0 0,-1 0 0 0 0,1 0 0 0 0,-1 1 0 0 0,1-1 0 0 0,-1 0 0 0 0,1 0 0 0 0,-1 0 0 0 0,1 0 0 0 0,0 1 0 0 0,-1-1 0 0 0,1 0 0 0 0,-1 0 0 0 0,1 1 0 0 0,0-1 0 0 0,-1 0-1 0 0,1 1 1 0 0,0-1 0 0 0,-1 0 0 0 0,1 1 0 0 0,0-1 0 0 0,-1 0 0 0 0,1 1 0 0 0,0-1 0 0 0,0 1 0 0 0,0-1 0 0 0,-1 1 0 0 0,1-1 0 0 0,0 0 0 0 0,0 1 0 0 0,0-1 0 0 0,0 1 0 0 0,0-1 0 0 0,0 1 0 0 0,0-1 0 0 0,0 1 0 0 0,0-1-1 0 0,0 1 1 0 0,0-1 0 0 0,0 1 0 0 0,0-1 0 0 0,0 1 0 0 0,1-1 0 0 0,-1 0 0 0 0,0 1 0 0 0,18 39-1015 0 0,-11-24 1237 0 0,37 95-523 0 0,89 197 1044 0 0,-142-327 445 0 0,1-1 0 0 0,1 0 0 0 0,-10-41 0 0 0,13 36-999 0 0,0 0 0 0 0,2-1 1 0 0,1-33-1 0 0,2 39-281 0 0,0-1 1 0 0,2 0-1 0 0,0 1 1 0 0,1-1-1 0 0,2 1 1 0 0,0 0-1 0 0,0 0 0 0 0,2 1 1 0 0,1 0-1 0 0,0 1 1 0 0,13-19-1 0 0,-9 18-464 0 0,1 1 1 0 0,22-23-1 0 0,-29 35-337 0 0,1-1 1 0 0,-1 1-1 0 0,1 0 1 0 0,0 1 0 0 0,0 0-1 0 0,1 0 1 0 0,-1 0-1 0 0,14-3 1 0 0,-2 5-2026 0 0,-17 3 1525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8 3505 0 0,'-3'-1'712'0'0,"0"-1"1"0"0,-1 1-1 0 0,1 0 0 0 0,-1 1 1 0 0,1-1-1 0 0,-1 0 1 0 0,1 1-1 0 0,-1 0 1 0 0,0 0-1 0 0,1 0 0 0 0,-4 1 1 0 0,4-1-572 0 0,1 1 0 0 0,0 0 0 0 0,-1-1 0 0 0,1 1 1 0 0,0 0-1 0 0,-1 1 0 0 0,1-1 0 0 0,0 0 0 0 0,0 0 0 0 0,0 1 1 0 0,0 0-1 0 0,0-1 0 0 0,-1 3 0 0 0,-1 1-183 0 0,1 0 0 0 0,0 0-1 0 0,0 0 1 0 0,0 0 0 0 0,1 1 0 0 0,-1-1 0 0 0,1 1-1 0 0,1 0 1 0 0,-1 0 0 0 0,1 0 0 0 0,0 0 0 0 0,0 7 0 0 0,-2 55-32 0 0,3 0 0 0 0,3 0 0 0 0,3 0 0 0 0,16 71 0 0 0,-17-113 0 0 0,0 0 0 0 0,2 0 0 0 0,2-1 0 0 0,0 0 0 0 0,1 0 1 0 0,1-1-1 0 0,15 22 0 0 0,-20-38 28 0 0,-1 0 1 0 0,2 0 0 0 0,-1-1 0 0 0,1 0-1 0 0,0 0 1 0 0,0-1 0 0 0,1 0-1 0 0,0 0 1 0 0,13 7 0 0 0,-14-9 23 0 0,0-1 1 0 0,1-1-1 0 0,-1 1 0 0 0,0-1 1 0 0,1-1-1 0 0,-1 1 1 0 0,1-1-1 0 0,0-1 0 0 0,-1 1 1 0 0,1-1-1 0 0,0-1 0 0 0,-1 1 1 0 0,13-4-1 0 0,-6 1-896 0 0,-1 0 0 0 0,0-1 0 0 0,0 0 0 0 0,13-7 0 0 0,-20 8 489 0 0,-1 0 0 0 0,1 0 0 0 0,-1-1 1 0 0,0 1-1 0 0,0-1 0 0 0,0 0 0 0 0,-1-1 1 0 0,0 1-1 0 0,1-1 0 0 0,-1 0 1 0 0,3-6-1 0 0,-1 0-1153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4801 0 0,'-12'7'1436'0'0,"1"1"0"0"0,0 0 0 0 0,0 0 0 0 0,-11 12 1 0 0,14-11-1189 0 0,0 0 0 0 0,1 0 0 0 0,0 0 0 0 0,0 1 0 0 0,-5 12 0 0 0,8-15-403 0 0,1 0 1 0 0,0 1-1 0 0,0 0 1 0 0,0 0-1 0 0,1-1 1 0 0,1 1-1 0 0,-1 1 1 0 0,1-1-1 0 0,0 0 1 0 0,1 0-1 0 0,0 0 1 0 0,1 0-1 0 0,-1 0 1 0 0,1 1-1 0 0,1-1 1 0 0,0 0-1 0 0,0-1 1 0 0,5 14-1 0 0,-5-18 16 0 0,-1 1 0 0 0,1 0 1 0 0,-1-1-1 0 0,1 1 0 0 0,0-1 0 0 0,1 0 0 0 0,-1 0 0 0 0,0 0 0 0 0,1 0 0 0 0,0 0 1 0 0,0 0-1 0 0,0-1 0 0 0,0 0 0 0 0,0 1 0 0 0,0-1 0 0 0,0 0 0 0 0,1 0 0 0 0,-1-1 0 0 0,1 1 1 0 0,0-1-1 0 0,-1 0 0 0 0,1 0 0 0 0,0 0 0 0 0,0 0 0 0 0,0 0 0 0 0,7-1 0 0 0,-3 0 244 0 0,0-2 0 0 0,0 1 0 0 0,0-1 0 0 0,0 0 0 0 0,-1 0 0 0 0,1-1 0 0 0,-1 0 0 0 0,1-1 0 0 0,-1 1 0 0 0,0-1 0 0 0,-1-1-1 0 0,8-5 1 0 0,0 0 449 0 0,40-29 1302 0 0,-51 37-1794 0 0,-1 1-1 0 0,1-1 1 0 0,0 1 0 0 0,0 0-1 0 0,0-1 1 0 0,0 1 0 0 0,0 1-1 0 0,0-1 1 0 0,0 0 0 0 0,0 1-1 0 0,0-1 1 0 0,1 1 0 0 0,-1 0-1 0 0,0 0 1 0 0,0 0 0 0 0,5 1-1 0 0,-6 0-74 0 0,-1 0 0 0 0,1 1-1 0 0,0-1 1 0 0,0 0-1 0 0,-1 0 1 0 0,1 1-1 0 0,-1-1 1 0 0,1 1-1 0 0,-1 0 1 0 0,0-1-1 0 0,0 1 1 0 0,1 0-1 0 0,-1 0 1 0 0,0 0 0 0 0,-1-1-1 0 0,1 1 1 0 0,0 0-1 0 0,0 0 1 0 0,-1 0-1 0 0,1 1 1 0 0,-1-1-1 0 0,0 0 1 0 0,0 0-1 0 0,0 0 1 0 0,0 0-1 0 0,0 4 1 0 0,-1 5-99 0 0,1 1 0 0 0,-2-1 0 0 0,-3 17 1 0 0,-7 9-268 0 0,-1 1 0 0 0,-2-2 0 0 0,-2 0-1 0 0,-21 34 1 0 0,36-67 244 0 0,-17 18-3839 0 0,31-32-546 0 0,-6 7 4257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 7009 0 0,'0'0'211'0'0,"-1"-1"-1"0"0,1 1 0 0 0,-1 0 0 0 0,1-1 0 0 0,-1 1 0 0 0,1 0 0 0 0,-1 0 0 0 0,1-1 0 0 0,-1 1 0 0 0,0 0 0 0 0,1 0 0 0 0,-1 0 0 0 0,0 0 0 0 0,1 0 0 0 0,-1 0 0 0 0,1 0 0 0 0,-1 0 0 0 0,0 0 0 0 0,1 0 0 0 0,-1 0 0 0 0,1 0 0 0 0,-1 1 0 0 0,0-1 0 0 0,-3 13 1087 0 0,14 28-3198 0 0,-6-26 2127 0 0,-2 4-312 0 0,-1 1 1 0 0,0-1-1 0 0,-2 1 1 0 0,0-1-1 0 0,-1 1 0 0 0,-1-1 1 0 0,-1 0-1 0 0,-6 19 1 0 0,3-18-1954 0 0,-16 36 0 0 0,22-54 1578 0 0,-4 6-1472 0 0,5-8 1875 0 0,0 0-1 0 0,0 1 1 0 0,0-1-1 0 0,0 0 1 0 0,0 0-1 0 0,-1 0 0 0 0,1 0 1 0 0,0 0-1 0 0,0 0 1 0 0,0 0-1 0 0,0 0 0 0 0,0 0 1 0 0,0 0-1 0 0,-1 0 1 0 0,1 0-1 0 0,0 1 1 0 0,0-1-1 0 0,0 0 0 0 0,0 0 1 0 0,0 0-1 0 0,0 0 1 0 0,-1 0-1 0 0,1 0 0 0 0,0 0 1 0 0,0 0-1 0 0,0 0 1 0 0,0-1-1 0 0,0 1 0 0 0,-1 0 1 0 0,1 0-1 0 0,0 0 1 0 0,0 0-1 0 0,0 0 1 0 0,0 0-1 0 0,0 0 0 0 0,0 0 1 0 0,0 0-1 0 0,-1 0 1 0 0,1 0-1 0 0,0 0 0 0 0,0-1 1 0 0,0 1-1 0 0,0 0 1 0 0,0 0-1 0 0,0 0 1 0 0,0 0-1 0 0,0 0 0 0 0,0 0 1 0 0,0 0-1 0 0,0-1 1 0 0,-1 1-1 0 0,1 0 0 0 0,0 0 1 0 0,0 0-1 0 0,-1-2-1133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 6409 0 0,'-4'-4'953'0'0,"0"0"0"0"0,0 0 0 0 0,-1 1 0 0 0,1 0 0 0 0,-1 0 0 0 0,-9-5 0 0 0,13 7-948 0 0,0 1-1 0 0,0 0 1 0 0,0-1-1 0 0,0 1 1 0 0,0 0-1 0 0,0 0 1 0 0,0 0-1 0 0,0-1 1 0 0,0 1-1 0 0,0 0 0 0 0,0 1 1 0 0,0-1-1 0 0,-1 0 1 0 0,1 0-1 0 0,0 0 1 0 0,0 0-1 0 0,0 1 1 0 0,0-1-1 0 0,0 1 0 0 0,0-1 1 0 0,1 1-1 0 0,-1-1 1 0 0,0 1-1 0 0,0-1 1 0 0,0 1-1 0 0,0 0 1 0 0,0-1-1 0 0,1 1 0 0 0,-1 0 1 0 0,0 0-1 0 0,1-1 1 0 0,-1 1-1 0 0,1 0 1 0 0,-1 0-1 0 0,1 0 1 0 0,-1 0-1 0 0,1 0 0 0 0,-1 0 1 0 0,1 0-1 0 0,0 0 1 0 0,0 0-1 0 0,-1 0 1 0 0,1 1-1 0 0,-4 16-313 0 0,0 1-1 0 0,2-1 1 0 0,0 1 0 0 0,1 32-1 0 0,11 79-456 0 0,-5-86 668 0 0,-5-35 101 0 0,4 29-16 0 0,11 52 0 0 0,-13-81 42 0 0,0 0 0 0 0,1 0-1 0 0,0 0 1 0 0,1 0 0 0 0,0 0-1 0 0,0-1 1 0 0,1 1 0 0 0,0-1-1 0 0,0-1 1 0 0,1 1 0 0 0,7 8-1 0 0,-11-15-10 0 0,-1 1 0 0 0,1 0 0 0 0,-1-1 0 0 0,1 0-1 0 0,0 1 1 0 0,0-1 0 0 0,-1 0 0 0 0,1 0 0 0 0,0 0-1 0 0,0 0 1 0 0,0 0 0 0 0,0 0 0 0 0,0 0 0 0 0,0-1-1 0 0,1 1 1 0 0,-1-1 0 0 0,0 0 0 0 0,0 0 0 0 0,0 1-1 0 0,0-1 1 0 0,1-1 0 0 0,-1 1 0 0 0,0 0-1 0 0,0 0 1 0 0,0-1 0 0 0,0 1 0 0 0,0-1 0 0 0,1 0-1 0 0,-1 0 1 0 0,0 1 0 0 0,-1-1 0 0 0,1-1 0 0 0,0 1-1 0 0,0 0 1 0 0,0 0 0 0 0,-1-1 0 0 0,1 1 0 0 0,0-1-1 0 0,-1 1 1 0 0,1-1 0 0 0,-1 0 0 0 0,0 0 0 0 0,0 1-1 0 0,2-3 1 0 0,3-6-169 0 0,-1 0 0 0 0,0 0-1 0 0,0-1 1 0 0,-1 1 0 0 0,0-1 0 0 0,0 0-1 0 0,1-12 1 0 0,-1-6 153 0 0,-2 1 1 0 0,-1-1-1 0 0,-1 0 0 0 0,-1 0 0 0 0,-2 0 1 0 0,-1 1-1 0 0,-1-1 0 0 0,-1 1 0 0 0,-11-29 1 0 0,5 34 1069 0 0,11 22-409 0 0,9 13-506 0 0,14 18-8 0 0,2-2 1 0 0,2-1-1 0 0,42 37 0 0 0,-45-45-2798 0 0,1-1 0 0 0,41 22 0 0 0,-62-38 2431 0 0,0-1-1 0 0,0 1 1 0 0,0-1-1 0 0,0 0 1 0 0,0 0-1 0 0,1 0 1 0 0,-1-1-1 0 0,0 1 1 0 0,1-1-1 0 0,-1 1 1 0 0,0-1-1 0 0,1 0 1 0 0,-1-1-1 0 0,1 1 1 0 0,-1 0-1 0 0,0-1 1 0 0,1 0-1 0 0,3-1 1 0 0,0-1-797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2985 0 0,'0'-1'88'0'0,"0"1"1"0"0,1 0-1 0 0,-1-1 1 0 0,0 1 0 0 0,0 0-1 0 0,1 0 1 0 0,-1-1 0 0 0,0 1-1 0 0,1 0 1 0 0,-1 0-1 0 0,0 0 1 0 0,0-1 0 0 0,1 1-1 0 0,-1 0 1 0 0,1 0-1 0 0,-1 0 1 0 0,0 0 0 0 0,1 0-1 0 0,-1 0 1 0 0,0 0-1 0 0,1 0 1 0 0,-1 0 0 0 0,0 0-1 0 0,1 0 1 0 0,-1 0 0 0 0,1 0-1 0 0,-1 0 1 0 0,0 0-1 0 0,1 0 1 0 0,-1 0 0 0 0,0 0-1 0 0,1 0 1 0 0,-1 0-1 0 0,0 1 1 0 0,1-1 0 0 0,-1 0-1 0 0,0 0 1 0 0,1 0 0 0 0,-1 1-1 0 0,0-1 1 0 0,0 0-1 0 0,1 0 1 0 0,-1 1 0 0 0,0-1-1 0 0,0 0 1 0 0,1 1-1 0 0,8 25 1425 0 0,-3 34-1146 0 0,-3 62-1143 0 0,-2-40-3521 0 0,-1-79 3811 0 0,0-5-195 0 0,1-5-844 0 0,0-1 285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6:5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5145 0 0,'1'26'8175'0'0,"-11"19"-6771"0"0,4-18-383 0 0,-39 149 400 0 0,14-65-2507 0 0,23-77-1769 0 0,-4 45 0 0 0,10-19-4009 0 0,2-42 4014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148 188 6281 0 0,'-8'3'768'0'0,"0"0"0"0"0,-1 1 0 0 0,1 0 0 0 0,1 1 0 0 0,-1 0 0 0 0,1 0 0 0 0,-9 8 0 0 0,8-6-550 0 0,1 0-1 0 0,0 1 0 0 0,1 0 1 0 0,-1 0-1 0 0,2 1 1 0 0,-7 10-1 0 0,8-12-406 0 0,1 1-1 0 0,-1 0 1 0 0,1-1-1 0 0,1 1 0 0 0,-1 0 1 0 0,1 0-1 0 0,1 1 1 0 0,0-1-1 0 0,0 0 1 0 0,0 0-1 0 0,1 1 1 0 0,1-1-1 0 0,-1 0 1 0 0,1 1-1 0 0,0-1 1 0 0,1 0-1 0 0,0 0 1 0 0,4 9-1 0 0,-6-15 100 0 0,1 0 0 0 0,0 0 1 0 0,0 0-1 0 0,0 0 0 0 0,0 0 0 0 0,0 0 0 0 0,1-1 0 0 0,-1 1 0 0 0,0 0 0 0 0,1-1 0 0 0,-1 1 0 0 0,1-1 1 0 0,0 1-1 0 0,0-1 0 0 0,-1 0 0 0 0,1 1 0 0 0,0-1 0 0 0,0 0 0 0 0,0 0 0 0 0,0-1 0 0 0,0 1 0 0 0,0 0 1 0 0,0-1-1 0 0,1 1 0 0 0,-1-1 0 0 0,0 1 0 0 0,0-1 0 0 0,4 0 0 0 0,4-2 139 0 0,-1 1 1 0 0,0-1-1 0 0,1-1 0 0 0,-1 0 1 0 0,14-6-1 0 0,-16 6 342 0 0,1 0-1 0 0,0 0 1 0 0,0 1 0 0 0,0 0 0 0 0,14-2 0 0 0,-20 4-379 0 0,0 1 1 0 0,0-1 0 0 0,0 1 0 0 0,0-1 0 0 0,1 1-1 0 0,-1 0 1 0 0,-1 0 0 0 0,1 0 0 0 0,0 0-1 0 0,0 0 1 0 0,0 1 0 0 0,0-1 0 0 0,-1 0 0 0 0,1 1-1 0 0,-1-1 1 0 0,1 1 0 0 0,-1 0 0 0 0,1 0 0 0 0,-1-1-1 0 0,0 1 1 0 0,0 0 0 0 0,0 0 0 0 0,0 0 0 0 0,0 0-1 0 0,0 0 1 0 0,-1 0 0 0 0,1 0 0 0 0,-1 1 0 0 0,1 1-1 0 0,2 9-162 0 0,-1 1 0 0 0,0 0-1 0 0,0 16 1 0 0,-2-28 149 0 0,0 18-302 0 0,-1 0 0 0 0,0 1 1 0 0,-1-1-1 0 0,-2 0 0 0 0,0 0 0 0 0,-9 26 1 0 0,13-45 214 0 0,0 0 1 0 0,0 0 0 0 0,-1-1-1 0 0,1 1 1 0 0,0 0-1 0 0,0 0 1 0 0,0 0 0 0 0,-1-1-1 0 0,1 1 1 0 0,0 0-1 0 0,-1-1 1 0 0,1 1 0 0 0,-1 0-1 0 0,1-1 1 0 0,-1 1 0 0 0,1 0-1 0 0,-1-1 1 0 0,1 1-1 0 0,-1-1 1 0 0,0 1 0 0 0,1-1-1 0 0,-1 1 1 0 0,0-1-1 0 0,1 1 1 0 0,-2-1 0 0 0,1 0 1 0 0,1-1 1 0 0,-1 1 0 0 0,0-1-1 0 0,1 1 1 0 0,-1-1 0 0 0,0 0-1 0 0,1 1 1 0 0,-1-1 0 0 0,1 0-1 0 0,-1 0 1 0 0,1 1 0 0 0,-1-1-1 0 0,1 0 1 0 0,0 0 0 0 0,-1 0-1 0 0,1 1 1 0 0,0-1 0 0 0,0-1-1 0 0,-11-49-1386 0 0,11 48 1441 0 0,-3-17-1143 0 0,0-3-217 0 0</inkml:trace>
  <inkml:trace contextRef="#ctx0" brushRef="#br0" timeOffset="1">274 1 6049 0 0,'4'15'2961'0'0,"10"12"-2763"0"0,-6-12-165 0 0,39 96-1851 0 0,-43-100 1281 0 0,-1 1 0 0 0,0 0 0 0 0,-1 0 0 0 0,0 0 0 0 0,0 0 0 0 0,-2 0 0 0 0,0 23 0 0 0,-4-27-895 0 0,2-6 73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9114 0 0,'0'-2'6811'0'0,"11"5"-5734"0"0,18 7-1704 0 0,-12-1 375 0 0,-1 0 0 0 0,0 2 0 0 0,0 0-1 0 0,-1 1 1 0 0,-1 0 0 0 0,0 1 0 0 0,0 1-1 0 0,-2 0 1 0 0,0 1 0 0 0,0 0 0 0 0,-1 1-1 0 0,-1 0 1 0 0,14 31 0 0 0,-9-12-583 0 0,-1 1-1 0 0,-1 0 1 0 0,-2 1 0 0 0,-2 0 0 0 0,9 73-1 0 0,-16-68 205 0 0,-2-1-1 0 0,-1 1 1 0 0,-2-1-1 0 0,-2 0 1 0 0,-2 0-1 0 0,-1-1 1 0 0,-3 0-1 0 0,-16 42 0 0 0,16-50-1132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24 580 9074 0 0,'-5'-2'1380'0'0,"-13"-6"2002"0"0,18 7-3372 0 0,0 1 0 0 0,0-1 1 0 0,0 1-1 0 0,0-1 0 0 0,0 1 1 0 0,0-1-1 0 0,0 0 0 0 0,0 1 1 0 0,0-1-1 0 0,0 1 0 0 0,0-1 1 0 0,1 1-1 0 0,-1-1 0 0 0,0 1 1 0 0,0-1-1 0 0,1 1 0 0 0,-1-1 1 0 0,0 1-1 0 0,1-1 0 0 0,-1 1 1 0 0,1-1-1 0 0,-1 1 0 0 0,0 0 1 0 0,1-1-1 0 0,-1 1 0 0 0,1 0 1 0 0,-1-1-1 0 0,1 1 0 0 0,-1 0 1 0 0,1 0-1 0 0,-1-1 0 0 0,1 1 1 0 0,1 0-1 0 0,155-115 313 0 0,-145 107-350 0 0,169-107-824 0 0,-55 50-4750 0 0,-123 64 5392 0 0,0 0 0 0 0,-1 0 0 0 0,1-1 0 0 0,0 1 0 0 0,-1-1 0 0 0,1 1 0 0 0,-1-1 0 0 0,0 0 0 0 0,0 1 0 0 0,1-1 0 0 0,-1-1 0 0 0,-1 1-1 0 0,1 0 1 0 0,3-5 0 0 0,-5 5 147 0 0,1 0 0 0 0,-1 0 0 0 0,1-1-1 0 0,-1 1 1 0 0,0 0 0 0 0,0 0 0 0 0,0-1-1 0 0,0 1 1 0 0,-1 0 0 0 0,1-1 0 0 0,-1 1-1 0 0,1 0 1 0 0,-1 0 0 0 0,0 0 0 0 0,0 0 0 0 0,0-1-1 0 0,0 1 1 0 0,-2-3 0 0 0,-6-11 19 0 0,-1 1 1 0 0,0 1-1 0 0,-1-1 1 0 0,-1 2-1 0 0,-24-23 1 0 0,28 29 289 0 0,-1 0 1 0 0,0 0 0 0 0,0 0 0 0 0,-1 1 0 0 0,0 0 0 0 0,0 1 0 0 0,0 0-1 0 0,-1 1 1 0 0,0 0 0 0 0,-13-3 0 0 0,21 7-58 0 0,0-1 0 0 0,0 0 1 0 0,0 1-1 0 0,0-1 0 0 0,0 1 0 0 0,0 0 1 0 0,0 0-1 0 0,0 0 0 0 0,0 1 0 0 0,0-1 0 0 0,0 1 1 0 0,0-1-1 0 0,0 1 0 0 0,0 0 0 0 0,0 0 1 0 0,1 0-1 0 0,-1 1 0 0 0,0-1 0 0 0,1 1 1 0 0,-1-1-1 0 0,1 1 0 0 0,-1 0 0 0 0,1 0 0 0 0,0 0 1 0 0,0 0-1 0 0,0 1 0 0 0,0-1 0 0 0,0 0 1 0 0,0 1-1 0 0,0 0 0 0 0,1-1 0 0 0,0 1 1 0 0,-1 0-1 0 0,1 0 0 0 0,0-1 0 0 0,0 1 0 0 0,0 6 1 0 0,-1 2-20 0 0,1 0 0 0 0,0 0-1 0 0,1 1 1 0 0,0-1 0 0 0,0 0 0 0 0,2 0 0 0 0,-1 1 0 0 0,7 20 0 0 0,12 29-307 0 0,2 0-1 0 0,49 93 1 0 0,-22-67-3247 0 0,5-4-4159 0 0,-42-65 5061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3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94 403 5361 0 0,'-14'-1'1356'0'0,"7"1"-1017"0"0,0-1-1 0 0,-1 0 0 0 0,1 0 0 0 0,0-1 0 0 0,0 0 0 0 0,0 0 0 0 0,0 0 1 0 0,-11-6-1 0 0,18 7-343 0 0,0 1 1 0 0,-1 0 0 0 0,1-1 0 0 0,0 1-1 0 0,-1 0 1 0 0,1-1 0 0 0,0 1-1 0 0,-1-1 1 0 0,1 1 0 0 0,0 0 0 0 0,0-1-1 0 0,0 1 1 0 0,-1-1 0 0 0,1 1-1 0 0,0-1 1 0 0,0 1 0 0 0,0-1-1 0 0,0 1 1 0 0,0-1 0 0 0,0 1 0 0 0,0-1-1 0 0,0 1 1 0 0,0-1 0 0 0,0 1-1 0 0,0-1 1 0 0,0 1 0 0 0,0-1-1 0 0,1 1 1 0 0,-1-1 0 0 0,0 1 0 0 0,0 0-1 0 0,0-1 1 0 0,1 1 0 0 0,-1-1-1 0 0,0 1 1 0 0,1-1 0 0 0,-1 1 0 0 0,0 0-1 0 0,1-1 1 0 0,-1 1 0 0 0,0 0-1 0 0,1-1 1 0 0,-1 1 0 0 0,1 0-1 0 0,-1 0 1 0 0,0-1 0 0 0,1 1 0 0 0,-1 0-1 0 0,1 0 1 0 0,-1 0 0 0 0,1 0-1 0 0,-1 0 1 0 0,1 0 0 0 0,0-1-1 0 0,1 0-33 0 0,0 0-1 0 0,1 0 1 0 0,-1 1-1 0 0,0-1 0 0 0,1 0 1 0 0,-1 1-1 0 0,0-1 0 0 0,1 1 1 0 0,-1 0-1 0 0,5 0 0 0 0,1 2 71 0 0,-1 2-1 0 0,1-1 1 0 0,-1 1-1 0 0,0 0 0 0 0,0 0 1 0 0,0 1-1 0 0,0 0 1 0 0,8 9-1 0 0,48 53 464 0 0,-33-32-293 0 0,56 60 171 0 0,120 124 203 0 0,-151-164 552 0 0,-87-79 1308 0 0,-25-49-2110 0 0,-79-132 0 0 0,95 138-249 0 0,32 53-82 0 0,-23-36 39 0 0,-27-60 1 0 0,52 95-56 0 0,0 0 0 0 0,2 0 1 0 0,0 0-1 0 0,1-1 0 0 0,0 0 0 0 0,1 1 0 0 0,1-1 0 0 0,0-1 0 0 0,1-18 1 0 0,3 24-656 0 0,-1 0 0 0 0,1 0 0 0 0,1 0 0 0 0,0 0 0 0 0,1 0 1 0 0,5-11-1 0 0,-7 18 209 0 0,0-1 1 0 0,0 1-1 0 0,1 0 0 0 0,-1 0 1 0 0,1 0-1 0 0,0 0 0 0 0,0 0 1 0 0,0 1-1 0 0,1-1 0 0 0,-1 1 1 0 0,1 0-1 0 0,0 0 0 0 0,0 0 1 0 0,0 0-1 0 0,0 1 0 0 0,8-4 1 0 0,-1 3-1575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42 329 4329 0 0,'-12'-12'644'0'0,"-13"-17"-22"0"0,25 28-622 0 0,-1 0-1 0 0,1 0 1 0 0,-1 0 0 0 0,1 0 0 0 0,-1 0 0 0 0,1 0 0 0 0,-1 0 0 0 0,1 0 0 0 0,0 0 0 0 0,0-1 0 0 0,-1 1-1 0 0,1 0 1 0 0,0 0 0 0 0,0 0 0 0 0,0 0 0 0 0,0-1 0 0 0,1 1 0 0 0,-1 0 0 0 0,0 0 0 0 0,0 0-1 0 0,1 0 1 0 0,-1 0 0 0 0,1-1 0 0 0,-1 1 0 0 0,1 0 0 0 0,1-2 0 0 0,-2 3 2 0 0,1-1 1 0 0,0 1-1 0 0,-1-1 1 0 0,1 1 0 0 0,0-1-1 0 0,-1 1 1 0 0,1 0-1 0 0,0-1 1 0 0,0 1-1 0 0,0 0 1 0 0,-1 0-1 0 0,1 0 1 0 0,0 0-1 0 0,0-1 1 0 0,0 1-1 0 0,0 0 1 0 0,-1 0-1 0 0,1 0 1 0 0,0 1-1 0 0,0-1 1 0 0,0 0 0 0 0,0 0-1 0 0,-1 0 1 0 0,1 1-1 0 0,0-1 1 0 0,0 0-1 0 0,-1 1 1 0 0,1-1-1 0 0,0 0 1 0 0,0 1-1 0 0,-1-1 1 0 0,1 1-1 0 0,0-1 1 0 0,-1 1-1 0 0,1 0 1 0 0,0 0 0 0 0,27 26 313 0 0,-24-23-242 0 0,151 169 1168 0 0,40 42-581 0 0,-175-195-493 0 0,39 37-48 0 0,-53-52 86 0 0,0 0 0 0 0,0 0 0 0 0,1-1 0 0 0,0 0 0 0 0,0 0-1 0 0,0 0 1 0 0,12 3 0 0 0,-18-7-117 0 0,0 1 0 0 0,-1-1-1 0 0,1 0 1 0 0,0 0 0 0 0,-1 0-1 0 0,1 0 1 0 0,0 0 0 0 0,0 0-1 0 0,-1 0 1 0 0,1 0 0 0 0,0 0 0 0 0,-1-1-1 0 0,1 1 1 0 0,0 0 0 0 0,-1 0-1 0 0,1 0 1 0 0,0-1 0 0 0,-1 1-1 0 0,1 0 1 0 0,-1-1 0 0 0,1 1 0 0 0,0-1-1 0 0,-1 1 1 0 0,1-1 0 0 0,-1 1-1 0 0,1-1 1 0 0,-1 1 0 0 0,1-1 0 0 0,-1 1-1 0 0,0-1 1 0 0,1 0 0 0 0,-1 1-1 0 0,0-1 1 0 0,1 0 0 0 0,-1 1-1 0 0,0-1 1 0 0,0 0 0 0 0,0 1 0 0 0,0-1-1 0 0,0 0 1 0 0,1 1 0 0 0,-1-1-1 0 0,0 0 1 0 0,0 0 0 0 0,-1 1-1 0 0,1-1 1 0 0,0 0 0 0 0,0 1 0 0 0,0-1-1 0 0,0 0 1 0 0,-1 0 0 0 0,-9-45 799 0 0,9 39-761 0 0,-32-112 385 0 0,-30-120-161 0 0,47 167-427 0 0,-7-98 0 0 0,22 160-275 0 0,0-1-1 0 0,1 1 1 0 0,0-1 0 0 0,1 1-1 0 0,0-1 1 0 0,4-12 0 0 0,-5 21 123 0 0,1 0 0 0 0,-1 0 0 0 0,1 1 0 0 0,0-1 0 0 0,0 0 0 0 0,0 0-1 0 0,0 1 1 0 0,0-1 0 0 0,0 1 0 0 0,1-1 0 0 0,-1 1 0 0 0,0 0 0 0 0,1-1 0 0 0,-1 1 0 0 0,1 0 0 0 0,2-2 0 0 0,-2 2-73 0 0,0 1 0 0 0,1-1-1 0 0,-1 1 1 0 0,0-1 0 0 0,0 1-1 0 0,1 0 1 0 0,-1 0 0 0 0,0 0 0 0 0,1 0-1 0 0,-1 0 1 0 0,0 1 0 0 0,0-1 0 0 0,1 1-1 0 0,-1-1 1 0 0,0 1 0 0 0,0 0 0 0 0,3 2-1 0 0,17 6-1393 0 0,-10-4-480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71 228 8418 0 0,'-30'9'4451'0'0,"26"-8"-4257"0"0,-1 1 0 0 0,1 0 0 0 0,-1 0 0 0 0,1 0 0 0 0,0 1 1 0 0,0-1-1 0 0,-7 6 0 0 0,40-18-632 0 0,23-23-891 0 0,92-78-1 0 0,-28 19-2591 0 0,-94 81 2179 0 0,-14 9 151 0 0,-11 9-461 0 0,0-4 313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 3225 0 0,'-2'1'351'0'0,"0"0"0"0"0,0 0 0 0 0,0 1 0 0 0,1-1 0 0 0,-1 0 0 0 0,0 1 0 0 0,1-1 0 0 0,-1 1 0 0 0,1 0 0 0 0,-1-1 0 0 0,1 1 0 0 0,-1 0 0 0 0,1 0 0 0 0,0 0 0 0 0,0 0 0 0 0,0 0 0 0 0,0 0 0 0 0,0 2 0 0 0,0 0-199 0 0,1 0-1 0 0,-1 0 0 0 0,1 1 1 0 0,0-1-1 0 0,0 0 1 0 0,0 0-1 0 0,0 0 0 0 0,1 0 1 0 0,1 5-1 0 0,3 7-351 0 0,1 1 0 0 0,0-2 1 0 0,16 27-1 0 0,-19-36 496 0 0,58 97-763 0 0,-53-92-142 0 0,-1-1 0 0 0,2 0 0 0 0,-1 0 0 0 0,2-1-1 0 0,-1 0 1 0 0,1-1 0 0 0,12 9 0 0 0,-21-16 589 0 0,0 0-1 0 0,1-1 0 0 0,-1 1 1 0 0,0 0-1 0 0,0 0 1 0 0,1-1-1 0 0,-1 1 1 0 0,0-1-1 0 0,1 0 0 0 0,-1 1 1 0 0,0-1-1 0 0,1 0 1 0 0,-1 1-1 0 0,0-1 1 0 0,1 0-1 0 0,-1 0 0 0 0,1 0 1 0 0,-1-1-1 0 0,0 1 1 0 0,1 0-1 0 0,-1 0 0 0 0,1-1 1 0 0,1 0-1 0 0,-1 0-20 0 0,-1 0 0 0 0,0-1 0 0 0,1 1 0 0 0,-1 0 0 0 0,0-1 0 0 0,0 1 0 0 0,0-1 0 0 0,0 1 0 0 0,0-1-1 0 0,0 1 1 0 0,0-1 0 0 0,-1 0 0 0 0,1 0 0 0 0,-1 1 0 0 0,1-4 0 0 0,1-6-123 0 0,0 0-1 0 0,-1 0 1 0 0,-1-1 0 0 0,0-16 0 0 0,-6-21 540 0 0,-11-50-1 0 0,8 59 104 0 0,3 0 0 0 0,-3-61 0 0 0,9 101-434 0 0,0 0 0 0 0,0 0 1 0 0,0 0-1 0 0,0 0 0 0 0,0 0 0 0 0,0 0 0 0 0,0 0 0 0 0,0 0 0 0 0,0 0 0 0 0,0 0 0 0 0,0 1 1 0 0,0-1-1 0 0,0 0 0 0 0,0 0 0 0 0,0 0 0 0 0,0 0 0 0 0,0 0 0 0 0,0 0 0 0 0,0 0 0 0 0,0 0 1 0 0,0 0-1 0 0,0 0 0 0 0,1 0 0 0 0,-1 0 0 0 0,0 0 0 0 0,0 0 0 0 0,0 1 0 0 0,0-1 0 0 0,0 0 1 0 0,0 0-1 0 0,0 0 0 0 0,0 0 0 0 0,0 0 0 0 0,0 0 0 0 0,0 0 0 0 0,1 0 0 0 0,-1 0 0 0 0,0 0 1 0 0,0 0-1 0 0,0 0 0 0 0,0 0 0 0 0,0 0 0 0 0,0 0 0 0 0,0 0 0 0 0,0 0 0 0 0,0 0 0 0 0,0 0 1 0 0,1 0-1 0 0,-1 0 0 0 0,0-1 0 0 0,0 1 0 0 0,0 0 0 0 0,0 0 0 0 0,0 0 0 0 0,0 0 1 0 0,0 0-1 0 0,0 0 0 0 0,0 0 0 0 0,0 0 0 0 0,0 0 0 0 0,0 0 0 0 0,0 0 0 0 0,0 0 0 0 0,0 0 1 0 0,1-1-1 0 0,7 13 948 0 0,8 15-596 0 0,98 165-953 0 0,14-9-6207 0 0,-118-170 4749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4977 0 0,'-20'-19'2112'0'0,"13"13"-1677"0"0,1 0-1 0 0,-1 0 0 0 0,0 0 0 0 0,-12-6 1 0 0,19 12-422 0 0,0-1 1 0 0,-1 1 0 0 0,1 0-1 0 0,0 0 1 0 0,-1 0-1 0 0,1 0 1 0 0,-1 0 0 0 0,1 0-1 0 0,0 0 1 0 0,-1 0-1 0 0,1 0 1 0 0,0 0 0 0 0,-1 0-1 0 0,1 0 1 0 0,-1 0 0 0 0,1 0-1 0 0,0 0 1 0 0,-1 0-1 0 0,1 1 1 0 0,0-1 0 0 0,-1 0-1 0 0,1 0 1 0 0,0 0 0 0 0,-1 1-1 0 0,1-1 1 0 0,0 0-1 0 0,0 0 1 0 0,-1 1 0 0 0,1-1-1 0 0,0 0 1 0 0,0 0 0 0 0,-1 1-1 0 0,-7 16 150 0 0,1 19 89 0 0,4 14 511 0 0,3-1 0 0 0,7 78 0 0 0,27 98 755 0 0,-31-206-1434 0 0,58 288 1122 0 0,-47-253-1146 0 0,3-2 0 0 0,2 0-1 0 0,42 83 1 0 0,-55-125-263 0 0,0 0-1 0 0,1-1 1 0 0,-1 1 0 0 0,2-1 0 0 0,-1-1 0 0 0,2 1 0 0 0,-1-1 0 0 0,1-1 0 0 0,0 0-1 0 0,13 9 1 0 0,-18-14-73 0 0,-1 0 0 0 0,1 0 1 0 0,0-1-1 0 0,0 1 0 0 0,-1-1 0 0 0,1 0 0 0 0,0 0 0 0 0,0 0 0 0 0,0 0 0 0 0,0-1 0 0 0,1 0 0 0 0,-1 0 0 0 0,0 0 0 0 0,0 0 0 0 0,0-1 1 0 0,0 1-1 0 0,0-1 0 0 0,0 0 0 0 0,0 0 0 0 0,0 0 0 0 0,-1-1 0 0 0,1 0 0 0 0,0 1 0 0 0,-1-1 0 0 0,1 0 0 0 0,-1-1 0 0 0,1 1 0 0 0,-1-1 1 0 0,0 1-1 0 0,0-1 0 0 0,0 0 0 0 0,2-4 0 0 0,2-2-264 0 0,0 0-1 0 0,-1-1 1 0 0,-1 1-1 0 0,10-21 1 0 0,-6 7-831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6185 0 0,'-15'12'1977'0'0,"0"1"0"0"0,0 0-1 0 0,-18 23 1 0 0,22-21-1786 0 0,0 0 1 0 0,1 0-1 0 0,1 1 1 0 0,0 1 0 0 0,1-1-1 0 0,-9 30 1 0 0,11-29-112 0 0,-14 50 69 0 0,19-63-157 0 0,0 0-1 0 0,1 1 1 0 0,-1-1 0 0 0,1 0 0 0 0,0 1 0 0 0,0-1 0 0 0,0 1 0 0 0,1-1 0 0 0,-1 0 0 0 0,1 1 0 0 0,0-1 0 0 0,3 7 0 0 0,-3-9-4 0 0,1 0 1 0 0,-1 0-1 0 0,0-1 1 0 0,1 1-1 0 0,-1 0 1 0 0,1-1 0 0 0,-1 1-1 0 0,1-1 1 0 0,0 0-1 0 0,0 1 1 0 0,-1-1-1 0 0,1 0 1 0 0,0 0-1 0 0,0 0 1 0 0,0-1 0 0 0,0 1-1 0 0,4 1 1 0 0,44 4-19 0 0,-43-6 34 0 0,1 1 1 0 0,0 0-1 0 0,0 0 1 0 0,10 3-1 0 0,-13-1 104 0 0,0-1-1 0 0,-1 1 0 0 0,1 0 0 0 0,0 0 0 0 0,-1 0 1 0 0,0 0-1 0 0,0 1 0 0 0,0 0 0 0 0,0 0 0 0 0,-1 0 1 0 0,1 0-1 0 0,-1 1 0 0 0,0-1 0 0 0,0 1 1 0 0,-1 0-1 0 0,4 8 0 0 0,-2-5 45 0 0,0 0 0 0 0,1-1 0 0 0,0 1 0 0 0,0-1 0 0 0,8 8 1 0 0,-3-8 59 0 0,8-3-5331 0 0,-17-4 4770 0 0,0 0 1 0 0,0 0 0 0 0,0 0-1 0 0,0 0 1 0 0,-1 0-1 0 0,1-1 1 0 0,0 1-1 0 0,0 0 1 0 0,0-1 0 0 0,0 1-1 0 0,0 0 1 0 0,0-1-1 0 0,0 1 1 0 0,-1-1 0 0 0,1 1-1 0 0,0-1 1 0 0,0 0-1 0 0,-1 1 1 0 0,1-1-1 0 0,0 0 1 0 0,-1 1 0 0 0,1-1-1 0 0,-1 0 1 0 0,1 0-1 0 0,-1 1 1 0 0,1-1 0 0 0,-1 0-1 0 0,0 0 1 0 0,1-2-1 0 0,0-3-1450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10386 0 0,'0'0'99'0'0,"0"0"-1"0"0,0-1 1 0 0,0 1-1 0 0,-1 0 1 0 0,1 0 0 0 0,0 0-1 0 0,0-1 1 0 0,0 1-1 0 0,0 0 1 0 0,0 0-1 0 0,0 0 1 0 0,-1 0 0 0 0,1-1-1 0 0,0 1 1 0 0,0 0-1 0 0,0 0 1 0 0,0 0-1 0 0,-1 0 1 0 0,1 0 0 0 0,0-1-1 0 0,0 1 1 0 0,0 0-1 0 0,-1 0 1 0 0,1 0-1 0 0,0 0 1 0 0,0 0 0 0 0,-1 0-1 0 0,1 0 1 0 0,0 0-1 0 0,0 0 1 0 0,0 0-1 0 0,-1 0 1 0 0,1 0 0 0 0,0 0-1 0 0,0 0 1 0 0,-1 0-1 0 0,1 0 1 0 0,0 0-1 0 0,0 0 1 0 0,0 1 0 0 0,-1-1-1 0 0,2 11 786 0 0,11 25-2122 0 0,-10-30 1621 0 0,10 30-2173 0 0,-2 1-1 0 0,-2-1 0 0 0,-2 2 1 0 0,-1-1-1 0 0,1 62 0 0 0,-8-85 615 0 0,2-16-435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0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64 125 3593 0 0,'0'-2'59'0'0,"0"-1"0"0"0,0 1 0 0 0,0-1 1 0 0,0 1-1 0 0,0-1 0 0 0,1 1 0 0 0,-1-1 1 0 0,1 1-1 0 0,2-5 0 0 0,-2 5 161 0 0,-1 0 1 0 0,1 0-1 0 0,0 0 0 0 0,-1 0 0 0 0,1 0 0 0 0,-1 0 1 0 0,0 0-1 0 0,1 0 0 0 0,-1 0 0 0 0,0 0 0 0 0,0 0 1 0 0,0 0-1 0 0,-1 0 0 0 0,0-4 0 0 0,-14 37 3082 0 0,4 7-2200 0 0,-1-2-545 0 0,1 2 0 0 0,3 0 0 0 0,-6 48 0 0 0,14-84-555 0 0,0 0 0 0 0,0 0 0 0 0,-1 0 0 0 0,1 0 0 0 0,1 0 0 0 0,-1 0 0 0 0,0-1 0 0 0,0 1 0 0 0,1 0 0 0 0,-1 0 0 0 0,1 0 0 0 0,-1-1 0 0 0,1 1 0 0 0,0 0 0 0 0,2 2 0 0 0,-3-3 2 0 0,1-1 0 0 0,-1 0 0 0 0,1 1 0 0 0,-1-1 0 0 0,1 0 0 0 0,0 1 0 0 0,-1-1 0 0 0,1 0 0 0 0,0 0 0 0 0,-1 1 0 0 0,1-1 1 0 0,0 0-1 0 0,-1 0 0 0 0,1 0 0 0 0,0 0 0 0 0,-1 0 0 0 0,1 0 0 0 0,0 0 0 0 0,-1 0 0 0 0,1 0 0 0 0,0 0 0 0 0,-1-1 0 0 0,1 1 0 0 0,0 0 1 0 0,-1 0-1 0 0,1-1 0 0 0,0 1 0 0 0,3-3 15 0 0,0 1 0 0 0,-1 0 0 0 0,1-1 0 0 0,-1 0 0 0 0,0 0 0 0 0,0 0 1 0 0,0 0-1 0 0,0 0 0 0 0,0-1 0 0 0,-1 1 0 0 0,4-7 0 0 0,-4 7-15 0 0,-1-1 1 0 0,1 0-1 0 0,-1 1 1 0 0,0-1-1 0 0,0 0 0 0 0,0 1 1 0 0,0-1-1 0 0,-1 0 0 0 0,1 0 1 0 0,-1 0-1 0 0,0 0 1 0 0,0 0-1 0 0,-1 1 0 0 0,1-1 1 0 0,-1 0-1 0 0,0 0 0 0 0,-1-5 1 0 0,-3-1 47 0 0,1 1 0 0 0,-1 0 0 0 0,-1 0 0 0 0,-12-16 0 0 0,-3-4 41 0 0,20 29-89 0 0,1-1 1 0 0,-1 0-1 0 0,1 0 0 0 0,-1 0 0 0 0,1 0 0 0 0,-1 0 1 0 0,1 0-1 0 0,0 0 0 0 0,-1 0 0 0 0,1 0 0 0 0,0 0 1 0 0,0 0-1 0 0,0 0 0 0 0,0 0 0 0 0,0 0 0 0 0,0 0 1 0 0,0 0-1 0 0,0 0 0 0 0,0 0 0 0 0,0 0 0 0 0,0 0 1 0 0,1 0-1 0 0,-1 0 0 0 0,0 0 0 0 0,1 0 0 0 0,-1 0 1 0 0,2-1-1 0 0,-1 0 4 0 0,1 0 0 0 0,0 0 0 0 0,0 0 0 0 0,0 1 0 0 0,0-1 0 0 0,0 1 0 0 0,0-1 0 0 0,0 1 0 0 0,1 0 0 0 0,-1 0 0 0 0,3-1 0 0 0,1-1 5 0 0,0 1 0 0 0,0 1 0 0 0,0-1-1 0 0,0 1 1 0 0,0 0 0 0 0,0 1-1 0 0,0 0 1 0 0,0-1 0 0 0,11 3 0 0 0,-13-1 32 0 0,1 1 0 0 0,0 0 0 0 0,-1 0 0 0 0,0 0 0 0 0,1 1 0 0 0,-1-1 0 0 0,0 1 1 0 0,0 0-1 0 0,0 0 0 0 0,-1 1 0 0 0,1-1 0 0 0,-1 1 0 0 0,0 0 0 0 0,0 0 1 0 0,0 0-1 0 0,0 0 0 0 0,-1 0 0 0 0,3 6 0 0 0,4 11 305 0 0,-1-1 0 0 0,10 42 0 0 0,-3-8-304 0 0,-14-50-188 0 0,1 0 0 0 0,0-1 0 0 0,-1 1-1 0 0,1-1 1 0 0,0 1 0 0 0,1-1 0 0 0,-1 0-1 0 0,1 0 1 0 0,-1 0 0 0 0,1 0 0 0 0,0-1-1 0 0,0 1 1 0 0,4 2 0 0 0,-6-5-63 0 0,0 1 0 0 0,0-1 0 0 0,0 1 0 0 0,0-1 0 0 0,0 1 0 0 0,0-1 0 0 0,0 0 0 0 0,0 0 0 0 0,0 1 0 0 0,0-1 0 0 0,0 0 0 0 0,1 0 0 0 0,-1 0 0 0 0,0 0 0 0 0,0 0 0 0 0,0-1 0 0 0,0 1 0 0 0,0 0 0 0 0,2-1 0 0 0,-1 0-123 0 0,-1 0 0 0 0,1 0 0 0 0,-1 0 0 0 0,1-1 0 0 0,-1 1 0 0 0,0 0 0 0 0,1-1 0 0 0,-1 1 1 0 0,0-1-1 0 0,0 1 0 0 0,0-1 0 0 0,0 1 0 0 0,0-1 0 0 0,0 0 0 0 0,0-2 0 0 0,3-6-26 0 0,-1-1 1 0 0,0 1-1 0 0,0-1 0 0 0,-2 1 0 0 0,1-1 1 0 0,-1-20-1 0 0,-8-69 964 0 0,0 9 1037 0 0,6 72-859 0 0,0 15-226 0 0,1 0 1 0 0,-1 0-1 0 0,1-1 0 0 0,0 1 1 0 0,1 0-1 0 0,-1 0 0 0 0,2-5 1 0 0,-2 9-478 0 0,1 0 0 0 0,-1-1 0 0 0,0 1 0 0 0,1 0 1 0 0,-1-1-1 0 0,1 1 0 0 0,-1 0 0 0 0,1 0 0 0 0,-1 0 1 0 0,0-1-1 0 0,1 1 0 0 0,-1 0 0 0 0,1 0 0 0 0,-1 0 1 0 0,1 0-1 0 0,-1 0 0 0 0,1 0 0 0 0,-1 0 0 0 0,1 0 1 0 0,-1 0-1 0 0,1 0 0 0 0,-1 0 0 0 0,1 0 0 0 0,-1 0 1 0 0,1 1-1 0 0,-1-1 0 0 0,1 0 0 0 0,-1 0 0 0 0,1 0 1 0 0,-1 1-1 0 0,1-1 0 0 0,-1 0 0 0 0,0 1 0 0 0,1-1 1 0 0,-1 0-1 0 0,0 1 0 0 0,1-1 0 0 0,-1 0 0 0 0,0 1 1 0 0,1-1-1 0 0,-1 1 0 0 0,1 0 0 0 0,17 17 1010 0 0,-11-7-912 0 0,0-1-1 0 0,0 2 1 0 0,-1-1 0 0 0,0 1 0 0 0,-1 0-1 0 0,0 0 1 0 0,4 20 0 0 0,15 97-500 0 0,-16-77-237 0 0,12 71-6031 0 0,-9-50 371 0 0,-8-55 4120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14675 0 0,'-1'0'110'0'0,"0"0"0"0"0,0 0 1 0 0,0 0-1 0 0,0 1 0 0 0,0-1 0 0 0,0 0 0 0 0,1 1 0 0 0,-1-1 0 0 0,0 0 0 0 0,0 1 0 0 0,0-1 1 0 0,0 1-1 0 0,1-1 0 0 0,-1 1 0 0 0,0 0 0 0 0,0-1 0 0 0,1 1 0 0 0,-1 0 0 0 0,1-1 1 0 0,-1 1-1 0 0,1 0 0 0 0,-1 0 0 0 0,1 0 0 0 0,-1 0 0 0 0,1-1 0 0 0,-1 1 0 0 0,1 0 1 0 0,0 2-1 0 0,-1-1-82 0 0,1 1 0 0 0,0 0 1 0 0,0-1-1 0 0,1 1 1 0 0,-1 0-1 0 0,1-1 0 0 0,-1 1 1 0 0,1-1-1 0 0,0 1 1 0 0,1 3-1 0 0,3 4-214 0 0,0 0 0 0 0,1 1 0 0 0,12 15 0 0 0,12 8 38 0 0,2-1-1 0 0,37 30 1 0 0,25 25-436 0 0,-65-56 392 0 0,0 1 0 0 0,-2 2 0 0 0,-2 0 0 0 0,37 68 0 0 0,-48-73 62 0 0,-1 1 1 0 0,-1 1-1 0 0,-1-1 0 0 0,-2 2 1 0 0,-2-1-1 0 0,7 62 0 0 0,-10-21-1999 0 0,-3 0 0 0 0,-4 0 0 0 0,-3 0 0 0 0,-3-1 0 0 0,-27 108 0 0 0,29-155 523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93 7962 0 0,'-36'-2'4494'0'0,"23"2"-4002"0"0,-1 0 0 0 0,1-1 0 0 0,0-1 0 0 0,0 0-1 0 0,-13-4 1 0 0,26 6-493 0 0,-1-1-1 0 0,1 1 1 0 0,-1 0 0 0 0,1 0-1 0 0,-1 0 1 0 0,1-1 0 0 0,-1 1-1 0 0,1 0 1 0 0,0-1-1 0 0,-1 1 1 0 0,1 0 0 0 0,-1-1-1 0 0,1 1 1 0 0,0 0-1 0 0,-1-1 1 0 0,1 1 0 0 0,0-1-1 0 0,-1 1 1 0 0,1-1-1 0 0,0 1 1 0 0,0-1 0 0 0,0 1-1 0 0,-1-1 1 0 0,1 1-1 0 0,0-1 1 0 0,0 1 0 0 0,0-1-1 0 0,0 1 1 0 0,0-1 0 0 0,0 1-1 0 0,0-2 1 0 0,10-18-90 0 0,21-10-116 0 0,-30 28 175 0 0,1 1 1 0 0,0-1-1 0 0,0 1 1 0 0,0 0-1 0 0,-1-1 1 0 0,1 1-1 0 0,0 0 1 0 0,1 0-1 0 0,-1 1 1 0 0,0-1-1 0 0,0 0 1 0 0,0 1-1 0 0,0-1 1 0 0,1 1-1 0 0,-1 0 1 0 0,0-1-1 0 0,0 1 1 0 0,1 0-1 0 0,-1 0 1 0 0,0 1-1 0 0,4 0 1 0 0,-4 0 43 0 0,0 1 1 0 0,-1-1-1 0 0,1 1 0 0 0,-1-1 1 0 0,1 1-1 0 0,-1 0 1 0 0,0-1-1 0 0,1 1 0 0 0,-1 0 1 0 0,0 0-1 0 0,0 0 0 0 0,0 0 1 0 0,-1 0-1 0 0,1 0 1 0 0,0 0-1 0 0,-1 0 0 0 0,1 1 1 0 0,-1-1-1 0 0,0 0 0 0 0,0 0 1 0 0,0 0-1 0 0,0 3 0 0 0,1 136 180 0 0,2 31 79 0 0,1-157-6 0 0,2-13 22 0 0,10-19 122 0 0,-4 3-430 0 0,62-70 160 0 0,-19 19-2150 0 0,-14 25-3162 0 0,-41 39 5047 0 0,0 1 0 0 0,1-1 0 0 0,-1 1 0 0 0,0 0 0 0 0,1-1 0 0 0,-1 1 0 0 0,0 0 0 0 0,1-1 0 0 0,-1 1 0 0 0,0 0 0 0 0,1 0 0 0 0,-1-1 0 0 0,0 1 0 0 0,1 0 0 0 0,-1 0 0 0 0,1 0 0 0 0,-1-1 0 0 0,1 1 0 0 0,-1 0 0 0 0,0 0 0 0 0,1 0 0 0 0,-1 0 0 0 0,1 0-1 0 0,-1 0 1 0 0,1 0 0 0 0,-1 0 0 0 0,1 0 0 0 0,-1 0 0 0 0,0 0 0 0 0,1 0 0 0 0,0 1 0 0 0,0 13-1327 0 0,-15 32 1508 0 0,11-37-407 0 0,-10 30 662 0 0,-2 0-1 0 0,-2-1 1 0 0,-1-1-1 0 0,-33 48 0 0 0,27-39 5349 0 0,53-59-3337 0 0,91-89-1929 0 0,0 0-4294 0 0,-118 100 3585 0 0,0 1-1 0 0,0-1 0 0 0,0 1 1 0 0,0 0-1 0 0,0 0 0 0 0,0-1 1 0 0,1 1-1 0 0,-1 1 0 0 0,0-1 1 0 0,4-1-1 0 0,-6 2 267 0 0,0 0 0 0 0,1 0 0 0 0,-1 1 0 0 0,0-1 0 0 0,0 0 1 0 0,0 0-1 0 0,0 0 0 0 0,1 0 0 0 0,-1 0 0 0 0,0 0 0 0 0,0 0 0 0 0,0 0 0 0 0,0 1 0 0 0,0-1 1 0 0,1 0-1 0 0,-1 0 0 0 0,0 0 0 0 0,0 0 0 0 0,0 1 0 0 0,0-1 0 0 0,0 0 0 0 0,0 0 0 0 0,0 0 1 0 0,0 0-1 0 0,1 1 0 0 0,-1-1 0 0 0,0 0 0 0 0,0 0 0 0 0,0 0 0 0 0,0 1 0 0 0,0-1 1 0 0,0 0-1 0 0,0 0 0 0 0,0 0 0 0 0,0 1 0 0 0,0-1 0 0 0,0 0 0 0 0,-1 0 0 0 0,-5 19-191 0 0,-26 37 1733 0 0,-42 59 0 0 0,27-45 2803 0 0,45-68-4141 0 0,1 0-1 0 0,0 0 1 0 0,-1 1-1 0 0,1-1 1 0 0,0 0-1 0 0,0 0 1 0 0,0 1-1 0 0,1-1 1 0 0,-1 0-1 0 0,0 4 1 0 0,7 0 1019 0 0,12-8-774 0 0,10-6-284 0 0,-12 2-144 0 0,0 2 0 0 0,0 0 0 0 0,0 1 0 0 0,17-1 0 0 0,-27 3 13 0 0,0 1 0 0 0,-1 1 0 0 0,1-1-1 0 0,0 1 1 0 0,-1 0 0 0 0,1 1 0 0 0,-1-1 0 0 0,1 1-1 0 0,-1 0 1 0 0,0 0 0 0 0,1 1 0 0 0,-1-1 0 0 0,-1 1-1 0 0,1 0 1 0 0,9 8 0 0 0,-9-5 159 0 0,1 0 1 0 0,0 0-1 0 0,-1 1 1 0 0,-1 0-1 0 0,1 0 0 0 0,-1 0 1 0 0,0 1-1 0 0,0-1 0 0 0,-1 1 1 0 0,0 0-1 0 0,-1 0 1 0 0,0 0-1 0 0,0 0 0 0 0,1 15 1 0 0,3 6 1212 0 0,-6-29-1335 0 0,0 0-1 0 0,0 1 1 0 0,0-1-1 0 0,0 0 1 0 0,0 1-1 0 0,0-1 1 0 0,0 0-1 0 0,1 1 1 0 0,-1-1-1 0 0,0 0 1 0 0,0 1-1 0 0,0-1 0 0 0,0 0 1 0 0,0 1-1 0 0,1-1 1 0 0,-1 0-1 0 0,0 0 1 0 0,0 1-1 0 0,1-1 1 0 0,-1 0-1 0 0,0 0 1 0 0,0 0-1 0 0,1 1 1 0 0,-1-1-1 0 0,0 0 1 0 0,1 0-1 0 0,-1 0 1 0 0,0 0-1 0 0,1 1 0 0 0,-1-1 1 0 0,0 0-1 0 0,1 0 1 0 0,-1 0-1 0 0,0 0 1 0 0,1 0-1 0 0,-1 0 1 0 0,0 0-1 0 0,1 0 1 0 0,-1 0-1 0 0,0 0 1 0 0,1 0-1 0 0,-1 0 1 0 0,0 0-1 0 0,1-1 1 0 0,17-12 85 0 0,12-24-731 0 0,3-9-781 0 0,3 0-5826 0 0,77-78 1 0 0,-98 110 5654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49 7418 0 0,'-5'5'123'0'0,"-1"-1"1"0"0,1 1 0 0 0,0 1 0 0 0,0-1 0 0 0,0 1-1 0 0,1 0 1 0 0,0 0 0 0 0,0 0 0 0 0,0 0 0 0 0,1 1-1 0 0,0-1 1 0 0,0 1 0 0 0,1 0 0 0 0,0 0 0 0 0,0 0-1 0 0,1 0 1 0 0,-1 0 0 0 0,1 1 0 0 0,1-1 0 0 0,0 0-1 0 0,0 1 1 0 0,0-1 0 0 0,1 0 0 0 0,0 0 0 0 0,2 9-1 0 0,-1-6-314 0 0,0-1-1 0 0,1 0 1 0 0,0 0-1 0 0,0 0 1 0 0,1 0-1 0 0,0-1 1 0 0,0 1 0 0 0,1-1-1 0 0,0 0 1 0 0,0 0-1 0 0,1-1 1 0 0,0 0-1 0 0,1 0 1 0 0,0 0-1 0 0,0-1 1 0 0,0 0-1 0 0,1 0 1 0 0,-1 0-1 0 0,12 5 1 0 0,-17-10 180 0 0,1 0 0 0 0,-1 0 0 0 0,1 0 0 0 0,-1 0 0 0 0,0-1 0 0 0,1 1 0 0 0,0-1 0 0 0,-1 1-1 0 0,1-1 1 0 0,-1 0 0 0 0,1 0 0 0 0,0 0 0 0 0,-1 0 0 0 0,1 0 0 0 0,-1-1 0 0 0,1 1 0 0 0,-1-1 0 0 0,1 0 0 0 0,-1 0 0 0 0,1 0 0 0 0,1-1 0 0 0,-1 0 59 0 0,0 0 1 0 0,0-1-1 0 0,0 1 0 0 0,-1-1 1 0 0,1 0-1 0 0,-1 0 1 0 0,0 0-1 0 0,0 0 0 0 0,0 0 1 0 0,0 0-1 0 0,-1 0 0 0 0,1-1 1 0 0,1-4-1 0 0,0-3 79 0 0,0 0 1 0 0,-1 0-1 0 0,0 0 0 0 0,-1 0 1 0 0,0-1-1 0 0,-1 1 0 0 0,0-1 1 0 0,-3-18-1 0 0,0 17-375 0 0,-1-1 0 0 0,-1 1 0 0 0,0 0 0 0 0,-1 1 0 0 0,0-1 0 0 0,-1 1 1 0 0,0 1-1 0 0,-1-1 0 0 0,-14-14 0 0 0,-24-41-3721 0 0,38 54 2246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6225 0 0,'2'0'313'0'0,"0"0"-1"0"0,0 1 0 0 0,0-1 1 0 0,0 1-1 0 0,-1 0 0 0 0,1-1 1 0 0,0 1-1 0 0,-1 0 0 0 0,1 0 0 0 0,0 0 1 0 0,-1 0-1 0 0,1 1 0 0 0,-1-1 1 0 0,0 0-1 0 0,3 3 0 0 0,19 26 257 0 0,-16-20-284 0 0,23 34 55 0 0,28 56 0 0 0,-22-36-337 0 0,-2-3-1413 0 0,30 72-1 0 0,-50-98-129 0 0,-1 0 0 0 0,-2 1-1 0 0,10 65 1 0 0,-20-99 1475 0 0,-1 1-87 0 0,1-1-1 0 0,-1 1 1 0 0,1 0-1 0 0,-1 0 1 0 0,0 0-1 0 0,0 0 0 0 0,0 0 1 0 0,0 0-1 0 0,-1 0 1 0 0,1 0-1 0 0,-1 0 1 0 0,0 0-1 0 0,-1 4 0 0 0,-1-7-1311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54 7106 0 0,'-9'-1'3721'0'0,"8"-3"-1586"0"0,19-10-1249 0 0,-9 10-1429 0 0,1-1 0 0 0,-1 1 0 0 0,15-4 0 0 0,-22 8 500 0 0,-1-1-1 0 0,0 1 1 0 0,0 0 0 0 0,1 0 0 0 0,-1-1-1 0 0,0 1 1 0 0,0 0 0 0 0,1 0 0 0 0,-1 1-1 0 0,0-1 1 0 0,0 0 0 0 0,1 0 0 0 0,-1 1-1 0 0,0-1 1 0 0,0 0 0 0 0,1 1 0 0 0,-1-1-1 0 0,0 1 1 0 0,0 0 0 0 0,0-1 0 0 0,0 1-1 0 0,0 0 1 0 0,0 0 0 0 0,1 1 0 0 0,-1 0 75 0 0,0-1 0 0 0,0 1 1 0 0,0 0-1 0 0,0 0 0 0 0,-1 0 1 0 0,1 0-1 0 0,-1 0 1 0 0,1 0-1 0 0,-1 0 0 0 0,0 0 1 0 0,0 0-1 0 0,0 0 0 0 0,0 0 1 0 0,0 2-1 0 0,-3 10 298 0 0,1-1 0 0 0,-2 1 0 0 0,-7 21 0 0 0,8-28-505 0 0,-18 41 252 0 0,16-40-61 0 0,0 1 0 0 0,1 1 0 0 0,0-1 1 0 0,1 0-1 0 0,0 1 0 0 0,0 0 0 0 0,1 0 1 0 0,0-1-1 0 0,0 21 0 0 0,2-29-17 0 0,0 0-1 0 0,0 0 1 0 0,0 0-1 0 0,0 0 1 0 0,0 0-1 0 0,0 0 1 0 0,1 0-1 0 0,-1 0 1 0 0,0-1-1 0 0,1 1 1 0 0,-1 0-1 0 0,0 0 1 0 0,1 0-1 0 0,-1 0 1 0 0,1-1-1 0 0,-1 1 1 0 0,1 0-1 0 0,0 0 1 0 0,-1-1-1 0 0,1 1 1 0 0,0 0-1 0 0,0-1 1 0 0,-1 1-1 0 0,1-1 1 0 0,0 1 0 0 0,0-1-1 0 0,0 1 1 0 0,1 0-1 0 0,0-1 4 0 0,0 0 0 0 0,0 0 0 0 0,0 0 0 0 0,0-1 1 0 0,0 1-1 0 0,-1 0 0 0 0,1-1 0 0 0,0 1 0 0 0,0-1 0 0 0,0 0 0 0 0,0 1 0 0 0,-1-1 0 0 0,3-1 0 0 0,5-4 51 0 0,0 0 0 0 0,0 0 0 0 0,14-15-1 0 0,-2-2 157 0 0,-2-1-1 0 0,19-28 0 0 0,-19 24-176 0 0,34-38 1 0 0,-46 59-126 0 0,46-43-764 0 0,-49 46 183 0 0,1 0-1 0 0,0 1 0 0 0,1 0 1 0 0,-1 0-1 0 0,10-3 1 0 0,-15 6 586 0 0,0-1 0 0 0,1 1 0 0 0,-1 0 0 0 0,0 0 0 0 0,1 0 1 0 0,-1 0-1 0 0,0 0 0 0 0,1 0 0 0 0,-1 0 0 0 0,0 0 0 0 0,1 0 0 0 0,-1 0 0 0 0,0 0 0 0 0,1 0 1 0 0,-1 0-1 0 0,0 0 0 0 0,0 0 0 0 0,1 0 0 0 0,-1 0 0 0 0,0 0 0 0 0,1 1 0 0 0,-1-1 1 0 0,0 0-1 0 0,0 0 0 0 0,1 0 0 0 0,-1 0 0 0 0,0 1 0 0 0,0-1 0 0 0,1 0 0 0 0,-1 0 1 0 0,0 0-1 0 0,0 1 0 0 0,1-1 0 0 0,-1 0 0 0 0,0 1 0 0 0,0-1 0 0 0,0 0 0 0 0,0 0 1 0 0,0 1-1 0 0,1-1 0 0 0,-1 15-2620 0 0,-1-6 905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3 277 7522 0 0,'-1'-1'134'0'0,"1"0"1"0"0,-1 0 0 0 0,1 0 0 0 0,0 0 0 0 0,0 0 0 0 0,-1 0 0 0 0,1 0 0 0 0,0 0-1 0 0,0 0 1 0 0,0 0 0 0 0,0 0 0 0 0,0 0 0 0 0,0 0 0 0 0,0 0 0 0 0,1 0 0 0 0,-1 0-1 0 0,0 0 1 0 0,0 1 0 0 0,1-1 0 0 0,-1 0 0 0 0,0 0 0 0 0,1 0 0 0 0,-1 0 0 0 0,1 0 0 0 0,0-1-1 0 0,21-30-818 0 0,-12 18 933 0 0,-8 11-240 0 0,71-106-60 0 0,-65 98 115 0 0,1 1 0 0 0,0 0-1 0 0,0 1 1 0 0,1 0 0 0 0,0 0 0 0 0,1 1 0 0 0,20-12 0 0 0,-30 19 20 0 0,0 0 0 0 0,1 1 0 0 0,-1-1-1 0 0,1 0 1 0 0,-1 1 0 0 0,1-1 0 0 0,0 1 0 0 0,-1-1-1 0 0,1 1 1 0 0,-1 0 0 0 0,1 0 0 0 0,0-1-1 0 0,-1 1 1 0 0,1 0 0 0 0,0 1 0 0 0,-1-1-1 0 0,1 0 1 0 0,-1 0 0 0 0,1 1 0 0 0,0-1 0 0 0,-1 1-1 0 0,1-1 1 0 0,-1 1 0 0 0,1 0 0 0 0,1 1-1 0 0,-1 0 0 0 0,0 0-1 0 0,0 0 0 0 0,0 0 0 0 0,-1 1 1 0 0,1-1-1 0 0,-1 0 0 0 0,0 1 1 0 0,1 0-1 0 0,-1-1 0 0 0,0 1 0 0 0,-1 0 1 0 0,1-1-1 0 0,0 5 0 0 0,2 46-1843 0 0,-9-11-4801 0 0,-3-17 2968 0 0,5-20 1607 0 0</inkml:trace>
  <inkml:trace contextRef="#ctx0" brushRef="#br0" timeOffset="1">158 208 6073 0 0,'-2'1'264'0'0,"1"0"0"0"0,-1 1-1 0 0,1-1 1 0 0,0 0 0 0 0,-1 1 0 0 0,1-1-1 0 0,0 0 1 0 0,0 1 0 0 0,0-1-1 0 0,0 1 1 0 0,0 0 0 0 0,1-1 0 0 0,-1 1-1 0 0,0 0 1 0 0,1 0 0 0 0,-1-1-1 0 0,1 1 1 0 0,0 0 0 0 0,-1 0 0 0 0,1 0-1 0 0,0-1 1 0 0,0 5 0 0 0,2-3-165 0 0,0 1 1 0 0,0-1 0 0 0,0 1-1 0 0,1-1 1 0 0,-1 1-1 0 0,1-1 1 0 0,-1 0 0 0 0,1 0-1 0 0,4 2 1 0 0,-4-2-63 0 0,32 32 417 0 0,74 55-1 0 0,-108-89-393 0 0,1 0 0 0 0,0 0 1 0 0,-1 0-1 0 0,1 0 0 0 0,0 0 0 0 0,0 0 1 0 0,-1 0-1 0 0,1-1 0 0 0,0 1 0 0 0,0-1 1 0 0,0 1-1 0 0,0-1 0 0 0,0 0 0 0 0,0 0 0 0 0,0 0 1 0 0,0 0-1 0 0,0 0 0 0 0,-1 0 0 0 0,1-1 1 0 0,0 1-1 0 0,4-2 0 0 0,-3 1-41 0 0,0-1 1 0 0,0 0-1 0 0,0 0 1 0 0,0 0-1 0 0,0 0 0 0 0,-1-1 1 0 0,1 1-1 0 0,-1-1 0 0 0,1 1 1 0 0,-1-1-1 0 0,2-4 1 0 0,3-4-739 0 0,0-1 0 0 0,-1 0 1 0 0,0-1-1 0 0,-1 1 1 0 0,4-19-1 0 0,7-53-4948 0 0,-13 53 4550 0 0,-1 0 0 0 0,-3-35 0 0 0,-1 40-734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16:4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67 344 4705 0 0,'-14'11'1290'0'0,"7"-6"-733"0"0,0 1 1 0 0,1-1-1 0 0,0 1 0 0 0,0 0 0 0 0,1 0 0 0 0,-1 1 1 0 0,-4 8-1 0 0,36-32-350 0 0,-1-9-337 0 0,-14 16 162 0 0,-1-1 1 0 0,0 0-1 0 0,-1-1 0 0 0,0 0 1 0 0,0 0-1 0 0,-2-1 1 0 0,8-15-1 0 0,-20 41-72 0 0,2-6 182 0 0,0 1 0 0 0,0 0 0 0 0,1 0 1 0 0,-2 14-1 0 0,2 1 528 0 0,2 0 1 0 0,0 0 0 0 0,2 0-1 0 0,0 0 1 0 0,6 24 0 0 0,-5-35-544 0 0,0 0 1 0 0,1 1 0 0 0,0-1-1 0 0,1-1 1 0 0,1 1 0 0 0,0-1-1 0 0,0 1 1 0 0,1-2-1 0 0,0 1 1 0 0,15 15 0 0 0,-20-23-147 0 0,0-1 1 0 0,0 0-1 0 0,0 0 1 0 0,0 0-1 0 0,0-1 1 0 0,0 1-1 0 0,1 0 1 0 0,-1-1-1 0 0,0 1 1 0 0,1-1-1 0 0,-1 0 1 0 0,1 0-1 0 0,0 0 1 0 0,-1 0-1 0 0,1-1 1 0 0,0 1-1 0 0,0-1 1 0 0,0 1-1 0 0,-1-1 1 0 0,1 0-1 0 0,0 0 1 0 0,0 0-1 0 0,0 0 1 0 0,-1-1-1 0 0,1 1 1 0 0,0-1-1 0 0,4-1 1 0 0,-3-1-226 0 0,0 1 0 0 0,-1-1 0 0 0,0 0 0 0 0,1 1 0 0 0,-1-1 0 0 0,0-1 0 0 0,0 1 0 0 0,-1 0 0 0 0,1-1 0 0 0,-1 1 0 0 0,1-1 0 0 0,-1 0 0 0 0,0 0 0 0 0,-1 0 0 0 0,1 0 0 0 0,-1 0 1 0 0,2-6-1 0 0,0-6-606 0 0,0 0 0 0 0,-1 0 1 0 0,0 0-1 0 0,-1 0 1 0 0,-3-29-1 0 0,-17-83-1592 0 0,12 89 2173 0 0,-33-148 103 0 0,16 88 5424 0 0,25 99-5196 0 0,-1 1 1 0 0,0-1-1 0 0,0 0 0 0 0,0 0 1 0 0,0 0-1 0 0,0 0 0 0 0,1 0 1 0 0,-1 0-1 0 0,0 0 1 0 0,0 0-1 0 0,0 0 0 0 0,0 0 1 0 0,1 0-1 0 0,-1 0 0 0 0,0 0 1 0 0,0 0-1 0 0,0 0 0 0 0,0 0 1 0 0,0 0-1 0 0,1 0 0 0 0,-1 0 1 0 0,0 0-1 0 0,0 0 0 0 0,0 0 1 0 0,0-1-1 0 0,0 1 1 0 0,1 0-1 0 0,-1 0 0 0 0,0 0 1 0 0,0 0-1 0 0,0 0 0 0 0,0 0 1 0 0,0 0-1 0 0,0 0 0 0 0,0-1 1 0 0,1 1-1 0 0,-1 0 0 0 0,0 0 1 0 0,0 0-1 0 0,0 0 0 0 0,0 0 1 0 0,0-1-1 0 0,0 1 1 0 0,0 0-1 0 0,0 0 0 0 0,0 0 1 0 0,0 0-1 0 0,0-1 0 0 0,0 1 1 0 0,0 0-1 0 0,0 0 0 0 0,0 0 1 0 0,0 0-1 0 0,0 0 0 0 0,0-1 1 0 0,0 1-1 0 0,0 0 0 0 0,0 0 1 0 0,0 0-1 0 0,0 0 1 0 0,0 0-1 0 0,-1-1 0 0 0,1 1 1 0 0,0 0-1 0 0,0 0 0 0 0,0 0 1 0 0,0 0-1 0 0,16 13 1125 0 0,15 25-882 0 0,-13-12-269 0 0,-2 0 0 0 0,-1 1 1 0 0,0 1-1 0 0,-2 0 0 0 0,-2 1 0 0 0,0 1 0 0 0,-2-1 1 0 0,-2 2-1 0 0,0-1 0 0 0,-2 1 0 0 0,2 42 1 0 0,-8-57 12 0 0,1-11 23 0 0,-1 0-1 0 0,1-1 1 0 0,0 1-1 0 0,1 0 1 0 0,-1 0-1 0 0,1-1 1 0 0,1 5-1 0 0,1-12 277 0 0,1-1 0 0 0,-1 0 0 0 0,1 0 0 0 0,-1 0 0 0 0,0 0-1 0 0,3-6 1 0 0,23-41 993 0 0,56-76-1 0 0,-35 56-2663 0 0,-6 14-3171 0 0,-35 48 2908 0 0,-1 1 0 0 0,1 0 1 0 0,1 0-1 0 0,-1 0 0 0 0,1 1 1 0 0,0 1-1 0 0,12-6 0 0 0,-6 5-805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5:59.2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0 6281 0 0,'-1'1'31'0'0,"1"-1"0"0"0,-1 0-1 0 0,0 0 1 0 0,1 1 0 0 0,-1-1-1 0 0,1 0 1 0 0,-1 1-1 0 0,0-1 1 0 0,1 0 0 0 0,-1 1-1 0 0,1-1 1 0 0,-1 1 0 0 0,1-1-1 0 0,-1 1 1 0 0,1-1-1 0 0,-1 1 1 0 0,1 0 0 0 0,0-1-1 0 0,-1 1 1 0 0,1-1 0 0 0,0 1-1 0 0,0 0 1 0 0,-1-1 0 0 0,1 1-1 0 0,0 0 1 0 0,0-1-1 0 0,0 1 1 0 0,0 0 0 0 0,0-1-1 0 0,0 1 1 0 0,0 1 0 0 0,-1 27 7 0 0,1-22 108 0 0,6 715 6111 0 0,31 0-3147 0 0,129 593-2294 0 0,-157-1267-1075 0 0,26 126-1594 0 0,-26-138-230 0 0,2 0 0 0 0,24 56 1 0 0,-33-88 1787 0 0,-1 0 1 0 0,1 0 0 0 0,0 0-1 0 0,1 0 1 0 0,-1 0 0 0 0,1 0-1 0 0,0-1 1 0 0,-1 1 0 0 0,2-1 0 0 0,-1 0-1 0 0,0 0 1 0 0,1 0 0 0 0,-1 0-1 0 0,1-1 1 0 0,0 1 0 0 0,0-1-1 0 0,0 0 1 0 0,5 2 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5:59.76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1346 143 2721 0 0,'8'-16'690'0'0,"1"1"1"0"0,1-1 0 0 0,1 2 0 0 0,0 0 0 0 0,25-26 0 0 0,-33 37-694 0 0,0 1 1 0 0,1-1 0 0 0,-1 1 0 0 0,1-1 0 0 0,0 1 0 0 0,-1 0 0 0 0,1 0-1 0 0,0 1 1 0 0,0-1 0 0 0,0 1 0 0 0,0 0 0 0 0,1 0 0 0 0,-1 0-1 0 0,0 1 1 0 0,0-1 0 0 0,1 1 0 0 0,-1 0 0 0 0,0 0 0 0 0,0 1 0 0 0,1-1-1 0 0,-1 1 1 0 0,0 0 0 0 0,0 0 0 0 0,0 0 0 0 0,0 1 0 0 0,0-1-1 0 0,0 1 1 0 0,0 0 0 0 0,0 0 0 0 0,6 5 0 0 0,-1 0 76 0 0,0 1 1 0 0,-1 0 0 0 0,1 1-1 0 0,-2 0 1 0 0,1 0-1 0 0,-1 1 1 0 0,-1-1 0 0 0,1 1-1 0 0,-2 1 1 0 0,1 0 0 0 0,5 17-1 0 0,4 15 587 0 0,14 73 1 0 0,-1 31 955 0 0,11 194 0 0 0,-20 153 504 0 0,-19-493-2117 0 0,8 1042 2339 0 0,-8-859-2293 0 0,1-76-61 0 0,-6-1 1 0 0,-19 118-1 0 0,23-217-31 0 0,-1 0-1 0 0,0 1 1 0 0,0-1 0 0 0,-1 0 0 0 0,0 0 0 0 0,-1 0-1 0 0,0 0 1 0 0,0-1 0 0 0,0 0 0 0 0,-9 12-1 0 0,8-15-40 0 0,1 0 0 0 0,0 0-1 0 0,-1-1 1 0 0,0 1-1 0 0,0-1 1 0 0,0 0-1 0 0,0 0 1 0 0,0-1-1 0 0,-1 1 1 0 0,1-1 0 0 0,-1 0-1 0 0,0-1 1 0 0,1 0-1 0 0,-1 1 1 0 0,0-2-1 0 0,-6 1 1 0 0,-10 0-129 0 0,1-2 0 0 0,-1 0 0 0 0,1-2 0 0 0,0 0 0 0 0,0-1 0 0 0,-40-14 0 0 0,-118-57-56 0 0,174 72 267 0 0,-382-206 1050 0 0,14-28 677 0 0,-29-16 147 0 0,385 243-1735 0 0,11 7-76 0 0,0 1 0 0 0,0-2 0 0 0,1 1 0 0 0,-1 0 0 0 0,1-1 0 0 0,0 0 0 0 0,0 0-1 0 0,0-1 1 0 0,1 1 0 0 0,0-1 0 0 0,-1 0 0 0 0,-5-10 0 0 0,10 14-43 0 0,0 0 0 0 0,0 0 0 0 0,-1 0 0 0 0,1 0 0 0 0,0 0 0 0 0,0-1 0 0 0,1 1 0 0 0,-1 0 0 0 0,0 0 0 0 0,0 0 0 0 0,0 0 0 0 0,1 0 0 0 0,-1 0 0 0 0,1 0 0 0 0,-1 0 0 0 0,1 0 0 0 0,-1 0 0 0 0,1 0 0 0 0,0 0 0 0 0,-1 0 0 0 0,1 0 0 0 0,0 0 0 0 0,0 0 0 0 0,-1 1 0 0 0,1-1 0 0 0,0 0 0 0 0,0 1 0 0 0,0-1 0 0 0,2-1 0 0 0,33-15 214 0 0,-32 16-185 0 0,149-51 638 0 0,214-44 1 0 0,-286 77-649 0 0,68-12-533 0 0,248-18 0 0 0,-121 36-3251 0 0,1 10-4884 0 0,-224 3 6394 0 0,-2-2-1588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0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 50 10722 0 0,'-1'-4'391'0'0,"0"0"-1"0"0,1 0 0 0 0,0 0 1 0 0,-1 0-1 0 0,2-1 1 0 0,-1 1-1 0 0,0 0 0 0 0,2-5 1 0 0,-2 8-380 0 0,0 1 0 0 0,0-1 1 0 0,1 1-1 0 0,-1 0 1 0 0,0-1-1 0 0,0 1 0 0 0,0 0 1 0 0,1-1-1 0 0,-1 1 1 0 0,0 0-1 0 0,0-1 0 0 0,1 1 1 0 0,-1 0-1 0 0,0-1 0 0 0,1 1 1 0 0,-1 0-1 0 0,0 0 1 0 0,1 0-1 0 0,-1-1 0 0 0,0 1 1 0 0,1 0-1 0 0,-1 0 1 0 0,1 0-1 0 0,-1 0 0 0 0,0 0 1 0 0,1-1-1 0 0,-1 1 1 0 0,1 0-1 0 0,-1 0 0 0 0,0 0 1 0 0,1 0-1 0 0,1 1-11 0 0,0 0 0 0 0,0-1 0 0 0,0 1 0 0 0,-1 0 0 0 0,1 0 0 0 0,0 0 0 0 0,-1 0-1 0 0,1 0 1 0 0,-1 1 0 0 0,1-1 0 0 0,1 3 0 0 0,5 5 74 0 0,0 1-1 0 0,-1 0 0 0 0,0 1 1 0 0,0-1-1 0 0,-1 1 1 0 0,-1 1-1 0 0,0-1 1 0 0,7 24-1 0 0,-2 5 379 0 0,8 56-1 0 0,-5 12 602 0 0,-1 144 0 0 0,-21 113 446 0 0,4-235-1211 0 0,-25 353 141 0 0,2-56-325 0 0,27 1-1061 0 0,24-215-2616 0 0,-18-184 1766 0 0,2 0-1 0 0,1-1 1 0 0,1 1-1 0 0,1-2 1 0 0,17 33-1 0 0,-18-45 353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 2561 0 0,'-2'0'184'0'0,"1"0"1"0"0,0 0-1 0 0,-1 0 1 0 0,1 0 0 0 0,0 0-1 0 0,-1 0 1 0 0,1 0-1 0 0,0 1 1 0 0,-1-1 0 0 0,1 0-1 0 0,0 1 1 0 0,0-1 0 0 0,-1 1-1 0 0,1 0 1 0 0,0-1-1 0 0,0 1 1 0 0,0 0 0 0 0,0 0-1 0 0,0 0 1 0 0,0-1 0 0 0,-2 3-1 0 0,2 0-27 0 0,-1 0 0 0 0,1 0-1 0 0,0 1 1 0 0,0-1 0 0 0,1 0 0 0 0,-1 0-1 0 0,0 6 1 0 0,0-1-269 0 0,0-5 121 0 0,1-1 1 0 0,0 1-1 0 0,-1 0 0 0 0,1 0 0 0 0,1-1 0 0 0,-1 1 0 0 0,0 0 1 0 0,1-1-1 0 0,-1 1 0 0 0,1 0 0 0 0,0-1 0 0 0,-1 1 0 0 0,1-1 1 0 0,1 1-1 0 0,-1-1 0 0 0,0 1 0 0 0,1-1 0 0 0,-1 0 0 0 0,1 0 1 0 0,2 4-1 0 0,-2-5 52 0 0,-1-1 0 0 0,1 1 1 0 0,-1 0-1 0 0,1 0 0 0 0,-1-1 1 0 0,1 1-1 0 0,-1-1 0 0 0,1 1 1 0 0,0-1-1 0 0,-1 0 0 0 0,1 0 1 0 0,0 1-1 0 0,-1-1 0 0 0,1 0 1 0 0,-1 0-1 0 0,1-1 0 0 0,0 1 1 0 0,-1 0-1 0 0,1-1 0 0 0,0 1 1 0 0,-1-1-1 0 0,1 1 0 0 0,-1-1 1 0 0,1 0-1 0 0,-1 1 0 0 0,1-1 1 0 0,-1 0-1 0 0,0 0 0 0 0,1 0 1 0 0,-1 0-1 0 0,0 0 0 0 0,0-1 1 0 0,0 1-1 0 0,2-3 0 0 0,3-2 182 0 0,-1 0 0 0 0,0-1 0 0 0,0 0-1 0 0,-1 0 1 0 0,6-12 0 0 0,-9 17-403 0 0,0 0 0 0 0,0 0 0 0 0,0 0 0 0 0,0 0 0 0 0,0 0-1 0 0,-1 0 1 0 0,1 0 0 0 0,-1 0 0 0 0,1 0 0 0 0,-1 0 0 0 0,0 0 0 0 0,0 0 0 0 0,0 0 0 0 0,0 0 0 0 0,0 0 0 0 0,0 0 0 0 0,-1-1 0 0 0,1 1 0 0 0,-1 0 0 0 0,1 0 0 0 0,-1 0 0 0 0,0 0 0 0 0,0 0 0 0 0,0 1 0 0 0,0-1 0 0 0,0 0 0 0 0,-2-2 0 0 0,2 3-15 0 0,0 1 0 0 0,0-1-1 0 0,0 1 1 0 0,0 0 0 0 0,0 0 0 0 0,0-1 0 0 0,0 1 0 0 0,0 0 0 0 0,-1 0-1 0 0,1 0 1 0 0,0 0 0 0 0,0 0 0 0 0,0 0 0 0 0,0 0 0 0 0,0 1-1 0 0,0-1 1 0 0,0 0 0 0 0,0 0 0 0 0,0 1 0 0 0,0-1 0 0 0,0 1 0 0 0,0-1-1 0 0,0 1 1 0 0,0 0 0 0 0,0-1 0 0 0,-1 2 0 0 0,-7 4-1655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0.4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29 278 8218 0 0,'-18'-20'7477'0'0,"8"0"-5654"0"0,10 18-1842 0 0,0 0 0 0 0,0 0 0 0 0,0 1 0 0 0,0-1 0 0 0,0 0 0 0 0,0 0 0 0 0,0 0 0 0 0,1 0 0 0 0,-1 1 0 0 0,1-1 0 0 0,-1 0 0 0 0,1 1 0 0 0,0-1 0 0 0,-1 0 0 0 0,1 1 0 0 0,0-1 0 0 0,0 1 0 0 0,0-1 0 0 0,0 1 0 0 0,1-1 0 0 0,-1 1 1 0 0,0 0-1 0 0,1 0 0 0 0,2-2 0 0 0,10-9-22 0 0,1 2 1 0 0,0-1-1 0 0,1 2 1 0 0,0 0 0 0 0,22-8-1 0 0,92-28 290 0 0,-92 33-162 0 0,24-7-27 0 0,0 4 0 0 0,1 2 0 0 0,0 3 1 0 0,103-4-1 0 0,45 20-3754 0 0,-1 22-7587 0 0,-182-24 9018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0.7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72 506 7962 0 0,'-9'0'533'0'0,"4"-1"-304"0"0,-1 1-1 0 0,1 0 1 0 0,-1 0-1 0 0,0 1 1 0 0,1 0 0 0 0,-1 0-1 0 0,1 0 1 0 0,-1 0-1 0 0,-6 4 1 0 0,95-45 3622 0 0,70-40-3578 0 0,213-104 792 0 0,-273 143-854 0 0,2 4 0 0 0,103-25 1 0 0,91 2-161 0 0,-251 55-39 0 0,1 1 0 0 0,-1 3 0 0 0,1 0-1 0 0,-1 3 1 0 0,62 10 0 0 0,-85-9 16 0 0,0 1 0 0 0,0 0-1 0 0,-1 1 1 0 0,0 1 0 0 0,0 0 0 0 0,0 1-1 0 0,-1 0 1 0 0,1 1 0 0 0,12 11 0 0 0,-18-13 47 0 0,-1 1 1 0 0,0 1 0 0 0,0-1-1 0 0,-1 1 1 0 0,0 0 0 0 0,0 0-1 0 0,0 1 1 0 0,-1-1 0 0 0,-1 1-1 0 0,0 1 1 0 0,0-1 0 0 0,0 0-1 0 0,-1 1 1 0 0,3 17 0 0 0,-3 1-9 0 0,-1-1 0 0 0,-1 1 0 0 0,-1-1 1 0 0,-1 1-1 0 0,-9 47 0 0 0,-43 133-2135 0 0,43-179 304 0 0,0 0-1 0 0,-2-1 0 0 0,-1 0 1 0 0,-2-2-1 0 0,0 1 1 0 0,-31 37-1 0 0,25-39-1325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1.1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38 789 9490 0 0,'-34'-1'5346'0'0,"31"-3"-4797"0"0,15-5-400 0 0,310-157 2942 0 0,451-208-2349 0 0,-752 365-858 0 0,325-127-1872 0 0,-110 63-7100 0 0,-227 71 8206 0 0,-6 1 601 0 0,1 1 0 0 0,-1-1 0 0 0,0 1 0 0 0,0-1 1 0 0,0 0-1 0 0,0 0 0 0 0,0 0 0 0 0,-1-1 0 0 0,1 1 0 0 0,0-1 0 0 0,2-1 0 0 0</inkml:trace>
  <inkml:trace contextRef="#ctx0" brushRef="#br0" timeOffset="1">1011 148 4537 0 0,'-73'34'2275'0'0,"-106"67"1"0"0,142-76-1302 0 0,2 1 0 0 0,1 2 0 0 0,1 1 0 0 0,-44 50 0 0 0,38-30-383 0 0,3 1 1 0 0,1 2-1 0 0,3 2 1 0 0,3 1-1 0 0,1 1 1 0 0,3 1-1 0 0,3 1 1 0 0,2 1-1 0 0,3 1 1 0 0,2 0-1 0 0,4 2 1 0 0,-7 82-1 0 0,17-122-448 0 0,0 0-1 0 0,1 1 1 0 0,2-1-1 0 0,0 1 1 0 0,1-1-1 0 0,11 39 1 0 0,-10-51-106 0 0,0 0 1 0 0,0 0 0 0 0,0-1-1 0 0,1 0 1 0 0,1 0 0 0 0,0 0-1 0 0,0-1 1 0 0,0 0 0 0 0,1 0-1 0 0,0-1 1 0 0,1 1 0 0 0,0-2-1 0 0,0 1 1 0 0,0-1 0 0 0,1 0-1 0 0,18 8 1 0 0,-9-6 6 0 0,0 0-1 0 0,0-2 1 0 0,1 0-1 0 0,0-2 1 0 0,1 0 0 0 0,37 3-1 0 0,-26-6-14 0 0,-1-2 0 0 0,1-1-1 0 0,55-10 1 0 0,-9-7-83 0 0,0-4-1 0 0,107-48 1 0 0,332-175-3944 0 0,-265 107-1269 0 0,-6-6-3373 0 0,-161 94 4259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1.5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48 234 10458 0 0,'-48'-1'3356'0'0,"98"16"-3240"0"0,-25-12 135 0 0,0-2 1 0 0,0 0-1 0 0,0-1 1 0 0,30-5-1 0 0,103-21 967 0 0,-124 19-1021 0 0,286-59 1090 0 0,396-58-896 0 0,-333 99-1425 0 0,-190 28-1489 0 0,-4 15-3435 0 0,-129-3 2162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1.8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77 272 14795 0 0,'-8'4'406'0'0,"1"-1"-1"0"0,0 2 1 0 0,0-1-1 0 0,1 1 1 0 0,-1 0 0 0 0,-5 6-1 0 0,9-9-389 0 0,1 1 0 0 0,0 0 0 0 0,0 0 0 0 0,0 0 0 0 0,0 0 0 0 0,1 0 0 0 0,-1 1 0 0 0,1-1 0 0 0,0 0 0 0 0,-1 1 0 0 0,2-1-1 0 0,-1 1 1 0 0,0 0 0 0 0,1-1 0 0 0,-1 1 0 0 0,1 3 0 0 0,3 48 68 0 0,15 82 0 0 0,-1-3 148 0 0,-11 290 810 0 0,-5-61-2900 0 0,6-280-1549 0 0,-4-68 1569 0 0,0 0 0 0 0,1 0 0 0 0,7 20 1 0 0</inkml:trace>
  <inkml:trace contextRef="#ctx0" brushRef="#br0" timeOffset="1">942 1 15163 0 0,'0'33'2629'0'0,"2"49"-2340"0"0,-3 0-1 0 0,-4-1 1 0 0,-31 160 0 0 0,-87 233 1269 0 0,9-42-1049 0 0,99-354-935 0 0,-5 109 0 0 0,12-10-6159 0 0,6-124 2577 0 0,-1-17 994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2.2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111 741 13699 0 0,'-20'-1'1673'0'0,"9"1"-1129"0"0,-1 0 0 0 0,0-1 1 0 0,1 0-1 0 0,-1-1 0 0 0,-17-5 0 0 0,29 7-542 0 0,-1 0 0 0 0,1 0-1 0 0,0 0 1 0 0,0 0 0 0 0,0 0-1 0 0,0 0 1 0 0,0 0-1 0 0,-1 0 1 0 0,1 0 0 0 0,0-1-1 0 0,0 1 1 0 0,0 0 0 0 0,0 0-1 0 0,0 0 1 0 0,0 0 0 0 0,0 0-1 0 0,-1 0 1 0 0,1-1-1 0 0,0 1 1 0 0,0 0 0 0 0,0 0-1 0 0,0 0 1 0 0,0 0 0 0 0,0 0-1 0 0,0 0 1 0 0,0-1 0 0 0,0 1-1 0 0,0 0 1 0 0,0 0-1 0 0,0 0 1 0 0,0 0 0 0 0,0-1-1 0 0,0 1 1 0 0,0 0 0 0 0,0 0-1 0 0,0 0 1 0 0,0 0 0 0 0,0 0-1 0 0,0-1 1 0 0,0 1-1 0 0,0 0 1 0 0,0 0 0 0 0,0 0-1 0 0,0 0 1 0 0,0 0 0 0 0,1-1-1 0 0,-1 1 1 0 0,9-8 42 0 0,12-3 96 0 0,74-28 1037 0 0,108-30-1 0 0,107-12-492 0 0,-126 34-563 0 0,227-60-9 0 0,287-79-1148 0 0,-600 159 471 0 0,256-68-3290 0 0,-114 48-6647 0 0,-196 41 6050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2.5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206 462 15811 0 0,'-10'13'259'0'0,"1"1"0"0"0,0 0-1 0 0,1 0 1 0 0,0 1 0 0 0,1 0-1 0 0,1 1 1 0 0,0-1 0 0 0,1 1 0 0 0,1 0-1 0 0,-3 23 1 0 0,1 18-282 0 0,1 97 1 0 0,4-58 267 0 0,-58 456 552 0 0,9-147-1431 0 0,45-256-2690 0 0,6-124 1221 0 0,1-1 1 0 0,1 1 0 0 0,1-1 0 0 0,7 25 0 0 0</inkml:trace>
  <inkml:trace contextRef="#ctx0" brushRef="#br0" timeOffset="1">1264 0 14507 0 0,'-8'38'2980'0'0,"5"21"-2703"0"0,2-16-187 0 0,-49 380 1212 0 0,-27 1 359 0 0,29-165-1099 0 0,-76 690-2062 0 0,120-878-190 0 0,-10 154-11091 0 0,10-183 8613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61 973 17996 0 0,'-58'4'2372'0'0,"55"-6"-2356"0"0,10-4-40 0 0,10-3-33 0 0,481-190 2053 0 0,12 27-1230 0 0,-489 165-781 0 0,625-228 444 0 0,-172 59-2894 0 0,-235 95-2734 0 0,3 10-4081 0 0,-172 53 4193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3.2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5 207 9234 0 0,'-1'-1'142'0'0,"0"-1"0"0"0,0 0 0 0 0,1 0 0 0 0,0 1 0 0 0,-1-1 0 0 0,1 0-1 0 0,0 0 1 0 0,0 0 0 0 0,-1 1 0 0 0,1-1 0 0 0,1 0 0 0 0,-1 0 0 0 0,0 0 0 0 0,0 0 0 0 0,1 1 0 0 0,-1-1 0 0 0,1 0 0 0 0,0 0 0 0 0,-1 1-1 0 0,1-1 1 0 0,0 1 0 0 0,0-1 0 0 0,0 0 0 0 0,0 1 0 0 0,0-1 0 0 0,0 1 0 0 0,3-2 0 0 0,1-1-182 0 0,0 1 0 0 0,1 1 0 0 0,0-1 0 0 0,-1 1 0 0 0,1 0 0 0 0,12-3 0 0 0,-14 4 141 0 0,444-83 1221 0 0,-276 59-835 0 0,-110 14-294 0 0,1 3 1 0 0,0 3 0 0 0,0 3-1 0 0,102 9 1 0 0,-141-5-159 0 0,-1 2 0 0 0,0 1 0 0 0,0 1-1 0 0,0 1 1 0 0,0 0 0 0 0,-1 2 0 0 0,-1 1 0 0 0,1 1 0 0 0,-2 0-1 0 0,1 2 1 0 0,-2 0 0 0 0,0 1 0 0 0,0 1 0 0 0,-2 1 0 0 0,25 28-1 0 0,-24-21 139 0 0,-1 1 0 0 0,-1 0 0 0 0,-1 2 0 0 0,-1 0 0 0 0,-1 0 0 0 0,-2 1 0 0 0,-1 1 0 0 0,10 38 0 0 0,-16-48-411 0 0,0 1 0 0 0,-1 0 0 0 0,-1 0 0 0 0,0 0 0 0 0,-2 0 0 0 0,0 0 0 0 0,-1 0 0 0 0,-1 0 0 0 0,-1 0 0 0 0,-1 0 0 0 0,0 0 0 0 0,-1-1 0 0 0,-14 32 0 0 0,15-43-584 0 0,0 0 0 0 0,-1 0 0 0 0,-57 50-6579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3.5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232 464 6889 0 0,'-69'-1'3926'0'0,"26"1"-2275"0"0,-59-7-1 0 0,102 7-1600 0 0,-1 0-1 0 0,0 0 0 0 0,1 0 0 0 0,-1 0 1 0 0,0 0-1 0 0,1 0 0 0 0,-1 0 1 0 0,0 0-1 0 0,1 0 0 0 0,-1 0 0 0 0,0 0 1 0 0,1-1-1 0 0,-1 1 0 0 0,0 0 0 0 0,1 0 1 0 0,-1-1-1 0 0,1 1 0 0 0,-1-1 1 0 0,1 1-1 0 0,-1 0 0 0 0,1-1 0 0 0,-1 1 1 0 0,1-1-1 0 0,-1 1 0 0 0,1-1 0 0 0,-1 1 1 0 0,1-1-1 0 0,0 1 0 0 0,-1-1 1 0 0,1 0-1 0 0,0-1 0 0 0,0 1 17 0 0,0 0 0 0 0,1 0 0 0 0,0 0-1 0 0,-1 0 1 0 0,1-1 0 0 0,0 1 0 0 0,0 0 0 0 0,-1 0-1 0 0,1 0 1 0 0,0 0 0 0 0,0 1 0 0 0,0-1 0 0 0,0 0 0 0 0,2-1-1 0 0,46-26 965 0 0,-47 27-970 0 0,96-43 1228 0 0,136-42-1 0 0,111-8-876 0 0,238-5-1096 0 0,-403 74-2928 0 0,-1-3-4366 0 0,-118 13 3231 0 0,-33 7 1689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2200 0 0,'3'3'301'0'0,"0"0"0"0"0,1-1-1 0 0,0 1 1 0 0,-1-1-1 0 0,1 0 1 0 0,0 0 0 0 0,0 0-1 0 0,0-1 1 0 0,0 1-1 0 0,1-1 1 0 0,-1 0 0 0 0,0 0-1 0 0,0-1 1 0 0,1 1-1 0 0,-1-1 1 0 0,1 0 0 0 0,-1 0-1 0 0,0 0 1 0 0,6-2-1 0 0,37-8-424 0 0,-34 7-644 0 0,-1 0-1 0 0,-1-1 1 0 0,1 0-1 0 0,0-1 1 0 0,-1 0-1 0 0,0-1 1 0 0,12-8-1 0 0,-11 5-859 0 0</inkml:trace>
  <inkml:trace contextRef="#ctx0" brushRef="#br0" timeOffset="1">385 2 4633 0 0,'2'-2'4118'0'0,"2"8"-2430"0"0,2 8-654 0 0,-2 41-592 0 0,-2 0 1 0 0,-7 73-1 0 0,0 36-668 0 0,6-138-166 0 0,1 0 0 0 0,1 0 0 0 0,2 0 0 0 0,8 30 0 0 0,-11-50-206 0 0,0 0-1 0 0,1-1 1 0 0,-1 1-1 0 0,1 0 1 0 0,5 6-1 0 0,-6-10 338 0 0,-1 0-1 0 0,1 0 1 0 0,-1 0-1 0 0,1 0 1 0 0,0 0-1 0 0,0-1 1 0 0,0 1-1 0 0,0 0 1 0 0,0-1-1 0 0,0 0 1 0 0,0 0-1 0 0,0 1 1 0 0,1-1-1 0 0,-1-1 1 0 0,0 1-1 0 0,5 1 1 0 0,4-2-1661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3.9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1097 0 12931 0 0,'-146'81'2877'0'0,"125"-66"-2783"0"0,1 0 1 0 0,0 0-1 0 0,1 2 0 0 0,-27 31 0 0 0,-68 100 1091 0 0,-105 181 0 0 0,144-212-295 0 0,72-112-845 0 0,-46 70 587 0 0,3 1 0 0 0,-43 102 1 0 0,84-168-592 0 0,1 1 0 0 0,0 1 1 0 0,1-1-1 0 0,1 0 1 0 0,-1 1-1 0 0,2-1 0 0 0,0 1 1 0 0,0 19-1 0 0,2-25-35 0 0,0-1 0 0 0,0 1 0 0 0,0-1 0 0 0,0 1 0 0 0,1-1-1 0 0,0 0 1 0 0,0 0 0 0 0,1 1 0 0 0,-1-2 0 0 0,1 1 0 0 0,0 0 0 0 0,1 0 0 0 0,-1-1 0 0 0,1 0-1 0 0,0 0 1 0 0,0 0 0 0 0,0 0 0 0 0,0-1 0 0 0,1 1 0 0 0,4 2 0 0 0,8 3 34 0 0,-1-1 0 0 0,2 0 0 0 0,-1-1 0 0 0,1-2 0 0 0,0 1 0 0 0,1-2 1 0 0,-1 0-1 0 0,1-2 0 0 0,-1 0 0 0 0,32 0 0 0 0,19-5 12 0 0,102-16-1 0 0,-167 19-55 0 0,719-155 308 0 0,-13-59-3063 0 0,-612 183 1776 0 0,-39 12 35 0 0,-24 6-610 0 0,1 2 0 0 0,0 1 0 0 0,0 2 0 0 0,39-4 0 0 0,-43 15-1405 0 0</inkml:trace>
  <inkml:trace contextRef="#ctx0" brushRef="#br0" timeOffset="1">116 2465 15115 0 0,'-100'43'3049'0'0,"99"-43"-3042"0"0,0 0 0 0 0,0 0 0 0 0,1 1-1 0 0,-1-1 1 0 0,0 0 0 0 0,0 1 0 0 0,1-1 0 0 0,-1 1 0 0 0,0-1 0 0 0,0 1 0 0 0,1-1-1 0 0,-1 1 1 0 0,1-1 0 0 0,-1 1 0 0 0,0-1 0 0 0,1 1 0 0 0,-1 0 0 0 0,1-1 0 0 0,0 1-1 0 0,-1 0 1 0 0,1 0 0 0 0,0-1 0 0 0,-1 1 0 0 0,1 2 0 0 0,0-3-2 0 0,1 1-1 0 0,0-1 1 0 0,-1 1 0 0 0,1-1 0 0 0,0 1-1 0 0,0-1 1 0 0,0 1 0 0 0,0-1 0 0 0,-1 0 0 0 0,1 1-1 0 0,0-1 1 0 0,0 0 0 0 0,0 0 0 0 0,0 0-1 0 0,0 0 1 0 0,0 0 0 0 0,1 0 0 0 0,48-1 224 0 0,-3-5 172 0 0,0-3 1 0 0,-1-1 0 0 0,55-21-1 0 0,134-61 572 0 0,-153 57-745 0 0,889-322 529 0 0,-174 69-1442 0 0,-101 11-2189 0 0,-666 265 2555 0 0,109-39-1900 0 0,-117 45 732 0 0,0 1 0 0 0,27-3 0 0 0,-20 8-1730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4.2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75 786 17220 0 0,'-74'11'1427'0'0,"157"-31"-1060"0"0,143-52 1 0 0,73-55 864 0 0,-163 68-982 0 0,68-30-152 0 0,524-214 201 0 0,-681 285-294 0 0,140-50 77 0 0,-151 57-74 0 0,0 2 0 0 0,1 1 1 0 0,46-3-1 0 0,-73 10-12 0 0,0 0 0 0 0,-1 1 1 0 0,1 1-1 0 0,-1 0 1 0 0,1 0-1 0 0,-1 1 0 0 0,1 0 1 0 0,-1 1-1 0 0,0 0 1 0 0,0 0-1 0 0,0 1 0 0 0,10 5 1 0 0,-14-5 11 0 0,1 0 1 0 0,-1 0-1 0 0,0 0 1 0 0,0 1-1 0 0,-1-1 0 0 0,1 1 1 0 0,-1 0-1 0 0,0 1 1 0 0,0-1-1 0 0,-1 1 1 0 0,0 0-1 0 0,0-1 0 0 0,0 1 1 0 0,0 1-1 0 0,-1-1 1 0 0,0 0-1 0 0,-1 1 1 0 0,2 9-1 0 0,-1 2 23 0 0,-2 0 1 0 0,0 0-1 0 0,0 0 0 0 0,-2 0 1 0 0,0 0-1 0 0,-1 0 1 0 0,-11 32-1 0 0,-51 118 65 0 0,-107 187-3562 0 0,142-304 569 0 0,-1-2 1 0 0,-3-1 0 0 0,-2-1-1 0 0,-71 71 1 0 0,77-91 11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4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1003 10538 0 0,'-1'-8'5896'0'0,"44"-6"-6472"0"0,-27 9 1150 0 0,156-62 1183 0 0,169-94 1 0 0,-233 108-1459 0 0,708-373-118 0 0,-809 421-238 0 0,62-33-1738 0 0,-2-3 0 0 0,98-80 0 0 0,-162 119 1558 0 0,-1 0 1 0 0,1 0 0 0 0,-1-1 0 0 0,0 1 0 0 0,0-1 0 0 0,0 1-1 0 0,0-1 1 0 0,0 1 0 0 0,-1-1 0 0 0,2-4 0 0 0,-51-19-3805 0 0,24 23 3219 0 0,0 1 0 0 0,-1 0 0 0 0,1 2-1 0 0,-41 6 1 0 0,26-1 567 0 0,1 3 0 0 0,-68 22 0 0 0,40-6 546 0 0,1 4-1 0 0,-64 37 1 0 0,56-21 1538 0 0,2 2 1 0 0,3 4-1 0 0,-69 63 1 0 0,81-59-395 0 0,2 3 1 0 0,-61 83 0 0 0,-72 142 2013 0 0,155-227-2800 0 0,2 1 0 0 0,3 2 0 0 0,2 0-1 0 0,2 2 1 0 0,-27 120 0 0 0,47-158-564 0 0,0 0 1 0 0,1 0-1 0 0,2 0 1 0 0,0 0-1 0 0,1 0 1 0 0,1 0-1 0 0,1 0 1 0 0,1 0-1 0 0,13 38 1 0 0,-12-47-69 0 0,0 1 0 0 0,1-1 0 0 0,1 0 0 0 0,0 0 0 0 0,1-1 0 0 0,0 0 0 0 0,1 0 0 0 0,0-1 0 0 0,1 0 0 0 0,1-1 0 0 0,-1 0 0 0 0,1-1 0 0 0,1 0 0 0 0,0 0 0 0 0,23 11 0 0 0,-10-9 9 0 0,1-1-1 0 0,0-1 1 0 0,1-1 0 0 0,0-2-1 0 0,0-1 1 0 0,1-1-1 0 0,-1-1 1 0 0,1-1 0 0 0,44-3-1 0 0,-9-5-58 0 0,-1-2-1 0 0,-1-2 0 0 0,72-23 0 0 0,224-91-364 0 0,-8-26-444 0 0,218-81-3383 0 0,-408 180 337 0 0,-53 19-1673 0 0,-87 26 4141 0 0,38-11-4555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6.21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1 389 10138 0 0,'11'-9'328'0'0,"1"1"0"0"0,1 0-1 0 0,-1 1 1 0 0,1 0 0 0 0,0 1-1 0 0,1 0 1 0 0,0 2 0 0 0,0-1 0 0 0,23-3-1 0 0,12 0-326 0 0,73-1 0 0 0,-78 7 189 0 0,1068-100-933 0 0,-1013 87 112 0 0,224-41-2900 0 0,-272 44 2372 0 0,0-2-1 0 0,-2-3 1 0 0,1-1 0 0 0,53-31 0 0 0,-70 31-1115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6.5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357 16 6913 0 0,'-46'-11'5728'0'0,"0"7"-3849"0"0,42 4-1864 0 0,0 0-1 0 0,0 0 1 0 0,-1 1 0 0 0,1 0-1 0 0,1 0 1 0 0,-1 0 0 0 0,0 0 0 0 0,0 0-1 0 0,0 1 1 0 0,0 0 0 0 0,1 0-1 0 0,-1 0 1 0 0,1 0 0 0 0,0 0-1 0 0,-1 1 1 0 0,1-1 0 0 0,0 1-1 0 0,0 0 1 0 0,1 0 0 0 0,-5 6 0 0 0,-5 10-18 0 0,1 0 0 0 0,1 1 0 0 0,1 0 0 0 0,-12 39 0 0 0,-18 92-26 0 0,28-102 26 0 0,-12 49-24 0 0,4 1 0 0 0,-11 172-1 0 0,30-259 20 0 0,0 1 0 0 0,1-1-1 0 0,0 1 1 0 0,1-1-1 0 0,0 1 1 0 0,1-1-1 0 0,1 0 1 0 0,0 0-1 0 0,0 0 1 0 0,1 0-1 0 0,12 19 1 0 0,-13-24 26 0 0,2-1 0 0 0,-1 1 0 0 0,1-1 0 0 0,0 0 0 0 0,0 0 0 0 0,0-1 0 0 0,1 0 0 0 0,0 0 0 0 0,0 0 0 0 0,0-1 0 0 0,0 0 0 0 0,1-1 0 0 0,0 0 0 0 0,0 0 0 0 0,0 0 0 0 0,0-1 0 0 0,0 0 0 0 0,14 1 0 0 0,8-1 161 0 0,0-1 0 0 0,0-1 1 0 0,55-9-1 0 0,90-26 559 0 0,-150 29-629 0 0,792-231 1058 0 0,-18-60-4239 0 0,-703 259 2104 0 0,325-127-9291 0 0,-388 152 7782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6.9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202 1344 9682 0 0,'-1'1'96'0'0,"-49"8"2305"0"0,0-2 0 0 0,-51 1 0 0 0,153-28-1996 0 0,1050-385 586 0 0,-359 98-698 0 0,396-158-1061 0 0,-864 364-1143 0 0,-205 80-662 0 0,1 3 0 0 0,73-9 0 0 0,-63 23-2776 0 0,-47 5 2690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7.2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9 647 14723 0 0,'-2'-3'108'0'0,"1"1"0"0"0,0 0 0 0 0,0-1 0 0 0,0 1 0 0 0,1-1 0 0 0,-1 1 0 0 0,0-1 0 0 0,1 1 0 0 0,0-1 0 0 0,-1 1 0 0 0,1-1 0 0 0,0 0 0 0 0,1 1 0 0 0,-1-1 0 0 0,0 1 0 0 0,1-1 0 0 0,-1 0 0 0 0,1 1 0 0 0,0-1 0 0 0,0 1 0 0 0,0 0 0 0 0,0-1 0 0 0,0 1 0 0 0,0 0 0 0 0,1 0 0 0 0,-1-1 0 0 0,1 1 0 0 0,0 0 0 0 0,-1 1 0 0 0,5-4 0 0 0,4-4-197 0 0,1 0 1 0 0,1 1-1 0 0,-1 0 1 0 0,21-9-1 0 0,-25 13 217 0 0,131-61-208 0 0,202-67 1 0 0,-238 95 64 0 0,461-150 116 0 0,-463 160-82 0 0,1 5 1 0 0,0 4 0 0 0,182-8-1 0 0,-261 26-7 0 0,0 0-1 0 0,0 2 0 0 0,41 8 1 0 0,-57-9-91 0 0,-1 0 0 0 0,1 1 0 0 0,0 0 0 0 0,0 0-1 0 0,-1 0 1 0 0,1 1 0 0 0,-1 0 0 0 0,0 0 0 0 0,0 0 0 0 0,0 1 0 0 0,0-1 0 0 0,-1 1 0 0 0,1 0-1 0 0,-1 1 1 0 0,0-1 0 0 0,0 1 0 0 0,-1 0 0 0 0,1 0 0 0 0,2 5 0 0 0,-5-5-273 0 0,1-1 0 0 0,-1 1 0 0 0,-1-1 0 0 0,1 1 0 0 0,0-1 0 0 0,-1 1-1 0 0,0-1 1 0 0,0 1 0 0 0,-1-1 0 0 0,1 1 0 0 0,-1-1 0 0 0,0 1 0 0 0,0-1 0 0 0,0 1 0 0 0,-1-1 0 0 0,1 0 0 0 0,-1 1 0 0 0,0-1 0 0 0,-1 0 0 0 0,-4 6 0 0 0,-4 6-1177 0 0,0-1 0 0 0,-2 0-1 0 0,-22 20 1 0 0,-1-1-866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7.5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144 952 7130 0 0,'-52'9'2887'0'0,"32"-4"-1452"0"0,0-2 1 0 0,-31 2-1 0 0,76-22 55 0 0,855-406 896 0 0,-295 129-4883 0 0,-349 170-3558 0 0,-75 30-1450 0 0,-130 73 5507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7.9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348 1 10386 0 0,'-14'1'490'0'0,"1"0"0"0"0,-1 1 0 0 0,0 1-1 0 0,1 1 1 0 0,0-1 0 0 0,0 2 0 0 0,0 0 0 0 0,-16 9-1 0 0,21-9-448 0 0,0 1 0 0 0,0-1-1 0 0,1 2 1 0 0,0-1 0 0 0,0 1-1 0 0,1 0 1 0 0,-1 1 0 0 0,2-1 0 0 0,-1 1-1 0 0,1 0 1 0 0,0 1 0 0 0,-6 15-1 0 0,-13 32 119 0 0,3 2-1 0 0,2 0 1 0 0,3 2-1 0 0,2-1 1 0 0,4 2-1 0 0,1 0 0 0 0,4 0 1 0 0,2 0-1 0 0,2 1 1 0 0,13 98-1 0 0,-9-142 29 0 0,1 1 0 0 0,1-1 1 0 0,0 0-1 0 0,1-1 0 0 0,1 1 0 0 0,0-1 0 0 0,2 0 0 0 0,0-1 0 0 0,1 0 0 0 0,12 16 0 0 0,-14-23-59 0 0,0 1 1 0 0,1-1-1 0 0,0-1 0 0 0,1 1 0 0 0,0-2 0 0 0,0 1 0 0 0,1-1 1 0 0,-1-1-1 0 0,1 0 0 0 0,1-1 0 0 0,-1 0 0 0 0,1 0 1 0 0,0-1-1 0 0,0-1 0 0 0,23 4 0 0 0,0-4-10 0 0,0-2-1 0 0,1-1 1 0 0,-1-2-1 0 0,1-1 1 0 0,-1-2-1 0 0,37-10 1 0 0,6-6 1 0 0,116-47 1 0 0,470-234-2006 0 0,-339 135-3052 0 0,-4-6-4759 0 0,-184 96 5952 0 0,-69 37 1894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8.3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661 242 13707 0 0,'-28'5'885'0'0,"1"2"-1"0"0,-1 1 1 0 0,1 1 0 0 0,1 1-1 0 0,-29 16 1 0 0,38-16-892 0 0,0 0 0 0 0,2 2-1 0 0,-1 0 1 0 0,1 1 0 0 0,1 0-1 0 0,0 1 1 0 0,1 0 0 0 0,-15 23-1 0 0,-2 9-46 0 0,1 2 0 0 0,3 0 0 0 0,2 2 0 0 0,-21 61 0 0 0,-53 217-68 0 0,83-276 126 0 0,-31 145-109 0 0,43-176 56 0 0,0 1-1 0 0,2-1 0 0 0,0 0 1 0 0,1 1-1 0 0,2-1 0 0 0,0 1 0 0 0,6 23 1 0 0,-7-40 2 0 0,0 0 1 0 0,0 0-1 0 0,1 0 1 0 0,0 0 0 0 0,0-1-1 0 0,1 1 1 0 0,-1-1 0 0 0,1 1-1 0 0,0-1 1 0 0,0 0 0 0 0,0 0-1 0 0,0 0 1 0 0,1 0 0 0 0,0-1-1 0 0,0 0 1 0 0,0 0 0 0 0,8 5-1 0 0,-6-5-15 0 0,1 0 0 0 0,-1-1-1 0 0,1 0 1 0 0,-1-1 0 0 0,1 1-1 0 0,0-1 1 0 0,0-1 0 0 0,0 1-1 0 0,0-1 1 0 0,0 0 0 0 0,-1-1 0 0 0,13-2-1 0 0,2-2-31 0 0,0 0-1 0 0,0-2 0 0 0,-1-1 1 0 0,0 0-1 0 0,0-1 1 0 0,-1-2-1 0 0,-1 0 0 0 0,1 0 1 0 0,-2-2-1 0 0,0 0 0 0 0,0-1 1 0 0,25-29-1 0 0,-9 6-59 0 0,-1-2 1 0 0,-1-2-1 0 0,-3-1 0 0 0,32-62 0 0 0,-40 65 94 0 0,-3-1 0 0 0,-1-1 0 0 0,-2 0 0 0 0,-2-1 1 0 0,-1 0-1 0 0,9-84 0 0 0,-18 97 182 0 0,0 0-1 0 0,-2 0 1 0 0,-2 0 0 0 0,0-1 0 0 0,-2 1 0 0 0,-1 1 0 0 0,-1-1 0 0 0,-2 1-1 0 0,-1 0 1 0 0,-1 0 0 0 0,-16-31 0 0 0,22 52 30 0 0,-4-7 197 0 0,1 0 0 0 0,0 0 1 0 0,1-1-1 0 0,-6-21 1 0 0,11 31-319 0 0,0 1 0 0 0,1-1 0 0 0,0 1 0 0 0,-1-1 0 0 0,1 1 0 0 0,1-1 0 0 0,-1 0 0 0 0,1 1 0 0 0,-1-1 0 0 0,1 1 0 0 0,1-1 0 0 0,-1 1 0 0 0,1 0 0 0 0,-1-1 0 0 0,1 1 0 0 0,0 0 0 0 0,1 0 0 0 0,-1 0 0 0 0,5-5 0 0 0,14-14 12 0 0,1 1 1 0 0,1 2-1 0 0,0 0 0 0 0,2 1 0 0 0,0 2 0 0 0,1 0 0 0 0,0 2 1 0 0,2 1-1 0 0,-1 1 0 0 0,2 1 0 0 0,0 1 0 0 0,40-8 1 0 0,-30 10-45 0 0,2 2 1 0 0,-1 2 0 0 0,0 2 0 0 0,1 1-1 0 0,0 2 1 0 0,-1 2 0 0 0,1 2 0 0 0,-1 1 0 0 0,0 3-1 0 0,0 0 1 0 0,-1 3 0 0 0,0 2 0 0 0,-1 1-1 0 0,0 1 1 0 0,-1 3 0 0 0,36 22 0 0 0,-31-12 15 0 0,-2 2 1 0 0,-1 1-1 0 0,-2 2 1 0 0,-1 1-1 0 0,-1 2 1 0 0,-2 2 0 0 0,-2 1-1 0 0,-2 1 1 0 0,-1 1-1 0 0,-2 2 1 0 0,32 73-1 0 0,-12-7 178 0 0,40 152 0 0 0,11 121-31 0 0,-77-299-238 0 0,97 397-1844 0 0,-82-340-2120 0 0,0 1-3525 0 0,-24-103 5696 0 0,1-3-1090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4993 0 0,'-4'40'1700'0'0,"0"44"1"0"0,14 103-1098 0 0,1-151-1238 0 0,-9-32 100 0 0,0 0-1 0 0,-1 0 0 0 0,0 0 0 0 0,1 0 0 0 0,-1 1 0 0 0,-1-1 0 0 0,1 5 1 0 0,-1-8 541 0 0,-1-1 0 0 0,1 1 0 0 0,-1-1 0 0 0,1 0 1 0 0,-1 1-1 0 0,1-1 0 0 0,-1 0 0 0 0,1 0 1 0 0,-1 1-1 0 0,0-1 0 0 0,1 0 0 0 0,-1 0 0 0 0,1 0 1 0 0,-1 0-1 0 0,0 0 0 0 0,1 0 0 0 0,-1 0 0 0 0,1 0 1 0 0,-1 0-1 0 0,0 0 0 0 0,1 0 0 0 0,-1 0 1 0 0,1 0-1 0 0,-1-1 0 0 0,0 1 0 0 0,1 0 0 0 0,-1 0 1 0 0,1-1-1 0 0,-1 1 0 0 0,1 0 0 0 0,-1-1 1 0 0,0 0-1 0 0,-22-9 2793 0 0,23 10-2763 0 0,0 0-1 0 0,-1 0 0 0 0,1 0 1 0 0,0 0-1 0 0,0 0 0 0 0,-1 0 1 0 0,1-1-1 0 0,0 1 0 0 0,0 0 1 0 0,0 0-1 0 0,0 0 0 0 0,-1 0 1 0 0,1-1-1 0 0,0 1 1 0 0,0 0-1 0 0,0 0 0 0 0,0-1 1 0 0,0 1-1 0 0,-1 0 0 0 0,1 0 1 0 0,0-1-1 0 0,0 1 0 0 0,0 0 1 0 0,0 0-1 0 0,0-1 0 0 0,0 1 1 0 0,0 0-1 0 0,0 0 1 0 0,0-1-1 0 0,0 1 0 0 0,0 0 1 0 0,0 0-1 0 0,0-1 0 0 0,0 1 1 0 0,0 0-1 0 0,1-1 0 0 0,8-10 392 0 0,18-10-388 0 0,-25 19 69 0 0,4-2-60 0 0,56-34 144 0 0,-58 36-193 0 0,-1 0 0 0 0,1 1 0 0 0,0-1 0 0 0,-1 1 0 0 0,1-1 0 0 0,0 1 0 0 0,0 1 0 0 0,0-1 0 0 0,0 0-1 0 0,0 1 1 0 0,0 0 0 0 0,0 0 0 0 0,0 0 0 0 0,8 2 0 0 0,-10-1 20 0 0,0 0-1 0 0,0 0 1 0 0,0 0 0 0 0,0 0-1 0 0,-1 1 1 0 0,1-1 0 0 0,0 1 0 0 0,-1-1-1 0 0,1 1 1 0 0,-1 0 0 0 0,0-1-1 0 0,1 1 1 0 0,-1 0 0 0 0,0 0-1 0 0,0 0 1 0 0,0 0 0 0 0,0 0-1 0 0,-1 0 1 0 0,1 0 0 0 0,0 1 0 0 0,-1-1-1 0 0,0 0 1 0 0,1 0 0 0 0,-1 0-1 0 0,0 4 1 0 0,0 8 235 0 0,0-1 1 0 0,-1 1-1 0 0,-3 13 1 0 0,3-18-84 0 0,-16 76 1134 0 0,11-62-930 0 0,2 1 1 0 0,0-1 0 0 0,1 1 0 0 0,1 30-1 0 0,1-52-362 0 0,1 0 0 0 0,0-1 0 0 0,0 1 0 0 0,1 0 0 0 0,-1 0 0 0 0,0-1 0 0 0,0 1 0 0 0,1 0 0 0 0,-1 0 0 0 0,1-1 0 0 0,0 1 0 0 0,-1-1 0 0 0,1 1 0 0 0,0-1 0 0 0,0 1 0 0 0,0-1 0 0 0,0 1 0 0 0,0-1 0 0 0,0 1 0 0 0,1-1 0 0 0,1 2 0 0 0,-1-2-19 0 0,-1-1 0 0 0,1 0 0 0 0,0 1-1 0 0,-1-1 1 0 0,1 0 0 0 0,-1 0 0 0 0,1 0-1 0 0,-1 0 1 0 0,1 0 0 0 0,0 0 0 0 0,-1 0-1 0 0,1-1 1 0 0,-1 1 0 0 0,1-1-1 0 0,-1 1 1 0 0,1-1 0 0 0,-1 1 0 0 0,1-1-1 0 0,0-1 1 0 0,6-2-68 0 0,-1-1 0 0 0,0 0 0 0 0,0-1 0 0 0,0 1 0 0 0,-1-1-1 0 0,0-1 1 0 0,7-7 0 0 0,-9 8 21 0 0,0 0 0 0 0,0 0 0 0 0,-1-1 0 0 0,0 1 0 0 0,0-1-1 0 0,0 0 1 0 0,-1 1 0 0 0,0-1 0 0 0,0 0 0 0 0,-1-1 0 0 0,0 1 0 0 0,0 0-1 0 0,-1-12 1 0 0,-2-1 55 0 0,0 0 0 0 0,-2 1 0 0 0,-10-34 0 0 0,10 37-5 0 0,1 0 0 0 0,0 0 0 0 0,1 0 0 0 0,0-30 0 0 0,2 38 98 0 0,0 0-1 0 0,1 1 1 0 0,0-1-1 0 0,0 1 1 0 0,1-1 0 0 0,0 1-1 0 0,0 0 1 0 0,1 0 0 0 0,0 0-1 0 0,0 0 1 0 0,0 0-1 0 0,8-9 1 0 0,-11 15-53 0 0,1 0-1 0 0,-1 0 1 0 0,1 0-1 0 0,-1 0 1 0 0,1 0-1 0 0,0 1 1 0 0,-1-1 0 0 0,1 0-1 0 0,0 1 1 0 0,0-1-1 0 0,0 0 1 0 0,-1 1 0 0 0,1-1-1 0 0,0 1 1 0 0,0-1-1 0 0,0 1 1 0 0,0 0-1 0 0,0-1 1 0 0,0 1 0 0 0,0 0-1 0 0,0-1 1 0 0,0 1-1 0 0,0 0 1 0 0,0 0-1 0 0,0 0 1 0 0,0 0 0 0 0,0 0-1 0 0,0 0 1 0 0,1 1-1 0 0,0 0 9 0 0,0 0-1 0 0,-1 0 0 0 0,1 0 0 0 0,-1 1 0 0 0,0-1 0 0 0,1 0 1 0 0,-1 1-1 0 0,0-1 0 0 0,0 1 0 0 0,0 0 0 0 0,0-1 1 0 0,0 1-1 0 0,0 0 0 0 0,0 2 0 0 0,4 7 87 0 0,-2 1 1 0 0,1 0-1 0 0,2 20 0 0 0,-4 6 86 0 0,-1 41 1 0 0,-2-52-174 0 0,2 0 0 0 0,0 0 0 0 0,2 0-1 0 0,6 28 1 0 0,-9-52-59 0 0,1-1-1 0 0,-1 0 1 0 0,1 1-1 0 0,0-1 0 0 0,0 0 1 0 0,0 1-1 0 0,0-1 1 0 0,0 0-1 0 0,0 0 0 0 0,1 0 1 0 0,-1 0-1 0 0,1 0 1 0 0,-1 0-1 0 0,1 0 0 0 0,0 0 1 0 0,0-1-1 0 0,0 1 1 0 0,0-1-1 0 0,0 1 0 0 0,0-1 1 0 0,0 0-1 0 0,0 0 1 0 0,5 2-1 0 0,-4-3-27 0 0,0 0-1 0 0,0 0 1 0 0,0 0 0 0 0,0 0-1 0 0,0 0 1 0 0,1-1 0 0 0,-1 0-1 0 0,0 1 1 0 0,0-1 0 0 0,-1 0-1 0 0,1-1 1 0 0,0 1 0 0 0,0 0-1 0 0,0-1 1 0 0,-1 1 0 0 0,1-1-1 0 0,-1 0 1 0 0,5-4-1 0 0,8-9-75 0 0,-1 0-1 0 0,0-1 1 0 0,-1-1-1 0 0,-1 0 0 0 0,0-1 1 0 0,18-38-1 0 0,-16 28 126 0 0,2 1-1 0 0,20-27 1 0 0,-35 52 31 0 0,0 0 1 0 0,1 1-1 0 0,-1-1 1 0 0,0 1-1 0 0,1-1 1 0 0,-1 1-1 0 0,0-1 1 0 0,1 1-1 0 0,0 0 1 0 0,-1-1-1 0 0,1 1 1 0 0,0 0-1 0 0,0 0 1 0 0,0 0-1 0 0,0 1 1 0 0,0-1-1 0 0,-1 0 1 0 0,1 1-1 0 0,0-1 1 0 0,1 1-1 0 0,-1 0 1 0 0,0 0-1 0 0,0-1 1 0 0,3 2-1 0 0,-3 0 20 0 0,1 0 0 0 0,-1 0 0 0 0,0 0 0 0 0,-1 0 1 0 0,1 1-1 0 0,0-1 0 0 0,0 1 0 0 0,0-1 0 0 0,-1 1 0 0 0,1 0 0 0 0,-1 0 0 0 0,1 0 0 0 0,-1 0 0 0 0,0 0 1 0 0,0 0-1 0 0,0 0 0 0 0,0 0 0 0 0,0 0 0 0 0,0 0 0 0 0,-1 0 0 0 0,2 4 0 0 0,2 11 115 0 0,-1 1 0 0 0,0-1 0 0 0,-2 1 0 0 0,0 31 0 0 0,-11 75 24 0 0,4-58-237 0 0,3-42-370 0 0,1-2 163 0 0,1 0 1 0 0,1 23-1 0 0,9-3-2327 0 0,-8-39 2034 0 0,0 0 0 0 0,0 0 1 0 0,1 0-1 0 0,0 0 0 0 0,-1-1 1 0 0,1 1-1 0 0,0 0 0 0 0,0-1 0 0 0,1 0 1 0 0,2 3-1 0 0,-4-4 169 0 0,0 0 0 0 0,0 0 0 0 0,1 0 0 0 0,-1-1 0 0 0,0 1 0 0 0,1 0 0 0 0,-1-1 0 0 0,1 1-1 0 0,-1-1 1 0 0,1 1 0 0 0,-1-1 0 0 0,1 0 0 0 0,-1 0 0 0 0,1 0 0 0 0,-1 0 0 0 0,3 0 0 0 0,10-3-2519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8.6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59 50 16940 0 0,'-59'-21'3110'0'0,"109"22"-3428"0"0,14 1 222 0 0,-1-2 0 0 0,113-14 0 0 0,12-1 45 0 0,-143 13-1 0 0,-1 2 0 0 0,1 2 0 0 0,-1 2 0 0 0,1 3 0 0 0,76 19 0 0 0,-106-20 24 0 0,1 0 0 0 0,-1 0-1 0 0,0 2 1 0 0,0 0 0 0 0,-1 1-1 0 0,0 0 1 0 0,0 1 0 0 0,11 11-1 0 0,-16-12 15 0 0,0 1-1 0 0,0 0 0 0 0,-1 1 0 0 0,0 0 1 0 0,-1 0-1 0 0,-1 0 0 0 0,0 1 0 0 0,0 0 1 0 0,-1 0-1 0 0,-1 1 0 0 0,5 17 0 0 0,-4-5 23 0 0,-2 1 0 0 0,0 0 0 0 0,-2 0 0 0 0,-1 0 0 0 0,-1 0 0 0 0,-1 0 0 0 0,-1 0 0 0 0,-1 0-1 0 0,-2 0 1 0 0,-14 42 0 0 0,-1-13-750 0 0,-1-2-1 0 0,-3-1 1 0 0,-56 87-1 0 0,69-120-401 0 0,0-1 0 0 0,-2 0 0 0 0,-1-1 0 0 0,0 0 0 0 0,-1-1 1 0 0,0-1-1 0 0,-1-1 0 0 0,-1 0 0 0 0,-1-1 0 0 0,0-1 0 0 0,-26 13 0 0 0,14-13-703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9.0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2 225 3985 0 0,'-1'-7'242'0'0,"1"0"-1"0"0,-1 0 1 0 0,1 0 0 0 0,1 0 0 0 0,-1 0 0 0 0,1 0-1 0 0,0 0 1 0 0,1 0 0 0 0,-1 0 0 0 0,2 0-1 0 0,-1 1 1 0 0,1-1 0 0 0,0 1 0 0 0,0 0 0 0 0,0-1-1 0 0,1 1 1 0 0,0 1 0 0 0,0-1 0 0 0,1 1 0 0 0,-1-1-1 0 0,1 1 1 0 0,1 1 0 0 0,-1-1 0 0 0,1 1-1 0 0,-1 0 1 0 0,1 0 0 0 0,0 0 0 0 0,1 1 0 0 0,11-5-1 0 0,7-1 408 0 0,0 0-1 0 0,0 2 0 0 0,0 1 1 0 0,1 1-1 0 0,39-2 0 0 0,132 3 1549 0 0,-174 5-2078 0 0,430 20 1131 0 0,-389-13-1267 0 0,-1 2 0 0 0,1 3 0 0 0,-2 3 0 0 0,0 3 0 0 0,60 26 0 0 0,-74-23-1435 0 0,0 1-1 0 0,63 43 1 0 0,-96-56 363 0 0,0 2 0 0 0,0 0 1 0 0,-1 0-1 0 0,-1 1 0 0 0,0 1 0 0 0,-1 0 0 0 0,-1 1 0 0 0,0 0 0 0 0,-1 1 1 0 0,13 25-1 0 0,-12-13-929 0 0</inkml:trace>
  <inkml:trace contextRef="#ctx0" brushRef="#br0" timeOffset="1">223 1568 12475 0 0,'-18'3'2250'0'0,"-44"5"1488"0"0,133-36-2993 0 0,289-131-170 0 0,-4 1-1089 0 0,-56 35-2291 0 0,149-69-5760 0 0,-258 110 4284 0 0,-126 53 1527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9.3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373 1 10538 0 0,'-78'48'8156'0'0,"9"5"-5430"0"0,55-40-2591 0 0,0 1 1 0 0,1 1 0 0 0,1-1-1 0 0,0 2 1 0 0,1 0-1 0 0,1 0 1 0 0,-11 22 0 0 0,1 10-76 0 0,2 0 0 0 0,1 2 0 0 0,3 0 0 0 0,-13 95 1 0 0,14-37-582 0 0,3 139 1 0 0,21-30-3027 0 0,8-110-1290 0 0,13-3-4426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09.66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855 158 7810 0 0,'-11'-54'3193'0'0,"7"32"-2094"0"0,0 0 0 0 0,-12-29 0 0 0,16 50-1067 0 0,0 1 0 0 0,0 0-1 0 0,0-1 1 0 0,0 1 0 0 0,0 0-1 0 0,0-1 1 0 0,0 1-1 0 0,-1-1 1 0 0,1 1 0 0 0,0 0-1 0 0,0-1 1 0 0,-1 1 0 0 0,1 0-1 0 0,0 0 1 0 0,0-1-1 0 0,-1 1 1 0 0,1 0 0 0 0,0 0-1 0 0,-1-1 1 0 0,1 1 0 0 0,0 0-1 0 0,-1 0 1 0 0,1 0-1 0 0,0-1 1 0 0,-1 1 0 0 0,1 0-1 0 0,-1 0 1 0 0,1 0-1 0 0,0 0 1 0 0,-1 0 0 0 0,1 0-1 0 0,0 0 1 0 0,-1 0 0 0 0,-11 10 287 0 0,-8 22-351 0 0,19-29 84 0 0,-29 63 153 0 0,3 3 0 0 0,-19 75-1 0 0,11-35 63 0 0,-433 1138-118 0 0,430-1159-1761 0 0,-76 172-10188 0 0,95-217 8987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0.2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656 35 6865 0 0,'-16'-26'3973'0'0,"9"20"-3476"0"0,6 5-463 0 0,0 1 1 0 0,1 0-1 0 0,-1-1 1 0 0,0 1-1 0 0,0 0 0 0 0,0 0 1 0 0,0-1-1 0 0,0 1 1 0 0,0 0-1 0 0,0 0 1 0 0,1 0-1 0 0,-1 0 0 0 0,0 0 1 0 0,0 1-1 0 0,0-1 1 0 0,0 0-1 0 0,0 0 1 0 0,0 0-1 0 0,1 1 0 0 0,-1-1 1 0 0,0 1-1 0 0,0-1 1 0 0,0 0-1 0 0,1 1 0 0 0,-1-1 1 0 0,0 1-1 0 0,1 0 1 0 0,-1-1-1 0 0,0 1 1 0 0,1 0-1 0 0,-1-1 0 0 0,1 1 1 0 0,-1 0-1 0 0,1-1 1 0 0,-1 1-1 0 0,1 0 1 0 0,-1 0-1 0 0,1 1 0 0 0,-15 22 2 0 0,1 1 0 0 0,2 1 0 0 0,-13 36 0 0 0,4-10 23 0 0,-230 620 983 0 0,112-214-842 0 0,103-337-206 0 0,-29 115-2995 0 0,55-190-653 0 0,-4 69 0 0 0,12-82 703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0.5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15675 0 0,'0'6'526'0'0,"0"-1"-1"0"0,-1 0 1 0 0,2 0-1 0 0,-1 0 1 0 0,2 9-1 0 0,18 49-352 0 0,-10-34 46 0 0,170 501-48 0 0,-20-58-313 0 0,-47-150-2960 0 0,-83-248-1058 0 0,3-3 0 0 0,55 89 0 0 0,-69-131 1589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0.9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31 395 10330 0 0,'-19'-39'9500'0'0,"8"1"-7125"0"0,11 35-2390 0 0,0 0 1 0 0,0 0-1 0 0,0 0 1 0 0,1 0-1 0 0,-1 0 0 0 0,1 0 1 0 0,0 0-1 0 0,0 0 1 0 0,0 0-1 0 0,0 0 1 0 0,0 0-1 0 0,0 0 0 0 0,1 0 1 0 0,0 1-1 0 0,-1-1 1 0 0,1 1-1 0 0,0-1 1 0 0,0 1-1 0 0,0 0 0 0 0,1 0 1 0 0,-1-1-1 0 0,1 2 1 0 0,-1-1-1 0 0,5-2 1 0 0,12-8 10 0 0,1 0 0 0 0,0 2 0 0 0,1 1-1 0 0,26-9 1 0 0,94-21 25 0 0,-79 22-27 0 0,343-74-306 0 0,-199 62-1833 0 0,1 17-3739 0 0,-24 13-3573 0 0,-155 0 6508 0 0</inkml:trace>
  <inkml:trace contextRef="#ctx0" brushRef="#br0" timeOffset="1">928 950 6009 0 0,'-29'19'4585'0'0,"22"-15"-3967"0"0,0-1 1 0 0,0 2 0 0 0,0-1 0 0 0,1 1 0 0 0,0 0 0 0 0,0 1 0 0 0,0-1-1 0 0,1 1 1 0 0,-1 0 0 0 0,-3 8 0 0 0,8-14-579 0 0,1 1 0 0 0,0 0 1 0 0,0 0-1 0 0,-1 0 0 0 0,1 0 0 0 0,0 0 1 0 0,0 0-1 0 0,0 0 0 0 0,0 0 0 0 0,0 0 0 0 0,0 0 1 0 0,1 0-1 0 0,-1 0 0 0 0,0 0 0 0 0,0 0 0 0 0,1 0 1 0 0,-1 0-1 0 0,1 0 0 0 0,-1 0 0 0 0,1 0 1 0 0,-1 0-1 0 0,1 0 0 0 0,-1-1 0 0 0,1 1 0 0 0,0 0 1 0 0,-1 0-1 0 0,1-1 0 0 0,0 1 0 0 0,0-1 0 0 0,-1 1 1 0 0,1 0-1 0 0,0-1 0 0 0,0 1 0 0 0,0-1 1 0 0,0 0-1 0 0,0 1 0 0 0,0-1 0 0 0,0 0 0 0 0,0 1 1 0 0,0-1-1 0 0,0 0 0 0 0,1 0 0 0 0,45 6 452 0 0,-20-6-375 0 0,-1-1 1 0 0,1-2 0 0 0,-1-1 0 0 0,1-1 0 0 0,25-9 0 0 0,129-50-143 0 0,-131 44-103 0 0,12-3-1119 0 0,-2-4 0 0 0,-1-2-1 0 0,-2-3 1 0 0,84-60 0 0 0,-110 68 155 0 0,-1-1 0 0 0,-2-2 0 0 0,0 0 0 0 0,-2-2 0 0 0,-1-1 0 0 0,-1-1 0 0 0,-2-2 0 0 0,-1 0 1 0 0,18-37-1 0 0,-14 15-1217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1.2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299 0 7434 0 0,'-55'6'6963'0'0,"48"-2"-6576"0"0,3-1-208 0 0,1 1 0 0 0,0-1-1 0 0,-1 1 1 0 0,1 0 0 0 0,0 0 0 0 0,1 0-1 0 0,-1 0 1 0 0,1 1 0 0 0,0-1-1 0 0,0 1 1 0 0,-2 6 0 0 0,-14 55 586 0 0,3 0 1 0 0,3 1-1 0 0,-5 95 1 0 0,11-95-482 0 0,-25 229 521 0 0,-56 638 374 0 0,72 4-2148 0 0,47-613-3379 0 0,-23-271 1452 0 0,3-1 0 0 0,2-1 0 0 0,41 101 0 0 0,-51-144 2295 0 0,1-1-1 0 0,-1 1 0 0 0,1-1 1 0 0,12 15-1 0 0,2-5-1444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1.6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558 0 19308 0 0,'-3'1'142'0'0,"-1"0"0"0"0,1 0 0 0 0,0 1-1 0 0,-1-1 1 0 0,1 1 0 0 0,0 0 0 0 0,0 0 0 0 0,0 0-1 0 0,0 0 1 0 0,0 0 0 0 0,1 1 0 0 0,-1-1 0 0 0,1 1 0 0 0,-1 0-1 0 0,1 0 1 0 0,0 0 0 0 0,0 0 0 0 0,0 0 0 0 0,1 0-1 0 0,-3 6 1 0 0,-2 7-228 0 0,1 0 0 0 0,1-1 0 0 0,-3 23 0 0 0,4-24 267 0 0,-58 397-275 0 0,24-138 35 0 0,-43 237-30 0 0,-64 423-2795 0 0,82-615-2156 0 0,0-113-3608 0 0,60-197 8253 0 0,0-1-55 0 0,-1 0-1 0 0,0 0 1 0 0,0-1-1 0 0,0 1 1 0 0,-1-1-1 0 0,-4 7 0 0 0</inkml:trace>
  <inkml:trace contextRef="#ctx0" brushRef="#br0" timeOffset="1">764 1404 18412 0 0,'1'15'618'0'0,"0"-1"0"0"0,1 1 0 0 0,1 0 0 0 0,0-1 0 0 0,1 0 0 0 0,10 25 0 0 0,45 79-1184 0 0,-38-80 873 0 0,215 387-363 0 0,-198-355-116 0 0,3-2 0 0 0,4-1 0 0 0,90 103-1 0 0,-108-142-671 0 0,0-2-1 0 0,2-1 0 0 0,62 42 1 0 0,-68-53-414 0 0,0-2 1 0 0,1 0-1 0 0,0-1 1 0 0,0-2 0 0 0,1-1-1 0 0,41 9 1 0 0,-55-15 447 0 0,0 0 0 0 0,0-1 0 0 0,1 0 0 0 0,-1-1 0 0 0,0 0 0 0 0,22-4-1 0 0,-1-5-1760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1.9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 2032 19228 0 0,'-3'-2'260'0'0,"1"-1"0"0"0,-1 1 0 0 0,0-1-1 0 0,1 0 1 0 0,0 0 0 0 0,0-1 0 0 0,0 1 0 0 0,0 0-1 0 0,0-1 1 0 0,0 1 0 0 0,1-1 0 0 0,0 1 0 0 0,0-1 0 0 0,-2-6-1 0 0,4 7-245 0 0,-1 1 0 0 0,1 0 0 0 0,-1-1 0 0 0,1 1 0 0 0,-1 0 0 0 0,1 0 0 0 0,0 0-1 0 0,0-1 1 0 0,0 1 0 0 0,1 0 0 0 0,-1 0 0 0 0,0 1 0 0 0,1-1 0 0 0,-1 0 0 0 0,1 0-1 0 0,0 1 1 0 0,0-1 0 0 0,-1 1 0 0 0,1-1 0 0 0,0 1 0 0 0,0 0 0 0 0,0 0 0 0 0,0-1 0 0 0,1 2-1 0 0,2-2 1 0 0,24-11-32 0 0,1 1 0 0 0,0 2-1 0 0,33-7 1 0 0,100-13-86 0 0,-102 19 117 0 0,554-101-892 0 0,-206 29-2471 0 0,-383 77 3003 0 0,304-73-4256 0 0,-258 58 2481 0 0,-2-4 0 0 0,104-50-1 0 0,-143 59 1709 0 0,0-1 0 0 0,-2-2 0 0 0,0-1 0 0 0,-1-2 0 0 0,-1 0 0 0 0,-1-2 0 0 0,-1-1 0 0 0,-1-1 0 0 0,-2-1-1 0 0,0-1 1 0 0,30-54 0 0 0,-25 28-1337 0 0</inkml:trace>
  <inkml:trace contextRef="#ctx0" brushRef="#br0" timeOffset="1">2496 1 8434 0 0,'-55'13'8285'0'0,"50"-9"-7890"0"0,2 0-186 0 0,0 2 1 0 0,0-1-1 0 0,0 0 1 0 0,0 1 0 0 0,1-1-1 0 0,0 1 1 0 0,0 0-1 0 0,-2 11 1 0 0,-15 84 1383 0 0,-6 103-1 0 0,15-110-1175 0 0,-150 1777 2282 0 0,152-1648-2866 0 0,22 250 0 0 0,36-131-2091 0 0,-28-245-1036 0 0,53 141 1 0 0,9-28-8632 0 0,-66-161 8384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52 3769 0 0,'-2'-14'2452'0'0,"-2"11"-773"0"0,-11 23-816 0 0,3 2-884 0 0,0 1 1 0 0,2 1-1 0 0,1-1 0 0 0,0 2 0 0 0,-7 39 1 0 0,6-9 31 0 0,-5 83 1 0 0,15-131 2 0 0,-1 41 72 0 0,1-46-67 0 0,1 1 1 0 0,-1 0-1 0 0,0-1 0 0 0,1 1 1 0 0,-1-1-1 0 0,1 1 0 0 0,0-1 1 0 0,0 1-1 0 0,0-1 0 0 0,0 0 1 0 0,1 1-1 0 0,-1-1 0 0 0,0 0 1 0 0,1 0-1 0 0,2 3 0 0 0,-3-5 15 0 0,-1 0 0 0 0,1 1 0 0 0,0-1 1 0 0,0 0-1 0 0,0 0 0 0 0,0 0 0 0 0,0 1 0 0 0,0-1 0 0 0,0 0 0 0 0,0 0 0 0 0,0 0 0 0 0,0-1 0 0 0,0 1 0 0 0,0 0 0 0 0,0 0 0 0 0,0 0 0 0 0,0-1 0 0 0,0 1 0 0 0,0 0 1 0 0,-1-1-1 0 0,1 1 0 0 0,0-1 0 0 0,0 1 0 0 0,0-1 0 0 0,-1 0 0 0 0,1 1 0 0 0,0-1 0 0 0,0 0 0 0 0,-1 1 0 0 0,1-1 0 0 0,0-1 0 0 0,21-26 546 0 0,-11 9-534 0 0,-1 0 0 0 0,-1-1 0 0 0,-1-1 0 0 0,-1 1 0 0 0,0-1 0 0 0,3-23 0 0 0,11-127-261 0 0,-14 93 169 0 0,-6 70 62 0 0,4-30 8 0 0,-4 36-5 0 0,-1 0 1 0 0,0 1 0 0 0,1-1-1 0 0,-1 1 1 0 0,1-1-1 0 0,0 1 1 0 0,-1-1 0 0 0,1 1-1 0 0,0-1 1 0 0,0 1 0 0 0,0-1-1 0 0,0 1 1 0 0,0 0-1 0 0,0 0 1 0 0,1 0 0 0 0,-1-1-1 0 0,0 1 1 0 0,3-1-1 0 0,-3 2 12 0 0,-1 0 0 0 0,1 0 0 0 0,0 0 0 0 0,-1 0 0 0 0,1 0 0 0 0,0 1 0 0 0,-1-1 0 0 0,1 0 0 0 0,-1 0 0 0 0,1 1 0 0 0,0-1 0 0 0,-1 0 0 0 0,1 1 0 0 0,-1-1 0 0 0,1 1 0 0 0,-1-1 0 0 0,1 1 0 0 0,-1-1 0 0 0,1 1 0 0 0,-1-1 0 0 0,0 1 0 0 0,1-1 0 0 0,-1 1 0 0 0,0-1 0 0 0,1 1 0 0 0,-1 0 0 0 0,0-1 0 0 0,0 1 0 0 0,1 0 0 0 0,9 25 379 0 0,-9-22-337 0 0,43 149 347 0 0,-34-108-380 0 0,2-1 1 0 0,23 55-1 0 0,-32-92-333 0 0,0-1-1 0 0,1 0 1 0 0,0 0 0 0 0,0 0-1 0 0,0-1 1 0 0,6 7-1 0 0,-8-10-125 0 0,0 0 1 0 0,0 0-1 0 0,0-1 0 0 0,0 1 0 0 0,0 0 0 0 0,1-1 0 0 0,-1 0 0 0 0,1 1 0 0 0,-1-1 0 0 0,1 0 0 0 0,-1 0 0 0 0,1 0 0 0 0,0-1 0 0 0,-1 1 0 0 0,1-1 0 0 0,0 1 0 0 0,0-1 0 0 0,2 0 0 0 0,4-1-1903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2.93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23 120 11787 0 0,'-22'-10'3200'0'0,"24"7"-2855"0"0,13 1-556 0 0,111-4-245 0 0,218-40 1 0 0,9-1 508 0 0,-298 43-63 0 0,1 3 0 0 0,-1 2 1 0 0,0 2-1 0 0,77 16 0 0 0,-105-13 23 0 0,0 1 1 0 0,0 2 0 0 0,-1 1 0 0 0,0 1 0 0 0,-1 1-1 0 0,0 1 1 0 0,0 1 0 0 0,-2 2 0 0 0,0 0 0 0 0,-1 1-1 0 0,0 1 1 0 0,-2 1 0 0 0,0 1 0 0 0,-1 1-1 0 0,-1 1 1 0 0,-1 0 0 0 0,-1 1 0 0 0,-1 1 0 0 0,-1 1-1 0 0,16 40 1 0 0,-13-21 104 0 0,-3 1 0 0 0,-1 1 0 0 0,-3 0 0 0 0,-1 0 0 0 0,-2 1 1 0 0,0 74-1 0 0,-10-2 284 0 0,-24 166 0 0 0,23-250-844 0 0,-18 171-8203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3.3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212 1 14139 0 0,'-11'12'5519'0'0,"12"16"-6204"0"0,-1-22 1081 0 0,11 201-261 0 0,-10 1 0 0 0,-32 272 0 0 0,-15-90-139 0 0,-52 624-1318 0 0,90-880-334 0 0,-5 122-8066 0 0,7-219 7154 0 0,-4-53 913 0 0,8-6-264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3.6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1221 247 11314 0 0,'9'-33'7664'0'0,"-4"27"-7026"0"0,0 0-241 0 0,-1 1-1 0 0,1 0 0 0 0,0 0 0 0 0,11-7 1 0 0,3 0-381 0 0,0 1 0 0 0,27-11 0 0 0,15-4-338 0 0,1 3 1 0 0,0 3-1 0 0,2 3 0 0 0,0 2 0 0 0,122-11 1 0 0,-13 23-3970 0 0,-3 20-3763 0 0,-105-2 3976 0 0,-36-6 1337 0 0</inkml:trace>
  <inkml:trace contextRef="#ctx0" brushRef="#br0" timeOffset="1">224 1285 14075 0 0,'-25'13'2868'0'0,"1"-2"-1622"0"0,1 1 1 0 0,0 1-1 0 0,-23 18 1 0 0,40-26-1225 0 0,0 1 0 0 0,0-1 0 0 0,0 1 0 0 0,1 0 0 0 0,0 0 0 0 0,0 1 0 0 0,0-1 0 0 0,1 1 0 0 0,0 0 0 0 0,0 1 0 0 0,1-1 0 0 0,0 1 0 0 0,0-1 0 0 0,-2 13 0 0 0,-1 18-7 0 0,2 1-1 0 0,2 0 1 0 0,3 65-1 0 0,23 117-173 0 0,-20-191 132 0 0,10 78-214 0 0,5 0-1 0 0,4-2 0 0 0,54 150 1 0 0,-64-225-336 0 0,0-1 0 0 0,3 0 0 0 0,30 47 1 0 0,-35-63-318 0 0,0-1 0 0 0,0 0 0 0 0,21 18 0 0 0,3-6-3447 0 0,-26-20 3256 0 0,1 0 0 0 0,15 6 0 0 0,16-6-3375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4.0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40 18788 0 0,'-4'-16'3333'0'0,"5"15"-3246"0"0,21-8 696 0 0,42 2-1543 0 0,-56 6 1075 0 0,159-5-1200 0 0,0 8 0 0 0,-1 6 0 0 0,284 52-1 0 0,-221-10-1803 0 0,-182-36 2253 0 0,0 1 0 0 0,77 38 1 0 0,-117-50 402 0 0,0 1 0 0 0,0 0 1 0 0,0 1-1 0 0,-1 0 0 0 0,1 0 1 0 0,-1 0-1 0 0,0 0 1 0 0,-1 1-1 0 0,0 0 0 0 0,1 1 1 0 0,-2-1-1 0 0,8 13 0 0 0,-9-13 4 0 0,-1 0-1 0 0,0 0 0 0 0,0 0 0 0 0,-1 0 0 0 0,0 0 1 0 0,0 0-1 0 0,0 0 0 0 0,-1 0 0 0 0,0 1 1 0 0,0-1-1 0 0,0 0 0 0 0,-1 0 0 0 0,0 1 0 0 0,0-1 1 0 0,-1 0-1 0 0,1 0 0 0 0,-4 6 0 0 0,-4 8-233 0 0,0-1 0 0 0,-2 0 0 0 0,0 0 0 0 0,-1-1 0 0 0,-1 0 0 0 0,-1-1-1 0 0,-1-1 1 0 0,-25 23 0 0 0,-18 11-350 0 0,-66 43-1 0 0,31-33 1684 0 0,-168 79 0 0 0,36-22 1363 0 0,-181 111 4083 0 0,873-468-7219 0 0,-190 102-4258 0 0,-6-7-4244 0 0,-201 105 6957 0 0,1-1-1145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4.3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1129 2 14075 0 0,'-3'0'284'0'0,"-1"-1"0"0"0,0 1 1 0 0,0 0-1 0 0,1 0 0 0 0,-1 0 0 0 0,0 1 1 0 0,0-1-1 0 0,0 1 0 0 0,1 0 0 0 0,-1 0 1 0 0,0 0-1 0 0,1 0 0 0 0,-1 1 0 0 0,1-1 1 0 0,-6 5-1 0 0,5-2-264 0 0,-1 0-1 0 0,1 0 1 0 0,0 0 0 0 0,1 1-1 0 0,-1 0 1 0 0,1 0 0 0 0,0 0 0 0 0,0 0-1 0 0,-3 10 1 0 0,-227 577 463 0 0,101-234-350 0 0,91-255-277 0 0,-164 400 285 0 0,-42-22-5128 0 0,237-463 4435 0 0,-1 1-749 0 0,0 0-1 0 0,-1 0 1 0 0,-2-1-1 0 0,1-1 1 0 0,-2 0-1 0 0,-23 20 1 0 0,37-36 1207 0 0,-1 0 1 0 0,1 0 0 0 0,-1 0-1 0 0,1 0 1 0 0,-1 0-1 0 0,1 0 1 0 0,-1 0 0 0 0,0-1-1 0 0,0 1 1 0 0,1-1 0 0 0,-1 1-1 0 0,0-1 1 0 0,0 1 0 0 0,-3-1-1 0 0,4 0 20 0 0,1-1 0 0 0,-1 1 0 0 0,0 0-1 0 0,0-1 1 0 0,0 1 0 0 0,0-1 0 0 0,1 1-1 0 0,-1-1 1 0 0,0 1 0 0 0,1-1 0 0 0,-1 1 0 0 0,0-1-1 0 0,1 0 1 0 0,-1 1 0 0 0,0-1 0 0 0,1 0-1 0 0,-1 0 1 0 0,1 1 0 0 0,0-1 0 0 0,-1 0 0 0 0,1 0-1 0 0,0 0 1 0 0,-1 0 0 0 0,1 1 0 0 0,0-1 0 0 0,0 0-1 0 0,0 0 1 0 0,0 0 0 0 0,0 0 0 0 0,0 0-1 0 0,0-1 1 0 0,-1-19-910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4.7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1454 4337 0 0,'20'-33'876'0'0,"-4"3"915"0"0,40-51 0 0 0,-51 75-1402 0 0,0 0 1 0 0,0 0-1 0 0,1 1 1 0 0,0-1-1 0 0,0 1 1 0 0,0 0-1 0 0,0 1 0 0 0,1-1 1 0 0,0 2-1 0 0,0-1 1 0 0,0 0-1 0 0,0 1 1 0 0,14-3-1 0 0,-15 5-180 0 0,0 1 0 0 0,0 0 0 0 0,0 0-1 0 0,0 1 1 0 0,0-1 0 0 0,0 2 0 0 0,0-1 0 0 0,0 0 0 0 0,0 1-1 0 0,0 0 1 0 0,-1 1 0 0 0,1-1 0 0 0,0 1 0 0 0,-1 0 0 0 0,8 6-1 0 0,5 4 279 0 0,1 2-1 0 0,26 27 0 0 0,-4 2-74 0 0,-1 2-1 0 0,42 66 1 0 0,58 112-110 0 0,-95-148-240 0 0,87 149 89 0 0,141 218-276 0 0,-271-440 101 0 0,98 127-1834 0 0,-88-116 532 0 0,1 0-1 0 0,1-1 1 0 0,1-1-1 0 0,-1 0 1 0 0,2-1-1 0 0,26 15 1 0 0,-39-25 1043 0 0,1 1 1 0 0,-1 0-1 0 0,1-1 1 0 0,-1 0 0 0 0,1 0-1 0 0,0 0 1 0 0,-1 0-1 0 0,1 0 1 0 0,0-1-1 0 0,-1 1 1 0 0,1-1 0 0 0,0 0-1 0 0,0-1 1 0 0,0 1-1 0 0,-1 0 1 0 0,1-1-1 0 0,0 0 1 0 0,-1 0 0 0 0,1 0-1 0 0,-1-1 1 0 0,1 1-1 0 0,-1-1 1 0 0,1 1-1 0 0,-1-1 1 0 0,0 0-1 0 0,5-4 1 0 0,12-15-1397 0 0</inkml:trace>
  <inkml:trace contextRef="#ctx0" brushRef="#br0" timeOffset="1">1734 1 11178 0 0,'-16'8'7715'0'0,"9"12"-5385"0"0,10 25-2223 0 0,-3-42 236 0 0,59 307 785 0 0,-19-115-1015 0 0,102 692 17 0 0,-54-309-727 0 0,-72-481 205 0 0,90 491-1870 0 0,-32-299-1227 0 0,24-9-3510 0 0,-86-252 4085 0 0,17 31 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5.0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1 531 15915 0 0,'-1'-47'7371'0'0,"4"39"-6880"0"0,-1 4-297 0 0,1 0-1 0 0,-1-1 0 0 0,1 1 0 0 0,0 0 1 0 0,0 1-1 0 0,0-1 0 0 0,1 0 0 0 0,0 1 1 0 0,4-4-1 0 0,8-4-381 0 0,1 1 1 0 0,1 1-1 0 0,0 0 1 0 0,19-6-1 0 0,-25 9 677 0 0,123-42-675 0 0,257-56 0 0 0,-264 74-419 0 0,211-42-2937 0 0,-127 30-1521 0 0,-1-8-4339 0 0,-165 37 7451 0 0,-1-2-863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5.4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116 24 14795 0 0,'-19'-6'1923'0'0,"12"2"-1586"0"0,0 2 0 0 0,0-1 0 0 0,-1 1 0 0 0,1 0 0 0 0,-1 0 0 0 0,1 1 0 0 0,-1 0 0 0 0,0 0 0 0 0,-12 1 0 0 0,19 1-335 0 0,0-1 0 0 0,0 1 0 0 0,1-1 0 0 0,-1 1 0 0 0,0 0 0 0 0,1-1 0 0 0,-1 1 0 0 0,1 0 0 0 0,-1 0 0 0 0,1-1 0 0 0,-1 1-1 0 0,1 0 1 0 0,0 0 0 0 0,-1 0 0 0 0,1 0 0 0 0,0 0 0 0 0,0 0 0 0 0,-1-1 0 0 0,1 1 0 0 0,0 0 0 0 0,0 0 0 0 0,0 0 0 0 0,0 0 0 0 0,0 0 0 0 0,1 0-1 0 0,-1 1 1 0 0,5 31 40 0 0,-4-28-25 0 0,70 304 298 0 0,-14-76-297 0 0,118 628-2275 0 0,-173-850 2261 0 0,13 62-3224 0 0,9 103-1 0 0,-23-155 2246 0 0,0 0 0 0 0,-1 0-1 0 0,-2 1 1 0 0,0-1 0 0 0,-1 0 0 0 0,-1 0-1 0 0,-1-1 1 0 0,-1 1 0 0 0,-14 33 0 0 0,3-22-839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5.7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272 695 7394 0 0,'-105'45'7499'0'0,"61"-29"-4150"0"0,-78 17 990 0 0,139-44-4065 0 0,33-16-394 0 0,-41 23 222 0 0,1060-471-2254 0 0,-331 224-9700 0 0,-727 247 11557 0 0,-3 1-35 0 0,1 0 0 0 0,0 0-1 0 0,0 1 1 0 0,0 0 0 0 0,1 0 0 0 0,-1 1 0 0 0,0 0 0 0 0,1 1 0 0 0,-1 0 0 0 0,12 2-1 0 0,-21-2 282 0 0,1 0-1 0 0,0 1 1 0 0,0-1-1 0 0,0 0 0 0 0,0 1 1 0 0,0-1-1 0 0,0 1 1 0 0,-1-1-1 0 0,1 1 0 0 0,0-1 1 0 0,0 1-1 0 0,-1-1 1 0 0,1 1-1 0 0,0 0 0 0 0,-1-1 1 0 0,1 1-1 0 0,-1 0 1 0 0,1 0-1 0 0,-1 0 0 0 0,1-1 1 0 0,-1 1-1 0 0,1 0 1 0 0,-1 0-1 0 0,0 0 0 0 0,1 0 1 0 0,-1 1-1 0 0,0 0 16 0 0,0 1-1 0 0,0-1 0 0 0,0 0 0 0 0,-1 1 0 0 0,1-1 1 0 0,0 0-1 0 0,-1 1 0 0 0,0-1 0 0 0,0 0 0 0 0,-1 3 1 0 0,-4 6 31 0 0,0-1 1 0 0,0 0-1 0 0,-9 11 1 0 0,14-21-2 0 0,-41 48 89 0 0,-91 80 0 0 0,24-26 1031 0 0,32-20 2313 0 0,-83 111-1 0 0,115-130-1715 0 0,3 1 0 0 0,-57 120 0 0 0,-6 77 1280 0 0,93-223-2550 0 0,1 1 1 0 0,3 0 0 0 0,1 0-1 0 0,1 0 1 0 0,1 42-1 0 0,5-71-372 0 0,0 0 0 0 0,1 0-1 0 0,0 0 1 0 0,1 0-1 0 0,0 0 1 0 0,0 0 0 0 0,1-1-1 0 0,1 1 1 0 0,-1-1-1 0 0,11 17 1 0 0,-10-20-60 0 0,0-1 0 0 0,0 1 0 0 0,1-1-1 0 0,0 0 1 0 0,0 0 0 0 0,0 0 0 0 0,1-1 0 0 0,-1 0 0 0 0,1 0 0 0 0,0 0 0 0 0,1-1-1 0 0,-1 0 1 0 0,0 0 0 0 0,1 0 0 0 0,0-1 0 0 0,7 2 0 0 0,6-1-14 0 0,-1 0 0 0 0,0-1 1 0 0,1-2-1 0 0,-1 0 0 0 0,1-1 0 0 0,-1 0 0 0 0,1-2 1 0 0,-1 0-1 0 0,0-1 0 0 0,0-2 0 0 0,34-13 0 0 0,0-4-76 0 0,-2-2-1 0 0,85-57 1 0 0,-76 41-13 0 0,-1-3 0 0 0,-3-2 0 0 0,-2-3 0 0 0,-2-2 1 0 0,-2-2-1 0 0,-3-2 0 0 0,61-92 0 0 0,-87 113 94 0 0,-2-1-1 0 0,-1 0 1 0 0,25-70 0 0 0,-38 91 55 0 0,-1 0-1 0 0,0-1 1 0 0,-1 0 0 0 0,-1 1 0 0 0,0-1-1 0 0,-1 0 1 0 0,-1 0 0 0 0,0 0 0 0 0,-1 0 0 0 0,-1 0-1 0 0,0 0 1 0 0,-1 0 0 0 0,-6-19 0 0 0,6 27 47 0 0,0 0 0 0 0,-1-1 0 0 0,0 2 1 0 0,0-1-1 0 0,-1 0 0 0 0,1 1 1 0 0,-2 0-1 0 0,1 0 0 0 0,-1 0 0 0 0,1 1 1 0 0,-9-6-1 0 0,3 4 27 0 0,1 0 1 0 0,-2 1 0 0 0,1 0-1 0 0,0 1 1 0 0,-1 1-1 0 0,-17-5 1 0 0,-7 1 55 0 0,1 2 1 0 0,-1 2 0 0 0,-72 0 0 0 0,-68 11-20 0 0,98-2-2051 0 0,-140-8 0 0 0,191-3 797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6.1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8402 0 0,'19'24'14373'0'0,"-8"14"-15214"0"0,-7-20 1817 0 0,22 72-768 0 0,-5 1 0 0 0,-4 1 1 0 0,7 118-1 0 0,-9 285-328 0 0,-14-403 150 0 0,-5 223-748 0 0,3 104-3784 0 0,7-279-1163 0 0,7-2-3389 0 0</inkml:trace>
  <inkml:trace contextRef="#ctx0" brushRef="#br0" timeOffset="1">69 1675 21629 0 0,'0'-19'4335'0'0,"1"17"-4138"0"0,18-17 972 0 0,35-8-2146 0 0,-42 22 1386 0 0,63-27-819 0 0,2 3 1 0 0,136-32-1 0 0,-23 24-2516 0 0,1 11-3594 0 0,-163 22 3074 0 0,1 1 0 0 0,-1 2-1 0 0,33 3 1 0 0,-43 1 1224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3953 0 0,'-8'21'1786'0'0,"2"0"0"0"0,-8 43 1 0 0,-1 101-981 0 0,10-85 154 0 0,-4 11-253 0 0,-4 101 502 0 0,13-170-1130 0 0,1-1 0 0 0,1 1 0 0 0,1-1 1 0 0,1 0-1 0 0,0 0 0 0 0,14 36 0 0 0,-16-53-73 0 0,0 1 1 0 0,0-1-1 0 0,0 0 0 0 0,0 0 0 0 0,1 0 0 0 0,-1 0 0 0 0,1 0 0 0 0,0-1 0 0 0,0 1 1 0 0,0-1-1 0 0,1 0 0 0 0,-1 0 0 0 0,1 0 0 0 0,0 0 0 0 0,-1-1 0 0 0,1 0 1 0 0,1 1-1 0 0,4 1 0 0 0,-5-3-3 0 0,0 0 0 0 0,1-1 1 0 0,-1 1-1 0 0,0-1 0 0 0,0 0 0 0 0,0 0 1 0 0,0-1-1 0 0,1 1 0 0 0,-1-1 1 0 0,0 0-1 0 0,0 0 0 0 0,0 0 0 0 0,0-1 1 0 0,0 1-1 0 0,-1-1 0 0 0,1 0 0 0 0,0 0 1 0 0,-1 0-1 0 0,1-1 0 0 0,3-3 1 0 0,4-3-102 0 0,0-2 0 0 0,-1 1 0 0 0,0-1 0 0 0,0-1 0 0 0,-2 1 0 0 0,9-15 0 0 0,-2 0-3564 0 0,23-55 0 0 0,-26 39 150 0 0,-12 29 1644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6.4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 0 18716 0 0,'-4'4'235'0'0,"0"0"0"0"0,0 0 1 0 0,1 1-1 0 0,0-1 0 0 0,0 1 0 0 0,0 0 0 0 0,0-1 1 0 0,1 1-1 0 0,-1 1 0 0 0,1-1 0 0 0,1 0 0 0 0,-1 0 1 0 0,1 1-1 0 0,0-1 0 0 0,0 1 0 0 0,0-1 0 0 0,1 9 1 0 0,1 10-420 0 0,0-1 0 0 0,10 45 1 0 0,-5-33 497 0 0,10 72-169 0 0,4-2 0 0 0,6 0 0 0 0,68 181 0 0 0,16-63-152 0 0,-6-13 32 0 0,-86-168 20 0 0,-2 1-1 0 0,-1 0 1 0 0,8 49-1 0 0,-11-4 133 0 0,-10-60-623 0 0,2 0 0 0 0,11 45-1 0 0,-14-71 276 0 0,-1 0-1 0 0,1 0 0 0 0,0 0 0 0 0,-1 0 1 0 0,1 0-1 0 0,0 0 0 0 0,0 0 1 0 0,1 0-1 0 0,-1-1 0 0 0,0 1 0 0 0,0 0 1 0 0,1-1-1 0 0,-1 1 0 0 0,1-1 0 0 0,0 1 1 0 0,-1-1-1 0 0,4 2 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6.7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701 12 9538 0 0,'16'-12'10996'0'0,"5"24"-10668"0"0,-8 1-212 0 0,0-1 1 0 0,-1 1-1 0 0,0 1 0 0 0,-1 0 1 0 0,-1 1-1 0 0,0 0 1 0 0,8 18-1 0 0,49 120 32 0 0,-63-141-120 0 0,74 207 202 0 0,92 430 1 0 0,-162-610-243 0 0,-1 0 0 0 0,-3 0 0 0 0,-1 0 0 0 0,-2 0 0 0 0,-7 74 0 0 0,4-99-34 0 0,-1 1 1 0 0,-1-1 0 0 0,0 0 0 0 0,-1 0 0 0 0,0 0 0 0 0,-1-1-1 0 0,-1 0 1 0 0,-9 15 0 0 0,10-19 2 0 0,-1-1-1 0 0,0 0 1 0 0,0 0 0 0 0,0-1-1 0 0,-1 0 1 0 0,-1 0-1 0 0,1-1 1 0 0,-1 0 0 0 0,0-1-1 0 0,0 1 1 0 0,-1-2 0 0 0,-15 7-1 0 0,4-5 14 0 0,0-1 0 0 0,-1-1 0 0 0,1-1 0 0 0,-1-1 0 0 0,1 0 0 0 0,-1-2 0 0 0,1-1 0 0 0,-1 0 0 0 0,0-2 0 0 0,1 0 0 0 0,0-2 0 0 0,-25-7 0 0 0,-7-6 138 0 0,0-2 1 0 0,1-2 0 0 0,-72-43-1 0 0,55 25 287 0 0,-95-72-1 0 0,144 97-201 0 0,1-1 0 0 0,1-1-1 0 0,0-1 1 0 0,1-1 0 0 0,1 0 0 0 0,1-1 0 0 0,1-1 0 0 0,-23-44 0 0 0,35 60-147 0 0,1 0-1 0 0,-1 0 1 0 0,1 0 0 0 0,1 0 0 0 0,-1 0 0 0 0,1-1-1 0 0,0 1 1 0 0,0 0 0 0 0,0 0 0 0 0,1 0 0 0 0,0 0-1 0 0,0 0 1 0 0,0-1 0 0 0,1 2 0 0 0,-1-1 0 0 0,1 0-1 0 0,0 0 1 0 0,1 0 0 0 0,-1 1 0 0 0,1 0 0 0 0,0-1-1 0 0,0 1 1 0 0,6-7 0 0 0,6-5 17 0 0,0 1 1 0 0,1 0-1 0 0,0 0 1 0 0,25-15-1 0 0,37-21-71 0 0,3 3-1 0 0,170-73 1 0 0,188-39-4272 0 0,-212 81-3670 0 0,-194 67 5181 0 0,0-2 0 0 0,30-19 0 0 0,-22 9-953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7.11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201 1 15979 0 0,'-4'0'206'0'0,"1"1"0"0"0,0 0 1 0 0,-1 0-1 0 0,1 1 0 0 0,0-1 0 0 0,0 1 0 0 0,0-1 0 0 0,0 1 0 0 0,0 0 0 0 0,0 0 0 0 0,1 1 0 0 0,-1-1 0 0 0,0 0 0 0 0,1 1 0 0 0,0 0 0 0 0,0-1 0 0 0,0 1 0 0 0,0 0 0 0 0,0 0 0 0 0,-2 6 0 0 0,-3 5-352 0 0,2 2-1 0 0,-1-1 0 0 0,-3 20 1 0 0,4-14 457 0 0,-29 119-193 0 0,7 2-1 0 0,6 2 1 0 0,-6 238 0 0 0,26-288 10 0 0,5-1 1 0 0,17 115-1 0 0,-16-179 34 0 0,1 1 1 0 0,2-1-1 0 0,0 0 1 0 0,2-1-1 0 0,1 0 0 0 0,2-1 1 0 0,0 0-1 0 0,2-1 0 0 0,1 0 1 0 0,0-2-1 0 0,23 26 1 0 0,-25-35-96 0 0,1-2 1 0 0,0 0-1 0 0,1-1 1 0 0,0 0-1 0 0,1-1 1 0 0,0-1-1 0 0,1 0 1 0 0,0-2-1 0 0,1 0 1 0 0,-1-1-1 0 0,1-1 1 0 0,1 0-1 0 0,-1-2 1 0 0,1 0-1 0 0,0-2 1 0 0,0 0-1 0 0,0-1 1 0 0,0 0-1 0 0,0-2 1 0 0,21-3-1 0 0,-4-2-712 0 0,0-2 0 0 0,-1-1 0 0 0,0-1-1 0 0,0-2 1 0 0,-2-2 0 0 0,1-1 0 0 0,-2-2 0 0 0,0-1-1 0 0,59-44 1 0 0,-54 32-1806 0 0,0-1 0 0 0,-2-3 0 0 0,-2-1-1 0 0,-1-1 1 0 0,31-45 0 0 0,-18 14-435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7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124 1 10170 0 0,'-5'11'8366'0'0,"4"10"-8122"0"0,5 111 1441 0 0,-2 61-369 0 0,-60 857 538 0 0,7-149-1388 0 0,50-869-457 0 0,-13 364 307 0 0,28-2-590 0 0,-12-363-450 0 0,1 0 1 0 0,2 0-1 0 0,1-1 1 0 0,2 0-1 0 0,17 47 1 0 0,82-103-12507 0 0,-91 6 12409 0 0,39-64-1809 0 0,-24 31 180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7.7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45 314 17292 0 0,'-25'-1'7583'0'0,"24"1"-7515"0"0,0 0 0 0 0,0 0 0 0 0,0 0 0 0 0,0 0-1 0 0,0 0 1 0 0,0 0 0 0 0,0 0 0 0 0,0-1-1 0 0,0 1 1 0 0,0 0 0 0 0,0-1 0 0 0,0 1 0 0 0,1-1-1 0 0,-1 1 1 0 0,0-1 0 0 0,0 1 0 0 0,0-1-1 0 0,1 1 1 0 0,-2-2 0 0 0,3 1-80 0 0,0-1 0 0 0,0 1 0 0 0,0 0 0 0 0,1 0 0 0 0,-1 0 0 0 0,0 0 0 0 0,1 1 0 0 0,-1-1 0 0 0,1 0 0 0 0,-1 1 1 0 0,1-1-1 0 0,-1 1 0 0 0,1-1 0 0 0,-1 1 0 0 0,1 0 0 0 0,2-1 0 0 0,-1 0-21 0 0,500-116-911 0 0,-170 44-711 0 0,-114 15-372 0 0,-75 15-5171 0 0</inkml:trace>
  <inkml:trace contextRef="#ctx0" brushRef="#br0" timeOffset="1">646 209 3649 0 0,'-62'12'2642'0'0,"2"3"0"0"0,0 2 0 0 0,-71 31 1 0 0,110-39-2125 0 0,2 1 1 0 0,-1 1-1 0 0,2 1 1 0 0,-1 0-1 0 0,2 2 1 0 0,-1 0-1 0 0,2 1 0 0 0,0 0 1 0 0,1 1-1 0 0,1 1 1 0 0,0 1-1 0 0,-19 32 1 0 0,19-22-217 0 0,1 0 0 0 0,2 1 0 0 0,1 0 0 0 0,1 1 0 0 0,1 0 1 0 0,2 0-1 0 0,-4 47 0 0 0,6-19 41 0 0,3 0 0 0 0,3 0 0 0 0,9 63 0 0 0,-2-61-185 0 0,3-1 1 0 0,2 0-1 0 0,33 86 1 0 0,-31-106-116 0 0,2 0 0 0 0,1-2 0 0 0,2 0 1 0 0,1-1-1 0 0,51 61 0 0 0,-48-70 14 0 0,2-1-1 0 0,1-1 1 0 0,0-2-1 0 0,2-1 1 0 0,1-1-1 0 0,1-1 1 0 0,0-2-1 0 0,1-2 1 0 0,1 0 0 0 0,1-3-1 0 0,0-1 1 0 0,0-1-1 0 0,46 7 1 0 0,-37-11-290 0 0,0-1 1 0 0,0-3-1 0 0,1-2 1 0 0,0-1-1 0 0,-1-2 1 0 0,1-3-1 0 0,-1-1 1 0 0,0-2-1 0 0,-1-2 1 0 0,71-27-1 0 0,-85 25-590 0 0,0-1-1 0 0,-1-2 0 0 0,-1-1 1 0 0,0-1-1 0 0,35-30 0 0 0,-34 23-883 0 0,-2-2-1 0 0,-1 0 0 0 0,-2-2 0 0 0,0 0 1 0 0,-2-1-1 0 0,-1-2 0 0 0,27-55 0 0 0,-15 17-2322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8.1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290 0 12259 0 0,'-22'12'9462'0'0,"12"33"-9889"0"0,-36 357 514 0 0,15-111-22 0 0,-125 1039 695 0 0,133-1025-398 0 0,21-225-260 0 0,17 142 1 0 0,-14-207-209 0 0,2-1 1 0 0,0 1-1 0 0,1-1 0 0 0,0 0 1 0 0,9 19-1 0 0,-12-30 34 0 0,0-1-1 0 0,1 0 1 0 0,-1 0 0 0 0,0 0-1 0 0,1 0 1 0 0,-1 0-1 0 0,1 0 1 0 0,0 0 0 0 0,0 0-1 0 0,0-1 1 0 0,0 1 0 0 0,0-1-1 0 0,0 1 1 0 0,0-1 0 0 0,0 0-1 0 0,4 1 1 0 0,-4-1-21 0 0,1-1 1 0 0,-1 0 0 0 0,0 0-1 0 0,1 0 1 0 0,-1 0-1 0 0,1-1 1 0 0,-1 1-1 0 0,0 0 1 0 0,1-1 0 0 0,-1 0-1 0 0,0 0 1 0 0,1 1-1 0 0,-1-2 1 0 0,0 1 0 0 0,0 0-1 0 0,0 0 1 0 0,0 0-1 0 0,0-1 1 0 0,0 1-1 0 0,3-4 1 0 0,12-13-147 0 0,0-1 0 0 0,0 0-1 0 0,-2-1 1 0 0,-1-1 0 0 0,22-40 0 0 0,12-19 590 0 0,65-93 3124 0 0,-97 153-2801 0 0,1 0 0 0 0,1 1 0 0 0,1 2 0 0 0,30-24-1 0 0,92-54-107 0 0,-50 36-559 0 0,-22 11-108 0 0,185-119 203 0 0,-210 141-970 0 0,1 3 0 0 0,1 1 0 0 0,93-29 0 0 0,-72 38-3608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8.5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167 1 19964 0 0,'-26'31'7998'0'0,"-1"-2"-4968"0"0,8-10-3449 0 0,-1 0-1 0 0,-29 21 1 0 0,45-37 179 0 0,1 0-1 0 0,-1 0 1 0 0,1 0 0 0 0,0 0-1 0 0,-6 8 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6:26:18.8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316 0 17452 0 0,'-31'34'5190'0'0,"22"-20"-4325"0"0,4-3-446 0 0,0-1 0 0 0,0 1 0 0 0,-4 16 0 0 0,2 6-1036 0 0,-7 63-1 0 0,9-54 1198 0 0,-76 518-710 0 0,-48 414-2427 0 0,114-741-967 0 0,14-155-501 0 0,4-1-3762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7T05:47:1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6073 0 0,'5'2'3422'0'0,"17"5"-1759"0"0,57-12-404 0 0,2-4-4472 0 0,-18 1-3446 0 0,-50 6 4634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94FA5-CF64-4699-A3E8-CCA0C68A6AF8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F259-4516-4846-8DE3-FC438708D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8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3AEF-2E94-6C5E-9E70-58949B94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CBCF76-C387-B86E-3754-5A164EA5B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65813-CC7C-4A56-9003-CEF365F3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C117D-C03E-4A06-E09B-AAF9C153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32843-EC3B-1E5C-98B0-B2639056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3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DE453-EC14-0511-74F0-C338C594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FD548-F052-8CF3-329A-8DC2703C3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DD134-4BE5-40A5-C494-DDEBCE8B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45A99-5BD4-4434-81A7-E07CD0DD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152E5-C970-3C39-E284-08857A89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1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7B9B65-EFE2-499B-6180-8394E0E92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5E2C6-7A75-AA9E-D0FB-B9BFDCD6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94B92-8027-43B8-8D47-29FD3E5F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DE8B8-41F1-0888-DA26-74E2291E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8ACED-26EC-781A-E2BD-09CF7D84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4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B1054-DE76-9EC7-9FD5-F3273D53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3D746-175A-596B-C539-6EA68044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98E57-C3CB-603F-103A-A5218421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90129-FEEC-7C2D-6167-F6256AEC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E2017-AD68-584C-8183-8AD8DF29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441D-CD0F-D3F5-E13C-D29AE678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424E1-FE00-91F2-9921-93E0410B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37C97-B86D-422F-331D-2A3D7115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8DD6B-1257-D0C0-0B9B-47B6580A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85977-C24D-C35A-8628-D93BCE07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1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FD2E-224C-B7AD-56F0-ED5926B6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BF366-4F30-EFAA-98A4-CC513CF9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BB9EC-1A97-E668-D366-CF650417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855850-6A2C-3EFA-DBF7-E36D4683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060744-ABF6-6193-0126-E561507C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B473A-A3A6-4817-EA53-4B3EEA5F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2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59D9-E5D6-6EA0-6B6B-9BD7A3F9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A81A4-F59C-EEBF-EE54-D74A3A8A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A38BA-DECF-A1EB-6E33-9EE7D1523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75CA2-DCD2-4011-932D-722B8FDB0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CEE49D-2653-E33E-9DAD-A590D1052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5E3D9-8F3A-06CC-99DC-8CCB75AB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2E097-FAA7-FDB8-5656-DAD8960D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8C5A10-5409-7DE1-53B1-C4916FFB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60855-47CE-D31C-9186-AD2A936C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14B3D-7E30-F597-3C4E-AC776FDC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4B4E4-CFB8-8FE7-3B5B-1D8B7C7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630CFE-8471-A7EF-AD68-6DDDF8E1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DD2E38-6EB9-2219-E46B-E5272368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EEF714-B6BE-3224-646F-D3853D5C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2156F-9235-131E-511C-6F8C08F5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83838"/>
                </a:solidFill>
                <a:latin typeface="HelveticaNeueLT Std Extended" panose="020B0807040502030204" pitchFamily="34" charset="0"/>
              </a:defRPr>
            </a:lvl1pPr>
          </a:lstStyle>
          <a:p>
            <a:fld id="{8EEF4A2C-00F4-4133-9163-0E35D48D9A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D3DDCF-2F30-6B9B-B297-6884C3A00A5A}"/>
              </a:ext>
            </a:extLst>
          </p:cNvPr>
          <p:cNvGrpSpPr/>
          <p:nvPr userDrawn="1"/>
        </p:nvGrpSpPr>
        <p:grpSpPr>
          <a:xfrm>
            <a:off x="141010" y="6427874"/>
            <a:ext cx="1922278" cy="293601"/>
            <a:chOff x="1558564" y="1088798"/>
            <a:chExt cx="8270442" cy="126319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4A7E75-602B-5818-D45A-AD169671865E}"/>
                </a:ext>
              </a:extLst>
            </p:cNvPr>
            <p:cNvSpPr/>
            <p:nvPr/>
          </p:nvSpPr>
          <p:spPr>
            <a:xfrm>
              <a:off x="1558564" y="1088798"/>
              <a:ext cx="1263192" cy="1263192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W</a:t>
              </a:r>
              <a:endParaRPr lang="ko-KR" altLang="en-US" sz="11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F61682-76F9-95FC-9BFA-E54BC433C729}"/>
                </a:ext>
              </a:extLst>
            </p:cNvPr>
            <p:cNvSpPr/>
            <p:nvPr/>
          </p:nvSpPr>
          <p:spPr>
            <a:xfrm>
              <a:off x="2960014" y="1088798"/>
              <a:ext cx="1263192" cy="1263192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O</a:t>
              </a:r>
              <a:endParaRPr lang="ko-KR" altLang="en-US" sz="11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3C9FA8-6044-54DB-1DBB-7E7F5B3512A1}"/>
                </a:ext>
              </a:extLst>
            </p:cNvPr>
            <p:cNvSpPr/>
            <p:nvPr/>
          </p:nvSpPr>
          <p:spPr>
            <a:xfrm>
              <a:off x="4361464" y="1088798"/>
              <a:ext cx="1263192" cy="1263192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AF15D5-C490-02F7-E40F-0FD283C10225}"/>
                </a:ext>
              </a:extLst>
            </p:cNvPr>
            <p:cNvSpPr/>
            <p:nvPr/>
          </p:nvSpPr>
          <p:spPr>
            <a:xfrm>
              <a:off x="5762914" y="1088798"/>
              <a:ext cx="1263192" cy="1263192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D</a:t>
              </a:r>
              <a:endParaRPr lang="ko-KR" altLang="en-US" sz="11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817626-33C4-8F92-251F-E2ACCA5BEA0E}"/>
                </a:ext>
              </a:extLst>
            </p:cNvPr>
            <p:cNvSpPr/>
            <p:nvPr/>
          </p:nvSpPr>
          <p:spPr>
            <a:xfrm>
              <a:off x="7164364" y="1088798"/>
              <a:ext cx="1263192" cy="1263192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L</a:t>
              </a:r>
              <a:endParaRPr lang="ko-KR" altLang="en-US" sz="11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2C6DEF-9C5E-4B17-E24E-A9645477D3E3}"/>
                </a:ext>
              </a:extLst>
            </p:cNvPr>
            <p:cNvSpPr/>
            <p:nvPr/>
          </p:nvSpPr>
          <p:spPr>
            <a:xfrm>
              <a:off x="8565814" y="1088798"/>
              <a:ext cx="1263192" cy="1263192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HelveticaNeueLT Std Extended" panose="020B0807040502030204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91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56C8-2905-A935-D4FC-BF557648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E8A16-D0FF-73B8-7F9B-D6D2C4AFD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3E8FC-3FBD-8F5E-D89A-EBB5E829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FF800-0289-9B09-221E-2FD9C51C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9A367-309E-4A4D-BD8C-3912A6EE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24DE-4E1C-725D-6222-3CC1D5CB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8E66-30DA-66DD-2193-65622E66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737E58-0A0E-82C4-23FE-E266D5950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5EFEB-DE0D-0DF6-E085-4D490878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3EF23-A8E9-DC5D-B9E1-6FBE69D5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3E16E-7A00-DE7D-629A-E365EB00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4B774-2873-A174-6BE1-81C70139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7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F9A5B7-856D-D4EF-385F-E72129C7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A7AF9-7A67-41C1-E611-DD3A3A4F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F88D4-5B3F-6F8E-B78C-7C275AF08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0597-35BB-42D3-8797-3CABDE860D5E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66962-2B67-AD81-D941-5675330B0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E5453-EBF3-9B89-70A9-7F231C506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4A2C-00F4-4133-9163-0E35D48D9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09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99" Type="http://schemas.openxmlformats.org/officeDocument/2006/relationships/image" Target="../media/image154.png"/><Relationship Id="rId21" Type="http://schemas.openxmlformats.org/officeDocument/2006/relationships/image" Target="../media/image15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72.png"/><Relationship Id="rId377" Type="http://schemas.openxmlformats.org/officeDocument/2006/relationships/image" Target="../media/image193.png"/><Relationship Id="rId5" Type="http://schemas.openxmlformats.org/officeDocument/2006/relationships/image" Target="../media/image7.png"/><Relationship Id="rId181" Type="http://schemas.openxmlformats.org/officeDocument/2006/relationships/image" Target="../media/image95.png"/><Relationship Id="rId237" Type="http://schemas.openxmlformats.org/officeDocument/2006/relationships/image" Target="../media/image123.png"/><Relationship Id="rId402" Type="http://schemas.openxmlformats.org/officeDocument/2006/relationships/customXml" Target="../ink/ink200.xml"/><Relationship Id="rId279" Type="http://schemas.openxmlformats.org/officeDocument/2006/relationships/image" Target="../media/image144.png"/><Relationship Id="rId43" Type="http://schemas.openxmlformats.org/officeDocument/2006/relationships/image" Target="../media/image26.png"/><Relationship Id="rId139" Type="http://schemas.openxmlformats.org/officeDocument/2006/relationships/image" Target="../media/image74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85" Type="http://schemas.openxmlformats.org/officeDocument/2006/relationships/image" Target="../media/image47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11.png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62.png"/><Relationship Id="rId357" Type="http://schemas.openxmlformats.org/officeDocument/2006/relationships/image" Target="../media/image183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5.png"/><Relationship Id="rId217" Type="http://schemas.openxmlformats.org/officeDocument/2006/relationships/image" Target="../media/image113.png"/><Relationship Id="rId399" Type="http://schemas.openxmlformats.org/officeDocument/2006/relationships/image" Target="../media/image204.png"/><Relationship Id="rId259" Type="http://schemas.openxmlformats.org/officeDocument/2006/relationships/image" Target="../media/image134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7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5.png"/><Relationship Id="rId337" Type="http://schemas.openxmlformats.org/officeDocument/2006/relationships/image" Target="../media/image173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5.png"/><Relationship Id="rId379" Type="http://schemas.openxmlformats.org/officeDocument/2006/relationships/image" Target="../media/image194.png"/><Relationship Id="rId7" Type="http://schemas.openxmlformats.org/officeDocument/2006/relationships/image" Target="../media/image8.png"/><Relationship Id="rId183" Type="http://schemas.openxmlformats.org/officeDocument/2006/relationships/image" Target="../media/image96.png"/><Relationship Id="rId239" Type="http://schemas.openxmlformats.org/officeDocument/2006/relationships/image" Target="../media/image124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7.png"/><Relationship Id="rId87" Type="http://schemas.openxmlformats.org/officeDocument/2006/relationships/image" Target="../media/image48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12.png"/><Relationship Id="rId261" Type="http://schemas.openxmlformats.org/officeDocument/2006/relationships/image" Target="../media/image135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63.png"/><Relationship Id="rId359" Type="http://schemas.openxmlformats.org/officeDocument/2006/relationships/image" Target="../media/image184.png"/><Relationship Id="rId98" Type="http://schemas.openxmlformats.org/officeDocument/2006/relationships/customXml" Target="../ink/ink48.xml"/><Relationship Id="rId121" Type="http://schemas.openxmlformats.org/officeDocument/2006/relationships/image" Target="../media/image65.png"/><Relationship Id="rId163" Type="http://schemas.openxmlformats.org/officeDocument/2006/relationships/image" Target="../media/image86.png"/><Relationship Id="rId219" Type="http://schemas.openxmlformats.org/officeDocument/2006/relationships/image" Target="../media/image114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25" Type="http://schemas.openxmlformats.org/officeDocument/2006/relationships/image" Target="../media/image17.png"/><Relationship Id="rId67" Type="http://schemas.openxmlformats.org/officeDocument/2006/relationships/image" Target="../media/image38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5.png"/><Relationship Id="rId241" Type="http://schemas.openxmlformats.org/officeDocument/2006/relationships/image" Target="../media/image125.png"/><Relationship Id="rId36" Type="http://schemas.openxmlformats.org/officeDocument/2006/relationships/customXml" Target="../ink/ink17.xml"/><Relationship Id="rId283" Type="http://schemas.openxmlformats.org/officeDocument/2006/relationships/image" Target="../media/image146.png"/><Relationship Id="rId339" Type="http://schemas.openxmlformats.org/officeDocument/2006/relationships/image" Target="../media/image174.png"/><Relationship Id="rId78" Type="http://schemas.openxmlformats.org/officeDocument/2006/relationships/customXml" Target="../ink/ink38.xml"/><Relationship Id="rId101" Type="http://schemas.openxmlformats.org/officeDocument/2006/relationships/image" Target="../media/image55.png"/><Relationship Id="rId143" Type="http://schemas.openxmlformats.org/officeDocument/2006/relationships/image" Target="../media/image76.png"/><Relationship Id="rId185" Type="http://schemas.openxmlformats.org/officeDocument/2006/relationships/image" Target="../media/image97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image" Target="../media/image9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image" Target="../media/image28.png"/><Relationship Id="rId89" Type="http://schemas.openxmlformats.org/officeDocument/2006/relationships/image" Target="../media/image49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5.png"/><Relationship Id="rId196" Type="http://schemas.openxmlformats.org/officeDocument/2006/relationships/customXml" Target="../ink/ink97.xml"/><Relationship Id="rId417" Type="http://schemas.openxmlformats.org/officeDocument/2006/relationships/image" Target="../media/image213.png"/><Relationship Id="rId16" Type="http://schemas.openxmlformats.org/officeDocument/2006/relationships/customXml" Target="../ink/ink7.xml"/><Relationship Id="rId221" Type="http://schemas.openxmlformats.org/officeDocument/2006/relationships/image" Target="../media/image115.png"/><Relationship Id="rId263" Type="http://schemas.openxmlformats.org/officeDocument/2006/relationships/image" Target="../media/image136.png"/><Relationship Id="rId319" Type="http://schemas.openxmlformats.org/officeDocument/2006/relationships/image" Target="../media/image164.png"/><Relationship Id="rId58" Type="http://schemas.openxmlformats.org/officeDocument/2006/relationships/customXml" Target="../ink/ink28.xml"/><Relationship Id="rId123" Type="http://schemas.openxmlformats.org/officeDocument/2006/relationships/image" Target="../media/image66.png"/><Relationship Id="rId330" Type="http://schemas.openxmlformats.org/officeDocument/2006/relationships/customXml" Target="../ink/ink164.xml"/><Relationship Id="rId165" Type="http://schemas.openxmlformats.org/officeDocument/2006/relationships/image" Target="../media/image87.png"/><Relationship Id="rId372" Type="http://schemas.openxmlformats.org/officeDocument/2006/relationships/customXml" Target="../ink/ink185.xml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27" Type="http://schemas.openxmlformats.org/officeDocument/2006/relationships/image" Target="../media/image18.png"/><Relationship Id="rId69" Type="http://schemas.openxmlformats.org/officeDocument/2006/relationships/image" Target="../media/image39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41" Type="http://schemas.openxmlformats.org/officeDocument/2006/relationships/image" Target="../media/image175.png"/><Relationship Id="rId383" Type="http://schemas.openxmlformats.org/officeDocument/2006/relationships/image" Target="../media/image196.png"/><Relationship Id="rId201" Type="http://schemas.openxmlformats.org/officeDocument/2006/relationships/image" Target="../media/image105.png"/><Relationship Id="rId243" Type="http://schemas.openxmlformats.org/officeDocument/2006/relationships/image" Target="../media/image126.png"/><Relationship Id="rId285" Type="http://schemas.openxmlformats.org/officeDocument/2006/relationships/image" Target="../media/image147.png"/><Relationship Id="rId17" Type="http://schemas.openxmlformats.org/officeDocument/2006/relationships/image" Target="../media/image13.png"/><Relationship Id="rId38" Type="http://schemas.openxmlformats.org/officeDocument/2006/relationships/customXml" Target="../ink/ink18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2.xml"/><Relationship Id="rId187" Type="http://schemas.openxmlformats.org/officeDocument/2006/relationships/image" Target="../media/image98.png"/><Relationship Id="rId331" Type="http://schemas.openxmlformats.org/officeDocument/2006/relationships/image" Target="../media/image170.png"/><Relationship Id="rId352" Type="http://schemas.openxmlformats.org/officeDocument/2006/relationships/customXml" Target="../ink/ink175.xml"/><Relationship Id="rId373" Type="http://schemas.openxmlformats.org/officeDocument/2006/relationships/image" Target="../media/image191.png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21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9.png"/><Relationship Id="rId114" Type="http://schemas.openxmlformats.org/officeDocument/2006/relationships/customXml" Target="../ink/ink56.xml"/><Relationship Id="rId275" Type="http://schemas.openxmlformats.org/officeDocument/2006/relationships/image" Target="../media/image142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77.xml"/><Relationship Id="rId177" Type="http://schemas.openxmlformats.org/officeDocument/2006/relationships/image" Target="../media/image93.png"/><Relationship Id="rId198" Type="http://schemas.openxmlformats.org/officeDocument/2006/relationships/customXml" Target="../ink/ink98.xml"/><Relationship Id="rId321" Type="http://schemas.openxmlformats.org/officeDocument/2006/relationships/image" Target="../media/image165.png"/><Relationship Id="rId342" Type="http://schemas.openxmlformats.org/officeDocument/2006/relationships/customXml" Target="../ink/ink170.xml"/><Relationship Id="rId363" Type="http://schemas.openxmlformats.org/officeDocument/2006/relationships/image" Target="../media/image186.png"/><Relationship Id="rId384" Type="http://schemas.openxmlformats.org/officeDocument/2006/relationships/customXml" Target="../ink/ink191.xml"/><Relationship Id="rId419" Type="http://schemas.openxmlformats.org/officeDocument/2006/relationships/image" Target="../media/image214.png"/><Relationship Id="rId202" Type="http://schemas.openxmlformats.org/officeDocument/2006/relationships/customXml" Target="../ink/ink100.xml"/><Relationship Id="rId223" Type="http://schemas.openxmlformats.org/officeDocument/2006/relationships/image" Target="../media/image116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24.png"/><Relationship Id="rId265" Type="http://schemas.openxmlformats.org/officeDocument/2006/relationships/image" Target="../media/image137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7.png"/><Relationship Id="rId146" Type="http://schemas.openxmlformats.org/officeDocument/2006/relationships/customXml" Target="../ink/ink72.xml"/><Relationship Id="rId167" Type="http://schemas.openxmlformats.org/officeDocument/2006/relationships/image" Target="../media/image88.png"/><Relationship Id="rId188" Type="http://schemas.openxmlformats.org/officeDocument/2006/relationships/customXml" Target="../ink/ink93.xml"/><Relationship Id="rId311" Type="http://schemas.openxmlformats.org/officeDocument/2006/relationships/image" Target="../media/image160.png"/><Relationship Id="rId332" Type="http://schemas.openxmlformats.org/officeDocument/2006/relationships/customXml" Target="../ink/ink165.xml"/><Relationship Id="rId353" Type="http://schemas.openxmlformats.org/officeDocument/2006/relationships/image" Target="../media/image181.png"/><Relationship Id="rId374" Type="http://schemas.openxmlformats.org/officeDocument/2006/relationships/customXml" Target="../ink/ink186.xml"/><Relationship Id="rId395" Type="http://schemas.openxmlformats.org/officeDocument/2006/relationships/image" Target="../media/image202.png"/><Relationship Id="rId409" Type="http://schemas.openxmlformats.org/officeDocument/2006/relationships/image" Target="../media/image209.png"/><Relationship Id="rId71" Type="http://schemas.openxmlformats.org/officeDocument/2006/relationships/image" Target="../media/image40.png"/><Relationship Id="rId92" Type="http://schemas.openxmlformats.org/officeDocument/2006/relationships/customXml" Target="../ink/ink45.xml"/><Relationship Id="rId213" Type="http://schemas.openxmlformats.org/officeDocument/2006/relationships/image" Target="../media/image111.png"/><Relationship Id="rId234" Type="http://schemas.openxmlformats.org/officeDocument/2006/relationships/customXml" Target="../ink/ink116.xml"/><Relationship Id="rId420" Type="http://schemas.openxmlformats.org/officeDocument/2006/relationships/customXml" Target="../ink/ink209.xml"/><Relationship Id="rId2" Type="http://schemas.openxmlformats.org/officeDocument/2006/relationships/image" Target="../media/image5.png"/><Relationship Id="rId29" Type="http://schemas.openxmlformats.org/officeDocument/2006/relationships/image" Target="../media/image19.png"/><Relationship Id="rId255" Type="http://schemas.openxmlformats.org/officeDocument/2006/relationships/image" Target="../media/image132.png"/><Relationship Id="rId276" Type="http://schemas.openxmlformats.org/officeDocument/2006/relationships/customXml" Target="../ink/ink137.xml"/><Relationship Id="rId297" Type="http://schemas.openxmlformats.org/officeDocument/2006/relationships/image" Target="../media/image153.png"/><Relationship Id="rId40" Type="http://schemas.openxmlformats.org/officeDocument/2006/relationships/customXml" Target="../ink/ink19.xml"/><Relationship Id="rId115" Type="http://schemas.openxmlformats.org/officeDocument/2006/relationships/image" Target="../media/image62.png"/><Relationship Id="rId136" Type="http://schemas.openxmlformats.org/officeDocument/2006/relationships/customXml" Target="../ink/ink67.xml"/><Relationship Id="rId157" Type="http://schemas.openxmlformats.org/officeDocument/2006/relationships/image" Target="../media/image83.png"/><Relationship Id="rId178" Type="http://schemas.openxmlformats.org/officeDocument/2006/relationships/customXml" Target="../ink/ink88.xml"/><Relationship Id="rId301" Type="http://schemas.openxmlformats.org/officeDocument/2006/relationships/image" Target="../media/image155.png"/><Relationship Id="rId322" Type="http://schemas.openxmlformats.org/officeDocument/2006/relationships/customXml" Target="../ink/ink160.xml"/><Relationship Id="rId343" Type="http://schemas.openxmlformats.org/officeDocument/2006/relationships/image" Target="../media/image176.png"/><Relationship Id="rId364" Type="http://schemas.openxmlformats.org/officeDocument/2006/relationships/customXml" Target="../ink/ink181.xml"/><Relationship Id="rId61" Type="http://schemas.openxmlformats.org/officeDocument/2006/relationships/image" Target="../media/image35.png"/><Relationship Id="rId82" Type="http://schemas.openxmlformats.org/officeDocument/2006/relationships/customXml" Target="../ink/ink40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385" Type="http://schemas.openxmlformats.org/officeDocument/2006/relationships/image" Target="../media/image197.png"/><Relationship Id="rId19" Type="http://schemas.openxmlformats.org/officeDocument/2006/relationships/image" Target="../media/image14.png"/><Relationship Id="rId224" Type="http://schemas.openxmlformats.org/officeDocument/2006/relationships/customXml" Target="../ink/ink111.xml"/><Relationship Id="rId245" Type="http://schemas.openxmlformats.org/officeDocument/2006/relationships/image" Target="../media/image127.png"/><Relationship Id="rId266" Type="http://schemas.openxmlformats.org/officeDocument/2006/relationships/customXml" Target="../ink/ink132.xml"/><Relationship Id="rId287" Type="http://schemas.openxmlformats.org/officeDocument/2006/relationships/image" Target="../media/image148.png"/><Relationship Id="rId410" Type="http://schemas.openxmlformats.org/officeDocument/2006/relationships/customXml" Target="../ink/ink204.xml"/><Relationship Id="rId30" Type="http://schemas.openxmlformats.org/officeDocument/2006/relationships/customXml" Target="../ink/ink14.xml"/><Relationship Id="rId105" Type="http://schemas.openxmlformats.org/officeDocument/2006/relationships/image" Target="../media/image57.png"/><Relationship Id="rId126" Type="http://schemas.openxmlformats.org/officeDocument/2006/relationships/customXml" Target="../ink/ink62.xml"/><Relationship Id="rId147" Type="http://schemas.openxmlformats.org/officeDocument/2006/relationships/image" Target="../media/image78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71.png"/><Relationship Id="rId354" Type="http://schemas.openxmlformats.org/officeDocument/2006/relationships/customXml" Target="../ink/ink176.xml"/><Relationship Id="rId51" Type="http://schemas.openxmlformats.org/officeDocument/2006/relationships/image" Target="../media/image30.png"/><Relationship Id="rId72" Type="http://schemas.openxmlformats.org/officeDocument/2006/relationships/customXml" Target="../ink/ink35.xml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75" Type="http://schemas.openxmlformats.org/officeDocument/2006/relationships/image" Target="../media/image192.png"/><Relationship Id="rId396" Type="http://schemas.openxmlformats.org/officeDocument/2006/relationships/customXml" Target="../ink/ink197.xml"/><Relationship Id="rId3" Type="http://schemas.openxmlformats.org/officeDocument/2006/relationships/image" Target="../media/image6.png"/><Relationship Id="rId214" Type="http://schemas.openxmlformats.org/officeDocument/2006/relationships/customXml" Target="../ink/ink106.xml"/><Relationship Id="rId235" Type="http://schemas.openxmlformats.org/officeDocument/2006/relationships/image" Target="../media/image122.png"/><Relationship Id="rId256" Type="http://schemas.openxmlformats.org/officeDocument/2006/relationships/customXml" Target="../ink/ink127.xml"/><Relationship Id="rId277" Type="http://schemas.openxmlformats.org/officeDocument/2006/relationships/image" Target="../media/image143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421" Type="http://schemas.openxmlformats.org/officeDocument/2006/relationships/image" Target="../media/image215.png"/><Relationship Id="rId116" Type="http://schemas.openxmlformats.org/officeDocument/2006/relationships/customXml" Target="../ink/ink57.xml"/><Relationship Id="rId137" Type="http://schemas.openxmlformats.org/officeDocument/2006/relationships/image" Target="../media/image73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6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25.png"/><Relationship Id="rId62" Type="http://schemas.openxmlformats.org/officeDocument/2006/relationships/customXml" Target="../ink/ink30.xml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365" Type="http://schemas.openxmlformats.org/officeDocument/2006/relationships/image" Target="../media/image187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7.png"/><Relationship Id="rId246" Type="http://schemas.openxmlformats.org/officeDocument/2006/relationships/customXml" Target="../ink/ink122.xml"/><Relationship Id="rId267" Type="http://schemas.openxmlformats.org/officeDocument/2006/relationships/image" Target="../media/image138.png"/><Relationship Id="rId288" Type="http://schemas.openxmlformats.org/officeDocument/2006/relationships/customXml" Target="../ink/ink143.xml"/><Relationship Id="rId411" Type="http://schemas.openxmlformats.org/officeDocument/2006/relationships/image" Target="../media/image210.png"/><Relationship Id="rId106" Type="http://schemas.openxmlformats.org/officeDocument/2006/relationships/customXml" Target="../ink/ink52.xml"/><Relationship Id="rId127" Type="http://schemas.openxmlformats.org/officeDocument/2006/relationships/image" Target="../media/image68.png"/><Relationship Id="rId313" Type="http://schemas.openxmlformats.org/officeDocument/2006/relationships/image" Target="../media/image161.png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52" Type="http://schemas.openxmlformats.org/officeDocument/2006/relationships/customXml" Target="../ink/ink25.xml"/><Relationship Id="rId73" Type="http://schemas.openxmlformats.org/officeDocument/2006/relationships/image" Target="../media/image41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9.png"/><Relationship Id="rId334" Type="http://schemas.openxmlformats.org/officeDocument/2006/relationships/customXml" Target="../ink/ink166.xml"/><Relationship Id="rId355" Type="http://schemas.openxmlformats.org/officeDocument/2006/relationships/image" Target="../media/image182.png"/><Relationship Id="rId376" Type="http://schemas.openxmlformats.org/officeDocument/2006/relationships/customXml" Target="../ink/ink187.xml"/><Relationship Id="rId397" Type="http://schemas.openxmlformats.org/officeDocument/2006/relationships/image" Target="../media/image203.png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15" Type="http://schemas.openxmlformats.org/officeDocument/2006/relationships/image" Target="../media/image112.png"/><Relationship Id="rId236" Type="http://schemas.openxmlformats.org/officeDocument/2006/relationships/customXml" Target="../ink/ink117.xml"/><Relationship Id="rId257" Type="http://schemas.openxmlformats.org/officeDocument/2006/relationships/image" Target="../media/image133.png"/><Relationship Id="rId278" Type="http://schemas.openxmlformats.org/officeDocument/2006/relationships/customXml" Target="../ink/ink138.xml"/><Relationship Id="rId401" Type="http://schemas.openxmlformats.org/officeDocument/2006/relationships/image" Target="../media/image205.png"/><Relationship Id="rId422" Type="http://schemas.openxmlformats.org/officeDocument/2006/relationships/customXml" Target="../ink/ink210.xml"/><Relationship Id="rId303" Type="http://schemas.openxmlformats.org/officeDocument/2006/relationships/image" Target="../media/image156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7.png"/><Relationship Id="rId387" Type="http://schemas.openxmlformats.org/officeDocument/2006/relationships/image" Target="../media/image198.png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247" Type="http://schemas.openxmlformats.org/officeDocument/2006/relationships/image" Target="../media/image128.png"/><Relationship Id="rId412" Type="http://schemas.openxmlformats.org/officeDocument/2006/relationships/customXml" Target="../ink/ink205.xml"/><Relationship Id="rId107" Type="http://schemas.openxmlformats.org/officeDocument/2006/relationships/image" Target="../media/image58.png"/><Relationship Id="rId289" Type="http://schemas.openxmlformats.org/officeDocument/2006/relationships/image" Target="../media/image149.png"/><Relationship Id="rId11" Type="http://schemas.openxmlformats.org/officeDocument/2006/relationships/image" Target="../media/image10.png"/><Relationship Id="rId53" Type="http://schemas.openxmlformats.org/officeDocument/2006/relationships/image" Target="../media/image31.png"/><Relationship Id="rId149" Type="http://schemas.openxmlformats.org/officeDocument/2006/relationships/image" Target="../media/image79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95" Type="http://schemas.openxmlformats.org/officeDocument/2006/relationships/image" Target="../media/image52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6.png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7.png"/><Relationship Id="rId367" Type="http://schemas.openxmlformats.org/officeDocument/2006/relationships/image" Target="../media/image188.png"/><Relationship Id="rId171" Type="http://schemas.openxmlformats.org/officeDocument/2006/relationships/image" Target="../media/image90.png"/><Relationship Id="rId227" Type="http://schemas.openxmlformats.org/officeDocument/2006/relationships/image" Target="../media/image118.png"/><Relationship Id="rId269" Type="http://schemas.openxmlformats.org/officeDocument/2006/relationships/image" Target="../media/image139.png"/><Relationship Id="rId33" Type="http://schemas.openxmlformats.org/officeDocument/2006/relationships/image" Target="../media/image21.png"/><Relationship Id="rId129" Type="http://schemas.openxmlformats.org/officeDocument/2006/relationships/image" Target="../media/image69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42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6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50.png"/><Relationship Id="rId305" Type="http://schemas.openxmlformats.org/officeDocument/2006/relationships/image" Target="../media/image157.png"/><Relationship Id="rId347" Type="http://schemas.openxmlformats.org/officeDocument/2006/relationships/image" Target="../media/image178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80.png"/><Relationship Id="rId389" Type="http://schemas.openxmlformats.org/officeDocument/2006/relationships/image" Target="../media/image199.png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49" Type="http://schemas.openxmlformats.org/officeDocument/2006/relationships/image" Target="../media/image129.png"/><Relationship Id="rId414" Type="http://schemas.openxmlformats.org/officeDocument/2006/relationships/customXml" Target="../ink/ink206.xml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32.png"/><Relationship Id="rId97" Type="http://schemas.openxmlformats.org/officeDocument/2006/relationships/image" Target="../media/image53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40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70.png"/><Relationship Id="rId327" Type="http://schemas.openxmlformats.org/officeDocument/2006/relationships/image" Target="../media/image168.png"/><Relationship Id="rId369" Type="http://schemas.openxmlformats.org/officeDocument/2006/relationships/image" Target="../media/image189.png"/><Relationship Id="rId173" Type="http://schemas.openxmlformats.org/officeDocument/2006/relationships/image" Target="../media/image91.png"/><Relationship Id="rId229" Type="http://schemas.openxmlformats.org/officeDocument/2006/relationships/image" Target="../media/image119.png"/><Relationship Id="rId380" Type="http://schemas.openxmlformats.org/officeDocument/2006/relationships/customXml" Target="../ink/ink189.xml"/><Relationship Id="rId240" Type="http://schemas.openxmlformats.org/officeDocument/2006/relationships/customXml" Target="../ink/ink119.xml"/><Relationship Id="rId35" Type="http://schemas.openxmlformats.org/officeDocument/2006/relationships/image" Target="../media/image22.png"/><Relationship Id="rId77" Type="http://schemas.openxmlformats.org/officeDocument/2006/relationships/image" Target="../media/image43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200.png"/><Relationship Id="rId405" Type="http://schemas.openxmlformats.org/officeDocument/2006/relationships/image" Target="../media/image207.png"/><Relationship Id="rId251" Type="http://schemas.openxmlformats.org/officeDocument/2006/relationships/image" Target="../media/image130.png"/><Relationship Id="rId46" Type="http://schemas.openxmlformats.org/officeDocument/2006/relationships/customXml" Target="../ink/ink22.xml"/><Relationship Id="rId293" Type="http://schemas.openxmlformats.org/officeDocument/2006/relationships/image" Target="../media/image151.png"/><Relationship Id="rId307" Type="http://schemas.openxmlformats.org/officeDocument/2006/relationships/image" Target="../media/image158.png"/><Relationship Id="rId349" Type="http://schemas.openxmlformats.org/officeDocument/2006/relationships/image" Target="../media/image179.png"/><Relationship Id="rId88" Type="http://schemas.openxmlformats.org/officeDocument/2006/relationships/customXml" Target="../ink/ink43.xml"/><Relationship Id="rId111" Type="http://schemas.openxmlformats.org/officeDocument/2006/relationships/image" Target="../media/image60.png"/><Relationship Id="rId153" Type="http://schemas.openxmlformats.org/officeDocument/2006/relationships/image" Target="../media/image81.png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customXml" Target="../ink/ink109.xml"/><Relationship Id="rId15" Type="http://schemas.openxmlformats.org/officeDocument/2006/relationships/image" Target="../media/image12.png"/><Relationship Id="rId57" Type="http://schemas.openxmlformats.org/officeDocument/2006/relationships/image" Target="../media/image33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image" Target="../media/image54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90.png"/><Relationship Id="rId26" Type="http://schemas.openxmlformats.org/officeDocument/2006/relationships/customXml" Target="../ink/ink12.xml"/><Relationship Id="rId231" Type="http://schemas.openxmlformats.org/officeDocument/2006/relationships/image" Target="../media/image120.png"/><Relationship Id="rId273" Type="http://schemas.openxmlformats.org/officeDocument/2006/relationships/image" Target="../media/image141.png"/><Relationship Id="rId329" Type="http://schemas.openxmlformats.org/officeDocument/2006/relationships/image" Target="../media/image169.png"/><Relationship Id="rId68" Type="http://schemas.openxmlformats.org/officeDocument/2006/relationships/customXml" Target="../ink/ink33.xml"/><Relationship Id="rId133" Type="http://schemas.openxmlformats.org/officeDocument/2006/relationships/image" Target="../media/image71.png"/><Relationship Id="rId175" Type="http://schemas.openxmlformats.org/officeDocument/2006/relationships/image" Target="../media/image92.png"/><Relationship Id="rId340" Type="http://schemas.openxmlformats.org/officeDocument/2006/relationships/customXml" Target="../ink/ink169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37" Type="http://schemas.openxmlformats.org/officeDocument/2006/relationships/image" Target="../media/image23.png"/><Relationship Id="rId79" Type="http://schemas.openxmlformats.org/officeDocument/2006/relationships/image" Target="../media/image44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180.png"/><Relationship Id="rId393" Type="http://schemas.openxmlformats.org/officeDocument/2006/relationships/image" Target="../media/image201.png"/><Relationship Id="rId407" Type="http://schemas.openxmlformats.org/officeDocument/2006/relationships/image" Target="../media/image208.png"/><Relationship Id="rId211" Type="http://schemas.openxmlformats.org/officeDocument/2006/relationships/image" Target="../media/image110.png"/><Relationship Id="rId253" Type="http://schemas.openxmlformats.org/officeDocument/2006/relationships/image" Target="../media/image131.png"/><Relationship Id="rId295" Type="http://schemas.openxmlformats.org/officeDocument/2006/relationships/image" Target="../media/image152.png"/><Relationship Id="rId309" Type="http://schemas.openxmlformats.org/officeDocument/2006/relationships/image" Target="../media/image159.png"/><Relationship Id="rId48" Type="http://schemas.openxmlformats.org/officeDocument/2006/relationships/customXml" Target="../ink/ink23.xml"/><Relationship Id="rId113" Type="http://schemas.openxmlformats.org/officeDocument/2006/relationships/image" Target="../media/image61.png"/><Relationship Id="rId320" Type="http://schemas.openxmlformats.org/officeDocument/2006/relationships/customXml" Target="../ink/ink159.xml"/><Relationship Id="rId155" Type="http://schemas.openxmlformats.org/officeDocument/2006/relationships/image" Target="../media/image82.png"/><Relationship Id="rId197" Type="http://schemas.openxmlformats.org/officeDocument/2006/relationships/image" Target="../media/image103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671" Type="http://schemas.openxmlformats.org/officeDocument/2006/relationships/image" Target="../media/image340.png"/><Relationship Id="rId769" Type="http://schemas.openxmlformats.org/officeDocument/2006/relationships/image" Target="../media/image389.png"/><Relationship Id="rId21" Type="http://schemas.openxmlformats.org/officeDocument/2006/relationships/image" Target="../media/image15.png"/><Relationship Id="rId324" Type="http://schemas.openxmlformats.org/officeDocument/2006/relationships/customXml" Target="../ink/ink371.xml"/><Relationship Id="rId531" Type="http://schemas.openxmlformats.org/officeDocument/2006/relationships/image" Target="../media/image270.png"/><Relationship Id="rId629" Type="http://schemas.openxmlformats.org/officeDocument/2006/relationships/image" Target="../media/image319.png"/><Relationship Id="rId170" Type="http://schemas.openxmlformats.org/officeDocument/2006/relationships/customXml" Target="../ink/ink294.xml"/><Relationship Id="rId268" Type="http://schemas.openxmlformats.org/officeDocument/2006/relationships/customXml" Target="../ink/ink343.xml"/><Relationship Id="rId475" Type="http://schemas.openxmlformats.org/officeDocument/2006/relationships/image" Target="../media/image242.png"/><Relationship Id="rId682" Type="http://schemas.openxmlformats.org/officeDocument/2006/relationships/customXml" Target="../ink/ink550.xml"/><Relationship Id="rId32" Type="http://schemas.openxmlformats.org/officeDocument/2006/relationships/customXml" Target="../ink/ink225.xml"/><Relationship Id="rId128" Type="http://schemas.openxmlformats.org/officeDocument/2006/relationships/customXml" Target="../ink/ink273.xml"/><Relationship Id="rId335" Type="http://schemas.openxmlformats.org/officeDocument/2006/relationships/image" Target="../media/image172.png"/><Relationship Id="rId542" Type="http://schemas.openxmlformats.org/officeDocument/2006/relationships/customXml" Target="../ink/ink480.xml"/><Relationship Id="rId181" Type="http://schemas.openxmlformats.org/officeDocument/2006/relationships/image" Target="../media/image95.png"/><Relationship Id="rId402" Type="http://schemas.openxmlformats.org/officeDocument/2006/relationships/customXml" Target="../ink/ink410.xml"/><Relationship Id="rId279" Type="http://schemas.openxmlformats.org/officeDocument/2006/relationships/image" Target="../media/image144.png"/><Relationship Id="rId486" Type="http://schemas.openxmlformats.org/officeDocument/2006/relationships/customXml" Target="../ink/ink452.xml"/><Relationship Id="rId693" Type="http://schemas.openxmlformats.org/officeDocument/2006/relationships/image" Target="../media/image351.png"/><Relationship Id="rId707" Type="http://schemas.openxmlformats.org/officeDocument/2006/relationships/image" Target="../media/image358.png"/><Relationship Id="rId43" Type="http://schemas.openxmlformats.org/officeDocument/2006/relationships/image" Target="../media/image26.png"/><Relationship Id="rId139" Type="http://schemas.openxmlformats.org/officeDocument/2006/relationships/image" Target="../media/image74.png"/><Relationship Id="rId346" Type="http://schemas.openxmlformats.org/officeDocument/2006/relationships/customXml" Target="../ink/ink382.xml"/><Relationship Id="rId553" Type="http://schemas.openxmlformats.org/officeDocument/2006/relationships/image" Target="../media/image281.png"/><Relationship Id="rId760" Type="http://schemas.openxmlformats.org/officeDocument/2006/relationships/customXml" Target="../ink/ink589.xml"/><Relationship Id="rId192" Type="http://schemas.openxmlformats.org/officeDocument/2006/relationships/customXml" Target="../ink/ink305.xml"/><Relationship Id="rId206" Type="http://schemas.openxmlformats.org/officeDocument/2006/relationships/customXml" Target="../ink/ink312.xml"/><Relationship Id="rId413" Type="http://schemas.openxmlformats.org/officeDocument/2006/relationships/image" Target="../media/image211.png"/><Relationship Id="rId497" Type="http://schemas.openxmlformats.org/officeDocument/2006/relationships/image" Target="../media/image253.png"/><Relationship Id="rId620" Type="http://schemas.openxmlformats.org/officeDocument/2006/relationships/customXml" Target="../ink/ink519.xml"/><Relationship Id="rId718" Type="http://schemas.openxmlformats.org/officeDocument/2006/relationships/customXml" Target="../ink/ink568.xml"/><Relationship Id="rId357" Type="http://schemas.openxmlformats.org/officeDocument/2006/relationships/image" Target="../media/image183.png"/><Relationship Id="rId54" Type="http://schemas.openxmlformats.org/officeDocument/2006/relationships/customXml" Target="../ink/ink236.xml"/><Relationship Id="rId217" Type="http://schemas.openxmlformats.org/officeDocument/2006/relationships/image" Target="../media/image113.png"/><Relationship Id="rId564" Type="http://schemas.openxmlformats.org/officeDocument/2006/relationships/customXml" Target="../ink/ink491.xml"/><Relationship Id="rId771" Type="http://schemas.openxmlformats.org/officeDocument/2006/relationships/image" Target="../media/image390.png"/><Relationship Id="rId424" Type="http://schemas.openxmlformats.org/officeDocument/2006/relationships/customXml" Target="../ink/ink421.xml"/><Relationship Id="rId631" Type="http://schemas.openxmlformats.org/officeDocument/2006/relationships/image" Target="../media/image320.png"/><Relationship Id="rId729" Type="http://schemas.openxmlformats.org/officeDocument/2006/relationships/image" Target="../media/image369.png"/><Relationship Id="rId270" Type="http://schemas.openxmlformats.org/officeDocument/2006/relationships/customXml" Target="../ink/ink344.xml"/><Relationship Id="rId65" Type="http://schemas.openxmlformats.org/officeDocument/2006/relationships/image" Target="../media/image37.png"/><Relationship Id="rId130" Type="http://schemas.openxmlformats.org/officeDocument/2006/relationships/customXml" Target="../ink/ink274.xml"/><Relationship Id="rId368" Type="http://schemas.openxmlformats.org/officeDocument/2006/relationships/customXml" Target="../ink/ink393.xml"/><Relationship Id="rId575" Type="http://schemas.openxmlformats.org/officeDocument/2006/relationships/image" Target="../media/image292.png"/><Relationship Id="rId782" Type="http://schemas.openxmlformats.org/officeDocument/2006/relationships/customXml" Target="../ink/ink600.xml"/><Relationship Id="rId228" Type="http://schemas.openxmlformats.org/officeDocument/2006/relationships/customXml" Target="../ink/ink323.xml"/><Relationship Id="rId435" Type="http://schemas.openxmlformats.org/officeDocument/2006/relationships/image" Target="../media/image222.png"/><Relationship Id="rId642" Type="http://schemas.openxmlformats.org/officeDocument/2006/relationships/customXml" Target="../ink/ink530.xml"/><Relationship Id="rId281" Type="http://schemas.openxmlformats.org/officeDocument/2006/relationships/image" Target="../media/image145.png"/><Relationship Id="rId502" Type="http://schemas.openxmlformats.org/officeDocument/2006/relationships/customXml" Target="../ink/ink460.xml"/><Relationship Id="rId76" Type="http://schemas.openxmlformats.org/officeDocument/2006/relationships/customXml" Target="../ink/ink247.xml"/><Relationship Id="rId141" Type="http://schemas.openxmlformats.org/officeDocument/2006/relationships/image" Target="../media/image75.png"/><Relationship Id="rId379" Type="http://schemas.openxmlformats.org/officeDocument/2006/relationships/image" Target="../media/image194.png"/><Relationship Id="rId586" Type="http://schemas.openxmlformats.org/officeDocument/2006/relationships/customXml" Target="../ink/ink502.xml"/><Relationship Id="rId793" Type="http://schemas.openxmlformats.org/officeDocument/2006/relationships/image" Target="../media/image401.png"/><Relationship Id="rId807" Type="http://schemas.openxmlformats.org/officeDocument/2006/relationships/image" Target="../media/image408.png"/><Relationship Id="rId7" Type="http://schemas.openxmlformats.org/officeDocument/2006/relationships/image" Target="../media/image8.png"/><Relationship Id="rId239" Type="http://schemas.openxmlformats.org/officeDocument/2006/relationships/image" Target="../media/image124.png"/><Relationship Id="rId446" Type="http://schemas.openxmlformats.org/officeDocument/2006/relationships/customXml" Target="../ink/ink432.xml"/><Relationship Id="rId653" Type="http://schemas.openxmlformats.org/officeDocument/2006/relationships/image" Target="../media/image331.png"/><Relationship Id="rId292" Type="http://schemas.openxmlformats.org/officeDocument/2006/relationships/customXml" Target="../ink/ink355.xml"/><Relationship Id="rId306" Type="http://schemas.openxmlformats.org/officeDocument/2006/relationships/customXml" Target="../ink/ink362.xml"/><Relationship Id="rId87" Type="http://schemas.openxmlformats.org/officeDocument/2006/relationships/image" Target="../media/image48.png"/><Relationship Id="rId513" Type="http://schemas.openxmlformats.org/officeDocument/2006/relationships/image" Target="../media/image261.png"/><Relationship Id="rId597" Type="http://schemas.openxmlformats.org/officeDocument/2006/relationships/image" Target="../media/image303.png"/><Relationship Id="rId720" Type="http://schemas.openxmlformats.org/officeDocument/2006/relationships/customXml" Target="../ink/ink569.xml"/><Relationship Id="rId818" Type="http://schemas.openxmlformats.org/officeDocument/2006/relationships/customXml" Target="../ink/ink618.xml"/><Relationship Id="rId152" Type="http://schemas.openxmlformats.org/officeDocument/2006/relationships/customXml" Target="../ink/ink285.xml"/><Relationship Id="rId457" Type="http://schemas.openxmlformats.org/officeDocument/2006/relationships/image" Target="../media/image233.png"/><Relationship Id="rId664" Type="http://schemas.openxmlformats.org/officeDocument/2006/relationships/customXml" Target="../ink/ink541.xml"/><Relationship Id="rId14" Type="http://schemas.openxmlformats.org/officeDocument/2006/relationships/customXml" Target="../ink/ink216.xml"/><Relationship Id="rId317" Type="http://schemas.openxmlformats.org/officeDocument/2006/relationships/image" Target="../media/image163.png"/><Relationship Id="rId524" Type="http://schemas.openxmlformats.org/officeDocument/2006/relationships/customXml" Target="../ink/ink471.xml"/><Relationship Id="rId731" Type="http://schemas.openxmlformats.org/officeDocument/2006/relationships/image" Target="../media/image370.png"/><Relationship Id="rId98" Type="http://schemas.openxmlformats.org/officeDocument/2006/relationships/customXml" Target="../ink/ink258.xml"/><Relationship Id="rId163" Type="http://schemas.openxmlformats.org/officeDocument/2006/relationships/image" Target="../media/image86.png"/><Relationship Id="rId370" Type="http://schemas.openxmlformats.org/officeDocument/2006/relationships/customXml" Target="../ink/ink394.xml"/><Relationship Id="rId230" Type="http://schemas.openxmlformats.org/officeDocument/2006/relationships/customXml" Target="../ink/ink324.xml"/><Relationship Id="rId468" Type="http://schemas.openxmlformats.org/officeDocument/2006/relationships/customXml" Target="../ink/ink443.xml"/><Relationship Id="rId675" Type="http://schemas.openxmlformats.org/officeDocument/2006/relationships/image" Target="../media/image342.png"/><Relationship Id="rId25" Type="http://schemas.openxmlformats.org/officeDocument/2006/relationships/image" Target="../media/image17.png"/><Relationship Id="rId328" Type="http://schemas.openxmlformats.org/officeDocument/2006/relationships/customXml" Target="../ink/ink373.xml"/><Relationship Id="rId535" Type="http://schemas.openxmlformats.org/officeDocument/2006/relationships/image" Target="../media/image272.png"/><Relationship Id="rId742" Type="http://schemas.openxmlformats.org/officeDocument/2006/relationships/customXml" Target="../ink/ink580.xml"/><Relationship Id="rId174" Type="http://schemas.openxmlformats.org/officeDocument/2006/relationships/customXml" Target="../ink/ink296.xml"/><Relationship Id="rId381" Type="http://schemas.openxmlformats.org/officeDocument/2006/relationships/image" Target="../media/image195.png"/><Relationship Id="rId602" Type="http://schemas.openxmlformats.org/officeDocument/2006/relationships/customXml" Target="../ink/ink510.xml"/><Relationship Id="rId241" Type="http://schemas.openxmlformats.org/officeDocument/2006/relationships/image" Target="../media/image125.png"/><Relationship Id="rId479" Type="http://schemas.openxmlformats.org/officeDocument/2006/relationships/image" Target="../media/image244.png"/><Relationship Id="rId686" Type="http://schemas.openxmlformats.org/officeDocument/2006/relationships/customXml" Target="../ink/ink552.xml"/><Relationship Id="rId36" Type="http://schemas.openxmlformats.org/officeDocument/2006/relationships/customXml" Target="../ink/ink227.xml"/><Relationship Id="rId339" Type="http://schemas.openxmlformats.org/officeDocument/2006/relationships/image" Target="../media/image174.png"/><Relationship Id="rId546" Type="http://schemas.openxmlformats.org/officeDocument/2006/relationships/customXml" Target="../ink/ink482.xml"/><Relationship Id="rId753" Type="http://schemas.openxmlformats.org/officeDocument/2006/relationships/image" Target="../media/image381.png"/><Relationship Id="rId101" Type="http://schemas.openxmlformats.org/officeDocument/2006/relationships/image" Target="../media/image55.png"/><Relationship Id="rId185" Type="http://schemas.openxmlformats.org/officeDocument/2006/relationships/image" Target="../media/image97.png"/><Relationship Id="rId406" Type="http://schemas.openxmlformats.org/officeDocument/2006/relationships/customXml" Target="../ink/ink412.xml"/><Relationship Id="rId392" Type="http://schemas.openxmlformats.org/officeDocument/2006/relationships/customXml" Target="../ink/ink405.xml"/><Relationship Id="rId613" Type="http://schemas.openxmlformats.org/officeDocument/2006/relationships/image" Target="../media/image311.png"/><Relationship Id="rId697" Type="http://schemas.openxmlformats.org/officeDocument/2006/relationships/image" Target="../media/image353.png"/><Relationship Id="rId820" Type="http://schemas.openxmlformats.org/officeDocument/2006/relationships/customXml" Target="../ink/ink619.xml"/><Relationship Id="rId252" Type="http://schemas.openxmlformats.org/officeDocument/2006/relationships/customXml" Target="../ink/ink335.xml"/><Relationship Id="rId47" Type="http://schemas.openxmlformats.org/officeDocument/2006/relationships/image" Target="../media/image28.png"/><Relationship Id="rId112" Type="http://schemas.openxmlformats.org/officeDocument/2006/relationships/customXml" Target="../ink/ink265.xml"/><Relationship Id="rId557" Type="http://schemas.openxmlformats.org/officeDocument/2006/relationships/image" Target="../media/image283.png"/><Relationship Id="rId764" Type="http://schemas.openxmlformats.org/officeDocument/2006/relationships/customXml" Target="../ink/ink591.xml"/><Relationship Id="rId196" Type="http://schemas.openxmlformats.org/officeDocument/2006/relationships/customXml" Target="../ink/ink307.xml"/><Relationship Id="rId417" Type="http://schemas.openxmlformats.org/officeDocument/2006/relationships/image" Target="../media/image213.png"/><Relationship Id="rId624" Type="http://schemas.openxmlformats.org/officeDocument/2006/relationships/customXml" Target="../ink/ink521.xml"/><Relationship Id="rId263" Type="http://schemas.openxmlformats.org/officeDocument/2006/relationships/image" Target="../media/image136.png"/><Relationship Id="rId470" Type="http://schemas.openxmlformats.org/officeDocument/2006/relationships/customXml" Target="../ink/ink444.xml"/><Relationship Id="rId58" Type="http://schemas.openxmlformats.org/officeDocument/2006/relationships/customXml" Target="../ink/ink238.xml"/><Relationship Id="rId123" Type="http://schemas.openxmlformats.org/officeDocument/2006/relationships/image" Target="../media/image66.png"/><Relationship Id="rId330" Type="http://schemas.openxmlformats.org/officeDocument/2006/relationships/customXml" Target="../ink/ink374.xml"/><Relationship Id="rId568" Type="http://schemas.openxmlformats.org/officeDocument/2006/relationships/customXml" Target="../ink/ink493.xml"/><Relationship Id="rId775" Type="http://schemas.openxmlformats.org/officeDocument/2006/relationships/image" Target="../media/image392.png"/><Relationship Id="rId428" Type="http://schemas.openxmlformats.org/officeDocument/2006/relationships/customXml" Target="../ink/ink423.xml"/><Relationship Id="rId635" Type="http://schemas.openxmlformats.org/officeDocument/2006/relationships/image" Target="../media/image322.png"/><Relationship Id="rId274" Type="http://schemas.openxmlformats.org/officeDocument/2006/relationships/customXml" Target="../ink/ink346.xml"/><Relationship Id="rId481" Type="http://schemas.openxmlformats.org/officeDocument/2006/relationships/image" Target="../media/image245.png"/><Relationship Id="rId702" Type="http://schemas.openxmlformats.org/officeDocument/2006/relationships/customXml" Target="../ink/ink560.xml"/><Relationship Id="rId69" Type="http://schemas.openxmlformats.org/officeDocument/2006/relationships/image" Target="../media/image39.png"/><Relationship Id="rId134" Type="http://schemas.openxmlformats.org/officeDocument/2006/relationships/customXml" Target="../ink/ink276.xml"/><Relationship Id="rId579" Type="http://schemas.openxmlformats.org/officeDocument/2006/relationships/image" Target="../media/image294.png"/><Relationship Id="rId786" Type="http://schemas.openxmlformats.org/officeDocument/2006/relationships/customXml" Target="../ink/ink602.xml"/><Relationship Id="rId341" Type="http://schemas.openxmlformats.org/officeDocument/2006/relationships/image" Target="../media/image175.png"/><Relationship Id="rId439" Type="http://schemas.openxmlformats.org/officeDocument/2006/relationships/image" Target="../media/image224.png"/><Relationship Id="rId646" Type="http://schemas.openxmlformats.org/officeDocument/2006/relationships/customXml" Target="../ink/ink532.xml"/><Relationship Id="rId201" Type="http://schemas.openxmlformats.org/officeDocument/2006/relationships/image" Target="../media/image105.png"/><Relationship Id="rId285" Type="http://schemas.openxmlformats.org/officeDocument/2006/relationships/image" Target="../media/image147.png"/><Relationship Id="rId506" Type="http://schemas.openxmlformats.org/officeDocument/2006/relationships/customXml" Target="../ink/ink462.xml"/><Relationship Id="rId492" Type="http://schemas.openxmlformats.org/officeDocument/2006/relationships/customXml" Target="../ink/ink455.xml"/><Relationship Id="rId713" Type="http://schemas.openxmlformats.org/officeDocument/2006/relationships/image" Target="../media/image361.png"/><Relationship Id="rId797" Type="http://schemas.openxmlformats.org/officeDocument/2006/relationships/image" Target="../media/image403.png"/><Relationship Id="rId145" Type="http://schemas.openxmlformats.org/officeDocument/2006/relationships/image" Target="../media/image77.png"/><Relationship Id="rId352" Type="http://schemas.openxmlformats.org/officeDocument/2006/relationships/customXml" Target="../ink/ink385.xml"/><Relationship Id="rId212" Type="http://schemas.openxmlformats.org/officeDocument/2006/relationships/customXml" Target="../ink/ink315.xml"/><Relationship Id="rId657" Type="http://schemas.openxmlformats.org/officeDocument/2006/relationships/image" Target="../media/image333.png"/><Relationship Id="rId296" Type="http://schemas.openxmlformats.org/officeDocument/2006/relationships/customXml" Target="../ink/ink357.xml"/><Relationship Id="rId517" Type="http://schemas.openxmlformats.org/officeDocument/2006/relationships/image" Target="../media/image263.png"/><Relationship Id="rId724" Type="http://schemas.openxmlformats.org/officeDocument/2006/relationships/customXml" Target="../ink/ink571.xml"/><Relationship Id="rId60" Type="http://schemas.openxmlformats.org/officeDocument/2006/relationships/customXml" Target="../ink/ink239.xml"/><Relationship Id="rId156" Type="http://schemas.openxmlformats.org/officeDocument/2006/relationships/customXml" Target="../ink/ink287.xml"/><Relationship Id="rId363" Type="http://schemas.openxmlformats.org/officeDocument/2006/relationships/image" Target="../media/image186.png"/><Relationship Id="rId570" Type="http://schemas.openxmlformats.org/officeDocument/2006/relationships/customXml" Target="../ink/ink494.xml"/><Relationship Id="rId223" Type="http://schemas.openxmlformats.org/officeDocument/2006/relationships/image" Target="../media/image116.png"/><Relationship Id="rId430" Type="http://schemas.openxmlformats.org/officeDocument/2006/relationships/customXml" Target="../ink/ink424.xml"/><Relationship Id="rId668" Type="http://schemas.openxmlformats.org/officeDocument/2006/relationships/customXml" Target="../ink/ink543.xml"/><Relationship Id="rId18" Type="http://schemas.openxmlformats.org/officeDocument/2006/relationships/customXml" Target="../ink/ink218.xml"/><Relationship Id="rId528" Type="http://schemas.openxmlformats.org/officeDocument/2006/relationships/customXml" Target="../ink/ink473.xml"/><Relationship Id="rId735" Type="http://schemas.openxmlformats.org/officeDocument/2006/relationships/image" Target="../media/image372.png"/><Relationship Id="rId167" Type="http://schemas.openxmlformats.org/officeDocument/2006/relationships/image" Target="../media/image88.png"/><Relationship Id="rId374" Type="http://schemas.openxmlformats.org/officeDocument/2006/relationships/customXml" Target="../ink/ink396.xml"/><Relationship Id="rId581" Type="http://schemas.openxmlformats.org/officeDocument/2006/relationships/image" Target="../media/image295.png"/><Relationship Id="rId71" Type="http://schemas.openxmlformats.org/officeDocument/2006/relationships/image" Target="../media/image40.png"/><Relationship Id="rId234" Type="http://schemas.openxmlformats.org/officeDocument/2006/relationships/customXml" Target="../ink/ink326.xml"/><Relationship Id="rId679" Type="http://schemas.openxmlformats.org/officeDocument/2006/relationships/image" Target="../media/image344.png"/><Relationship Id="rId802" Type="http://schemas.openxmlformats.org/officeDocument/2006/relationships/customXml" Target="../ink/ink610.xml"/><Relationship Id="rId2" Type="http://schemas.openxmlformats.org/officeDocument/2006/relationships/image" Target="../media/image5.png"/><Relationship Id="rId29" Type="http://schemas.openxmlformats.org/officeDocument/2006/relationships/image" Target="../media/image19.png"/><Relationship Id="rId441" Type="http://schemas.openxmlformats.org/officeDocument/2006/relationships/image" Target="../media/image225.png"/><Relationship Id="rId539" Type="http://schemas.openxmlformats.org/officeDocument/2006/relationships/image" Target="../media/image274.png"/><Relationship Id="rId746" Type="http://schemas.openxmlformats.org/officeDocument/2006/relationships/customXml" Target="../ink/ink582.xml"/><Relationship Id="rId178" Type="http://schemas.openxmlformats.org/officeDocument/2006/relationships/customXml" Target="../ink/ink298.xml"/><Relationship Id="rId301" Type="http://schemas.openxmlformats.org/officeDocument/2006/relationships/image" Target="../media/image155.png"/><Relationship Id="rId82" Type="http://schemas.openxmlformats.org/officeDocument/2006/relationships/customXml" Target="../ink/ink250.xml"/><Relationship Id="rId385" Type="http://schemas.openxmlformats.org/officeDocument/2006/relationships/image" Target="../media/image197.png"/><Relationship Id="rId592" Type="http://schemas.openxmlformats.org/officeDocument/2006/relationships/customXml" Target="../ink/ink505.xml"/><Relationship Id="rId606" Type="http://schemas.openxmlformats.org/officeDocument/2006/relationships/customXml" Target="../ink/ink512.xml"/><Relationship Id="rId813" Type="http://schemas.openxmlformats.org/officeDocument/2006/relationships/image" Target="../media/image411.png"/><Relationship Id="rId245" Type="http://schemas.openxmlformats.org/officeDocument/2006/relationships/image" Target="../media/image127.png"/><Relationship Id="rId452" Type="http://schemas.openxmlformats.org/officeDocument/2006/relationships/customXml" Target="../ink/ink435.xml"/><Relationship Id="rId105" Type="http://schemas.openxmlformats.org/officeDocument/2006/relationships/image" Target="../media/image57.png"/><Relationship Id="rId312" Type="http://schemas.openxmlformats.org/officeDocument/2006/relationships/customXml" Target="../ink/ink365.xml"/><Relationship Id="rId757" Type="http://schemas.openxmlformats.org/officeDocument/2006/relationships/image" Target="../media/image383.png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96" Type="http://schemas.openxmlformats.org/officeDocument/2006/relationships/customXml" Target="../ink/ink407.xml"/><Relationship Id="rId617" Type="http://schemas.openxmlformats.org/officeDocument/2006/relationships/image" Target="../media/image313.png"/><Relationship Id="rId256" Type="http://schemas.openxmlformats.org/officeDocument/2006/relationships/customXml" Target="../ink/ink337.xml"/><Relationship Id="rId463" Type="http://schemas.openxmlformats.org/officeDocument/2006/relationships/image" Target="../media/image236.png"/><Relationship Id="rId670" Type="http://schemas.openxmlformats.org/officeDocument/2006/relationships/customXml" Target="../ink/ink544.xml"/><Relationship Id="rId116" Type="http://schemas.openxmlformats.org/officeDocument/2006/relationships/customXml" Target="../ink/ink267.xml"/><Relationship Id="rId323" Type="http://schemas.openxmlformats.org/officeDocument/2006/relationships/image" Target="../media/image166.png"/><Relationship Id="rId530" Type="http://schemas.openxmlformats.org/officeDocument/2006/relationships/customXml" Target="../ink/ink474.xml"/><Relationship Id="rId768" Type="http://schemas.openxmlformats.org/officeDocument/2006/relationships/customXml" Target="../ink/ink593.xml"/><Relationship Id="rId20" Type="http://schemas.openxmlformats.org/officeDocument/2006/relationships/customXml" Target="../ink/ink219.xml"/><Relationship Id="rId628" Type="http://schemas.openxmlformats.org/officeDocument/2006/relationships/customXml" Target="../ink/ink523.xml"/><Relationship Id="rId267" Type="http://schemas.openxmlformats.org/officeDocument/2006/relationships/image" Target="../media/image138.png"/><Relationship Id="rId474" Type="http://schemas.openxmlformats.org/officeDocument/2006/relationships/customXml" Target="../ink/ink446.xml"/><Relationship Id="rId127" Type="http://schemas.openxmlformats.org/officeDocument/2006/relationships/image" Target="../media/image68.png"/><Relationship Id="rId681" Type="http://schemas.openxmlformats.org/officeDocument/2006/relationships/image" Target="../media/image345.png"/><Relationship Id="rId779" Type="http://schemas.openxmlformats.org/officeDocument/2006/relationships/image" Target="../media/image394.png"/><Relationship Id="rId31" Type="http://schemas.openxmlformats.org/officeDocument/2006/relationships/image" Target="../media/image20.png"/><Relationship Id="rId334" Type="http://schemas.openxmlformats.org/officeDocument/2006/relationships/customXml" Target="../ink/ink376.xml"/><Relationship Id="rId541" Type="http://schemas.openxmlformats.org/officeDocument/2006/relationships/image" Target="../media/image275.png"/><Relationship Id="rId639" Type="http://schemas.openxmlformats.org/officeDocument/2006/relationships/image" Target="../media/image324.png"/><Relationship Id="rId180" Type="http://schemas.openxmlformats.org/officeDocument/2006/relationships/customXml" Target="../ink/ink299.xml"/><Relationship Id="rId278" Type="http://schemas.openxmlformats.org/officeDocument/2006/relationships/customXml" Target="../ink/ink348.xml"/><Relationship Id="rId401" Type="http://schemas.openxmlformats.org/officeDocument/2006/relationships/image" Target="../media/image205.png"/><Relationship Id="rId485" Type="http://schemas.openxmlformats.org/officeDocument/2006/relationships/image" Target="../media/image247.png"/><Relationship Id="rId692" Type="http://schemas.openxmlformats.org/officeDocument/2006/relationships/customXml" Target="../ink/ink555.xml"/><Relationship Id="rId706" Type="http://schemas.openxmlformats.org/officeDocument/2006/relationships/customXml" Target="../ink/ink562.xml"/><Relationship Id="rId42" Type="http://schemas.openxmlformats.org/officeDocument/2006/relationships/customXml" Target="../ink/ink230.xml"/><Relationship Id="rId138" Type="http://schemas.openxmlformats.org/officeDocument/2006/relationships/customXml" Target="../ink/ink278.xml"/><Relationship Id="rId345" Type="http://schemas.openxmlformats.org/officeDocument/2006/relationships/image" Target="../media/image177.png"/><Relationship Id="rId552" Type="http://schemas.openxmlformats.org/officeDocument/2006/relationships/customXml" Target="../ink/ink485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412" Type="http://schemas.openxmlformats.org/officeDocument/2006/relationships/customXml" Target="../ink/ink415.xml"/><Relationship Id="rId289" Type="http://schemas.openxmlformats.org/officeDocument/2006/relationships/image" Target="../media/image149.png"/><Relationship Id="rId496" Type="http://schemas.openxmlformats.org/officeDocument/2006/relationships/customXml" Target="../ink/ink457.xml"/><Relationship Id="rId717" Type="http://schemas.openxmlformats.org/officeDocument/2006/relationships/image" Target="../media/image363.png"/><Relationship Id="rId53" Type="http://schemas.openxmlformats.org/officeDocument/2006/relationships/image" Target="../media/image31.png"/><Relationship Id="rId149" Type="http://schemas.openxmlformats.org/officeDocument/2006/relationships/image" Target="../media/image79.png"/><Relationship Id="rId356" Type="http://schemas.openxmlformats.org/officeDocument/2006/relationships/customXml" Target="../ink/ink387.xml"/><Relationship Id="rId563" Type="http://schemas.openxmlformats.org/officeDocument/2006/relationships/image" Target="../media/image286.png"/><Relationship Id="rId770" Type="http://schemas.openxmlformats.org/officeDocument/2006/relationships/customXml" Target="../ink/ink594.xml"/><Relationship Id="rId216" Type="http://schemas.openxmlformats.org/officeDocument/2006/relationships/customXml" Target="../ink/ink317.xml"/><Relationship Id="rId423" Type="http://schemas.openxmlformats.org/officeDocument/2006/relationships/image" Target="../media/image216.png"/><Relationship Id="rId630" Type="http://schemas.openxmlformats.org/officeDocument/2006/relationships/customXml" Target="../ink/ink524.xml"/><Relationship Id="rId728" Type="http://schemas.openxmlformats.org/officeDocument/2006/relationships/customXml" Target="../ink/ink573.xml"/><Relationship Id="rId64" Type="http://schemas.openxmlformats.org/officeDocument/2006/relationships/customXml" Target="../ink/ink241.xml"/><Relationship Id="rId367" Type="http://schemas.openxmlformats.org/officeDocument/2006/relationships/image" Target="../media/image188.png"/><Relationship Id="rId574" Type="http://schemas.openxmlformats.org/officeDocument/2006/relationships/customXml" Target="../ink/ink496.xml"/><Relationship Id="rId227" Type="http://schemas.openxmlformats.org/officeDocument/2006/relationships/image" Target="../media/image118.png"/><Relationship Id="rId781" Type="http://schemas.openxmlformats.org/officeDocument/2006/relationships/image" Target="../media/image395.png"/><Relationship Id="rId434" Type="http://schemas.openxmlformats.org/officeDocument/2006/relationships/customXml" Target="../ink/ink426.xml"/><Relationship Id="rId641" Type="http://schemas.openxmlformats.org/officeDocument/2006/relationships/image" Target="../media/image325.png"/><Relationship Id="rId739" Type="http://schemas.openxmlformats.org/officeDocument/2006/relationships/image" Target="../media/image374.png"/><Relationship Id="rId280" Type="http://schemas.openxmlformats.org/officeDocument/2006/relationships/customXml" Target="../ink/ink349.xml"/><Relationship Id="rId501" Type="http://schemas.openxmlformats.org/officeDocument/2006/relationships/image" Target="../media/image255.png"/><Relationship Id="rId75" Type="http://schemas.openxmlformats.org/officeDocument/2006/relationships/image" Target="../media/image42.png"/><Relationship Id="rId140" Type="http://schemas.openxmlformats.org/officeDocument/2006/relationships/customXml" Target="../ink/ink279.xml"/><Relationship Id="rId378" Type="http://schemas.openxmlformats.org/officeDocument/2006/relationships/customXml" Target="../ink/ink398.xml"/><Relationship Id="rId585" Type="http://schemas.openxmlformats.org/officeDocument/2006/relationships/image" Target="../media/image297.png"/><Relationship Id="rId792" Type="http://schemas.openxmlformats.org/officeDocument/2006/relationships/customXml" Target="../ink/ink605.xml"/><Relationship Id="rId806" Type="http://schemas.openxmlformats.org/officeDocument/2006/relationships/customXml" Target="../ink/ink612.xml"/><Relationship Id="rId6" Type="http://schemas.openxmlformats.org/officeDocument/2006/relationships/customXml" Target="../ink/ink212.xml"/><Relationship Id="rId238" Type="http://schemas.openxmlformats.org/officeDocument/2006/relationships/customXml" Target="../ink/ink328.xml"/><Relationship Id="rId445" Type="http://schemas.openxmlformats.org/officeDocument/2006/relationships/image" Target="../media/image227.png"/><Relationship Id="rId652" Type="http://schemas.openxmlformats.org/officeDocument/2006/relationships/customXml" Target="../ink/ink535.xml"/><Relationship Id="rId291" Type="http://schemas.openxmlformats.org/officeDocument/2006/relationships/image" Target="../media/image150.png"/><Relationship Id="rId305" Type="http://schemas.openxmlformats.org/officeDocument/2006/relationships/image" Target="../media/image157.png"/><Relationship Id="rId512" Type="http://schemas.openxmlformats.org/officeDocument/2006/relationships/customXml" Target="../ink/ink465.xml"/><Relationship Id="rId44" Type="http://schemas.openxmlformats.org/officeDocument/2006/relationships/customXml" Target="../ink/ink231.xml"/><Relationship Id="rId86" Type="http://schemas.openxmlformats.org/officeDocument/2006/relationships/customXml" Target="../ink/ink252.xml"/><Relationship Id="rId151" Type="http://schemas.openxmlformats.org/officeDocument/2006/relationships/image" Target="../media/image80.png"/><Relationship Id="rId389" Type="http://schemas.openxmlformats.org/officeDocument/2006/relationships/image" Target="../media/image199.png"/><Relationship Id="rId554" Type="http://schemas.openxmlformats.org/officeDocument/2006/relationships/customXml" Target="../ink/ink486.xml"/><Relationship Id="rId596" Type="http://schemas.openxmlformats.org/officeDocument/2006/relationships/customXml" Target="../ink/ink507.xml"/><Relationship Id="rId761" Type="http://schemas.openxmlformats.org/officeDocument/2006/relationships/image" Target="../media/image385.png"/><Relationship Id="rId817" Type="http://schemas.openxmlformats.org/officeDocument/2006/relationships/image" Target="../media/image413.png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49" Type="http://schemas.openxmlformats.org/officeDocument/2006/relationships/image" Target="../media/image129.png"/><Relationship Id="rId414" Type="http://schemas.openxmlformats.org/officeDocument/2006/relationships/customXml" Target="../ink/ink416.xml"/><Relationship Id="rId456" Type="http://schemas.openxmlformats.org/officeDocument/2006/relationships/customXml" Target="../ink/ink437.xml"/><Relationship Id="rId498" Type="http://schemas.openxmlformats.org/officeDocument/2006/relationships/customXml" Target="../ink/ink458.xml"/><Relationship Id="rId621" Type="http://schemas.openxmlformats.org/officeDocument/2006/relationships/image" Target="../media/image315.png"/><Relationship Id="rId663" Type="http://schemas.openxmlformats.org/officeDocument/2006/relationships/image" Target="../media/image336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339.xml"/><Relationship Id="rId316" Type="http://schemas.openxmlformats.org/officeDocument/2006/relationships/customXml" Target="../ink/ink367.xml"/><Relationship Id="rId523" Type="http://schemas.openxmlformats.org/officeDocument/2006/relationships/image" Target="../media/image266.png"/><Relationship Id="rId719" Type="http://schemas.openxmlformats.org/officeDocument/2006/relationships/image" Target="../media/image364.png"/><Relationship Id="rId55" Type="http://schemas.openxmlformats.org/officeDocument/2006/relationships/image" Target="../media/image32.png"/><Relationship Id="rId97" Type="http://schemas.openxmlformats.org/officeDocument/2006/relationships/image" Target="../media/image53.png"/><Relationship Id="rId120" Type="http://schemas.openxmlformats.org/officeDocument/2006/relationships/customXml" Target="../ink/ink269.xml"/><Relationship Id="rId358" Type="http://schemas.openxmlformats.org/officeDocument/2006/relationships/customXml" Target="../ink/ink388.xml"/><Relationship Id="rId565" Type="http://schemas.openxmlformats.org/officeDocument/2006/relationships/image" Target="../media/image287.png"/><Relationship Id="rId730" Type="http://schemas.openxmlformats.org/officeDocument/2006/relationships/customXml" Target="../ink/ink574.xml"/><Relationship Id="rId772" Type="http://schemas.openxmlformats.org/officeDocument/2006/relationships/customXml" Target="../ink/ink595.xml"/><Relationship Id="rId162" Type="http://schemas.openxmlformats.org/officeDocument/2006/relationships/customXml" Target="../ink/ink290.xml"/><Relationship Id="rId218" Type="http://schemas.openxmlformats.org/officeDocument/2006/relationships/customXml" Target="../ink/ink318.xml"/><Relationship Id="rId425" Type="http://schemas.openxmlformats.org/officeDocument/2006/relationships/image" Target="../media/image217.png"/><Relationship Id="rId467" Type="http://schemas.openxmlformats.org/officeDocument/2006/relationships/image" Target="../media/image238.png"/><Relationship Id="rId632" Type="http://schemas.openxmlformats.org/officeDocument/2006/relationships/customXml" Target="../ink/ink525.xml"/><Relationship Id="rId271" Type="http://schemas.openxmlformats.org/officeDocument/2006/relationships/image" Target="../media/image140.png"/><Relationship Id="rId674" Type="http://schemas.openxmlformats.org/officeDocument/2006/relationships/customXml" Target="../ink/ink546.xml"/><Relationship Id="rId24" Type="http://schemas.openxmlformats.org/officeDocument/2006/relationships/customXml" Target="../ink/ink221.xml"/><Relationship Id="rId66" Type="http://schemas.openxmlformats.org/officeDocument/2006/relationships/customXml" Target="../ink/ink242.xml"/><Relationship Id="rId131" Type="http://schemas.openxmlformats.org/officeDocument/2006/relationships/image" Target="../media/image70.png"/><Relationship Id="rId327" Type="http://schemas.openxmlformats.org/officeDocument/2006/relationships/image" Target="../media/image168.png"/><Relationship Id="rId369" Type="http://schemas.openxmlformats.org/officeDocument/2006/relationships/image" Target="../media/image189.png"/><Relationship Id="rId534" Type="http://schemas.openxmlformats.org/officeDocument/2006/relationships/customXml" Target="../ink/ink476.xml"/><Relationship Id="rId576" Type="http://schemas.openxmlformats.org/officeDocument/2006/relationships/customXml" Target="../ink/ink497.xml"/><Relationship Id="rId741" Type="http://schemas.openxmlformats.org/officeDocument/2006/relationships/image" Target="../media/image375.png"/><Relationship Id="rId783" Type="http://schemas.openxmlformats.org/officeDocument/2006/relationships/image" Target="../media/image396.png"/><Relationship Id="rId173" Type="http://schemas.openxmlformats.org/officeDocument/2006/relationships/image" Target="../media/image91.png"/><Relationship Id="rId229" Type="http://schemas.openxmlformats.org/officeDocument/2006/relationships/image" Target="../media/image119.png"/><Relationship Id="rId380" Type="http://schemas.openxmlformats.org/officeDocument/2006/relationships/customXml" Target="../ink/ink399.xml"/><Relationship Id="rId436" Type="http://schemas.openxmlformats.org/officeDocument/2006/relationships/customXml" Target="../ink/ink427.xml"/><Relationship Id="rId601" Type="http://schemas.openxmlformats.org/officeDocument/2006/relationships/image" Target="../media/image305.png"/><Relationship Id="rId643" Type="http://schemas.openxmlformats.org/officeDocument/2006/relationships/image" Target="../media/image326.png"/><Relationship Id="rId240" Type="http://schemas.openxmlformats.org/officeDocument/2006/relationships/customXml" Target="../ink/ink329.xml"/><Relationship Id="rId478" Type="http://schemas.openxmlformats.org/officeDocument/2006/relationships/customXml" Target="../ink/ink448.xml"/><Relationship Id="rId685" Type="http://schemas.openxmlformats.org/officeDocument/2006/relationships/image" Target="../media/image347.png"/><Relationship Id="rId35" Type="http://schemas.openxmlformats.org/officeDocument/2006/relationships/image" Target="../media/image22.png"/><Relationship Id="rId77" Type="http://schemas.openxmlformats.org/officeDocument/2006/relationships/image" Target="../media/image43.png"/><Relationship Id="rId100" Type="http://schemas.openxmlformats.org/officeDocument/2006/relationships/customXml" Target="../ink/ink259.xml"/><Relationship Id="rId282" Type="http://schemas.openxmlformats.org/officeDocument/2006/relationships/customXml" Target="../ink/ink350.xml"/><Relationship Id="rId338" Type="http://schemas.openxmlformats.org/officeDocument/2006/relationships/customXml" Target="../ink/ink378.xml"/><Relationship Id="rId503" Type="http://schemas.openxmlformats.org/officeDocument/2006/relationships/image" Target="../media/image256.png"/><Relationship Id="rId545" Type="http://schemas.openxmlformats.org/officeDocument/2006/relationships/image" Target="../media/image277.png"/><Relationship Id="rId587" Type="http://schemas.openxmlformats.org/officeDocument/2006/relationships/image" Target="../media/image298.png"/><Relationship Id="rId710" Type="http://schemas.openxmlformats.org/officeDocument/2006/relationships/customXml" Target="../ink/ink564.xml"/><Relationship Id="rId752" Type="http://schemas.openxmlformats.org/officeDocument/2006/relationships/customXml" Target="../ink/ink585.xml"/><Relationship Id="rId808" Type="http://schemas.openxmlformats.org/officeDocument/2006/relationships/customXml" Target="../ink/ink613.xml"/><Relationship Id="rId8" Type="http://schemas.openxmlformats.org/officeDocument/2006/relationships/customXml" Target="../ink/ink213.xml"/><Relationship Id="rId142" Type="http://schemas.openxmlformats.org/officeDocument/2006/relationships/customXml" Target="../ink/ink280.xml"/><Relationship Id="rId184" Type="http://schemas.openxmlformats.org/officeDocument/2006/relationships/customXml" Target="../ink/ink301.xml"/><Relationship Id="rId391" Type="http://schemas.openxmlformats.org/officeDocument/2006/relationships/image" Target="../media/image200.png"/><Relationship Id="rId405" Type="http://schemas.openxmlformats.org/officeDocument/2006/relationships/image" Target="../media/image207.png"/><Relationship Id="rId447" Type="http://schemas.openxmlformats.org/officeDocument/2006/relationships/image" Target="../media/image228.png"/><Relationship Id="rId612" Type="http://schemas.openxmlformats.org/officeDocument/2006/relationships/customXml" Target="../ink/ink515.xml"/><Relationship Id="rId794" Type="http://schemas.openxmlformats.org/officeDocument/2006/relationships/customXml" Target="../ink/ink606.xml"/><Relationship Id="rId251" Type="http://schemas.openxmlformats.org/officeDocument/2006/relationships/image" Target="../media/image130.png"/><Relationship Id="rId489" Type="http://schemas.openxmlformats.org/officeDocument/2006/relationships/image" Target="../media/image249.png"/><Relationship Id="rId654" Type="http://schemas.openxmlformats.org/officeDocument/2006/relationships/customXml" Target="../ink/ink536.xml"/><Relationship Id="rId696" Type="http://schemas.openxmlformats.org/officeDocument/2006/relationships/customXml" Target="../ink/ink557.xml"/><Relationship Id="rId46" Type="http://schemas.openxmlformats.org/officeDocument/2006/relationships/customXml" Target="../ink/ink232.xml"/><Relationship Id="rId293" Type="http://schemas.openxmlformats.org/officeDocument/2006/relationships/image" Target="../media/image151.png"/><Relationship Id="rId307" Type="http://schemas.openxmlformats.org/officeDocument/2006/relationships/image" Target="../media/image158.png"/><Relationship Id="rId349" Type="http://schemas.openxmlformats.org/officeDocument/2006/relationships/image" Target="../media/image179.png"/><Relationship Id="rId514" Type="http://schemas.openxmlformats.org/officeDocument/2006/relationships/customXml" Target="../ink/ink466.xml"/><Relationship Id="rId556" Type="http://schemas.openxmlformats.org/officeDocument/2006/relationships/customXml" Target="../ink/ink487.xml"/><Relationship Id="rId721" Type="http://schemas.openxmlformats.org/officeDocument/2006/relationships/image" Target="../media/image365.png"/><Relationship Id="rId763" Type="http://schemas.openxmlformats.org/officeDocument/2006/relationships/image" Target="../media/image386.png"/><Relationship Id="rId88" Type="http://schemas.openxmlformats.org/officeDocument/2006/relationships/customXml" Target="../ink/ink253.xml"/><Relationship Id="rId111" Type="http://schemas.openxmlformats.org/officeDocument/2006/relationships/image" Target="../media/image60.png"/><Relationship Id="rId153" Type="http://schemas.openxmlformats.org/officeDocument/2006/relationships/image" Target="../media/image81.png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360" Type="http://schemas.openxmlformats.org/officeDocument/2006/relationships/customXml" Target="../ink/ink389.xml"/><Relationship Id="rId416" Type="http://schemas.openxmlformats.org/officeDocument/2006/relationships/customXml" Target="../ink/ink417.xml"/><Relationship Id="rId598" Type="http://schemas.openxmlformats.org/officeDocument/2006/relationships/customXml" Target="../ink/ink508.xml"/><Relationship Id="rId819" Type="http://schemas.openxmlformats.org/officeDocument/2006/relationships/image" Target="../media/image414.png"/><Relationship Id="rId220" Type="http://schemas.openxmlformats.org/officeDocument/2006/relationships/customXml" Target="../ink/ink319.xml"/><Relationship Id="rId458" Type="http://schemas.openxmlformats.org/officeDocument/2006/relationships/customXml" Target="../ink/ink438.xml"/><Relationship Id="rId623" Type="http://schemas.openxmlformats.org/officeDocument/2006/relationships/image" Target="../media/image316.png"/><Relationship Id="rId665" Type="http://schemas.openxmlformats.org/officeDocument/2006/relationships/image" Target="../media/image337.png"/><Relationship Id="rId15" Type="http://schemas.openxmlformats.org/officeDocument/2006/relationships/image" Target="../media/image12.png"/><Relationship Id="rId57" Type="http://schemas.openxmlformats.org/officeDocument/2006/relationships/image" Target="../media/image33.png"/><Relationship Id="rId262" Type="http://schemas.openxmlformats.org/officeDocument/2006/relationships/customXml" Target="../ink/ink340.xml"/><Relationship Id="rId318" Type="http://schemas.openxmlformats.org/officeDocument/2006/relationships/customXml" Target="../ink/ink368.xml"/><Relationship Id="rId525" Type="http://schemas.openxmlformats.org/officeDocument/2006/relationships/image" Target="../media/image267.png"/><Relationship Id="rId567" Type="http://schemas.openxmlformats.org/officeDocument/2006/relationships/image" Target="../media/image288.png"/><Relationship Id="rId732" Type="http://schemas.openxmlformats.org/officeDocument/2006/relationships/customXml" Target="../ink/ink575.xml"/><Relationship Id="rId99" Type="http://schemas.openxmlformats.org/officeDocument/2006/relationships/image" Target="../media/image54.png"/><Relationship Id="rId122" Type="http://schemas.openxmlformats.org/officeDocument/2006/relationships/customXml" Target="../ink/ink270.xml"/><Relationship Id="rId164" Type="http://schemas.openxmlformats.org/officeDocument/2006/relationships/customXml" Target="../ink/ink291.xml"/><Relationship Id="rId371" Type="http://schemas.openxmlformats.org/officeDocument/2006/relationships/image" Target="../media/image190.png"/><Relationship Id="rId774" Type="http://schemas.openxmlformats.org/officeDocument/2006/relationships/customXml" Target="../ink/ink596.xml"/><Relationship Id="rId427" Type="http://schemas.openxmlformats.org/officeDocument/2006/relationships/image" Target="../media/image218.png"/><Relationship Id="rId469" Type="http://schemas.openxmlformats.org/officeDocument/2006/relationships/image" Target="../media/image239.png"/><Relationship Id="rId634" Type="http://schemas.openxmlformats.org/officeDocument/2006/relationships/customXml" Target="../ink/ink526.xml"/><Relationship Id="rId676" Type="http://schemas.openxmlformats.org/officeDocument/2006/relationships/customXml" Target="../ink/ink547.xml"/><Relationship Id="rId26" Type="http://schemas.openxmlformats.org/officeDocument/2006/relationships/customXml" Target="../ink/ink222.xml"/><Relationship Id="rId231" Type="http://schemas.openxmlformats.org/officeDocument/2006/relationships/image" Target="../media/image120.png"/><Relationship Id="rId273" Type="http://schemas.openxmlformats.org/officeDocument/2006/relationships/image" Target="../media/image141.png"/><Relationship Id="rId329" Type="http://schemas.openxmlformats.org/officeDocument/2006/relationships/image" Target="../media/image169.png"/><Relationship Id="rId480" Type="http://schemas.openxmlformats.org/officeDocument/2006/relationships/customXml" Target="../ink/ink449.xml"/><Relationship Id="rId536" Type="http://schemas.openxmlformats.org/officeDocument/2006/relationships/customXml" Target="../ink/ink477.xml"/><Relationship Id="rId701" Type="http://schemas.openxmlformats.org/officeDocument/2006/relationships/image" Target="../media/image355.png"/><Relationship Id="rId68" Type="http://schemas.openxmlformats.org/officeDocument/2006/relationships/customXml" Target="../ink/ink243.xml"/><Relationship Id="rId133" Type="http://schemas.openxmlformats.org/officeDocument/2006/relationships/image" Target="../media/image71.png"/><Relationship Id="rId175" Type="http://schemas.openxmlformats.org/officeDocument/2006/relationships/image" Target="../media/image92.png"/><Relationship Id="rId340" Type="http://schemas.openxmlformats.org/officeDocument/2006/relationships/customXml" Target="../ink/ink379.xml"/><Relationship Id="rId578" Type="http://schemas.openxmlformats.org/officeDocument/2006/relationships/customXml" Target="../ink/ink498.xml"/><Relationship Id="rId743" Type="http://schemas.openxmlformats.org/officeDocument/2006/relationships/image" Target="../media/image376.png"/><Relationship Id="rId785" Type="http://schemas.openxmlformats.org/officeDocument/2006/relationships/image" Target="../media/image397.png"/><Relationship Id="rId200" Type="http://schemas.openxmlformats.org/officeDocument/2006/relationships/customXml" Target="../ink/ink309.xml"/><Relationship Id="rId382" Type="http://schemas.openxmlformats.org/officeDocument/2006/relationships/customXml" Target="../ink/ink400.xml"/><Relationship Id="rId438" Type="http://schemas.openxmlformats.org/officeDocument/2006/relationships/customXml" Target="../ink/ink428.xml"/><Relationship Id="rId603" Type="http://schemas.openxmlformats.org/officeDocument/2006/relationships/image" Target="../media/image306.png"/><Relationship Id="rId645" Type="http://schemas.openxmlformats.org/officeDocument/2006/relationships/image" Target="../media/image327.png"/><Relationship Id="rId687" Type="http://schemas.openxmlformats.org/officeDocument/2006/relationships/image" Target="../media/image348.png"/><Relationship Id="rId810" Type="http://schemas.openxmlformats.org/officeDocument/2006/relationships/customXml" Target="../ink/ink614.xml"/><Relationship Id="rId242" Type="http://schemas.openxmlformats.org/officeDocument/2006/relationships/customXml" Target="../ink/ink330.xml"/><Relationship Id="rId284" Type="http://schemas.openxmlformats.org/officeDocument/2006/relationships/customXml" Target="../ink/ink351.xml"/><Relationship Id="rId491" Type="http://schemas.openxmlformats.org/officeDocument/2006/relationships/image" Target="../media/image250.png"/><Relationship Id="rId505" Type="http://schemas.openxmlformats.org/officeDocument/2006/relationships/image" Target="../media/image257.png"/><Relationship Id="rId712" Type="http://schemas.openxmlformats.org/officeDocument/2006/relationships/customXml" Target="../ink/ink565.xml"/><Relationship Id="rId37" Type="http://schemas.openxmlformats.org/officeDocument/2006/relationships/image" Target="../media/image23.png"/><Relationship Id="rId79" Type="http://schemas.openxmlformats.org/officeDocument/2006/relationships/image" Target="../media/image44.png"/><Relationship Id="rId102" Type="http://schemas.openxmlformats.org/officeDocument/2006/relationships/customXml" Target="../ink/ink260.xml"/><Relationship Id="rId144" Type="http://schemas.openxmlformats.org/officeDocument/2006/relationships/customXml" Target="../ink/ink281.xml"/><Relationship Id="rId547" Type="http://schemas.openxmlformats.org/officeDocument/2006/relationships/image" Target="../media/image278.png"/><Relationship Id="rId589" Type="http://schemas.openxmlformats.org/officeDocument/2006/relationships/image" Target="../media/image299.png"/><Relationship Id="rId754" Type="http://schemas.openxmlformats.org/officeDocument/2006/relationships/customXml" Target="../ink/ink586.xml"/><Relationship Id="rId796" Type="http://schemas.openxmlformats.org/officeDocument/2006/relationships/customXml" Target="../ink/ink607.xml"/><Relationship Id="rId90" Type="http://schemas.openxmlformats.org/officeDocument/2006/relationships/customXml" Target="../ink/ink254.xml"/><Relationship Id="rId186" Type="http://schemas.openxmlformats.org/officeDocument/2006/relationships/customXml" Target="../ink/ink302.xml"/><Relationship Id="rId351" Type="http://schemas.openxmlformats.org/officeDocument/2006/relationships/image" Target="../media/image180.png"/><Relationship Id="rId393" Type="http://schemas.openxmlformats.org/officeDocument/2006/relationships/image" Target="../media/image201.png"/><Relationship Id="rId407" Type="http://schemas.openxmlformats.org/officeDocument/2006/relationships/image" Target="../media/image208.png"/><Relationship Id="rId449" Type="http://schemas.openxmlformats.org/officeDocument/2006/relationships/image" Target="../media/image229.png"/><Relationship Id="rId614" Type="http://schemas.openxmlformats.org/officeDocument/2006/relationships/customXml" Target="../ink/ink516.xml"/><Relationship Id="rId656" Type="http://schemas.openxmlformats.org/officeDocument/2006/relationships/customXml" Target="../ink/ink537.xml"/><Relationship Id="rId821" Type="http://schemas.openxmlformats.org/officeDocument/2006/relationships/image" Target="../media/image415.png"/><Relationship Id="rId211" Type="http://schemas.openxmlformats.org/officeDocument/2006/relationships/image" Target="../media/image110.png"/><Relationship Id="rId253" Type="http://schemas.openxmlformats.org/officeDocument/2006/relationships/image" Target="../media/image131.png"/><Relationship Id="rId295" Type="http://schemas.openxmlformats.org/officeDocument/2006/relationships/image" Target="../media/image152.png"/><Relationship Id="rId309" Type="http://schemas.openxmlformats.org/officeDocument/2006/relationships/image" Target="../media/image159.png"/><Relationship Id="rId460" Type="http://schemas.openxmlformats.org/officeDocument/2006/relationships/customXml" Target="../ink/ink439.xml"/><Relationship Id="rId516" Type="http://schemas.openxmlformats.org/officeDocument/2006/relationships/customXml" Target="../ink/ink467.xml"/><Relationship Id="rId698" Type="http://schemas.openxmlformats.org/officeDocument/2006/relationships/customXml" Target="../ink/ink558.xml"/><Relationship Id="rId48" Type="http://schemas.openxmlformats.org/officeDocument/2006/relationships/customXml" Target="../ink/ink233.xml"/><Relationship Id="rId113" Type="http://schemas.openxmlformats.org/officeDocument/2006/relationships/image" Target="../media/image61.png"/><Relationship Id="rId320" Type="http://schemas.openxmlformats.org/officeDocument/2006/relationships/customXml" Target="../ink/ink369.xml"/><Relationship Id="rId558" Type="http://schemas.openxmlformats.org/officeDocument/2006/relationships/customXml" Target="../ink/ink488.xml"/><Relationship Id="rId723" Type="http://schemas.openxmlformats.org/officeDocument/2006/relationships/image" Target="../media/image366.png"/><Relationship Id="rId765" Type="http://schemas.openxmlformats.org/officeDocument/2006/relationships/image" Target="../media/image387.png"/><Relationship Id="rId155" Type="http://schemas.openxmlformats.org/officeDocument/2006/relationships/image" Target="../media/image82.png"/><Relationship Id="rId197" Type="http://schemas.openxmlformats.org/officeDocument/2006/relationships/image" Target="../media/image103.png"/><Relationship Id="rId362" Type="http://schemas.openxmlformats.org/officeDocument/2006/relationships/customXml" Target="../ink/ink390.xml"/><Relationship Id="rId418" Type="http://schemas.openxmlformats.org/officeDocument/2006/relationships/customXml" Target="../ink/ink418.xml"/><Relationship Id="rId625" Type="http://schemas.openxmlformats.org/officeDocument/2006/relationships/image" Target="../media/image317.png"/><Relationship Id="rId222" Type="http://schemas.openxmlformats.org/officeDocument/2006/relationships/customXml" Target="../ink/ink320.xml"/><Relationship Id="rId264" Type="http://schemas.openxmlformats.org/officeDocument/2006/relationships/customXml" Target="../ink/ink341.xml"/><Relationship Id="rId471" Type="http://schemas.openxmlformats.org/officeDocument/2006/relationships/image" Target="../media/image240.png"/><Relationship Id="rId667" Type="http://schemas.openxmlformats.org/officeDocument/2006/relationships/image" Target="../media/image338.png"/><Relationship Id="rId17" Type="http://schemas.openxmlformats.org/officeDocument/2006/relationships/image" Target="../media/image13.png"/><Relationship Id="rId59" Type="http://schemas.openxmlformats.org/officeDocument/2006/relationships/image" Target="../media/image34.png"/><Relationship Id="rId124" Type="http://schemas.openxmlformats.org/officeDocument/2006/relationships/customXml" Target="../ink/ink271.xml"/><Relationship Id="rId527" Type="http://schemas.openxmlformats.org/officeDocument/2006/relationships/image" Target="../media/image268.png"/><Relationship Id="rId569" Type="http://schemas.openxmlformats.org/officeDocument/2006/relationships/image" Target="../media/image289.png"/><Relationship Id="rId734" Type="http://schemas.openxmlformats.org/officeDocument/2006/relationships/customXml" Target="../ink/ink576.xml"/><Relationship Id="rId776" Type="http://schemas.openxmlformats.org/officeDocument/2006/relationships/customXml" Target="../ink/ink597.xml"/><Relationship Id="rId70" Type="http://schemas.openxmlformats.org/officeDocument/2006/relationships/customXml" Target="../ink/ink244.xml"/><Relationship Id="rId166" Type="http://schemas.openxmlformats.org/officeDocument/2006/relationships/customXml" Target="../ink/ink292.xml"/><Relationship Id="rId331" Type="http://schemas.openxmlformats.org/officeDocument/2006/relationships/image" Target="../media/image170.png"/><Relationship Id="rId373" Type="http://schemas.openxmlformats.org/officeDocument/2006/relationships/image" Target="../media/image191.png"/><Relationship Id="rId429" Type="http://schemas.openxmlformats.org/officeDocument/2006/relationships/image" Target="../media/image219.png"/><Relationship Id="rId580" Type="http://schemas.openxmlformats.org/officeDocument/2006/relationships/customXml" Target="../ink/ink499.xml"/><Relationship Id="rId636" Type="http://schemas.openxmlformats.org/officeDocument/2006/relationships/customXml" Target="../ink/ink527.xml"/><Relationship Id="rId801" Type="http://schemas.openxmlformats.org/officeDocument/2006/relationships/image" Target="../media/image405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21.png"/><Relationship Id="rId440" Type="http://schemas.openxmlformats.org/officeDocument/2006/relationships/customXml" Target="../ink/ink429.xml"/><Relationship Id="rId678" Type="http://schemas.openxmlformats.org/officeDocument/2006/relationships/customXml" Target="../ink/ink548.xml"/><Relationship Id="rId28" Type="http://schemas.openxmlformats.org/officeDocument/2006/relationships/customXml" Target="../ink/ink223.xml"/><Relationship Id="rId275" Type="http://schemas.openxmlformats.org/officeDocument/2006/relationships/image" Target="../media/image142.png"/><Relationship Id="rId300" Type="http://schemas.openxmlformats.org/officeDocument/2006/relationships/customXml" Target="../ink/ink359.xml"/><Relationship Id="rId482" Type="http://schemas.openxmlformats.org/officeDocument/2006/relationships/customXml" Target="../ink/ink450.xml"/><Relationship Id="rId538" Type="http://schemas.openxmlformats.org/officeDocument/2006/relationships/customXml" Target="../ink/ink478.xml"/><Relationship Id="rId703" Type="http://schemas.openxmlformats.org/officeDocument/2006/relationships/image" Target="../media/image356.png"/><Relationship Id="rId745" Type="http://schemas.openxmlformats.org/officeDocument/2006/relationships/image" Target="../media/image377.png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77" Type="http://schemas.openxmlformats.org/officeDocument/2006/relationships/image" Target="../media/image93.png"/><Relationship Id="rId342" Type="http://schemas.openxmlformats.org/officeDocument/2006/relationships/customXml" Target="../ink/ink380.xml"/><Relationship Id="rId384" Type="http://schemas.openxmlformats.org/officeDocument/2006/relationships/customXml" Target="../ink/ink401.xml"/><Relationship Id="rId591" Type="http://schemas.openxmlformats.org/officeDocument/2006/relationships/image" Target="../media/image300.png"/><Relationship Id="rId605" Type="http://schemas.openxmlformats.org/officeDocument/2006/relationships/image" Target="../media/image307.png"/><Relationship Id="rId787" Type="http://schemas.openxmlformats.org/officeDocument/2006/relationships/image" Target="../media/image398.png"/><Relationship Id="rId812" Type="http://schemas.openxmlformats.org/officeDocument/2006/relationships/customXml" Target="../ink/ink615.xml"/><Relationship Id="rId202" Type="http://schemas.openxmlformats.org/officeDocument/2006/relationships/customXml" Target="../ink/ink310.xml"/><Relationship Id="rId244" Type="http://schemas.openxmlformats.org/officeDocument/2006/relationships/customXml" Target="../ink/ink331.xml"/><Relationship Id="rId647" Type="http://schemas.openxmlformats.org/officeDocument/2006/relationships/image" Target="../media/image328.png"/><Relationship Id="rId689" Type="http://schemas.openxmlformats.org/officeDocument/2006/relationships/image" Target="../media/image349.png"/><Relationship Id="rId39" Type="http://schemas.openxmlformats.org/officeDocument/2006/relationships/image" Target="../media/image24.png"/><Relationship Id="rId286" Type="http://schemas.openxmlformats.org/officeDocument/2006/relationships/customXml" Target="../ink/ink352.xml"/><Relationship Id="rId451" Type="http://schemas.openxmlformats.org/officeDocument/2006/relationships/image" Target="../media/image230.png"/><Relationship Id="rId493" Type="http://schemas.openxmlformats.org/officeDocument/2006/relationships/image" Target="../media/image251.png"/><Relationship Id="rId507" Type="http://schemas.openxmlformats.org/officeDocument/2006/relationships/image" Target="../media/image258.png"/><Relationship Id="rId549" Type="http://schemas.openxmlformats.org/officeDocument/2006/relationships/image" Target="../media/image279.png"/><Relationship Id="rId714" Type="http://schemas.openxmlformats.org/officeDocument/2006/relationships/customXml" Target="../ink/ink566.xml"/><Relationship Id="rId756" Type="http://schemas.openxmlformats.org/officeDocument/2006/relationships/customXml" Target="../ink/ink587.xml"/><Relationship Id="rId50" Type="http://schemas.openxmlformats.org/officeDocument/2006/relationships/customXml" Target="../ink/ink234.xml"/><Relationship Id="rId104" Type="http://schemas.openxmlformats.org/officeDocument/2006/relationships/customXml" Target="../ink/ink261.xml"/><Relationship Id="rId146" Type="http://schemas.openxmlformats.org/officeDocument/2006/relationships/customXml" Target="../ink/ink282.xml"/><Relationship Id="rId188" Type="http://schemas.openxmlformats.org/officeDocument/2006/relationships/customXml" Target="../ink/ink303.xml"/><Relationship Id="rId311" Type="http://schemas.openxmlformats.org/officeDocument/2006/relationships/image" Target="../media/image160.png"/><Relationship Id="rId353" Type="http://schemas.openxmlformats.org/officeDocument/2006/relationships/image" Target="../media/image181.png"/><Relationship Id="rId395" Type="http://schemas.openxmlformats.org/officeDocument/2006/relationships/image" Target="../media/image202.png"/><Relationship Id="rId409" Type="http://schemas.openxmlformats.org/officeDocument/2006/relationships/image" Target="../media/image209.png"/><Relationship Id="rId560" Type="http://schemas.openxmlformats.org/officeDocument/2006/relationships/customXml" Target="../ink/ink489.xml"/><Relationship Id="rId798" Type="http://schemas.openxmlformats.org/officeDocument/2006/relationships/customXml" Target="../ink/ink608.xml"/><Relationship Id="rId92" Type="http://schemas.openxmlformats.org/officeDocument/2006/relationships/customXml" Target="../ink/ink255.xml"/><Relationship Id="rId213" Type="http://schemas.openxmlformats.org/officeDocument/2006/relationships/image" Target="../media/image111.png"/><Relationship Id="rId420" Type="http://schemas.openxmlformats.org/officeDocument/2006/relationships/customXml" Target="../ink/ink419.xml"/><Relationship Id="rId616" Type="http://schemas.openxmlformats.org/officeDocument/2006/relationships/customXml" Target="../ink/ink517.xml"/><Relationship Id="rId658" Type="http://schemas.openxmlformats.org/officeDocument/2006/relationships/customXml" Target="../ink/ink538.xml"/><Relationship Id="rId255" Type="http://schemas.openxmlformats.org/officeDocument/2006/relationships/image" Target="../media/image132.png"/><Relationship Id="rId297" Type="http://schemas.openxmlformats.org/officeDocument/2006/relationships/image" Target="../media/image153.png"/><Relationship Id="rId462" Type="http://schemas.openxmlformats.org/officeDocument/2006/relationships/customXml" Target="../ink/ink440.xml"/><Relationship Id="rId518" Type="http://schemas.openxmlformats.org/officeDocument/2006/relationships/customXml" Target="../ink/ink468.xml"/><Relationship Id="rId725" Type="http://schemas.openxmlformats.org/officeDocument/2006/relationships/image" Target="../media/image367.png"/><Relationship Id="rId115" Type="http://schemas.openxmlformats.org/officeDocument/2006/relationships/image" Target="../media/image62.png"/><Relationship Id="rId157" Type="http://schemas.openxmlformats.org/officeDocument/2006/relationships/image" Target="../media/image83.png"/><Relationship Id="rId322" Type="http://schemas.openxmlformats.org/officeDocument/2006/relationships/customXml" Target="../ink/ink370.xml"/><Relationship Id="rId364" Type="http://schemas.openxmlformats.org/officeDocument/2006/relationships/customXml" Target="../ink/ink391.xml"/><Relationship Id="rId767" Type="http://schemas.openxmlformats.org/officeDocument/2006/relationships/image" Target="../media/image388.png"/><Relationship Id="rId61" Type="http://schemas.openxmlformats.org/officeDocument/2006/relationships/image" Target="../media/image35.png"/><Relationship Id="rId199" Type="http://schemas.openxmlformats.org/officeDocument/2006/relationships/image" Target="../media/image104.png"/><Relationship Id="rId571" Type="http://schemas.openxmlformats.org/officeDocument/2006/relationships/image" Target="../media/image290.png"/><Relationship Id="rId627" Type="http://schemas.openxmlformats.org/officeDocument/2006/relationships/image" Target="../media/image318.png"/><Relationship Id="rId669" Type="http://schemas.openxmlformats.org/officeDocument/2006/relationships/image" Target="../media/image339.png"/><Relationship Id="rId19" Type="http://schemas.openxmlformats.org/officeDocument/2006/relationships/image" Target="../media/image14.png"/><Relationship Id="rId224" Type="http://schemas.openxmlformats.org/officeDocument/2006/relationships/customXml" Target="../ink/ink321.xml"/><Relationship Id="rId266" Type="http://schemas.openxmlformats.org/officeDocument/2006/relationships/customXml" Target="../ink/ink342.xml"/><Relationship Id="rId431" Type="http://schemas.openxmlformats.org/officeDocument/2006/relationships/image" Target="../media/image220.png"/><Relationship Id="rId473" Type="http://schemas.openxmlformats.org/officeDocument/2006/relationships/image" Target="../media/image241.png"/><Relationship Id="rId529" Type="http://schemas.openxmlformats.org/officeDocument/2006/relationships/image" Target="../media/image269.png"/><Relationship Id="rId680" Type="http://schemas.openxmlformats.org/officeDocument/2006/relationships/customXml" Target="../ink/ink549.xml"/><Relationship Id="rId736" Type="http://schemas.openxmlformats.org/officeDocument/2006/relationships/customXml" Target="../ink/ink577.xml"/><Relationship Id="rId30" Type="http://schemas.openxmlformats.org/officeDocument/2006/relationships/customXml" Target="../ink/ink224.xml"/><Relationship Id="rId126" Type="http://schemas.openxmlformats.org/officeDocument/2006/relationships/customXml" Target="../ink/ink272.xml"/><Relationship Id="rId168" Type="http://schemas.openxmlformats.org/officeDocument/2006/relationships/customXml" Target="../ink/ink293.xml"/><Relationship Id="rId333" Type="http://schemas.openxmlformats.org/officeDocument/2006/relationships/image" Target="../media/image171.png"/><Relationship Id="rId540" Type="http://schemas.openxmlformats.org/officeDocument/2006/relationships/customXml" Target="../ink/ink479.xml"/><Relationship Id="rId778" Type="http://schemas.openxmlformats.org/officeDocument/2006/relationships/customXml" Target="../ink/ink598.xml"/><Relationship Id="rId72" Type="http://schemas.openxmlformats.org/officeDocument/2006/relationships/customXml" Target="../ink/ink245.xml"/><Relationship Id="rId375" Type="http://schemas.openxmlformats.org/officeDocument/2006/relationships/image" Target="../media/image192.png"/><Relationship Id="rId582" Type="http://schemas.openxmlformats.org/officeDocument/2006/relationships/customXml" Target="../ink/ink500.xml"/><Relationship Id="rId638" Type="http://schemas.openxmlformats.org/officeDocument/2006/relationships/customXml" Target="../ink/ink528.xml"/><Relationship Id="rId803" Type="http://schemas.openxmlformats.org/officeDocument/2006/relationships/image" Target="../media/image406.png"/><Relationship Id="rId3" Type="http://schemas.openxmlformats.org/officeDocument/2006/relationships/image" Target="../media/image6.png"/><Relationship Id="rId235" Type="http://schemas.openxmlformats.org/officeDocument/2006/relationships/image" Target="../media/image122.png"/><Relationship Id="rId277" Type="http://schemas.openxmlformats.org/officeDocument/2006/relationships/image" Target="../media/image143.png"/><Relationship Id="rId400" Type="http://schemas.openxmlformats.org/officeDocument/2006/relationships/customXml" Target="../ink/ink409.xml"/><Relationship Id="rId442" Type="http://schemas.openxmlformats.org/officeDocument/2006/relationships/customXml" Target="../ink/ink430.xml"/><Relationship Id="rId484" Type="http://schemas.openxmlformats.org/officeDocument/2006/relationships/customXml" Target="../ink/ink451.xml"/><Relationship Id="rId705" Type="http://schemas.openxmlformats.org/officeDocument/2006/relationships/image" Target="../media/image357.png"/><Relationship Id="rId137" Type="http://schemas.openxmlformats.org/officeDocument/2006/relationships/image" Target="../media/image73.png"/><Relationship Id="rId302" Type="http://schemas.openxmlformats.org/officeDocument/2006/relationships/customXml" Target="../ink/ink360.xml"/><Relationship Id="rId344" Type="http://schemas.openxmlformats.org/officeDocument/2006/relationships/customXml" Target="../ink/ink381.xml"/><Relationship Id="rId691" Type="http://schemas.openxmlformats.org/officeDocument/2006/relationships/image" Target="../media/image350.png"/><Relationship Id="rId747" Type="http://schemas.openxmlformats.org/officeDocument/2006/relationships/image" Target="../media/image378.png"/><Relationship Id="rId789" Type="http://schemas.openxmlformats.org/officeDocument/2006/relationships/image" Target="../media/image399.png"/><Relationship Id="rId41" Type="http://schemas.openxmlformats.org/officeDocument/2006/relationships/image" Target="../media/image25.png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386" Type="http://schemas.openxmlformats.org/officeDocument/2006/relationships/customXml" Target="../ink/ink402.xml"/><Relationship Id="rId551" Type="http://schemas.openxmlformats.org/officeDocument/2006/relationships/image" Target="../media/image280.png"/><Relationship Id="rId593" Type="http://schemas.openxmlformats.org/officeDocument/2006/relationships/image" Target="../media/image301.png"/><Relationship Id="rId607" Type="http://schemas.openxmlformats.org/officeDocument/2006/relationships/image" Target="../media/image308.png"/><Relationship Id="rId649" Type="http://schemas.openxmlformats.org/officeDocument/2006/relationships/image" Target="../media/image329.png"/><Relationship Id="rId814" Type="http://schemas.openxmlformats.org/officeDocument/2006/relationships/customXml" Target="../ink/ink616.xml"/><Relationship Id="rId190" Type="http://schemas.openxmlformats.org/officeDocument/2006/relationships/customXml" Target="../ink/ink304.xml"/><Relationship Id="rId204" Type="http://schemas.openxmlformats.org/officeDocument/2006/relationships/customXml" Target="../ink/ink311.xml"/><Relationship Id="rId246" Type="http://schemas.openxmlformats.org/officeDocument/2006/relationships/customXml" Target="../ink/ink332.xml"/><Relationship Id="rId288" Type="http://schemas.openxmlformats.org/officeDocument/2006/relationships/customXml" Target="../ink/ink353.xml"/><Relationship Id="rId411" Type="http://schemas.openxmlformats.org/officeDocument/2006/relationships/image" Target="../media/image210.png"/><Relationship Id="rId453" Type="http://schemas.openxmlformats.org/officeDocument/2006/relationships/image" Target="../media/image231.png"/><Relationship Id="rId509" Type="http://schemas.openxmlformats.org/officeDocument/2006/relationships/image" Target="../media/image259.png"/><Relationship Id="rId660" Type="http://schemas.openxmlformats.org/officeDocument/2006/relationships/customXml" Target="../ink/ink539.xml"/><Relationship Id="rId106" Type="http://schemas.openxmlformats.org/officeDocument/2006/relationships/customXml" Target="../ink/ink262.xml"/><Relationship Id="rId313" Type="http://schemas.openxmlformats.org/officeDocument/2006/relationships/image" Target="../media/image161.png"/><Relationship Id="rId495" Type="http://schemas.openxmlformats.org/officeDocument/2006/relationships/image" Target="../media/image252.png"/><Relationship Id="rId716" Type="http://schemas.openxmlformats.org/officeDocument/2006/relationships/customXml" Target="../ink/ink567.xml"/><Relationship Id="rId758" Type="http://schemas.openxmlformats.org/officeDocument/2006/relationships/customXml" Target="../ink/ink588.xml"/><Relationship Id="rId10" Type="http://schemas.openxmlformats.org/officeDocument/2006/relationships/customXml" Target="../ink/ink214.xml"/><Relationship Id="rId52" Type="http://schemas.openxmlformats.org/officeDocument/2006/relationships/customXml" Target="../ink/ink235.xml"/><Relationship Id="rId94" Type="http://schemas.openxmlformats.org/officeDocument/2006/relationships/customXml" Target="../ink/ink256.xml"/><Relationship Id="rId148" Type="http://schemas.openxmlformats.org/officeDocument/2006/relationships/customXml" Target="../ink/ink283.xml"/><Relationship Id="rId355" Type="http://schemas.openxmlformats.org/officeDocument/2006/relationships/image" Target="../media/image182.png"/><Relationship Id="rId397" Type="http://schemas.openxmlformats.org/officeDocument/2006/relationships/image" Target="../media/image203.png"/><Relationship Id="rId520" Type="http://schemas.openxmlformats.org/officeDocument/2006/relationships/customXml" Target="../ink/ink469.xml"/><Relationship Id="rId562" Type="http://schemas.openxmlformats.org/officeDocument/2006/relationships/customXml" Target="../ink/ink490.xml"/><Relationship Id="rId618" Type="http://schemas.openxmlformats.org/officeDocument/2006/relationships/customXml" Target="../ink/ink518.xml"/><Relationship Id="rId215" Type="http://schemas.openxmlformats.org/officeDocument/2006/relationships/image" Target="../media/image112.png"/><Relationship Id="rId257" Type="http://schemas.openxmlformats.org/officeDocument/2006/relationships/image" Target="../media/image133.png"/><Relationship Id="rId422" Type="http://schemas.openxmlformats.org/officeDocument/2006/relationships/customXml" Target="../ink/ink420.xml"/><Relationship Id="rId464" Type="http://schemas.openxmlformats.org/officeDocument/2006/relationships/customXml" Target="../ink/ink441.xml"/><Relationship Id="rId299" Type="http://schemas.openxmlformats.org/officeDocument/2006/relationships/image" Target="../media/image154.png"/><Relationship Id="rId727" Type="http://schemas.openxmlformats.org/officeDocument/2006/relationships/image" Target="../media/image368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366" Type="http://schemas.openxmlformats.org/officeDocument/2006/relationships/customXml" Target="../ink/ink392.xml"/><Relationship Id="rId573" Type="http://schemas.openxmlformats.org/officeDocument/2006/relationships/image" Target="../media/image291.png"/><Relationship Id="rId780" Type="http://schemas.openxmlformats.org/officeDocument/2006/relationships/customXml" Target="../ink/ink599.xml"/><Relationship Id="rId226" Type="http://schemas.openxmlformats.org/officeDocument/2006/relationships/customXml" Target="../ink/ink322.xml"/><Relationship Id="rId433" Type="http://schemas.openxmlformats.org/officeDocument/2006/relationships/image" Target="../media/image221.png"/><Relationship Id="rId640" Type="http://schemas.openxmlformats.org/officeDocument/2006/relationships/customXml" Target="../ink/ink529.xml"/><Relationship Id="rId738" Type="http://schemas.openxmlformats.org/officeDocument/2006/relationships/customXml" Target="../ink/ink578.xml"/><Relationship Id="rId74" Type="http://schemas.openxmlformats.org/officeDocument/2006/relationships/customXml" Target="../ink/ink246.xml"/><Relationship Id="rId377" Type="http://schemas.openxmlformats.org/officeDocument/2006/relationships/image" Target="../media/image193.png"/><Relationship Id="rId500" Type="http://schemas.openxmlformats.org/officeDocument/2006/relationships/customXml" Target="../ink/ink459.xml"/><Relationship Id="rId584" Type="http://schemas.openxmlformats.org/officeDocument/2006/relationships/customXml" Target="../ink/ink501.xml"/><Relationship Id="rId805" Type="http://schemas.openxmlformats.org/officeDocument/2006/relationships/image" Target="../media/image407.png"/><Relationship Id="rId5" Type="http://schemas.openxmlformats.org/officeDocument/2006/relationships/image" Target="../media/image7.png"/><Relationship Id="rId237" Type="http://schemas.openxmlformats.org/officeDocument/2006/relationships/image" Target="../media/image123.png"/><Relationship Id="rId791" Type="http://schemas.openxmlformats.org/officeDocument/2006/relationships/image" Target="../media/image400.png"/><Relationship Id="rId444" Type="http://schemas.openxmlformats.org/officeDocument/2006/relationships/customXml" Target="../ink/ink431.xml"/><Relationship Id="rId651" Type="http://schemas.openxmlformats.org/officeDocument/2006/relationships/image" Target="../media/image330.png"/><Relationship Id="rId749" Type="http://schemas.openxmlformats.org/officeDocument/2006/relationships/image" Target="../media/image379.png"/><Relationship Id="rId290" Type="http://schemas.openxmlformats.org/officeDocument/2006/relationships/customXml" Target="../ink/ink354.xml"/><Relationship Id="rId304" Type="http://schemas.openxmlformats.org/officeDocument/2006/relationships/customXml" Target="../ink/ink361.xml"/><Relationship Id="rId388" Type="http://schemas.openxmlformats.org/officeDocument/2006/relationships/customXml" Target="../ink/ink403.xml"/><Relationship Id="rId511" Type="http://schemas.openxmlformats.org/officeDocument/2006/relationships/image" Target="../media/image260.png"/><Relationship Id="rId609" Type="http://schemas.openxmlformats.org/officeDocument/2006/relationships/image" Target="../media/image309.png"/><Relationship Id="rId85" Type="http://schemas.openxmlformats.org/officeDocument/2006/relationships/image" Target="../media/image47.png"/><Relationship Id="rId150" Type="http://schemas.openxmlformats.org/officeDocument/2006/relationships/customXml" Target="../ink/ink284.xml"/><Relationship Id="rId595" Type="http://schemas.openxmlformats.org/officeDocument/2006/relationships/image" Target="../media/image302.png"/><Relationship Id="rId816" Type="http://schemas.openxmlformats.org/officeDocument/2006/relationships/customXml" Target="../ink/ink617.xml"/><Relationship Id="rId248" Type="http://schemas.openxmlformats.org/officeDocument/2006/relationships/customXml" Target="../ink/ink333.xml"/><Relationship Id="rId455" Type="http://schemas.openxmlformats.org/officeDocument/2006/relationships/image" Target="../media/image232.png"/><Relationship Id="rId662" Type="http://schemas.openxmlformats.org/officeDocument/2006/relationships/customXml" Target="../ink/ink540.xml"/><Relationship Id="rId12" Type="http://schemas.openxmlformats.org/officeDocument/2006/relationships/customXml" Target="../ink/ink215.xml"/><Relationship Id="rId108" Type="http://schemas.openxmlformats.org/officeDocument/2006/relationships/customXml" Target="../ink/ink263.xml"/><Relationship Id="rId315" Type="http://schemas.openxmlformats.org/officeDocument/2006/relationships/image" Target="../media/image162.png"/><Relationship Id="rId522" Type="http://schemas.openxmlformats.org/officeDocument/2006/relationships/customXml" Target="../ink/ink470.xml"/><Relationship Id="rId96" Type="http://schemas.openxmlformats.org/officeDocument/2006/relationships/customXml" Target="../ink/ink257.xml"/><Relationship Id="rId161" Type="http://schemas.openxmlformats.org/officeDocument/2006/relationships/image" Target="../media/image85.png"/><Relationship Id="rId399" Type="http://schemas.openxmlformats.org/officeDocument/2006/relationships/image" Target="../media/image204.png"/><Relationship Id="rId259" Type="http://schemas.openxmlformats.org/officeDocument/2006/relationships/image" Target="../media/image134.png"/><Relationship Id="rId466" Type="http://schemas.openxmlformats.org/officeDocument/2006/relationships/customXml" Target="../ink/ink442.xml"/><Relationship Id="rId673" Type="http://schemas.openxmlformats.org/officeDocument/2006/relationships/image" Target="../media/image341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326" Type="http://schemas.openxmlformats.org/officeDocument/2006/relationships/customXml" Target="../ink/ink372.xml"/><Relationship Id="rId533" Type="http://schemas.openxmlformats.org/officeDocument/2006/relationships/image" Target="../media/image271.png"/><Relationship Id="rId740" Type="http://schemas.openxmlformats.org/officeDocument/2006/relationships/customXml" Target="../ink/ink579.xml"/><Relationship Id="rId172" Type="http://schemas.openxmlformats.org/officeDocument/2006/relationships/customXml" Target="../ink/ink295.xml"/><Relationship Id="rId477" Type="http://schemas.openxmlformats.org/officeDocument/2006/relationships/image" Target="../media/image243.png"/><Relationship Id="rId600" Type="http://schemas.openxmlformats.org/officeDocument/2006/relationships/customXml" Target="../ink/ink509.xml"/><Relationship Id="rId684" Type="http://schemas.openxmlformats.org/officeDocument/2006/relationships/customXml" Target="../ink/ink551.xml"/><Relationship Id="rId337" Type="http://schemas.openxmlformats.org/officeDocument/2006/relationships/image" Target="../media/image173.png"/><Relationship Id="rId34" Type="http://schemas.openxmlformats.org/officeDocument/2006/relationships/customXml" Target="../ink/ink226.xml"/><Relationship Id="rId544" Type="http://schemas.openxmlformats.org/officeDocument/2006/relationships/customXml" Target="../ink/ink481.xml"/><Relationship Id="rId751" Type="http://schemas.openxmlformats.org/officeDocument/2006/relationships/image" Target="../media/image380.png"/><Relationship Id="rId183" Type="http://schemas.openxmlformats.org/officeDocument/2006/relationships/image" Target="../media/image96.png"/><Relationship Id="rId390" Type="http://schemas.openxmlformats.org/officeDocument/2006/relationships/customXml" Target="../ink/ink404.xml"/><Relationship Id="rId404" Type="http://schemas.openxmlformats.org/officeDocument/2006/relationships/customXml" Target="../ink/ink411.xml"/><Relationship Id="rId611" Type="http://schemas.openxmlformats.org/officeDocument/2006/relationships/image" Target="../media/image310.png"/><Relationship Id="rId250" Type="http://schemas.openxmlformats.org/officeDocument/2006/relationships/customXml" Target="../ink/ink334.xml"/><Relationship Id="rId488" Type="http://schemas.openxmlformats.org/officeDocument/2006/relationships/customXml" Target="../ink/ink453.xml"/><Relationship Id="rId695" Type="http://schemas.openxmlformats.org/officeDocument/2006/relationships/image" Target="../media/image352.png"/><Relationship Id="rId709" Type="http://schemas.openxmlformats.org/officeDocument/2006/relationships/image" Target="../media/image359.png"/><Relationship Id="rId45" Type="http://schemas.openxmlformats.org/officeDocument/2006/relationships/image" Target="../media/image27.png"/><Relationship Id="rId110" Type="http://schemas.openxmlformats.org/officeDocument/2006/relationships/customXml" Target="../ink/ink264.xml"/><Relationship Id="rId348" Type="http://schemas.openxmlformats.org/officeDocument/2006/relationships/customXml" Target="../ink/ink383.xml"/><Relationship Id="rId555" Type="http://schemas.openxmlformats.org/officeDocument/2006/relationships/image" Target="../media/image282.png"/><Relationship Id="rId762" Type="http://schemas.openxmlformats.org/officeDocument/2006/relationships/customXml" Target="../ink/ink590.xml"/><Relationship Id="rId194" Type="http://schemas.openxmlformats.org/officeDocument/2006/relationships/customXml" Target="../ink/ink306.xml"/><Relationship Id="rId208" Type="http://schemas.openxmlformats.org/officeDocument/2006/relationships/customXml" Target="../ink/ink313.xml"/><Relationship Id="rId415" Type="http://schemas.openxmlformats.org/officeDocument/2006/relationships/image" Target="../media/image212.png"/><Relationship Id="rId622" Type="http://schemas.openxmlformats.org/officeDocument/2006/relationships/customXml" Target="../ink/ink520.xml"/><Relationship Id="rId261" Type="http://schemas.openxmlformats.org/officeDocument/2006/relationships/image" Target="../media/image135.png"/><Relationship Id="rId499" Type="http://schemas.openxmlformats.org/officeDocument/2006/relationships/image" Target="../media/image254.png"/><Relationship Id="rId56" Type="http://schemas.openxmlformats.org/officeDocument/2006/relationships/customXml" Target="../ink/ink237.xml"/><Relationship Id="rId359" Type="http://schemas.openxmlformats.org/officeDocument/2006/relationships/image" Target="../media/image184.png"/><Relationship Id="rId566" Type="http://schemas.openxmlformats.org/officeDocument/2006/relationships/customXml" Target="../ink/ink492.xml"/><Relationship Id="rId773" Type="http://schemas.openxmlformats.org/officeDocument/2006/relationships/image" Target="../media/image391.png"/><Relationship Id="rId121" Type="http://schemas.openxmlformats.org/officeDocument/2006/relationships/image" Target="../media/image65.png"/><Relationship Id="rId219" Type="http://schemas.openxmlformats.org/officeDocument/2006/relationships/image" Target="../media/image114.png"/><Relationship Id="rId426" Type="http://schemas.openxmlformats.org/officeDocument/2006/relationships/customXml" Target="../ink/ink422.xml"/><Relationship Id="rId633" Type="http://schemas.openxmlformats.org/officeDocument/2006/relationships/image" Target="../media/image321.png"/><Relationship Id="rId67" Type="http://schemas.openxmlformats.org/officeDocument/2006/relationships/image" Target="../media/image38.png"/><Relationship Id="rId272" Type="http://schemas.openxmlformats.org/officeDocument/2006/relationships/customXml" Target="../ink/ink345.xml"/><Relationship Id="rId577" Type="http://schemas.openxmlformats.org/officeDocument/2006/relationships/image" Target="../media/image293.png"/><Relationship Id="rId700" Type="http://schemas.openxmlformats.org/officeDocument/2006/relationships/customXml" Target="../ink/ink559.xml"/><Relationship Id="rId132" Type="http://schemas.openxmlformats.org/officeDocument/2006/relationships/customXml" Target="../ink/ink275.xml"/><Relationship Id="rId784" Type="http://schemas.openxmlformats.org/officeDocument/2006/relationships/customXml" Target="../ink/ink601.xml"/><Relationship Id="rId437" Type="http://schemas.openxmlformats.org/officeDocument/2006/relationships/image" Target="../media/image223.png"/><Relationship Id="rId644" Type="http://schemas.openxmlformats.org/officeDocument/2006/relationships/customXml" Target="../ink/ink531.xml"/><Relationship Id="rId283" Type="http://schemas.openxmlformats.org/officeDocument/2006/relationships/image" Target="../media/image146.png"/><Relationship Id="rId490" Type="http://schemas.openxmlformats.org/officeDocument/2006/relationships/customXml" Target="../ink/ink454.xml"/><Relationship Id="rId504" Type="http://schemas.openxmlformats.org/officeDocument/2006/relationships/customXml" Target="../ink/ink461.xml"/><Relationship Id="rId711" Type="http://schemas.openxmlformats.org/officeDocument/2006/relationships/image" Target="../media/image360.png"/><Relationship Id="rId78" Type="http://schemas.openxmlformats.org/officeDocument/2006/relationships/customXml" Target="../ink/ink248.xml"/><Relationship Id="rId143" Type="http://schemas.openxmlformats.org/officeDocument/2006/relationships/image" Target="../media/image76.png"/><Relationship Id="rId350" Type="http://schemas.openxmlformats.org/officeDocument/2006/relationships/customXml" Target="../ink/ink384.xml"/><Relationship Id="rId588" Type="http://schemas.openxmlformats.org/officeDocument/2006/relationships/customXml" Target="../ink/ink503.xml"/><Relationship Id="rId795" Type="http://schemas.openxmlformats.org/officeDocument/2006/relationships/image" Target="../media/image402.png"/><Relationship Id="rId809" Type="http://schemas.openxmlformats.org/officeDocument/2006/relationships/image" Target="../media/image409.png"/><Relationship Id="rId9" Type="http://schemas.openxmlformats.org/officeDocument/2006/relationships/image" Target="../media/image9.png"/><Relationship Id="rId210" Type="http://schemas.openxmlformats.org/officeDocument/2006/relationships/customXml" Target="../ink/ink314.xml"/><Relationship Id="rId448" Type="http://schemas.openxmlformats.org/officeDocument/2006/relationships/customXml" Target="../ink/ink433.xml"/><Relationship Id="rId655" Type="http://schemas.openxmlformats.org/officeDocument/2006/relationships/image" Target="../media/image332.png"/><Relationship Id="rId294" Type="http://schemas.openxmlformats.org/officeDocument/2006/relationships/customXml" Target="../ink/ink356.xml"/><Relationship Id="rId308" Type="http://schemas.openxmlformats.org/officeDocument/2006/relationships/customXml" Target="../ink/ink363.xml"/><Relationship Id="rId515" Type="http://schemas.openxmlformats.org/officeDocument/2006/relationships/image" Target="../media/image262.png"/><Relationship Id="rId722" Type="http://schemas.openxmlformats.org/officeDocument/2006/relationships/customXml" Target="../ink/ink570.xml"/><Relationship Id="rId89" Type="http://schemas.openxmlformats.org/officeDocument/2006/relationships/image" Target="../media/image49.png"/><Relationship Id="rId154" Type="http://schemas.openxmlformats.org/officeDocument/2006/relationships/customXml" Target="../ink/ink286.xml"/><Relationship Id="rId361" Type="http://schemas.openxmlformats.org/officeDocument/2006/relationships/image" Target="../media/image185.png"/><Relationship Id="rId599" Type="http://schemas.openxmlformats.org/officeDocument/2006/relationships/image" Target="../media/image304.png"/><Relationship Id="rId459" Type="http://schemas.openxmlformats.org/officeDocument/2006/relationships/image" Target="../media/image234.png"/><Relationship Id="rId666" Type="http://schemas.openxmlformats.org/officeDocument/2006/relationships/customXml" Target="../ink/ink542.xml"/><Relationship Id="rId16" Type="http://schemas.openxmlformats.org/officeDocument/2006/relationships/customXml" Target="../ink/ink217.xml"/><Relationship Id="rId221" Type="http://schemas.openxmlformats.org/officeDocument/2006/relationships/image" Target="../media/image115.png"/><Relationship Id="rId319" Type="http://schemas.openxmlformats.org/officeDocument/2006/relationships/image" Target="../media/image164.png"/><Relationship Id="rId526" Type="http://schemas.openxmlformats.org/officeDocument/2006/relationships/customXml" Target="../ink/ink472.xml"/><Relationship Id="rId733" Type="http://schemas.openxmlformats.org/officeDocument/2006/relationships/image" Target="../media/image371.png"/><Relationship Id="rId165" Type="http://schemas.openxmlformats.org/officeDocument/2006/relationships/image" Target="../media/image87.png"/><Relationship Id="rId372" Type="http://schemas.openxmlformats.org/officeDocument/2006/relationships/customXml" Target="../ink/ink395.xml"/><Relationship Id="rId677" Type="http://schemas.openxmlformats.org/officeDocument/2006/relationships/image" Target="../media/image343.png"/><Relationship Id="rId800" Type="http://schemas.openxmlformats.org/officeDocument/2006/relationships/customXml" Target="../ink/ink609.xml"/><Relationship Id="rId232" Type="http://schemas.openxmlformats.org/officeDocument/2006/relationships/customXml" Target="../ink/ink325.xml"/><Relationship Id="rId27" Type="http://schemas.openxmlformats.org/officeDocument/2006/relationships/image" Target="../media/image18.png"/><Relationship Id="rId537" Type="http://schemas.openxmlformats.org/officeDocument/2006/relationships/image" Target="../media/image273.png"/><Relationship Id="rId744" Type="http://schemas.openxmlformats.org/officeDocument/2006/relationships/customXml" Target="../ink/ink581.xml"/><Relationship Id="rId80" Type="http://schemas.openxmlformats.org/officeDocument/2006/relationships/customXml" Target="../ink/ink249.xml"/><Relationship Id="rId176" Type="http://schemas.openxmlformats.org/officeDocument/2006/relationships/customXml" Target="../ink/ink297.xml"/><Relationship Id="rId383" Type="http://schemas.openxmlformats.org/officeDocument/2006/relationships/image" Target="../media/image196.png"/><Relationship Id="rId590" Type="http://schemas.openxmlformats.org/officeDocument/2006/relationships/customXml" Target="../ink/ink504.xml"/><Relationship Id="rId604" Type="http://schemas.openxmlformats.org/officeDocument/2006/relationships/customXml" Target="../ink/ink511.xml"/><Relationship Id="rId811" Type="http://schemas.openxmlformats.org/officeDocument/2006/relationships/image" Target="../media/image410.png"/><Relationship Id="rId243" Type="http://schemas.openxmlformats.org/officeDocument/2006/relationships/image" Target="../media/image126.png"/><Relationship Id="rId450" Type="http://schemas.openxmlformats.org/officeDocument/2006/relationships/customXml" Target="../ink/ink434.xml"/><Relationship Id="rId688" Type="http://schemas.openxmlformats.org/officeDocument/2006/relationships/customXml" Target="../ink/ink553.xml"/><Relationship Id="rId38" Type="http://schemas.openxmlformats.org/officeDocument/2006/relationships/customXml" Target="../ink/ink228.xml"/><Relationship Id="rId103" Type="http://schemas.openxmlformats.org/officeDocument/2006/relationships/image" Target="../media/image56.png"/><Relationship Id="rId310" Type="http://schemas.openxmlformats.org/officeDocument/2006/relationships/customXml" Target="../ink/ink364.xml"/><Relationship Id="rId548" Type="http://schemas.openxmlformats.org/officeDocument/2006/relationships/customXml" Target="../ink/ink483.xml"/><Relationship Id="rId755" Type="http://schemas.openxmlformats.org/officeDocument/2006/relationships/image" Target="../media/image382.png"/><Relationship Id="rId91" Type="http://schemas.openxmlformats.org/officeDocument/2006/relationships/image" Target="../media/image50.png"/><Relationship Id="rId187" Type="http://schemas.openxmlformats.org/officeDocument/2006/relationships/image" Target="../media/image98.png"/><Relationship Id="rId394" Type="http://schemas.openxmlformats.org/officeDocument/2006/relationships/customXml" Target="../ink/ink406.xml"/><Relationship Id="rId408" Type="http://schemas.openxmlformats.org/officeDocument/2006/relationships/customXml" Target="../ink/ink413.xml"/><Relationship Id="rId615" Type="http://schemas.openxmlformats.org/officeDocument/2006/relationships/image" Target="../media/image312.png"/><Relationship Id="rId254" Type="http://schemas.openxmlformats.org/officeDocument/2006/relationships/customXml" Target="../ink/ink336.xml"/><Relationship Id="rId699" Type="http://schemas.openxmlformats.org/officeDocument/2006/relationships/image" Target="../media/image354.png"/><Relationship Id="rId49" Type="http://schemas.openxmlformats.org/officeDocument/2006/relationships/image" Target="../media/image29.png"/><Relationship Id="rId114" Type="http://schemas.openxmlformats.org/officeDocument/2006/relationships/customXml" Target="../ink/ink266.xml"/><Relationship Id="rId461" Type="http://schemas.openxmlformats.org/officeDocument/2006/relationships/image" Target="../media/image235.png"/><Relationship Id="rId559" Type="http://schemas.openxmlformats.org/officeDocument/2006/relationships/image" Target="../media/image284.png"/><Relationship Id="rId766" Type="http://schemas.openxmlformats.org/officeDocument/2006/relationships/customXml" Target="../ink/ink592.xml"/><Relationship Id="rId198" Type="http://schemas.openxmlformats.org/officeDocument/2006/relationships/customXml" Target="../ink/ink308.xml"/><Relationship Id="rId321" Type="http://schemas.openxmlformats.org/officeDocument/2006/relationships/image" Target="../media/image165.png"/><Relationship Id="rId419" Type="http://schemas.openxmlformats.org/officeDocument/2006/relationships/image" Target="../media/image214.png"/><Relationship Id="rId626" Type="http://schemas.openxmlformats.org/officeDocument/2006/relationships/customXml" Target="../ink/ink522.xml"/><Relationship Id="rId265" Type="http://schemas.openxmlformats.org/officeDocument/2006/relationships/image" Target="../media/image137.png"/><Relationship Id="rId472" Type="http://schemas.openxmlformats.org/officeDocument/2006/relationships/customXml" Target="../ink/ink445.xml"/><Relationship Id="rId125" Type="http://schemas.openxmlformats.org/officeDocument/2006/relationships/image" Target="../media/image67.png"/><Relationship Id="rId332" Type="http://schemas.openxmlformats.org/officeDocument/2006/relationships/customXml" Target="../ink/ink375.xml"/><Relationship Id="rId777" Type="http://schemas.openxmlformats.org/officeDocument/2006/relationships/image" Target="../media/image393.png"/><Relationship Id="rId637" Type="http://schemas.openxmlformats.org/officeDocument/2006/relationships/image" Target="../media/image323.png"/><Relationship Id="rId276" Type="http://schemas.openxmlformats.org/officeDocument/2006/relationships/customXml" Target="../ink/ink347.xml"/><Relationship Id="rId483" Type="http://schemas.openxmlformats.org/officeDocument/2006/relationships/image" Target="../media/image246.png"/><Relationship Id="rId690" Type="http://schemas.openxmlformats.org/officeDocument/2006/relationships/customXml" Target="../ink/ink554.xml"/><Relationship Id="rId704" Type="http://schemas.openxmlformats.org/officeDocument/2006/relationships/customXml" Target="../ink/ink561.xml"/><Relationship Id="rId40" Type="http://schemas.openxmlformats.org/officeDocument/2006/relationships/customXml" Target="../ink/ink229.xml"/><Relationship Id="rId136" Type="http://schemas.openxmlformats.org/officeDocument/2006/relationships/customXml" Target="../ink/ink277.xml"/><Relationship Id="rId343" Type="http://schemas.openxmlformats.org/officeDocument/2006/relationships/image" Target="../media/image176.png"/><Relationship Id="rId550" Type="http://schemas.openxmlformats.org/officeDocument/2006/relationships/customXml" Target="../ink/ink484.xml"/><Relationship Id="rId788" Type="http://schemas.openxmlformats.org/officeDocument/2006/relationships/customXml" Target="../ink/ink603.xml"/><Relationship Id="rId203" Type="http://schemas.openxmlformats.org/officeDocument/2006/relationships/image" Target="../media/image106.png"/><Relationship Id="rId648" Type="http://schemas.openxmlformats.org/officeDocument/2006/relationships/customXml" Target="../ink/ink533.xml"/><Relationship Id="rId287" Type="http://schemas.openxmlformats.org/officeDocument/2006/relationships/image" Target="../media/image148.png"/><Relationship Id="rId410" Type="http://schemas.openxmlformats.org/officeDocument/2006/relationships/customXml" Target="../ink/ink414.xml"/><Relationship Id="rId494" Type="http://schemas.openxmlformats.org/officeDocument/2006/relationships/customXml" Target="../ink/ink456.xml"/><Relationship Id="rId508" Type="http://schemas.openxmlformats.org/officeDocument/2006/relationships/customXml" Target="../ink/ink463.xml"/><Relationship Id="rId715" Type="http://schemas.openxmlformats.org/officeDocument/2006/relationships/image" Target="../media/image362.png"/><Relationship Id="rId147" Type="http://schemas.openxmlformats.org/officeDocument/2006/relationships/image" Target="../media/image78.png"/><Relationship Id="rId354" Type="http://schemas.openxmlformats.org/officeDocument/2006/relationships/customXml" Target="../ink/ink386.xml"/><Relationship Id="rId799" Type="http://schemas.openxmlformats.org/officeDocument/2006/relationships/image" Target="../media/image404.png"/><Relationship Id="rId51" Type="http://schemas.openxmlformats.org/officeDocument/2006/relationships/image" Target="../media/image30.png"/><Relationship Id="rId561" Type="http://schemas.openxmlformats.org/officeDocument/2006/relationships/image" Target="../media/image285.png"/><Relationship Id="rId659" Type="http://schemas.openxmlformats.org/officeDocument/2006/relationships/image" Target="../media/image334.png"/><Relationship Id="rId214" Type="http://schemas.openxmlformats.org/officeDocument/2006/relationships/customXml" Target="../ink/ink316.xml"/><Relationship Id="rId298" Type="http://schemas.openxmlformats.org/officeDocument/2006/relationships/customXml" Target="../ink/ink358.xml"/><Relationship Id="rId421" Type="http://schemas.openxmlformats.org/officeDocument/2006/relationships/image" Target="../media/image215.png"/><Relationship Id="rId519" Type="http://schemas.openxmlformats.org/officeDocument/2006/relationships/image" Target="../media/image264.png"/><Relationship Id="rId158" Type="http://schemas.openxmlformats.org/officeDocument/2006/relationships/customXml" Target="../ink/ink288.xml"/><Relationship Id="rId726" Type="http://schemas.openxmlformats.org/officeDocument/2006/relationships/customXml" Target="../ink/ink572.xml"/><Relationship Id="rId62" Type="http://schemas.openxmlformats.org/officeDocument/2006/relationships/customXml" Target="../ink/ink240.xml"/><Relationship Id="rId365" Type="http://schemas.openxmlformats.org/officeDocument/2006/relationships/image" Target="../media/image187.png"/><Relationship Id="rId572" Type="http://schemas.openxmlformats.org/officeDocument/2006/relationships/customXml" Target="../ink/ink495.xml"/><Relationship Id="rId225" Type="http://schemas.openxmlformats.org/officeDocument/2006/relationships/image" Target="../media/image117.png"/><Relationship Id="rId432" Type="http://schemas.openxmlformats.org/officeDocument/2006/relationships/customXml" Target="../ink/ink425.xml"/><Relationship Id="rId737" Type="http://schemas.openxmlformats.org/officeDocument/2006/relationships/image" Target="../media/image373.png"/><Relationship Id="rId73" Type="http://schemas.openxmlformats.org/officeDocument/2006/relationships/image" Target="../media/image41.png"/><Relationship Id="rId169" Type="http://schemas.openxmlformats.org/officeDocument/2006/relationships/image" Target="../media/image89.png"/><Relationship Id="rId376" Type="http://schemas.openxmlformats.org/officeDocument/2006/relationships/customXml" Target="../ink/ink397.xml"/><Relationship Id="rId583" Type="http://schemas.openxmlformats.org/officeDocument/2006/relationships/image" Target="../media/image296.png"/><Relationship Id="rId790" Type="http://schemas.openxmlformats.org/officeDocument/2006/relationships/customXml" Target="../ink/ink604.xml"/><Relationship Id="rId804" Type="http://schemas.openxmlformats.org/officeDocument/2006/relationships/customXml" Target="../ink/ink611.xml"/><Relationship Id="rId4" Type="http://schemas.openxmlformats.org/officeDocument/2006/relationships/customXml" Target="../ink/ink211.xml"/><Relationship Id="rId236" Type="http://schemas.openxmlformats.org/officeDocument/2006/relationships/customXml" Target="../ink/ink327.xml"/><Relationship Id="rId443" Type="http://schemas.openxmlformats.org/officeDocument/2006/relationships/image" Target="../media/image226.png"/><Relationship Id="rId650" Type="http://schemas.openxmlformats.org/officeDocument/2006/relationships/customXml" Target="../ink/ink534.xml"/><Relationship Id="rId303" Type="http://schemas.openxmlformats.org/officeDocument/2006/relationships/image" Target="../media/image156.png"/><Relationship Id="rId748" Type="http://schemas.openxmlformats.org/officeDocument/2006/relationships/customXml" Target="../ink/ink583.xml"/><Relationship Id="rId84" Type="http://schemas.openxmlformats.org/officeDocument/2006/relationships/customXml" Target="../ink/ink251.xml"/><Relationship Id="rId387" Type="http://schemas.openxmlformats.org/officeDocument/2006/relationships/image" Target="../media/image198.png"/><Relationship Id="rId510" Type="http://schemas.openxmlformats.org/officeDocument/2006/relationships/customXml" Target="../ink/ink464.xml"/><Relationship Id="rId594" Type="http://schemas.openxmlformats.org/officeDocument/2006/relationships/customXml" Target="../ink/ink506.xml"/><Relationship Id="rId608" Type="http://schemas.openxmlformats.org/officeDocument/2006/relationships/customXml" Target="../ink/ink513.xml"/><Relationship Id="rId815" Type="http://schemas.openxmlformats.org/officeDocument/2006/relationships/image" Target="../media/image412.png"/><Relationship Id="rId247" Type="http://schemas.openxmlformats.org/officeDocument/2006/relationships/image" Target="../media/image128.png"/><Relationship Id="rId107" Type="http://schemas.openxmlformats.org/officeDocument/2006/relationships/image" Target="../media/image58.png"/><Relationship Id="rId454" Type="http://schemas.openxmlformats.org/officeDocument/2006/relationships/customXml" Target="../ink/ink436.xml"/><Relationship Id="rId661" Type="http://schemas.openxmlformats.org/officeDocument/2006/relationships/image" Target="../media/image335.png"/><Relationship Id="rId759" Type="http://schemas.openxmlformats.org/officeDocument/2006/relationships/image" Target="../media/image384.png"/><Relationship Id="rId11" Type="http://schemas.openxmlformats.org/officeDocument/2006/relationships/image" Target="../media/image10.png"/><Relationship Id="rId314" Type="http://schemas.openxmlformats.org/officeDocument/2006/relationships/customXml" Target="../ink/ink366.xml"/><Relationship Id="rId398" Type="http://schemas.openxmlformats.org/officeDocument/2006/relationships/customXml" Target="../ink/ink408.xml"/><Relationship Id="rId521" Type="http://schemas.openxmlformats.org/officeDocument/2006/relationships/image" Target="../media/image265.png"/><Relationship Id="rId619" Type="http://schemas.openxmlformats.org/officeDocument/2006/relationships/image" Target="../media/image314.png"/><Relationship Id="rId95" Type="http://schemas.openxmlformats.org/officeDocument/2006/relationships/image" Target="../media/image52.png"/><Relationship Id="rId160" Type="http://schemas.openxmlformats.org/officeDocument/2006/relationships/customXml" Target="../ink/ink289.xml"/><Relationship Id="rId258" Type="http://schemas.openxmlformats.org/officeDocument/2006/relationships/customXml" Target="../ink/ink338.xml"/><Relationship Id="rId465" Type="http://schemas.openxmlformats.org/officeDocument/2006/relationships/image" Target="../media/image237.png"/><Relationship Id="rId672" Type="http://schemas.openxmlformats.org/officeDocument/2006/relationships/customXml" Target="../ink/ink545.xml"/><Relationship Id="rId22" Type="http://schemas.openxmlformats.org/officeDocument/2006/relationships/customXml" Target="../ink/ink220.xml"/><Relationship Id="rId118" Type="http://schemas.openxmlformats.org/officeDocument/2006/relationships/customXml" Target="../ink/ink268.xml"/><Relationship Id="rId325" Type="http://schemas.openxmlformats.org/officeDocument/2006/relationships/image" Target="../media/image167.png"/><Relationship Id="rId532" Type="http://schemas.openxmlformats.org/officeDocument/2006/relationships/customXml" Target="../ink/ink475.xml"/><Relationship Id="rId171" Type="http://schemas.openxmlformats.org/officeDocument/2006/relationships/image" Target="../media/image90.png"/><Relationship Id="rId269" Type="http://schemas.openxmlformats.org/officeDocument/2006/relationships/image" Target="../media/image139.png"/><Relationship Id="rId476" Type="http://schemas.openxmlformats.org/officeDocument/2006/relationships/customXml" Target="../ink/ink447.xml"/><Relationship Id="rId683" Type="http://schemas.openxmlformats.org/officeDocument/2006/relationships/image" Target="../media/image346.png"/><Relationship Id="rId33" Type="http://schemas.openxmlformats.org/officeDocument/2006/relationships/image" Target="../media/image21.png"/><Relationship Id="rId129" Type="http://schemas.openxmlformats.org/officeDocument/2006/relationships/image" Target="../media/image69.png"/><Relationship Id="rId336" Type="http://schemas.openxmlformats.org/officeDocument/2006/relationships/customXml" Target="../ink/ink377.xml"/><Relationship Id="rId543" Type="http://schemas.openxmlformats.org/officeDocument/2006/relationships/image" Target="../media/image276.png"/><Relationship Id="rId182" Type="http://schemas.openxmlformats.org/officeDocument/2006/relationships/customXml" Target="../ink/ink300.xml"/><Relationship Id="rId403" Type="http://schemas.openxmlformats.org/officeDocument/2006/relationships/image" Target="../media/image206.png"/><Relationship Id="rId750" Type="http://schemas.openxmlformats.org/officeDocument/2006/relationships/customXml" Target="../ink/ink584.xml"/><Relationship Id="rId487" Type="http://schemas.openxmlformats.org/officeDocument/2006/relationships/image" Target="../media/image248.png"/><Relationship Id="rId610" Type="http://schemas.openxmlformats.org/officeDocument/2006/relationships/customXml" Target="../ink/ink514.xml"/><Relationship Id="rId694" Type="http://schemas.openxmlformats.org/officeDocument/2006/relationships/customXml" Target="../ink/ink556.xml"/><Relationship Id="rId708" Type="http://schemas.openxmlformats.org/officeDocument/2006/relationships/customXml" Target="../ink/ink563.xml"/><Relationship Id="rId347" Type="http://schemas.openxmlformats.org/officeDocument/2006/relationships/image" Target="../media/image17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3.png"/><Relationship Id="rId21" Type="http://schemas.openxmlformats.org/officeDocument/2006/relationships/image" Target="../media/image425.png"/><Relationship Id="rId324" Type="http://schemas.openxmlformats.org/officeDocument/2006/relationships/customXml" Target="../ink/ink781.xml"/><Relationship Id="rId531" Type="http://schemas.openxmlformats.org/officeDocument/2006/relationships/image" Target="../media/image680.png"/><Relationship Id="rId629" Type="http://schemas.openxmlformats.org/officeDocument/2006/relationships/image" Target="../media/image729.png"/><Relationship Id="rId170" Type="http://schemas.openxmlformats.org/officeDocument/2006/relationships/customXml" Target="../ink/ink704.xml"/><Relationship Id="rId268" Type="http://schemas.openxmlformats.org/officeDocument/2006/relationships/customXml" Target="../ink/ink753.xml"/><Relationship Id="rId475" Type="http://schemas.openxmlformats.org/officeDocument/2006/relationships/image" Target="../media/image652.png"/><Relationship Id="rId32" Type="http://schemas.openxmlformats.org/officeDocument/2006/relationships/customXml" Target="../ink/ink635.xml"/><Relationship Id="rId128" Type="http://schemas.openxmlformats.org/officeDocument/2006/relationships/customXml" Target="../ink/ink683.xml"/><Relationship Id="rId335" Type="http://schemas.openxmlformats.org/officeDocument/2006/relationships/image" Target="../media/image582.png"/><Relationship Id="rId542" Type="http://schemas.openxmlformats.org/officeDocument/2006/relationships/customXml" Target="../ink/ink890.xml"/><Relationship Id="rId181" Type="http://schemas.openxmlformats.org/officeDocument/2006/relationships/image" Target="../media/image505.png"/><Relationship Id="rId402" Type="http://schemas.openxmlformats.org/officeDocument/2006/relationships/customXml" Target="../ink/ink820.xml"/><Relationship Id="rId279" Type="http://schemas.openxmlformats.org/officeDocument/2006/relationships/image" Target="../media/image554.png"/><Relationship Id="rId486" Type="http://schemas.openxmlformats.org/officeDocument/2006/relationships/customXml" Target="../ink/ink862.xml"/><Relationship Id="rId43" Type="http://schemas.openxmlformats.org/officeDocument/2006/relationships/image" Target="../media/image436.png"/><Relationship Id="rId139" Type="http://schemas.openxmlformats.org/officeDocument/2006/relationships/image" Target="../media/image484.png"/><Relationship Id="rId346" Type="http://schemas.openxmlformats.org/officeDocument/2006/relationships/customXml" Target="../ink/ink792.xml"/><Relationship Id="rId553" Type="http://schemas.openxmlformats.org/officeDocument/2006/relationships/image" Target="../media/image691.png"/><Relationship Id="rId192" Type="http://schemas.openxmlformats.org/officeDocument/2006/relationships/customXml" Target="../ink/ink715.xml"/><Relationship Id="rId206" Type="http://schemas.openxmlformats.org/officeDocument/2006/relationships/customXml" Target="../ink/ink722.xml"/><Relationship Id="rId413" Type="http://schemas.openxmlformats.org/officeDocument/2006/relationships/image" Target="../media/image621.png"/><Relationship Id="rId497" Type="http://schemas.openxmlformats.org/officeDocument/2006/relationships/image" Target="../media/image663.png"/><Relationship Id="rId620" Type="http://schemas.openxmlformats.org/officeDocument/2006/relationships/customXml" Target="../ink/ink929.xml"/><Relationship Id="rId357" Type="http://schemas.openxmlformats.org/officeDocument/2006/relationships/image" Target="../media/image593.png"/><Relationship Id="rId54" Type="http://schemas.openxmlformats.org/officeDocument/2006/relationships/customXml" Target="../ink/ink646.xml"/><Relationship Id="rId217" Type="http://schemas.openxmlformats.org/officeDocument/2006/relationships/image" Target="../media/image523.png"/><Relationship Id="rId564" Type="http://schemas.openxmlformats.org/officeDocument/2006/relationships/customXml" Target="../ink/ink901.xml"/><Relationship Id="rId424" Type="http://schemas.openxmlformats.org/officeDocument/2006/relationships/customXml" Target="../ink/ink831.xml"/><Relationship Id="rId631" Type="http://schemas.openxmlformats.org/officeDocument/2006/relationships/image" Target="../media/image730.png"/><Relationship Id="rId270" Type="http://schemas.openxmlformats.org/officeDocument/2006/relationships/customXml" Target="../ink/ink754.xml"/><Relationship Id="rId65" Type="http://schemas.openxmlformats.org/officeDocument/2006/relationships/image" Target="../media/image447.png"/><Relationship Id="rId130" Type="http://schemas.openxmlformats.org/officeDocument/2006/relationships/customXml" Target="../ink/ink684.xml"/><Relationship Id="rId368" Type="http://schemas.openxmlformats.org/officeDocument/2006/relationships/customXml" Target="../ink/ink803.xml"/><Relationship Id="rId575" Type="http://schemas.openxmlformats.org/officeDocument/2006/relationships/image" Target="../media/image702.png"/><Relationship Id="rId228" Type="http://schemas.openxmlformats.org/officeDocument/2006/relationships/customXml" Target="../ink/ink733.xml"/><Relationship Id="rId435" Type="http://schemas.openxmlformats.org/officeDocument/2006/relationships/image" Target="../media/image632.png"/><Relationship Id="rId281" Type="http://schemas.openxmlformats.org/officeDocument/2006/relationships/image" Target="../media/image555.png"/><Relationship Id="rId502" Type="http://schemas.openxmlformats.org/officeDocument/2006/relationships/customXml" Target="../ink/ink870.xml"/><Relationship Id="rId76" Type="http://schemas.openxmlformats.org/officeDocument/2006/relationships/customXml" Target="../ink/ink657.xml"/><Relationship Id="rId141" Type="http://schemas.openxmlformats.org/officeDocument/2006/relationships/image" Target="../media/image485.png"/><Relationship Id="rId379" Type="http://schemas.openxmlformats.org/officeDocument/2006/relationships/image" Target="../media/image604.png"/><Relationship Id="rId586" Type="http://schemas.openxmlformats.org/officeDocument/2006/relationships/customXml" Target="../ink/ink912.xml"/><Relationship Id="rId7" Type="http://schemas.openxmlformats.org/officeDocument/2006/relationships/image" Target="../media/image418.png"/><Relationship Id="rId239" Type="http://schemas.openxmlformats.org/officeDocument/2006/relationships/image" Target="../media/image534.png"/><Relationship Id="rId446" Type="http://schemas.openxmlformats.org/officeDocument/2006/relationships/customXml" Target="../ink/ink842.xml"/><Relationship Id="rId292" Type="http://schemas.openxmlformats.org/officeDocument/2006/relationships/customXml" Target="../ink/ink765.xml"/><Relationship Id="rId306" Type="http://schemas.openxmlformats.org/officeDocument/2006/relationships/customXml" Target="../ink/ink772.xml"/><Relationship Id="rId87" Type="http://schemas.openxmlformats.org/officeDocument/2006/relationships/image" Target="../media/image458.png"/><Relationship Id="rId513" Type="http://schemas.openxmlformats.org/officeDocument/2006/relationships/image" Target="../media/image671.png"/><Relationship Id="rId597" Type="http://schemas.openxmlformats.org/officeDocument/2006/relationships/image" Target="../media/image713.png"/><Relationship Id="rId152" Type="http://schemas.openxmlformats.org/officeDocument/2006/relationships/customXml" Target="../ink/ink695.xml"/><Relationship Id="rId457" Type="http://schemas.openxmlformats.org/officeDocument/2006/relationships/image" Target="../media/image643.png"/><Relationship Id="rId14" Type="http://schemas.openxmlformats.org/officeDocument/2006/relationships/customXml" Target="../ink/ink626.xml"/><Relationship Id="rId317" Type="http://schemas.openxmlformats.org/officeDocument/2006/relationships/image" Target="../media/image573.png"/><Relationship Id="rId524" Type="http://schemas.openxmlformats.org/officeDocument/2006/relationships/customXml" Target="../ink/ink881.xml"/><Relationship Id="rId98" Type="http://schemas.openxmlformats.org/officeDocument/2006/relationships/customXml" Target="../ink/ink668.xml"/><Relationship Id="rId163" Type="http://schemas.openxmlformats.org/officeDocument/2006/relationships/image" Target="../media/image496.png"/><Relationship Id="rId370" Type="http://schemas.openxmlformats.org/officeDocument/2006/relationships/customXml" Target="../ink/ink804.xml"/><Relationship Id="rId230" Type="http://schemas.openxmlformats.org/officeDocument/2006/relationships/customXml" Target="../ink/ink734.xml"/><Relationship Id="rId468" Type="http://schemas.openxmlformats.org/officeDocument/2006/relationships/customXml" Target="../ink/ink853.xml"/><Relationship Id="rId25" Type="http://schemas.openxmlformats.org/officeDocument/2006/relationships/image" Target="../media/image427.png"/><Relationship Id="rId328" Type="http://schemas.openxmlformats.org/officeDocument/2006/relationships/customXml" Target="../ink/ink783.xml"/><Relationship Id="rId535" Type="http://schemas.openxmlformats.org/officeDocument/2006/relationships/image" Target="../media/image682.png"/><Relationship Id="rId174" Type="http://schemas.openxmlformats.org/officeDocument/2006/relationships/customXml" Target="../ink/ink706.xml"/><Relationship Id="rId381" Type="http://schemas.openxmlformats.org/officeDocument/2006/relationships/image" Target="../media/image605.png"/><Relationship Id="rId602" Type="http://schemas.openxmlformats.org/officeDocument/2006/relationships/customXml" Target="../ink/ink920.xml"/><Relationship Id="rId241" Type="http://schemas.openxmlformats.org/officeDocument/2006/relationships/image" Target="../media/image535.png"/><Relationship Id="rId479" Type="http://schemas.openxmlformats.org/officeDocument/2006/relationships/image" Target="../media/image654.png"/><Relationship Id="rId36" Type="http://schemas.openxmlformats.org/officeDocument/2006/relationships/customXml" Target="../ink/ink637.xml"/><Relationship Id="rId339" Type="http://schemas.openxmlformats.org/officeDocument/2006/relationships/image" Target="../media/image584.png"/><Relationship Id="rId546" Type="http://schemas.openxmlformats.org/officeDocument/2006/relationships/customXml" Target="../ink/ink892.xml"/><Relationship Id="rId101" Type="http://schemas.openxmlformats.org/officeDocument/2006/relationships/image" Target="../media/image465.png"/><Relationship Id="rId185" Type="http://schemas.openxmlformats.org/officeDocument/2006/relationships/image" Target="../media/image507.png"/><Relationship Id="rId406" Type="http://schemas.openxmlformats.org/officeDocument/2006/relationships/customXml" Target="../ink/ink822.xml"/><Relationship Id="rId9" Type="http://schemas.openxmlformats.org/officeDocument/2006/relationships/image" Target="../media/image419.png"/><Relationship Id="rId210" Type="http://schemas.openxmlformats.org/officeDocument/2006/relationships/customXml" Target="../ink/ink724.xml"/><Relationship Id="rId392" Type="http://schemas.openxmlformats.org/officeDocument/2006/relationships/customXml" Target="../ink/ink815.xml"/><Relationship Id="rId448" Type="http://schemas.openxmlformats.org/officeDocument/2006/relationships/customXml" Target="../ink/ink843.xml"/><Relationship Id="rId613" Type="http://schemas.openxmlformats.org/officeDocument/2006/relationships/image" Target="../media/image721.png"/><Relationship Id="rId252" Type="http://schemas.openxmlformats.org/officeDocument/2006/relationships/customXml" Target="../ink/ink745.xml"/><Relationship Id="rId294" Type="http://schemas.openxmlformats.org/officeDocument/2006/relationships/customXml" Target="../ink/ink766.xml"/><Relationship Id="rId308" Type="http://schemas.openxmlformats.org/officeDocument/2006/relationships/customXml" Target="../ink/ink773.xml"/><Relationship Id="rId515" Type="http://schemas.openxmlformats.org/officeDocument/2006/relationships/image" Target="../media/image672.png"/><Relationship Id="rId47" Type="http://schemas.openxmlformats.org/officeDocument/2006/relationships/image" Target="../media/image438.png"/><Relationship Id="rId89" Type="http://schemas.openxmlformats.org/officeDocument/2006/relationships/image" Target="../media/image459.png"/><Relationship Id="rId112" Type="http://schemas.openxmlformats.org/officeDocument/2006/relationships/customXml" Target="../ink/ink675.xml"/><Relationship Id="rId154" Type="http://schemas.openxmlformats.org/officeDocument/2006/relationships/customXml" Target="../ink/ink696.xml"/><Relationship Id="rId361" Type="http://schemas.openxmlformats.org/officeDocument/2006/relationships/image" Target="../media/image595.png"/><Relationship Id="rId557" Type="http://schemas.openxmlformats.org/officeDocument/2006/relationships/image" Target="../media/image693.png"/><Relationship Id="rId599" Type="http://schemas.openxmlformats.org/officeDocument/2006/relationships/image" Target="../media/image714.png"/><Relationship Id="rId196" Type="http://schemas.openxmlformats.org/officeDocument/2006/relationships/customXml" Target="../ink/ink717.xml"/><Relationship Id="rId417" Type="http://schemas.openxmlformats.org/officeDocument/2006/relationships/image" Target="../media/image623.png"/><Relationship Id="rId459" Type="http://schemas.openxmlformats.org/officeDocument/2006/relationships/image" Target="../media/image644.png"/><Relationship Id="rId624" Type="http://schemas.openxmlformats.org/officeDocument/2006/relationships/customXml" Target="../ink/ink931.xml"/><Relationship Id="rId16" Type="http://schemas.openxmlformats.org/officeDocument/2006/relationships/customXml" Target="../ink/ink627.xml"/><Relationship Id="rId221" Type="http://schemas.openxmlformats.org/officeDocument/2006/relationships/image" Target="../media/image525.png"/><Relationship Id="rId263" Type="http://schemas.openxmlformats.org/officeDocument/2006/relationships/image" Target="../media/image546.png"/><Relationship Id="rId319" Type="http://schemas.openxmlformats.org/officeDocument/2006/relationships/image" Target="../media/image574.png"/><Relationship Id="rId470" Type="http://schemas.openxmlformats.org/officeDocument/2006/relationships/customXml" Target="../ink/ink854.xml"/><Relationship Id="rId526" Type="http://schemas.openxmlformats.org/officeDocument/2006/relationships/customXml" Target="../ink/ink882.xml"/><Relationship Id="rId58" Type="http://schemas.openxmlformats.org/officeDocument/2006/relationships/customXml" Target="../ink/ink648.xml"/><Relationship Id="rId123" Type="http://schemas.openxmlformats.org/officeDocument/2006/relationships/image" Target="../media/image476.png"/><Relationship Id="rId330" Type="http://schemas.openxmlformats.org/officeDocument/2006/relationships/customXml" Target="../ink/ink784.xml"/><Relationship Id="rId568" Type="http://schemas.openxmlformats.org/officeDocument/2006/relationships/customXml" Target="../ink/ink903.xml"/><Relationship Id="rId165" Type="http://schemas.openxmlformats.org/officeDocument/2006/relationships/image" Target="../media/image497.png"/><Relationship Id="rId372" Type="http://schemas.openxmlformats.org/officeDocument/2006/relationships/customXml" Target="../ink/ink805.xml"/><Relationship Id="rId428" Type="http://schemas.openxmlformats.org/officeDocument/2006/relationships/customXml" Target="../ink/ink833.xml"/><Relationship Id="rId635" Type="http://schemas.openxmlformats.org/officeDocument/2006/relationships/image" Target="../media/image732.png"/><Relationship Id="rId232" Type="http://schemas.openxmlformats.org/officeDocument/2006/relationships/customXml" Target="../ink/ink735.xml"/><Relationship Id="rId274" Type="http://schemas.openxmlformats.org/officeDocument/2006/relationships/customXml" Target="../ink/ink756.xml"/><Relationship Id="rId481" Type="http://schemas.openxmlformats.org/officeDocument/2006/relationships/image" Target="../media/image655.png"/><Relationship Id="rId27" Type="http://schemas.openxmlformats.org/officeDocument/2006/relationships/image" Target="../media/image428.png"/><Relationship Id="rId69" Type="http://schemas.openxmlformats.org/officeDocument/2006/relationships/image" Target="../media/image449.png"/><Relationship Id="rId134" Type="http://schemas.openxmlformats.org/officeDocument/2006/relationships/customXml" Target="../ink/ink686.xml"/><Relationship Id="rId537" Type="http://schemas.openxmlformats.org/officeDocument/2006/relationships/image" Target="../media/image683.png"/><Relationship Id="rId579" Type="http://schemas.openxmlformats.org/officeDocument/2006/relationships/image" Target="../media/image704.png"/><Relationship Id="rId80" Type="http://schemas.openxmlformats.org/officeDocument/2006/relationships/customXml" Target="../ink/ink659.xml"/><Relationship Id="rId176" Type="http://schemas.openxmlformats.org/officeDocument/2006/relationships/customXml" Target="../ink/ink707.xml"/><Relationship Id="rId341" Type="http://schemas.openxmlformats.org/officeDocument/2006/relationships/image" Target="../media/image585.png"/><Relationship Id="rId383" Type="http://schemas.openxmlformats.org/officeDocument/2006/relationships/image" Target="../media/image606.png"/><Relationship Id="rId439" Type="http://schemas.openxmlformats.org/officeDocument/2006/relationships/image" Target="../media/image634.png"/><Relationship Id="rId590" Type="http://schemas.openxmlformats.org/officeDocument/2006/relationships/customXml" Target="../ink/ink914.xml"/><Relationship Id="rId604" Type="http://schemas.openxmlformats.org/officeDocument/2006/relationships/customXml" Target="../ink/ink921.xml"/><Relationship Id="rId201" Type="http://schemas.openxmlformats.org/officeDocument/2006/relationships/image" Target="../media/image515.png"/><Relationship Id="rId243" Type="http://schemas.openxmlformats.org/officeDocument/2006/relationships/image" Target="../media/image536.png"/><Relationship Id="rId285" Type="http://schemas.openxmlformats.org/officeDocument/2006/relationships/image" Target="../media/image557.png"/><Relationship Id="rId450" Type="http://schemas.openxmlformats.org/officeDocument/2006/relationships/customXml" Target="../ink/ink844.xml"/><Relationship Id="rId506" Type="http://schemas.openxmlformats.org/officeDocument/2006/relationships/customXml" Target="../ink/ink872.xml"/><Relationship Id="rId38" Type="http://schemas.openxmlformats.org/officeDocument/2006/relationships/customXml" Target="../ink/ink638.xml"/><Relationship Id="rId103" Type="http://schemas.openxmlformats.org/officeDocument/2006/relationships/image" Target="../media/image466.png"/><Relationship Id="rId310" Type="http://schemas.openxmlformats.org/officeDocument/2006/relationships/customXml" Target="../ink/ink774.xml"/><Relationship Id="rId492" Type="http://schemas.openxmlformats.org/officeDocument/2006/relationships/customXml" Target="../ink/ink865.xml"/><Relationship Id="rId548" Type="http://schemas.openxmlformats.org/officeDocument/2006/relationships/customXml" Target="../ink/ink893.xml"/><Relationship Id="rId91" Type="http://schemas.openxmlformats.org/officeDocument/2006/relationships/image" Target="../media/image460.png"/><Relationship Id="rId145" Type="http://schemas.openxmlformats.org/officeDocument/2006/relationships/image" Target="../media/image487.png"/><Relationship Id="rId187" Type="http://schemas.openxmlformats.org/officeDocument/2006/relationships/image" Target="../media/image508.png"/><Relationship Id="rId352" Type="http://schemas.openxmlformats.org/officeDocument/2006/relationships/customXml" Target="../ink/ink795.xml"/><Relationship Id="rId394" Type="http://schemas.openxmlformats.org/officeDocument/2006/relationships/customXml" Target="../ink/ink816.xml"/><Relationship Id="rId408" Type="http://schemas.openxmlformats.org/officeDocument/2006/relationships/customXml" Target="../ink/ink823.xml"/><Relationship Id="rId615" Type="http://schemas.openxmlformats.org/officeDocument/2006/relationships/image" Target="../media/image722.png"/><Relationship Id="rId212" Type="http://schemas.openxmlformats.org/officeDocument/2006/relationships/customXml" Target="../ink/ink725.xml"/><Relationship Id="rId254" Type="http://schemas.openxmlformats.org/officeDocument/2006/relationships/customXml" Target="../ink/ink746.xml"/><Relationship Id="rId49" Type="http://schemas.openxmlformats.org/officeDocument/2006/relationships/image" Target="../media/image439.png"/><Relationship Id="rId114" Type="http://schemas.openxmlformats.org/officeDocument/2006/relationships/customXml" Target="../ink/ink676.xml"/><Relationship Id="rId296" Type="http://schemas.openxmlformats.org/officeDocument/2006/relationships/customXml" Target="../ink/ink767.xml"/><Relationship Id="rId461" Type="http://schemas.openxmlformats.org/officeDocument/2006/relationships/image" Target="../media/image645.png"/><Relationship Id="rId517" Type="http://schemas.openxmlformats.org/officeDocument/2006/relationships/image" Target="../media/image673.png"/><Relationship Id="rId559" Type="http://schemas.openxmlformats.org/officeDocument/2006/relationships/image" Target="../media/image694.png"/><Relationship Id="rId60" Type="http://schemas.openxmlformats.org/officeDocument/2006/relationships/customXml" Target="../ink/ink649.xml"/><Relationship Id="rId156" Type="http://schemas.openxmlformats.org/officeDocument/2006/relationships/customXml" Target="../ink/ink697.xml"/><Relationship Id="rId198" Type="http://schemas.openxmlformats.org/officeDocument/2006/relationships/customXml" Target="../ink/ink718.xml"/><Relationship Id="rId321" Type="http://schemas.openxmlformats.org/officeDocument/2006/relationships/image" Target="../media/image575.png"/><Relationship Id="rId363" Type="http://schemas.openxmlformats.org/officeDocument/2006/relationships/image" Target="../media/image596.png"/><Relationship Id="rId419" Type="http://schemas.openxmlformats.org/officeDocument/2006/relationships/image" Target="../media/image624.png"/><Relationship Id="rId570" Type="http://schemas.openxmlformats.org/officeDocument/2006/relationships/customXml" Target="../ink/ink904.xml"/><Relationship Id="rId626" Type="http://schemas.openxmlformats.org/officeDocument/2006/relationships/customXml" Target="../ink/ink932.xml"/><Relationship Id="rId223" Type="http://schemas.openxmlformats.org/officeDocument/2006/relationships/image" Target="../media/image526.png"/><Relationship Id="rId430" Type="http://schemas.openxmlformats.org/officeDocument/2006/relationships/customXml" Target="../ink/ink834.xml"/><Relationship Id="rId18" Type="http://schemas.openxmlformats.org/officeDocument/2006/relationships/customXml" Target="../ink/ink628.xml"/><Relationship Id="rId265" Type="http://schemas.openxmlformats.org/officeDocument/2006/relationships/image" Target="../media/image547.png"/><Relationship Id="rId472" Type="http://schemas.openxmlformats.org/officeDocument/2006/relationships/customXml" Target="../ink/ink855.xml"/><Relationship Id="rId528" Type="http://schemas.openxmlformats.org/officeDocument/2006/relationships/customXml" Target="../ink/ink883.xml"/><Relationship Id="rId125" Type="http://schemas.openxmlformats.org/officeDocument/2006/relationships/image" Target="../media/image477.png"/><Relationship Id="rId167" Type="http://schemas.openxmlformats.org/officeDocument/2006/relationships/image" Target="../media/image498.png"/><Relationship Id="rId332" Type="http://schemas.openxmlformats.org/officeDocument/2006/relationships/customXml" Target="../ink/ink785.xml"/><Relationship Id="rId374" Type="http://schemas.openxmlformats.org/officeDocument/2006/relationships/customXml" Target="../ink/ink806.xml"/><Relationship Id="rId581" Type="http://schemas.openxmlformats.org/officeDocument/2006/relationships/image" Target="../media/image705.png"/><Relationship Id="rId71" Type="http://schemas.openxmlformats.org/officeDocument/2006/relationships/image" Target="../media/image450.png"/><Relationship Id="rId234" Type="http://schemas.openxmlformats.org/officeDocument/2006/relationships/customXml" Target="../ink/ink736.xml"/><Relationship Id="rId2" Type="http://schemas.openxmlformats.org/officeDocument/2006/relationships/customXml" Target="../ink/ink620.xml"/><Relationship Id="rId29" Type="http://schemas.openxmlformats.org/officeDocument/2006/relationships/image" Target="../media/image429.png"/><Relationship Id="rId276" Type="http://schemas.openxmlformats.org/officeDocument/2006/relationships/customXml" Target="../ink/ink757.xml"/><Relationship Id="rId441" Type="http://schemas.openxmlformats.org/officeDocument/2006/relationships/image" Target="../media/image635.png"/><Relationship Id="rId483" Type="http://schemas.openxmlformats.org/officeDocument/2006/relationships/image" Target="../media/image656.png"/><Relationship Id="rId539" Type="http://schemas.openxmlformats.org/officeDocument/2006/relationships/image" Target="../media/image684.png"/><Relationship Id="rId40" Type="http://schemas.openxmlformats.org/officeDocument/2006/relationships/customXml" Target="../ink/ink639.xml"/><Relationship Id="rId136" Type="http://schemas.openxmlformats.org/officeDocument/2006/relationships/customXml" Target="../ink/ink687.xml"/><Relationship Id="rId178" Type="http://schemas.openxmlformats.org/officeDocument/2006/relationships/customXml" Target="../ink/ink708.xml"/><Relationship Id="rId301" Type="http://schemas.openxmlformats.org/officeDocument/2006/relationships/image" Target="../media/image565.png"/><Relationship Id="rId343" Type="http://schemas.openxmlformats.org/officeDocument/2006/relationships/image" Target="../media/image586.png"/><Relationship Id="rId550" Type="http://schemas.openxmlformats.org/officeDocument/2006/relationships/customXml" Target="../ink/ink894.xml"/><Relationship Id="rId82" Type="http://schemas.openxmlformats.org/officeDocument/2006/relationships/customXml" Target="../ink/ink660.xml"/><Relationship Id="rId203" Type="http://schemas.openxmlformats.org/officeDocument/2006/relationships/image" Target="../media/image516.png"/><Relationship Id="rId385" Type="http://schemas.openxmlformats.org/officeDocument/2006/relationships/image" Target="../media/image607.png"/><Relationship Id="rId592" Type="http://schemas.openxmlformats.org/officeDocument/2006/relationships/customXml" Target="../ink/ink915.xml"/><Relationship Id="rId606" Type="http://schemas.openxmlformats.org/officeDocument/2006/relationships/customXml" Target="../ink/ink922.xml"/><Relationship Id="rId245" Type="http://schemas.openxmlformats.org/officeDocument/2006/relationships/image" Target="../media/image537.png"/><Relationship Id="rId287" Type="http://schemas.openxmlformats.org/officeDocument/2006/relationships/image" Target="../media/image558.png"/><Relationship Id="rId410" Type="http://schemas.openxmlformats.org/officeDocument/2006/relationships/customXml" Target="../ink/ink824.xml"/><Relationship Id="rId452" Type="http://schemas.openxmlformats.org/officeDocument/2006/relationships/customXml" Target="../ink/ink845.xml"/><Relationship Id="rId494" Type="http://schemas.openxmlformats.org/officeDocument/2006/relationships/customXml" Target="../ink/ink866.xml"/><Relationship Id="rId508" Type="http://schemas.openxmlformats.org/officeDocument/2006/relationships/customXml" Target="../ink/ink873.xml"/><Relationship Id="rId105" Type="http://schemas.openxmlformats.org/officeDocument/2006/relationships/image" Target="../media/image467.png"/><Relationship Id="rId147" Type="http://schemas.openxmlformats.org/officeDocument/2006/relationships/image" Target="../media/image488.png"/><Relationship Id="rId312" Type="http://schemas.openxmlformats.org/officeDocument/2006/relationships/customXml" Target="../ink/ink775.xml"/><Relationship Id="rId354" Type="http://schemas.openxmlformats.org/officeDocument/2006/relationships/customXml" Target="../ink/ink796.xml"/><Relationship Id="rId51" Type="http://schemas.openxmlformats.org/officeDocument/2006/relationships/image" Target="../media/image440.png"/><Relationship Id="rId93" Type="http://schemas.openxmlformats.org/officeDocument/2006/relationships/image" Target="../media/image461.png"/><Relationship Id="rId189" Type="http://schemas.openxmlformats.org/officeDocument/2006/relationships/image" Target="../media/image509.png"/><Relationship Id="rId396" Type="http://schemas.openxmlformats.org/officeDocument/2006/relationships/customXml" Target="../ink/ink817.xml"/><Relationship Id="rId561" Type="http://schemas.openxmlformats.org/officeDocument/2006/relationships/image" Target="../media/image695.png"/><Relationship Id="rId617" Type="http://schemas.openxmlformats.org/officeDocument/2006/relationships/image" Target="../media/image723.png"/><Relationship Id="rId214" Type="http://schemas.openxmlformats.org/officeDocument/2006/relationships/customXml" Target="../ink/ink726.xml"/><Relationship Id="rId256" Type="http://schemas.openxmlformats.org/officeDocument/2006/relationships/customXml" Target="../ink/ink747.xml"/><Relationship Id="rId298" Type="http://schemas.openxmlformats.org/officeDocument/2006/relationships/customXml" Target="../ink/ink768.xml"/><Relationship Id="rId421" Type="http://schemas.openxmlformats.org/officeDocument/2006/relationships/image" Target="../media/image625.png"/><Relationship Id="rId463" Type="http://schemas.openxmlformats.org/officeDocument/2006/relationships/image" Target="../media/image646.png"/><Relationship Id="rId519" Type="http://schemas.openxmlformats.org/officeDocument/2006/relationships/image" Target="../media/image674.png"/><Relationship Id="rId116" Type="http://schemas.openxmlformats.org/officeDocument/2006/relationships/customXml" Target="../ink/ink677.xml"/><Relationship Id="rId158" Type="http://schemas.openxmlformats.org/officeDocument/2006/relationships/customXml" Target="../ink/ink698.xml"/><Relationship Id="rId323" Type="http://schemas.openxmlformats.org/officeDocument/2006/relationships/image" Target="../media/image576.png"/><Relationship Id="rId530" Type="http://schemas.openxmlformats.org/officeDocument/2006/relationships/customXml" Target="../ink/ink884.xml"/><Relationship Id="rId20" Type="http://schemas.openxmlformats.org/officeDocument/2006/relationships/customXml" Target="../ink/ink629.xml"/><Relationship Id="rId62" Type="http://schemas.openxmlformats.org/officeDocument/2006/relationships/customXml" Target="../ink/ink650.xml"/><Relationship Id="rId365" Type="http://schemas.openxmlformats.org/officeDocument/2006/relationships/image" Target="../media/image597.png"/><Relationship Id="rId572" Type="http://schemas.openxmlformats.org/officeDocument/2006/relationships/customXml" Target="../ink/ink905.xml"/><Relationship Id="rId628" Type="http://schemas.openxmlformats.org/officeDocument/2006/relationships/customXml" Target="../ink/ink933.xml"/><Relationship Id="rId225" Type="http://schemas.openxmlformats.org/officeDocument/2006/relationships/image" Target="../media/image527.png"/><Relationship Id="rId267" Type="http://schemas.openxmlformats.org/officeDocument/2006/relationships/image" Target="../media/image548.png"/><Relationship Id="rId432" Type="http://schemas.openxmlformats.org/officeDocument/2006/relationships/customXml" Target="../ink/ink835.xml"/><Relationship Id="rId474" Type="http://schemas.openxmlformats.org/officeDocument/2006/relationships/customXml" Target="../ink/ink856.xml"/><Relationship Id="rId127" Type="http://schemas.openxmlformats.org/officeDocument/2006/relationships/image" Target="../media/image478.png"/><Relationship Id="rId31" Type="http://schemas.openxmlformats.org/officeDocument/2006/relationships/image" Target="../media/image430.png"/><Relationship Id="rId73" Type="http://schemas.openxmlformats.org/officeDocument/2006/relationships/image" Target="../media/image451.png"/><Relationship Id="rId169" Type="http://schemas.openxmlformats.org/officeDocument/2006/relationships/image" Target="../media/image499.png"/><Relationship Id="rId334" Type="http://schemas.openxmlformats.org/officeDocument/2006/relationships/customXml" Target="../ink/ink786.xml"/><Relationship Id="rId376" Type="http://schemas.openxmlformats.org/officeDocument/2006/relationships/customXml" Target="../ink/ink807.xml"/><Relationship Id="rId541" Type="http://schemas.openxmlformats.org/officeDocument/2006/relationships/image" Target="../media/image685.png"/><Relationship Id="rId583" Type="http://schemas.openxmlformats.org/officeDocument/2006/relationships/image" Target="../media/image706.png"/><Relationship Id="rId4" Type="http://schemas.openxmlformats.org/officeDocument/2006/relationships/customXml" Target="../ink/ink621.xml"/><Relationship Id="rId180" Type="http://schemas.openxmlformats.org/officeDocument/2006/relationships/customXml" Target="../ink/ink709.xml"/><Relationship Id="rId236" Type="http://schemas.openxmlformats.org/officeDocument/2006/relationships/customXml" Target="../ink/ink737.xml"/><Relationship Id="rId278" Type="http://schemas.openxmlformats.org/officeDocument/2006/relationships/customXml" Target="../ink/ink758.xml"/><Relationship Id="rId401" Type="http://schemas.openxmlformats.org/officeDocument/2006/relationships/image" Target="../media/image615.png"/><Relationship Id="rId443" Type="http://schemas.openxmlformats.org/officeDocument/2006/relationships/image" Target="../media/image636.png"/><Relationship Id="rId303" Type="http://schemas.openxmlformats.org/officeDocument/2006/relationships/image" Target="../media/image566.png"/><Relationship Id="rId485" Type="http://schemas.openxmlformats.org/officeDocument/2006/relationships/image" Target="../media/image657.png"/><Relationship Id="rId42" Type="http://schemas.openxmlformats.org/officeDocument/2006/relationships/customXml" Target="../ink/ink640.xml"/><Relationship Id="rId84" Type="http://schemas.openxmlformats.org/officeDocument/2006/relationships/customXml" Target="../ink/ink661.xml"/><Relationship Id="rId138" Type="http://schemas.openxmlformats.org/officeDocument/2006/relationships/customXml" Target="../ink/ink688.xml"/><Relationship Id="rId345" Type="http://schemas.openxmlformats.org/officeDocument/2006/relationships/image" Target="../media/image587.png"/><Relationship Id="rId387" Type="http://schemas.openxmlformats.org/officeDocument/2006/relationships/image" Target="../media/image608.png"/><Relationship Id="rId510" Type="http://schemas.openxmlformats.org/officeDocument/2006/relationships/customXml" Target="../ink/ink874.xml"/><Relationship Id="rId552" Type="http://schemas.openxmlformats.org/officeDocument/2006/relationships/customXml" Target="../ink/ink895.xml"/><Relationship Id="rId594" Type="http://schemas.openxmlformats.org/officeDocument/2006/relationships/customXml" Target="../ink/ink916.xml"/><Relationship Id="rId608" Type="http://schemas.openxmlformats.org/officeDocument/2006/relationships/customXml" Target="../ink/ink923.xml"/><Relationship Id="rId191" Type="http://schemas.openxmlformats.org/officeDocument/2006/relationships/image" Target="../media/image510.png"/><Relationship Id="rId205" Type="http://schemas.openxmlformats.org/officeDocument/2006/relationships/image" Target="../media/image517.png"/><Relationship Id="rId247" Type="http://schemas.openxmlformats.org/officeDocument/2006/relationships/image" Target="../media/image538.png"/><Relationship Id="rId412" Type="http://schemas.openxmlformats.org/officeDocument/2006/relationships/customXml" Target="../ink/ink825.xml"/><Relationship Id="rId107" Type="http://schemas.openxmlformats.org/officeDocument/2006/relationships/image" Target="../media/image468.png"/><Relationship Id="rId289" Type="http://schemas.openxmlformats.org/officeDocument/2006/relationships/image" Target="../media/image559.png"/><Relationship Id="rId454" Type="http://schemas.openxmlformats.org/officeDocument/2006/relationships/customXml" Target="../ink/ink846.xml"/><Relationship Id="rId496" Type="http://schemas.openxmlformats.org/officeDocument/2006/relationships/customXml" Target="../ink/ink867.xml"/><Relationship Id="rId11" Type="http://schemas.openxmlformats.org/officeDocument/2006/relationships/image" Target="../media/image420.png"/><Relationship Id="rId53" Type="http://schemas.openxmlformats.org/officeDocument/2006/relationships/image" Target="../media/image441.png"/><Relationship Id="rId149" Type="http://schemas.openxmlformats.org/officeDocument/2006/relationships/image" Target="../media/image489.png"/><Relationship Id="rId314" Type="http://schemas.openxmlformats.org/officeDocument/2006/relationships/customXml" Target="../ink/ink776.xml"/><Relationship Id="rId356" Type="http://schemas.openxmlformats.org/officeDocument/2006/relationships/customXml" Target="../ink/ink797.xml"/><Relationship Id="rId398" Type="http://schemas.openxmlformats.org/officeDocument/2006/relationships/customXml" Target="../ink/ink818.xml"/><Relationship Id="rId521" Type="http://schemas.openxmlformats.org/officeDocument/2006/relationships/image" Target="../media/image675.png"/><Relationship Id="rId563" Type="http://schemas.openxmlformats.org/officeDocument/2006/relationships/image" Target="../media/image696.png"/><Relationship Id="rId619" Type="http://schemas.openxmlformats.org/officeDocument/2006/relationships/image" Target="../media/image724.png"/><Relationship Id="rId95" Type="http://schemas.openxmlformats.org/officeDocument/2006/relationships/image" Target="../media/image462.png"/><Relationship Id="rId160" Type="http://schemas.openxmlformats.org/officeDocument/2006/relationships/customXml" Target="../ink/ink699.xml"/><Relationship Id="rId216" Type="http://schemas.openxmlformats.org/officeDocument/2006/relationships/customXml" Target="../ink/ink727.xml"/><Relationship Id="rId423" Type="http://schemas.openxmlformats.org/officeDocument/2006/relationships/image" Target="../media/image626.png"/><Relationship Id="rId258" Type="http://schemas.openxmlformats.org/officeDocument/2006/relationships/customXml" Target="../ink/ink748.xml"/><Relationship Id="rId465" Type="http://schemas.openxmlformats.org/officeDocument/2006/relationships/image" Target="../media/image647.png"/><Relationship Id="rId630" Type="http://schemas.openxmlformats.org/officeDocument/2006/relationships/customXml" Target="../ink/ink934.xml"/><Relationship Id="rId22" Type="http://schemas.openxmlformats.org/officeDocument/2006/relationships/customXml" Target="../ink/ink630.xml"/><Relationship Id="rId64" Type="http://schemas.openxmlformats.org/officeDocument/2006/relationships/customXml" Target="../ink/ink651.xml"/><Relationship Id="rId118" Type="http://schemas.openxmlformats.org/officeDocument/2006/relationships/customXml" Target="../ink/ink678.xml"/><Relationship Id="rId325" Type="http://schemas.openxmlformats.org/officeDocument/2006/relationships/image" Target="../media/image577.png"/><Relationship Id="rId367" Type="http://schemas.openxmlformats.org/officeDocument/2006/relationships/image" Target="../media/image598.png"/><Relationship Id="rId532" Type="http://schemas.openxmlformats.org/officeDocument/2006/relationships/customXml" Target="../ink/ink885.xml"/><Relationship Id="rId574" Type="http://schemas.openxmlformats.org/officeDocument/2006/relationships/customXml" Target="../ink/ink906.xml"/><Relationship Id="rId171" Type="http://schemas.openxmlformats.org/officeDocument/2006/relationships/image" Target="../media/image500.png"/><Relationship Id="rId227" Type="http://schemas.openxmlformats.org/officeDocument/2006/relationships/image" Target="../media/image528.png"/><Relationship Id="rId269" Type="http://schemas.openxmlformats.org/officeDocument/2006/relationships/image" Target="../media/image549.png"/><Relationship Id="rId434" Type="http://schemas.openxmlformats.org/officeDocument/2006/relationships/customXml" Target="../ink/ink836.xml"/><Relationship Id="rId476" Type="http://schemas.openxmlformats.org/officeDocument/2006/relationships/customXml" Target="../ink/ink857.xml"/><Relationship Id="rId33" Type="http://schemas.openxmlformats.org/officeDocument/2006/relationships/image" Target="../media/image431.png"/><Relationship Id="rId129" Type="http://schemas.openxmlformats.org/officeDocument/2006/relationships/image" Target="../media/image479.png"/><Relationship Id="rId280" Type="http://schemas.openxmlformats.org/officeDocument/2006/relationships/customXml" Target="../ink/ink759.xml"/><Relationship Id="rId336" Type="http://schemas.openxmlformats.org/officeDocument/2006/relationships/customXml" Target="../ink/ink787.xml"/><Relationship Id="rId501" Type="http://schemas.openxmlformats.org/officeDocument/2006/relationships/image" Target="../media/image665.png"/><Relationship Id="rId543" Type="http://schemas.openxmlformats.org/officeDocument/2006/relationships/image" Target="../media/image686.png"/><Relationship Id="rId75" Type="http://schemas.openxmlformats.org/officeDocument/2006/relationships/image" Target="../media/image452.png"/><Relationship Id="rId140" Type="http://schemas.openxmlformats.org/officeDocument/2006/relationships/customXml" Target="../ink/ink689.xml"/><Relationship Id="rId182" Type="http://schemas.openxmlformats.org/officeDocument/2006/relationships/customXml" Target="../ink/ink710.xml"/><Relationship Id="rId378" Type="http://schemas.openxmlformats.org/officeDocument/2006/relationships/customXml" Target="../ink/ink808.xml"/><Relationship Id="rId403" Type="http://schemas.openxmlformats.org/officeDocument/2006/relationships/image" Target="../media/image616.png"/><Relationship Id="rId585" Type="http://schemas.openxmlformats.org/officeDocument/2006/relationships/image" Target="../media/image707.png"/><Relationship Id="rId6" Type="http://schemas.openxmlformats.org/officeDocument/2006/relationships/customXml" Target="../ink/ink622.xml"/><Relationship Id="rId238" Type="http://schemas.openxmlformats.org/officeDocument/2006/relationships/customXml" Target="../ink/ink738.xml"/><Relationship Id="rId445" Type="http://schemas.openxmlformats.org/officeDocument/2006/relationships/image" Target="../media/image637.png"/><Relationship Id="rId487" Type="http://schemas.openxmlformats.org/officeDocument/2006/relationships/image" Target="../media/image658.png"/><Relationship Id="rId610" Type="http://schemas.openxmlformats.org/officeDocument/2006/relationships/customXml" Target="../ink/ink924.xml"/><Relationship Id="rId291" Type="http://schemas.openxmlformats.org/officeDocument/2006/relationships/image" Target="../media/image560.png"/><Relationship Id="rId305" Type="http://schemas.openxmlformats.org/officeDocument/2006/relationships/image" Target="../media/image567.png"/><Relationship Id="rId347" Type="http://schemas.openxmlformats.org/officeDocument/2006/relationships/image" Target="../media/image588.png"/><Relationship Id="rId512" Type="http://schemas.openxmlformats.org/officeDocument/2006/relationships/customXml" Target="../ink/ink875.xml"/><Relationship Id="rId44" Type="http://schemas.openxmlformats.org/officeDocument/2006/relationships/customXml" Target="../ink/ink641.xml"/><Relationship Id="rId86" Type="http://schemas.openxmlformats.org/officeDocument/2006/relationships/customXml" Target="../ink/ink662.xml"/><Relationship Id="rId151" Type="http://schemas.openxmlformats.org/officeDocument/2006/relationships/image" Target="../media/image490.png"/><Relationship Id="rId389" Type="http://schemas.openxmlformats.org/officeDocument/2006/relationships/image" Target="../media/image609.png"/><Relationship Id="rId554" Type="http://schemas.openxmlformats.org/officeDocument/2006/relationships/customXml" Target="../ink/ink896.xml"/><Relationship Id="rId596" Type="http://schemas.openxmlformats.org/officeDocument/2006/relationships/customXml" Target="../ink/ink917.xml"/><Relationship Id="rId193" Type="http://schemas.openxmlformats.org/officeDocument/2006/relationships/image" Target="../media/image511.png"/><Relationship Id="rId207" Type="http://schemas.openxmlformats.org/officeDocument/2006/relationships/image" Target="../media/image518.png"/><Relationship Id="rId249" Type="http://schemas.openxmlformats.org/officeDocument/2006/relationships/image" Target="../media/image539.png"/><Relationship Id="rId414" Type="http://schemas.openxmlformats.org/officeDocument/2006/relationships/customXml" Target="../ink/ink826.xml"/><Relationship Id="rId456" Type="http://schemas.openxmlformats.org/officeDocument/2006/relationships/customXml" Target="../ink/ink847.xml"/><Relationship Id="rId498" Type="http://schemas.openxmlformats.org/officeDocument/2006/relationships/customXml" Target="../ink/ink868.xml"/><Relationship Id="rId621" Type="http://schemas.openxmlformats.org/officeDocument/2006/relationships/image" Target="../media/image725.png"/><Relationship Id="rId13" Type="http://schemas.openxmlformats.org/officeDocument/2006/relationships/image" Target="../media/image421.png"/><Relationship Id="rId109" Type="http://schemas.openxmlformats.org/officeDocument/2006/relationships/image" Target="../media/image469.png"/><Relationship Id="rId260" Type="http://schemas.openxmlformats.org/officeDocument/2006/relationships/customXml" Target="../ink/ink749.xml"/><Relationship Id="rId316" Type="http://schemas.openxmlformats.org/officeDocument/2006/relationships/customXml" Target="../ink/ink777.xml"/><Relationship Id="rId523" Type="http://schemas.openxmlformats.org/officeDocument/2006/relationships/image" Target="../media/image676.png"/><Relationship Id="rId55" Type="http://schemas.openxmlformats.org/officeDocument/2006/relationships/image" Target="../media/image442.png"/><Relationship Id="rId97" Type="http://schemas.openxmlformats.org/officeDocument/2006/relationships/image" Target="../media/image463.png"/><Relationship Id="rId120" Type="http://schemas.openxmlformats.org/officeDocument/2006/relationships/customXml" Target="../ink/ink679.xml"/><Relationship Id="rId358" Type="http://schemas.openxmlformats.org/officeDocument/2006/relationships/customXml" Target="../ink/ink798.xml"/><Relationship Id="rId565" Type="http://schemas.openxmlformats.org/officeDocument/2006/relationships/image" Target="../media/image697.png"/><Relationship Id="rId162" Type="http://schemas.openxmlformats.org/officeDocument/2006/relationships/customXml" Target="../ink/ink700.xml"/><Relationship Id="rId218" Type="http://schemas.openxmlformats.org/officeDocument/2006/relationships/customXml" Target="../ink/ink728.xml"/><Relationship Id="rId425" Type="http://schemas.openxmlformats.org/officeDocument/2006/relationships/image" Target="../media/image627.png"/><Relationship Id="rId467" Type="http://schemas.openxmlformats.org/officeDocument/2006/relationships/image" Target="../media/image648.png"/><Relationship Id="rId632" Type="http://schemas.openxmlformats.org/officeDocument/2006/relationships/customXml" Target="../ink/ink935.xml"/><Relationship Id="rId271" Type="http://schemas.openxmlformats.org/officeDocument/2006/relationships/image" Target="../media/image550.png"/><Relationship Id="rId24" Type="http://schemas.openxmlformats.org/officeDocument/2006/relationships/customXml" Target="../ink/ink631.xml"/><Relationship Id="rId66" Type="http://schemas.openxmlformats.org/officeDocument/2006/relationships/customXml" Target="../ink/ink652.xml"/><Relationship Id="rId131" Type="http://schemas.openxmlformats.org/officeDocument/2006/relationships/image" Target="../media/image480.png"/><Relationship Id="rId327" Type="http://schemas.openxmlformats.org/officeDocument/2006/relationships/image" Target="../media/image578.png"/><Relationship Id="rId369" Type="http://schemas.openxmlformats.org/officeDocument/2006/relationships/image" Target="../media/image599.png"/><Relationship Id="rId534" Type="http://schemas.openxmlformats.org/officeDocument/2006/relationships/customXml" Target="../ink/ink886.xml"/><Relationship Id="rId576" Type="http://schemas.openxmlformats.org/officeDocument/2006/relationships/customXml" Target="../ink/ink907.xml"/><Relationship Id="rId173" Type="http://schemas.openxmlformats.org/officeDocument/2006/relationships/image" Target="../media/image501.png"/><Relationship Id="rId229" Type="http://schemas.openxmlformats.org/officeDocument/2006/relationships/image" Target="../media/image529.png"/><Relationship Id="rId380" Type="http://schemas.openxmlformats.org/officeDocument/2006/relationships/customXml" Target="../ink/ink809.xml"/><Relationship Id="rId436" Type="http://schemas.openxmlformats.org/officeDocument/2006/relationships/customXml" Target="../ink/ink837.xml"/><Relationship Id="rId601" Type="http://schemas.openxmlformats.org/officeDocument/2006/relationships/image" Target="../media/image715.png"/><Relationship Id="rId240" Type="http://schemas.openxmlformats.org/officeDocument/2006/relationships/customXml" Target="../ink/ink739.xml"/><Relationship Id="rId478" Type="http://schemas.openxmlformats.org/officeDocument/2006/relationships/customXml" Target="../ink/ink858.xml"/><Relationship Id="rId35" Type="http://schemas.openxmlformats.org/officeDocument/2006/relationships/image" Target="../media/image432.png"/><Relationship Id="rId77" Type="http://schemas.openxmlformats.org/officeDocument/2006/relationships/image" Target="../media/image453.png"/><Relationship Id="rId100" Type="http://schemas.openxmlformats.org/officeDocument/2006/relationships/customXml" Target="../ink/ink669.xml"/><Relationship Id="rId282" Type="http://schemas.openxmlformats.org/officeDocument/2006/relationships/customXml" Target="../ink/ink760.xml"/><Relationship Id="rId338" Type="http://schemas.openxmlformats.org/officeDocument/2006/relationships/customXml" Target="../ink/ink788.xml"/><Relationship Id="rId503" Type="http://schemas.openxmlformats.org/officeDocument/2006/relationships/image" Target="../media/image666.png"/><Relationship Id="rId545" Type="http://schemas.openxmlformats.org/officeDocument/2006/relationships/image" Target="../media/image687.png"/><Relationship Id="rId587" Type="http://schemas.openxmlformats.org/officeDocument/2006/relationships/image" Target="../media/image708.png"/><Relationship Id="rId8" Type="http://schemas.openxmlformats.org/officeDocument/2006/relationships/customXml" Target="../ink/ink623.xml"/><Relationship Id="rId142" Type="http://schemas.openxmlformats.org/officeDocument/2006/relationships/customXml" Target="../ink/ink690.xml"/><Relationship Id="rId184" Type="http://schemas.openxmlformats.org/officeDocument/2006/relationships/customXml" Target="../ink/ink711.xml"/><Relationship Id="rId391" Type="http://schemas.openxmlformats.org/officeDocument/2006/relationships/image" Target="../media/image610.png"/><Relationship Id="rId405" Type="http://schemas.openxmlformats.org/officeDocument/2006/relationships/image" Target="../media/image617.png"/><Relationship Id="rId447" Type="http://schemas.openxmlformats.org/officeDocument/2006/relationships/image" Target="../media/image638.png"/><Relationship Id="rId612" Type="http://schemas.openxmlformats.org/officeDocument/2006/relationships/customXml" Target="../ink/ink925.xml"/><Relationship Id="rId251" Type="http://schemas.openxmlformats.org/officeDocument/2006/relationships/image" Target="../media/image540.png"/><Relationship Id="rId489" Type="http://schemas.openxmlformats.org/officeDocument/2006/relationships/image" Target="../media/image659.png"/><Relationship Id="rId46" Type="http://schemas.openxmlformats.org/officeDocument/2006/relationships/customXml" Target="../ink/ink642.xml"/><Relationship Id="rId293" Type="http://schemas.openxmlformats.org/officeDocument/2006/relationships/image" Target="../media/image561.png"/><Relationship Id="rId307" Type="http://schemas.openxmlformats.org/officeDocument/2006/relationships/image" Target="../media/image568.png"/><Relationship Id="rId349" Type="http://schemas.openxmlformats.org/officeDocument/2006/relationships/image" Target="../media/image589.png"/><Relationship Id="rId514" Type="http://schemas.openxmlformats.org/officeDocument/2006/relationships/customXml" Target="../ink/ink876.xml"/><Relationship Id="rId556" Type="http://schemas.openxmlformats.org/officeDocument/2006/relationships/customXml" Target="../ink/ink897.xml"/><Relationship Id="rId88" Type="http://schemas.openxmlformats.org/officeDocument/2006/relationships/customXml" Target="../ink/ink663.xml"/><Relationship Id="rId111" Type="http://schemas.openxmlformats.org/officeDocument/2006/relationships/image" Target="../media/image470.png"/><Relationship Id="rId153" Type="http://schemas.openxmlformats.org/officeDocument/2006/relationships/image" Target="../media/image491.png"/><Relationship Id="rId195" Type="http://schemas.openxmlformats.org/officeDocument/2006/relationships/image" Target="../media/image512.png"/><Relationship Id="rId209" Type="http://schemas.openxmlformats.org/officeDocument/2006/relationships/image" Target="../media/image519.png"/><Relationship Id="rId360" Type="http://schemas.openxmlformats.org/officeDocument/2006/relationships/customXml" Target="../ink/ink799.xml"/><Relationship Id="rId416" Type="http://schemas.openxmlformats.org/officeDocument/2006/relationships/customXml" Target="../ink/ink827.xml"/><Relationship Id="rId598" Type="http://schemas.openxmlformats.org/officeDocument/2006/relationships/customXml" Target="../ink/ink918.xml"/><Relationship Id="rId220" Type="http://schemas.openxmlformats.org/officeDocument/2006/relationships/customXml" Target="../ink/ink729.xml"/><Relationship Id="rId458" Type="http://schemas.openxmlformats.org/officeDocument/2006/relationships/customXml" Target="../ink/ink848.xml"/><Relationship Id="rId623" Type="http://schemas.openxmlformats.org/officeDocument/2006/relationships/image" Target="../media/image726.png"/><Relationship Id="rId15" Type="http://schemas.openxmlformats.org/officeDocument/2006/relationships/image" Target="../media/image422.png"/><Relationship Id="rId57" Type="http://schemas.openxmlformats.org/officeDocument/2006/relationships/image" Target="../media/image443.png"/><Relationship Id="rId262" Type="http://schemas.openxmlformats.org/officeDocument/2006/relationships/customXml" Target="../ink/ink750.xml"/><Relationship Id="rId318" Type="http://schemas.openxmlformats.org/officeDocument/2006/relationships/customXml" Target="../ink/ink778.xml"/><Relationship Id="rId525" Type="http://schemas.openxmlformats.org/officeDocument/2006/relationships/image" Target="../media/image677.png"/><Relationship Id="rId567" Type="http://schemas.openxmlformats.org/officeDocument/2006/relationships/image" Target="../media/image698.png"/><Relationship Id="rId99" Type="http://schemas.openxmlformats.org/officeDocument/2006/relationships/image" Target="../media/image464.png"/><Relationship Id="rId122" Type="http://schemas.openxmlformats.org/officeDocument/2006/relationships/customXml" Target="../ink/ink680.xml"/><Relationship Id="rId164" Type="http://schemas.openxmlformats.org/officeDocument/2006/relationships/customXml" Target="../ink/ink701.xml"/><Relationship Id="rId371" Type="http://schemas.openxmlformats.org/officeDocument/2006/relationships/image" Target="../media/image600.png"/><Relationship Id="rId427" Type="http://schemas.openxmlformats.org/officeDocument/2006/relationships/image" Target="../media/image628.png"/><Relationship Id="rId469" Type="http://schemas.openxmlformats.org/officeDocument/2006/relationships/image" Target="../media/image649.png"/><Relationship Id="rId634" Type="http://schemas.openxmlformats.org/officeDocument/2006/relationships/customXml" Target="../ink/ink936.xml"/><Relationship Id="rId26" Type="http://schemas.openxmlformats.org/officeDocument/2006/relationships/customXml" Target="../ink/ink632.xml"/><Relationship Id="rId231" Type="http://schemas.openxmlformats.org/officeDocument/2006/relationships/image" Target="../media/image530.png"/><Relationship Id="rId273" Type="http://schemas.openxmlformats.org/officeDocument/2006/relationships/image" Target="../media/image551.png"/><Relationship Id="rId329" Type="http://schemas.openxmlformats.org/officeDocument/2006/relationships/image" Target="../media/image579.png"/><Relationship Id="rId480" Type="http://schemas.openxmlformats.org/officeDocument/2006/relationships/customXml" Target="../ink/ink859.xml"/><Relationship Id="rId536" Type="http://schemas.openxmlformats.org/officeDocument/2006/relationships/customXml" Target="../ink/ink887.xml"/><Relationship Id="rId68" Type="http://schemas.openxmlformats.org/officeDocument/2006/relationships/customXml" Target="../ink/ink653.xml"/><Relationship Id="rId133" Type="http://schemas.openxmlformats.org/officeDocument/2006/relationships/image" Target="../media/image481.png"/><Relationship Id="rId175" Type="http://schemas.openxmlformats.org/officeDocument/2006/relationships/image" Target="../media/image502.png"/><Relationship Id="rId340" Type="http://schemas.openxmlformats.org/officeDocument/2006/relationships/customXml" Target="../ink/ink789.xml"/><Relationship Id="rId578" Type="http://schemas.openxmlformats.org/officeDocument/2006/relationships/customXml" Target="../ink/ink908.xml"/><Relationship Id="rId200" Type="http://schemas.openxmlformats.org/officeDocument/2006/relationships/customXml" Target="../ink/ink719.xml"/><Relationship Id="rId382" Type="http://schemas.openxmlformats.org/officeDocument/2006/relationships/customXml" Target="../ink/ink810.xml"/><Relationship Id="rId438" Type="http://schemas.openxmlformats.org/officeDocument/2006/relationships/customXml" Target="../ink/ink838.xml"/><Relationship Id="rId603" Type="http://schemas.openxmlformats.org/officeDocument/2006/relationships/image" Target="../media/image716.png"/><Relationship Id="rId242" Type="http://schemas.openxmlformats.org/officeDocument/2006/relationships/customXml" Target="../ink/ink740.xml"/><Relationship Id="rId284" Type="http://schemas.openxmlformats.org/officeDocument/2006/relationships/customXml" Target="../ink/ink761.xml"/><Relationship Id="rId491" Type="http://schemas.openxmlformats.org/officeDocument/2006/relationships/image" Target="../media/image660.png"/><Relationship Id="rId505" Type="http://schemas.openxmlformats.org/officeDocument/2006/relationships/image" Target="../media/image667.png"/><Relationship Id="rId37" Type="http://schemas.openxmlformats.org/officeDocument/2006/relationships/image" Target="../media/image433.png"/><Relationship Id="rId79" Type="http://schemas.openxmlformats.org/officeDocument/2006/relationships/image" Target="../media/image454.png"/><Relationship Id="rId102" Type="http://schemas.openxmlformats.org/officeDocument/2006/relationships/customXml" Target="../ink/ink670.xml"/><Relationship Id="rId144" Type="http://schemas.openxmlformats.org/officeDocument/2006/relationships/customXml" Target="../ink/ink691.xml"/><Relationship Id="rId547" Type="http://schemas.openxmlformats.org/officeDocument/2006/relationships/image" Target="../media/image688.png"/><Relationship Id="rId589" Type="http://schemas.openxmlformats.org/officeDocument/2006/relationships/image" Target="../media/image709.png"/><Relationship Id="rId90" Type="http://schemas.openxmlformats.org/officeDocument/2006/relationships/customXml" Target="../ink/ink664.xml"/><Relationship Id="rId186" Type="http://schemas.openxmlformats.org/officeDocument/2006/relationships/customXml" Target="../ink/ink712.xml"/><Relationship Id="rId351" Type="http://schemas.openxmlformats.org/officeDocument/2006/relationships/image" Target="../media/image590.png"/><Relationship Id="rId393" Type="http://schemas.openxmlformats.org/officeDocument/2006/relationships/image" Target="../media/image611.png"/><Relationship Id="rId407" Type="http://schemas.openxmlformats.org/officeDocument/2006/relationships/image" Target="../media/image618.png"/><Relationship Id="rId449" Type="http://schemas.openxmlformats.org/officeDocument/2006/relationships/image" Target="../media/image639.png"/><Relationship Id="rId614" Type="http://schemas.openxmlformats.org/officeDocument/2006/relationships/customXml" Target="../ink/ink926.xml"/><Relationship Id="rId211" Type="http://schemas.openxmlformats.org/officeDocument/2006/relationships/image" Target="../media/image520.png"/><Relationship Id="rId253" Type="http://schemas.openxmlformats.org/officeDocument/2006/relationships/image" Target="../media/image541.png"/><Relationship Id="rId295" Type="http://schemas.openxmlformats.org/officeDocument/2006/relationships/image" Target="../media/image562.png"/><Relationship Id="rId309" Type="http://schemas.openxmlformats.org/officeDocument/2006/relationships/image" Target="../media/image569.png"/><Relationship Id="rId460" Type="http://schemas.openxmlformats.org/officeDocument/2006/relationships/customXml" Target="../ink/ink849.xml"/><Relationship Id="rId516" Type="http://schemas.openxmlformats.org/officeDocument/2006/relationships/customXml" Target="../ink/ink877.xml"/><Relationship Id="rId48" Type="http://schemas.openxmlformats.org/officeDocument/2006/relationships/customXml" Target="../ink/ink643.xml"/><Relationship Id="rId113" Type="http://schemas.openxmlformats.org/officeDocument/2006/relationships/image" Target="../media/image471.png"/><Relationship Id="rId320" Type="http://schemas.openxmlformats.org/officeDocument/2006/relationships/customXml" Target="../ink/ink779.xml"/><Relationship Id="rId558" Type="http://schemas.openxmlformats.org/officeDocument/2006/relationships/customXml" Target="../ink/ink898.xml"/><Relationship Id="rId155" Type="http://schemas.openxmlformats.org/officeDocument/2006/relationships/image" Target="../media/image492.png"/><Relationship Id="rId197" Type="http://schemas.openxmlformats.org/officeDocument/2006/relationships/image" Target="../media/image513.png"/><Relationship Id="rId362" Type="http://schemas.openxmlformats.org/officeDocument/2006/relationships/customXml" Target="../ink/ink800.xml"/><Relationship Id="rId418" Type="http://schemas.openxmlformats.org/officeDocument/2006/relationships/customXml" Target="../ink/ink828.xml"/><Relationship Id="rId625" Type="http://schemas.openxmlformats.org/officeDocument/2006/relationships/image" Target="../media/image727.png"/><Relationship Id="rId222" Type="http://schemas.openxmlformats.org/officeDocument/2006/relationships/customXml" Target="../ink/ink730.xml"/><Relationship Id="rId264" Type="http://schemas.openxmlformats.org/officeDocument/2006/relationships/customXml" Target="../ink/ink751.xml"/><Relationship Id="rId471" Type="http://schemas.openxmlformats.org/officeDocument/2006/relationships/image" Target="../media/image650.png"/><Relationship Id="rId17" Type="http://schemas.openxmlformats.org/officeDocument/2006/relationships/image" Target="../media/image423.png"/><Relationship Id="rId59" Type="http://schemas.openxmlformats.org/officeDocument/2006/relationships/image" Target="../media/image444.png"/><Relationship Id="rId124" Type="http://schemas.openxmlformats.org/officeDocument/2006/relationships/customXml" Target="../ink/ink681.xml"/><Relationship Id="rId527" Type="http://schemas.openxmlformats.org/officeDocument/2006/relationships/image" Target="../media/image678.png"/><Relationship Id="rId569" Type="http://schemas.openxmlformats.org/officeDocument/2006/relationships/image" Target="../media/image699.png"/><Relationship Id="rId70" Type="http://schemas.openxmlformats.org/officeDocument/2006/relationships/customXml" Target="../ink/ink654.xml"/><Relationship Id="rId166" Type="http://schemas.openxmlformats.org/officeDocument/2006/relationships/customXml" Target="../ink/ink702.xml"/><Relationship Id="rId331" Type="http://schemas.openxmlformats.org/officeDocument/2006/relationships/image" Target="../media/image580.png"/><Relationship Id="rId373" Type="http://schemas.openxmlformats.org/officeDocument/2006/relationships/image" Target="../media/image601.png"/><Relationship Id="rId429" Type="http://schemas.openxmlformats.org/officeDocument/2006/relationships/image" Target="../media/image629.png"/><Relationship Id="rId580" Type="http://schemas.openxmlformats.org/officeDocument/2006/relationships/customXml" Target="../ink/ink909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31.png"/><Relationship Id="rId440" Type="http://schemas.openxmlformats.org/officeDocument/2006/relationships/customXml" Target="../ink/ink839.xml"/><Relationship Id="rId28" Type="http://schemas.openxmlformats.org/officeDocument/2006/relationships/customXml" Target="../ink/ink633.xml"/><Relationship Id="rId275" Type="http://schemas.openxmlformats.org/officeDocument/2006/relationships/image" Target="../media/image552.png"/><Relationship Id="rId300" Type="http://schemas.openxmlformats.org/officeDocument/2006/relationships/customXml" Target="../ink/ink769.xml"/><Relationship Id="rId482" Type="http://schemas.openxmlformats.org/officeDocument/2006/relationships/customXml" Target="../ink/ink860.xml"/><Relationship Id="rId538" Type="http://schemas.openxmlformats.org/officeDocument/2006/relationships/customXml" Target="../ink/ink888.xml"/><Relationship Id="rId81" Type="http://schemas.openxmlformats.org/officeDocument/2006/relationships/image" Target="../media/image455.png"/><Relationship Id="rId135" Type="http://schemas.openxmlformats.org/officeDocument/2006/relationships/image" Target="../media/image482.png"/><Relationship Id="rId177" Type="http://schemas.openxmlformats.org/officeDocument/2006/relationships/image" Target="../media/image503.png"/><Relationship Id="rId342" Type="http://schemas.openxmlformats.org/officeDocument/2006/relationships/customXml" Target="../ink/ink790.xml"/><Relationship Id="rId384" Type="http://schemas.openxmlformats.org/officeDocument/2006/relationships/customXml" Target="../ink/ink811.xml"/><Relationship Id="rId591" Type="http://schemas.openxmlformats.org/officeDocument/2006/relationships/image" Target="../media/image710.png"/><Relationship Id="rId605" Type="http://schemas.openxmlformats.org/officeDocument/2006/relationships/image" Target="../media/image717.png"/><Relationship Id="rId202" Type="http://schemas.openxmlformats.org/officeDocument/2006/relationships/customXml" Target="../ink/ink720.xml"/><Relationship Id="rId244" Type="http://schemas.openxmlformats.org/officeDocument/2006/relationships/customXml" Target="../ink/ink741.xml"/><Relationship Id="rId39" Type="http://schemas.openxmlformats.org/officeDocument/2006/relationships/image" Target="../media/image434.png"/><Relationship Id="rId286" Type="http://schemas.openxmlformats.org/officeDocument/2006/relationships/customXml" Target="../ink/ink762.xml"/><Relationship Id="rId451" Type="http://schemas.openxmlformats.org/officeDocument/2006/relationships/image" Target="../media/image640.png"/><Relationship Id="rId493" Type="http://schemas.openxmlformats.org/officeDocument/2006/relationships/image" Target="../media/image661.png"/><Relationship Id="rId507" Type="http://schemas.openxmlformats.org/officeDocument/2006/relationships/image" Target="../media/image668.png"/><Relationship Id="rId549" Type="http://schemas.openxmlformats.org/officeDocument/2006/relationships/image" Target="../media/image689.png"/><Relationship Id="rId50" Type="http://schemas.openxmlformats.org/officeDocument/2006/relationships/customXml" Target="../ink/ink644.xml"/><Relationship Id="rId104" Type="http://schemas.openxmlformats.org/officeDocument/2006/relationships/customXml" Target="../ink/ink671.xml"/><Relationship Id="rId146" Type="http://schemas.openxmlformats.org/officeDocument/2006/relationships/customXml" Target="../ink/ink692.xml"/><Relationship Id="rId188" Type="http://schemas.openxmlformats.org/officeDocument/2006/relationships/customXml" Target="../ink/ink713.xml"/><Relationship Id="rId311" Type="http://schemas.openxmlformats.org/officeDocument/2006/relationships/image" Target="../media/image570.png"/><Relationship Id="rId353" Type="http://schemas.openxmlformats.org/officeDocument/2006/relationships/image" Target="../media/image591.png"/><Relationship Id="rId395" Type="http://schemas.openxmlformats.org/officeDocument/2006/relationships/image" Target="../media/image612.png"/><Relationship Id="rId409" Type="http://schemas.openxmlformats.org/officeDocument/2006/relationships/image" Target="../media/image619.png"/><Relationship Id="rId560" Type="http://schemas.openxmlformats.org/officeDocument/2006/relationships/customXml" Target="../ink/ink899.xml"/><Relationship Id="rId92" Type="http://schemas.openxmlformats.org/officeDocument/2006/relationships/customXml" Target="../ink/ink665.xml"/><Relationship Id="rId213" Type="http://schemas.openxmlformats.org/officeDocument/2006/relationships/image" Target="../media/image521.png"/><Relationship Id="rId420" Type="http://schemas.openxmlformats.org/officeDocument/2006/relationships/customXml" Target="../ink/ink829.xml"/><Relationship Id="rId616" Type="http://schemas.openxmlformats.org/officeDocument/2006/relationships/customXml" Target="../ink/ink927.xml"/><Relationship Id="rId255" Type="http://schemas.openxmlformats.org/officeDocument/2006/relationships/image" Target="../media/image542.png"/><Relationship Id="rId297" Type="http://schemas.openxmlformats.org/officeDocument/2006/relationships/image" Target="../media/image563.png"/><Relationship Id="rId462" Type="http://schemas.openxmlformats.org/officeDocument/2006/relationships/customXml" Target="../ink/ink850.xml"/><Relationship Id="rId518" Type="http://schemas.openxmlformats.org/officeDocument/2006/relationships/customXml" Target="../ink/ink878.xml"/><Relationship Id="rId115" Type="http://schemas.openxmlformats.org/officeDocument/2006/relationships/image" Target="../media/image472.png"/><Relationship Id="rId157" Type="http://schemas.openxmlformats.org/officeDocument/2006/relationships/image" Target="../media/image493.png"/><Relationship Id="rId322" Type="http://schemas.openxmlformats.org/officeDocument/2006/relationships/customXml" Target="../ink/ink780.xml"/><Relationship Id="rId364" Type="http://schemas.openxmlformats.org/officeDocument/2006/relationships/customXml" Target="../ink/ink801.xml"/><Relationship Id="rId61" Type="http://schemas.openxmlformats.org/officeDocument/2006/relationships/image" Target="../media/image445.png"/><Relationship Id="rId199" Type="http://schemas.openxmlformats.org/officeDocument/2006/relationships/image" Target="../media/image514.png"/><Relationship Id="rId571" Type="http://schemas.openxmlformats.org/officeDocument/2006/relationships/image" Target="../media/image700.png"/><Relationship Id="rId627" Type="http://schemas.openxmlformats.org/officeDocument/2006/relationships/image" Target="../media/image728.png"/><Relationship Id="rId19" Type="http://schemas.openxmlformats.org/officeDocument/2006/relationships/image" Target="../media/image424.png"/><Relationship Id="rId224" Type="http://schemas.openxmlformats.org/officeDocument/2006/relationships/customXml" Target="../ink/ink731.xml"/><Relationship Id="rId266" Type="http://schemas.openxmlformats.org/officeDocument/2006/relationships/customXml" Target="../ink/ink752.xml"/><Relationship Id="rId431" Type="http://schemas.openxmlformats.org/officeDocument/2006/relationships/image" Target="../media/image630.png"/><Relationship Id="rId473" Type="http://schemas.openxmlformats.org/officeDocument/2006/relationships/image" Target="../media/image651.png"/><Relationship Id="rId529" Type="http://schemas.openxmlformats.org/officeDocument/2006/relationships/image" Target="../media/image679.png"/><Relationship Id="rId30" Type="http://schemas.openxmlformats.org/officeDocument/2006/relationships/customXml" Target="../ink/ink634.xml"/><Relationship Id="rId126" Type="http://schemas.openxmlformats.org/officeDocument/2006/relationships/customXml" Target="../ink/ink682.xml"/><Relationship Id="rId168" Type="http://schemas.openxmlformats.org/officeDocument/2006/relationships/customXml" Target="../ink/ink703.xml"/><Relationship Id="rId333" Type="http://schemas.openxmlformats.org/officeDocument/2006/relationships/image" Target="../media/image581.png"/><Relationship Id="rId540" Type="http://schemas.openxmlformats.org/officeDocument/2006/relationships/customXml" Target="../ink/ink889.xml"/><Relationship Id="rId72" Type="http://schemas.openxmlformats.org/officeDocument/2006/relationships/customXml" Target="../ink/ink655.xml"/><Relationship Id="rId375" Type="http://schemas.openxmlformats.org/officeDocument/2006/relationships/image" Target="../media/image602.png"/><Relationship Id="rId582" Type="http://schemas.openxmlformats.org/officeDocument/2006/relationships/customXml" Target="../ink/ink910.xml"/><Relationship Id="rId3" Type="http://schemas.openxmlformats.org/officeDocument/2006/relationships/image" Target="../media/image416.png"/><Relationship Id="rId235" Type="http://schemas.openxmlformats.org/officeDocument/2006/relationships/image" Target="../media/image532.png"/><Relationship Id="rId277" Type="http://schemas.openxmlformats.org/officeDocument/2006/relationships/image" Target="../media/image553.png"/><Relationship Id="rId400" Type="http://schemas.openxmlformats.org/officeDocument/2006/relationships/customXml" Target="../ink/ink819.xml"/><Relationship Id="rId442" Type="http://schemas.openxmlformats.org/officeDocument/2006/relationships/customXml" Target="../ink/ink840.xml"/><Relationship Id="rId484" Type="http://schemas.openxmlformats.org/officeDocument/2006/relationships/customXml" Target="../ink/ink861.xml"/><Relationship Id="rId137" Type="http://schemas.openxmlformats.org/officeDocument/2006/relationships/image" Target="../media/image483.png"/><Relationship Id="rId302" Type="http://schemas.openxmlformats.org/officeDocument/2006/relationships/customXml" Target="../ink/ink770.xml"/><Relationship Id="rId344" Type="http://schemas.openxmlformats.org/officeDocument/2006/relationships/customXml" Target="../ink/ink791.xml"/><Relationship Id="rId41" Type="http://schemas.openxmlformats.org/officeDocument/2006/relationships/image" Target="../media/image435.png"/><Relationship Id="rId83" Type="http://schemas.openxmlformats.org/officeDocument/2006/relationships/image" Target="../media/image456.png"/><Relationship Id="rId179" Type="http://schemas.openxmlformats.org/officeDocument/2006/relationships/image" Target="../media/image504.png"/><Relationship Id="rId386" Type="http://schemas.openxmlformats.org/officeDocument/2006/relationships/customXml" Target="../ink/ink812.xml"/><Relationship Id="rId551" Type="http://schemas.openxmlformats.org/officeDocument/2006/relationships/image" Target="../media/image690.png"/><Relationship Id="rId593" Type="http://schemas.openxmlformats.org/officeDocument/2006/relationships/image" Target="../media/image711.png"/><Relationship Id="rId607" Type="http://schemas.openxmlformats.org/officeDocument/2006/relationships/image" Target="../media/image718.png"/><Relationship Id="rId190" Type="http://schemas.openxmlformats.org/officeDocument/2006/relationships/customXml" Target="../ink/ink714.xml"/><Relationship Id="rId204" Type="http://schemas.openxmlformats.org/officeDocument/2006/relationships/customXml" Target="../ink/ink721.xml"/><Relationship Id="rId246" Type="http://schemas.openxmlformats.org/officeDocument/2006/relationships/customXml" Target="../ink/ink742.xml"/><Relationship Id="rId288" Type="http://schemas.openxmlformats.org/officeDocument/2006/relationships/customXml" Target="../ink/ink763.xml"/><Relationship Id="rId411" Type="http://schemas.openxmlformats.org/officeDocument/2006/relationships/image" Target="../media/image620.png"/><Relationship Id="rId453" Type="http://schemas.openxmlformats.org/officeDocument/2006/relationships/image" Target="../media/image641.png"/><Relationship Id="rId509" Type="http://schemas.openxmlformats.org/officeDocument/2006/relationships/image" Target="../media/image669.png"/><Relationship Id="rId106" Type="http://schemas.openxmlformats.org/officeDocument/2006/relationships/customXml" Target="../ink/ink672.xml"/><Relationship Id="rId313" Type="http://schemas.openxmlformats.org/officeDocument/2006/relationships/image" Target="../media/image571.png"/><Relationship Id="rId495" Type="http://schemas.openxmlformats.org/officeDocument/2006/relationships/image" Target="../media/image662.png"/><Relationship Id="rId10" Type="http://schemas.openxmlformats.org/officeDocument/2006/relationships/customXml" Target="../ink/ink624.xml"/><Relationship Id="rId52" Type="http://schemas.openxmlformats.org/officeDocument/2006/relationships/customXml" Target="../ink/ink645.xml"/><Relationship Id="rId94" Type="http://schemas.openxmlformats.org/officeDocument/2006/relationships/customXml" Target="../ink/ink666.xml"/><Relationship Id="rId148" Type="http://schemas.openxmlformats.org/officeDocument/2006/relationships/customXml" Target="../ink/ink693.xml"/><Relationship Id="rId355" Type="http://schemas.openxmlformats.org/officeDocument/2006/relationships/image" Target="../media/image592.png"/><Relationship Id="rId397" Type="http://schemas.openxmlformats.org/officeDocument/2006/relationships/image" Target="../media/image613.png"/><Relationship Id="rId520" Type="http://schemas.openxmlformats.org/officeDocument/2006/relationships/customXml" Target="../ink/ink879.xml"/><Relationship Id="rId562" Type="http://schemas.openxmlformats.org/officeDocument/2006/relationships/customXml" Target="../ink/ink900.xml"/><Relationship Id="rId618" Type="http://schemas.openxmlformats.org/officeDocument/2006/relationships/customXml" Target="../ink/ink928.xml"/><Relationship Id="rId215" Type="http://schemas.openxmlformats.org/officeDocument/2006/relationships/image" Target="../media/image522.png"/><Relationship Id="rId257" Type="http://schemas.openxmlformats.org/officeDocument/2006/relationships/image" Target="../media/image543.png"/><Relationship Id="rId422" Type="http://schemas.openxmlformats.org/officeDocument/2006/relationships/customXml" Target="../ink/ink830.xml"/><Relationship Id="rId464" Type="http://schemas.openxmlformats.org/officeDocument/2006/relationships/customXml" Target="../ink/ink851.xml"/><Relationship Id="rId299" Type="http://schemas.openxmlformats.org/officeDocument/2006/relationships/image" Target="../media/image564.png"/><Relationship Id="rId63" Type="http://schemas.openxmlformats.org/officeDocument/2006/relationships/image" Target="../media/image446.png"/><Relationship Id="rId159" Type="http://schemas.openxmlformats.org/officeDocument/2006/relationships/image" Target="../media/image494.png"/><Relationship Id="rId366" Type="http://schemas.openxmlformats.org/officeDocument/2006/relationships/customXml" Target="../ink/ink802.xml"/><Relationship Id="rId573" Type="http://schemas.openxmlformats.org/officeDocument/2006/relationships/image" Target="../media/image701.png"/><Relationship Id="rId226" Type="http://schemas.openxmlformats.org/officeDocument/2006/relationships/customXml" Target="../ink/ink732.xml"/><Relationship Id="rId433" Type="http://schemas.openxmlformats.org/officeDocument/2006/relationships/image" Target="../media/image631.png"/><Relationship Id="rId74" Type="http://schemas.openxmlformats.org/officeDocument/2006/relationships/customXml" Target="../ink/ink656.xml"/><Relationship Id="rId377" Type="http://schemas.openxmlformats.org/officeDocument/2006/relationships/image" Target="../media/image603.png"/><Relationship Id="rId500" Type="http://schemas.openxmlformats.org/officeDocument/2006/relationships/customXml" Target="../ink/ink869.xml"/><Relationship Id="rId584" Type="http://schemas.openxmlformats.org/officeDocument/2006/relationships/customXml" Target="../ink/ink911.xml"/><Relationship Id="rId5" Type="http://schemas.openxmlformats.org/officeDocument/2006/relationships/image" Target="../media/image417.png"/><Relationship Id="rId237" Type="http://schemas.openxmlformats.org/officeDocument/2006/relationships/image" Target="../media/image533.png"/><Relationship Id="rId444" Type="http://schemas.openxmlformats.org/officeDocument/2006/relationships/customXml" Target="../ink/ink841.xml"/><Relationship Id="rId290" Type="http://schemas.openxmlformats.org/officeDocument/2006/relationships/customXml" Target="../ink/ink764.xml"/><Relationship Id="rId304" Type="http://schemas.openxmlformats.org/officeDocument/2006/relationships/customXml" Target="../ink/ink771.xml"/><Relationship Id="rId388" Type="http://schemas.openxmlformats.org/officeDocument/2006/relationships/customXml" Target="../ink/ink813.xml"/><Relationship Id="rId511" Type="http://schemas.openxmlformats.org/officeDocument/2006/relationships/image" Target="../media/image670.png"/><Relationship Id="rId609" Type="http://schemas.openxmlformats.org/officeDocument/2006/relationships/image" Target="../media/image719.png"/><Relationship Id="rId85" Type="http://schemas.openxmlformats.org/officeDocument/2006/relationships/image" Target="../media/image457.png"/><Relationship Id="rId150" Type="http://schemas.openxmlformats.org/officeDocument/2006/relationships/customXml" Target="../ink/ink694.xml"/><Relationship Id="rId595" Type="http://schemas.openxmlformats.org/officeDocument/2006/relationships/image" Target="../media/image712.png"/><Relationship Id="rId248" Type="http://schemas.openxmlformats.org/officeDocument/2006/relationships/customXml" Target="../ink/ink743.xml"/><Relationship Id="rId455" Type="http://schemas.openxmlformats.org/officeDocument/2006/relationships/image" Target="../media/image642.png"/><Relationship Id="rId12" Type="http://schemas.openxmlformats.org/officeDocument/2006/relationships/customXml" Target="../ink/ink625.xml"/><Relationship Id="rId108" Type="http://schemas.openxmlformats.org/officeDocument/2006/relationships/customXml" Target="../ink/ink673.xml"/><Relationship Id="rId315" Type="http://schemas.openxmlformats.org/officeDocument/2006/relationships/image" Target="../media/image572.png"/><Relationship Id="rId522" Type="http://schemas.openxmlformats.org/officeDocument/2006/relationships/customXml" Target="../ink/ink880.xml"/><Relationship Id="rId96" Type="http://schemas.openxmlformats.org/officeDocument/2006/relationships/customXml" Target="../ink/ink667.xml"/><Relationship Id="rId161" Type="http://schemas.openxmlformats.org/officeDocument/2006/relationships/image" Target="../media/image495.png"/><Relationship Id="rId399" Type="http://schemas.openxmlformats.org/officeDocument/2006/relationships/image" Target="../media/image614.png"/><Relationship Id="rId259" Type="http://schemas.openxmlformats.org/officeDocument/2006/relationships/image" Target="../media/image544.png"/><Relationship Id="rId466" Type="http://schemas.openxmlformats.org/officeDocument/2006/relationships/customXml" Target="../ink/ink852.xml"/><Relationship Id="rId23" Type="http://schemas.openxmlformats.org/officeDocument/2006/relationships/image" Target="../media/image426.png"/><Relationship Id="rId119" Type="http://schemas.openxmlformats.org/officeDocument/2006/relationships/image" Target="../media/image474.png"/><Relationship Id="rId326" Type="http://schemas.openxmlformats.org/officeDocument/2006/relationships/customXml" Target="../ink/ink782.xml"/><Relationship Id="rId533" Type="http://schemas.openxmlformats.org/officeDocument/2006/relationships/image" Target="../media/image681.png"/><Relationship Id="rId172" Type="http://schemas.openxmlformats.org/officeDocument/2006/relationships/customXml" Target="../ink/ink705.xml"/><Relationship Id="rId477" Type="http://schemas.openxmlformats.org/officeDocument/2006/relationships/image" Target="../media/image653.png"/><Relationship Id="rId600" Type="http://schemas.openxmlformats.org/officeDocument/2006/relationships/customXml" Target="../ink/ink919.xml"/><Relationship Id="rId337" Type="http://schemas.openxmlformats.org/officeDocument/2006/relationships/image" Target="../media/image583.png"/><Relationship Id="rId34" Type="http://schemas.openxmlformats.org/officeDocument/2006/relationships/customXml" Target="../ink/ink636.xml"/><Relationship Id="rId544" Type="http://schemas.openxmlformats.org/officeDocument/2006/relationships/customXml" Target="../ink/ink891.xml"/><Relationship Id="rId183" Type="http://schemas.openxmlformats.org/officeDocument/2006/relationships/image" Target="../media/image506.png"/><Relationship Id="rId390" Type="http://schemas.openxmlformats.org/officeDocument/2006/relationships/customXml" Target="../ink/ink814.xml"/><Relationship Id="rId404" Type="http://schemas.openxmlformats.org/officeDocument/2006/relationships/customXml" Target="../ink/ink821.xml"/><Relationship Id="rId611" Type="http://schemas.openxmlformats.org/officeDocument/2006/relationships/image" Target="../media/image720.png"/><Relationship Id="rId250" Type="http://schemas.openxmlformats.org/officeDocument/2006/relationships/customXml" Target="../ink/ink744.xml"/><Relationship Id="rId488" Type="http://schemas.openxmlformats.org/officeDocument/2006/relationships/customXml" Target="../ink/ink863.xml"/><Relationship Id="rId45" Type="http://schemas.openxmlformats.org/officeDocument/2006/relationships/image" Target="../media/image437.png"/><Relationship Id="rId110" Type="http://schemas.openxmlformats.org/officeDocument/2006/relationships/customXml" Target="../ink/ink674.xml"/><Relationship Id="rId348" Type="http://schemas.openxmlformats.org/officeDocument/2006/relationships/customXml" Target="../ink/ink793.xml"/><Relationship Id="rId555" Type="http://schemas.openxmlformats.org/officeDocument/2006/relationships/image" Target="../media/image692.png"/><Relationship Id="rId194" Type="http://schemas.openxmlformats.org/officeDocument/2006/relationships/customXml" Target="../ink/ink716.xml"/><Relationship Id="rId208" Type="http://schemas.openxmlformats.org/officeDocument/2006/relationships/customXml" Target="../ink/ink723.xml"/><Relationship Id="rId415" Type="http://schemas.openxmlformats.org/officeDocument/2006/relationships/image" Target="../media/image622.png"/><Relationship Id="rId622" Type="http://schemas.openxmlformats.org/officeDocument/2006/relationships/customXml" Target="../ink/ink930.xml"/><Relationship Id="rId261" Type="http://schemas.openxmlformats.org/officeDocument/2006/relationships/image" Target="../media/image545.png"/><Relationship Id="rId499" Type="http://schemas.openxmlformats.org/officeDocument/2006/relationships/image" Target="../media/image664.png"/><Relationship Id="rId56" Type="http://schemas.openxmlformats.org/officeDocument/2006/relationships/customXml" Target="../ink/ink647.xml"/><Relationship Id="rId359" Type="http://schemas.openxmlformats.org/officeDocument/2006/relationships/image" Target="../media/image594.png"/><Relationship Id="rId566" Type="http://schemas.openxmlformats.org/officeDocument/2006/relationships/customXml" Target="../ink/ink902.xml"/><Relationship Id="rId121" Type="http://schemas.openxmlformats.org/officeDocument/2006/relationships/image" Target="../media/image475.png"/><Relationship Id="rId219" Type="http://schemas.openxmlformats.org/officeDocument/2006/relationships/image" Target="../media/image524.png"/><Relationship Id="rId426" Type="http://schemas.openxmlformats.org/officeDocument/2006/relationships/customXml" Target="../ink/ink832.xml"/><Relationship Id="rId633" Type="http://schemas.openxmlformats.org/officeDocument/2006/relationships/image" Target="../media/image731.png"/><Relationship Id="rId67" Type="http://schemas.openxmlformats.org/officeDocument/2006/relationships/image" Target="../media/image448.png"/><Relationship Id="rId272" Type="http://schemas.openxmlformats.org/officeDocument/2006/relationships/customXml" Target="../ink/ink755.xml"/><Relationship Id="rId577" Type="http://schemas.openxmlformats.org/officeDocument/2006/relationships/image" Target="../media/image703.png"/><Relationship Id="rId132" Type="http://schemas.openxmlformats.org/officeDocument/2006/relationships/customXml" Target="../ink/ink685.xml"/><Relationship Id="rId437" Type="http://schemas.openxmlformats.org/officeDocument/2006/relationships/image" Target="../media/image633.png"/><Relationship Id="rId283" Type="http://schemas.openxmlformats.org/officeDocument/2006/relationships/image" Target="../media/image556.png"/><Relationship Id="rId490" Type="http://schemas.openxmlformats.org/officeDocument/2006/relationships/customXml" Target="../ink/ink864.xml"/><Relationship Id="rId504" Type="http://schemas.openxmlformats.org/officeDocument/2006/relationships/customXml" Target="../ink/ink871.xml"/><Relationship Id="rId78" Type="http://schemas.openxmlformats.org/officeDocument/2006/relationships/customXml" Target="../ink/ink658.xml"/><Relationship Id="rId143" Type="http://schemas.openxmlformats.org/officeDocument/2006/relationships/image" Target="../media/image486.png"/><Relationship Id="rId350" Type="http://schemas.openxmlformats.org/officeDocument/2006/relationships/customXml" Target="../ink/ink794.xml"/><Relationship Id="rId588" Type="http://schemas.openxmlformats.org/officeDocument/2006/relationships/customXml" Target="../ink/ink9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4.png"/><Relationship Id="rId2" Type="http://schemas.openxmlformats.org/officeDocument/2006/relationships/image" Target="../media/image7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49.xml"/><Relationship Id="rId21" Type="http://schemas.openxmlformats.org/officeDocument/2006/relationships/image" Target="../media/image744.png"/><Relationship Id="rId42" Type="http://schemas.openxmlformats.org/officeDocument/2006/relationships/customXml" Target="../ink/ink957.xml"/><Relationship Id="rId47" Type="http://schemas.openxmlformats.org/officeDocument/2006/relationships/image" Target="../media/image757.png"/><Relationship Id="rId63" Type="http://schemas.openxmlformats.org/officeDocument/2006/relationships/image" Target="../media/image765.png"/><Relationship Id="rId68" Type="http://schemas.openxmlformats.org/officeDocument/2006/relationships/customXml" Target="../ink/ink970.xml"/><Relationship Id="rId84" Type="http://schemas.openxmlformats.org/officeDocument/2006/relationships/customXml" Target="../ink/ink978.xml"/><Relationship Id="rId89" Type="http://schemas.openxmlformats.org/officeDocument/2006/relationships/image" Target="../media/image778.png"/><Relationship Id="rId16" Type="http://schemas.openxmlformats.org/officeDocument/2006/relationships/customXml" Target="../ink/ink944.xml"/><Relationship Id="rId11" Type="http://schemas.openxmlformats.org/officeDocument/2006/relationships/image" Target="../media/image739.png"/><Relationship Id="rId32" Type="http://schemas.openxmlformats.org/officeDocument/2006/relationships/customXml" Target="../ink/ink952.xml"/><Relationship Id="rId37" Type="http://schemas.openxmlformats.org/officeDocument/2006/relationships/image" Target="../media/image752.png"/><Relationship Id="rId53" Type="http://schemas.openxmlformats.org/officeDocument/2006/relationships/image" Target="../media/image760.png"/><Relationship Id="rId58" Type="http://schemas.openxmlformats.org/officeDocument/2006/relationships/customXml" Target="../ink/ink965.xml"/><Relationship Id="rId74" Type="http://schemas.openxmlformats.org/officeDocument/2006/relationships/customXml" Target="../ink/ink973.xml"/><Relationship Id="rId79" Type="http://schemas.openxmlformats.org/officeDocument/2006/relationships/image" Target="../media/image773.png"/><Relationship Id="rId102" Type="http://schemas.openxmlformats.org/officeDocument/2006/relationships/customXml" Target="../ink/ink987.xml"/><Relationship Id="rId5" Type="http://schemas.openxmlformats.org/officeDocument/2006/relationships/image" Target="../media/image736.png"/><Relationship Id="rId90" Type="http://schemas.openxmlformats.org/officeDocument/2006/relationships/customXml" Target="../ink/ink981.xml"/><Relationship Id="rId95" Type="http://schemas.openxmlformats.org/officeDocument/2006/relationships/image" Target="../media/image781.png"/><Relationship Id="rId22" Type="http://schemas.openxmlformats.org/officeDocument/2006/relationships/customXml" Target="../ink/ink947.xml"/><Relationship Id="rId27" Type="http://schemas.openxmlformats.org/officeDocument/2006/relationships/image" Target="../media/image747.png"/><Relationship Id="rId43" Type="http://schemas.openxmlformats.org/officeDocument/2006/relationships/image" Target="../media/image755.png"/><Relationship Id="rId48" Type="http://schemas.openxmlformats.org/officeDocument/2006/relationships/customXml" Target="../ink/ink960.xml"/><Relationship Id="rId64" Type="http://schemas.openxmlformats.org/officeDocument/2006/relationships/customXml" Target="../ink/ink968.xml"/><Relationship Id="rId69" Type="http://schemas.openxmlformats.org/officeDocument/2006/relationships/image" Target="../media/image768.png"/><Relationship Id="rId80" Type="http://schemas.openxmlformats.org/officeDocument/2006/relationships/customXml" Target="../ink/ink976.xml"/><Relationship Id="rId85" Type="http://schemas.openxmlformats.org/officeDocument/2006/relationships/image" Target="../media/image776.png"/><Relationship Id="rId12" Type="http://schemas.openxmlformats.org/officeDocument/2006/relationships/customXml" Target="../ink/ink942.xml"/><Relationship Id="rId17" Type="http://schemas.openxmlformats.org/officeDocument/2006/relationships/image" Target="../media/image742.png"/><Relationship Id="rId25" Type="http://schemas.openxmlformats.org/officeDocument/2006/relationships/image" Target="../media/image746.png"/><Relationship Id="rId33" Type="http://schemas.openxmlformats.org/officeDocument/2006/relationships/image" Target="../media/image750.png"/><Relationship Id="rId38" Type="http://schemas.openxmlformats.org/officeDocument/2006/relationships/customXml" Target="../ink/ink955.xml"/><Relationship Id="rId46" Type="http://schemas.openxmlformats.org/officeDocument/2006/relationships/customXml" Target="../ink/ink959.xml"/><Relationship Id="rId59" Type="http://schemas.openxmlformats.org/officeDocument/2006/relationships/image" Target="../media/image763.png"/><Relationship Id="rId67" Type="http://schemas.openxmlformats.org/officeDocument/2006/relationships/image" Target="../media/image767.png"/><Relationship Id="rId103" Type="http://schemas.openxmlformats.org/officeDocument/2006/relationships/image" Target="../media/image785.png"/><Relationship Id="rId20" Type="http://schemas.openxmlformats.org/officeDocument/2006/relationships/customXml" Target="../ink/ink946.xml"/><Relationship Id="rId41" Type="http://schemas.openxmlformats.org/officeDocument/2006/relationships/image" Target="../media/image754.png"/><Relationship Id="rId54" Type="http://schemas.openxmlformats.org/officeDocument/2006/relationships/customXml" Target="../ink/ink963.xml"/><Relationship Id="rId62" Type="http://schemas.openxmlformats.org/officeDocument/2006/relationships/customXml" Target="../ink/ink967.xml"/><Relationship Id="rId70" Type="http://schemas.openxmlformats.org/officeDocument/2006/relationships/customXml" Target="../ink/ink971.xml"/><Relationship Id="rId75" Type="http://schemas.openxmlformats.org/officeDocument/2006/relationships/image" Target="../media/image771.png"/><Relationship Id="rId83" Type="http://schemas.openxmlformats.org/officeDocument/2006/relationships/image" Target="../media/image775.png"/><Relationship Id="rId88" Type="http://schemas.openxmlformats.org/officeDocument/2006/relationships/customXml" Target="../ink/ink980.xml"/><Relationship Id="rId91" Type="http://schemas.openxmlformats.org/officeDocument/2006/relationships/image" Target="../media/image779.png"/><Relationship Id="rId96" Type="http://schemas.openxmlformats.org/officeDocument/2006/relationships/customXml" Target="../ink/ink98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39.xml"/><Relationship Id="rId15" Type="http://schemas.openxmlformats.org/officeDocument/2006/relationships/image" Target="../media/image741.png"/><Relationship Id="rId23" Type="http://schemas.openxmlformats.org/officeDocument/2006/relationships/image" Target="../media/image745.png"/><Relationship Id="rId28" Type="http://schemas.openxmlformats.org/officeDocument/2006/relationships/customXml" Target="../ink/ink950.xml"/><Relationship Id="rId36" Type="http://schemas.openxmlformats.org/officeDocument/2006/relationships/customXml" Target="../ink/ink954.xml"/><Relationship Id="rId49" Type="http://schemas.openxmlformats.org/officeDocument/2006/relationships/image" Target="../media/image758.png"/><Relationship Id="rId57" Type="http://schemas.openxmlformats.org/officeDocument/2006/relationships/image" Target="../media/image762.png"/><Relationship Id="rId10" Type="http://schemas.openxmlformats.org/officeDocument/2006/relationships/customXml" Target="../ink/ink941.xml"/><Relationship Id="rId31" Type="http://schemas.openxmlformats.org/officeDocument/2006/relationships/image" Target="../media/image749.png"/><Relationship Id="rId44" Type="http://schemas.openxmlformats.org/officeDocument/2006/relationships/customXml" Target="../ink/ink958.xml"/><Relationship Id="rId52" Type="http://schemas.openxmlformats.org/officeDocument/2006/relationships/customXml" Target="../ink/ink962.xml"/><Relationship Id="rId60" Type="http://schemas.openxmlformats.org/officeDocument/2006/relationships/customXml" Target="../ink/ink966.xml"/><Relationship Id="rId65" Type="http://schemas.openxmlformats.org/officeDocument/2006/relationships/image" Target="../media/image766.png"/><Relationship Id="rId73" Type="http://schemas.openxmlformats.org/officeDocument/2006/relationships/image" Target="../media/image770.png"/><Relationship Id="rId78" Type="http://schemas.openxmlformats.org/officeDocument/2006/relationships/customXml" Target="../ink/ink975.xml"/><Relationship Id="rId81" Type="http://schemas.openxmlformats.org/officeDocument/2006/relationships/image" Target="../media/image774.png"/><Relationship Id="rId86" Type="http://schemas.openxmlformats.org/officeDocument/2006/relationships/customXml" Target="../ink/ink979.xml"/><Relationship Id="rId94" Type="http://schemas.openxmlformats.org/officeDocument/2006/relationships/customXml" Target="../ink/ink983.xml"/><Relationship Id="rId99" Type="http://schemas.openxmlformats.org/officeDocument/2006/relationships/image" Target="../media/image783.png"/><Relationship Id="rId101" Type="http://schemas.openxmlformats.org/officeDocument/2006/relationships/image" Target="../media/image784.png"/><Relationship Id="rId4" Type="http://schemas.openxmlformats.org/officeDocument/2006/relationships/customXml" Target="../ink/ink938.xml"/><Relationship Id="rId9" Type="http://schemas.openxmlformats.org/officeDocument/2006/relationships/image" Target="../media/image738.png"/><Relationship Id="rId13" Type="http://schemas.openxmlformats.org/officeDocument/2006/relationships/image" Target="../media/image740.png"/><Relationship Id="rId18" Type="http://schemas.openxmlformats.org/officeDocument/2006/relationships/customXml" Target="../ink/ink945.xml"/><Relationship Id="rId39" Type="http://schemas.openxmlformats.org/officeDocument/2006/relationships/image" Target="../media/image753.png"/><Relationship Id="rId34" Type="http://schemas.openxmlformats.org/officeDocument/2006/relationships/customXml" Target="../ink/ink953.xml"/><Relationship Id="rId50" Type="http://schemas.openxmlformats.org/officeDocument/2006/relationships/customXml" Target="../ink/ink961.xml"/><Relationship Id="rId55" Type="http://schemas.openxmlformats.org/officeDocument/2006/relationships/image" Target="../media/image761.png"/><Relationship Id="rId76" Type="http://schemas.openxmlformats.org/officeDocument/2006/relationships/customXml" Target="../ink/ink974.xml"/><Relationship Id="rId97" Type="http://schemas.openxmlformats.org/officeDocument/2006/relationships/image" Target="../media/image782.png"/><Relationship Id="rId7" Type="http://schemas.openxmlformats.org/officeDocument/2006/relationships/image" Target="../media/image737.png"/><Relationship Id="rId71" Type="http://schemas.openxmlformats.org/officeDocument/2006/relationships/image" Target="../media/image769.png"/><Relationship Id="rId92" Type="http://schemas.openxmlformats.org/officeDocument/2006/relationships/customXml" Target="../ink/ink982.xml"/><Relationship Id="rId2" Type="http://schemas.openxmlformats.org/officeDocument/2006/relationships/customXml" Target="../ink/ink937.xml"/><Relationship Id="rId29" Type="http://schemas.openxmlformats.org/officeDocument/2006/relationships/image" Target="../media/image748.png"/><Relationship Id="rId24" Type="http://schemas.openxmlformats.org/officeDocument/2006/relationships/customXml" Target="../ink/ink948.xml"/><Relationship Id="rId40" Type="http://schemas.openxmlformats.org/officeDocument/2006/relationships/customXml" Target="../ink/ink956.xml"/><Relationship Id="rId45" Type="http://schemas.openxmlformats.org/officeDocument/2006/relationships/image" Target="../media/image756.png"/><Relationship Id="rId66" Type="http://schemas.openxmlformats.org/officeDocument/2006/relationships/customXml" Target="../ink/ink969.xml"/><Relationship Id="rId87" Type="http://schemas.openxmlformats.org/officeDocument/2006/relationships/image" Target="../media/image777.png"/><Relationship Id="rId61" Type="http://schemas.openxmlformats.org/officeDocument/2006/relationships/image" Target="../media/image764.png"/><Relationship Id="rId82" Type="http://schemas.openxmlformats.org/officeDocument/2006/relationships/customXml" Target="../ink/ink977.xml"/><Relationship Id="rId19" Type="http://schemas.openxmlformats.org/officeDocument/2006/relationships/image" Target="../media/image743.png"/><Relationship Id="rId14" Type="http://schemas.openxmlformats.org/officeDocument/2006/relationships/customXml" Target="../ink/ink943.xml"/><Relationship Id="rId30" Type="http://schemas.openxmlformats.org/officeDocument/2006/relationships/customXml" Target="../ink/ink951.xml"/><Relationship Id="rId35" Type="http://schemas.openxmlformats.org/officeDocument/2006/relationships/image" Target="../media/image751.png"/><Relationship Id="rId56" Type="http://schemas.openxmlformats.org/officeDocument/2006/relationships/customXml" Target="../ink/ink964.xml"/><Relationship Id="rId77" Type="http://schemas.openxmlformats.org/officeDocument/2006/relationships/image" Target="../media/image772.png"/><Relationship Id="rId100" Type="http://schemas.openxmlformats.org/officeDocument/2006/relationships/customXml" Target="../ink/ink986.xml"/><Relationship Id="rId8" Type="http://schemas.openxmlformats.org/officeDocument/2006/relationships/customXml" Target="../ink/ink940.xml"/><Relationship Id="rId51" Type="http://schemas.openxmlformats.org/officeDocument/2006/relationships/image" Target="../media/image759.png"/><Relationship Id="rId72" Type="http://schemas.openxmlformats.org/officeDocument/2006/relationships/customXml" Target="../ink/ink972.xml"/><Relationship Id="rId93" Type="http://schemas.openxmlformats.org/officeDocument/2006/relationships/image" Target="../media/image780.png"/><Relationship Id="rId98" Type="http://schemas.openxmlformats.org/officeDocument/2006/relationships/customXml" Target="../ink/ink985.xml"/><Relationship Id="rId3" Type="http://schemas.openxmlformats.org/officeDocument/2006/relationships/image" Target="../media/image7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7ADDEF-8C1E-D799-0534-E16D6E448985}"/>
              </a:ext>
            </a:extLst>
          </p:cNvPr>
          <p:cNvGrpSpPr/>
          <p:nvPr/>
        </p:nvGrpSpPr>
        <p:grpSpPr>
          <a:xfrm>
            <a:off x="2276575" y="542042"/>
            <a:ext cx="7638850" cy="4032473"/>
            <a:chOff x="2276575" y="676217"/>
            <a:chExt cx="7638850" cy="403247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DAC324C-C020-0C53-5A4C-452E4BA43538}"/>
                </a:ext>
              </a:extLst>
            </p:cNvPr>
            <p:cNvGrpSpPr/>
            <p:nvPr/>
          </p:nvGrpSpPr>
          <p:grpSpPr>
            <a:xfrm>
              <a:off x="2276575" y="676217"/>
              <a:ext cx="7638850" cy="1166725"/>
              <a:chOff x="1558564" y="1088798"/>
              <a:chExt cx="8270442" cy="126319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2DEF35-38A7-761D-19F4-BB286E3AB3E6}"/>
                  </a:ext>
                </a:extLst>
              </p:cNvPr>
              <p:cNvSpPr/>
              <p:nvPr/>
            </p:nvSpPr>
            <p:spPr>
              <a:xfrm>
                <a:off x="155856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W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415E3A2-EF74-8622-0C94-3A38DFC08BCE}"/>
                  </a:ext>
                </a:extLst>
              </p:cNvPr>
              <p:cNvSpPr/>
              <p:nvPr/>
            </p:nvSpPr>
            <p:spPr>
              <a:xfrm>
                <a:off x="296001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O</a:t>
                </a:r>
                <a:endParaRPr lang="ko-KR" altLang="en-US" sz="50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AF06B8-4B28-67E6-5F35-8627F1A0FF87}"/>
                  </a:ext>
                </a:extLst>
              </p:cNvPr>
              <p:cNvSpPr/>
              <p:nvPr/>
            </p:nvSpPr>
            <p:spPr>
              <a:xfrm>
                <a:off x="436146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R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9C287F3-3E8E-458D-8FBD-BE47C3E9CC03}"/>
                  </a:ext>
                </a:extLst>
              </p:cNvPr>
              <p:cNvSpPr/>
              <p:nvPr/>
            </p:nvSpPr>
            <p:spPr>
              <a:xfrm>
                <a:off x="576291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D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77E4B6E-8E6B-9627-9FEF-1AF2C937E8EE}"/>
                  </a:ext>
                </a:extLst>
              </p:cNvPr>
              <p:cNvSpPr/>
              <p:nvPr/>
            </p:nvSpPr>
            <p:spPr>
              <a:xfrm>
                <a:off x="716436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L</a:t>
                </a:r>
                <a:endParaRPr lang="ko-KR" altLang="en-US" sz="50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8308462-18BB-05A6-1881-32316D33468B}"/>
                  </a:ext>
                </a:extLst>
              </p:cNvPr>
              <p:cNvSpPr/>
              <p:nvPr/>
            </p:nvSpPr>
            <p:spPr>
              <a:xfrm>
                <a:off x="856581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E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F92AFB0-42BE-21CC-6049-B143A2169F2F}"/>
                </a:ext>
              </a:extLst>
            </p:cNvPr>
            <p:cNvGrpSpPr/>
            <p:nvPr/>
          </p:nvGrpSpPr>
          <p:grpSpPr>
            <a:xfrm>
              <a:off x="3571000" y="2109091"/>
              <a:ext cx="5050000" cy="1166725"/>
              <a:chOff x="2960014" y="1088798"/>
              <a:chExt cx="5467542" cy="126319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6E017D5-0BC8-B308-4AF5-4D4208DDB831}"/>
                  </a:ext>
                </a:extLst>
              </p:cNvPr>
              <p:cNvSpPr/>
              <p:nvPr/>
            </p:nvSpPr>
            <p:spPr>
              <a:xfrm>
                <a:off x="296001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W</a:t>
                </a:r>
                <a:endParaRPr lang="ko-KR" altLang="en-US" sz="5000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8920BC5-5FC5-0EE3-911B-D9CA871E61DC}"/>
                  </a:ext>
                </a:extLst>
              </p:cNvPr>
              <p:cNvSpPr/>
              <p:nvPr/>
            </p:nvSpPr>
            <p:spPr>
              <a:xfrm>
                <a:off x="436146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I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D27ED20-D71D-C149-DEE0-987282A48359}"/>
                  </a:ext>
                </a:extLst>
              </p:cNvPr>
              <p:cNvSpPr/>
              <p:nvPr/>
            </p:nvSpPr>
            <p:spPr>
              <a:xfrm>
                <a:off x="576291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T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4B83837-CD61-2B60-51DC-8A7E0CEE49E3}"/>
                  </a:ext>
                </a:extLst>
              </p:cNvPr>
              <p:cNvSpPr/>
              <p:nvPr/>
            </p:nvSpPr>
            <p:spPr>
              <a:xfrm>
                <a:off x="716436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H</a:t>
                </a:r>
                <a:endParaRPr lang="ko-KR" altLang="en-US" sz="50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FCC51DC-0C2A-220B-098E-E6EA5D914AA1}"/>
                </a:ext>
              </a:extLst>
            </p:cNvPr>
            <p:cNvGrpSpPr/>
            <p:nvPr/>
          </p:nvGrpSpPr>
          <p:grpSpPr>
            <a:xfrm>
              <a:off x="3571000" y="3541965"/>
              <a:ext cx="5050000" cy="1166725"/>
              <a:chOff x="1558564" y="1088798"/>
              <a:chExt cx="5467542" cy="126319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9B26593-3395-35D5-0E7B-BB093E5AAB1D}"/>
                  </a:ext>
                </a:extLst>
              </p:cNvPr>
              <p:cNvSpPr/>
              <p:nvPr/>
            </p:nvSpPr>
            <p:spPr>
              <a:xfrm>
                <a:off x="1558564" y="1088798"/>
                <a:ext cx="1263192" cy="1263192"/>
              </a:xfrm>
              <a:prstGeom prst="rect">
                <a:avLst/>
              </a:prstGeom>
              <a:solidFill>
                <a:srgbClr val="6B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A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9A0636-C341-4D40-741E-6DAFE1BDF0B3}"/>
                  </a:ext>
                </a:extLst>
              </p:cNvPr>
              <p:cNvSpPr/>
              <p:nvPr/>
            </p:nvSpPr>
            <p:spPr>
              <a:xfrm>
                <a:off x="2960014" y="1088798"/>
                <a:ext cx="1263192" cy="1263192"/>
              </a:xfrm>
              <a:prstGeom prst="rect">
                <a:avLst/>
              </a:prstGeom>
              <a:solidFill>
                <a:srgbClr val="787C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.</a:t>
                </a:r>
                <a:endParaRPr lang="ko-KR" altLang="en-US" sz="50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1F001-5D55-228A-BCB0-607F3D966C40}"/>
                  </a:ext>
                </a:extLst>
              </p:cNvPr>
              <p:cNvSpPr/>
              <p:nvPr/>
            </p:nvSpPr>
            <p:spPr>
              <a:xfrm>
                <a:off x="436146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I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D4CF720-2C8C-C19E-4D76-F26C08E1B221}"/>
                  </a:ext>
                </a:extLst>
              </p:cNvPr>
              <p:cNvSpPr/>
              <p:nvPr/>
            </p:nvSpPr>
            <p:spPr>
              <a:xfrm>
                <a:off x="5762914" y="1088798"/>
                <a:ext cx="1263192" cy="1263192"/>
              </a:xfrm>
              <a:prstGeom prst="rect">
                <a:avLst/>
              </a:prstGeom>
              <a:solidFill>
                <a:srgbClr val="CA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>
                    <a:latin typeface="HelveticaNeueLT Std Extended" panose="020B0807040502030204" pitchFamily="34" charset="0"/>
                  </a:rPr>
                  <a:t>.</a:t>
                </a:r>
                <a:endParaRPr lang="ko-KR" altLang="en-US" sz="5000" dirty="0">
                  <a:latin typeface="HelveticaNeueLT Std Extended" panose="020B0807040502030204" pitchFamily="34" charset="0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006E46-C3B7-18A8-484B-578F4E914F7C}"/>
              </a:ext>
            </a:extLst>
          </p:cNvPr>
          <p:cNvGrpSpPr/>
          <p:nvPr/>
        </p:nvGrpSpPr>
        <p:grpSpPr>
          <a:xfrm>
            <a:off x="2002911" y="5593218"/>
            <a:ext cx="8186178" cy="722740"/>
            <a:chOff x="2859937" y="4816155"/>
            <a:chExt cx="13215004" cy="116672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82B24EE-CCD7-4670-E279-20B1845AEC5D}"/>
                </a:ext>
              </a:extLst>
            </p:cNvPr>
            <p:cNvSpPr/>
            <p:nvPr/>
          </p:nvSpPr>
          <p:spPr>
            <a:xfrm>
              <a:off x="2859937" y="4816155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2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659125B-38C1-2E3E-2F0E-F70E0D0D8C41}"/>
                </a:ext>
              </a:extLst>
            </p:cNvPr>
            <p:cNvSpPr/>
            <p:nvPr/>
          </p:nvSpPr>
          <p:spPr>
            <a:xfrm>
              <a:off x="4154362" y="4816155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1</a:t>
              </a:r>
              <a:endParaRPr lang="ko-KR" altLang="en-US" sz="30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0CF1247-EF87-B9D9-EF9E-72A22FABFC2B}"/>
                </a:ext>
              </a:extLst>
            </p:cNvPr>
            <p:cNvSpPr/>
            <p:nvPr/>
          </p:nvSpPr>
          <p:spPr>
            <a:xfrm>
              <a:off x="5448787" y="4816155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3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074DA3-9831-C498-AB49-C45EE1F9D7A4}"/>
                </a:ext>
              </a:extLst>
            </p:cNvPr>
            <p:cNvSpPr/>
            <p:nvPr/>
          </p:nvSpPr>
          <p:spPr>
            <a:xfrm>
              <a:off x="6743212" y="4816155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5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CD298C-4520-EB3A-8DBB-3370088FF07C}"/>
                </a:ext>
              </a:extLst>
            </p:cNvPr>
            <p:cNvSpPr/>
            <p:nvPr/>
          </p:nvSpPr>
          <p:spPr>
            <a:xfrm>
              <a:off x="8037638" y="4816155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0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A854D77-6097-BA2B-5E7F-AB2896822AB7}"/>
                </a:ext>
              </a:extLst>
            </p:cNvPr>
            <p:cNvSpPr/>
            <p:nvPr/>
          </p:nvSpPr>
          <p:spPr>
            <a:xfrm>
              <a:off x="9332063" y="4816155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3</a:t>
              </a:r>
              <a:endParaRPr lang="ko-KR" altLang="en-US" sz="30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F1253F9-CC8E-171C-71C4-614F5C729C9D}"/>
                </a:ext>
              </a:extLst>
            </p:cNvPr>
            <p:cNvSpPr/>
            <p:nvPr/>
          </p:nvSpPr>
          <p:spPr>
            <a:xfrm>
              <a:off x="10626488" y="4816155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9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57D579-77D4-93DC-8166-9E1BAACA68D5}"/>
                </a:ext>
              </a:extLst>
            </p:cNvPr>
            <p:cNvSpPr/>
            <p:nvPr/>
          </p:nvSpPr>
          <p:spPr>
            <a:xfrm>
              <a:off x="12319364" y="4816155"/>
              <a:ext cx="1166724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L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2BAF5B-E0EF-BD6B-67EE-858981CA8D39}"/>
                </a:ext>
              </a:extLst>
            </p:cNvPr>
            <p:cNvSpPr/>
            <p:nvPr/>
          </p:nvSpPr>
          <p:spPr>
            <a:xfrm>
              <a:off x="13613790" y="4816155"/>
              <a:ext cx="1166726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C</a:t>
              </a:r>
              <a:endParaRPr lang="ko-KR" altLang="en-US" sz="30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E42DF1C-802D-60CE-F0CA-54B0E578B964}"/>
                </a:ext>
              </a:extLst>
            </p:cNvPr>
            <p:cNvSpPr/>
            <p:nvPr/>
          </p:nvSpPr>
          <p:spPr>
            <a:xfrm>
              <a:off x="14908215" y="4816155"/>
              <a:ext cx="1166726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20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3EF59C1-1980-A21A-C201-1F8E74A98518}"/>
              </a:ext>
            </a:extLst>
          </p:cNvPr>
          <p:cNvGrpSpPr/>
          <p:nvPr/>
        </p:nvGrpSpPr>
        <p:grpSpPr>
          <a:xfrm>
            <a:off x="164972" y="127263"/>
            <a:ext cx="3285240" cy="604148"/>
            <a:chOff x="391214" y="645736"/>
            <a:chExt cx="6344425" cy="11667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D1C401-1EFC-068E-66DF-37FDC09CC89D}"/>
                </a:ext>
              </a:extLst>
            </p:cNvPr>
            <p:cNvSpPr/>
            <p:nvPr/>
          </p:nvSpPr>
          <p:spPr>
            <a:xfrm>
              <a:off x="3912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I</a:t>
              </a:r>
              <a:endParaRPr lang="ko-KR" altLang="en-US" sz="2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C051866-3859-EEBF-9E46-8DDA6BDC988C}"/>
                </a:ext>
              </a:extLst>
            </p:cNvPr>
            <p:cNvSpPr/>
            <p:nvPr/>
          </p:nvSpPr>
          <p:spPr>
            <a:xfrm>
              <a:off x="1685639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N</a:t>
              </a:r>
              <a:endParaRPr lang="ko-KR" altLang="en-US" sz="25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0DD05EA-C2B7-A5D6-4223-7358062A7395}"/>
                </a:ext>
              </a:extLst>
            </p:cNvPr>
            <p:cNvSpPr/>
            <p:nvPr/>
          </p:nvSpPr>
          <p:spPr>
            <a:xfrm>
              <a:off x="2980064" y="645736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D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E287E3-8D57-56D0-1285-BBBD66C02D16}"/>
                </a:ext>
              </a:extLst>
            </p:cNvPr>
            <p:cNvSpPr/>
            <p:nvPr/>
          </p:nvSpPr>
          <p:spPr>
            <a:xfrm>
              <a:off x="4274489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E</a:t>
              </a:r>
              <a:endParaRPr lang="ko-KR" altLang="en-US" sz="2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494D8B-9313-EFA6-6812-3AB638E9AE78}"/>
                </a:ext>
              </a:extLst>
            </p:cNvPr>
            <p:cNvSpPr/>
            <p:nvPr/>
          </p:nvSpPr>
          <p:spPr>
            <a:xfrm>
              <a:off x="5568914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latin typeface="HelveticaNeueLT Std Extended" panose="020B0807040502030204" pitchFamily="34" charset="0"/>
                </a:rPr>
                <a:t>X</a:t>
              </a:r>
              <a:endParaRPr lang="ko-KR" altLang="en-US" sz="25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B42585-CC5F-CC12-ED2D-1CE2931D318B}"/>
              </a:ext>
            </a:extLst>
          </p:cNvPr>
          <p:cNvSpPr txBox="1"/>
          <p:nvPr/>
        </p:nvSpPr>
        <p:spPr>
          <a:xfrm>
            <a:off x="548975" y="1498862"/>
            <a:ext cx="74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elveticaNeueLT Std Blk Cn" panose="020B0806030702040204" pitchFamily="34" charset="0"/>
              </a:rPr>
              <a:t>001</a:t>
            </a:r>
            <a:endParaRPr lang="ko-KR" altLang="en-US" sz="2400" dirty="0">
              <a:latin typeface="HelveticaNeueLT Std Blk Cn" panose="020B0806030702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B5C2D-330F-A3E0-EEC4-56437DA116D1}"/>
              </a:ext>
            </a:extLst>
          </p:cNvPr>
          <p:cNvSpPr txBox="1"/>
          <p:nvPr/>
        </p:nvSpPr>
        <p:spPr>
          <a:xfrm>
            <a:off x="2155416" y="1545028"/>
            <a:ext cx="30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프로젝트 개요</a:t>
            </a:r>
            <a:endParaRPr lang="en-US" altLang="ko-KR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06216D-132F-14BD-ECD1-98548A75771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91472" y="1729695"/>
            <a:ext cx="818194" cy="0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329ED1-B9D5-A4D2-FC93-30DA5FDE5806}"/>
              </a:ext>
            </a:extLst>
          </p:cNvPr>
          <p:cNvSpPr txBox="1"/>
          <p:nvPr/>
        </p:nvSpPr>
        <p:spPr>
          <a:xfrm>
            <a:off x="2155416" y="1960527"/>
            <a:ext cx="394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play wordle game?</a:t>
            </a:r>
          </a:p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Why wordle.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5B5AC-2B10-BC60-5A3F-451E7ACDA3A6}"/>
              </a:ext>
            </a:extLst>
          </p:cNvPr>
          <p:cNvSpPr txBox="1"/>
          <p:nvPr/>
        </p:nvSpPr>
        <p:spPr>
          <a:xfrm>
            <a:off x="548975" y="2912644"/>
            <a:ext cx="74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elveticaNeueLT Std Blk Cn" panose="020B0806030702040204" pitchFamily="34" charset="0"/>
              </a:rPr>
              <a:t>002</a:t>
            </a:r>
            <a:endParaRPr lang="ko-KR" altLang="en-US" sz="2400" dirty="0">
              <a:latin typeface="HelveticaNeueLT Std Blk Cn" panose="020B0806030702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B8B7C-0DAE-40AC-CA56-452F15191634}"/>
              </a:ext>
            </a:extLst>
          </p:cNvPr>
          <p:cNvSpPr txBox="1"/>
          <p:nvPr/>
        </p:nvSpPr>
        <p:spPr>
          <a:xfrm>
            <a:off x="2155416" y="2958810"/>
            <a:ext cx="30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endParaRPr lang="en-US" altLang="ko-KR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BDF500-FC30-4375-DF1D-F537468BF38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291472" y="3143477"/>
            <a:ext cx="818194" cy="0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8BDD29-1D90-24E9-D053-19B5CA9167A7}"/>
              </a:ext>
            </a:extLst>
          </p:cNvPr>
          <p:cNvSpPr txBox="1"/>
          <p:nvPr/>
        </p:nvSpPr>
        <p:spPr>
          <a:xfrm>
            <a:off x="2155416" y="3374309"/>
            <a:ext cx="58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   </a:t>
            </a:r>
            <a:r>
              <a:rPr lang="ko-KR" altLang="en-US" dirty="0" err="1">
                <a:latin typeface="Segoe UI Variable Small Semibol" pitchFamily="2" charset="0"/>
                <a:cs typeface="Dubai" panose="020B0604020202020204" pitchFamily="34" charset="-78"/>
              </a:rPr>
              <a:t>ㆍ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79E4A-ACE7-0AC3-7236-15BDA547A0F8}"/>
              </a:ext>
            </a:extLst>
          </p:cNvPr>
          <p:cNvSpPr txBox="1"/>
          <p:nvPr/>
        </p:nvSpPr>
        <p:spPr>
          <a:xfrm>
            <a:off x="548975" y="4227932"/>
            <a:ext cx="74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elveticaNeueLT Std Blk Cn" panose="020B0806030702040204" pitchFamily="34" charset="0"/>
              </a:rPr>
              <a:t>003</a:t>
            </a:r>
            <a:endParaRPr lang="ko-KR" altLang="en-US" sz="2400" dirty="0">
              <a:latin typeface="HelveticaNeueLT Std Blk Cn" panose="020B0806030702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3A00F0-5C29-B56B-010B-12F5A9EFB029}"/>
              </a:ext>
            </a:extLst>
          </p:cNvPr>
          <p:cNvSpPr txBox="1"/>
          <p:nvPr/>
        </p:nvSpPr>
        <p:spPr>
          <a:xfrm>
            <a:off x="2155416" y="4274098"/>
            <a:ext cx="30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dirty="0">
                <a:latin typeface="Segoe UI Variable Small Semibol" pitchFamily="2" charset="0"/>
                <a:cs typeface="Dubai" panose="020B0604020202020204" pitchFamily="34" charset="-78"/>
              </a:rPr>
              <a:t>프로젝트 진행상황</a:t>
            </a:r>
            <a:endParaRPr lang="en-US" altLang="ko-KR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87BDD9E-27F4-90A6-C377-3FFC4718B19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291472" y="4458765"/>
            <a:ext cx="818194" cy="0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8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601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프로젝트 개요 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&gt; How to play wordle game?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38F2A7-F57B-42EB-AE11-366D6916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7" y="632291"/>
            <a:ext cx="5027810" cy="5027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D855E38-09D0-1AE9-960A-4E706D634A07}"/>
              </a:ext>
            </a:extLst>
          </p:cNvPr>
          <p:cNvSpPr/>
          <p:nvPr/>
        </p:nvSpPr>
        <p:spPr>
          <a:xfrm>
            <a:off x="5147036" y="773470"/>
            <a:ext cx="1049517" cy="1049517"/>
          </a:xfrm>
          <a:prstGeom prst="rect">
            <a:avLst/>
          </a:prstGeom>
          <a:solidFill>
            <a:srgbClr val="6BA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atin typeface="HelveticaNeueLT Std Extended" panose="020B0807040502030204" pitchFamily="34" charset="0"/>
              </a:rPr>
              <a:t>X</a:t>
            </a:r>
            <a:endParaRPr lang="ko-KR" altLang="en-US" sz="5000" dirty="0">
              <a:latin typeface="HelveticaNeueLT Std Extended" panose="020B08070405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A21A01-9ED1-402B-3F63-10183BC4BF75}"/>
              </a:ext>
            </a:extLst>
          </p:cNvPr>
          <p:cNvSpPr/>
          <p:nvPr/>
        </p:nvSpPr>
        <p:spPr>
          <a:xfrm>
            <a:off x="5147035" y="2010738"/>
            <a:ext cx="1049517" cy="1049517"/>
          </a:xfrm>
          <a:prstGeom prst="rect">
            <a:avLst/>
          </a:prstGeom>
          <a:solidFill>
            <a:srgbClr val="78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atin typeface="HelveticaNeueLT Std Extended" panose="020B0807040502030204" pitchFamily="34" charset="0"/>
              </a:rPr>
              <a:t>X</a:t>
            </a:r>
            <a:endParaRPr lang="ko-KR" altLang="en-US" sz="5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570753-D25D-98AB-B013-25C9DB53A784}"/>
              </a:ext>
            </a:extLst>
          </p:cNvPr>
          <p:cNvSpPr/>
          <p:nvPr/>
        </p:nvSpPr>
        <p:spPr>
          <a:xfrm>
            <a:off x="5147035" y="3248006"/>
            <a:ext cx="1049517" cy="1049517"/>
          </a:xfrm>
          <a:prstGeom prst="rect">
            <a:avLst/>
          </a:prstGeom>
          <a:solidFill>
            <a:srgbClr val="CA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atin typeface="HelveticaNeueLT Std Extended" panose="020B080704050203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55113-C66A-F53F-530B-55565C7F22DC}"/>
              </a:ext>
            </a:extLst>
          </p:cNvPr>
          <p:cNvSpPr txBox="1"/>
          <p:nvPr/>
        </p:nvSpPr>
        <p:spPr>
          <a:xfrm>
            <a:off x="6337954" y="1036618"/>
            <a:ext cx="345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해당 문자가 목표 단어에 포함되고 있으며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알맞은 위치에 위치하고 있다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endParaRPr lang="en-US" altLang="ko-KR" sz="1400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BDB71C-4904-F697-1D3D-F433BBDD11ED}"/>
              </a:ext>
            </a:extLst>
          </p:cNvPr>
          <p:cNvSpPr txBox="1"/>
          <p:nvPr/>
        </p:nvSpPr>
        <p:spPr>
          <a:xfrm>
            <a:off x="6337954" y="2273886"/>
            <a:ext cx="345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해당 문자는 목표 단어에 전혀 포함되지 않는다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38E20-8B47-0A7F-7A6F-3101B8E915D5}"/>
              </a:ext>
            </a:extLst>
          </p:cNvPr>
          <p:cNvSpPr txBox="1"/>
          <p:nvPr/>
        </p:nvSpPr>
        <p:spPr>
          <a:xfrm>
            <a:off x="6337953" y="3511154"/>
            <a:ext cx="345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egoe UI Variable Small Semibol" pitchFamily="2" charset="0"/>
                <a:cs typeface="Dubai" panose="020B0604020202020204" pitchFamily="34" charset="-78"/>
              </a:rPr>
              <a:t>해당 문자는 목표 단어에 포함되고 있지만 알맞은 위치에 위치하고 있지 않다</a:t>
            </a:r>
            <a:r>
              <a:rPr lang="en-US" altLang="ko-KR" sz="14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2A326-3C89-0725-C88D-7053CB469223}"/>
              </a:ext>
            </a:extLst>
          </p:cNvPr>
          <p:cNvSpPr txBox="1"/>
          <p:nvPr/>
        </p:nvSpPr>
        <p:spPr>
          <a:xfrm>
            <a:off x="5037054" y="4902270"/>
            <a:ext cx="5549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Segoe UI Variable Small Semibol" pitchFamily="2" charset="0"/>
                <a:cs typeface="Dubai" panose="020B0604020202020204" pitchFamily="34" charset="-78"/>
              </a:rPr>
              <a:t>WORDLE GAME GOAL:</a:t>
            </a:r>
          </a:p>
          <a:p>
            <a:r>
              <a:rPr lang="ko-KR" altLang="en-US" sz="2000" dirty="0">
                <a:latin typeface="Segoe UI Variable Small Semibol" pitchFamily="2" charset="0"/>
                <a:cs typeface="Dubai" panose="020B0604020202020204" pitchFamily="34" charset="-78"/>
              </a:rPr>
              <a:t>최소한의 단어만을 입력하여 정답 단어를 유추하는 것이 </a:t>
            </a:r>
            <a:r>
              <a:rPr lang="en-US" altLang="ko-KR" sz="2000" dirty="0">
                <a:latin typeface="Segoe UI Variable Small Semibol" pitchFamily="2" charset="0"/>
                <a:cs typeface="Dubai" panose="020B0604020202020204" pitchFamily="34" charset="-78"/>
              </a:rPr>
              <a:t>WORDLE GAME</a:t>
            </a:r>
            <a:r>
              <a:rPr lang="ko-KR" altLang="en-US" sz="2000" dirty="0">
                <a:latin typeface="Segoe UI Variable Small Semibol" pitchFamily="2" charset="0"/>
                <a:cs typeface="Dubai" panose="020B0604020202020204" pitchFamily="34" charset="-78"/>
              </a:rPr>
              <a:t>의 궁극적인 목표이다</a:t>
            </a:r>
            <a:r>
              <a:rPr lang="en-US" altLang="ko-KR" sz="2000" dirty="0">
                <a:latin typeface="Segoe UI Variable Small Semibol" pitchFamily="2" charset="0"/>
                <a:cs typeface="Dubai" panose="020B0604020202020204" pitchFamily="34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93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601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프로젝트 개요 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&gt; Why wordle.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7B2CD06-F327-2334-D3D6-7385EE0FA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481186"/>
            <a:ext cx="4382257" cy="427270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813EA3A-FCA0-3B5E-56CB-973E4B681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85" y="2065647"/>
            <a:ext cx="5976341" cy="27267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A9F014-375E-4005-9390-6ED8E1BB8A5E}"/>
                  </a:ext>
                </a:extLst>
              </p:cNvPr>
              <p:cNvSpPr txBox="1"/>
              <p:nvPr/>
            </p:nvSpPr>
            <p:spPr>
              <a:xfrm>
                <a:off x="4668366" y="3077876"/>
                <a:ext cx="70532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m:oMathPara>
                </a14:m>
                <a:endParaRPr lang="ko-KR" altLang="en-US" sz="5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A9F014-375E-4005-9390-6ED8E1BB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366" y="3077876"/>
                <a:ext cx="70532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2E00672-B76A-06C1-2B58-EA9582436C88}"/>
              </a:ext>
            </a:extLst>
          </p:cNvPr>
          <p:cNvSpPr txBox="1"/>
          <p:nvPr/>
        </p:nvSpPr>
        <p:spPr>
          <a:xfrm>
            <a:off x="884367" y="1111854"/>
            <a:ext cx="35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WORDLE GAME ALGORITHM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0FC8D9-1DF9-3225-724E-8F4EB874482F}"/>
              </a:ext>
            </a:extLst>
          </p:cNvPr>
          <p:cNvSpPr txBox="1"/>
          <p:nvPr/>
        </p:nvSpPr>
        <p:spPr>
          <a:xfrm>
            <a:off x="7200326" y="1111854"/>
            <a:ext cx="35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DEEP RL MECHANITM</a:t>
            </a:r>
          </a:p>
        </p:txBody>
      </p:sp>
    </p:spTree>
    <p:extLst>
      <p:ext uri="{BB962C8B-B14F-4D97-AF65-F5344CB8AC3E}">
        <p14:creationId xmlns:p14="http://schemas.microsoft.com/office/powerpoint/2010/main" val="272191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64D968-5A51-2CEA-CC8B-C319AF207284}"/>
              </a:ext>
            </a:extLst>
          </p:cNvPr>
          <p:cNvGrpSpPr/>
          <p:nvPr/>
        </p:nvGrpSpPr>
        <p:grpSpPr>
          <a:xfrm>
            <a:off x="458051" y="1498862"/>
            <a:ext cx="7485602" cy="2950590"/>
            <a:chOff x="2136022" y="1498862"/>
            <a:chExt cx="7485602" cy="29505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4D37348-8759-6101-3E8C-8E67C766F7F2}"/>
                </a:ext>
              </a:extLst>
            </p:cNvPr>
            <p:cNvSpPr/>
            <p:nvPr/>
          </p:nvSpPr>
          <p:spPr>
            <a:xfrm>
              <a:off x="5214594" y="1498862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Agent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BB249C7-3FD8-9304-04C1-907E6CA48297}"/>
                </a:ext>
              </a:extLst>
            </p:cNvPr>
            <p:cNvSpPr/>
            <p:nvPr/>
          </p:nvSpPr>
          <p:spPr>
            <a:xfrm>
              <a:off x="5214594" y="3714161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Environment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3DFAE295-11B3-1E35-0893-E048A94C9406}"/>
                </a:ext>
              </a:extLst>
            </p:cNvPr>
            <p:cNvCxnSpPr>
              <a:cxnSpLocks/>
              <a:stCxn id="3" idx="3"/>
              <a:endCxn id="9" idx="3"/>
            </p:cNvCxnSpPr>
            <p:nvPr/>
          </p:nvCxnSpPr>
          <p:spPr>
            <a:xfrm>
              <a:off x="6977406" y="1866508"/>
              <a:ext cx="12700" cy="2215299"/>
            </a:xfrm>
            <a:prstGeom prst="curvedConnector3">
              <a:avLst>
                <a:gd name="adj1" fmla="val 981650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/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Agent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9606F562-A75C-A482-58A0-8334BBE2BAEB}"/>
                </a:ext>
              </a:extLst>
            </p:cNvPr>
            <p:cNvCxnSpPr>
              <a:cxnSpLocks/>
              <a:stCxn id="3" idx="1"/>
              <a:endCxn id="9" idx="1"/>
            </p:cNvCxnSpPr>
            <p:nvPr/>
          </p:nvCxnSpPr>
          <p:spPr>
            <a:xfrm rot="10800000" flipV="1">
              <a:off x="5214594" y="1866507"/>
              <a:ext cx="12700" cy="2215299"/>
            </a:xfrm>
            <a:prstGeom prst="curvedConnector3">
              <a:avLst>
                <a:gd name="adj1" fmla="val 1026185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/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State, Reward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250AF1-CA04-201B-AF7F-9378DC54478D}"/>
              </a:ext>
            </a:extLst>
          </p:cNvPr>
          <p:cNvGrpSpPr/>
          <p:nvPr/>
        </p:nvGrpSpPr>
        <p:grpSpPr>
          <a:xfrm>
            <a:off x="7442952" y="1134345"/>
            <a:ext cx="678960" cy="393840"/>
            <a:chOff x="7442952" y="1134345"/>
            <a:chExt cx="67896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14:cNvPr>
                <p14:cNvContentPartPr/>
                <p14:nvPr/>
              </p14:nvContentPartPr>
              <p14:xfrm>
                <a:off x="7447272" y="1134345"/>
                <a:ext cx="250560" cy="759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8632" y="1125345"/>
                  <a:ext cx="26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14:cNvPr>
                <p14:cNvContentPartPr/>
                <p14:nvPr/>
              </p14:nvContentPartPr>
              <p14:xfrm>
                <a:off x="7467792" y="1198785"/>
                <a:ext cx="188280" cy="993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58792" y="1190145"/>
                  <a:ext cx="205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14:cNvPr>
                <p14:cNvContentPartPr/>
                <p14:nvPr/>
              </p14:nvContentPartPr>
              <p14:xfrm>
                <a:off x="7542672" y="1204545"/>
                <a:ext cx="149400" cy="1360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3672" y="1195905"/>
                  <a:ext cx="16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14:cNvPr>
                <p14:cNvContentPartPr/>
                <p14:nvPr/>
              </p14:nvContentPartPr>
              <p14:xfrm>
                <a:off x="7442952" y="1335225"/>
                <a:ext cx="272160" cy="1252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4312" y="1326225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14:cNvPr>
                <p14:cNvContentPartPr/>
                <p14:nvPr/>
              </p14:nvContentPartPr>
              <p14:xfrm>
                <a:off x="7508112" y="1424505"/>
                <a:ext cx="230760" cy="1036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9112" y="1415505"/>
                  <a:ext cx="248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14:cNvPr>
                <p14:cNvContentPartPr/>
                <p14:nvPr/>
              </p14:nvContentPartPr>
              <p14:xfrm>
                <a:off x="7811592" y="1182225"/>
                <a:ext cx="97200" cy="1962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2592" y="1173585"/>
                  <a:ext cx="114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14:cNvPr>
                <p14:cNvContentPartPr/>
                <p14:nvPr/>
              </p14:nvContentPartPr>
              <p14:xfrm>
                <a:off x="7852632" y="1262145"/>
                <a:ext cx="156960" cy="763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43992" y="1253145"/>
                  <a:ext cx="174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14:cNvPr>
                <p14:cNvContentPartPr/>
                <p14:nvPr/>
              </p14:nvContentPartPr>
              <p14:xfrm>
                <a:off x="7978272" y="1197345"/>
                <a:ext cx="143640" cy="2833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9632" y="1188705"/>
                  <a:ext cx="16128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42B74D3-EF76-1F3F-D385-BC6823229520}"/>
              </a:ext>
            </a:extLst>
          </p:cNvPr>
          <p:cNvGrpSpPr/>
          <p:nvPr/>
        </p:nvGrpSpPr>
        <p:grpSpPr>
          <a:xfrm>
            <a:off x="8200392" y="1132185"/>
            <a:ext cx="1315440" cy="434880"/>
            <a:chOff x="8200392" y="1132185"/>
            <a:chExt cx="131544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14:cNvPr>
                <p14:cNvContentPartPr/>
                <p14:nvPr/>
              </p14:nvContentPartPr>
              <p14:xfrm>
                <a:off x="8200392" y="1209225"/>
                <a:ext cx="100440" cy="22392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1392" y="1200585"/>
                  <a:ext cx="118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14:cNvPr>
                <p14:cNvContentPartPr/>
                <p14:nvPr/>
              </p14:nvContentPartPr>
              <p14:xfrm>
                <a:off x="8264472" y="1134345"/>
                <a:ext cx="131400" cy="3175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5472" y="1125345"/>
                  <a:ext cx="149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14:cNvPr>
                <p14:cNvContentPartPr/>
                <p14:nvPr/>
              </p14:nvContentPartPr>
              <p14:xfrm>
                <a:off x="8407392" y="1196265"/>
                <a:ext cx="75240" cy="1404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98752" y="1187625"/>
                  <a:ext cx="92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14:cNvPr>
                <p14:cNvContentPartPr/>
                <p14:nvPr/>
              </p14:nvContentPartPr>
              <p14:xfrm>
                <a:off x="8490912" y="1132185"/>
                <a:ext cx="81720" cy="1886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82272" y="1123185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14:cNvPr>
                <p14:cNvContentPartPr/>
                <p14:nvPr/>
              </p14:nvContentPartPr>
              <p14:xfrm>
                <a:off x="8522232" y="1185825"/>
                <a:ext cx="176400" cy="2268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13232" y="1176825"/>
                  <a:ext cx="194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14:cNvPr>
                <p14:cNvContentPartPr/>
                <p14:nvPr/>
              </p14:nvContentPartPr>
              <p14:xfrm>
                <a:off x="8751552" y="1235145"/>
                <a:ext cx="156600" cy="1443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42552" y="1226505"/>
                  <a:ext cx="174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14:cNvPr>
                <p14:cNvContentPartPr/>
                <p14:nvPr/>
              </p14:nvContentPartPr>
              <p14:xfrm>
                <a:off x="8948472" y="1154145"/>
                <a:ext cx="16200" cy="2412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9832" y="1145505"/>
                  <a:ext cx="3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14:cNvPr>
                <p14:cNvContentPartPr/>
                <p14:nvPr/>
              </p14:nvContentPartPr>
              <p14:xfrm>
                <a:off x="9027312" y="1156665"/>
                <a:ext cx="127080" cy="1900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18672" y="1148025"/>
                  <a:ext cx="144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14:cNvPr>
                <p14:cNvContentPartPr/>
                <p14:nvPr/>
              </p14:nvContentPartPr>
              <p14:xfrm>
                <a:off x="9138912" y="1165305"/>
                <a:ext cx="100800" cy="2430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9912" y="1156665"/>
                  <a:ext cx="118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14:cNvPr>
                <p14:cNvContentPartPr/>
                <p14:nvPr/>
              </p14:nvContentPartPr>
              <p14:xfrm>
                <a:off x="9260592" y="1184745"/>
                <a:ext cx="136440" cy="1965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51592" y="1175745"/>
                  <a:ext cx="154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14:cNvPr>
                <p14:cNvContentPartPr/>
                <p14:nvPr/>
              </p14:nvContentPartPr>
              <p14:xfrm>
                <a:off x="9427632" y="1162065"/>
                <a:ext cx="88200" cy="4050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992" y="1153425"/>
                  <a:ext cx="105840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46F2751-7DA2-C3FC-73CF-8739F5819EED}"/>
              </a:ext>
            </a:extLst>
          </p:cNvPr>
          <p:cNvGrpSpPr/>
          <p:nvPr/>
        </p:nvGrpSpPr>
        <p:grpSpPr>
          <a:xfrm>
            <a:off x="9702672" y="1071705"/>
            <a:ext cx="660600" cy="361080"/>
            <a:chOff x="9702672" y="1071705"/>
            <a:chExt cx="66060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14:cNvPr>
                <p14:cNvContentPartPr/>
                <p14:nvPr/>
              </p14:nvContentPartPr>
              <p14:xfrm>
                <a:off x="9702672" y="1106985"/>
                <a:ext cx="133560" cy="2437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94032" y="1097985"/>
                  <a:ext cx="151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14:cNvPr>
                <p14:cNvContentPartPr/>
                <p14:nvPr/>
              </p14:nvContentPartPr>
              <p14:xfrm>
                <a:off x="9869352" y="1071705"/>
                <a:ext cx="16560" cy="23544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60712" y="1062705"/>
                  <a:ext cx="34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14:cNvPr>
                <p14:cNvContentPartPr/>
                <p14:nvPr/>
              </p14:nvContentPartPr>
              <p14:xfrm>
                <a:off x="9859992" y="1167105"/>
                <a:ext cx="123840" cy="2656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50992" y="1158465"/>
                  <a:ext cx="141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14:cNvPr>
                <p14:cNvContentPartPr/>
                <p14:nvPr/>
              </p14:nvContentPartPr>
              <p14:xfrm>
                <a:off x="10003632" y="1151985"/>
                <a:ext cx="135360" cy="11340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94632" y="1143345"/>
                  <a:ext cx="153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14:cNvPr>
                <p14:cNvContentPartPr/>
                <p14:nvPr/>
              </p14:nvContentPartPr>
              <p14:xfrm>
                <a:off x="10023072" y="1155225"/>
                <a:ext cx="134640" cy="16884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4432" y="1146225"/>
                  <a:ext cx="152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14:cNvPr>
                <p14:cNvContentPartPr/>
                <p14:nvPr/>
              </p14:nvContentPartPr>
              <p14:xfrm>
                <a:off x="10171392" y="1081425"/>
                <a:ext cx="191880" cy="26028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2392" y="1072425"/>
                  <a:ext cx="20952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14:cNvPr>
              <p14:cNvContentPartPr/>
              <p14:nvPr/>
            </p14:nvContentPartPr>
            <p14:xfrm>
              <a:off x="10464792" y="1093665"/>
              <a:ext cx="21600" cy="69120"/>
            </p14:xfrm>
          </p:contentPart>
        </mc:Choice>
        <mc:Fallback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55792" y="1085025"/>
                <a:ext cx="39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14:cNvPr>
              <p14:cNvContentPartPr/>
              <p14:nvPr/>
            </p14:nvContentPartPr>
            <p14:xfrm>
              <a:off x="10478832" y="1266105"/>
              <a:ext cx="35640" cy="6408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70192" y="1257465"/>
                <a:ext cx="5328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6566C69-68DD-8EE4-D4D9-C100F1697541}"/>
              </a:ext>
            </a:extLst>
          </p:cNvPr>
          <p:cNvGrpSpPr/>
          <p:nvPr/>
        </p:nvGrpSpPr>
        <p:grpSpPr>
          <a:xfrm>
            <a:off x="10691592" y="1082145"/>
            <a:ext cx="427680" cy="326520"/>
            <a:chOff x="10691592" y="1082145"/>
            <a:chExt cx="427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14:cNvPr>
                <p14:cNvContentPartPr/>
                <p14:nvPr/>
              </p14:nvContentPartPr>
              <p14:xfrm>
                <a:off x="10691592" y="1082145"/>
                <a:ext cx="156600" cy="28908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82952" y="1073505"/>
                  <a:ext cx="174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14:cNvPr>
                <p14:cNvContentPartPr/>
                <p14:nvPr/>
              </p14:nvContentPartPr>
              <p14:xfrm>
                <a:off x="10978152" y="1093665"/>
                <a:ext cx="141120" cy="31500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69152" y="1085025"/>
                  <a:ext cx="158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14:cNvPr>
                <p14:cNvContentPartPr/>
                <p14:nvPr/>
              </p14:nvContentPartPr>
              <p14:xfrm>
                <a:off x="10896072" y="1210665"/>
                <a:ext cx="148680" cy="270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87072" y="1201665"/>
                  <a:ext cx="16632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14:cNvPr>
              <p14:cNvContentPartPr/>
              <p14:nvPr/>
            </p14:nvContentPartPr>
            <p14:xfrm>
              <a:off x="7645272" y="1763265"/>
              <a:ext cx="163080" cy="289080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36272" y="1754265"/>
                <a:ext cx="180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14:cNvPr>
              <p14:cNvContentPartPr/>
              <p14:nvPr/>
            </p14:nvContentPartPr>
            <p14:xfrm>
              <a:off x="7895112" y="1761105"/>
              <a:ext cx="91440" cy="25776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86472" y="1752465"/>
                <a:ext cx="109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14:cNvPr>
              <p14:cNvContentPartPr/>
              <p14:nvPr/>
            </p14:nvContentPartPr>
            <p14:xfrm>
              <a:off x="7850472" y="1847145"/>
              <a:ext cx="101880" cy="37080"/>
            </p14:xfrm>
          </p:contentPart>
        </mc:Choice>
        <mc:Fallback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41472" y="1838505"/>
                <a:ext cx="1195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14:cNvPr>
              <p14:cNvContentPartPr/>
              <p14:nvPr/>
            </p14:nvContentPartPr>
            <p14:xfrm>
              <a:off x="8026512" y="1811145"/>
              <a:ext cx="137880" cy="20520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17512" y="1802505"/>
                <a:ext cx="155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14:cNvPr>
              <p14:cNvContentPartPr/>
              <p14:nvPr/>
            </p14:nvContentPartPr>
            <p14:xfrm>
              <a:off x="8219832" y="1774425"/>
              <a:ext cx="33120" cy="257040"/>
            </p14:xfrm>
          </p:contentPart>
        </mc:Choice>
        <mc:Fallback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10832" y="1765785"/>
                <a:ext cx="5076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64710CA-84B9-0C8F-05B7-C29D1F34B711}"/>
              </a:ext>
            </a:extLst>
          </p:cNvPr>
          <p:cNvGrpSpPr/>
          <p:nvPr/>
        </p:nvGrpSpPr>
        <p:grpSpPr>
          <a:xfrm>
            <a:off x="8434752" y="1685865"/>
            <a:ext cx="834480" cy="318600"/>
            <a:chOff x="8434752" y="1685865"/>
            <a:chExt cx="83448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14:cNvPr>
                <p14:cNvContentPartPr/>
                <p14:nvPr/>
              </p14:nvContentPartPr>
              <p14:xfrm>
                <a:off x="8434752" y="1788825"/>
                <a:ext cx="78840" cy="7560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26112" y="1780185"/>
                  <a:ext cx="96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14:cNvPr>
                <p14:cNvContentPartPr/>
                <p14:nvPr/>
              </p14:nvContentPartPr>
              <p14:xfrm>
                <a:off x="8450952" y="1900785"/>
                <a:ext cx="126000" cy="338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42312" y="1892145"/>
                  <a:ext cx="143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14:cNvPr>
                <p14:cNvContentPartPr/>
                <p14:nvPr/>
              </p14:nvContentPartPr>
              <p14:xfrm>
                <a:off x="8586312" y="1747785"/>
                <a:ext cx="32400" cy="23400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7672" y="1738785"/>
                  <a:ext cx="50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14:cNvPr>
                <p14:cNvContentPartPr/>
                <p14:nvPr/>
              </p14:nvContentPartPr>
              <p14:xfrm>
                <a:off x="8651472" y="1685865"/>
                <a:ext cx="98280" cy="16560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42472" y="1677225"/>
                  <a:ext cx="115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14:cNvPr>
                <p14:cNvContentPartPr/>
                <p14:nvPr/>
              </p14:nvContentPartPr>
              <p14:xfrm>
                <a:off x="8695392" y="1889265"/>
                <a:ext cx="99360" cy="11520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86392" y="1880625"/>
                  <a:ext cx="117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14:cNvPr>
                <p14:cNvContentPartPr/>
                <p14:nvPr/>
              </p14:nvContentPartPr>
              <p14:xfrm>
                <a:off x="8823192" y="1782705"/>
                <a:ext cx="30960" cy="19116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14552" y="1774065"/>
                  <a:ext cx="48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14:cNvPr>
                <p14:cNvContentPartPr/>
                <p14:nvPr/>
              </p14:nvContentPartPr>
              <p14:xfrm>
                <a:off x="8841912" y="1779465"/>
                <a:ext cx="223560" cy="17856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33272" y="1770465"/>
                  <a:ext cx="241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14:cNvPr>
                <p14:cNvContentPartPr/>
                <p14:nvPr/>
              </p14:nvContentPartPr>
              <p14:xfrm>
                <a:off x="9057552" y="1830945"/>
                <a:ext cx="138240" cy="14796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48552" y="1822305"/>
                  <a:ext cx="155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14:cNvPr>
                <p14:cNvContentPartPr/>
                <p14:nvPr/>
              </p14:nvContentPartPr>
              <p14:xfrm>
                <a:off x="9230712" y="1715385"/>
                <a:ext cx="38520" cy="24084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22072" y="1706385"/>
                  <a:ext cx="5616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9E8BFBE-8F86-0086-A3DB-9D13E3441C64}"/>
              </a:ext>
            </a:extLst>
          </p:cNvPr>
          <p:cNvGrpSpPr/>
          <p:nvPr/>
        </p:nvGrpSpPr>
        <p:grpSpPr>
          <a:xfrm>
            <a:off x="9450672" y="1542225"/>
            <a:ext cx="1366920" cy="441360"/>
            <a:chOff x="9450672" y="1542225"/>
            <a:chExt cx="136692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14:cNvPr>
                <p14:cNvContentPartPr/>
                <p14:nvPr/>
              </p14:nvContentPartPr>
              <p14:xfrm>
                <a:off x="9450672" y="1634025"/>
                <a:ext cx="113040" cy="7092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41672" y="1625385"/>
                  <a:ext cx="130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14:cNvPr>
                <p14:cNvContentPartPr/>
                <p14:nvPr/>
              </p14:nvContentPartPr>
              <p14:xfrm>
                <a:off x="9450672" y="1760025"/>
                <a:ext cx="247680" cy="22356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42032" y="1751025"/>
                  <a:ext cx="265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14:cNvPr>
                <p14:cNvContentPartPr/>
                <p14:nvPr/>
              </p14:nvContentPartPr>
              <p14:xfrm>
                <a:off x="9702312" y="1644105"/>
                <a:ext cx="188280" cy="29124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93312" y="1635465"/>
                  <a:ext cx="205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14:cNvPr>
                <p14:cNvContentPartPr/>
                <p14:nvPr/>
              </p14:nvContentPartPr>
              <p14:xfrm>
                <a:off x="9899232" y="1657785"/>
                <a:ext cx="102960" cy="16884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90592" y="1649145"/>
                  <a:ext cx="120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14:cNvPr>
                <p14:cNvContentPartPr/>
                <p14:nvPr/>
              </p14:nvContentPartPr>
              <p14:xfrm>
                <a:off x="9878352" y="1834545"/>
                <a:ext cx="142920" cy="12456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69352" y="1825905"/>
                  <a:ext cx="160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14:cNvPr>
                <p14:cNvContentPartPr/>
                <p14:nvPr/>
              </p14:nvContentPartPr>
              <p14:xfrm>
                <a:off x="10122792" y="1542225"/>
                <a:ext cx="52920" cy="12780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13792" y="1533585"/>
                  <a:ext cx="70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14:cNvPr>
                <p14:cNvContentPartPr/>
                <p14:nvPr/>
              </p14:nvContentPartPr>
              <p14:xfrm>
                <a:off x="10125672" y="1704225"/>
                <a:ext cx="119520" cy="10476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16672" y="1695225"/>
                  <a:ext cx="137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14:cNvPr>
                <p14:cNvContentPartPr/>
                <p14:nvPr/>
              </p14:nvContentPartPr>
              <p14:xfrm>
                <a:off x="10216032" y="1641225"/>
                <a:ext cx="181440" cy="26748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7032" y="1632585"/>
                  <a:ext cx="199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14:cNvPr>
                <p14:cNvContentPartPr/>
                <p14:nvPr/>
              </p14:nvContentPartPr>
              <p14:xfrm>
                <a:off x="10364352" y="1660665"/>
                <a:ext cx="94320" cy="4176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55712" y="1651665"/>
                  <a:ext cx="111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14:cNvPr>
                <p14:cNvContentPartPr/>
                <p14:nvPr/>
              </p14:nvContentPartPr>
              <p14:xfrm>
                <a:off x="10394232" y="1676865"/>
                <a:ext cx="104040" cy="18180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85232" y="1668225"/>
                  <a:ext cx="121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14:cNvPr>
                <p14:cNvContentPartPr/>
                <p14:nvPr/>
              </p14:nvContentPartPr>
              <p14:xfrm>
                <a:off x="10420512" y="1812945"/>
                <a:ext cx="187200" cy="12996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11872" y="1804305"/>
                  <a:ext cx="204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14:cNvPr>
                <p14:cNvContentPartPr/>
                <p14:nvPr/>
              </p14:nvContentPartPr>
              <p14:xfrm>
                <a:off x="10598352" y="1637265"/>
                <a:ext cx="98640" cy="9468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89352" y="1628625"/>
                  <a:ext cx="116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14:cNvPr>
                <p14:cNvContentPartPr/>
                <p14:nvPr/>
              </p14:nvContentPartPr>
              <p14:xfrm>
                <a:off x="10605192" y="1736265"/>
                <a:ext cx="212400" cy="17280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96192" y="1727265"/>
                  <a:ext cx="23004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14:cNvPr>
              <p14:cNvContentPartPr/>
              <p14:nvPr/>
            </p14:nvContentPartPr>
            <p14:xfrm>
              <a:off x="11013072" y="1716465"/>
              <a:ext cx="205560" cy="202680"/>
            </p14:xfrm>
          </p:contentPart>
        </mc:Choice>
        <mc:Fallback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004432" y="1707825"/>
                <a:ext cx="22320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91E3125-0336-B9BC-80DC-B705349912A4}"/>
              </a:ext>
            </a:extLst>
          </p:cNvPr>
          <p:cNvGrpSpPr/>
          <p:nvPr/>
        </p:nvGrpSpPr>
        <p:grpSpPr>
          <a:xfrm>
            <a:off x="11234112" y="1745985"/>
            <a:ext cx="166680" cy="284400"/>
            <a:chOff x="11234112" y="1745985"/>
            <a:chExt cx="16668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14:cNvPr>
                <p14:cNvContentPartPr/>
                <p14:nvPr/>
              </p14:nvContentPartPr>
              <p14:xfrm>
                <a:off x="11287752" y="1745985"/>
                <a:ext cx="113040" cy="28440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79112" y="1736985"/>
                  <a:ext cx="130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14:cNvPr>
                <p14:cNvContentPartPr/>
                <p14:nvPr/>
              </p14:nvContentPartPr>
              <p14:xfrm>
                <a:off x="11234112" y="1805745"/>
                <a:ext cx="141840" cy="6516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25112" y="1796745"/>
                  <a:ext cx="1594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14:cNvPr>
              <p14:cNvContentPartPr/>
              <p14:nvPr/>
            </p14:nvContentPartPr>
            <p14:xfrm>
              <a:off x="11525352" y="1896465"/>
              <a:ext cx="38160" cy="95760"/>
            </p14:xfrm>
          </p:contentPart>
        </mc:Choice>
        <mc:Fallback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16712" y="1887465"/>
                <a:ext cx="5580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05EF8D1B-E40F-5873-0047-E58C6D339A97}"/>
              </a:ext>
            </a:extLst>
          </p:cNvPr>
          <p:cNvGrpSpPr/>
          <p:nvPr/>
        </p:nvGrpSpPr>
        <p:grpSpPr>
          <a:xfrm>
            <a:off x="7608912" y="2377425"/>
            <a:ext cx="707400" cy="343440"/>
            <a:chOff x="7608912" y="2377425"/>
            <a:chExt cx="7074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14:cNvPr>
                <p14:cNvContentPartPr/>
                <p14:nvPr/>
              </p14:nvContentPartPr>
              <p14:xfrm>
                <a:off x="7608912" y="2420625"/>
                <a:ext cx="103320" cy="19404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00272" y="2411625"/>
                  <a:ext cx="120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14:cNvPr>
                <p14:cNvContentPartPr/>
                <p14:nvPr/>
              </p14:nvContentPartPr>
              <p14:xfrm>
                <a:off x="7702152" y="2468145"/>
                <a:ext cx="110160" cy="7128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93512" y="2459505"/>
                  <a:ext cx="127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14:cNvPr>
                <p14:cNvContentPartPr/>
                <p14:nvPr/>
              </p14:nvContentPartPr>
              <p14:xfrm>
                <a:off x="7755432" y="2377425"/>
                <a:ext cx="180360" cy="34344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46432" y="2368425"/>
                  <a:ext cx="198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14:cNvPr>
                <p14:cNvContentPartPr/>
                <p14:nvPr/>
              </p14:nvContentPartPr>
              <p14:xfrm>
                <a:off x="7832832" y="2394345"/>
                <a:ext cx="212400" cy="20484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24192" y="2385705"/>
                  <a:ext cx="230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14:cNvPr>
                <p14:cNvContentPartPr/>
                <p14:nvPr/>
              </p14:nvContentPartPr>
              <p14:xfrm>
                <a:off x="8010672" y="2563905"/>
                <a:ext cx="127440" cy="12564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02032" y="2555265"/>
                  <a:ext cx="145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14:cNvPr>
                <p14:cNvContentPartPr/>
                <p14:nvPr/>
              </p14:nvContentPartPr>
              <p14:xfrm>
                <a:off x="8250792" y="2414145"/>
                <a:ext cx="42120" cy="5220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42152" y="2405505"/>
                  <a:ext cx="59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14:cNvPr>
                <p14:cNvContentPartPr/>
                <p14:nvPr/>
              </p14:nvContentPartPr>
              <p14:xfrm>
                <a:off x="8269152" y="2585145"/>
                <a:ext cx="47160" cy="6984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60152" y="2576145"/>
                  <a:ext cx="648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BC2F3399-24FF-46C0-77E6-CAC17B2CC0CB}"/>
              </a:ext>
            </a:extLst>
          </p:cNvPr>
          <p:cNvGrpSpPr/>
          <p:nvPr/>
        </p:nvGrpSpPr>
        <p:grpSpPr>
          <a:xfrm>
            <a:off x="8523312" y="2407305"/>
            <a:ext cx="617040" cy="299880"/>
            <a:chOff x="8523312" y="2407305"/>
            <a:chExt cx="61704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14:cNvPr>
                <p14:cNvContentPartPr/>
                <p14:nvPr/>
              </p14:nvContentPartPr>
              <p14:xfrm>
                <a:off x="8523312" y="2444025"/>
                <a:ext cx="171000" cy="21672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14672" y="2435385"/>
                  <a:ext cx="188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14:cNvPr>
                <p14:cNvContentPartPr/>
                <p14:nvPr/>
              </p14:nvContentPartPr>
              <p14:xfrm>
                <a:off x="8764512" y="2422425"/>
                <a:ext cx="95400" cy="28476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55872" y="2413785"/>
                  <a:ext cx="113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14:cNvPr>
                <p14:cNvContentPartPr/>
                <p14:nvPr/>
              </p14:nvContentPartPr>
              <p14:xfrm>
                <a:off x="8708712" y="2544465"/>
                <a:ext cx="97560" cy="1116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00072" y="2535825"/>
                  <a:ext cx="115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14:cNvPr>
                <p14:cNvContentPartPr/>
                <p14:nvPr/>
              </p14:nvContentPartPr>
              <p14:xfrm>
                <a:off x="8927952" y="2482905"/>
                <a:ext cx="169200" cy="12636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19312" y="2474265"/>
                  <a:ext cx="18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14:cNvPr>
                <p14:cNvContentPartPr/>
                <p14:nvPr/>
              </p14:nvContentPartPr>
              <p14:xfrm>
                <a:off x="9124512" y="2407305"/>
                <a:ext cx="15840" cy="27000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15872" y="2398665"/>
                  <a:ext cx="3348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92CECC6-5829-CC52-BC92-4061B770E487}"/>
              </a:ext>
            </a:extLst>
          </p:cNvPr>
          <p:cNvGrpSpPr/>
          <p:nvPr/>
        </p:nvGrpSpPr>
        <p:grpSpPr>
          <a:xfrm>
            <a:off x="9349512" y="2344305"/>
            <a:ext cx="2143800" cy="351000"/>
            <a:chOff x="9349512" y="2344305"/>
            <a:chExt cx="214380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14:cNvPr>
                <p14:cNvContentPartPr/>
                <p14:nvPr/>
              </p14:nvContentPartPr>
              <p14:xfrm>
                <a:off x="9349512" y="2464545"/>
                <a:ext cx="91080" cy="12528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40512" y="2455905"/>
                  <a:ext cx="108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14:cNvPr>
                <p14:cNvContentPartPr/>
                <p14:nvPr/>
              </p14:nvContentPartPr>
              <p14:xfrm>
                <a:off x="9481272" y="2364825"/>
                <a:ext cx="36000" cy="27540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72632" y="2355825"/>
                  <a:ext cx="53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14:cNvPr>
                <p14:cNvContentPartPr/>
                <p14:nvPr/>
              </p14:nvContentPartPr>
              <p14:xfrm>
                <a:off x="9546432" y="2344305"/>
                <a:ext cx="217080" cy="28404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7792" y="2335305"/>
                  <a:ext cx="234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14:cNvPr>
                <p14:cNvContentPartPr/>
                <p14:nvPr/>
              </p14:nvContentPartPr>
              <p14:xfrm>
                <a:off x="9844512" y="2420625"/>
                <a:ext cx="236880" cy="23076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35512" y="2411625"/>
                  <a:ext cx="254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14:cNvPr>
                <p14:cNvContentPartPr/>
                <p14:nvPr/>
              </p14:nvContentPartPr>
              <p14:xfrm>
                <a:off x="10213872" y="2406225"/>
                <a:ext cx="163800" cy="27756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05232" y="2397225"/>
                  <a:ext cx="181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14:cNvPr>
                <p14:cNvContentPartPr/>
                <p14:nvPr/>
              </p14:nvContentPartPr>
              <p14:xfrm>
                <a:off x="10430232" y="2457705"/>
                <a:ext cx="104040" cy="23760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21232" y="2449065"/>
                  <a:ext cx="121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14:cNvPr>
                <p14:cNvContentPartPr/>
                <p14:nvPr/>
              </p14:nvContentPartPr>
              <p14:xfrm>
                <a:off x="10380912" y="2505225"/>
                <a:ext cx="146880" cy="4752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71912" y="2496225"/>
                  <a:ext cx="164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14:cNvPr>
                <p14:cNvContentPartPr/>
                <p14:nvPr/>
              </p14:nvContentPartPr>
              <p14:xfrm>
                <a:off x="10549392" y="2410545"/>
                <a:ext cx="156960" cy="16812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40392" y="2401545"/>
                  <a:ext cx="174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14:cNvPr>
                <p14:cNvContentPartPr/>
                <p14:nvPr/>
              </p14:nvContentPartPr>
              <p14:xfrm>
                <a:off x="10632552" y="2615025"/>
                <a:ext cx="125640" cy="7092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23912" y="2606025"/>
                  <a:ext cx="143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14:cNvPr>
                <p14:cNvContentPartPr/>
                <p14:nvPr/>
              </p14:nvContentPartPr>
              <p14:xfrm>
                <a:off x="10866912" y="2386065"/>
                <a:ext cx="128160" cy="15984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58272" y="2377425"/>
                  <a:ext cx="145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14:cNvPr>
                <p14:cNvContentPartPr/>
                <p14:nvPr/>
              </p14:nvContentPartPr>
              <p14:xfrm>
                <a:off x="10936392" y="2503065"/>
                <a:ext cx="122040" cy="12348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27392" y="2494425"/>
                  <a:ext cx="139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14:cNvPr>
                <p14:cNvContentPartPr/>
                <p14:nvPr/>
              </p14:nvContentPartPr>
              <p14:xfrm>
                <a:off x="11072472" y="2385345"/>
                <a:ext cx="207720" cy="21600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63472" y="2376345"/>
                  <a:ext cx="22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14:cNvPr>
                <p14:cNvContentPartPr/>
                <p14:nvPr/>
              </p14:nvContentPartPr>
              <p14:xfrm>
                <a:off x="11319792" y="2420625"/>
                <a:ext cx="127440" cy="15444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11152" y="2411625"/>
                  <a:ext cx="145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14:cNvPr>
                <p14:cNvContentPartPr/>
                <p14:nvPr/>
              </p14:nvContentPartPr>
              <p14:xfrm>
                <a:off x="11456592" y="2404065"/>
                <a:ext cx="36720" cy="19008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47592" y="2395425"/>
                  <a:ext cx="543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A308AC5B-0EE2-BD0C-AA3E-CCC8A5305018}"/>
              </a:ext>
            </a:extLst>
          </p:cNvPr>
          <p:cNvGrpSpPr/>
          <p:nvPr/>
        </p:nvGrpSpPr>
        <p:grpSpPr>
          <a:xfrm>
            <a:off x="7859832" y="2957025"/>
            <a:ext cx="721080" cy="292320"/>
            <a:chOff x="7859832" y="2957025"/>
            <a:chExt cx="72108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14:cNvPr>
                <p14:cNvContentPartPr/>
                <p14:nvPr/>
              </p14:nvContentPartPr>
              <p14:xfrm>
                <a:off x="7859832" y="2977905"/>
                <a:ext cx="168120" cy="27144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50832" y="2968905"/>
                  <a:ext cx="185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14:cNvPr>
                <p14:cNvContentPartPr/>
                <p14:nvPr/>
              </p14:nvContentPartPr>
              <p14:xfrm>
                <a:off x="8111472" y="2963865"/>
                <a:ext cx="71280" cy="28368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2832" y="2954865"/>
                  <a:ext cx="88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14:cNvPr>
                <p14:cNvContentPartPr/>
                <p14:nvPr/>
              </p14:nvContentPartPr>
              <p14:xfrm>
                <a:off x="8038392" y="3074745"/>
                <a:ext cx="128520" cy="3564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29392" y="3065745"/>
                  <a:ext cx="146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14:cNvPr>
                <p14:cNvContentPartPr/>
                <p14:nvPr/>
              </p14:nvContentPartPr>
              <p14:xfrm>
                <a:off x="8317392" y="3054225"/>
                <a:ext cx="122400" cy="14976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08752" y="3045225"/>
                  <a:ext cx="14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14:cNvPr>
                <p14:cNvContentPartPr/>
                <p14:nvPr/>
              </p14:nvContentPartPr>
              <p14:xfrm>
                <a:off x="8539512" y="2957025"/>
                <a:ext cx="41400" cy="20772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30512" y="2948025"/>
                  <a:ext cx="59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AAFCBE8-6CE7-47EA-D718-66E5E3638BBA}"/>
              </a:ext>
            </a:extLst>
          </p:cNvPr>
          <p:cNvGrpSpPr/>
          <p:nvPr/>
        </p:nvGrpSpPr>
        <p:grpSpPr>
          <a:xfrm>
            <a:off x="8738592" y="2876025"/>
            <a:ext cx="819360" cy="299160"/>
            <a:chOff x="8738592" y="2876025"/>
            <a:chExt cx="81936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14:cNvPr>
                <p14:cNvContentPartPr/>
                <p14:nvPr/>
              </p14:nvContentPartPr>
              <p14:xfrm>
                <a:off x="8738592" y="2956665"/>
                <a:ext cx="169200" cy="19188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29592" y="2948025"/>
                  <a:ext cx="186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14:cNvPr>
                <p14:cNvContentPartPr/>
                <p14:nvPr/>
              </p14:nvContentPartPr>
              <p14:xfrm>
                <a:off x="9069072" y="2982585"/>
                <a:ext cx="41760" cy="4752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60072" y="2973945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14:cNvPr>
                <p14:cNvContentPartPr/>
                <p14:nvPr/>
              </p14:nvContentPartPr>
              <p14:xfrm>
                <a:off x="9056832" y="2908425"/>
                <a:ext cx="174960" cy="23400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48192" y="2899425"/>
                  <a:ext cx="192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14:cNvPr>
                <p14:cNvContentPartPr/>
                <p14:nvPr/>
              </p14:nvContentPartPr>
              <p14:xfrm>
                <a:off x="9272832" y="2876025"/>
                <a:ext cx="285120" cy="29916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63832" y="2867025"/>
                  <a:ext cx="3027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E50A6BD7-E218-6AC9-D46F-C641D957F430}"/>
              </a:ext>
            </a:extLst>
          </p:cNvPr>
          <p:cNvGrpSpPr/>
          <p:nvPr/>
        </p:nvGrpSpPr>
        <p:grpSpPr>
          <a:xfrm>
            <a:off x="9856752" y="2793945"/>
            <a:ext cx="1604160" cy="344880"/>
            <a:chOff x="9856752" y="2793945"/>
            <a:chExt cx="160416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14:cNvPr>
                <p14:cNvContentPartPr/>
                <p14:nvPr/>
              </p14:nvContentPartPr>
              <p14:xfrm>
                <a:off x="9856752" y="2932185"/>
                <a:ext cx="144000" cy="18972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47752" y="2923545"/>
                  <a:ext cx="161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14:cNvPr>
                <p14:cNvContentPartPr/>
                <p14:nvPr/>
              </p14:nvContentPartPr>
              <p14:xfrm>
                <a:off x="10081752" y="2819145"/>
                <a:ext cx="117360" cy="31968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73112" y="2810145"/>
                  <a:ext cx="135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14:cNvPr>
                <p14:cNvContentPartPr/>
                <p14:nvPr/>
              </p14:nvContentPartPr>
              <p14:xfrm>
                <a:off x="10034952" y="2984745"/>
                <a:ext cx="95040" cy="864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6312" y="2975745"/>
                  <a:ext cx="112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14:cNvPr>
                <p14:cNvContentPartPr/>
                <p14:nvPr/>
              </p14:nvContentPartPr>
              <p14:xfrm>
                <a:off x="10216032" y="2891145"/>
                <a:ext cx="168480" cy="12204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07032" y="2882505"/>
                  <a:ext cx="186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14:cNvPr>
                <p14:cNvContentPartPr/>
                <p14:nvPr/>
              </p14:nvContentPartPr>
              <p14:xfrm>
                <a:off x="10338432" y="3046305"/>
                <a:ext cx="138240" cy="8100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29432" y="3037305"/>
                  <a:ext cx="155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14:cNvPr>
                <p14:cNvContentPartPr/>
                <p14:nvPr/>
              </p14:nvContentPartPr>
              <p14:xfrm>
                <a:off x="10552272" y="2793945"/>
                <a:ext cx="143280" cy="20880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43272" y="2784945"/>
                  <a:ext cx="160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14:cNvPr>
                <p14:cNvContentPartPr/>
                <p14:nvPr/>
              </p14:nvContentPartPr>
              <p14:xfrm>
                <a:off x="10667112" y="2836425"/>
                <a:ext cx="149400" cy="24012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58112" y="2827785"/>
                  <a:ext cx="167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14:cNvPr>
                <p14:cNvContentPartPr/>
                <p14:nvPr/>
              </p14:nvContentPartPr>
              <p14:xfrm>
                <a:off x="10833792" y="2800425"/>
                <a:ext cx="228600" cy="22464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24792" y="2791425"/>
                  <a:ext cx="246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14:cNvPr>
                <p14:cNvContentPartPr/>
                <p14:nvPr/>
              </p14:nvContentPartPr>
              <p14:xfrm>
                <a:off x="11065992" y="2921745"/>
                <a:ext cx="98280" cy="4968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56992" y="2912745"/>
                  <a:ext cx="115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14:cNvPr>
                <p14:cNvContentPartPr/>
                <p14:nvPr/>
              </p14:nvContentPartPr>
              <p14:xfrm>
                <a:off x="11186232" y="2820945"/>
                <a:ext cx="144000" cy="18180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77592" y="2811945"/>
                  <a:ext cx="161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14:cNvPr>
                <p14:cNvContentPartPr/>
                <p14:nvPr/>
              </p14:nvContentPartPr>
              <p14:xfrm>
                <a:off x="11276232" y="2828505"/>
                <a:ext cx="136440" cy="7596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67592" y="2819865"/>
                  <a:ext cx="154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14:cNvPr>
                <p14:cNvContentPartPr/>
                <p14:nvPr/>
              </p14:nvContentPartPr>
              <p14:xfrm>
                <a:off x="11368032" y="2941545"/>
                <a:ext cx="92880" cy="6372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59392" y="2932905"/>
                  <a:ext cx="1105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4C81247-56EC-574A-960E-CE4A3FF3A386}"/>
              </a:ext>
            </a:extLst>
          </p:cNvPr>
          <p:cNvGrpSpPr/>
          <p:nvPr/>
        </p:nvGrpSpPr>
        <p:grpSpPr>
          <a:xfrm>
            <a:off x="7932192" y="3406305"/>
            <a:ext cx="496440" cy="351720"/>
            <a:chOff x="7932192" y="3406305"/>
            <a:chExt cx="49644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14:cNvPr>
                <p14:cNvContentPartPr/>
                <p14:nvPr/>
              </p14:nvContentPartPr>
              <p14:xfrm>
                <a:off x="7932192" y="3472545"/>
                <a:ext cx="118080" cy="21636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23552" y="3463905"/>
                  <a:ext cx="135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14:cNvPr>
                <p14:cNvContentPartPr/>
                <p14:nvPr/>
              </p14:nvContentPartPr>
              <p14:xfrm>
                <a:off x="8117232" y="3406305"/>
                <a:ext cx="19080" cy="35172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08592" y="3397665"/>
                  <a:ext cx="36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14:cNvPr>
                <p14:cNvContentPartPr/>
                <p14:nvPr/>
              </p14:nvContentPartPr>
              <p14:xfrm>
                <a:off x="8142792" y="3419985"/>
                <a:ext cx="285840" cy="24696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34152" y="3411345"/>
                  <a:ext cx="30348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14:cNvPr>
              <p14:cNvContentPartPr/>
              <p14:nvPr/>
            </p14:nvContentPartPr>
            <p14:xfrm>
              <a:off x="8598192" y="3399105"/>
              <a:ext cx="7920" cy="108000"/>
            </p14:xfrm>
          </p:contentPart>
        </mc:Choice>
        <mc:Fallback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589552" y="3390465"/>
                <a:ext cx="255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14:cNvPr>
              <p14:cNvContentPartPr/>
              <p14:nvPr/>
            </p14:nvContentPartPr>
            <p14:xfrm>
              <a:off x="8623752" y="3345465"/>
              <a:ext cx="198000" cy="227520"/>
            </p14:xfrm>
          </p:contentPart>
        </mc:Choice>
        <mc:Fallback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14752" y="3336465"/>
                <a:ext cx="215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14:cNvPr>
              <p14:cNvContentPartPr/>
              <p14:nvPr/>
            </p14:nvContentPartPr>
            <p14:xfrm>
              <a:off x="8833272" y="3390825"/>
              <a:ext cx="76680" cy="140040"/>
            </p14:xfrm>
          </p:contentPart>
        </mc:Choice>
        <mc:Fallback>
          <p:pic>
            <p:nvPicPr>
              <p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24632" y="3381825"/>
                <a:ext cx="943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14:cNvPr>
              <p14:cNvContentPartPr/>
              <p14:nvPr/>
            </p14:nvContentPartPr>
            <p14:xfrm>
              <a:off x="8864952" y="3378945"/>
              <a:ext cx="92880" cy="156240"/>
            </p14:xfrm>
          </p:contentPart>
        </mc:Choice>
        <mc:Fallback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856312" y="3369945"/>
                <a:ext cx="110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14:cNvPr>
              <p14:cNvContentPartPr/>
              <p14:nvPr/>
            </p14:nvContentPartPr>
            <p14:xfrm>
              <a:off x="8963232" y="3432225"/>
              <a:ext cx="137520" cy="198360"/>
            </p14:xfrm>
          </p:contentPart>
        </mc:Choice>
        <mc:Fallback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54592" y="3423585"/>
                <a:ext cx="1551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D41D98CC-DE8F-B0D5-BA6F-4418EA9B2DB0}"/>
              </a:ext>
            </a:extLst>
          </p:cNvPr>
          <p:cNvGrpSpPr/>
          <p:nvPr/>
        </p:nvGrpSpPr>
        <p:grpSpPr>
          <a:xfrm>
            <a:off x="9402792" y="3329625"/>
            <a:ext cx="660600" cy="329760"/>
            <a:chOff x="9402792" y="3329625"/>
            <a:chExt cx="66060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14:cNvPr>
                <p14:cNvContentPartPr/>
                <p14:nvPr/>
              </p14:nvContentPartPr>
              <p14:xfrm>
                <a:off x="9402792" y="3422865"/>
                <a:ext cx="114840" cy="18144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94152" y="3413865"/>
                  <a:ext cx="132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14:cNvPr>
                <p14:cNvContentPartPr/>
                <p14:nvPr/>
              </p14:nvContentPartPr>
              <p14:xfrm>
                <a:off x="9580632" y="3410265"/>
                <a:ext cx="142920" cy="24912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1992" y="3401265"/>
                  <a:ext cx="160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14:cNvPr>
                <p14:cNvContentPartPr/>
                <p14:nvPr/>
              </p14:nvContentPartPr>
              <p14:xfrm>
                <a:off x="9547152" y="3486945"/>
                <a:ext cx="128160" cy="6804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38152" y="3477945"/>
                  <a:ext cx="145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14:cNvPr>
                <p14:cNvContentPartPr/>
                <p14:nvPr/>
              </p14:nvContentPartPr>
              <p14:xfrm>
                <a:off x="9768552" y="3401625"/>
                <a:ext cx="106200" cy="10944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59552" y="3392625"/>
                  <a:ext cx="12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14:cNvPr>
                <p14:cNvContentPartPr/>
                <p14:nvPr/>
              </p14:nvContentPartPr>
              <p14:xfrm>
                <a:off x="9940992" y="3329625"/>
                <a:ext cx="58680" cy="274320"/>
              </p14:xfrm>
            </p:contentPart>
          </mc:Choice>
          <mc:Fallback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31992" y="3320985"/>
                  <a:ext cx="76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14:cNvPr>
                <p14:cNvContentPartPr/>
                <p14:nvPr/>
              </p14:nvContentPartPr>
              <p14:xfrm>
                <a:off x="9965112" y="3485505"/>
                <a:ext cx="98280" cy="52920"/>
              </p14:xfrm>
            </p:contentPart>
          </mc:Choice>
          <mc:Fallback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56472" y="3476505"/>
                  <a:ext cx="1159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05EC323-7526-1EBF-9CBF-8D6649825FB3}"/>
              </a:ext>
            </a:extLst>
          </p:cNvPr>
          <p:cNvGrpSpPr/>
          <p:nvPr/>
        </p:nvGrpSpPr>
        <p:grpSpPr>
          <a:xfrm>
            <a:off x="10234752" y="3253305"/>
            <a:ext cx="1443960" cy="285120"/>
            <a:chOff x="10234752" y="3253305"/>
            <a:chExt cx="144396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14:cNvPr>
                <p14:cNvContentPartPr/>
                <p14:nvPr/>
              </p14:nvContentPartPr>
              <p14:xfrm>
                <a:off x="10234752" y="3381825"/>
                <a:ext cx="107280" cy="86040"/>
              </p14:xfrm>
            </p:contentPart>
          </mc:Choice>
          <mc:Fallback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25752" y="3372825"/>
                  <a:ext cx="124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14:cNvPr>
                <p14:cNvContentPartPr/>
                <p14:nvPr/>
              </p14:nvContentPartPr>
              <p14:xfrm>
                <a:off x="10412592" y="3261945"/>
                <a:ext cx="20160" cy="262080"/>
              </p14:xfrm>
            </p:contentPart>
          </mc:Choice>
          <mc:Fallback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03952" y="3252945"/>
                  <a:ext cx="37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14:cNvPr>
                <p14:cNvContentPartPr/>
                <p14:nvPr/>
              </p14:nvContentPartPr>
              <p14:xfrm>
                <a:off x="10404672" y="3335385"/>
                <a:ext cx="223200" cy="126000"/>
              </p14:xfrm>
            </p:contentPart>
          </mc:Choice>
          <mc:Fallback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95672" y="3326745"/>
                  <a:ext cx="240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14:cNvPr>
                <p14:cNvContentPartPr/>
                <p14:nvPr/>
              </p14:nvContentPartPr>
              <p14:xfrm>
                <a:off x="10639032" y="3337545"/>
                <a:ext cx="153360" cy="18828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30032" y="3328905"/>
                  <a:ext cx="17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14:cNvPr>
                <p14:cNvContentPartPr/>
                <p14:nvPr/>
              </p14:nvContentPartPr>
              <p14:xfrm>
                <a:off x="10783032" y="3280665"/>
                <a:ext cx="266760" cy="193320"/>
              </p14:xfrm>
            </p:contentPart>
          </mc:Choice>
          <mc:Fallback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74392" y="3272025"/>
                  <a:ext cx="284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14:cNvPr>
                <p14:cNvContentPartPr/>
                <p14:nvPr/>
              </p14:nvContentPartPr>
              <p14:xfrm>
                <a:off x="11112432" y="3301545"/>
                <a:ext cx="128160" cy="13572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03792" y="3292545"/>
                  <a:ext cx="145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14:cNvPr>
                <p14:cNvContentPartPr/>
                <p14:nvPr/>
              </p14:nvContentPartPr>
              <p14:xfrm>
                <a:off x="11296752" y="3253305"/>
                <a:ext cx="18720" cy="17676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87752" y="3244305"/>
                  <a:ext cx="36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14:cNvPr>
                <p14:cNvContentPartPr/>
                <p14:nvPr/>
              </p14:nvContentPartPr>
              <p14:xfrm>
                <a:off x="11225832" y="3298665"/>
                <a:ext cx="231840" cy="23976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16832" y="3290025"/>
                  <a:ext cx="249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14:cNvPr>
                <p14:cNvContentPartPr/>
                <p14:nvPr/>
              </p14:nvContentPartPr>
              <p14:xfrm>
                <a:off x="11394672" y="3313425"/>
                <a:ext cx="86760" cy="123120"/>
              </p14:xfrm>
            </p:contentPart>
          </mc:Choice>
          <mc:Fallback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86032" y="3304425"/>
                  <a:ext cx="104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14:cNvPr>
                <p14:cNvContentPartPr/>
                <p14:nvPr/>
              </p14:nvContentPartPr>
              <p14:xfrm>
                <a:off x="11482152" y="3273825"/>
                <a:ext cx="196560" cy="17352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3512" y="3265185"/>
                  <a:ext cx="2142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6CC2B1B-4FC0-F839-7193-295A0F03CA68}"/>
              </a:ext>
            </a:extLst>
          </p:cNvPr>
          <p:cNvGrpSpPr/>
          <p:nvPr/>
        </p:nvGrpSpPr>
        <p:grpSpPr>
          <a:xfrm>
            <a:off x="7676952" y="4422225"/>
            <a:ext cx="588240" cy="389520"/>
            <a:chOff x="7676952" y="4422225"/>
            <a:chExt cx="58824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14:cNvPr>
                <p14:cNvContentPartPr/>
                <p14:nvPr/>
              </p14:nvContentPartPr>
              <p14:xfrm>
                <a:off x="7676952" y="4422225"/>
                <a:ext cx="182520" cy="54720"/>
              </p14:xfrm>
            </p:contentPart>
          </mc:Choice>
          <mc:Fallback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68312" y="4413585"/>
                  <a:ext cx="200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14:cNvPr>
                <p14:cNvContentPartPr/>
                <p14:nvPr/>
              </p14:nvContentPartPr>
              <p14:xfrm>
                <a:off x="7678032" y="4466865"/>
                <a:ext cx="223200" cy="34488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69392" y="4457865"/>
                  <a:ext cx="2408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14:cNvPr>
                <p14:cNvContentPartPr/>
                <p14:nvPr/>
              </p14:nvContentPartPr>
              <p14:xfrm>
                <a:off x="7697112" y="4589625"/>
                <a:ext cx="151200" cy="73440"/>
              </p14:xfrm>
            </p:contentPart>
          </mc:Choice>
          <mc:Fallback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88472" y="4580985"/>
                  <a:ext cx="168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14:cNvPr>
                <p14:cNvContentPartPr/>
                <p14:nvPr/>
              </p14:nvContentPartPr>
              <p14:xfrm>
                <a:off x="7967112" y="4574145"/>
                <a:ext cx="120960" cy="153000"/>
              </p14:xfrm>
            </p:contentPart>
          </mc:Choice>
          <mc:Fallback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58472" y="4565505"/>
                  <a:ext cx="138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14:cNvPr>
                <p14:cNvContentPartPr/>
                <p14:nvPr/>
              </p14:nvContentPartPr>
              <p14:xfrm>
                <a:off x="8157912" y="4535985"/>
                <a:ext cx="107280" cy="178560"/>
              </p14:xfrm>
            </p:contentPart>
          </mc:Choice>
          <mc:Fallback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48912" y="4527345"/>
                  <a:ext cx="1249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BE8509C2-710B-0DA7-B0CF-D89EB36AFEAD}"/>
              </a:ext>
            </a:extLst>
          </p:cNvPr>
          <p:cNvGrpSpPr/>
          <p:nvPr/>
        </p:nvGrpSpPr>
        <p:grpSpPr>
          <a:xfrm>
            <a:off x="8481912" y="4357425"/>
            <a:ext cx="639720" cy="353160"/>
            <a:chOff x="8481912" y="4357425"/>
            <a:chExt cx="63972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14:cNvPr>
                <p14:cNvContentPartPr/>
                <p14:nvPr/>
              </p14:nvContentPartPr>
              <p14:xfrm>
                <a:off x="8481912" y="4511865"/>
                <a:ext cx="156240" cy="198720"/>
              </p14:xfrm>
            </p:contentPart>
          </mc:Choice>
          <mc:Fallback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73272" y="4503225"/>
                  <a:ext cx="173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14:cNvPr>
                <p14:cNvContentPartPr/>
                <p14:nvPr/>
              </p14:nvContentPartPr>
              <p14:xfrm>
                <a:off x="8624472" y="4534905"/>
                <a:ext cx="126720" cy="13896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15832" y="4526265"/>
                  <a:ext cx="144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14:cNvPr>
                <p14:cNvContentPartPr/>
                <p14:nvPr/>
              </p14:nvContentPartPr>
              <p14:xfrm>
                <a:off x="8782512" y="4357425"/>
                <a:ext cx="8280" cy="33444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73512" y="4348425"/>
                  <a:ext cx="25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14:cNvPr>
                <p14:cNvContentPartPr/>
                <p14:nvPr/>
              </p14:nvContentPartPr>
              <p14:xfrm>
                <a:off x="8843352" y="4502865"/>
                <a:ext cx="164520" cy="17820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34712" y="4493865"/>
                  <a:ext cx="182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14:cNvPr>
                <p14:cNvContentPartPr/>
                <p14:nvPr/>
              </p14:nvContentPartPr>
              <p14:xfrm>
                <a:off x="9098592" y="4452825"/>
                <a:ext cx="23040" cy="132480"/>
              </p14:xfrm>
            </p:contentPart>
          </mc:Choice>
          <mc:Fallback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89592" y="4444185"/>
                  <a:ext cx="4068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14:cNvPr>
              <p14:cNvContentPartPr/>
              <p14:nvPr/>
            </p14:nvContentPartPr>
            <p14:xfrm>
              <a:off x="9310632" y="4397385"/>
              <a:ext cx="127080" cy="146160"/>
            </p14:xfrm>
          </p:contentPart>
        </mc:Choice>
        <mc:Fallback>
          <p:pic>
            <p:nvPicPr>
              <p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301992" y="4388385"/>
                <a:ext cx="144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14:cNvPr>
              <p14:cNvContentPartPr/>
              <p14:nvPr/>
            </p14:nvContentPartPr>
            <p14:xfrm>
              <a:off x="9479832" y="4345545"/>
              <a:ext cx="27000" cy="227520"/>
            </p14:xfrm>
          </p:contentPart>
        </mc:Choice>
        <mc:Fallback>
          <p:pic>
            <p:nvPicPr>
              <p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471192" y="4336905"/>
                <a:ext cx="44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14:cNvPr>
              <p14:cNvContentPartPr/>
              <p14:nvPr/>
            </p14:nvContentPartPr>
            <p14:xfrm>
              <a:off x="9428352" y="4481985"/>
              <a:ext cx="138600" cy="184680"/>
            </p14:xfrm>
          </p:contentPart>
        </mc:Choice>
        <mc:Fallback>
          <p:pic>
            <p:nvPicPr>
              <p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419712" y="4472985"/>
                <a:ext cx="156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14:cNvPr>
              <p14:cNvContentPartPr/>
              <p14:nvPr/>
            </p14:nvContentPartPr>
            <p14:xfrm>
              <a:off x="9591432" y="4432305"/>
              <a:ext cx="196560" cy="137160"/>
            </p14:xfrm>
          </p:contentPart>
        </mc:Choice>
        <mc:Fallback>
          <p:pic>
            <p:nvPicPr>
              <p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582432" y="4423665"/>
                <a:ext cx="2142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14:cNvPr>
              <p14:cNvContentPartPr/>
              <p14:nvPr/>
            </p14:nvContentPartPr>
            <p14:xfrm>
              <a:off x="9912552" y="4312425"/>
              <a:ext cx="88560" cy="304200"/>
            </p14:xfrm>
          </p:contentPart>
        </mc:Choice>
        <mc:Fallback>
          <p:pic>
            <p:nvPicPr>
              <p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903912" y="4303785"/>
                <a:ext cx="10620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D55EF646-2DE9-4DFF-FDAC-F8D91982802C}"/>
              </a:ext>
            </a:extLst>
          </p:cNvPr>
          <p:cNvGrpSpPr/>
          <p:nvPr/>
        </p:nvGrpSpPr>
        <p:grpSpPr>
          <a:xfrm>
            <a:off x="10076712" y="4178865"/>
            <a:ext cx="1832760" cy="447840"/>
            <a:chOff x="10076712" y="4178865"/>
            <a:chExt cx="183276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14:cNvPr>
                <p14:cNvContentPartPr/>
                <p14:nvPr/>
              </p14:nvContentPartPr>
              <p14:xfrm>
                <a:off x="10076712" y="4392345"/>
                <a:ext cx="86040" cy="45000"/>
              </p14:xfrm>
            </p:contentPart>
          </mc:Choice>
          <mc:Fallback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67712" y="4383705"/>
                  <a:ext cx="103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14:cNvPr>
                <p14:cNvContentPartPr/>
                <p14:nvPr/>
              </p14:nvContentPartPr>
              <p14:xfrm>
                <a:off x="10096512" y="4418265"/>
                <a:ext cx="176760" cy="208440"/>
              </p14:xfrm>
            </p:contentPart>
          </mc:Choice>
          <mc:Fallback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87872" y="4409625"/>
                  <a:ext cx="194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14:cNvPr>
                <p14:cNvContentPartPr/>
                <p14:nvPr/>
              </p14:nvContentPartPr>
              <p14:xfrm>
                <a:off x="10266792" y="4392345"/>
                <a:ext cx="107280" cy="54360"/>
              </p14:xfrm>
            </p:contentPart>
          </mc:Choice>
          <mc:Fallback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57792" y="4383345"/>
                  <a:ext cx="124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14:cNvPr>
                <p14:cNvContentPartPr/>
                <p14:nvPr/>
              </p14:nvContentPartPr>
              <p14:xfrm>
                <a:off x="10300632" y="4460745"/>
                <a:ext cx="139320" cy="37080"/>
              </p14:xfrm>
            </p:contentPart>
          </mc:Choice>
          <mc:Fallback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91992" y="4452105"/>
                  <a:ext cx="156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14:cNvPr>
                <p14:cNvContentPartPr/>
                <p14:nvPr/>
              </p14:nvContentPartPr>
              <p14:xfrm>
                <a:off x="10358592" y="4525185"/>
                <a:ext cx="142920" cy="72000"/>
              </p14:xfrm>
            </p:contentPart>
          </mc:Choice>
          <mc:Fallback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49592" y="4516185"/>
                  <a:ext cx="16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14:cNvPr>
                <p14:cNvContentPartPr/>
                <p14:nvPr/>
              </p14:nvContentPartPr>
              <p14:xfrm>
                <a:off x="10447872" y="4425465"/>
                <a:ext cx="104040" cy="135000"/>
              </p14:xfrm>
            </p:contentPart>
          </mc:Choice>
          <mc:Fallback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38872" y="4416825"/>
                  <a:ext cx="121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14:cNvPr>
                <p14:cNvContentPartPr/>
                <p14:nvPr/>
              </p14:nvContentPartPr>
              <p14:xfrm>
                <a:off x="10528872" y="4439505"/>
                <a:ext cx="241200" cy="85680"/>
              </p14:xfrm>
            </p:contentPart>
          </mc:Choice>
          <mc:Fallback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20232" y="4430505"/>
                  <a:ext cx="258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14:cNvPr>
                <p14:cNvContentPartPr/>
                <p14:nvPr/>
              </p14:nvContentPartPr>
              <p14:xfrm>
                <a:off x="10824072" y="4256265"/>
                <a:ext cx="210240" cy="308520"/>
              </p14:xfrm>
            </p:contentPart>
          </mc:Choice>
          <mc:Fallback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815432" y="4247265"/>
                  <a:ext cx="227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14:cNvPr>
                <p14:cNvContentPartPr/>
                <p14:nvPr/>
              </p14:nvContentPartPr>
              <p14:xfrm>
                <a:off x="11073912" y="4281465"/>
                <a:ext cx="130320" cy="65880"/>
              </p14:xfrm>
            </p:contentPart>
          </mc:Choice>
          <mc:Fallback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64912" y="4272825"/>
                  <a:ext cx="147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14:cNvPr>
                <p14:cNvContentPartPr/>
                <p14:nvPr/>
              </p14:nvContentPartPr>
              <p14:xfrm>
                <a:off x="11097672" y="4382985"/>
                <a:ext cx="241560" cy="171720"/>
              </p14:xfrm>
            </p:contentPart>
          </mc:Choice>
          <mc:Fallback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088672" y="4374345"/>
                  <a:ext cx="259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14:cNvPr>
                <p14:cNvContentPartPr/>
                <p14:nvPr/>
              </p14:nvContentPartPr>
              <p14:xfrm>
                <a:off x="11473872" y="4253745"/>
                <a:ext cx="73800" cy="58680"/>
              </p14:xfrm>
            </p:contentPart>
          </mc:Choice>
          <mc:Fallback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64872" y="4244745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14:cNvPr>
                <p14:cNvContentPartPr/>
                <p14:nvPr/>
              </p14:nvContentPartPr>
              <p14:xfrm>
                <a:off x="11631552" y="4178865"/>
                <a:ext cx="19440" cy="153360"/>
              </p14:xfrm>
            </p:contentPart>
          </mc:Choice>
          <mc:Fallback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622912" y="4170225"/>
                  <a:ext cx="37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14:cNvPr>
                <p14:cNvContentPartPr/>
                <p14:nvPr/>
              </p14:nvContentPartPr>
              <p14:xfrm>
                <a:off x="11516352" y="4389465"/>
                <a:ext cx="12600" cy="127440"/>
              </p14:xfrm>
            </p:contentPart>
          </mc:Choice>
          <mc:Fallback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07712" y="4380465"/>
                  <a:ext cx="30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14:cNvPr>
                <p14:cNvContentPartPr/>
                <p14:nvPr/>
              </p14:nvContentPartPr>
              <p14:xfrm>
                <a:off x="11525352" y="4368945"/>
                <a:ext cx="138240" cy="154800"/>
              </p14:xfrm>
            </p:contentPart>
          </mc:Choice>
          <mc:Fallback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16712" y="4359945"/>
                  <a:ext cx="155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14:cNvPr>
                <p14:cNvContentPartPr/>
                <p14:nvPr/>
              </p14:nvContentPartPr>
              <p14:xfrm>
                <a:off x="11704632" y="4279665"/>
                <a:ext cx="149400" cy="117360"/>
              </p14:xfrm>
            </p:contentPart>
          </mc:Choice>
          <mc:Fallback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95992" y="4270665"/>
                  <a:ext cx="167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14:cNvPr>
                <p14:cNvContentPartPr/>
                <p14:nvPr/>
              </p14:nvContentPartPr>
              <p14:xfrm>
                <a:off x="11800032" y="4238265"/>
                <a:ext cx="109440" cy="245520"/>
              </p14:xfrm>
            </p:contentPart>
          </mc:Choice>
          <mc:Fallback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791392" y="4229625"/>
                  <a:ext cx="1270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31EF35D2-42C7-B984-17BB-5B005B9D9D23}"/>
              </a:ext>
            </a:extLst>
          </p:cNvPr>
          <p:cNvGrpSpPr/>
          <p:nvPr/>
        </p:nvGrpSpPr>
        <p:grpSpPr>
          <a:xfrm>
            <a:off x="7794312" y="4899945"/>
            <a:ext cx="3534840" cy="1011960"/>
            <a:chOff x="7794312" y="4899945"/>
            <a:chExt cx="3534840" cy="10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14:cNvPr>
                <p14:cNvContentPartPr/>
                <p14:nvPr/>
              </p14:nvContentPartPr>
              <p14:xfrm>
                <a:off x="7834632" y="5017305"/>
                <a:ext cx="89280" cy="51840"/>
              </p14:xfrm>
            </p:contentPart>
          </mc:Choice>
          <mc:Fallback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25992" y="5008305"/>
                  <a:ext cx="106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14:cNvPr>
                <p14:cNvContentPartPr/>
                <p14:nvPr/>
              </p14:nvContentPartPr>
              <p14:xfrm>
                <a:off x="7900512" y="5065185"/>
                <a:ext cx="321840" cy="183960"/>
              </p14:xfrm>
            </p:contentPart>
          </mc:Choice>
          <mc:Fallback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91512" y="5056545"/>
                  <a:ext cx="33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14:cNvPr>
                <p14:cNvContentPartPr/>
                <p14:nvPr/>
              </p14:nvContentPartPr>
              <p14:xfrm>
                <a:off x="8091312" y="5252385"/>
                <a:ext cx="143280" cy="154440"/>
              </p14:xfrm>
            </p:contentPart>
          </mc:Choice>
          <mc:Fallback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082672" y="5243385"/>
                  <a:ext cx="160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14:cNvPr>
                <p14:cNvContentPartPr/>
                <p14:nvPr/>
              </p14:nvContentPartPr>
              <p14:xfrm>
                <a:off x="8220192" y="5261745"/>
                <a:ext cx="168120" cy="117000"/>
              </p14:xfrm>
            </p:contentPart>
          </mc:Choice>
          <mc:Fallback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11552" y="5253105"/>
                  <a:ext cx="18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14:cNvPr>
                <p14:cNvContentPartPr/>
                <p14:nvPr/>
              </p14:nvContentPartPr>
              <p14:xfrm>
                <a:off x="8351592" y="5038905"/>
                <a:ext cx="137880" cy="127080"/>
              </p14:xfrm>
            </p:contentPart>
          </mc:Choice>
          <mc:Fallback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342952" y="5029905"/>
                  <a:ext cx="155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14:cNvPr>
                <p14:cNvContentPartPr/>
                <p14:nvPr/>
              </p14:nvContentPartPr>
              <p14:xfrm>
                <a:off x="8470392" y="5195865"/>
                <a:ext cx="122760" cy="69480"/>
              </p14:xfrm>
            </p:contentPart>
          </mc:Choice>
          <mc:Fallback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461752" y="5187225"/>
                  <a:ext cx="140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14:cNvPr>
                <p14:cNvContentPartPr/>
                <p14:nvPr/>
              </p14:nvContentPartPr>
              <p14:xfrm>
                <a:off x="8760912" y="5028105"/>
                <a:ext cx="146520" cy="179640"/>
              </p14:xfrm>
            </p:contentPart>
          </mc:Choice>
          <mc:Fallback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752272" y="5019465"/>
                  <a:ext cx="164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14:cNvPr>
                <p14:cNvContentPartPr/>
                <p14:nvPr/>
              </p14:nvContentPartPr>
              <p14:xfrm>
                <a:off x="8954952" y="5026665"/>
                <a:ext cx="117720" cy="186120"/>
              </p14:xfrm>
            </p:contentPart>
          </mc:Choice>
          <mc:Fallback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945952" y="5018025"/>
                  <a:ext cx="135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14:cNvPr>
                <p14:cNvContentPartPr/>
                <p14:nvPr/>
              </p14:nvContentPartPr>
              <p14:xfrm>
                <a:off x="9118032" y="5018385"/>
                <a:ext cx="135000" cy="120960"/>
              </p14:xfrm>
            </p:contentPart>
          </mc:Choice>
          <mc:Fallback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09032" y="5009385"/>
                  <a:ext cx="152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14:cNvPr>
                <p14:cNvContentPartPr/>
                <p14:nvPr/>
              </p14:nvContentPartPr>
              <p14:xfrm>
                <a:off x="9180312" y="5144025"/>
                <a:ext cx="265680" cy="75600"/>
              </p14:xfrm>
            </p:contentPart>
          </mc:Choice>
          <mc:Fallback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171312" y="5135385"/>
                  <a:ext cx="283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14:cNvPr>
                <p14:cNvContentPartPr/>
                <p14:nvPr/>
              </p14:nvContentPartPr>
              <p14:xfrm>
                <a:off x="9670632" y="4936665"/>
                <a:ext cx="52200" cy="249480"/>
              </p14:xfrm>
            </p:contentPart>
          </mc:Choice>
          <mc:Fallback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61992" y="4928025"/>
                  <a:ext cx="69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14:cNvPr>
                <p14:cNvContentPartPr/>
                <p14:nvPr/>
              </p14:nvContentPartPr>
              <p14:xfrm>
                <a:off x="9730392" y="4954305"/>
                <a:ext cx="97920" cy="153360"/>
              </p14:xfrm>
            </p:contentPart>
          </mc:Choice>
          <mc:Fallback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721752" y="4945305"/>
                  <a:ext cx="115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14:cNvPr>
                <p14:cNvContentPartPr/>
                <p14:nvPr/>
              </p14:nvContentPartPr>
              <p14:xfrm>
                <a:off x="9661272" y="5054025"/>
                <a:ext cx="114120" cy="56160"/>
              </p14:xfrm>
            </p:contentPart>
          </mc:Choice>
          <mc:Fallback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52272" y="5045385"/>
                  <a:ext cx="131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14:cNvPr>
                <p14:cNvContentPartPr/>
                <p14:nvPr/>
              </p14:nvContentPartPr>
              <p14:xfrm>
                <a:off x="9908952" y="4953945"/>
                <a:ext cx="139680" cy="223560"/>
              </p14:xfrm>
            </p:contentPart>
          </mc:Choice>
          <mc:Fallback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99952" y="4944945"/>
                  <a:ext cx="157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14:cNvPr>
                <p14:cNvContentPartPr/>
                <p14:nvPr/>
              </p14:nvContentPartPr>
              <p14:xfrm>
                <a:off x="10142592" y="4899945"/>
                <a:ext cx="14040" cy="101160"/>
              </p14:xfrm>
            </p:contentPart>
          </mc:Choice>
          <mc:Fallback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33592" y="4891305"/>
                  <a:ext cx="31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14:cNvPr>
                <p14:cNvContentPartPr/>
                <p14:nvPr/>
              </p14:nvContentPartPr>
              <p14:xfrm>
                <a:off x="10094352" y="4967265"/>
                <a:ext cx="252000" cy="245880"/>
              </p14:xfrm>
            </p:contentPart>
          </mc:Choice>
          <mc:Fallback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85712" y="4958265"/>
                  <a:ext cx="269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14:cNvPr>
                <p14:cNvContentPartPr/>
                <p14:nvPr/>
              </p14:nvContentPartPr>
              <p14:xfrm>
                <a:off x="10385232" y="4914705"/>
                <a:ext cx="18720" cy="102960"/>
              </p14:xfrm>
            </p:contentPart>
          </mc:Choice>
          <mc:Fallback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376592" y="4905705"/>
                  <a:ext cx="36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14:cNvPr>
                <p14:cNvContentPartPr/>
                <p14:nvPr/>
              </p14:nvContentPartPr>
              <p14:xfrm>
                <a:off x="10339512" y="4931985"/>
                <a:ext cx="145440" cy="144000"/>
              </p14:xfrm>
            </p:contentPart>
          </mc:Choice>
          <mc:Fallback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330512" y="4923345"/>
                  <a:ext cx="163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14:cNvPr>
                <p14:cNvContentPartPr/>
                <p14:nvPr/>
              </p14:nvContentPartPr>
              <p14:xfrm>
                <a:off x="10481712" y="4988145"/>
                <a:ext cx="70200" cy="32040"/>
              </p14:xfrm>
            </p:contentPart>
          </mc:Choice>
          <mc:Fallback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72712" y="4979505"/>
                  <a:ext cx="87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14:cNvPr>
                <p14:cNvContentPartPr/>
                <p14:nvPr/>
              </p14:nvContentPartPr>
              <p14:xfrm>
                <a:off x="10470552" y="5093985"/>
                <a:ext cx="152280" cy="92160"/>
              </p14:xfrm>
            </p:contentPart>
          </mc:Choice>
          <mc:Fallback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461552" y="5085345"/>
                  <a:ext cx="169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14:cNvPr>
                <p14:cNvContentPartPr/>
                <p14:nvPr/>
              </p14:nvContentPartPr>
              <p14:xfrm>
                <a:off x="10582872" y="4949265"/>
                <a:ext cx="237240" cy="162720"/>
              </p14:xfrm>
            </p:contentPart>
          </mc:Choice>
          <mc:Fallback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73872" y="4940265"/>
                  <a:ext cx="254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14:cNvPr>
                <p14:cNvContentPartPr/>
                <p14:nvPr/>
              </p14:nvContentPartPr>
              <p14:xfrm>
                <a:off x="10890672" y="5005785"/>
                <a:ext cx="38160" cy="42480"/>
              </p14:xfrm>
            </p:contentPart>
          </mc:Choice>
          <mc:Fallback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882032" y="4996785"/>
                  <a:ext cx="55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14:cNvPr>
                <p14:cNvContentPartPr/>
                <p14:nvPr/>
              </p14:nvContentPartPr>
              <p14:xfrm>
                <a:off x="7794312" y="5581785"/>
                <a:ext cx="166680" cy="330120"/>
              </p14:xfrm>
            </p:contentPart>
          </mc:Choice>
          <mc:Fallback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85312" y="5573145"/>
                  <a:ext cx="184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14:cNvPr>
                <p14:cNvContentPartPr/>
                <p14:nvPr/>
              </p14:nvContentPartPr>
              <p14:xfrm>
                <a:off x="7802592" y="5701305"/>
                <a:ext cx="111960" cy="52560"/>
              </p14:xfrm>
            </p:contentPart>
          </mc:Choice>
          <mc:Fallback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93952" y="5692665"/>
                  <a:ext cx="129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14:cNvPr>
                <p14:cNvContentPartPr/>
                <p14:nvPr/>
              </p14:nvContentPartPr>
              <p14:xfrm>
                <a:off x="8039832" y="5624985"/>
                <a:ext cx="120240" cy="154440"/>
              </p14:xfrm>
            </p:contentPart>
          </mc:Choice>
          <mc:Fallback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31192" y="5616345"/>
                  <a:ext cx="137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14:cNvPr>
                <p14:cNvContentPartPr/>
                <p14:nvPr/>
              </p14:nvContentPartPr>
              <p14:xfrm>
                <a:off x="8211912" y="5616705"/>
                <a:ext cx="8280" cy="187920"/>
              </p14:xfrm>
            </p:contentPart>
          </mc:Choice>
          <mc:Fallback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02912" y="5608065"/>
                  <a:ext cx="25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14:cNvPr>
                <p14:cNvContentPartPr/>
                <p14:nvPr/>
              </p14:nvContentPartPr>
              <p14:xfrm>
                <a:off x="8314512" y="5627145"/>
                <a:ext cx="119880" cy="123480"/>
              </p14:xfrm>
            </p:contentPart>
          </mc:Choice>
          <mc:Fallback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305512" y="5618505"/>
                  <a:ext cx="137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14:cNvPr>
                <p14:cNvContentPartPr/>
                <p14:nvPr/>
              </p14:nvContentPartPr>
              <p14:xfrm>
                <a:off x="8454552" y="5570625"/>
                <a:ext cx="20160" cy="183240"/>
              </p14:xfrm>
            </p:contentPart>
          </mc:Choice>
          <mc:Fallback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45912" y="5561625"/>
                  <a:ext cx="37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14:cNvPr>
                <p14:cNvContentPartPr/>
                <p14:nvPr/>
              </p14:nvContentPartPr>
              <p14:xfrm>
                <a:off x="8520432" y="5528505"/>
                <a:ext cx="254880" cy="209520"/>
              </p14:xfrm>
            </p:contentPart>
          </mc:Choice>
          <mc:Fallback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511792" y="5519505"/>
                  <a:ext cx="272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14:cNvPr>
                <p14:cNvContentPartPr/>
                <p14:nvPr/>
              </p14:nvContentPartPr>
              <p14:xfrm>
                <a:off x="8792952" y="5574225"/>
                <a:ext cx="167040" cy="171720"/>
              </p14:xfrm>
            </p:contentPart>
          </mc:Choice>
          <mc:Fallback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784312" y="5565225"/>
                  <a:ext cx="184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14:cNvPr>
                <p14:cNvContentPartPr/>
                <p14:nvPr/>
              </p14:nvContentPartPr>
              <p14:xfrm>
                <a:off x="8814552" y="5664945"/>
                <a:ext cx="8640" cy="4680"/>
              </p14:xfrm>
            </p:contentPart>
          </mc:Choice>
          <mc:Fallback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805552" y="5656305"/>
                  <a:ext cx="26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14:cNvPr>
                <p14:cNvContentPartPr/>
                <p14:nvPr/>
              </p14:nvContentPartPr>
              <p14:xfrm>
                <a:off x="8910672" y="5529225"/>
                <a:ext cx="110160" cy="189000"/>
              </p14:xfrm>
            </p:contentPart>
          </mc:Choice>
          <mc:Fallback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902032" y="5520225"/>
                  <a:ext cx="127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14:cNvPr>
                <p14:cNvContentPartPr/>
                <p14:nvPr/>
              </p14:nvContentPartPr>
              <p14:xfrm>
                <a:off x="9173472" y="5511945"/>
                <a:ext cx="236520" cy="225000"/>
              </p14:xfrm>
            </p:contentPart>
          </mc:Choice>
          <mc:Fallback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64832" y="5503305"/>
                  <a:ext cx="254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14:cNvPr>
                <p14:cNvContentPartPr/>
                <p14:nvPr/>
              </p14:nvContentPartPr>
              <p14:xfrm>
                <a:off x="9476232" y="5702025"/>
                <a:ext cx="23760" cy="108720"/>
              </p14:xfrm>
            </p:contentPart>
          </mc:Choice>
          <mc:Fallback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467232" y="5693025"/>
                  <a:ext cx="41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14:cNvPr>
                <p14:cNvContentPartPr/>
                <p14:nvPr/>
              </p14:nvContentPartPr>
              <p14:xfrm>
                <a:off x="9592512" y="5494305"/>
                <a:ext cx="30600" cy="225720"/>
              </p14:xfrm>
            </p:contentPart>
          </mc:Choice>
          <mc:Fallback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583872" y="5485305"/>
                  <a:ext cx="48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14:cNvPr>
                <p14:cNvContentPartPr/>
                <p14:nvPr/>
              </p14:nvContentPartPr>
              <p14:xfrm>
                <a:off x="9587112" y="5482785"/>
                <a:ext cx="171000" cy="218520"/>
              </p14:xfrm>
            </p:contentPart>
          </mc:Choice>
          <mc:Fallback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578472" y="5473785"/>
                  <a:ext cx="188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14:cNvPr>
                <p14:cNvContentPartPr/>
                <p14:nvPr/>
              </p14:nvContentPartPr>
              <p14:xfrm>
                <a:off x="9747672" y="5473785"/>
                <a:ext cx="111240" cy="108000"/>
              </p14:xfrm>
            </p:contentPart>
          </mc:Choice>
          <mc:Fallback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738672" y="5464785"/>
                  <a:ext cx="12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14:cNvPr>
                <p14:cNvContentPartPr/>
                <p14:nvPr/>
              </p14:nvContentPartPr>
              <p14:xfrm>
                <a:off x="9765312" y="5592945"/>
                <a:ext cx="102960" cy="40320"/>
              </p14:xfrm>
            </p:contentPart>
          </mc:Choice>
          <mc:Fallback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756672" y="5583945"/>
                  <a:ext cx="120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14:cNvPr>
                <p14:cNvContentPartPr/>
                <p14:nvPr/>
              </p14:nvContentPartPr>
              <p14:xfrm>
                <a:off x="9830112" y="5675025"/>
                <a:ext cx="55080" cy="57600"/>
              </p14:xfrm>
            </p:contentPart>
          </mc:Choice>
          <mc:Fallback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821112" y="5666385"/>
                  <a:ext cx="72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14:cNvPr>
                <p14:cNvContentPartPr/>
                <p14:nvPr/>
              </p14:nvContentPartPr>
              <p14:xfrm>
                <a:off x="10007232" y="5482065"/>
                <a:ext cx="85680" cy="102600"/>
              </p14:xfrm>
            </p:contentPart>
          </mc:Choice>
          <mc:Fallback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98592" y="5473425"/>
                  <a:ext cx="103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14:cNvPr>
                <p14:cNvContentPartPr/>
                <p14:nvPr/>
              </p14:nvContentPartPr>
              <p14:xfrm>
                <a:off x="10073112" y="5484585"/>
                <a:ext cx="76320" cy="36000"/>
              </p14:xfrm>
            </p:contentPart>
          </mc:Choice>
          <mc:Fallback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064112" y="5475585"/>
                  <a:ext cx="93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14:cNvPr>
                <p14:cNvContentPartPr/>
                <p14:nvPr/>
              </p14:nvContentPartPr>
              <p14:xfrm>
                <a:off x="10101912" y="5416545"/>
                <a:ext cx="142560" cy="142920"/>
              </p14:xfrm>
            </p:contentPart>
          </mc:Choice>
          <mc:Fallback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92912" y="5407905"/>
                  <a:ext cx="160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14:cNvPr>
                <p14:cNvContentPartPr/>
                <p14:nvPr/>
              </p14:nvContentPartPr>
              <p14:xfrm>
                <a:off x="10140792" y="5361825"/>
                <a:ext cx="505800" cy="278280"/>
              </p14:xfrm>
            </p:contentPart>
          </mc:Choice>
          <mc:Fallback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31792" y="5352825"/>
                  <a:ext cx="523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14:cNvPr>
                <p14:cNvContentPartPr/>
                <p14:nvPr/>
              </p14:nvContentPartPr>
              <p14:xfrm>
                <a:off x="10663152" y="5338065"/>
                <a:ext cx="263520" cy="126000"/>
              </p14:xfrm>
            </p:contentPart>
          </mc:Choice>
          <mc:Fallback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654152" y="5329065"/>
                  <a:ext cx="281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14:cNvPr>
                <p14:cNvContentPartPr/>
                <p14:nvPr/>
              </p14:nvContentPartPr>
              <p14:xfrm>
                <a:off x="10812192" y="5449665"/>
                <a:ext cx="201960" cy="141480"/>
              </p14:xfrm>
            </p:contentPart>
          </mc:Choice>
          <mc:Fallback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803552" y="5440665"/>
                  <a:ext cx="219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14:cNvPr>
                <p14:cNvContentPartPr/>
                <p14:nvPr/>
              </p14:nvContentPartPr>
              <p14:xfrm>
                <a:off x="10983552" y="5311785"/>
                <a:ext cx="277200" cy="180720"/>
              </p14:xfrm>
            </p:contentPart>
          </mc:Choice>
          <mc:Fallback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974552" y="5302785"/>
                  <a:ext cx="294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14:cNvPr>
                <p14:cNvContentPartPr/>
                <p14:nvPr/>
              </p14:nvContentPartPr>
              <p14:xfrm>
                <a:off x="11307192" y="5412585"/>
                <a:ext cx="21960" cy="40680"/>
              </p14:xfrm>
            </p:contentPart>
          </mc:Choice>
          <mc:Fallback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298552" y="5403945"/>
                  <a:ext cx="39600" cy="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21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64D968-5A51-2CEA-CC8B-C319AF207284}"/>
              </a:ext>
            </a:extLst>
          </p:cNvPr>
          <p:cNvGrpSpPr/>
          <p:nvPr/>
        </p:nvGrpSpPr>
        <p:grpSpPr>
          <a:xfrm>
            <a:off x="458051" y="1498862"/>
            <a:ext cx="7485602" cy="2950590"/>
            <a:chOff x="2136022" y="1498862"/>
            <a:chExt cx="7485602" cy="295059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4D37348-8759-6101-3E8C-8E67C766F7F2}"/>
                </a:ext>
              </a:extLst>
            </p:cNvPr>
            <p:cNvSpPr/>
            <p:nvPr/>
          </p:nvSpPr>
          <p:spPr>
            <a:xfrm>
              <a:off x="5214594" y="1498862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Agent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BB249C7-3FD8-9304-04C1-907E6CA48297}"/>
                </a:ext>
              </a:extLst>
            </p:cNvPr>
            <p:cNvSpPr/>
            <p:nvPr/>
          </p:nvSpPr>
          <p:spPr>
            <a:xfrm>
              <a:off x="5214594" y="3714161"/>
              <a:ext cx="1762812" cy="735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8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383838"/>
                  </a:solidFill>
                </a:rPr>
                <a:t>Environment</a:t>
              </a:r>
              <a:endParaRPr lang="ko-KR" altLang="en-US" dirty="0">
                <a:solidFill>
                  <a:srgbClr val="383838"/>
                </a:solidFill>
              </a:endParaRPr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3DFAE295-11B3-1E35-0893-E048A94C9406}"/>
                </a:ext>
              </a:extLst>
            </p:cNvPr>
            <p:cNvCxnSpPr>
              <a:cxnSpLocks/>
              <a:stCxn id="3" idx="3"/>
              <a:endCxn id="9" idx="3"/>
            </p:cNvCxnSpPr>
            <p:nvPr/>
          </p:nvCxnSpPr>
          <p:spPr>
            <a:xfrm>
              <a:off x="6977406" y="1866508"/>
              <a:ext cx="12700" cy="2215299"/>
            </a:xfrm>
            <a:prstGeom prst="curvedConnector3">
              <a:avLst>
                <a:gd name="adj1" fmla="val 981650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/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Agent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C10AF8EC-D200-0284-B828-FA054DB7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12" y="2520098"/>
                  <a:ext cx="1762812" cy="73529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9606F562-A75C-A482-58A0-8334BBE2BAEB}"/>
                </a:ext>
              </a:extLst>
            </p:cNvPr>
            <p:cNvCxnSpPr>
              <a:cxnSpLocks/>
              <a:stCxn id="3" idx="1"/>
              <a:endCxn id="9" idx="1"/>
            </p:cNvCxnSpPr>
            <p:nvPr/>
          </p:nvCxnSpPr>
          <p:spPr>
            <a:xfrm rot="10800000" flipV="1">
              <a:off x="5214594" y="1866507"/>
              <a:ext cx="12700" cy="2215299"/>
            </a:xfrm>
            <a:prstGeom prst="curvedConnector3">
              <a:avLst>
                <a:gd name="adj1" fmla="val 10261858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/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rgbClr val="383838"/>
                      </a:solidFill>
                    </a:rPr>
                    <a:t>State, Reward</a:t>
                  </a:r>
                  <a:br>
                    <a:rPr lang="en-US" altLang="ko-KR" dirty="0">
                      <a:solidFill>
                        <a:srgbClr val="383838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en-US" dirty="0" smtClean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i="1" dirty="0">
                                <a:solidFill>
                                  <a:srgbClr val="383838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383838"/>
                    </a:solidFill>
                  </a:endParaRPr>
                </a:p>
              </p:txBody>
            </p:sp>
          </mc:Choice>
          <mc:Fallback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21ADABA4-711F-064B-167E-118231961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6022" y="2520098"/>
                  <a:ext cx="1762812" cy="7352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250AF1-CA04-201B-AF7F-9378DC54478D}"/>
              </a:ext>
            </a:extLst>
          </p:cNvPr>
          <p:cNvGrpSpPr/>
          <p:nvPr/>
        </p:nvGrpSpPr>
        <p:grpSpPr>
          <a:xfrm>
            <a:off x="7442952" y="1134345"/>
            <a:ext cx="678960" cy="393840"/>
            <a:chOff x="7442952" y="1134345"/>
            <a:chExt cx="67896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14:cNvPr>
                <p14:cNvContentPartPr/>
                <p14:nvPr/>
              </p14:nvContentPartPr>
              <p14:xfrm>
                <a:off x="7447272" y="1134345"/>
                <a:ext cx="250560" cy="759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B73D629-D8B8-69E3-06BB-5FBFBFE19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8632" y="1125345"/>
                  <a:ext cx="26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14:cNvPr>
                <p14:cNvContentPartPr/>
                <p14:nvPr/>
              </p14:nvContentPartPr>
              <p14:xfrm>
                <a:off x="7467792" y="1198785"/>
                <a:ext cx="188280" cy="993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BC5B1DF-26A2-4095-F552-2B1C693559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58792" y="1190145"/>
                  <a:ext cx="205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14:cNvPr>
                <p14:cNvContentPartPr/>
                <p14:nvPr/>
              </p14:nvContentPartPr>
              <p14:xfrm>
                <a:off x="7542672" y="1204545"/>
                <a:ext cx="149400" cy="1360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F14682F-7B6C-8483-D940-84B43B53E0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3672" y="1195905"/>
                  <a:ext cx="16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14:cNvPr>
                <p14:cNvContentPartPr/>
                <p14:nvPr/>
              </p14:nvContentPartPr>
              <p14:xfrm>
                <a:off x="7442952" y="1335225"/>
                <a:ext cx="272160" cy="1252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5E26E76-AB91-32A2-2DCD-68E4A1F6C2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4312" y="1326225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14:cNvPr>
                <p14:cNvContentPartPr/>
                <p14:nvPr/>
              </p14:nvContentPartPr>
              <p14:xfrm>
                <a:off x="7508112" y="1424505"/>
                <a:ext cx="230760" cy="1036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627EECA-FD3D-DDC9-BF25-ABE413170F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9112" y="1415505"/>
                  <a:ext cx="248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14:cNvPr>
                <p14:cNvContentPartPr/>
                <p14:nvPr/>
              </p14:nvContentPartPr>
              <p14:xfrm>
                <a:off x="7811592" y="1182225"/>
                <a:ext cx="97200" cy="1962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0DC04E20-138F-07F4-B9D9-AB75100B54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02592" y="1173585"/>
                  <a:ext cx="114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14:cNvPr>
                <p14:cNvContentPartPr/>
                <p14:nvPr/>
              </p14:nvContentPartPr>
              <p14:xfrm>
                <a:off x="7852632" y="1262145"/>
                <a:ext cx="156960" cy="763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7358CAC-BAD6-2CFE-54C0-964F1C0947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43992" y="1253145"/>
                  <a:ext cx="174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14:cNvPr>
                <p14:cNvContentPartPr/>
                <p14:nvPr/>
              </p14:nvContentPartPr>
              <p14:xfrm>
                <a:off x="7978272" y="1197345"/>
                <a:ext cx="143640" cy="2833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CA74A10-BC9C-0136-6891-C26E9C8A0F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9632" y="1188705"/>
                  <a:ext cx="16128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42B74D3-EF76-1F3F-D385-BC6823229520}"/>
              </a:ext>
            </a:extLst>
          </p:cNvPr>
          <p:cNvGrpSpPr/>
          <p:nvPr/>
        </p:nvGrpSpPr>
        <p:grpSpPr>
          <a:xfrm>
            <a:off x="8200392" y="1132185"/>
            <a:ext cx="1315440" cy="434880"/>
            <a:chOff x="8200392" y="1132185"/>
            <a:chExt cx="131544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14:cNvPr>
                <p14:cNvContentPartPr/>
                <p14:nvPr/>
              </p14:nvContentPartPr>
              <p14:xfrm>
                <a:off x="8200392" y="1209225"/>
                <a:ext cx="100440" cy="22392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7DBB48C-4315-C9D9-A1C2-B97616E51E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1392" y="1200585"/>
                  <a:ext cx="118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14:cNvPr>
                <p14:cNvContentPartPr/>
                <p14:nvPr/>
              </p14:nvContentPartPr>
              <p14:xfrm>
                <a:off x="8264472" y="1134345"/>
                <a:ext cx="131400" cy="3175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200D305-13DD-FCB2-F53B-E7E6D941FC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55472" y="1125345"/>
                  <a:ext cx="149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14:cNvPr>
                <p14:cNvContentPartPr/>
                <p14:nvPr/>
              </p14:nvContentPartPr>
              <p14:xfrm>
                <a:off x="8407392" y="1196265"/>
                <a:ext cx="75240" cy="1404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4B8540E-A5D7-0768-BA61-A0121C9940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98752" y="1187625"/>
                  <a:ext cx="92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14:cNvPr>
                <p14:cNvContentPartPr/>
                <p14:nvPr/>
              </p14:nvContentPartPr>
              <p14:xfrm>
                <a:off x="8490912" y="1132185"/>
                <a:ext cx="81720" cy="1886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36BE931-3C62-4404-398B-07884779C4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82272" y="1123185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14:cNvPr>
                <p14:cNvContentPartPr/>
                <p14:nvPr/>
              </p14:nvContentPartPr>
              <p14:xfrm>
                <a:off x="8522232" y="1185825"/>
                <a:ext cx="176400" cy="2268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7174E835-083F-78E1-9910-BF1AD107DC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13232" y="1176825"/>
                  <a:ext cx="194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14:cNvPr>
                <p14:cNvContentPartPr/>
                <p14:nvPr/>
              </p14:nvContentPartPr>
              <p14:xfrm>
                <a:off x="8751552" y="1235145"/>
                <a:ext cx="156600" cy="1443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B06E5FC-FC1E-09F8-DCB8-1F1DFCED48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42552" y="1226505"/>
                  <a:ext cx="174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14:cNvPr>
                <p14:cNvContentPartPr/>
                <p14:nvPr/>
              </p14:nvContentPartPr>
              <p14:xfrm>
                <a:off x="8948472" y="1154145"/>
                <a:ext cx="16200" cy="2412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7E3C8A6-E451-8905-8FC0-F2086E4ED5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9832" y="1145505"/>
                  <a:ext cx="3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14:cNvPr>
                <p14:cNvContentPartPr/>
                <p14:nvPr/>
              </p14:nvContentPartPr>
              <p14:xfrm>
                <a:off x="9027312" y="1156665"/>
                <a:ext cx="127080" cy="1900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D4CC629-7654-1E32-DC85-10AC694628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18672" y="1148025"/>
                  <a:ext cx="144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14:cNvPr>
                <p14:cNvContentPartPr/>
                <p14:nvPr/>
              </p14:nvContentPartPr>
              <p14:xfrm>
                <a:off x="9138912" y="1165305"/>
                <a:ext cx="100800" cy="2430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31813F0-D4E2-DDD6-EAAD-6E9A40DB98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9912" y="1156665"/>
                  <a:ext cx="118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14:cNvPr>
                <p14:cNvContentPartPr/>
                <p14:nvPr/>
              </p14:nvContentPartPr>
              <p14:xfrm>
                <a:off x="9260592" y="1184745"/>
                <a:ext cx="136440" cy="1965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0860595-4152-846A-0130-9D92164FB7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51592" y="1175745"/>
                  <a:ext cx="154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14:cNvPr>
                <p14:cNvContentPartPr/>
                <p14:nvPr/>
              </p14:nvContentPartPr>
              <p14:xfrm>
                <a:off x="9427632" y="1162065"/>
                <a:ext cx="88200" cy="4050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555A777-0E29-3D47-2D1F-D42954C6ED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992" y="1153425"/>
                  <a:ext cx="105840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46F2751-7DA2-C3FC-73CF-8739F5819EED}"/>
              </a:ext>
            </a:extLst>
          </p:cNvPr>
          <p:cNvGrpSpPr/>
          <p:nvPr/>
        </p:nvGrpSpPr>
        <p:grpSpPr>
          <a:xfrm>
            <a:off x="9702672" y="1071705"/>
            <a:ext cx="660600" cy="361080"/>
            <a:chOff x="9702672" y="1071705"/>
            <a:chExt cx="66060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14:cNvPr>
                <p14:cNvContentPartPr/>
                <p14:nvPr/>
              </p14:nvContentPartPr>
              <p14:xfrm>
                <a:off x="9702672" y="1106985"/>
                <a:ext cx="133560" cy="2437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D6210BE-F858-48C3-4C67-C9EC9CAB2C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94032" y="1097985"/>
                  <a:ext cx="151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14:cNvPr>
                <p14:cNvContentPartPr/>
                <p14:nvPr/>
              </p14:nvContentPartPr>
              <p14:xfrm>
                <a:off x="9869352" y="1071705"/>
                <a:ext cx="16560" cy="23544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264697A-DB7D-53EC-2695-4041E55D6C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60712" y="1062705"/>
                  <a:ext cx="34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14:cNvPr>
                <p14:cNvContentPartPr/>
                <p14:nvPr/>
              </p14:nvContentPartPr>
              <p14:xfrm>
                <a:off x="9859992" y="1167105"/>
                <a:ext cx="123840" cy="2656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5425988-9F17-AA43-29B4-E1548584BF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50992" y="1158465"/>
                  <a:ext cx="141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14:cNvPr>
                <p14:cNvContentPartPr/>
                <p14:nvPr/>
              </p14:nvContentPartPr>
              <p14:xfrm>
                <a:off x="10003632" y="1151985"/>
                <a:ext cx="135360" cy="11340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85EDDC55-5991-9ABE-5056-97AE16083D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94632" y="1143345"/>
                  <a:ext cx="153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14:cNvPr>
                <p14:cNvContentPartPr/>
                <p14:nvPr/>
              </p14:nvContentPartPr>
              <p14:xfrm>
                <a:off x="10023072" y="1155225"/>
                <a:ext cx="134640" cy="16884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8E55A53-6762-3EA6-CE5C-F85F959CD7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4432" y="1146225"/>
                  <a:ext cx="152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14:cNvPr>
                <p14:cNvContentPartPr/>
                <p14:nvPr/>
              </p14:nvContentPartPr>
              <p14:xfrm>
                <a:off x="10171392" y="1081425"/>
                <a:ext cx="191880" cy="26028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2BC3D43-9B6B-EF28-B7CA-10E7B1D429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2392" y="1072425"/>
                  <a:ext cx="20952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14:cNvPr>
              <p14:cNvContentPartPr/>
              <p14:nvPr/>
            </p14:nvContentPartPr>
            <p14:xfrm>
              <a:off x="10464792" y="1093665"/>
              <a:ext cx="21600" cy="69120"/>
            </p14:xfrm>
          </p:contentPart>
        </mc:Choice>
        <mc:Fallback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88315A84-A705-5558-6F17-B6E4F68F82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55792" y="1085025"/>
                <a:ext cx="39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14:cNvPr>
              <p14:cNvContentPartPr/>
              <p14:nvPr/>
            </p14:nvContentPartPr>
            <p14:xfrm>
              <a:off x="10478832" y="1266105"/>
              <a:ext cx="35640" cy="6408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23FB49FF-03C9-7F93-A4FE-0E260A8E89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70192" y="1257465"/>
                <a:ext cx="5328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6566C69-68DD-8EE4-D4D9-C100F1697541}"/>
              </a:ext>
            </a:extLst>
          </p:cNvPr>
          <p:cNvGrpSpPr/>
          <p:nvPr/>
        </p:nvGrpSpPr>
        <p:grpSpPr>
          <a:xfrm>
            <a:off x="10691592" y="1082145"/>
            <a:ext cx="427680" cy="326520"/>
            <a:chOff x="10691592" y="1082145"/>
            <a:chExt cx="427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14:cNvPr>
                <p14:cNvContentPartPr/>
                <p14:nvPr/>
              </p14:nvContentPartPr>
              <p14:xfrm>
                <a:off x="10691592" y="1082145"/>
                <a:ext cx="156600" cy="28908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681E32FB-6F2B-A7ED-33BC-205A6B1755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82952" y="1073505"/>
                  <a:ext cx="174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14:cNvPr>
                <p14:cNvContentPartPr/>
                <p14:nvPr/>
              </p14:nvContentPartPr>
              <p14:xfrm>
                <a:off x="10978152" y="1093665"/>
                <a:ext cx="141120" cy="31500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88F7A7E4-A79A-5E70-A628-E4830F9265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69152" y="1085025"/>
                  <a:ext cx="158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14:cNvPr>
                <p14:cNvContentPartPr/>
                <p14:nvPr/>
              </p14:nvContentPartPr>
              <p14:xfrm>
                <a:off x="10896072" y="1210665"/>
                <a:ext cx="148680" cy="270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D2B5F569-BB3E-13CC-0BBB-501ECE3F43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87072" y="1201665"/>
                  <a:ext cx="16632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14:cNvPr>
              <p14:cNvContentPartPr/>
              <p14:nvPr/>
            </p14:nvContentPartPr>
            <p14:xfrm>
              <a:off x="7645272" y="1763265"/>
              <a:ext cx="163080" cy="289080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56CBEB7A-7C77-EE9C-C30C-DB5461CDF6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36272" y="1754265"/>
                <a:ext cx="180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14:cNvPr>
              <p14:cNvContentPartPr/>
              <p14:nvPr/>
            </p14:nvContentPartPr>
            <p14:xfrm>
              <a:off x="7895112" y="1761105"/>
              <a:ext cx="91440" cy="25776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61535AF2-4B82-F558-A5FA-F226C2FD0DD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86472" y="1752465"/>
                <a:ext cx="1090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14:cNvPr>
              <p14:cNvContentPartPr/>
              <p14:nvPr/>
            </p14:nvContentPartPr>
            <p14:xfrm>
              <a:off x="7850472" y="1847145"/>
              <a:ext cx="101880" cy="37080"/>
            </p14:xfrm>
          </p:contentPart>
        </mc:Choice>
        <mc:Fallback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BF81586C-12F4-4A52-DAA0-1A0AABDDCB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41472" y="1838505"/>
                <a:ext cx="1195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14:cNvPr>
              <p14:cNvContentPartPr/>
              <p14:nvPr/>
            </p14:nvContentPartPr>
            <p14:xfrm>
              <a:off x="8026512" y="1811145"/>
              <a:ext cx="137880" cy="20520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68D579CA-7283-8DA3-7B17-FCCF38E52C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17512" y="1802505"/>
                <a:ext cx="155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14:cNvPr>
              <p14:cNvContentPartPr/>
              <p14:nvPr/>
            </p14:nvContentPartPr>
            <p14:xfrm>
              <a:off x="8219832" y="1774425"/>
              <a:ext cx="33120" cy="257040"/>
            </p14:xfrm>
          </p:contentPart>
        </mc:Choice>
        <mc:Fallback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7AB72841-9B54-6BF3-717B-89BE5517F4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10832" y="1765785"/>
                <a:ext cx="5076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64710CA-84B9-0C8F-05B7-C29D1F34B711}"/>
              </a:ext>
            </a:extLst>
          </p:cNvPr>
          <p:cNvGrpSpPr/>
          <p:nvPr/>
        </p:nvGrpSpPr>
        <p:grpSpPr>
          <a:xfrm>
            <a:off x="8434752" y="1685865"/>
            <a:ext cx="834480" cy="318600"/>
            <a:chOff x="8434752" y="1685865"/>
            <a:chExt cx="83448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14:cNvPr>
                <p14:cNvContentPartPr/>
                <p14:nvPr/>
              </p14:nvContentPartPr>
              <p14:xfrm>
                <a:off x="8434752" y="1788825"/>
                <a:ext cx="78840" cy="7560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39ADD5B0-27B4-1E23-41D2-C03A5951C5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26112" y="1780185"/>
                  <a:ext cx="96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14:cNvPr>
                <p14:cNvContentPartPr/>
                <p14:nvPr/>
              </p14:nvContentPartPr>
              <p14:xfrm>
                <a:off x="8450952" y="1900785"/>
                <a:ext cx="126000" cy="338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DCCD771-8B68-F1AC-177F-B8FCBC90A8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42312" y="1892145"/>
                  <a:ext cx="143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14:cNvPr>
                <p14:cNvContentPartPr/>
                <p14:nvPr/>
              </p14:nvContentPartPr>
              <p14:xfrm>
                <a:off x="8586312" y="1747785"/>
                <a:ext cx="32400" cy="23400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40F27E28-5355-A090-9BF7-CA9E1E8450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7672" y="1738785"/>
                  <a:ext cx="50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14:cNvPr>
                <p14:cNvContentPartPr/>
                <p14:nvPr/>
              </p14:nvContentPartPr>
              <p14:xfrm>
                <a:off x="8651472" y="1685865"/>
                <a:ext cx="98280" cy="16560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5985433C-0A24-FBEA-49B8-6590F45AE4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42472" y="1677225"/>
                  <a:ext cx="115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14:cNvPr>
                <p14:cNvContentPartPr/>
                <p14:nvPr/>
              </p14:nvContentPartPr>
              <p14:xfrm>
                <a:off x="8695392" y="1889265"/>
                <a:ext cx="99360" cy="11520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B180B2B-3D06-D17E-D8E2-66FB6CDCE8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86392" y="1880625"/>
                  <a:ext cx="117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14:cNvPr>
                <p14:cNvContentPartPr/>
                <p14:nvPr/>
              </p14:nvContentPartPr>
              <p14:xfrm>
                <a:off x="8823192" y="1782705"/>
                <a:ext cx="30960" cy="19116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98F4B983-2534-D4E5-528A-8BFC18BB18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14552" y="1774065"/>
                  <a:ext cx="48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14:cNvPr>
                <p14:cNvContentPartPr/>
                <p14:nvPr/>
              </p14:nvContentPartPr>
              <p14:xfrm>
                <a:off x="8841912" y="1779465"/>
                <a:ext cx="223560" cy="17856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FCDF36CE-F94F-12AF-E3D1-989CBFFAAD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33272" y="1770465"/>
                  <a:ext cx="241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14:cNvPr>
                <p14:cNvContentPartPr/>
                <p14:nvPr/>
              </p14:nvContentPartPr>
              <p14:xfrm>
                <a:off x="9057552" y="1830945"/>
                <a:ext cx="138240" cy="14796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478C599-70F7-3609-EF10-7CFAA6AC64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48552" y="1822305"/>
                  <a:ext cx="155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14:cNvPr>
                <p14:cNvContentPartPr/>
                <p14:nvPr/>
              </p14:nvContentPartPr>
              <p14:xfrm>
                <a:off x="9230712" y="1715385"/>
                <a:ext cx="38520" cy="24084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589C3D2E-54D8-9E87-2C20-171E1B56EE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22072" y="1706385"/>
                  <a:ext cx="5616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9E8BFBE-8F86-0086-A3DB-9D13E3441C64}"/>
              </a:ext>
            </a:extLst>
          </p:cNvPr>
          <p:cNvGrpSpPr/>
          <p:nvPr/>
        </p:nvGrpSpPr>
        <p:grpSpPr>
          <a:xfrm>
            <a:off x="9450672" y="1542225"/>
            <a:ext cx="1366920" cy="441360"/>
            <a:chOff x="9450672" y="1542225"/>
            <a:chExt cx="136692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14:cNvPr>
                <p14:cNvContentPartPr/>
                <p14:nvPr/>
              </p14:nvContentPartPr>
              <p14:xfrm>
                <a:off x="9450672" y="1634025"/>
                <a:ext cx="113040" cy="7092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CE653DC-E373-906D-6D09-D9F24638D6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41672" y="1625385"/>
                  <a:ext cx="130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14:cNvPr>
                <p14:cNvContentPartPr/>
                <p14:nvPr/>
              </p14:nvContentPartPr>
              <p14:xfrm>
                <a:off x="9450672" y="1760025"/>
                <a:ext cx="247680" cy="22356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3A4BD1F8-CD1E-67C4-8510-4D4D028648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42032" y="1751025"/>
                  <a:ext cx="265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14:cNvPr>
                <p14:cNvContentPartPr/>
                <p14:nvPr/>
              </p14:nvContentPartPr>
              <p14:xfrm>
                <a:off x="9702312" y="1644105"/>
                <a:ext cx="188280" cy="29124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B6E6B01-58E8-7F9D-BC00-4431516B75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93312" y="1635465"/>
                  <a:ext cx="205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14:cNvPr>
                <p14:cNvContentPartPr/>
                <p14:nvPr/>
              </p14:nvContentPartPr>
              <p14:xfrm>
                <a:off x="9899232" y="1657785"/>
                <a:ext cx="102960" cy="16884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E8002885-FDF0-F77B-85D6-CC6EBF2C9F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90592" y="1649145"/>
                  <a:ext cx="120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14:cNvPr>
                <p14:cNvContentPartPr/>
                <p14:nvPr/>
              </p14:nvContentPartPr>
              <p14:xfrm>
                <a:off x="9878352" y="1834545"/>
                <a:ext cx="142920" cy="12456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ED7D6733-0A24-3C3A-8FC9-7AE1190D66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69352" y="1825905"/>
                  <a:ext cx="160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14:cNvPr>
                <p14:cNvContentPartPr/>
                <p14:nvPr/>
              </p14:nvContentPartPr>
              <p14:xfrm>
                <a:off x="10122792" y="1542225"/>
                <a:ext cx="52920" cy="12780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A5A9E84-3CB0-ED85-0DAE-8A25C66F66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13792" y="1533585"/>
                  <a:ext cx="70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14:cNvPr>
                <p14:cNvContentPartPr/>
                <p14:nvPr/>
              </p14:nvContentPartPr>
              <p14:xfrm>
                <a:off x="10125672" y="1704225"/>
                <a:ext cx="119520" cy="10476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1DF0512B-DB20-67A9-E22E-D2809C9F40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16672" y="1695225"/>
                  <a:ext cx="137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14:cNvPr>
                <p14:cNvContentPartPr/>
                <p14:nvPr/>
              </p14:nvContentPartPr>
              <p14:xfrm>
                <a:off x="10216032" y="1641225"/>
                <a:ext cx="181440" cy="26748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E323E74D-B16D-F269-599C-12E728838C4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7032" y="1632585"/>
                  <a:ext cx="199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14:cNvPr>
                <p14:cNvContentPartPr/>
                <p14:nvPr/>
              </p14:nvContentPartPr>
              <p14:xfrm>
                <a:off x="10364352" y="1660665"/>
                <a:ext cx="94320" cy="4176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08688162-C116-6E92-010A-ECB969163C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55712" y="1651665"/>
                  <a:ext cx="111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14:cNvPr>
                <p14:cNvContentPartPr/>
                <p14:nvPr/>
              </p14:nvContentPartPr>
              <p14:xfrm>
                <a:off x="10394232" y="1676865"/>
                <a:ext cx="104040" cy="18180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F62E1859-B6BC-5141-7A3D-3A361A914C4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85232" y="1668225"/>
                  <a:ext cx="121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14:cNvPr>
                <p14:cNvContentPartPr/>
                <p14:nvPr/>
              </p14:nvContentPartPr>
              <p14:xfrm>
                <a:off x="10420512" y="1812945"/>
                <a:ext cx="187200" cy="12996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1AA527B4-34F7-A19A-FA63-74EDF7B293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11872" y="1804305"/>
                  <a:ext cx="204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14:cNvPr>
                <p14:cNvContentPartPr/>
                <p14:nvPr/>
              </p14:nvContentPartPr>
              <p14:xfrm>
                <a:off x="10598352" y="1637265"/>
                <a:ext cx="98640" cy="9468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746E76F9-06A6-14E8-DF29-99D1EA8EE4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89352" y="1628625"/>
                  <a:ext cx="116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14:cNvPr>
                <p14:cNvContentPartPr/>
                <p14:nvPr/>
              </p14:nvContentPartPr>
              <p14:xfrm>
                <a:off x="10605192" y="1736265"/>
                <a:ext cx="212400" cy="17280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D981E0CD-C325-33E4-8687-26B19128A0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96192" y="1727265"/>
                  <a:ext cx="23004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14:cNvPr>
              <p14:cNvContentPartPr/>
              <p14:nvPr/>
            </p14:nvContentPartPr>
            <p14:xfrm>
              <a:off x="11013072" y="1716465"/>
              <a:ext cx="205560" cy="202680"/>
            </p14:xfrm>
          </p:contentPart>
        </mc:Choice>
        <mc:Fallback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1623433F-65A0-7054-741D-35E10491BE4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004432" y="1707825"/>
                <a:ext cx="22320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91E3125-0336-B9BC-80DC-B705349912A4}"/>
              </a:ext>
            </a:extLst>
          </p:cNvPr>
          <p:cNvGrpSpPr/>
          <p:nvPr/>
        </p:nvGrpSpPr>
        <p:grpSpPr>
          <a:xfrm>
            <a:off x="11234112" y="1745985"/>
            <a:ext cx="166680" cy="284400"/>
            <a:chOff x="11234112" y="1745985"/>
            <a:chExt cx="16668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14:cNvPr>
                <p14:cNvContentPartPr/>
                <p14:nvPr/>
              </p14:nvContentPartPr>
              <p14:xfrm>
                <a:off x="11287752" y="1745985"/>
                <a:ext cx="113040" cy="28440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35A7CAB7-60CA-6DF2-6CD4-5DAFF8797C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79112" y="1736985"/>
                  <a:ext cx="130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14:cNvPr>
                <p14:cNvContentPartPr/>
                <p14:nvPr/>
              </p14:nvContentPartPr>
              <p14:xfrm>
                <a:off x="11234112" y="1805745"/>
                <a:ext cx="141840" cy="6516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F92FB447-436B-63D6-376D-5DD674B411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25112" y="1796745"/>
                  <a:ext cx="1594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14:cNvPr>
              <p14:cNvContentPartPr/>
              <p14:nvPr/>
            </p14:nvContentPartPr>
            <p14:xfrm>
              <a:off x="11525352" y="1896465"/>
              <a:ext cx="38160" cy="95760"/>
            </p14:xfrm>
          </p:contentPart>
        </mc:Choice>
        <mc:Fallback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0976D6DE-D426-1A70-E969-6C4CEB739C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16712" y="1887465"/>
                <a:ext cx="5580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05EF8D1B-E40F-5873-0047-E58C6D339A97}"/>
              </a:ext>
            </a:extLst>
          </p:cNvPr>
          <p:cNvGrpSpPr/>
          <p:nvPr/>
        </p:nvGrpSpPr>
        <p:grpSpPr>
          <a:xfrm>
            <a:off x="7608912" y="2377425"/>
            <a:ext cx="707400" cy="343440"/>
            <a:chOff x="7608912" y="2377425"/>
            <a:chExt cx="7074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14:cNvPr>
                <p14:cNvContentPartPr/>
                <p14:nvPr/>
              </p14:nvContentPartPr>
              <p14:xfrm>
                <a:off x="7608912" y="2420625"/>
                <a:ext cx="103320" cy="19404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A60FBC0E-DC27-CD54-B778-1BD68A2936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00272" y="2411625"/>
                  <a:ext cx="120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14:cNvPr>
                <p14:cNvContentPartPr/>
                <p14:nvPr/>
              </p14:nvContentPartPr>
              <p14:xfrm>
                <a:off x="7702152" y="2468145"/>
                <a:ext cx="110160" cy="7128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8E365F06-5636-0BF4-89E8-C10FA31F4A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93512" y="2459505"/>
                  <a:ext cx="127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14:cNvPr>
                <p14:cNvContentPartPr/>
                <p14:nvPr/>
              </p14:nvContentPartPr>
              <p14:xfrm>
                <a:off x="7755432" y="2377425"/>
                <a:ext cx="180360" cy="34344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3B1F7E4B-2D0C-7EB0-1092-864EF937D3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46432" y="2368425"/>
                  <a:ext cx="198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14:cNvPr>
                <p14:cNvContentPartPr/>
                <p14:nvPr/>
              </p14:nvContentPartPr>
              <p14:xfrm>
                <a:off x="7832832" y="2394345"/>
                <a:ext cx="212400" cy="20484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9E5AEF1D-594E-803E-C4D3-D3FAFD9EB1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24192" y="2385705"/>
                  <a:ext cx="230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14:cNvPr>
                <p14:cNvContentPartPr/>
                <p14:nvPr/>
              </p14:nvContentPartPr>
              <p14:xfrm>
                <a:off x="8010672" y="2563905"/>
                <a:ext cx="127440" cy="12564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0685F53-C551-0A2C-3064-45038F4DD9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02032" y="2555265"/>
                  <a:ext cx="145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14:cNvPr>
                <p14:cNvContentPartPr/>
                <p14:nvPr/>
              </p14:nvContentPartPr>
              <p14:xfrm>
                <a:off x="8250792" y="2414145"/>
                <a:ext cx="42120" cy="5220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59FCC3C8-D809-2E39-B284-9E5C874B16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42152" y="2405505"/>
                  <a:ext cx="59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14:cNvPr>
                <p14:cNvContentPartPr/>
                <p14:nvPr/>
              </p14:nvContentPartPr>
              <p14:xfrm>
                <a:off x="8269152" y="2585145"/>
                <a:ext cx="47160" cy="6984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6F7EAE12-5252-5CE5-6282-D25B0D109B7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60152" y="2576145"/>
                  <a:ext cx="648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BC2F3399-24FF-46C0-77E6-CAC17B2CC0CB}"/>
              </a:ext>
            </a:extLst>
          </p:cNvPr>
          <p:cNvGrpSpPr/>
          <p:nvPr/>
        </p:nvGrpSpPr>
        <p:grpSpPr>
          <a:xfrm>
            <a:off x="8523312" y="2407305"/>
            <a:ext cx="617040" cy="299880"/>
            <a:chOff x="8523312" y="2407305"/>
            <a:chExt cx="61704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14:cNvPr>
                <p14:cNvContentPartPr/>
                <p14:nvPr/>
              </p14:nvContentPartPr>
              <p14:xfrm>
                <a:off x="8523312" y="2444025"/>
                <a:ext cx="171000" cy="21672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C31D250E-DEC9-B521-4B15-EC7C3FBEDD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14672" y="2435385"/>
                  <a:ext cx="188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14:cNvPr>
                <p14:cNvContentPartPr/>
                <p14:nvPr/>
              </p14:nvContentPartPr>
              <p14:xfrm>
                <a:off x="8764512" y="2422425"/>
                <a:ext cx="95400" cy="28476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799AB85-702D-198C-DE1F-B0E37D40D7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55872" y="2413785"/>
                  <a:ext cx="113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14:cNvPr>
                <p14:cNvContentPartPr/>
                <p14:nvPr/>
              </p14:nvContentPartPr>
              <p14:xfrm>
                <a:off x="8708712" y="2544465"/>
                <a:ext cx="97560" cy="1116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6314E0BC-43A9-34D9-1B6C-46533BD60F5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00072" y="2535825"/>
                  <a:ext cx="115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14:cNvPr>
                <p14:cNvContentPartPr/>
                <p14:nvPr/>
              </p14:nvContentPartPr>
              <p14:xfrm>
                <a:off x="8927952" y="2482905"/>
                <a:ext cx="169200" cy="12636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768D4D7-CC5D-06C8-743E-D1145C9D96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19312" y="2474265"/>
                  <a:ext cx="18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14:cNvPr>
                <p14:cNvContentPartPr/>
                <p14:nvPr/>
              </p14:nvContentPartPr>
              <p14:xfrm>
                <a:off x="9124512" y="2407305"/>
                <a:ext cx="15840" cy="27000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8C550E26-EA46-4A14-9F8E-4E721FBBAC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15872" y="2398665"/>
                  <a:ext cx="3348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92CECC6-5829-CC52-BC92-4061B770E487}"/>
              </a:ext>
            </a:extLst>
          </p:cNvPr>
          <p:cNvGrpSpPr/>
          <p:nvPr/>
        </p:nvGrpSpPr>
        <p:grpSpPr>
          <a:xfrm>
            <a:off x="9349512" y="2344305"/>
            <a:ext cx="2143800" cy="351000"/>
            <a:chOff x="9349512" y="2344305"/>
            <a:chExt cx="214380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14:cNvPr>
                <p14:cNvContentPartPr/>
                <p14:nvPr/>
              </p14:nvContentPartPr>
              <p14:xfrm>
                <a:off x="9349512" y="2464545"/>
                <a:ext cx="91080" cy="12528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56A1301A-F0E1-AB42-D622-F035FBF0EE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40512" y="2455905"/>
                  <a:ext cx="108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14:cNvPr>
                <p14:cNvContentPartPr/>
                <p14:nvPr/>
              </p14:nvContentPartPr>
              <p14:xfrm>
                <a:off x="9481272" y="2364825"/>
                <a:ext cx="36000" cy="27540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BD660067-2E74-CD48-87B9-DAAC07138E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72632" y="2355825"/>
                  <a:ext cx="53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14:cNvPr>
                <p14:cNvContentPartPr/>
                <p14:nvPr/>
              </p14:nvContentPartPr>
              <p14:xfrm>
                <a:off x="9546432" y="2344305"/>
                <a:ext cx="217080" cy="28404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A7AF3459-D1FF-C261-2224-F354A5D652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7792" y="2335305"/>
                  <a:ext cx="234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14:cNvPr>
                <p14:cNvContentPartPr/>
                <p14:nvPr/>
              </p14:nvContentPartPr>
              <p14:xfrm>
                <a:off x="9844512" y="2420625"/>
                <a:ext cx="236880" cy="23076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E46C1445-3DC1-FB15-AC93-D68C72A4BDB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35512" y="2411625"/>
                  <a:ext cx="254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14:cNvPr>
                <p14:cNvContentPartPr/>
                <p14:nvPr/>
              </p14:nvContentPartPr>
              <p14:xfrm>
                <a:off x="10213872" y="2406225"/>
                <a:ext cx="163800" cy="27756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118B641A-0B18-73D3-0413-F064BF749F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05232" y="2397225"/>
                  <a:ext cx="181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14:cNvPr>
                <p14:cNvContentPartPr/>
                <p14:nvPr/>
              </p14:nvContentPartPr>
              <p14:xfrm>
                <a:off x="10430232" y="2457705"/>
                <a:ext cx="104040" cy="23760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2D2BCD8A-3FA9-7E46-7F4E-3843F51486C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21232" y="2449065"/>
                  <a:ext cx="121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14:cNvPr>
                <p14:cNvContentPartPr/>
                <p14:nvPr/>
              </p14:nvContentPartPr>
              <p14:xfrm>
                <a:off x="10380912" y="2505225"/>
                <a:ext cx="146880" cy="4752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880D1AE9-9358-0007-4E53-95CE5E5D32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71912" y="2496225"/>
                  <a:ext cx="164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14:cNvPr>
                <p14:cNvContentPartPr/>
                <p14:nvPr/>
              </p14:nvContentPartPr>
              <p14:xfrm>
                <a:off x="10549392" y="2410545"/>
                <a:ext cx="156960" cy="16812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A8821003-EA82-67FE-C515-0168D99349C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40392" y="2401545"/>
                  <a:ext cx="174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14:cNvPr>
                <p14:cNvContentPartPr/>
                <p14:nvPr/>
              </p14:nvContentPartPr>
              <p14:xfrm>
                <a:off x="10632552" y="2615025"/>
                <a:ext cx="125640" cy="7092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57DBD5D6-D1EE-93F4-3DA7-C816445AC71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23912" y="2606025"/>
                  <a:ext cx="143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14:cNvPr>
                <p14:cNvContentPartPr/>
                <p14:nvPr/>
              </p14:nvContentPartPr>
              <p14:xfrm>
                <a:off x="10866912" y="2386065"/>
                <a:ext cx="128160" cy="15984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6BD50A5-61EB-FEA9-B1C7-09FBBBD201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58272" y="2377425"/>
                  <a:ext cx="145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14:cNvPr>
                <p14:cNvContentPartPr/>
                <p14:nvPr/>
              </p14:nvContentPartPr>
              <p14:xfrm>
                <a:off x="10936392" y="2503065"/>
                <a:ext cx="122040" cy="12348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3BD66DB9-AFB5-AE88-388B-24FB13A126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27392" y="2494425"/>
                  <a:ext cx="139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14:cNvPr>
                <p14:cNvContentPartPr/>
                <p14:nvPr/>
              </p14:nvContentPartPr>
              <p14:xfrm>
                <a:off x="11072472" y="2385345"/>
                <a:ext cx="207720" cy="21600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D1FF4549-7CA9-F5B8-650E-E25C0DCDF0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63472" y="2376345"/>
                  <a:ext cx="22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14:cNvPr>
                <p14:cNvContentPartPr/>
                <p14:nvPr/>
              </p14:nvContentPartPr>
              <p14:xfrm>
                <a:off x="11319792" y="2420625"/>
                <a:ext cx="127440" cy="15444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27848BAA-F02B-C5DA-0838-413B07F21A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11152" y="2411625"/>
                  <a:ext cx="145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14:cNvPr>
                <p14:cNvContentPartPr/>
                <p14:nvPr/>
              </p14:nvContentPartPr>
              <p14:xfrm>
                <a:off x="11456592" y="2404065"/>
                <a:ext cx="36720" cy="19008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69BEEA55-6BF6-8AD5-E5ED-2E5285A5DD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47592" y="2395425"/>
                  <a:ext cx="543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A308AC5B-0EE2-BD0C-AA3E-CCC8A5305018}"/>
              </a:ext>
            </a:extLst>
          </p:cNvPr>
          <p:cNvGrpSpPr/>
          <p:nvPr/>
        </p:nvGrpSpPr>
        <p:grpSpPr>
          <a:xfrm>
            <a:off x="7859832" y="2957025"/>
            <a:ext cx="721080" cy="292320"/>
            <a:chOff x="7859832" y="2957025"/>
            <a:chExt cx="72108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14:cNvPr>
                <p14:cNvContentPartPr/>
                <p14:nvPr/>
              </p14:nvContentPartPr>
              <p14:xfrm>
                <a:off x="7859832" y="2977905"/>
                <a:ext cx="168120" cy="27144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001C28BC-2A58-9681-8E6C-32F2C4B8D3B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50832" y="2968905"/>
                  <a:ext cx="185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14:cNvPr>
                <p14:cNvContentPartPr/>
                <p14:nvPr/>
              </p14:nvContentPartPr>
              <p14:xfrm>
                <a:off x="8111472" y="2963865"/>
                <a:ext cx="71280" cy="28368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5213518B-3F8C-355B-E535-1BB66B5014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02832" y="2954865"/>
                  <a:ext cx="88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14:cNvPr>
                <p14:cNvContentPartPr/>
                <p14:nvPr/>
              </p14:nvContentPartPr>
              <p14:xfrm>
                <a:off x="8038392" y="3074745"/>
                <a:ext cx="128520" cy="3564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398D17E5-85FF-182F-47E1-E3102F0C91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29392" y="3065745"/>
                  <a:ext cx="146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14:cNvPr>
                <p14:cNvContentPartPr/>
                <p14:nvPr/>
              </p14:nvContentPartPr>
              <p14:xfrm>
                <a:off x="8317392" y="3054225"/>
                <a:ext cx="122400" cy="14976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B994BFA0-5C6A-C286-774B-DAA31EDC2EA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08752" y="3045225"/>
                  <a:ext cx="14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14:cNvPr>
                <p14:cNvContentPartPr/>
                <p14:nvPr/>
              </p14:nvContentPartPr>
              <p14:xfrm>
                <a:off x="8539512" y="2957025"/>
                <a:ext cx="41400" cy="20772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78929D30-E34F-E738-2195-09BB144FC0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30512" y="2948025"/>
                  <a:ext cx="59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AAFCBE8-6CE7-47EA-D718-66E5E3638BBA}"/>
              </a:ext>
            </a:extLst>
          </p:cNvPr>
          <p:cNvGrpSpPr/>
          <p:nvPr/>
        </p:nvGrpSpPr>
        <p:grpSpPr>
          <a:xfrm>
            <a:off x="8738592" y="2876025"/>
            <a:ext cx="819360" cy="299160"/>
            <a:chOff x="8738592" y="2876025"/>
            <a:chExt cx="81936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14:cNvPr>
                <p14:cNvContentPartPr/>
                <p14:nvPr/>
              </p14:nvContentPartPr>
              <p14:xfrm>
                <a:off x="8738592" y="2956665"/>
                <a:ext cx="169200" cy="19188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D2F379A4-2336-28C1-BB82-6D1248A3B1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29592" y="2948025"/>
                  <a:ext cx="186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14:cNvPr>
                <p14:cNvContentPartPr/>
                <p14:nvPr/>
              </p14:nvContentPartPr>
              <p14:xfrm>
                <a:off x="9069072" y="2982585"/>
                <a:ext cx="41760" cy="4752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68DCFDB8-747A-0EDE-EFED-88EAFE2C1F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60072" y="2973945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14:cNvPr>
                <p14:cNvContentPartPr/>
                <p14:nvPr/>
              </p14:nvContentPartPr>
              <p14:xfrm>
                <a:off x="9056832" y="2908425"/>
                <a:ext cx="174960" cy="23400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110B8297-8750-EC8B-3B15-5944E2A1F5D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48192" y="2899425"/>
                  <a:ext cx="192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14:cNvPr>
                <p14:cNvContentPartPr/>
                <p14:nvPr/>
              </p14:nvContentPartPr>
              <p14:xfrm>
                <a:off x="9272832" y="2876025"/>
                <a:ext cx="285120" cy="29916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2F7694C9-9253-C376-3F89-6648AC7A4D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63832" y="2867025"/>
                  <a:ext cx="3027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E50A6BD7-E218-6AC9-D46F-C641D957F430}"/>
              </a:ext>
            </a:extLst>
          </p:cNvPr>
          <p:cNvGrpSpPr/>
          <p:nvPr/>
        </p:nvGrpSpPr>
        <p:grpSpPr>
          <a:xfrm>
            <a:off x="9856752" y="2793945"/>
            <a:ext cx="1604160" cy="344880"/>
            <a:chOff x="9856752" y="2793945"/>
            <a:chExt cx="160416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14:cNvPr>
                <p14:cNvContentPartPr/>
                <p14:nvPr/>
              </p14:nvContentPartPr>
              <p14:xfrm>
                <a:off x="9856752" y="2932185"/>
                <a:ext cx="144000" cy="18972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8F6CAF14-7790-7E82-B342-42234CAA9F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47752" y="2923545"/>
                  <a:ext cx="161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14:cNvPr>
                <p14:cNvContentPartPr/>
                <p14:nvPr/>
              </p14:nvContentPartPr>
              <p14:xfrm>
                <a:off x="10081752" y="2819145"/>
                <a:ext cx="117360" cy="31968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D6611D16-3B8F-2785-C156-33C6DC09F3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73112" y="2810145"/>
                  <a:ext cx="135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14:cNvPr>
                <p14:cNvContentPartPr/>
                <p14:nvPr/>
              </p14:nvContentPartPr>
              <p14:xfrm>
                <a:off x="10034952" y="2984745"/>
                <a:ext cx="95040" cy="864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A26A48AA-D39C-9A65-46F3-F3B55DF7574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6312" y="2975745"/>
                  <a:ext cx="1126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14:cNvPr>
                <p14:cNvContentPartPr/>
                <p14:nvPr/>
              </p14:nvContentPartPr>
              <p14:xfrm>
                <a:off x="10216032" y="2891145"/>
                <a:ext cx="168480" cy="12204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3D3CB7F9-63DF-AB6F-54B1-A907F90C3E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07032" y="2882505"/>
                  <a:ext cx="186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14:cNvPr>
                <p14:cNvContentPartPr/>
                <p14:nvPr/>
              </p14:nvContentPartPr>
              <p14:xfrm>
                <a:off x="10338432" y="3046305"/>
                <a:ext cx="138240" cy="8100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515C535A-726C-ABD0-103A-9A6F889C3B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29432" y="3037305"/>
                  <a:ext cx="155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14:cNvPr>
                <p14:cNvContentPartPr/>
                <p14:nvPr/>
              </p14:nvContentPartPr>
              <p14:xfrm>
                <a:off x="10552272" y="2793945"/>
                <a:ext cx="143280" cy="20880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5323ECCA-B6D2-CE3C-F75C-B8AA18B505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43272" y="2784945"/>
                  <a:ext cx="160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14:cNvPr>
                <p14:cNvContentPartPr/>
                <p14:nvPr/>
              </p14:nvContentPartPr>
              <p14:xfrm>
                <a:off x="10667112" y="2836425"/>
                <a:ext cx="149400" cy="24012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6776E575-54BF-E555-7FAE-84F5C4D3D0B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58112" y="2827785"/>
                  <a:ext cx="167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14:cNvPr>
                <p14:cNvContentPartPr/>
                <p14:nvPr/>
              </p14:nvContentPartPr>
              <p14:xfrm>
                <a:off x="10833792" y="2800425"/>
                <a:ext cx="228600" cy="22464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AA3DBFA2-B9D9-FAF6-60EA-8D251B45D88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824792" y="2791425"/>
                  <a:ext cx="246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14:cNvPr>
                <p14:cNvContentPartPr/>
                <p14:nvPr/>
              </p14:nvContentPartPr>
              <p14:xfrm>
                <a:off x="11065992" y="2921745"/>
                <a:ext cx="98280" cy="4968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1392008A-0A1D-0BD7-1A6B-2CEFB7DF2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56992" y="2912745"/>
                  <a:ext cx="115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14:cNvPr>
                <p14:cNvContentPartPr/>
                <p14:nvPr/>
              </p14:nvContentPartPr>
              <p14:xfrm>
                <a:off x="11186232" y="2820945"/>
                <a:ext cx="144000" cy="18180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54AF5D07-7E6E-F94C-F057-40370A4842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77592" y="2811945"/>
                  <a:ext cx="161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14:cNvPr>
                <p14:cNvContentPartPr/>
                <p14:nvPr/>
              </p14:nvContentPartPr>
              <p14:xfrm>
                <a:off x="11276232" y="2828505"/>
                <a:ext cx="136440" cy="7596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B3F6FE5A-F2D1-4911-C1A1-83C572BB7A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67592" y="2819865"/>
                  <a:ext cx="154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14:cNvPr>
                <p14:cNvContentPartPr/>
                <p14:nvPr/>
              </p14:nvContentPartPr>
              <p14:xfrm>
                <a:off x="11368032" y="2941545"/>
                <a:ext cx="92880" cy="6372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BEF862B3-4DE0-B33D-24C8-6C4973ED862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59392" y="2932905"/>
                  <a:ext cx="1105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4C81247-56EC-574A-960E-CE4A3FF3A386}"/>
              </a:ext>
            </a:extLst>
          </p:cNvPr>
          <p:cNvGrpSpPr/>
          <p:nvPr/>
        </p:nvGrpSpPr>
        <p:grpSpPr>
          <a:xfrm>
            <a:off x="7932192" y="3406305"/>
            <a:ext cx="496440" cy="351720"/>
            <a:chOff x="7932192" y="3406305"/>
            <a:chExt cx="49644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14:cNvPr>
                <p14:cNvContentPartPr/>
                <p14:nvPr/>
              </p14:nvContentPartPr>
              <p14:xfrm>
                <a:off x="7932192" y="3472545"/>
                <a:ext cx="118080" cy="21636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9AB4D7A2-B320-01B0-1F82-FCA661B526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23552" y="3463905"/>
                  <a:ext cx="135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14:cNvPr>
                <p14:cNvContentPartPr/>
                <p14:nvPr/>
              </p14:nvContentPartPr>
              <p14:xfrm>
                <a:off x="8117232" y="3406305"/>
                <a:ext cx="19080" cy="35172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57E0C455-4868-C3AB-CDF3-B09AC0F37FD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08592" y="3397665"/>
                  <a:ext cx="36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14:cNvPr>
                <p14:cNvContentPartPr/>
                <p14:nvPr/>
              </p14:nvContentPartPr>
              <p14:xfrm>
                <a:off x="8142792" y="3419985"/>
                <a:ext cx="285840" cy="24696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AC41767D-D4A3-BC70-C305-86CB92EC26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34152" y="3411345"/>
                  <a:ext cx="30348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14:cNvPr>
              <p14:cNvContentPartPr/>
              <p14:nvPr/>
            </p14:nvContentPartPr>
            <p14:xfrm>
              <a:off x="8598192" y="3399105"/>
              <a:ext cx="7920" cy="108000"/>
            </p14:xfrm>
          </p:contentPart>
        </mc:Choice>
        <mc:Fallback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748DF725-68E1-774A-8BD9-58D7CDFEE2E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589552" y="3390465"/>
                <a:ext cx="255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14:cNvPr>
              <p14:cNvContentPartPr/>
              <p14:nvPr/>
            </p14:nvContentPartPr>
            <p14:xfrm>
              <a:off x="8623752" y="3345465"/>
              <a:ext cx="198000" cy="227520"/>
            </p14:xfrm>
          </p:contentPart>
        </mc:Choice>
        <mc:Fallback>
          <p:pic>
            <p:nvPicPr>
              <p:cNvPr id="275" name="잉크 274">
                <a:extLst>
                  <a:ext uri="{FF2B5EF4-FFF2-40B4-BE49-F238E27FC236}">
                    <a16:creationId xmlns:a16="http://schemas.microsoft.com/office/drawing/2014/main" id="{21971CCE-D9D0-D83E-316A-C5D92759705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14752" y="3336465"/>
                <a:ext cx="215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14:cNvPr>
              <p14:cNvContentPartPr/>
              <p14:nvPr/>
            </p14:nvContentPartPr>
            <p14:xfrm>
              <a:off x="8833272" y="3390825"/>
              <a:ext cx="76680" cy="140040"/>
            </p14:xfrm>
          </p:contentPart>
        </mc:Choice>
        <mc:Fallback>
          <p:pic>
            <p:nvPicPr>
              <p:cNvPr id="276" name="잉크 275">
                <a:extLst>
                  <a:ext uri="{FF2B5EF4-FFF2-40B4-BE49-F238E27FC236}">
                    <a16:creationId xmlns:a16="http://schemas.microsoft.com/office/drawing/2014/main" id="{EF65137D-1A4C-26E7-0FA4-3070B710325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24632" y="3381825"/>
                <a:ext cx="943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14:cNvPr>
              <p14:cNvContentPartPr/>
              <p14:nvPr/>
            </p14:nvContentPartPr>
            <p14:xfrm>
              <a:off x="8864952" y="3378945"/>
              <a:ext cx="92880" cy="156240"/>
            </p14:xfrm>
          </p:contentPart>
        </mc:Choice>
        <mc:Fallback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BCB22675-84BB-CD39-610E-59A789818CB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856312" y="3369945"/>
                <a:ext cx="110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14:cNvPr>
              <p14:cNvContentPartPr/>
              <p14:nvPr/>
            </p14:nvContentPartPr>
            <p14:xfrm>
              <a:off x="8963232" y="3432225"/>
              <a:ext cx="137520" cy="198360"/>
            </p14:xfrm>
          </p:contentPart>
        </mc:Choice>
        <mc:Fallback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4CE3A8D1-0066-F239-3BC0-721F5E17B77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54592" y="3423585"/>
                <a:ext cx="1551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D41D98CC-DE8F-B0D5-BA6F-4418EA9B2DB0}"/>
              </a:ext>
            </a:extLst>
          </p:cNvPr>
          <p:cNvGrpSpPr/>
          <p:nvPr/>
        </p:nvGrpSpPr>
        <p:grpSpPr>
          <a:xfrm>
            <a:off x="9402792" y="3329625"/>
            <a:ext cx="660600" cy="329760"/>
            <a:chOff x="9402792" y="3329625"/>
            <a:chExt cx="66060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14:cNvPr>
                <p14:cNvContentPartPr/>
                <p14:nvPr/>
              </p14:nvContentPartPr>
              <p14:xfrm>
                <a:off x="9402792" y="3422865"/>
                <a:ext cx="114840" cy="18144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55507A8D-A89C-A9C6-22D2-C629E543D1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94152" y="3413865"/>
                  <a:ext cx="132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14:cNvPr>
                <p14:cNvContentPartPr/>
                <p14:nvPr/>
              </p14:nvContentPartPr>
              <p14:xfrm>
                <a:off x="9580632" y="3410265"/>
                <a:ext cx="142920" cy="24912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F3C7B434-97A3-6D30-7515-DF662F791B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1992" y="3401265"/>
                  <a:ext cx="160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14:cNvPr>
                <p14:cNvContentPartPr/>
                <p14:nvPr/>
              </p14:nvContentPartPr>
              <p14:xfrm>
                <a:off x="9547152" y="3486945"/>
                <a:ext cx="128160" cy="6804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57414994-C37C-00C2-A93D-8E5E5E5A9C1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38152" y="3477945"/>
                  <a:ext cx="145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14:cNvPr>
                <p14:cNvContentPartPr/>
                <p14:nvPr/>
              </p14:nvContentPartPr>
              <p14:xfrm>
                <a:off x="9768552" y="3401625"/>
                <a:ext cx="106200" cy="10944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EB9712FA-2426-E896-492F-5F2C4FD1D3D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59552" y="3392625"/>
                  <a:ext cx="12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14:cNvPr>
                <p14:cNvContentPartPr/>
                <p14:nvPr/>
              </p14:nvContentPartPr>
              <p14:xfrm>
                <a:off x="9940992" y="3329625"/>
                <a:ext cx="58680" cy="274320"/>
              </p14:xfrm>
            </p:contentPart>
          </mc:Choice>
          <mc:Fallback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DBD68EBD-2D20-292F-5BC0-3914142A2C2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31992" y="3320985"/>
                  <a:ext cx="76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14:cNvPr>
                <p14:cNvContentPartPr/>
                <p14:nvPr/>
              </p14:nvContentPartPr>
              <p14:xfrm>
                <a:off x="9965112" y="3485505"/>
                <a:ext cx="98280" cy="52920"/>
              </p14:xfrm>
            </p:contentPart>
          </mc:Choice>
          <mc:Fallback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D14ED5A1-EF3D-EFEC-FE0C-11570EF43C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56472" y="3476505"/>
                  <a:ext cx="1159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05EC323-7526-1EBF-9CBF-8D6649825FB3}"/>
              </a:ext>
            </a:extLst>
          </p:cNvPr>
          <p:cNvGrpSpPr/>
          <p:nvPr/>
        </p:nvGrpSpPr>
        <p:grpSpPr>
          <a:xfrm>
            <a:off x="10234752" y="3253305"/>
            <a:ext cx="1443960" cy="285120"/>
            <a:chOff x="10234752" y="3253305"/>
            <a:chExt cx="144396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14:cNvPr>
                <p14:cNvContentPartPr/>
                <p14:nvPr/>
              </p14:nvContentPartPr>
              <p14:xfrm>
                <a:off x="10234752" y="3381825"/>
                <a:ext cx="107280" cy="86040"/>
              </p14:xfrm>
            </p:contentPart>
          </mc:Choice>
          <mc:Fallback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A5FF1514-F72F-DDE8-86DA-8470B5EF9A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25752" y="3372825"/>
                  <a:ext cx="124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14:cNvPr>
                <p14:cNvContentPartPr/>
                <p14:nvPr/>
              </p14:nvContentPartPr>
              <p14:xfrm>
                <a:off x="10412592" y="3261945"/>
                <a:ext cx="20160" cy="262080"/>
              </p14:xfrm>
            </p:contentPart>
          </mc:Choice>
          <mc:Fallback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5483564C-16CC-65B4-C499-55604F5FE70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03952" y="3252945"/>
                  <a:ext cx="37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14:cNvPr>
                <p14:cNvContentPartPr/>
                <p14:nvPr/>
              </p14:nvContentPartPr>
              <p14:xfrm>
                <a:off x="10404672" y="3335385"/>
                <a:ext cx="223200" cy="126000"/>
              </p14:xfrm>
            </p:contentPart>
          </mc:Choice>
          <mc:Fallback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14083AB0-9255-3904-D6F2-A4CE5150F5F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95672" y="3326745"/>
                  <a:ext cx="240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14:cNvPr>
                <p14:cNvContentPartPr/>
                <p14:nvPr/>
              </p14:nvContentPartPr>
              <p14:xfrm>
                <a:off x="10639032" y="3337545"/>
                <a:ext cx="153360" cy="18828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7828F3AD-D064-678E-CAAA-377AAFC4881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630032" y="3328905"/>
                  <a:ext cx="171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14:cNvPr>
                <p14:cNvContentPartPr/>
                <p14:nvPr/>
              </p14:nvContentPartPr>
              <p14:xfrm>
                <a:off x="10783032" y="3280665"/>
                <a:ext cx="266760" cy="193320"/>
              </p14:xfrm>
            </p:contentPart>
          </mc:Choice>
          <mc:Fallback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3AF18F2E-93A6-F42B-953F-3843A57A97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74392" y="3272025"/>
                  <a:ext cx="284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14:cNvPr>
                <p14:cNvContentPartPr/>
                <p14:nvPr/>
              </p14:nvContentPartPr>
              <p14:xfrm>
                <a:off x="11112432" y="3301545"/>
                <a:ext cx="128160" cy="13572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814A15C9-993E-57DE-A8E9-60E82FA905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03792" y="3292545"/>
                  <a:ext cx="145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14:cNvPr>
                <p14:cNvContentPartPr/>
                <p14:nvPr/>
              </p14:nvContentPartPr>
              <p14:xfrm>
                <a:off x="11296752" y="3253305"/>
                <a:ext cx="18720" cy="17676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BB54A62F-6D05-84D2-AAB5-CC74DFE4A23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87752" y="3244305"/>
                  <a:ext cx="36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14:cNvPr>
                <p14:cNvContentPartPr/>
                <p14:nvPr/>
              </p14:nvContentPartPr>
              <p14:xfrm>
                <a:off x="11225832" y="3298665"/>
                <a:ext cx="231840" cy="23976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733C9102-0DC1-054B-FE7F-79B4DE20D37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16832" y="3290025"/>
                  <a:ext cx="249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14:cNvPr>
                <p14:cNvContentPartPr/>
                <p14:nvPr/>
              </p14:nvContentPartPr>
              <p14:xfrm>
                <a:off x="11394672" y="3313425"/>
                <a:ext cx="86760" cy="123120"/>
              </p14:xfrm>
            </p:contentPart>
          </mc:Choice>
          <mc:Fallback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C5A481A4-15B2-0D0C-318D-7031EEBD71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86032" y="3304425"/>
                  <a:ext cx="104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14:cNvPr>
                <p14:cNvContentPartPr/>
                <p14:nvPr/>
              </p14:nvContentPartPr>
              <p14:xfrm>
                <a:off x="11482152" y="3273825"/>
                <a:ext cx="196560" cy="17352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81904B03-C230-4C3A-1083-A1C4F50AA29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3512" y="3265185"/>
                  <a:ext cx="2142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6CC2B1B-4FC0-F839-7193-295A0F03CA68}"/>
              </a:ext>
            </a:extLst>
          </p:cNvPr>
          <p:cNvGrpSpPr/>
          <p:nvPr/>
        </p:nvGrpSpPr>
        <p:grpSpPr>
          <a:xfrm>
            <a:off x="7676952" y="4422225"/>
            <a:ext cx="588240" cy="389520"/>
            <a:chOff x="7676952" y="4422225"/>
            <a:chExt cx="58824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14:cNvPr>
                <p14:cNvContentPartPr/>
                <p14:nvPr/>
              </p14:nvContentPartPr>
              <p14:xfrm>
                <a:off x="7676952" y="4422225"/>
                <a:ext cx="182520" cy="54720"/>
              </p14:xfrm>
            </p:contentPart>
          </mc:Choice>
          <mc:Fallback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B16C027E-032E-E32E-800A-A2A7B2911FA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68312" y="4413585"/>
                  <a:ext cx="200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14:cNvPr>
                <p14:cNvContentPartPr/>
                <p14:nvPr/>
              </p14:nvContentPartPr>
              <p14:xfrm>
                <a:off x="7678032" y="4466865"/>
                <a:ext cx="223200" cy="34488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FA88C854-C72C-57B2-7233-0C4AD8DFD1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69392" y="4457865"/>
                  <a:ext cx="2408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14:cNvPr>
                <p14:cNvContentPartPr/>
                <p14:nvPr/>
              </p14:nvContentPartPr>
              <p14:xfrm>
                <a:off x="7697112" y="4589625"/>
                <a:ext cx="151200" cy="73440"/>
              </p14:xfrm>
            </p:contentPart>
          </mc:Choice>
          <mc:Fallback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A32F7B03-96F9-EC4D-8AE1-6F97B08DED8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88472" y="4580985"/>
                  <a:ext cx="168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14:cNvPr>
                <p14:cNvContentPartPr/>
                <p14:nvPr/>
              </p14:nvContentPartPr>
              <p14:xfrm>
                <a:off x="7967112" y="4574145"/>
                <a:ext cx="120960" cy="153000"/>
              </p14:xfrm>
            </p:contentPart>
          </mc:Choice>
          <mc:Fallback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5B6F43E0-6B59-E452-DC55-3664B6ADA90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58472" y="4565505"/>
                  <a:ext cx="138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14:cNvPr>
                <p14:cNvContentPartPr/>
                <p14:nvPr/>
              </p14:nvContentPartPr>
              <p14:xfrm>
                <a:off x="8157912" y="4535985"/>
                <a:ext cx="107280" cy="178560"/>
              </p14:xfrm>
            </p:contentPart>
          </mc:Choice>
          <mc:Fallback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725D7150-8CA5-AAA7-D593-0B3BC0FCA6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48912" y="4527345"/>
                  <a:ext cx="1249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BE8509C2-710B-0DA7-B0CF-D89EB36AFEAD}"/>
              </a:ext>
            </a:extLst>
          </p:cNvPr>
          <p:cNvGrpSpPr/>
          <p:nvPr/>
        </p:nvGrpSpPr>
        <p:grpSpPr>
          <a:xfrm>
            <a:off x="8481912" y="4357425"/>
            <a:ext cx="639720" cy="353160"/>
            <a:chOff x="8481912" y="4357425"/>
            <a:chExt cx="63972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14:cNvPr>
                <p14:cNvContentPartPr/>
                <p14:nvPr/>
              </p14:nvContentPartPr>
              <p14:xfrm>
                <a:off x="8481912" y="4511865"/>
                <a:ext cx="156240" cy="198720"/>
              </p14:xfrm>
            </p:contentPart>
          </mc:Choice>
          <mc:Fallback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AE9218E7-3FBD-4F4A-085D-23418EB9F52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73272" y="4503225"/>
                  <a:ext cx="173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14:cNvPr>
                <p14:cNvContentPartPr/>
                <p14:nvPr/>
              </p14:nvContentPartPr>
              <p14:xfrm>
                <a:off x="8624472" y="4534905"/>
                <a:ext cx="126720" cy="13896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788254DC-0E95-9812-76E8-8995F40CB4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15832" y="4526265"/>
                  <a:ext cx="144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14:cNvPr>
                <p14:cNvContentPartPr/>
                <p14:nvPr/>
              </p14:nvContentPartPr>
              <p14:xfrm>
                <a:off x="8782512" y="4357425"/>
                <a:ext cx="8280" cy="33444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A6DFD3B4-CCE6-945F-3431-FC36DC53C6E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73512" y="4348425"/>
                  <a:ext cx="25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14:cNvPr>
                <p14:cNvContentPartPr/>
                <p14:nvPr/>
              </p14:nvContentPartPr>
              <p14:xfrm>
                <a:off x="8843352" y="4502865"/>
                <a:ext cx="164520" cy="17820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16CDAA46-4B76-3855-ADE0-67B8AF35615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34712" y="4493865"/>
                  <a:ext cx="182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14:cNvPr>
                <p14:cNvContentPartPr/>
                <p14:nvPr/>
              </p14:nvContentPartPr>
              <p14:xfrm>
                <a:off x="9098592" y="4452825"/>
                <a:ext cx="23040" cy="132480"/>
              </p14:xfrm>
            </p:contentPart>
          </mc:Choice>
          <mc:Fallback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FAB51433-F89D-0C39-0313-A358EA58D0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89592" y="4444185"/>
                  <a:ext cx="4068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14:cNvPr>
              <p14:cNvContentPartPr/>
              <p14:nvPr/>
            </p14:nvContentPartPr>
            <p14:xfrm>
              <a:off x="9310632" y="4397385"/>
              <a:ext cx="127080" cy="146160"/>
            </p14:xfrm>
          </p:contentPart>
        </mc:Choice>
        <mc:Fallback>
          <p:pic>
            <p:nvPicPr>
              <p:cNvPr id="320" name="잉크 319">
                <a:extLst>
                  <a:ext uri="{FF2B5EF4-FFF2-40B4-BE49-F238E27FC236}">
                    <a16:creationId xmlns:a16="http://schemas.microsoft.com/office/drawing/2014/main" id="{430F95AB-AE61-DC42-1F1C-D93F2125742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301992" y="4388385"/>
                <a:ext cx="144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14:cNvPr>
              <p14:cNvContentPartPr/>
              <p14:nvPr/>
            </p14:nvContentPartPr>
            <p14:xfrm>
              <a:off x="9479832" y="4345545"/>
              <a:ext cx="27000" cy="227520"/>
            </p14:xfrm>
          </p:contentPart>
        </mc:Choice>
        <mc:Fallback>
          <p:pic>
            <p:nvPicPr>
              <p:cNvPr id="321" name="잉크 320">
                <a:extLst>
                  <a:ext uri="{FF2B5EF4-FFF2-40B4-BE49-F238E27FC236}">
                    <a16:creationId xmlns:a16="http://schemas.microsoft.com/office/drawing/2014/main" id="{3ED5D057-4CE4-0BFB-1169-7380E5329253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471192" y="4336905"/>
                <a:ext cx="446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14:cNvPr>
              <p14:cNvContentPartPr/>
              <p14:nvPr/>
            </p14:nvContentPartPr>
            <p14:xfrm>
              <a:off x="9428352" y="4481985"/>
              <a:ext cx="138600" cy="184680"/>
            </p14:xfrm>
          </p:contentPart>
        </mc:Choice>
        <mc:Fallback>
          <p:pic>
            <p:nvPicPr>
              <p:cNvPr id="322" name="잉크 321">
                <a:extLst>
                  <a:ext uri="{FF2B5EF4-FFF2-40B4-BE49-F238E27FC236}">
                    <a16:creationId xmlns:a16="http://schemas.microsoft.com/office/drawing/2014/main" id="{C5261EB2-A30C-00A5-D20F-ECF321CC4B7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419712" y="4472985"/>
                <a:ext cx="156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14:cNvPr>
              <p14:cNvContentPartPr/>
              <p14:nvPr/>
            </p14:nvContentPartPr>
            <p14:xfrm>
              <a:off x="9591432" y="4432305"/>
              <a:ext cx="196560" cy="137160"/>
            </p14:xfrm>
          </p:contentPart>
        </mc:Choice>
        <mc:Fallback>
          <p:pic>
            <p:nvPicPr>
              <p:cNvPr id="323" name="잉크 322">
                <a:extLst>
                  <a:ext uri="{FF2B5EF4-FFF2-40B4-BE49-F238E27FC236}">
                    <a16:creationId xmlns:a16="http://schemas.microsoft.com/office/drawing/2014/main" id="{2D280596-7738-3842-34CB-AE8578BC15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582432" y="4423665"/>
                <a:ext cx="2142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14:cNvPr>
              <p14:cNvContentPartPr/>
              <p14:nvPr/>
            </p14:nvContentPartPr>
            <p14:xfrm>
              <a:off x="9912552" y="4312425"/>
              <a:ext cx="88560" cy="304200"/>
            </p14:xfrm>
          </p:contentPart>
        </mc:Choice>
        <mc:Fallback>
          <p:pic>
            <p:nvPicPr>
              <p:cNvPr id="324" name="잉크 323">
                <a:extLst>
                  <a:ext uri="{FF2B5EF4-FFF2-40B4-BE49-F238E27FC236}">
                    <a16:creationId xmlns:a16="http://schemas.microsoft.com/office/drawing/2014/main" id="{951DFDBC-3FE7-D02C-74C8-E63AC1E2F31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903912" y="4303785"/>
                <a:ext cx="10620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D55EF646-2DE9-4DFF-FDAC-F8D91982802C}"/>
              </a:ext>
            </a:extLst>
          </p:cNvPr>
          <p:cNvGrpSpPr/>
          <p:nvPr/>
        </p:nvGrpSpPr>
        <p:grpSpPr>
          <a:xfrm>
            <a:off x="10076712" y="4178865"/>
            <a:ext cx="1832760" cy="447840"/>
            <a:chOff x="10076712" y="4178865"/>
            <a:chExt cx="183276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14:cNvPr>
                <p14:cNvContentPartPr/>
                <p14:nvPr/>
              </p14:nvContentPartPr>
              <p14:xfrm>
                <a:off x="10076712" y="4392345"/>
                <a:ext cx="86040" cy="45000"/>
              </p14:xfrm>
            </p:contentPart>
          </mc:Choice>
          <mc:Fallback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89D307E2-B0F8-5F57-80AC-8BA9EAB9921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67712" y="4383705"/>
                  <a:ext cx="103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14:cNvPr>
                <p14:cNvContentPartPr/>
                <p14:nvPr/>
              </p14:nvContentPartPr>
              <p14:xfrm>
                <a:off x="10096512" y="4418265"/>
                <a:ext cx="176760" cy="208440"/>
              </p14:xfrm>
            </p:contentPart>
          </mc:Choice>
          <mc:Fallback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C99ACC06-AAAF-FCE3-D9CA-95B212B4FCF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87872" y="4409625"/>
                  <a:ext cx="194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14:cNvPr>
                <p14:cNvContentPartPr/>
                <p14:nvPr/>
              </p14:nvContentPartPr>
              <p14:xfrm>
                <a:off x="10266792" y="4392345"/>
                <a:ext cx="107280" cy="54360"/>
              </p14:xfrm>
            </p:contentPart>
          </mc:Choice>
          <mc:Fallback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2CB20BC2-FF34-A68E-D2FA-5786BBB834A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57792" y="4383345"/>
                  <a:ext cx="124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14:cNvPr>
                <p14:cNvContentPartPr/>
                <p14:nvPr/>
              </p14:nvContentPartPr>
              <p14:xfrm>
                <a:off x="10300632" y="4460745"/>
                <a:ext cx="139320" cy="37080"/>
              </p14:xfrm>
            </p:contentPart>
          </mc:Choice>
          <mc:Fallback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923BADBB-EFCE-D413-C96E-AB77B8E8600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91992" y="4452105"/>
                  <a:ext cx="156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14:cNvPr>
                <p14:cNvContentPartPr/>
                <p14:nvPr/>
              </p14:nvContentPartPr>
              <p14:xfrm>
                <a:off x="10358592" y="4525185"/>
                <a:ext cx="142920" cy="72000"/>
              </p14:xfrm>
            </p:contentPart>
          </mc:Choice>
          <mc:Fallback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584817B8-ABB5-45D5-9A41-14FD68D79C5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49592" y="4516185"/>
                  <a:ext cx="16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14:cNvPr>
                <p14:cNvContentPartPr/>
                <p14:nvPr/>
              </p14:nvContentPartPr>
              <p14:xfrm>
                <a:off x="10447872" y="4425465"/>
                <a:ext cx="104040" cy="135000"/>
              </p14:xfrm>
            </p:contentPart>
          </mc:Choice>
          <mc:Fallback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77FE6E8C-78D9-3A2B-0D57-128D1625E48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38872" y="4416825"/>
                  <a:ext cx="121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14:cNvPr>
                <p14:cNvContentPartPr/>
                <p14:nvPr/>
              </p14:nvContentPartPr>
              <p14:xfrm>
                <a:off x="10528872" y="4439505"/>
                <a:ext cx="241200" cy="85680"/>
              </p14:xfrm>
            </p:contentPart>
          </mc:Choice>
          <mc:Fallback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54C7A933-432B-A124-718B-3121F732AEE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520232" y="4430505"/>
                  <a:ext cx="258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14:cNvPr>
                <p14:cNvContentPartPr/>
                <p14:nvPr/>
              </p14:nvContentPartPr>
              <p14:xfrm>
                <a:off x="10824072" y="4256265"/>
                <a:ext cx="210240" cy="308520"/>
              </p14:xfrm>
            </p:contentPart>
          </mc:Choice>
          <mc:Fallback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25AA68C7-1DBE-A4DC-DC63-227BC642FE5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815432" y="4247265"/>
                  <a:ext cx="227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14:cNvPr>
                <p14:cNvContentPartPr/>
                <p14:nvPr/>
              </p14:nvContentPartPr>
              <p14:xfrm>
                <a:off x="11073912" y="4281465"/>
                <a:ext cx="130320" cy="65880"/>
              </p14:xfrm>
            </p:contentPart>
          </mc:Choice>
          <mc:Fallback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B86762B5-6F78-D09E-22E0-91C934F5BC4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64912" y="4272825"/>
                  <a:ext cx="147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14:cNvPr>
                <p14:cNvContentPartPr/>
                <p14:nvPr/>
              </p14:nvContentPartPr>
              <p14:xfrm>
                <a:off x="11097672" y="4382985"/>
                <a:ext cx="241560" cy="171720"/>
              </p14:xfrm>
            </p:contentPart>
          </mc:Choice>
          <mc:Fallback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268BF64F-BF57-DB40-AAE3-037A40EA134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088672" y="4374345"/>
                  <a:ext cx="259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14:cNvPr>
                <p14:cNvContentPartPr/>
                <p14:nvPr/>
              </p14:nvContentPartPr>
              <p14:xfrm>
                <a:off x="11473872" y="4253745"/>
                <a:ext cx="73800" cy="58680"/>
              </p14:xfrm>
            </p:contentPart>
          </mc:Choice>
          <mc:Fallback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99E6C319-EC5E-A217-5414-9138355D93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64872" y="4244745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14:cNvPr>
                <p14:cNvContentPartPr/>
                <p14:nvPr/>
              </p14:nvContentPartPr>
              <p14:xfrm>
                <a:off x="11631552" y="4178865"/>
                <a:ext cx="19440" cy="153360"/>
              </p14:xfrm>
            </p:contentPart>
          </mc:Choice>
          <mc:Fallback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4C217EF4-16D5-1A96-96CF-2CF973E2D72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622912" y="4170225"/>
                  <a:ext cx="37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14:cNvPr>
                <p14:cNvContentPartPr/>
                <p14:nvPr/>
              </p14:nvContentPartPr>
              <p14:xfrm>
                <a:off x="11516352" y="4389465"/>
                <a:ext cx="12600" cy="127440"/>
              </p14:xfrm>
            </p:contentPart>
          </mc:Choice>
          <mc:Fallback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341C4762-C0C4-B79B-B971-1096B073D8F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07712" y="4380465"/>
                  <a:ext cx="30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14:cNvPr>
                <p14:cNvContentPartPr/>
                <p14:nvPr/>
              </p14:nvContentPartPr>
              <p14:xfrm>
                <a:off x="11525352" y="4368945"/>
                <a:ext cx="138240" cy="154800"/>
              </p14:xfrm>
            </p:contentPart>
          </mc:Choice>
          <mc:Fallback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DB492F44-3A2F-98F6-B8B5-D1FA706A7E1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16712" y="4359945"/>
                  <a:ext cx="155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14:cNvPr>
                <p14:cNvContentPartPr/>
                <p14:nvPr/>
              </p14:nvContentPartPr>
              <p14:xfrm>
                <a:off x="11704632" y="4279665"/>
                <a:ext cx="149400" cy="117360"/>
              </p14:xfrm>
            </p:contentPart>
          </mc:Choice>
          <mc:Fallback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78722C45-2B57-002C-5AEC-5128908FB9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95992" y="4270665"/>
                  <a:ext cx="167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14:cNvPr>
                <p14:cNvContentPartPr/>
                <p14:nvPr/>
              </p14:nvContentPartPr>
              <p14:xfrm>
                <a:off x="11800032" y="4238265"/>
                <a:ext cx="109440" cy="245520"/>
              </p14:xfrm>
            </p:contentPart>
          </mc:Choice>
          <mc:Fallback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C6107857-12C7-EABF-DC28-15F7F8C4C97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791392" y="4229625"/>
                  <a:ext cx="1270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31EF35D2-42C7-B984-17BB-5B005B9D9D23}"/>
              </a:ext>
            </a:extLst>
          </p:cNvPr>
          <p:cNvGrpSpPr/>
          <p:nvPr/>
        </p:nvGrpSpPr>
        <p:grpSpPr>
          <a:xfrm>
            <a:off x="7794312" y="4899945"/>
            <a:ext cx="3534840" cy="1011960"/>
            <a:chOff x="7794312" y="4899945"/>
            <a:chExt cx="3534840" cy="10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14:cNvPr>
                <p14:cNvContentPartPr/>
                <p14:nvPr/>
              </p14:nvContentPartPr>
              <p14:xfrm>
                <a:off x="7834632" y="5017305"/>
                <a:ext cx="89280" cy="51840"/>
              </p14:xfrm>
            </p:contentPart>
          </mc:Choice>
          <mc:Fallback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3859A8EC-7A42-F844-D0B2-E17B7FA0EBB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25992" y="5008305"/>
                  <a:ext cx="106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14:cNvPr>
                <p14:cNvContentPartPr/>
                <p14:nvPr/>
              </p14:nvContentPartPr>
              <p14:xfrm>
                <a:off x="7900512" y="5065185"/>
                <a:ext cx="321840" cy="183960"/>
              </p14:xfrm>
            </p:contentPart>
          </mc:Choice>
          <mc:Fallback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CF07BCF8-3373-C16D-1C72-F27874E310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91512" y="5056545"/>
                  <a:ext cx="339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14:cNvPr>
                <p14:cNvContentPartPr/>
                <p14:nvPr/>
              </p14:nvContentPartPr>
              <p14:xfrm>
                <a:off x="8091312" y="5252385"/>
                <a:ext cx="143280" cy="154440"/>
              </p14:xfrm>
            </p:contentPart>
          </mc:Choice>
          <mc:Fallback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41976C1C-87E4-C69B-1D73-C753F8441FA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082672" y="5243385"/>
                  <a:ext cx="160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14:cNvPr>
                <p14:cNvContentPartPr/>
                <p14:nvPr/>
              </p14:nvContentPartPr>
              <p14:xfrm>
                <a:off x="8220192" y="5261745"/>
                <a:ext cx="168120" cy="117000"/>
              </p14:xfrm>
            </p:contentPart>
          </mc:Choice>
          <mc:Fallback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CA6CFC1D-631A-DE95-7337-50CAE208DA9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11552" y="5253105"/>
                  <a:ext cx="18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14:cNvPr>
                <p14:cNvContentPartPr/>
                <p14:nvPr/>
              </p14:nvContentPartPr>
              <p14:xfrm>
                <a:off x="8351592" y="5038905"/>
                <a:ext cx="137880" cy="127080"/>
              </p14:xfrm>
            </p:contentPart>
          </mc:Choice>
          <mc:Fallback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BBFA966F-7D77-1309-0887-0C30FFB9C21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342952" y="5029905"/>
                  <a:ext cx="155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14:cNvPr>
                <p14:cNvContentPartPr/>
                <p14:nvPr/>
              </p14:nvContentPartPr>
              <p14:xfrm>
                <a:off x="8470392" y="5195865"/>
                <a:ext cx="122760" cy="69480"/>
              </p14:xfrm>
            </p:contentPart>
          </mc:Choice>
          <mc:Fallback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C3931B34-0F5D-6572-19E7-F481D6DE460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461752" y="5187225"/>
                  <a:ext cx="140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14:cNvPr>
                <p14:cNvContentPartPr/>
                <p14:nvPr/>
              </p14:nvContentPartPr>
              <p14:xfrm>
                <a:off x="8760912" y="5028105"/>
                <a:ext cx="146520" cy="179640"/>
              </p14:xfrm>
            </p:contentPart>
          </mc:Choice>
          <mc:Fallback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98F9C9F6-EDF1-DF76-A589-5E79D729C12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752272" y="5019465"/>
                  <a:ext cx="164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14:cNvPr>
                <p14:cNvContentPartPr/>
                <p14:nvPr/>
              </p14:nvContentPartPr>
              <p14:xfrm>
                <a:off x="8954952" y="5026665"/>
                <a:ext cx="117720" cy="186120"/>
              </p14:xfrm>
            </p:contentPart>
          </mc:Choice>
          <mc:Fallback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5AD73E48-B26D-8D42-D7EF-C686378FB81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945952" y="5018025"/>
                  <a:ext cx="135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14:cNvPr>
                <p14:cNvContentPartPr/>
                <p14:nvPr/>
              </p14:nvContentPartPr>
              <p14:xfrm>
                <a:off x="9118032" y="5018385"/>
                <a:ext cx="135000" cy="120960"/>
              </p14:xfrm>
            </p:contentPart>
          </mc:Choice>
          <mc:Fallback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6ADB8D02-E2AF-DCF4-0F74-36E33ACB49A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09032" y="5009385"/>
                  <a:ext cx="152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14:cNvPr>
                <p14:cNvContentPartPr/>
                <p14:nvPr/>
              </p14:nvContentPartPr>
              <p14:xfrm>
                <a:off x="9180312" y="5144025"/>
                <a:ext cx="265680" cy="75600"/>
              </p14:xfrm>
            </p:contentPart>
          </mc:Choice>
          <mc:Fallback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7BF02819-CC07-0A5F-7727-CB8336FAAAE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171312" y="5135385"/>
                  <a:ext cx="283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14:cNvPr>
                <p14:cNvContentPartPr/>
                <p14:nvPr/>
              </p14:nvContentPartPr>
              <p14:xfrm>
                <a:off x="9670632" y="4936665"/>
                <a:ext cx="52200" cy="249480"/>
              </p14:xfrm>
            </p:contentPart>
          </mc:Choice>
          <mc:Fallback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BAD85536-FCEF-3DDE-5108-EFE530ABCFC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61992" y="4928025"/>
                  <a:ext cx="69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14:cNvPr>
                <p14:cNvContentPartPr/>
                <p14:nvPr/>
              </p14:nvContentPartPr>
              <p14:xfrm>
                <a:off x="9730392" y="4954305"/>
                <a:ext cx="97920" cy="153360"/>
              </p14:xfrm>
            </p:contentPart>
          </mc:Choice>
          <mc:Fallback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575902A0-7A39-D1F2-E125-B9F47607937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721752" y="4945305"/>
                  <a:ext cx="115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14:cNvPr>
                <p14:cNvContentPartPr/>
                <p14:nvPr/>
              </p14:nvContentPartPr>
              <p14:xfrm>
                <a:off x="9661272" y="5054025"/>
                <a:ext cx="114120" cy="56160"/>
              </p14:xfrm>
            </p:contentPart>
          </mc:Choice>
          <mc:Fallback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B7B9B5C3-A86C-D632-EDF2-CBB8377B71F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52272" y="5045385"/>
                  <a:ext cx="131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14:cNvPr>
                <p14:cNvContentPartPr/>
                <p14:nvPr/>
              </p14:nvContentPartPr>
              <p14:xfrm>
                <a:off x="9908952" y="4953945"/>
                <a:ext cx="139680" cy="223560"/>
              </p14:xfrm>
            </p:contentPart>
          </mc:Choice>
          <mc:Fallback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F212C937-F00D-16DB-F0E1-26C89EC071C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99952" y="4944945"/>
                  <a:ext cx="157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14:cNvPr>
                <p14:cNvContentPartPr/>
                <p14:nvPr/>
              </p14:nvContentPartPr>
              <p14:xfrm>
                <a:off x="10142592" y="4899945"/>
                <a:ext cx="14040" cy="101160"/>
              </p14:xfrm>
            </p:contentPart>
          </mc:Choice>
          <mc:Fallback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4C17292A-956B-366E-1704-9A3BDEB9179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33592" y="4891305"/>
                  <a:ext cx="31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14:cNvPr>
                <p14:cNvContentPartPr/>
                <p14:nvPr/>
              </p14:nvContentPartPr>
              <p14:xfrm>
                <a:off x="10094352" y="4967265"/>
                <a:ext cx="252000" cy="245880"/>
              </p14:xfrm>
            </p:contentPart>
          </mc:Choice>
          <mc:Fallback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8FF1DEB2-9C6F-A984-48D7-9EE15B4E80E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85712" y="4958265"/>
                  <a:ext cx="269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14:cNvPr>
                <p14:cNvContentPartPr/>
                <p14:nvPr/>
              </p14:nvContentPartPr>
              <p14:xfrm>
                <a:off x="10385232" y="4914705"/>
                <a:ext cx="18720" cy="102960"/>
              </p14:xfrm>
            </p:contentPart>
          </mc:Choice>
          <mc:Fallback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D0A31CF5-1E51-962C-9996-8400CBE9C1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376592" y="4905705"/>
                  <a:ext cx="36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14:cNvPr>
                <p14:cNvContentPartPr/>
                <p14:nvPr/>
              </p14:nvContentPartPr>
              <p14:xfrm>
                <a:off x="10339512" y="4931985"/>
                <a:ext cx="145440" cy="144000"/>
              </p14:xfrm>
            </p:contentPart>
          </mc:Choice>
          <mc:Fallback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6899082D-8FFE-D0B4-EEEE-6CD0FABF315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330512" y="4923345"/>
                  <a:ext cx="163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14:cNvPr>
                <p14:cNvContentPartPr/>
                <p14:nvPr/>
              </p14:nvContentPartPr>
              <p14:xfrm>
                <a:off x="10481712" y="4988145"/>
                <a:ext cx="70200" cy="32040"/>
              </p14:xfrm>
            </p:contentPart>
          </mc:Choice>
          <mc:Fallback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7E22A0C3-0394-5CE2-29F2-F75AFD7041C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72712" y="4979505"/>
                  <a:ext cx="87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14:cNvPr>
                <p14:cNvContentPartPr/>
                <p14:nvPr/>
              </p14:nvContentPartPr>
              <p14:xfrm>
                <a:off x="10470552" y="5093985"/>
                <a:ext cx="152280" cy="92160"/>
              </p14:xfrm>
            </p:contentPart>
          </mc:Choice>
          <mc:Fallback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AE0D0163-54E0-0749-7202-98FBCD3F13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461552" y="5085345"/>
                  <a:ext cx="169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14:cNvPr>
                <p14:cNvContentPartPr/>
                <p14:nvPr/>
              </p14:nvContentPartPr>
              <p14:xfrm>
                <a:off x="10582872" y="4949265"/>
                <a:ext cx="237240" cy="162720"/>
              </p14:xfrm>
            </p:contentPart>
          </mc:Choice>
          <mc:Fallback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26A9A993-5799-4F38-B584-B107790DE23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73872" y="4940265"/>
                  <a:ext cx="2548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14:cNvPr>
                <p14:cNvContentPartPr/>
                <p14:nvPr/>
              </p14:nvContentPartPr>
              <p14:xfrm>
                <a:off x="10890672" y="5005785"/>
                <a:ext cx="38160" cy="42480"/>
              </p14:xfrm>
            </p:contentPart>
          </mc:Choice>
          <mc:Fallback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9D0D6207-D29A-AB4E-8E1E-796706B883D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882032" y="4996785"/>
                  <a:ext cx="55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14:cNvPr>
                <p14:cNvContentPartPr/>
                <p14:nvPr/>
              </p14:nvContentPartPr>
              <p14:xfrm>
                <a:off x="7794312" y="5581785"/>
                <a:ext cx="166680" cy="330120"/>
              </p14:xfrm>
            </p:contentPart>
          </mc:Choice>
          <mc:Fallback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150072F1-1CA5-EF2C-96EE-EDEA76A52FA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85312" y="5573145"/>
                  <a:ext cx="1843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14:cNvPr>
                <p14:cNvContentPartPr/>
                <p14:nvPr/>
              </p14:nvContentPartPr>
              <p14:xfrm>
                <a:off x="7802592" y="5701305"/>
                <a:ext cx="111960" cy="52560"/>
              </p14:xfrm>
            </p:contentPart>
          </mc:Choice>
          <mc:Fallback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CD2923E3-6548-7FD9-40B3-7E10BF9905E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93952" y="5692665"/>
                  <a:ext cx="129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14:cNvPr>
                <p14:cNvContentPartPr/>
                <p14:nvPr/>
              </p14:nvContentPartPr>
              <p14:xfrm>
                <a:off x="8039832" y="5624985"/>
                <a:ext cx="120240" cy="154440"/>
              </p14:xfrm>
            </p:contentPart>
          </mc:Choice>
          <mc:Fallback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E729C702-F7A1-9566-2B16-58AB824B13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31192" y="5616345"/>
                  <a:ext cx="137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14:cNvPr>
                <p14:cNvContentPartPr/>
                <p14:nvPr/>
              </p14:nvContentPartPr>
              <p14:xfrm>
                <a:off x="8211912" y="5616705"/>
                <a:ext cx="8280" cy="187920"/>
              </p14:xfrm>
            </p:contentPart>
          </mc:Choice>
          <mc:Fallback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7E709F51-774D-41AE-B4E3-8462C895606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02912" y="5608065"/>
                  <a:ext cx="25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14:cNvPr>
                <p14:cNvContentPartPr/>
                <p14:nvPr/>
              </p14:nvContentPartPr>
              <p14:xfrm>
                <a:off x="8314512" y="5627145"/>
                <a:ext cx="119880" cy="123480"/>
              </p14:xfrm>
            </p:contentPart>
          </mc:Choice>
          <mc:Fallback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6ED3A7EA-985C-96C3-BEBB-59F6D3C4BF3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305512" y="5618505"/>
                  <a:ext cx="137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14:cNvPr>
                <p14:cNvContentPartPr/>
                <p14:nvPr/>
              </p14:nvContentPartPr>
              <p14:xfrm>
                <a:off x="8454552" y="5570625"/>
                <a:ext cx="20160" cy="183240"/>
              </p14:xfrm>
            </p:contentPart>
          </mc:Choice>
          <mc:Fallback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2ACF2974-4676-CAA0-EC07-6F15E8E6EFE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45912" y="5561625"/>
                  <a:ext cx="37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14:cNvPr>
                <p14:cNvContentPartPr/>
                <p14:nvPr/>
              </p14:nvContentPartPr>
              <p14:xfrm>
                <a:off x="8520432" y="5528505"/>
                <a:ext cx="254880" cy="209520"/>
              </p14:xfrm>
            </p:contentPart>
          </mc:Choice>
          <mc:Fallback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814412AD-5FDB-98A6-6F6E-4CC73B0FDA7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511792" y="5519505"/>
                  <a:ext cx="272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14:cNvPr>
                <p14:cNvContentPartPr/>
                <p14:nvPr/>
              </p14:nvContentPartPr>
              <p14:xfrm>
                <a:off x="8792952" y="5574225"/>
                <a:ext cx="167040" cy="171720"/>
              </p14:xfrm>
            </p:contentPart>
          </mc:Choice>
          <mc:Fallback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7AC6BCA0-1EC2-4EDA-4F84-4E829549651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784312" y="5565225"/>
                  <a:ext cx="184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14:cNvPr>
                <p14:cNvContentPartPr/>
                <p14:nvPr/>
              </p14:nvContentPartPr>
              <p14:xfrm>
                <a:off x="8814552" y="5664945"/>
                <a:ext cx="8640" cy="4680"/>
              </p14:xfrm>
            </p:contentPart>
          </mc:Choice>
          <mc:Fallback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681B3FC0-2CA4-5DC7-5796-1DCEF7159E1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805552" y="5656305"/>
                  <a:ext cx="26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14:cNvPr>
                <p14:cNvContentPartPr/>
                <p14:nvPr/>
              </p14:nvContentPartPr>
              <p14:xfrm>
                <a:off x="8910672" y="5529225"/>
                <a:ext cx="110160" cy="189000"/>
              </p14:xfrm>
            </p:contentPart>
          </mc:Choice>
          <mc:Fallback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95BAEDB6-F70C-FC18-0F29-F8DCC0B81DC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902032" y="5520225"/>
                  <a:ext cx="127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14:cNvPr>
                <p14:cNvContentPartPr/>
                <p14:nvPr/>
              </p14:nvContentPartPr>
              <p14:xfrm>
                <a:off x="9173472" y="5511945"/>
                <a:ext cx="236520" cy="225000"/>
              </p14:xfrm>
            </p:contentPart>
          </mc:Choice>
          <mc:Fallback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A7FB02BB-03F5-3462-F70C-8F8026B9168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64832" y="5503305"/>
                  <a:ext cx="254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14:cNvPr>
                <p14:cNvContentPartPr/>
                <p14:nvPr/>
              </p14:nvContentPartPr>
              <p14:xfrm>
                <a:off x="9476232" y="5702025"/>
                <a:ext cx="23760" cy="108720"/>
              </p14:xfrm>
            </p:contentPart>
          </mc:Choice>
          <mc:Fallback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B4740461-BB70-419E-8CDC-EA2B5A68423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467232" y="5693025"/>
                  <a:ext cx="41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14:cNvPr>
                <p14:cNvContentPartPr/>
                <p14:nvPr/>
              </p14:nvContentPartPr>
              <p14:xfrm>
                <a:off x="9592512" y="5494305"/>
                <a:ext cx="30600" cy="225720"/>
              </p14:xfrm>
            </p:contentPart>
          </mc:Choice>
          <mc:Fallback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32506030-C384-BE7F-8CA4-CEC5EB1A576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583872" y="5485305"/>
                  <a:ext cx="48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14:cNvPr>
                <p14:cNvContentPartPr/>
                <p14:nvPr/>
              </p14:nvContentPartPr>
              <p14:xfrm>
                <a:off x="9587112" y="5482785"/>
                <a:ext cx="171000" cy="218520"/>
              </p14:xfrm>
            </p:contentPart>
          </mc:Choice>
          <mc:Fallback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6604839D-1471-1CD9-BDBD-CB7E253F3DF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578472" y="5473785"/>
                  <a:ext cx="188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14:cNvPr>
                <p14:cNvContentPartPr/>
                <p14:nvPr/>
              </p14:nvContentPartPr>
              <p14:xfrm>
                <a:off x="9747672" y="5473785"/>
                <a:ext cx="111240" cy="108000"/>
              </p14:xfrm>
            </p:contentPart>
          </mc:Choice>
          <mc:Fallback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740D6ED0-C828-81DC-284C-A2E0F681466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738672" y="5464785"/>
                  <a:ext cx="12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14:cNvPr>
                <p14:cNvContentPartPr/>
                <p14:nvPr/>
              </p14:nvContentPartPr>
              <p14:xfrm>
                <a:off x="9765312" y="5592945"/>
                <a:ext cx="102960" cy="40320"/>
              </p14:xfrm>
            </p:contentPart>
          </mc:Choice>
          <mc:Fallback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26FEB8E6-06BD-1B85-2852-EF9D1BD099E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756672" y="5583945"/>
                  <a:ext cx="120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14:cNvPr>
                <p14:cNvContentPartPr/>
                <p14:nvPr/>
              </p14:nvContentPartPr>
              <p14:xfrm>
                <a:off x="9830112" y="5675025"/>
                <a:ext cx="55080" cy="57600"/>
              </p14:xfrm>
            </p:contentPart>
          </mc:Choice>
          <mc:Fallback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6EC6BECB-17C0-5C83-BBCA-0DDB775F5CC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821112" y="5666385"/>
                  <a:ext cx="72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14:cNvPr>
                <p14:cNvContentPartPr/>
                <p14:nvPr/>
              </p14:nvContentPartPr>
              <p14:xfrm>
                <a:off x="10007232" y="5482065"/>
                <a:ext cx="85680" cy="102600"/>
              </p14:xfrm>
            </p:contentPart>
          </mc:Choice>
          <mc:Fallback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FD9C3904-AF23-8DAA-68DD-92FF0BA5762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98592" y="5473425"/>
                  <a:ext cx="103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14:cNvPr>
                <p14:cNvContentPartPr/>
                <p14:nvPr/>
              </p14:nvContentPartPr>
              <p14:xfrm>
                <a:off x="10073112" y="5484585"/>
                <a:ext cx="76320" cy="36000"/>
              </p14:xfrm>
            </p:contentPart>
          </mc:Choice>
          <mc:Fallback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113B5945-5340-A990-F63B-FB5F02AAF07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064112" y="5475585"/>
                  <a:ext cx="93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14:cNvPr>
                <p14:cNvContentPartPr/>
                <p14:nvPr/>
              </p14:nvContentPartPr>
              <p14:xfrm>
                <a:off x="10101912" y="5416545"/>
                <a:ext cx="142560" cy="142920"/>
              </p14:xfrm>
            </p:contentPart>
          </mc:Choice>
          <mc:Fallback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E2443348-EF20-F086-B3AA-D6B0F024B0C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92912" y="5407905"/>
                  <a:ext cx="160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14:cNvPr>
                <p14:cNvContentPartPr/>
                <p14:nvPr/>
              </p14:nvContentPartPr>
              <p14:xfrm>
                <a:off x="10140792" y="5361825"/>
                <a:ext cx="505800" cy="278280"/>
              </p14:xfrm>
            </p:contentPart>
          </mc:Choice>
          <mc:Fallback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CF7D74D9-EB44-A8F9-1AF1-2F1D50EE5E8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131792" y="5352825"/>
                  <a:ext cx="523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14:cNvPr>
                <p14:cNvContentPartPr/>
                <p14:nvPr/>
              </p14:nvContentPartPr>
              <p14:xfrm>
                <a:off x="10663152" y="5338065"/>
                <a:ext cx="263520" cy="126000"/>
              </p14:xfrm>
            </p:contentPart>
          </mc:Choice>
          <mc:Fallback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7BE9087A-DA71-9454-C117-C428FFAA4ED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654152" y="5329065"/>
                  <a:ext cx="281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14:cNvPr>
                <p14:cNvContentPartPr/>
                <p14:nvPr/>
              </p14:nvContentPartPr>
              <p14:xfrm>
                <a:off x="10812192" y="5449665"/>
                <a:ext cx="201960" cy="141480"/>
              </p14:xfrm>
            </p:contentPart>
          </mc:Choice>
          <mc:Fallback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CACBE813-62F6-A28B-905E-6EE23179B5B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803552" y="5440665"/>
                  <a:ext cx="219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14:cNvPr>
                <p14:cNvContentPartPr/>
                <p14:nvPr/>
              </p14:nvContentPartPr>
              <p14:xfrm>
                <a:off x="10983552" y="5311785"/>
                <a:ext cx="277200" cy="180720"/>
              </p14:xfrm>
            </p:contentPart>
          </mc:Choice>
          <mc:Fallback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DD8F282-F265-C10D-B4ED-1C8D65C767A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974552" y="5302785"/>
                  <a:ext cx="294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14:cNvPr>
                <p14:cNvContentPartPr/>
                <p14:nvPr/>
              </p14:nvContentPartPr>
              <p14:xfrm>
                <a:off x="11307192" y="5412585"/>
                <a:ext cx="21960" cy="40680"/>
              </p14:xfrm>
            </p:contentPart>
          </mc:Choice>
          <mc:Fallback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CE43F0E5-9999-9A75-4F1D-2F17AD62DD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298552" y="5403945"/>
                  <a:ext cx="396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8F667A5-E629-3B7C-8340-AA5C0224AC9C}"/>
              </a:ext>
            </a:extLst>
          </p:cNvPr>
          <p:cNvGrpSpPr/>
          <p:nvPr/>
        </p:nvGrpSpPr>
        <p:grpSpPr>
          <a:xfrm>
            <a:off x="35232" y="961185"/>
            <a:ext cx="1788840" cy="491400"/>
            <a:chOff x="35232" y="961185"/>
            <a:chExt cx="178884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A1BFDA5-EB3E-B7A7-A85A-21299CE6D445}"/>
                    </a:ext>
                  </a:extLst>
                </p14:cNvPr>
                <p14:cNvContentPartPr/>
                <p14:nvPr/>
              </p14:nvContentPartPr>
              <p14:xfrm>
                <a:off x="185352" y="1044345"/>
                <a:ext cx="32040" cy="340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A1BFDA5-EB3E-B7A7-A85A-21299CE6D44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76712" y="1035705"/>
                  <a:ext cx="49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09B1725-C33C-F0EE-2256-FA6A3DCDDC4F}"/>
                    </a:ext>
                  </a:extLst>
                </p14:cNvPr>
                <p14:cNvContentPartPr/>
                <p14:nvPr/>
              </p14:nvContentPartPr>
              <p14:xfrm>
                <a:off x="352032" y="1003665"/>
                <a:ext cx="31320" cy="3391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09B1725-C33C-F0EE-2256-FA6A3DCDDC4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43032" y="995025"/>
                  <a:ext cx="489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8ED2A10-DC54-D6C8-4B2D-77ECFB38F682}"/>
                    </a:ext>
                  </a:extLst>
                </p14:cNvPr>
                <p14:cNvContentPartPr/>
                <p14:nvPr/>
              </p14:nvContentPartPr>
              <p14:xfrm>
                <a:off x="35232" y="1077825"/>
                <a:ext cx="388800" cy="860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8ED2A10-DC54-D6C8-4B2D-77ECFB38F68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6232" y="1069185"/>
                  <a:ext cx="406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61DC4DB-EF1A-21A8-014F-46DD5F93FBF5}"/>
                    </a:ext>
                  </a:extLst>
                </p14:cNvPr>
                <p14:cNvContentPartPr/>
                <p14:nvPr/>
              </p14:nvContentPartPr>
              <p14:xfrm>
                <a:off x="116232" y="1124265"/>
                <a:ext cx="372600" cy="1285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61DC4DB-EF1A-21A8-014F-46DD5F93FBF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7592" y="1115265"/>
                  <a:ext cx="390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067AE9B-3B5F-60AB-B4C5-4DCCCF81EACC}"/>
                    </a:ext>
                  </a:extLst>
                </p14:cNvPr>
                <p14:cNvContentPartPr/>
                <p14:nvPr/>
              </p14:nvContentPartPr>
              <p14:xfrm>
                <a:off x="515832" y="1055505"/>
                <a:ext cx="192960" cy="3970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067AE9B-3B5F-60AB-B4C5-4DCCCF81EAC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06832" y="1046865"/>
                  <a:ext cx="2106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90B2757-B66B-B62A-D38C-0398D99236FF}"/>
                    </a:ext>
                  </a:extLst>
                </p14:cNvPr>
                <p14:cNvContentPartPr/>
                <p14:nvPr/>
              </p14:nvContentPartPr>
              <p14:xfrm>
                <a:off x="812112" y="1151985"/>
                <a:ext cx="132480" cy="2088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90B2757-B66B-B62A-D38C-0398D99236F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03112" y="1142985"/>
                  <a:ext cx="150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5BBA4A2-4C9A-3299-ACDF-B7A57E8D4E9F}"/>
                    </a:ext>
                  </a:extLst>
                </p14:cNvPr>
                <p14:cNvContentPartPr/>
                <p14:nvPr/>
              </p14:nvContentPartPr>
              <p14:xfrm>
                <a:off x="938832" y="1178985"/>
                <a:ext cx="188640" cy="1764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5BBA4A2-4C9A-3299-ACDF-B7A57E8D4E9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29832" y="1170345"/>
                  <a:ext cx="206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7FD9457-1C86-4C77-5326-CB2BB84B58CB}"/>
                    </a:ext>
                  </a:extLst>
                </p14:cNvPr>
                <p14:cNvContentPartPr/>
                <p14:nvPr/>
              </p14:nvContentPartPr>
              <p14:xfrm>
                <a:off x="1152312" y="1149825"/>
                <a:ext cx="186120" cy="2012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7FD9457-1C86-4C77-5326-CB2BB84B58C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43312" y="1141185"/>
                  <a:ext cx="203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78E0CF5-1243-17B9-EA77-943FCE493E23}"/>
                    </a:ext>
                  </a:extLst>
                </p14:cNvPr>
                <p14:cNvContentPartPr/>
                <p14:nvPr/>
              </p14:nvContentPartPr>
              <p14:xfrm>
                <a:off x="1329072" y="1103385"/>
                <a:ext cx="296280" cy="250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78E0CF5-1243-17B9-EA77-943FCE493E2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320432" y="1094385"/>
                  <a:ext cx="313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7D69C47-D027-DCA1-92EA-CEBD38064875}"/>
                    </a:ext>
                  </a:extLst>
                </p14:cNvPr>
                <p14:cNvContentPartPr/>
                <p14:nvPr/>
              </p14:nvContentPartPr>
              <p14:xfrm>
                <a:off x="1628592" y="961185"/>
                <a:ext cx="115200" cy="2937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7D69C47-D027-DCA1-92EA-CEBD3806487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619592" y="952545"/>
                  <a:ext cx="132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4713BDA-AEC4-6F94-E8CE-34C2E8F09985}"/>
                    </a:ext>
                  </a:extLst>
                </p14:cNvPr>
                <p14:cNvContentPartPr/>
                <p14:nvPr/>
              </p14:nvContentPartPr>
              <p14:xfrm>
                <a:off x="1641552" y="1263945"/>
                <a:ext cx="182520" cy="432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4713BDA-AEC4-6F94-E8CE-34C2E8F0998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632552" y="1255305"/>
                  <a:ext cx="20016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E704141-62D0-867E-E703-8580AADC09BC}"/>
                  </a:ext>
                </a:extLst>
              </p14:cNvPr>
              <p14:cNvContentPartPr/>
              <p14:nvPr/>
            </p14:nvContentPartPr>
            <p14:xfrm>
              <a:off x="3739992" y="881625"/>
              <a:ext cx="216720" cy="29880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E704141-62D0-867E-E703-8580AADC09BC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3731352" y="872985"/>
                <a:ext cx="2343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355FE0B-0A5A-73C5-E0E4-7F3017EE13B7}"/>
                  </a:ext>
                </a:extLst>
              </p14:cNvPr>
              <p14:cNvContentPartPr/>
              <p14:nvPr/>
            </p14:nvContentPartPr>
            <p14:xfrm>
              <a:off x="4047792" y="1028505"/>
              <a:ext cx="87840" cy="162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355FE0B-0A5A-73C5-E0E4-7F3017EE13B7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4038792" y="1019865"/>
                <a:ext cx="10548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FE99881-8F79-62F3-5BBE-85A65CB19FB4}"/>
              </a:ext>
            </a:extLst>
          </p:cNvPr>
          <p:cNvGrpSpPr/>
          <p:nvPr/>
        </p:nvGrpSpPr>
        <p:grpSpPr>
          <a:xfrm>
            <a:off x="4238592" y="774345"/>
            <a:ext cx="3133080" cy="678600"/>
            <a:chOff x="4238592" y="774345"/>
            <a:chExt cx="313308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A36EE41-8A1D-955E-AC5D-E63EEC09AA30}"/>
                    </a:ext>
                  </a:extLst>
                </p14:cNvPr>
                <p14:cNvContentPartPr/>
                <p14:nvPr/>
              </p14:nvContentPartPr>
              <p14:xfrm>
                <a:off x="4238592" y="908625"/>
                <a:ext cx="17280" cy="475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A36EE41-8A1D-955E-AC5D-E63EEC09AA3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229952" y="899985"/>
                  <a:ext cx="34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29BFFB9-39AE-19D2-4AAB-A9781BC29C78}"/>
                    </a:ext>
                  </a:extLst>
                </p14:cNvPr>
                <p14:cNvContentPartPr/>
                <p14:nvPr/>
              </p14:nvContentPartPr>
              <p14:xfrm>
                <a:off x="4261272" y="1072065"/>
                <a:ext cx="18360" cy="554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29BFFB9-39AE-19D2-4AAB-A9781BC29C7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52632" y="1063425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D41756C-5791-8592-D8D7-867520CF20B8}"/>
                    </a:ext>
                  </a:extLst>
                </p14:cNvPr>
                <p14:cNvContentPartPr/>
                <p14:nvPr/>
              </p14:nvContentPartPr>
              <p14:xfrm>
                <a:off x="4421832" y="833385"/>
                <a:ext cx="72720" cy="2188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D41756C-5791-8592-D8D7-867520CF20B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413192" y="824385"/>
                  <a:ext cx="90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73DCB54-96EC-CB06-D1A1-688275FF8CF2}"/>
                    </a:ext>
                  </a:extLst>
                </p14:cNvPr>
                <p14:cNvContentPartPr/>
                <p14:nvPr/>
              </p14:nvContentPartPr>
              <p14:xfrm>
                <a:off x="4485552" y="960465"/>
                <a:ext cx="136080" cy="1742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73DCB54-96EC-CB06-D1A1-688275FF8CF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476552" y="951825"/>
                  <a:ext cx="153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7ED8A92-D5A6-6BBC-16CA-AAFF3AE35C75}"/>
                    </a:ext>
                  </a:extLst>
                </p14:cNvPr>
                <p14:cNvContentPartPr/>
                <p14:nvPr/>
              </p14:nvContentPartPr>
              <p14:xfrm>
                <a:off x="4644312" y="883425"/>
                <a:ext cx="111960" cy="1544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7ED8A92-D5A6-6BBC-16CA-AAFF3AE35C7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635312" y="874425"/>
                  <a:ext cx="129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7A5D426-7E1F-9EFB-89C5-856D5A8F6002}"/>
                    </a:ext>
                  </a:extLst>
                </p14:cNvPr>
                <p14:cNvContentPartPr/>
                <p14:nvPr/>
              </p14:nvContentPartPr>
              <p14:xfrm>
                <a:off x="4698312" y="1028865"/>
                <a:ext cx="99000" cy="1393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7A5D426-7E1F-9EFB-89C5-856D5A8F600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689312" y="1020225"/>
                  <a:ext cx="116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C650C4E-1E25-DD9A-2E72-24BFB5ECD086}"/>
                    </a:ext>
                  </a:extLst>
                </p14:cNvPr>
                <p14:cNvContentPartPr/>
                <p14:nvPr/>
              </p14:nvContentPartPr>
              <p14:xfrm>
                <a:off x="4786872" y="966225"/>
                <a:ext cx="136440" cy="1310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C650C4E-1E25-DD9A-2E72-24BFB5ECD08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778232" y="957225"/>
                  <a:ext cx="154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E1E4B09-2C6A-D4BD-DE4F-8D4757811D44}"/>
                    </a:ext>
                  </a:extLst>
                </p14:cNvPr>
                <p14:cNvContentPartPr/>
                <p14:nvPr/>
              </p14:nvContentPartPr>
              <p14:xfrm>
                <a:off x="4987032" y="836985"/>
                <a:ext cx="24480" cy="2059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E1E4B09-2C6A-D4BD-DE4F-8D4757811D4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978392" y="828345"/>
                  <a:ext cx="42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0597377-66FF-D593-41F7-700E5F4B064A}"/>
                    </a:ext>
                  </a:extLst>
                </p14:cNvPr>
                <p14:cNvContentPartPr/>
                <p14:nvPr/>
              </p14:nvContentPartPr>
              <p14:xfrm>
                <a:off x="5069832" y="795585"/>
                <a:ext cx="93600" cy="1724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0597377-66FF-D593-41F7-700E5F4B064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061192" y="786585"/>
                  <a:ext cx="111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338C7A0F-FE44-F303-1BF9-D9F3EF4D676F}"/>
                    </a:ext>
                  </a:extLst>
                </p14:cNvPr>
                <p14:cNvContentPartPr/>
                <p14:nvPr/>
              </p14:nvContentPartPr>
              <p14:xfrm>
                <a:off x="5099352" y="926985"/>
                <a:ext cx="208080" cy="1908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338C7A0F-FE44-F303-1BF9-D9F3EF4D676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090352" y="918345"/>
                  <a:ext cx="225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6C3E342-1C2B-DA5F-FB58-36C03E5ECD1B}"/>
                    </a:ext>
                  </a:extLst>
                </p14:cNvPr>
                <p14:cNvContentPartPr/>
                <p14:nvPr/>
              </p14:nvContentPartPr>
              <p14:xfrm>
                <a:off x="5415432" y="881265"/>
                <a:ext cx="47880" cy="900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6C3E342-1C2B-DA5F-FB58-36C03E5ECD1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406792" y="872265"/>
                  <a:ext cx="65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0A19972-91F2-CFAC-6571-62E279E4DE27}"/>
                    </a:ext>
                  </a:extLst>
                </p14:cNvPr>
                <p14:cNvContentPartPr/>
                <p14:nvPr/>
              </p14:nvContentPartPr>
              <p14:xfrm>
                <a:off x="5477352" y="775065"/>
                <a:ext cx="108000" cy="3819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0A19972-91F2-CFAC-6571-62E279E4DE2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468712" y="766425"/>
                  <a:ext cx="125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2A38653-DF99-7938-2940-C4B4DED57F69}"/>
                    </a:ext>
                  </a:extLst>
                </p14:cNvPr>
                <p14:cNvContentPartPr/>
                <p14:nvPr/>
              </p14:nvContentPartPr>
              <p14:xfrm>
                <a:off x="5488512" y="968385"/>
                <a:ext cx="123480" cy="1616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2A38653-DF99-7938-2940-C4B4DED57F6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479872" y="959385"/>
                  <a:ext cx="141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5E7226F-22C6-F8F8-0C6D-5006DB56FAEB}"/>
                    </a:ext>
                  </a:extLst>
                </p14:cNvPr>
                <p14:cNvContentPartPr/>
                <p14:nvPr/>
              </p14:nvContentPartPr>
              <p14:xfrm>
                <a:off x="5637192" y="854265"/>
                <a:ext cx="174600" cy="1206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5E7226F-22C6-F8F8-0C6D-5006DB56FAE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628552" y="845625"/>
                  <a:ext cx="192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D06D857-0D48-1E05-647D-C71BF5E99F9F}"/>
                    </a:ext>
                  </a:extLst>
                </p14:cNvPr>
                <p14:cNvContentPartPr/>
                <p14:nvPr/>
              </p14:nvContentPartPr>
              <p14:xfrm>
                <a:off x="5762832" y="832665"/>
                <a:ext cx="72720" cy="550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D06D857-0D48-1E05-647D-C71BF5E99F9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754192" y="823665"/>
                  <a:ext cx="90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B164460-0461-B1C1-8D03-EC2E6F535C4B}"/>
                    </a:ext>
                  </a:extLst>
                </p14:cNvPr>
                <p14:cNvContentPartPr/>
                <p14:nvPr/>
              </p14:nvContentPartPr>
              <p14:xfrm>
                <a:off x="5748792" y="858585"/>
                <a:ext cx="119160" cy="1072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B164460-0461-B1C1-8D03-EC2E6F535C4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739792" y="849945"/>
                  <a:ext cx="136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D2CA2DC-E4AA-CEE8-9EED-8519A055B309}"/>
                    </a:ext>
                  </a:extLst>
                </p14:cNvPr>
                <p14:cNvContentPartPr/>
                <p14:nvPr/>
              </p14:nvContentPartPr>
              <p14:xfrm>
                <a:off x="5731872" y="791265"/>
                <a:ext cx="143280" cy="3362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D2CA2DC-E4AA-CEE8-9EED-8519A055B30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723232" y="782625"/>
                  <a:ext cx="1609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F8AE210-C648-3A5F-DA81-5DBFC3EA2A9B}"/>
                    </a:ext>
                  </a:extLst>
                </p14:cNvPr>
                <p14:cNvContentPartPr/>
                <p14:nvPr/>
              </p14:nvContentPartPr>
              <p14:xfrm>
                <a:off x="5896752" y="832305"/>
                <a:ext cx="149760" cy="2034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F8AE210-C648-3A5F-DA81-5DBFC3EA2A9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888112" y="823665"/>
                  <a:ext cx="167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B1F6553-7758-6CBD-1C36-F8048CCD5BF5}"/>
                    </a:ext>
                  </a:extLst>
                </p14:cNvPr>
                <p14:cNvContentPartPr/>
                <p14:nvPr/>
              </p14:nvContentPartPr>
              <p14:xfrm>
                <a:off x="6026352" y="774345"/>
                <a:ext cx="133560" cy="3589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B1F6553-7758-6CBD-1C36-F8048CCD5BF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017712" y="765705"/>
                  <a:ext cx="151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2BDEE0D-E633-01D8-D306-1BB67D4A2748}"/>
                    </a:ext>
                  </a:extLst>
                </p14:cNvPr>
                <p14:cNvContentPartPr/>
                <p14:nvPr/>
              </p14:nvContentPartPr>
              <p14:xfrm>
                <a:off x="6279072" y="837705"/>
                <a:ext cx="257040" cy="1742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2BDEE0D-E633-01D8-D306-1BB67D4A2748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270432" y="828705"/>
                  <a:ext cx="274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948C8EF-E12A-B482-B631-D376F76F510A}"/>
                    </a:ext>
                  </a:extLst>
                </p14:cNvPr>
                <p14:cNvContentPartPr/>
                <p14:nvPr/>
              </p14:nvContentPartPr>
              <p14:xfrm>
                <a:off x="6387432" y="1020585"/>
                <a:ext cx="167760" cy="1090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948C8EF-E12A-B482-B631-D376F76F510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378432" y="1011585"/>
                  <a:ext cx="185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A1625E5-2C2A-7B73-425E-4FAEA91C512B}"/>
                    </a:ext>
                  </a:extLst>
                </p14:cNvPr>
                <p14:cNvContentPartPr/>
                <p14:nvPr/>
              </p14:nvContentPartPr>
              <p14:xfrm>
                <a:off x="6583632" y="874785"/>
                <a:ext cx="126360" cy="1364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A1625E5-2C2A-7B73-425E-4FAEA91C512B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574992" y="866145"/>
                  <a:ext cx="144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EA938D2-7F3E-580C-3848-9B3BFE17EA39}"/>
                    </a:ext>
                  </a:extLst>
                </p14:cNvPr>
                <p14:cNvContentPartPr/>
                <p14:nvPr/>
              </p14:nvContentPartPr>
              <p14:xfrm>
                <a:off x="6773352" y="869745"/>
                <a:ext cx="93240" cy="1454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EA938D2-7F3E-580C-3848-9B3BFE17EA3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764712" y="860745"/>
                  <a:ext cx="110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BB182FD-C5AF-7C48-FEB7-72DD86AFB240}"/>
                    </a:ext>
                  </a:extLst>
                </p14:cNvPr>
                <p14:cNvContentPartPr/>
                <p14:nvPr/>
              </p14:nvContentPartPr>
              <p14:xfrm>
                <a:off x="6875952" y="856785"/>
                <a:ext cx="209160" cy="1864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BB182FD-C5AF-7C48-FEB7-72DD86AFB24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867312" y="847785"/>
                  <a:ext cx="226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F19920D-53C2-06B4-0FA3-3582A8B3C454}"/>
                    </a:ext>
                  </a:extLst>
                </p14:cNvPr>
                <p14:cNvContentPartPr/>
                <p14:nvPr/>
              </p14:nvContentPartPr>
              <p14:xfrm>
                <a:off x="7013832" y="787665"/>
                <a:ext cx="357840" cy="3636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F19920D-53C2-06B4-0FA3-3582A8B3C45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005192" y="778665"/>
                  <a:ext cx="375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79F4DCBB-AEAB-358D-83F6-16221C4C4434}"/>
                    </a:ext>
                  </a:extLst>
                </p14:cNvPr>
                <p14:cNvContentPartPr/>
                <p14:nvPr/>
              </p14:nvContentPartPr>
              <p14:xfrm>
                <a:off x="4465032" y="1201305"/>
                <a:ext cx="117360" cy="1130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79F4DCBB-AEAB-358D-83F6-16221C4C443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456392" y="1192665"/>
                  <a:ext cx="135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EE63495-0569-55AE-F4BD-BF6551431387}"/>
                    </a:ext>
                  </a:extLst>
                </p14:cNvPr>
                <p14:cNvContentPartPr/>
                <p14:nvPr/>
              </p14:nvContentPartPr>
              <p14:xfrm>
                <a:off x="4496352" y="1295985"/>
                <a:ext cx="178920" cy="338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EE63495-0569-55AE-F4BD-BF655143138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487712" y="1287345"/>
                  <a:ext cx="196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F91BC73-C615-00DC-390E-B24C66AB4E59}"/>
                    </a:ext>
                  </a:extLst>
                </p14:cNvPr>
                <p14:cNvContentPartPr/>
                <p14:nvPr/>
              </p14:nvContentPartPr>
              <p14:xfrm>
                <a:off x="4688952" y="1159185"/>
                <a:ext cx="551880" cy="15300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F91BC73-C615-00DC-390E-B24C66AB4E5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679952" y="1150185"/>
                  <a:ext cx="569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7DEE9CCC-4AE5-06AD-69FF-2A5B9CB9E8DA}"/>
                    </a:ext>
                  </a:extLst>
                </p14:cNvPr>
                <p14:cNvContentPartPr/>
                <p14:nvPr/>
              </p14:nvContentPartPr>
              <p14:xfrm>
                <a:off x="5184312" y="1190505"/>
                <a:ext cx="199080" cy="1944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7DEE9CCC-4AE5-06AD-69FF-2A5B9CB9E8D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175312" y="1181505"/>
                  <a:ext cx="216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49C2928-9BE9-999D-80C4-0C8A9DF6C5CB}"/>
                    </a:ext>
                  </a:extLst>
                </p14:cNvPr>
                <p14:cNvContentPartPr/>
                <p14:nvPr/>
              </p14:nvContentPartPr>
              <p14:xfrm>
                <a:off x="5492832" y="1228665"/>
                <a:ext cx="47520" cy="921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49C2928-9BE9-999D-80C4-0C8A9DF6C5C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483832" y="1220025"/>
                  <a:ext cx="65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8ED059D2-F9BE-C285-B154-6A5AAFF62AC0}"/>
                    </a:ext>
                  </a:extLst>
                </p14:cNvPr>
                <p14:cNvContentPartPr/>
                <p14:nvPr/>
              </p14:nvContentPartPr>
              <p14:xfrm>
                <a:off x="5545752" y="1175025"/>
                <a:ext cx="222840" cy="18504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8ED059D2-F9BE-C285-B154-6A5AAFF62AC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536752" y="1166385"/>
                  <a:ext cx="240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97518D63-8174-3268-2F48-09D987665ED0}"/>
                    </a:ext>
                  </a:extLst>
                </p14:cNvPr>
                <p14:cNvContentPartPr/>
                <p14:nvPr/>
              </p14:nvContentPartPr>
              <p14:xfrm>
                <a:off x="5713152" y="1286625"/>
                <a:ext cx="96480" cy="882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97518D63-8174-3268-2F48-09D987665ED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704512" y="1277625"/>
                  <a:ext cx="114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8701110B-458C-304C-F134-8AB82CCB655D}"/>
                    </a:ext>
                  </a:extLst>
                </p14:cNvPr>
                <p14:cNvContentPartPr/>
                <p14:nvPr/>
              </p14:nvContentPartPr>
              <p14:xfrm>
                <a:off x="5853552" y="1189425"/>
                <a:ext cx="87840" cy="4716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8701110B-458C-304C-F134-8AB82CCB655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844552" y="1180425"/>
                  <a:ext cx="105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2E1FD84B-7B7C-962F-1F7D-40250DEABC2A}"/>
                    </a:ext>
                  </a:extLst>
                </p14:cNvPr>
                <p14:cNvContentPartPr/>
                <p14:nvPr/>
              </p14:nvContentPartPr>
              <p14:xfrm>
                <a:off x="5870112" y="1162065"/>
                <a:ext cx="182880" cy="17676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2E1FD84B-7B7C-962F-1F7D-40250DEABC2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861112" y="1153425"/>
                  <a:ext cx="200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B567B935-7DBD-0850-71BE-FDEB7BCD3CF3}"/>
                    </a:ext>
                  </a:extLst>
                </p14:cNvPr>
                <p14:cNvContentPartPr/>
                <p14:nvPr/>
              </p14:nvContentPartPr>
              <p14:xfrm>
                <a:off x="5934192" y="1330905"/>
                <a:ext cx="114480" cy="1220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B567B935-7DBD-0850-71BE-FDEB7BCD3CF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925552" y="1321905"/>
                  <a:ext cx="132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686EB51-A3AB-693E-86B8-0B5BB95D9D8E}"/>
                    </a:ext>
                  </a:extLst>
                </p14:cNvPr>
                <p14:cNvContentPartPr/>
                <p14:nvPr/>
              </p14:nvContentPartPr>
              <p14:xfrm>
                <a:off x="6064512" y="1238745"/>
                <a:ext cx="148680" cy="12132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686EB51-A3AB-693E-86B8-0B5BB95D9D8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055872" y="1230105"/>
                  <a:ext cx="166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C2C09E8A-0A60-35E1-E933-F712311DBDD2}"/>
                    </a:ext>
                  </a:extLst>
                </p14:cNvPr>
                <p14:cNvContentPartPr/>
                <p14:nvPr/>
              </p14:nvContentPartPr>
              <p14:xfrm>
                <a:off x="6280512" y="1202025"/>
                <a:ext cx="57960" cy="817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C2C09E8A-0A60-35E1-E933-F712311DBDD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271872" y="1193385"/>
                  <a:ext cx="75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BDAA3AE-8FA9-21AB-B4BA-09CB82E816B8}"/>
                    </a:ext>
                  </a:extLst>
                </p14:cNvPr>
                <p14:cNvContentPartPr/>
                <p14:nvPr/>
              </p14:nvContentPartPr>
              <p14:xfrm>
                <a:off x="6315432" y="1128585"/>
                <a:ext cx="109800" cy="32004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BDAA3AE-8FA9-21AB-B4BA-09CB82E816B8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306432" y="1119585"/>
                  <a:ext cx="1274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A8B67CB-17BC-CFEC-5BCE-4E6B7DDC45D0}"/>
                    </a:ext>
                  </a:extLst>
                </p14:cNvPr>
                <p14:cNvContentPartPr/>
                <p14:nvPr/>
              </p14:nvContentPartPr>
              <p14:xfrm>
                <a:off x="6363312" y="1262865"/>
                <a:ext cx="124920" cy="1598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A8B67CB-17BC-CFEC-5BCE-4E6B7DDC45D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354312" y="1254225"/>
                  <a:ext cx="142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7B4C4ECA-D9BC-1D06-B520-1B600835C46E}"/>
                    </a:ext>
                  </a:extLst>
                </p14:cNvPr>
                <p14:cNvContentPartPr/>
                <p14:nvPr/>
              </p14:nvContentPartPr>
              <p14:xfrm>
                <a:off x="6518472" y="1190505"/>
                <a:ext cx="87840" cy="1112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7B4C4ECA-D9BC-1D06-B520-1B600835C46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509832" y="1181505"/>
                  <a:ext cx="105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4F616B7E-C650-0A85-2EFB-783ACD54C51D}"/>
                    </a:ext>
                  </a:extLst>
                </p14:cNvPr>
                <p14:cNvContentPartPr/>
                <p14:nvPr/>
              </p14:nvContentPartPr>
              <p14:xfrm>
                <a:off x="6597312" y="1180065"/>
                <a:ext cx="95400" cy="2736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4F616B7E-C650-0A85-2EFB-783ACD54C51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588312" y="1171425"/>
                  <a:ext cx="11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EC2BBD1-C2C4-35D7-8F2D-A05E151CC0CB}"/>
                    </a:ext>
                  </a:extLst>
                </p14:cNvPr>
                <p14:cNvContentPartPr/>
                <p14:nvPr/>
              </p14:nvContentPartPr>
              <p14:xfrm>
                <a:off x="6617832" y="1126065"/>
                <a:ext cx="156960" cy="23472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EC2BBD1-C2C4-35D7-8F2D-A05E151CC0C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609192" y="1117065"/>
                  <a:ext cx="17460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128" name="잉크 127">
                <a:extLst>
                  <a:ext uri="{FF2B5EF4-FFF2-40B4-BE49-F238E27FC236}">
                    <a16:creationId xmlns:a16="http://schemas.microsoft.com/office/drawing/2014/main" id="{E32A7478-A279-5043-1D2F-7BFC3737336D}"/>
                  </a:ext>
                </a:extLst>
              </p14:cNvPr>
              <p14:cNvContentPartPr/>
              <p14:nvPr/>
            </p14:nvContentPartPr>
            <p14:xfrm>
              <a:off x="5595432" y="1232985"/>
              <a:ext cx="1144800" cy="140760"/>
            </p14:xfrm>
          </p:contentPart>
        </mc:Choice>
        <mc:Fallback>
          <p:pic>
            <p:nvPicPr>
              <p:cNvPr id="128" name="잉크 127">
                <a:extLst>
                  <a:ext uri="{FF2B5EF4-FFF2-40B4-BE49-F238E27FC236}">
                    <a16:creationId xmlns:a16="http://schemas.microsoft.com/office/drawing/2014/main" id="{E32A7478-A279-5043-1D2F-7BFC3737336D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5541432" y="1125345"/>
                <a:ext cx="12524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6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136E14E9-D2C6-D98D-4549-A64C801A74AB}"/>
                  </a:ext>
                </a:extLst>
              </p14:cNvPr>
              <p14:cNvContentPartPr/>
              <p14:nvPr/>
            </p14:nvContentPartPr>
            <p14:xfrm>
              <a:off x="3698232" y="854625"/>
              <a:ext cx="601920" cy="319320"/>
            </p14:xfrm>
          </p:contentPart>
        </mc:Choice>
        <mc:Fallback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136E14E9-D2C6-D98D-4549-A64C801A74AB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3644232" y="746985"/>
                <a:ext cx="709560" cy="53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6F9159E0-2520-9384-CD53-6434F50994A3}"/>
              </a:ext>
            </a:extLst>
          </p:cNvPr>
          <p:cNvGrpSpPr/>
          <p:nvPr/>
        </p:nvGrpSpPr>
        <p:grpSpPr>
          <a:xfrm>
            <a:off x="4965432" y="1807905"/>
            <a:ext cx="1576440" cy="2292120"/>
            <a:chOff x="4965432" y="1807905"/>
            <a:chExt cx="1576440" cy="22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B93B33BE-FA6D-F313-28A8-64CB3CFB7EBF}"/>
                    </a:ext>
                  </a:extLst>
                </p14:cNvPr>
                <p14:cNvContentPartPr/>
                <p14:nvPr/>
              </p14:nvContentPartPr>
              <p14:xfrm>
                <a:off x="5349552" y="1807905"/>
                <a:ext cx="1192320" cy="220212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B93B33BE-FA6D-F313-28A8-64CB3CFB7EB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340552" y="1798905"/>
                  <a:ext cx="1209960" cy="22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70B1A582-E707-3C32-F5B5-5BD4DF2191E3}"/>
                    </a:ext>
                  </a:extLst>
                </p14:cNvPr>
                <p14:cNvContentPartPr/>
                <p14:nvPr/>
              </p14:nvContentPartPr>
              <p14:xfrm>
                <a:off x="5445672" y="3750465"/>
                <a:ext cx="387360" cy="34956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70B1A582-E707-3C32-F5B5-5BD4DF2191E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437032" y="3741465"/>
                  <a:ext cx="405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EB2B5C5B-A73C-B8E9-09CF-A381EF40AB9C}"/>
                    </a:ext>
                  </a:extLst>
                </p14:cNvPr>
                <p14:cNvContentPartPr/>
                <p14:nvPr/>
              </p14:nvContentPartPr>
              <p14:xfrm>
                <a:off x="4965432" y="2632305"/>
                <a:ext cx="60840" cy="35604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EB2B5C5B-A73C-B8E9-09CF-A381EF40AB9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956432" y="2623665"/>
                  <a:ext cx="784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E2D86B3E-CD2B-254E-7468-743A0BBD4C8A}"/>
                    </a:ext>
                  </a:extLst>
                </p14:cNvPr>
                <p14:cNvContentPartPr/>
                <p14:nvPr/>
              </p14:nvContentPartPr>
              <p14:xfrm>
                <a:off x="4970832" y="2610345"/>
                <a:ext cx="182520" cy="37116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E2D86B3E-CD2B-254E-7468-743A0BBD4C8A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962192" y="2601345"/>
                  <a:ext cx="200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3B33ADF9-11F0-10A2-0F03-1C6F7B2E9F51}"/>
                    </a:ext>
                  </a:extLst>
                </p14:cNvPr>
                <p14:cNvContentPartPr/>
                <p14:nvPr/>
              </p14:nvContentPartPr>
              <p14:xfrm>
                <a:off x="5201232" y="2545905"/>
                <a:ext cx="52920" cy="33156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3B33ADF9-11F0-10A2-0F03-1C6F7B2E9F51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192592" y="2537265"/>
                  <a:ext cx="70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1C1A04F4-61BC-5C54-17C0-971BDA191D58}"/>
                    </a:ext>
                  </a:extLst>
                </p14:cNvPr>
                <p14:cNvContentPartPr/>
                <p14:nvPr/>
              </p14:nvContentPartPr>
              <p14:xfrm>
                <a:off x="5221752" y="2575065"/>
                <a:ext cx="134280" cy="25452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1C1A04F4-61BC-5C54-17C0-971BDA191D58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213112" y="2566425"/>
                  <a:ext cx="151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D37CD241-44B8-30BF-3459-FDBFA1FD5519}"/>
                    </a:ext>
                  </a:extLst>
                </p14:cNvPr>
                <p14:cNvContentPartPr/>
                <p14:nvPr/>
              </p14:nvContentPartPr>
              <p14:xfrm>
                <a:off x="5391312" y="2492625"/>
                <a:ext cx="52200" cy="36324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D37CD241-44B8-30BF-3459-FDBFA1FD551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382312" y="2483625"/>
                  <a:ext cx="698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93990AC6-7426-9DC0-112F-B392BD8E72BD}"/>
                    </a:ext>
                  </a:extLst>
                </p14:cNvPr>
                <p14:cNvContentPartPr/>
                <p14:nvPr/>
              </p14:nvContentPartPr>
              <p14:xfrm>
                <a:off x="5507232" y="2481105"/>
                <a:ext cx="135360" cy="35820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93990AC6-7426-9DC0-112F-B392BD8E72B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498232" y="2472465"/>
                  <a:ext cx="153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B49DAEF7-3A51-2D21-715F-D991FB53DC32}"/>
                    </a:ext>
                  </a:extLst>
                </p14:cNvPr>
                <p14:cNvContentPartPr/>
                <p14:nvPr/>
              </p14:nvContentPartPr>
              <p14:xfrm>
                <a:off x="5676432" y="2454825"/>
                <a:ext cx="160920" cy="12672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B49DAEF7-3A51-2D21-715F-D991FB53DC3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5667432" y="2445825"/>
                  <a:ext cx="178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EC41DA8F-1488-B4B4-D181-91E9F9EE71A4}"/>
                    </a:ext>
                  </a:extLst>
                </p14:cNvPr>
                <p14:cNvContentPartPr/>
                <p14:nvPr/>
              </p14:nvContentPartPr>
              <p14:xfrm>
                <a:off x="5739432" y="2567865"/>
                <a:ext cx="24480" cy="28260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EC41DA8F-1488-B4B4-D181-91E9F9EE71A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730792" y="2559225"/>
                  <a:ext cx="42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A607E8D2-3F64-1080-5DF5-7C002890B44F}"/>
                    </a:ext>
                  </a:extLst>
                </p14:cNvPr>
                <p14:cNvContentPartPr/>
                <p14:nvPr/>
              </p14:nvContentPartPr>
              <p14:xfrm>
                <a:off x="5931672" y="2506665"/>
                <a:ext cx="80280" cy="13320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A607E8D2-3F64-1080-5DF5-7C002890B44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923032" y="2498025"/>
                  <a:ext cx="97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CFA2691E-016B-B1C5-5FF9-A5462AF7576F}"/>
                    </a:ext>
                  </a:extLst>
                </p14:cNvPr>
                <p14:cNvContentPartPr/>
                <p14:nvPr/>
              </p14:nvContentPartPr>
              <p14:xfrm>
                <a:off x="6052632" y="2418105"/>
                <a:ext cx="65880" cy="24912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CFA2691E-016B-B1C5-5FF9-A5462AF7576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043992" y="2409465"/>
                  <a:ext cx="83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8B2157C4-8B6B-D742-3F7F-F03FC7C7CC47}"/>
                    </a:ext>
                  </a:extLst>
                </p14:cNvPr>
                <p14:cNvContentPartPr/>
                <p14:nvPr/>
              </p14:nvContentPartPr>
              <p14:xfrm>
                <a:off x="6079272" y="2594145"/>
                <a:ext cx="137520" cy="23220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8B2157C4-8B6B-D742-3F7F-F03FC7C7CC4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070272" y="2585505"/>
                  <a:ext cx="155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388CBD92-43DE-ADA4-D6EE-0FE19C3BD5E5}"/>
                    </a:ext>
                  </a:extLst>
                </p14:cNvPr>
                <p14:cNvContentPartPr/>
                <p14:nvPr/>
              </p14:nvContentPartPr>
              <p14:xfrm>
                <a:off x="6159912" y="2473545"/>
                <a:ext cx="110160" cy="17172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388CBD92-43DE-ADA4-D6EE-0FE19C3BD5E5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150912" y="2464905"/>
                  <a:ext cx="127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A98EA0F4-E643-C07B-B944-F9C956F4736E}"/>
                    </a:ext>
                  </a:extLst>
                </p14:cNvPr>
                <p14:cNvContentPartPr/>
                <p14:nvPr/>
              </p14:nvContentPartPr>
              <p14:xfrm>
                <a:off x="6236952" y="2468865"/>
                <a:ext cx="127080" cy="13860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A98EA0F4-E643-C07B-B944-F9C956F4736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227952" y="2459865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33B544A0-E1EB-009E-06DF-333C5E61CAEB}"/>
                    </a:ext>
                  </a:extLst>
                </p14:cNvPr>
                <p14:cNvContentPartPr/>
                <p14:nvPr/>
              </p14:nvContentPartPr>
              <p14:xfrm>
                <a:off x="6305712" y="2643825"/>
                <a:ext cx="114120" cy="11808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33B544A0-E1EB-009E-06DF-333C5E61CAE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297072" y="2634825"/>
                  <a:ext cx="13176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0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1611DDFE-8D38-485C-99F3-5D17B52EF99F}"/>
                  </a:ext>
                </a:extLst>
              </p14:cNvPr>
              <p14:cNvContentPartPr/>
              <p14:nvPr/>
            </p14:nvContentPartPr>
            <p14:xfrm>
              <a:off x="1894992" y="3160425"/>
              <a:ext cx="1665360" cy="962280"/>
            </p14:xfrm>
          </p:contentPart>
        </mc:Choice>
        <mc:Fallback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1611DDFE-8D38-485C-99F3-5D17B52EF99F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1885992" y="3151425"/>
                <a:ext cx="168300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2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13CB31AA-2B55-CEF6-D91A-F610E83ED8F4}"/>
                  </a:ext>
                </a:extLst>
              </p14:cNvPr>
              <p14:cNvContentPartPr/>
              <p14:nvPr/>
            </p14:nvContentPartPr>
            <p14:xfrm>
              <a:off x="297312" y="4548945"/>
              <a:ext cx="181800" cy="173880"/>
            </p14:xfrm>
          </p:contentPart>
        </mc:Choice>
        <mc:Fallback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13CB31AA-2B55-CEF6-D91A-F610E83ED8F4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288672" y="4539945"/>
                <a:ext cx="19944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45637063-3311-E73E-DBA5-8C4806AE2DD8}"/>
              </a:ext>
            </a:extLst>
          </p:cNvPr>
          <p:cNvGrpSpPr/>
          <p:nvPr/>
        </p:nvGrpSpPr>
        <p:grpSpPr>
          <a:xfrm>
            <a:off x="224232" y="3440145"/>
            <a:ext cx="2178000" cy="1373040"/>
            <a:chOff x="224232" y="3440145"/>
            <a:chExt cx="2178000" cy="13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049F0470-ECFE-9C5F-CC3E-B189F123B554}"/>
                    </a:ext>
                  </a:extLst>
                </p14:cNvPr>
                <p14:cNvContentPartPr/>
                <p14:nvPr/>
              </p14:nvContentPartPr>
              <p14:xfrm>
                <a:off x="224232" y="3551745"/>
                <a:ext cx="120960" cy="3420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049F0470-ECFE-9C5F-CC3E-B189F123B55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15592" y="3542745"/>
                  <a:ext cx="138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E41E80FF-6B42-C714-D0CC-5DA70B45763E}"/>
                    </a:ext>
                  </a:extLst>
                </p14:cNvPr>
                <p14:cNvContentPartPr/>
                <p14:nvPr/>
              </p14:nvContentPartPr>
              <p14:xfrm>
                <a:off x="262032" y="3552105"/>
                <a:ext cx="77760" cy="18036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E41E80FF-6B42-C714-D0CC-5DA70B45763E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53032" y="3543465"/>
                  <a:ext cx="95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0038AD73-248C-F244-6F52-DD7B85C44E0E}"/>
                    </a:ext>
                  </a:extLst>
                </p14:cNvPr>
                <p14:cNvContentPartPr/>
                <p14:nvPr/>
              </p14:nvContentPartPr>
              <p14:xfrm>
                <a:off x="430152" y="3440145"/>
                <a:ext cx="141120" cy="27000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0038AD73-248C-F244-6F52-DD7B85C44E0E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21152" y="3431145"/>
                  <a:ext cx="158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66DBE3D3-4D87-59B1-B2FD-4241B1EC0642}"/>
                    </a:ext>
                  </a:extLst>
                </p14:cNvPr>
                <p14:cNvContentPartPr/>
                <p14:nvPr/>
              </p14:nvContentPartPr>
              <p14:xfrm>
                <a:off x="407112" y="3707985"/>
                <a:ext cx="151920" cy="13500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66DBE3D3-4D87-59B1-B2FD-4241B1EC0642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98472" y="3698985"/>
                  <a:ext cx="169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C2681715-7D01-4640-B977-57028AF776D3}"/>
                    </a:ext>
                  </a:extLst>
                </p14:cNvPr>
                <p14:cNvContentPartPr/>
                <p14:nvPr/>
              </p14:nvContentPartPr>
              <p14:xfrm>
                <a:off x="584232" y="3586665"/>
                <a:ext cx="293760" cy="12420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C2681715-7D01-4640-B977-57028AF776D3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75592" y="3578025"/>
                  <a:ext cx="31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F4C1BF56-1D29-BFDB-1483-CFDC111B0476}"/>
                    </a:ext>
                  </a:extLst>
                </p14:cNvPr>
                <p14:cNvContentPartPr/>
                <p14:nvPr/>
              </p14:nvContentPartPr>
              <p14:xfrm>
                <a:off x="290112" y="4010025"/>
                <a:ext cx="30600" cy="32652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F4C1BF56-1D29-BFDB-1483-CFDC111B0476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81472" y="4001385"/>
                  <a:ext cx="482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640F7824-4AC3-63C1-7C70-6F510BB89831}"/>
                    </a:ext>
                  </a:extLst>
                </p14:cNvPr>
                <p14:cNvContentPartPr/>
                <p14:nvPr/>
              </p14:nvContentPartPr>
              <p14:xfrm>
                <a:off x="300552" y="4038825"/>
                <a:ext cx="129960" cy="33732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640F7824-4AC3-63C1-7C70-6F510BB8983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91552" y="4029825"/>
                  <a:ext cx="1476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05B56793-AF75-89B9-4B7A-F9AC2AF737A0}"/>
                    </a:ext>
                  </a:extLst>
                </p14:cNvPr>
                <p14:cNvContentPartPr/>
                <p14:nvPr/>
              </p14:nvContentPartPr>
              <p14:xfrm>
                <a:off x="462912" y="3964665"/>
                <a:ext cx="102240" cy="33984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05B56793-AF75-89B9-4B7A-F9AC2AF737A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453912" y="3956025"/>
                  <a:ext cx="1198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727339DA-955A-BF7A-6A11-137F4B739924}"/>
                    </a:ext>
                  </a:extLst>
                </p14:cNvPr>
                <p14:cNvContentPartPr/>
                <p14:nvPr/>
              </p14:nvContentPartPr>
              <p14:xfrm>
                <a:off x="499272" y="3992025"/>
                <a:ext cx="169560" cy="19980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727339DA-955A-BF7A-6A11-137F4B739924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490272" y="3983385"/>
                  <a:ext cx="187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D3B8CC53-CF42-BA0D-755E-BA689518CF80}"/>
                    </a:ext>
                  </a:extLst>
                </p14:cNvPr>
                <p14:cNvContentPartPr/>
                <p14:nvPr/>
              </p14:nvContentPartPr>
              <p14:xfrm>
                <a:off x="738312" y="3934425"/>
                <a:ext cx="33120" cy="35244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3B8CC53-CF42-BA0D-755E-BA689518CF8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29672" y="3925785"/>
                  <a:ext cx="50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DA5E1677-421A-8DD8-45C3-69FFB2DE767B}"/>
                    </a:ext>
                  </a:extLst>
                </p14:cNvPr>
                <p14:cNvContentPartPr/>
                <p14:nvPr/>
              </p14:nvContentPartPr>
              <p14:xfrm>
                <a:off x="858552" y="3943785"/>
                <a:ext cx="193680" cy="36432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DA5E1677-421A-8DD8-45C3-69FFB2DE767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49552" y="3935145"/>
                  <a:ext cx="211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83890D90-7E46-51BC-F8C0-CEE4D1528E88}"/>
                    </a:ext>
                  </a:extLst>
                </p14:cNvPr>
                <p14:cNvContentPartPr/>
                <p14:nvPr/>
              </p14:nvContentPartPr>
              <p14:xfrm>
                <a:off x="1037112" y="3900225"/>
                <a:ext cx="149040" cy="20736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83890D90-7E46-51BC-F8C0-CEE4D1528E88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28472" y="3891225"/>
                  <a:ext cx="166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D029FEA3-EA14-642F-3674-5164B41F2985}"/>
                    </a:ext>
                  </a:extLst>
                </p14:cNvPr>
                <p14:cNvContentPartPr/>
                <p14:nvPr/>
              </p14:nvContentPartPr>
              <p14:xfrm>
                <a:off x="1066272" y="4135305"/>
                <a:ext cx="30960" cy="20232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D029FEA3-EA14-642F-3674-5164B41F2985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57272" y="4126665"/>
                  <a:ext cx="48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468639B7-B943-A97D-1E2E-CBE4BA973107}"/>
                    </a:ext>
                  </a:extLst>
                </p14:cNvPr>
                <p14:cNvContentPartPr/>
                <p14:nvPr/>
              </p14:nvContentPartPr>
              <p14:xfrm>
                <a:off x="1223232" y="4038825"/>
                <a:ext cx="200160" cy="16308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468639B7-B943-A97D-1E2E-CBE4BA97310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214592" y="4030185"/>
                  <a:ext cx="217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86DA7F07-B3EA-75B0-BC73-43285130C2F8}"/>
                    </a:ext>
                  </a:extLst>
                </p14:cNvPr>
                <p14:cNvContentPartPr/>
                <p14:nvPr/>
              </p14:nvContentPartPr>
              <p14:xfrm>
                <a:off x="1487472" y="3905625"/>
                <a:ext cx="89280" cy="34560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86DA7F07-B3EA-75B0-BC73-43285130C2F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478472" y="3896625"/>
                  <a:ext cx="1069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0BC6EC18-1C83-A129-54D1-31916371CCFF}"/>
                    </a:ext>
                  </a:extLst>
                </p14:cNvPr>
                <p14:cNvContentPartPr/>
                <p14:nvPr/>
              </p14:nvContentPartPr>
              <p14:xfrm>
                <a:off x="1697352" y="3928305"/>
                <a:ext cx="69840" cy="13680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0BC6EC18-1C83-A129-54D1-31916371CCF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688352" y="3919665"/>
                  <a:ext cx="87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E10873E3-3CF3-E200-FB59-FFD844622A97}"/>
                    </a:ext>
                  </a:extLst>
                </p14:cNvPr>
                <p14:cNvContentPartPr/>
                <p14:nvPr/>
              </p14:nvContentPartPr>
              <p14:xfrm>
                <a:off x="1781232" y="3872145"/>
                <a:ext cx="183240" cy="24012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E10873E3-3CF3-E200-FB59-FFD844622A9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772592" y="3863505"/>
                  <a:ext cx="200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64703E6C-765F-3553-2FDF-0EE3F448FCD0}"/>
                    </a:ext>
                  </a:extLst>
                </p14:cNvPr>
                <p14:cNvContentPartPr/>
                <p14:nvPr/>
              </p14:nvContentPartPr>
              <p14:xfrm>
                <a:off x="1934232" y="3807345"/>
                <a:ext cx="245520" cy="24840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64703E6C-765F-3553-2FDF-0EE3F448FCD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925592" y="3798345"/>
                  <a:ext cx="263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F32061AA-15E6-4098-1998-906EEC028610}"/>
                    </a:ext>
                  </a:extLst>
                </p14:cNvPr>
                <p14:cNvContentPartPr/>
                <p14:nvPr/>
              </p14:nvContentPartPr>
              <p14:xfrm>
                <a:off x="2050872" y="4048545"/>
                <a:ext cx="190440" cy="13572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F32061AA-15E6-4098-1998-906EEC028610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2041872" y="4039905"/>
                  <a:ext cx="208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8EA3A47F-0B28-B35F-664F-4EB998C4B59B}"/>
                    </a:ext>
                  </a:extLst>
                </p14:cNvPr>
                <p14:cNvContentPartPr/>
                <p14:nvPr/>
              </p14:nvContentPartPr>
              <p14:xfrm>
                <a:off x="2005872" y="4018665"/>
                <a:ext cx="29160" cy="396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8EA3A47F-0B28-B35F-664F-4EB998C4B59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997232" y="4010025"/>
                  <a:ext cx="46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BB6C0D8B-D6EE-AE18-DECF-A37ECA4D7C1E}"/>
                    </a:ext>
                  </a:extLst>
                </p14:cNvPr>
                <p14:cNvContentPartPr/>
                <p14:nvPr/>
              </p14:nvContentPartPr>
              <p14:xfrm>
                <a:off x="2038992" y="3957105"/>
                <a:ext cx="54000" cy="7632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BB6C0D8B-D6EE-AE18-DECF-A37ECA4D7C1E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2029992" y="3948465"/>
                  <a:ext cx="71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4FE303E2-EDDF-A8A0-7F54-3BCF58C4D46A}"/>
                    </a:ext>
                  </a:extLst>
                </p14:cNvPr>
                <p14:cNvContentPartPr/>
                <p14:nvPr/>
              </p14:nvContentPartPr>
              <p14:xfrm>
                <a:off x="469392" y="4575945"/>
                <a:ext cx="105840" cy="4968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4FE303E2-EDDF-A8A0-7F54-3BCF58C4D46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60392" y="4567305"/>
                  <a:ext cx="123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A4267358-870A-3BF9-C776-3046B2626A07}"/>
                    </a:ext>
                  </a:extLst>
                </p14:cNvPr>
                <p14:cNvContentPartPr/>
                <p14:nvPr/>
              </p14:nvContentPartPr>
              <p14:xfrm>
                <a:off x="564432" y="4515105"/>
                <a:ext cx="24480" cy="16560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A4267358-870A-3BF9-C776-3046B2626A0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55432" y="4506105"/>
                  <a:ext cx="42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05B0C5E3-C006-7F81-0D86-589BEDE2984F}"/>
                    </a:ext>
                  </a:extLst>
                </p14:cNvPr>
                <p14:cNvContentPartPr/>
                <p14:nvPr/>
              </p14:nvContentPartPr>
              <p14:xfrm>
                <a:off x="514752" y="4447065"/>
                <a:ext cx="149040" cy="366120"/>
              </p14:xfrm>
            </p:contentPart>
          </mc:Choice>
          <mc:Fallback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05B0C5E3-C006-7F81-0D86-589BEDE2984F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05752" y="4438425"/>
                  <a:ext cx="166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BC1A5A88-D343-A4EB-5EB8-EC6AECA2D759}"/>
                    </a:ext>
                  </a:extLst>
                </p14:cNvPr>
                <p14:cNvContentPartPr/>
                <p14:nvPr/>
              </p14:nvContentPartPr>
              <p14:xfrm>
                <a:off x="615912" y="4547145"/>
                <a:ext cx="118440" cy="126720"/>
              </p14:xfrm>
            </p:contentPart>
          </mc:Choice>
          <mc:Fallback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BC1A5A88-D343-A4EB-5EB8-EC6AECA2D759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07272" y="4538505"/>
                  <a:ext cx="136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7276D1ED-DE10-BC7E-ADF8-BEEE2C852BEE}"/>
                    </a:ext>
                  </a:extLst>
                </p14:cNvPr>
                <p14:cNvContentPartPr/>
                <p14:nvPr/>
              </p14:nvContentPartPr>
              <p14:xfrm>
                <a:off x="712392" y="4594305"/>
                <a:ext cx="200880" cy="179640"/>
              </p14:xfrm>
            </p:contentPart>
          </mc:Choice>
          <mc:Fallback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7276D1ED-DE10-BC7E-ADF8-BEEE2C852BE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703392" y="4585665"/>
                  <a:ext cx="218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21E01DD3-EFC5-6E21-0465-D639A23AE4FA}"/>
                    </a:ext>
                  </a:extLst>
                </p14:cNvPr>
                <p14:cNvContentPartPr/>
                <p14:nvPr/>
              </p14:nvContentPartPr>
              <p14:xfrm>
                <a:off x="933072" y="4490625"/>
                <a:ext cx="87840" cy="116280"/>
              </p14:xfrm>
            </p:contentPart>
          </mc:Choice>
          <mc:Fallback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21E01DD3-EFC5-6E21-0465-D639A23AE4F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24072" y="4481625"/>
                  <a:ext cx="105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44EC41A6-E97F-9A1E-F9AA-65B5E056DE10}"/>
                    </a:ext>
                  </a:extLst>
                </p14:cNvPr>
                <p14:cNvContentPartPr/>
                <p14:nvPr/>
              </p14:nvContentPartPr>
              <p14:xfrm>
                <a:off x="1012272" y="4459665"/>
                <a:ext cx="65520" cy="51120"/>
              </p14:xfrm>
            </p:contentPart>
          </mc:Choice>
          <mc:Fallback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44EC41A6-E97F-9A1E-F9AA-65B5E056DE10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003632" y="4450665"/>
                  <a:ext cx="83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E61340B2-8D10-ABE5-9CC5-2DC05CB20172}"/>
                    </a:ext>
                  </a:extLst>
                </p14:cNvPr>
                <p14:cNvContentPartPr/>
                <p14:nvPr/>
              </p14:nvContentPartPr>
              <p14:xfrm>
                <a:off x="1032792" y="4418985"/>
                <a:ext cx="240120" cy="175320"/>
              </p14:xfrm>
            </p:contentPart>
          </mc:Choice>
          <mc:Fallback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E61340B2-8D10-ABE5-9CC5-2DC05CB20172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23792" y="4409985"/>
                  <a:ext cx="257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F02CAB88-1319-7CFE-20F1-AEC8C3A25483}"/>
                    </a:ext>
                  </a:extLst>
                </p14:cNvPr>
                <p14:cNvContentPartPr/>
                <p14:nvPr/>
              </p14:nvContentPartPr>
              <p14:xfrm>
                <a:off x="1226112" y="4470825"/>
                <a:ext cx="106560" cy="142560"/>
              </p14:xfrm>
            </p:contentPart>
          </mc:Choice>
          <mc:Fallback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F02CAB88-1319-7CFE-20F1-AEC8C3A25483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217112" y="4462185"/>
                  <a:ext cx="124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9332AC1F-C20E-1F5B-E0D7-11A5AE3F4CA3}"/>
                    </a:ext>
                  </a:extLst>
                </p14:cNvPr>
                <p14:cNvContentPartPr/>
                <p14:nvPr/>
              </p14:nvContentPartPr>
              <p14:xfrm>
                <a:off x="1344912" y="4384065"/>
                <a:ext cx="133200" cy="205920"/>
              </p14:xfrm>
            </p:contentPart>
          </mc:Choice>
          <mc:Fallback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9332AC1F-C20E-1F5B-E0D7-11A5AE3F4CA3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335912" y="4375425"/>
                  <a:ext cx="150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325405C6-BDD6-22C6-3213-7EAA19DF9C88}"/>
                    </a:ext>
                  </a:extLst>
                </p14:cNvPr>
                <p14:cNvContentPartPr/>
                <p14:nvPr/>
              </p14:nvContentPartPr>
              <p14:xfrm>
                <a:off x="1483512" y="4395585"/>
                <a:ext cx="100800" cy="119160"/>
              </p14:xfrm>
            </p:contentPart>
          </mc:Choice>
          <mc:Fallback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325405C6-BDD6-22C6-3213-7EAA19DF9C88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474872" y="4386585"/>
                  <a:ext cx="118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BF8F83C1-0F1B-DAEB-3A9D-980CEAB34F28}"/>
                    </a:ext>
                  </a:extLst>
                </p14:cNvPr>
                <p14:cNvContentPartPr/>
                <p14:nvPr/>
              </p14:nvContentPartPr>
              <p14:xfrm>
                <a:off x="1623192" y="4303785"/>
                <a:ext cx="153000" cy="228960"/>
              </p14:xfrm>
            </p:contentPart>
          </mc:Choice>
          <mc:Fallback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BF8F83C1-0F1B-DAEB-3A9D-980CEAB34F2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614552" y="4294785"/>
                  <a:ext cx="170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9E71DF74-6281-E90F-A562-F110D38AA7C2}"/>
                    </a:ext>
                  </a:extLst>
                </p14:cNvPr>
                <p14:cNvContentPartPr/>
                <p14:nvPr/>
              </p14:nvContentPartPr>
              <p14:xfrm>
                <a:off x="1797432" y="4250865"/>
                <a:ext cx="200160" cy="208440"/>
              </p14:xfrm>
            </p:contentPart>
          </mc:Choice>
          <mc:Fallback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9E71DF74-6281-E90F-A562-F110D38AA7C2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788432" y="4241865"/>
                  <a:ext cx="217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48B57A0E-AE30-E07A-CE77-E251EC91D984}"/>
                    </a:ext>
                  </a:extLst>
                </p14:cNvPr>
                <p14:cNvContentPartPr/>
                <p14:nvPr/>
              </p14:nvContentPartPr>
              <p14:xfrm>
                <a:off x="2001192" y="4199385"/>
                <a:ext cx="213480" cy="218160"/>
              </p14:xfrm>
            </p:contentPart>
          </mc:Choice>
          <mc:Fallback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48B57A0E-AE30-E07A-CE77-E251EC91D984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992192" y="4190745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81D14754-10B1-9C23-3691-BD204AEE4E60}"/>
                    </a:ext>
                  </a:extLst>
                </p14:cNvPr>
                <p14:cNvContentPartPr/>
                <p14:nvPr/>
              </p14:nvContentPartPr>
              <p14:xfrm>
                <a:off x="2189112" y="4367865"/>
                <a:ext cx="142560" cy="114480"/>
              </p14:xfrm>
            </p:contentPart>
          </mc:Choice>
          <mc:Fallback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81D14754-10B1-9C23-3691-BD204AEE4E60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180112" y="4358865"/>
                  <a:ext cx="160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574E910C-9CCA-9173-D5D2-03DABB22961C}"/>
                    </a:ext>
                  </a:extLst>
                </p14:cNvPr>
                <p14:cNvContentPartPr/>
                <p14:nvPr/>
              </p14:nvContentPartPr>
              <p14:xfrm>
                <a:off x="2386032" y="4417905"/>
                <a:ext cx="16200" cy="9720"/>
              </p14:xfrm>
            </p:contentPart>
          </mc:Choice>
          <mc:Fallback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574E910C-9CCA-9173-D5D2-03DABB22961C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377392" y="4408905"/>
                  <a:ext cx="33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90C6C7D3-B63E-155A-F3D1-4CE5AB0F6AAF}"/>
                    </a:ext>
                  </a:extLst>
                </p14:cNvPr>
                <p14:cNvContentPartPr/>
                <p14:nvPr/>
              </p14:nvContentPartPr>
              <p14:xfrm>
                <a:off x="744072" y="3456705"/>
                <a:ext cx="111600" cy="236160"/>
              </p14:xfrm>
            </p:contentPart>
          </mc:Choice>
          <mc:Fallback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90C6C7D3-B63E-155A-F3D1-4CE5AB0F6AA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735072" y="3447705"/>
                  <a:ext cx="12924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C4DB2C69-25F3-86C0-C94E-D87F1D92CF79}"/>
              </a:ext>
            </a:extLst>
          </p:cNvPr>
          <p:cNvGrpSpPr/>
          <p:nvPr/>
        </p:nvGrpSpPr>
        <p:grpSpPr>
          <a:xfrm>
            <a:off x="622054" y="4949909"/>
            <a:ext cx="1773600" cy="326161"/>
            <a:chOff x="391214" y="645736"/>
            <a:chExt cx="6344425" cy="1166725"/>
          </a:xfrm>
        </p:grpSpPr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797669CB-AE38-62E3-99D8-D5EC6F4880DA}"/>
                </a:ext>
              </a:extLst>
            </p:cNvPr>
            <p:cNvSpPr/>
            <p:nvPr/>
          </p:nvSpPr>
          <p:spPr>
            <a:xfrm>
              <a:off x="3912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D</a:t>
              </a:r>
              <a:endParaRPr lang="ko-KR" altLang="en-US" sz="1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06F94C35-DB76-59B9-3543-5EE7401C3BAF}"/>
                </a:ext>
              </a:extLst>
            </p:cNvPr>
            <p:cNvSpPr/>
            <p:nvPr/>
          </p:nvSpPr>
          <p:spPr>
            <a:xfrm>
              <a:off x="1685639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A</a:t>
              </a:r>
              <a:endParaRPr lang="ko-KR" altLang="en-US" sz="1500" dirty="0"/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2806315-1B06-CF07-2866-5FAD2925C474}"/>
                </a:ext>
              </a:extLst>
            </p:cNvPr>
            <p:cNvSpPr/>
            <p:nvPr/>
          </p:nvSpPr>
          <p:spPr>
            <a:xfrm>
              <a:off x="2980064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I</a:t>
              </a:r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B7CCCA9A-B580-F5E4-6270-973FC541E22F}"/>
                </a:ext>
              </a:extLst>
            </p:cNvPr>
            <p:cNvSpPr/>
            <p:nvPr/>
          </p:nvSpPr>
          <p:spPr>
            <a:xfrm>
              <a:off x="4274489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NeueLT Std Extended" panose="020B0807040502030204" pitchFamily="34" charset="0"/>
                </a:rPr>
                <a:t>L</a:t>
              </a:r>
              <a:endParaRPr lang="ko-KR" altLang="en-US" sz="15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2B37EE73-7172-08EB-B8D2-40002A6734DA}"/>
                </a:ext>
              </a:extLst>
            </p:cNvPr>
            <p:cNvSpPr/>
            <p:nvPr/>
          </p:nvSpPr>
          <p:spPr>
            <a:xfrm>
              <a:off x="55689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HelveticaNeueLT Std Extended" panose="020B0807040502030204" pitchFamily="34" charset="0"/>
                </a:rPr>
                <a:t>Y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50">
            <p14:nvContentPartPr>
              <p14:cNvPr id="409" name="잉크 408">
                <a:extLst>
                  <a:ext uri="{FF2B5EF4-FFF2-40B4-BE49-F238E27FC236}">
                    <a16:creationId xmlns:a16="http://schemas.microsoft.com/office/drawing/2014/main" id="{45B490E2-94D4-9661-10A9-5127B9BC3A7F}"/>
                  </a:ext>
                </a:extLst>
              </p14:cNvPr>
              <p14:cNvContentPartPr/>
              <p14:nvPr/>
            </p14:nvContentPartPr>
            <p14:xfrm>
              <a:off x="2046912" y="2130105"/>
              <a:ext cx="24120" cy="11520"/>
            </p14:xfrm>
          </p:contentPart>
        </mc:Choice>
        <mc:Fallback>
          <p:pic>
            <p:nvPicPr>
              <p:cNvPr id="409" name="잉크 408">
                <a:extLst>
                  <a:ext uri="{FF2B5EF4-FFF2-40B4-BE49-F238E27FC236}">
                    <a16:creationId xmlns:a16="http://schemas.microsoft.com/office/drawing/2014/main" id="{45B490E2-94D4-9661-10A9-5127B9BC3A7F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2037912" y="2121465"/>
                <a:ext cx="4176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99304F66-A4DB-B46F-B345-BCD2BE823FA8}"/>
              </a:ext>
            </a:extLst>
          </p:cNvPr>
          <p:cNvGrpSpPr/>
          <p:nvPr/>
        </p:nvGrpSpPr>
        <p:grpSpPr>
          <a:xfrm>
            <a:off x="152592" y="1340265"/>
            <a:ext cx="2325960" cy="529560"/>
            <a:chOff x="152592" y="1340265"/>
            <a:chExt cx="232596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6BC83A31-E903-F694-E861-9976701F7D8C}"/>
                    </a:ext>
                  </a:extLst>
                </p14:cNvPr>
                <p14:cNvContentPartPr/>
                <p14:nvPr/>
              </p14:nvContentPartPr>
              <p14:xfrm>
                <a:off x="152592" y="1605585"/>
                <a:ext cx="144000" cy="226080"/>
              </p14:xfrm>
            </p:contentPart>
          </mc:Choice>
          <mc:Fallback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6BC83A31-E903-F694-E861-9976701F7D8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43592" y="1596945"/>
                  <a:ext cx="161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AD81DAA7-E44D-806C-E039-6214CA1B7043}"/>
                    </a:ext>
                  </a:extLst>
                </p14:cNvPr>
                <p14:cNvContentPartPr/>
                <p14:nvPr/>
              </p14:nvContentPartPr>
              <p14:xfrm>
                <a:off x="219192" y="1694145"/>
                <a:ext cx="117720" cy="175680"/>
              </p14:xfrm>
            </p:contentPart>
          </mc:Choice>
          <mc:Fallback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AD81DAA7-E44D-806C-E039-6214CA1B7043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10552" y="1685505"/>
                  <a:ext cx="135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D0EE2440-1163-202D-EE6C-F062C3A45ABA}"/>
                    </a:ext>
                  </a:extLst>
                </p14:cNvPr>
                <p14:cNvContentPartPr/>
                <p14:nvPr/>
              </p14:nvContentPartPr>
              <p14:xfrm>
                <a:off x="351312" y="1700625"/>
                <a:ext cx="82800" cy="107280"/>
              </p14:xfrm>
            </p:contentPart>
          </mc:Choice>
          <mc:Fallback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D0EE2440-1163-202D-EE6C-F062C3A45ABA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42312" y="1691625"/>
                  <a:ext cx="100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17BD108A-8479-16B3-36BD-A2239E90FCCE}"/>
                    </a:ext>
                  </a:extLst>
                </p14:cNvPr>
                <p14:cNvContentPartPr/>
                <p14:nvPr/>
              </p14:nvContentPartPr>
              <p14:xfrm>
                <a:off x="465432" y="1690545"/>
                <a:ext cx="110880" cy="109080"/>
              </p14:xfrm>
            </p:contentPart>
          </mc:Choice>
          <mc:Fallback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17BD108A-8479-16B3-36BD-A2239E90FCCE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456432" y="1681905"/>
                  <a:ext cx="128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420D9A4B-1E47-7E29-EF6E-E10AE3BC016D}"/>
                    </a:ext>
                  </a:extLst>
                </p14:cNvPr>
                <p14:cNvContentPartPr/>
                <p14:nvPr/>
              </p14:nvContentPartPr>
              <p14:xfrm>
                <a:off x="581712" y="1526385"/>
                <a:ext cx="91800" cy="340920"/>
              </p14:xfrm>
            </p:contentPart>
          </mc:Choice>
          <mc:Fallback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420D9A4B-1E47-7E29-EF6E-E10AE3BC016D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73072" y="1517385"/>
                  <a:ext cx="1094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473FA46E-7360-E1C4-0EE2-31D1A9A80E43}"/>
                    </a:ext>
                  </a:extLst>
                </p14:cNvPr>
                <p14:cNvContentPartPr/>
                <p14:nvPr/>
              </p14:nvContentPartPr>
              <p14:xfrm>
                <a:off x="754152" y="1635825"/>
                <a:ext cx="201240" cy="157320"/>
              </p14:xfrm>
            </p:contentPart>
          </mc:Choice>
          <mc:Fallback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473FA46E-7360-E1C4-0EE2-31D1A9A80E4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745512" y="1627185"/>
                  <a:ext cx="218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5B2A6B73-57B5-46C4-B742-6C8EB370EA2A}"/>
                    </a:ext>
                  </a:extLst>
                </p14:cNvPr>
                <p14:cNvContentPartPr/>
                <p14:nvPr/>
              </p14:nvContentPartPr>
              <p14:xfrm>
                <a:off x="983112" y="1668585"/>
                <a:ext cx="77760" cy="111600"/>
              </p14:xfrm>
            </p:contentPart>
          </mc:Choice>
          <mc:Fallback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5B2A6B73-57B5-46C4-B742-6C8EB370EA2A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974112" y="1659585"/>
                  <a:ext cx="95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E2B08063-AF3C-2ECE-D2A5-1B7F47692DFD}"/>
                    </a:ext>
                  </a:extLst>
                </p14:cNvPr>
                <p14:cNvContentPartPr/>
                <p14:nvPr/>
              </p14:nvContentPartPr>
              <p14:xfrm>
                <a:off x="1088232" y="1601625"/>
                <a:ext cx="110160" cy="170280"/>
              </p14:xfrm>
            </p:contentPart>
          </mc:Choice>
          <mc:Fallback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E2B08063-AF3C-2ECE-D2A5-1B7F47692DFD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079232" y="1592985"/>
                  <a:ext cx="127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7D8AE667-F0A4-DDC8-D5B4-C1A5DDB2709F}"/>
                    </a:ext>
                  </a:extLst>
                </p14:cNvPr>
                <p14:cNvContentPartPr/>
                <p14:nvPr/>
              </p14:nvContentPartPr>
              <p14:xfrm>
                <a:off x="1188312" y="1442865"/>
                <a:ext cx="144720" cy="338400"/>
              </p14:xfrm>
            </p:contentPart>
          </mc:Choice>
          <mc:Fallback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7D8AE667-F0A4-DDC8-D5B4-C1A5DDB2709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179672" y="1433865"/>
                  <a:ext cx="1623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57AC64CC-F077-DA1F-6799-5609155BDECA}"/>
                    </a:ext>
                  </a:extLst>
                </p14:cNvPr>
                <p14:cNvContentPartPr/>
                <p14:nvPr/>
              </p14:nvContentPartPr>
              <p14:xfrm>
                <a:off x="1426992" y="1488225"/>
                <a:ext cx="47520" cy="79560"/>
              </p14:xfrm>
            </p:contentPart>
          </mc:Choice>
          <mc:Fallback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57AC64CC-F077-DA1F-6799-5609155BDECA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418352" y="1479225"/>
                  <a:ext cx="65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7F4180D8-C9E7-3397-B0FC-4A49874B17C2}"/>
                    </a:ext>
                  </a:extLst>
                </p14:cNvPr>
                <p14:cNvContentPartPr/>
                <p14:nvPr/>
              </p14:nvContentPartPr>
              <p14:xfrm>
                <a:off x="1465872" y="1676145"/>
                <a:ext cx="18360" cy="7560"/>
              </p14:xfrm>
            </p:contentPart>
          </mc:Choice>
          <mc:Fallback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7F4180D8-C9E7-3397-B0FC-4A49874B17C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1456872" y="1667145"/>
                  <a:ext cx="36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58BF55EE-9496-47FA-72BF-ACE56DE2EA62}"/>
                    </a:ext>
                  </a:extLst>
                </p14:cNvPr>
                <p14:cNvContentPartPr/>
                <p14:nvPr/>
              </p14:nvContentPartPr>
              <p14:xfrm>
                <a:off x="1612392" y="1449705"/>
                <a:ext cx="58680" cy="289440"/>
              </p14:xfrm>
            </p:contentPart>
          </mc:Choice>
          <mc:Fallback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58BF55EE-9496-47FA-72BF-ACE56DE2EA6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603392" y="1441065"/>
                  <a:ext cx="76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CD4437B7-449D-4465-04BC-BD6399B0A642}"/>
                    </a:ext>
                  </a:extLst>
                </p14:cNvPr>
                <p14:cNvContentPartPr/>
                <p14:nvPr/>
              </p14:nvContentPartPr>
              <p14:xfrm>
                <a:off x="1622472" y="1450785"/>
                <a:ext cx="145080" cy="221040"/>
              </p14:xfrm>
            </p:contentPart>
          </mc:Choice>
          <mc:Fallback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CD4437B7-449D-4465-04BC-BD6399B0A642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613472" y="1441785"/>
                  <a:ext cx="162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27BF82BC-1E01-3C9B-2573-1E6CE71E2172}"/>
                    </a:ext>
                  </a:extLst>
                </p14:cNvPr>
                <p14:cNvContentPartPr/>
                <p14:nvPr/>
              </p14:nvContentPartPr>
              <p14:xfrm>
                <a:off x="1785552" y="1390305"/>
                <a:ext cx="169560" cy="311400"/>
              </p14:xfrm>
            </p:contentPart>
          </mc:Choice>
          <mc:Fallback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27BF82BC-1E01-3C9B-2573-1E6CE71E2172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776552" y="1381665"/>
                  <a:ext cx="187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3AD42FCF-B449-D98E-8704-07D81A6CAB4C}"/>
                    </a:ext>
                  </a:extLst>
                </p14:cNvPr>
                <p14:cNvContentPartPr/>
                <p14:nvPr/>
              </p14:nvContentPartPr>
              <p14:xfrm>
                <a:off x="1946832" y="1411905"/>
                <a:ext cx="65880" cy="305280"/>
              </p14:xfrm>
            </p:contentPart>
          </mc:Choice>
          <mc:Fallback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3AD42FCF-B449-D98E-8704-07D81A6CAB4C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937832" y="1403265"/>
                  <a:ext cx="835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B7A77030-D7EC-13A8-6EF5-42EAE18281C3}"/>
                    </a:ext>
                  </a:extLst>
                </p14:cNvPr>
                <p14:cNvContentPartPr/>
                <p14:nvPr/>
              </p14:nvContentPartPr>
              <p14:xfrm>
                <a:off x="1958712" y="1373385"/>
                <a:ext cx="223560" cy="325440"/>
              </p14:xfrm>
            </p:contentPart>
          </mc:Choice>
          <mc:Fallback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B7A77030-D7EC-13A8-6EF5-42EAE18281C3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950072" y="1364745"/>
                  <a:ext cx="2412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1CB76B72-EF7B-3D47-11F5-386A1F58CE8E}"/>
                    </a:ext>
                  </a:extLst>
                </p14:cNvPr>
                <p14:cNvContentPartPr/>
                <p14:nvPr/>
              </p14:nvContentPartPr>
              <p14:xfrm>
                <a:off x="2147712" y="1391385"/>
                <a:ext cx="120600" cy="288000"/>
              </p14:xfrm>
            </p:contentPart>
          </mc:Choice>
          <mc:Fallback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1CB76B72-EF7B-3D47-11F5-386A1F58CE8E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2139072" y="1382385"/>
                  <a:ext cx="1382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C0184B45-FE2E-ACED-EF28-62CA6110666E}"/>
                    </a:ext>
                  </a:extLst>
                </p14:cNvPr>
                <p14:cNvContentPartPr/>
                <p14:nvPr/>
              </p14:nvContentPartPr>
              <p14:xfrm>
                <a:off x="2306112" y="1340265"/>
                <a:ext cx="172440" cy="160560"/>
              </p14:xfrm>
            </p:contentPart>
          </mc:Choice>
          <mc:Fallback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C0184B45-FE2E-ACED-EF28-62CA6110666E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2297472" y="1331625"/>
                  <a:ext cx="190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774D14E9-193D-8E38-9CFA-AC1FDC993AE9}"/>
                    </a:ext>
                  </a:extLst>
                </p14:cNvPr>
                <p14:cNvContentPartPr/>
                <p14:nvPr/>
              </p14:nvContentPartPr>
              <p14:xfrm>
                <a:off x="2348592" y="1456545"/>
                <a:ext cx="29880" cy="230040"/>
              </p14:xfrm>
            </p:contentPart>
          </mc:Choice>
          <mc:Fallback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774D14E9-193D-8E38-9CFA-AC1FDC993AE9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2339592" y="1447545"/>
                  <a:ext cx="4752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그룹 473">
            <a:extLst>
              <a:ext uri="{FF2B5EF4-FFF2-40B4-BE49-F238E27FC236}">
                <a16:creationId xmlns:a16="http://schemas.microsoft.com/office/drawing/2014/main" id="{AEB77E11-81B1-686A-7BDA-15069A68027E}"/>
              </a:ext>
            </a:extLst>
          </p:cNvPr>
          <p:cNvGrpSpPr/>
          <p:nvPr/>
        </p:nvGrpSpPr>
        <p:grpSpPr>
          <a:xfrm>
            <a:off x="481982" y="5348009"/>
            <a:ext cx="3244680" cy="977040"/>
            <a:chOff x="481982" y="5348009"/>
            <a:chExt cx="3244680" cy="9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9558AEDB-BC07-EB1F-1415-BE16D01019F6}"/>
                    </a:ext>
                  </a:extLst>
                </p14:cNvPr>
                <p14:cNvContentPartPr/>
                <p14:nvPr/>
              </p14:nvContentPartPr>
              <p14:xfrm>
                <a:off x="481982" y="5437289"/>
                <a:ext cx="196560" cy="245520"/>
              </p14:xfrm>
            </p:contentPart>
          </mc:Choice>
          <mc:Fallback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9558AEDB-BC07-EB1F-1415-BE16D01019F6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473342" y="5428649"/>
                  <a:ext cx="214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32" name="잉크 431">
                  <a:extLst>
                    <a:ext uri="{FF2B5EF4-FFF2-40B4-BE49-F238E27FC236}">
                      <a16:creationId xmlns:a16="http://schemas.microsoft.com/office/drawing/2014/main" id="{0048C117-4943-3DBC-18D0-231E33DD0DAD}"/>
                    </a:ext>
                  </a:extLst>
                </p14:cNvPr>
                <p14:cNvContentPartPr/>
                <p14:nvPr/>
              </p14:nvContentPartPr>
              <p14:xfrm>
                <a:off x="721382" y="5404169"/>
                <a:ext cx="104400" cy="257760"/>
              </p14:xfrm>
            </p:contentPart>
          </mc:Choice>
          <mc:Fallback>
            <p:pic>
              <p:nvPicPr>
                <p:cNvPr id="432" name="잉크 431">
                  <a:extLst>
                    <a:ext uri="{FF2B5EF4-FFF2-40B4-BE49-F238E27FC236}">
                      <a16:creationId xmlns:a16="http://schemas.microsoft.com/office/drawing/2014/main" id="{0048C117-4943-3DBC-18D0-231E33DD0DAD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12382" y="5395169"/>
                  <a:ext cx="122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33" name="잉크 432">
                  <a:extLst>
                    <a:ext uri="{FF2B5EF4-FFF2-40B4-BE49-F238E27FC236}">
                      <a16:creationId xmlns:a16="http://schemas.microsoft.com/office/drawing/2014/main" id="{9A3AA9A1-1283-A954-69AE-661335F0208D}"/>
                    </a:ext>
                  </a:extLst>
                </p14:cNvPr>
                <p14:cNvContentPartPr/>
                <p14:nvPr/>
              </p14:nvContentPartPr>
              <p14:xfrm>
                <a:off x="677102" y="5501369"/>
                <a:ext cx="305280" cy="81720"/>
              </p14:xfrm>
            </p:contentPart>
          </mc:Choice>
          <mc:Fallback>
            <p:pic>
              <p:nvPicPr>
                <p:cNvPr id="433" name="잉크 432">
                  <a:extLst>
                    <a:ext uri="{FF2B5EF4-FFF2-40B4-BE49-F238E27FC236}">
                      <a16:creationId xmlns:a16="http://schemas.microsoft.com/office/drawing/2014/main" id="{9A3AA9A1-1283-A954-69AE-661335F0208D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668462" y="5492729"/>
                  <a:ext cx="322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2251AAF5-DB76-EB9F-9A6F-958983C2BD83}"/>
                    </a:ext>
                  </a:extLst>
                </p14:cNvPr>
                <p14:cNvContentPartPr/>
                <p14:nvPr/>
              </p14:nvContentPartPr>
              <p14:xfrm>
                <a:off x="950342" y="5375729"/>
                <a:ext cx="137160" cy="248400"/>
              </p14:xfrm>
            </p:contentPart>
          </mc:Choice>
          <mc:Fallback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2251AAF5-DB76-EB9F-9A6F-958983C2BD83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41342" y="5366729"/>
                  <a:ext cx="154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DA28B8DE-EF5C-FD34-0617-35511E533537}"/>
                    </a:ext>
                  </a:extLst>
                </p14:cNvPr>
                <p14:cNvContentPartPr/>
                <p14:nvPr/>
              </p14:nvContentPartPr>
              <p14:xfrm>
                <a:off x="1220702" y="5407769"/>
                <a:ext cx="160560" cy="170640"/>
              </p14:xfrm>
            </p:contentPart>
          </mc:Choice>
          <mc:Fallback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DA28B8DE-EF5C-FD34-0617-35511E533537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212062" y="5398769"/>
                  <a:ext cx="178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328A2331-4510-8962-B63E-051B22A3F23C}"/>
                    </a:ext>
                  </a:extLst>
                </p14:cNvPr>
                <p14:cNvContentPartPr/>
                <p14:nvPr/>
              </p14:nvContentPartPr>
              <p14:xfrm>
                <a:off x="1478822" y="5423249"/>
                <a:ext cx="99720" cy="201240"/>
              </p14:xfrm>
            </p:contentPart>
          </mc:Choice>
          <mc:Fallback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328A2331-4510-8962-B63E-051B22A3F23C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469822" y="5414609"/>
                  <a:ext cx="117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D881D259-3301-B743-C3E7-F14B18223DA0}"/>
                    </a:ext>
                  </a:extLst>
                </p14:cNvPr>
                <p14:cNvContentPartPr/>
                <p14:nvPr/>
              </p14:nvContentPartPr>
              <p14:xfrm>
                <a:off x="1569542" y="5359529"/>
                <a:ext cx="393120" cy="259560"/>
              </p14:xfrm>
            </p:contentPart>
          </mc:Choice>
          <mc:Fallback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D881D259-3301-B743-C3E7-F14B18223DA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560902" y="5350889"/>
                  <a:ext cx="410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371BC291-A91A-E017-0DD6-5A9C50155A38}"/>
                    </a:ext>
                  </a:extLst>
                </p14:cNvPr>
                <p14:cNvContentPartPr/>
                <p14:nvPr/>
              </p14:nvContentPartPr>
              <p14:xfrm>
                <a:off x="541742" y="5831129"/>
                <a:ext cx="87840" cy="32040"/>
              </p14:xfrm>
            </p:contentPart>
          </mc:Choice>
          <mc:Fallback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371BC291-A91A-E017-0DD6-5A9C50155A38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533102" y="5822129"/>
                  <a:ext cx="105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AEE16369-8A31-B3F9-EA5F-A449A84E7A9F}"/>
                    </a:ext>
                  </a:extLst>
                </p14:cNvPr>
                <p14:cNvContentPartPr/>
                <p14:nvPr/>
              </p14:nvContentPartPr>
              <p14:xfrm>
                <a:off x="579542" y="5843369"/>
                <a:ext cx="209520" cy="207720"/>
              </p14:xfrm>
            </p:contentPart>
          </mc:Choice>
          <mc:Fallback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AEE16369-8A31-B3F9-EA5F-A449A84E7A9F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70542" y="5834369"/>
                  <a:ext cx="227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AFDA77E9-EADA-985B-2049-22AFCA6FCFB9}"/>
                    </a:ext>
                  </a:extLst>
                </p14:cNvPr>
                <p14:cNvContentPartPr/>
                <p14:nvPr/>
              </p14:nvContentPartPr>
              <p14:xfrm>
                <a:off x="734342" y="5810249"/>
                <a:ext cx="443880" cy="284760"/>
              </p14:xfrm>
            </p:contentPart>
          </mc:Choice>
          <mc:Fallback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AFDA77E9-EADA-985B-2049-22AFCA6FCFB9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25342" y="5801609"/>
                  <a:ext cx="461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4D4FA624-A3AD-D660-B574-2AC5EDB51484}"/>
                    </a:ext>
                  </a:extLst>
                </p14:cNvPr>
                <p14:cNvContentPartPr/>
                <p14:nvPr/>
              </p14:nvContentPartPr>
              <p14:xfrm>
                <a:off x="1259222" y="5739329"/>
                <a:ext cx="34920" cy="197640"/>
              </p14:xfrm>
            </p:contentPart>
          </mc:Choice>
          <mc:Fallback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4D4FA624-A3AD-D660-B574-2AC5EDB51484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1250222" y="5730329"/>
                  <a:ext cx="52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A22E6DD0-81BC-0298-E6BB-D3E95AA5BC75}"/>
                    </a:ext>
                  </a:extLst>
                </p14:cNvPr>
                <p14:cNvContentPartPr/>
                <p14:nvPr/>
              </p14:nvContentPartPr>
              <p14:xfrm>
                <a:off x="1278662" y="5774969"/>
                <a:ext cx="44280" cy="112320"/>
              </p14:xfrm>
            </p:contentPart>
          </mc:Choice>
          <mc:Fallback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A22E6DD0-81BC-0298-E6BB-D3E95AA5BC75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269662" y="5765969"/>
                  <a:ext cx="61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BCAC398F-39D0-3F1B-D701-0C1829157705}"/>
                    </a:ext>
                  </a:extLst>
                </p14:cNvPr>
                <p14:cNvContentPartPr/>
                <p14:nvPr/>
              </p14:nvContentPartPr>
              <p14:xfrm>
                <a:off x="1320782" y="5705849"/>
                <a:ext cx="235080" cy="247680"/>
              </p14:xfrm>
            </p:contentPart>
          </mc:Choice>
          <mc:Fallback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BCAC398F-39D0-3F1B-D701-0C1829157705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311782" y="5696849"/>
                  <a:ext cx="252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308CACE7-C555-EDEA-16FA-9C175B5165D6}"/>
                    </a:ext>
                  </a:extLst>
                </p14:cNvPr>
                <p14:cNvContentPartPr/>
                <p14:nvPr/>
              </p14:nvContentPartPr>
              <p14:xfrm>
                <a:off x="1492142" y="5743289"/>
                <a:ext cx="262800" cy="177840"/>
              </p14:xfrm>
            </p:contentPart>
          </mc:Choice>
          <mc:Fallback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308CACE7-C555-EDEA-16FA-9C175B5165D6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483142" y="5734289"/>
                  <a:ext cx="280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E0272F90-4A46-2AB6-323D-0BA2100DA09E}"/>
                    </a:ext>
                  </a:extLst>
                </p14:cNvPr>
                <p14:cNvContentPartPr/>
                <p14:nvPr/>
              </p14:nvContentPartPr>
              <p14:xfrm>
                <a:off x="1763582" y="5708729"/>
                <a:ext cx="97920" cy="112320"/>
              </p14:xfrm>
            </p:contentPart>
          </mc:Choice>
          <mc:Fallback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E0272F90-4A46-2AB6-323D-0BA2100DA09E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754582" y="5700089"/>
                  <a:ext cx="115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33A88D3D-7C1E-12BC-7E6E-9AEAFCC2721F}"/>
                    </a:ext>
                  </a:extLst>
                </p14:cNvPr>
                <p14:cNvContentPartPr/>
                <p14:nvPr/>
              </p14:nvContentPartPr>
              <p14:xfrm>
                <a:off x="1878062" y="5626289"/>
                <a:ext cx="122400" cy="171000"/>
              </p14:xfrm>
            </p:contentPart>
          </mc:Choice>
          <mc:Fallback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33A88D3D-7C1E-12BC-7E6E-9AEAFCC2721F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1869422" y="5617649"/>
                  <a:ext cx="140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3879F638-94C0-1DDC-7516-DBF5060F61D3}"/>
                    </a:ext>
                  </a:extLst>
                </p14:cNvPr>
                <p14:cNvContentPartPr/>
                <p14:nvPr/>
              </p14:nvContentPartPr>
              <p14:xfrm>
                <a:off x="1893902" y="5758049"/>
                <a:ext cx="260280" cy="149760"/>
              </p14:xfrm>
            </p:contentPart>
          </mc:Choice>
          <mc:Fallback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3879F638-94C0-1DDC-7516-DBF5060F61D3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1884902" y="5749049"/>
                  <a:ext cx="277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DC306976-746C-A7E1-81B1-FD26A526D3CF}"/>
                    </a:ext>
                  </a:extLst>
                </p14:cNvPr>
                <p14:cNvContentPartPr/>
                <p14:nvPr/>
              </p14:nvContentPartPr>
              <p14:xfrm>
                <a:off x="2095502" y="5557169"/>
                <a:ext cx="124200" cy="110520"/>
              </p14:xfrm>
            </p:contentPart>
          </mc:Choice>
          <mc:Fallback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DC306976-746C-A7E1-81B1-FD26A526D3CF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2086862" y="5548529"/>
                  <a:ext cx="141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6DB2D65B-9445-C3E5-D579-7906EB882146}"/>
                    </a:ext>
                  </a:extLst>
                </p14:cNvPr>
                <p14:cNvContentPartPr/>
                <p14:nvPr/>
              </p14:nvContentPartPr>
              <p14:xfrm>
                <a:off x="2211062" y="5684249"/>
                <a:ext cx="168480" cy="112320"/>
              </p14:xfrm>
            </p:contentPart>
          </mc:Choice>
          <mc:Fallback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6DB2D65B-9445-C3E5-D579-7906EB882146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2202422" y="5675609"/>
                  <a:ext cx="186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DEA4C0A1-521B-2FD2-9786-9D4F6D61AF29}"/>
                    </a:ext>
                  </a:extLst>
                </p14:cNvPr>
                <p14:cNvContentPartPr/>
                <p14:nvPr/>
              </p14:nvContentPartPr>
              <p14:xfrm>
                <a:off x="2425262" y="5500649"/>
                <a:ext cx="82800" cy="52560"/>
              </p14:xfrm>
            </p:contentPart>
          </mc:Choice>
          <mc:Fallback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DEA4C0A1-521B-2FD2-9786-9D4F6D61AF29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2416622" y="5491649"/>
                  <a:ext cx="100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3A9CF59B-A28E-688C-AFCE-4589FB2B9B43}"/>
                    </a:ext>
                  </a:extLst>
                </p14:cNvPr>
                <p14:cNvContentPartPr/>
                <p14:nvPr/>
              </p14:nvContentPartPr>
              <p14:xfrm>
                <a:off x="2473142" y="5507849"/>
                <a:ext cx="218880" cy="231120"/>
              </p14:xfrm>
            </p:contentPart>
          </mc:Choice>
          <mc:Fallback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3A9CF59B-A28E-688C-AFCE-4589FB2B9B43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2464142" y="5499209"/>
                  <a:ext cx="236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F6FEBF39-06E9-FE76-C11D-5454FDF25C41}"/>
                    </a:ext>
                  </a:extLst>
                </p14:cNvPr>
                <p14:cNvContentPartPr/>
                <p14:nvPr/>
              </p14:nvContentPartPr>
              <p14:xfrm>
                <a:off x="2643782" y="5396969"/>
                <a:ext cx="291240" cy="195840"/>
              </p14:xfrm>
            </p:contentPart>
          </mc:Choice>
          <mc:Fallback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F6FEBF39-06E9-FE76-C11D-5454FDF25C41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2635142" y="5387969"/>
                  <a:ext cx="308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31AAEE55-0A8F-AD07-154D-274ED6604305}"/>
                    </a:ext>
                  </a:extLst>
                </p14:cNvPr>
                <p14:cNvContentPartPr/>
                <p14:nvPr/>
              </p14:nvContentPartPr>
              <p14:xfrm>
                <a:off x="2937182" y="5348009"/>
                <a:ext cx="237960" cy="203400"/>
              </p14:xfrm>
            </p:contentPart>
          </mc:Choice>
          <mc:Fallback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31AAEE55-0A8F-AD07-154D-274ED6604305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2928542" y="5339009"/>
                  <a:ext cx="255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0541BB21-009C-9688-B2DC-AB44436FAB6F}"/>
                    </a:ext>
                  </a:extLst>
                </p14:cNvPr>
                <p14:cNvContentPartPr/>
                <p14:nvPr/>
              </p14:nvContentPartPr>
              <p14:xfrm>
                <a:off x="1261022" y="6080969"/>
                <a:ext cx="216360" cy="244080"/>
              </p14:xfrm>
            </p:contentPart>
          </mc:Choice>
          <mc:Fallback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0541BB21-009C-9688-B2DC-AB44436FAB6F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252022" y="6072329"/>
                  <a:ext cx="234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658C9931-EC3F-1E9A-02D9-63CBE58CE3BD}"/>
                    </a:ext>
                  </a:extLst>
                </p14:cNvPr>
                <p14:cNvContentPartPr/>
                <p14:nvPr/>
              </p14:nvContentPartPr>
              <p14:xfrm>
                <a:off x="1460102" y="6181049"/>
                <a:ext cx="64800" cy="29160"/>
              </p14:xfrm>
            </p:contentPart>
          </mc:Choice>
          <mc:Fallback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658C9931-EC3F-1E9A-02D9-63CBE58CE3BD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1451462" y="6172409"/>
                  <a:ext cx="82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F290A92D-676A-ACD2-2E70-A675E2E54BC9}"/>
                    </a:ext>
                  </a:extLst>
                </p14:cNvPr>
                <p14:cNvContentPartPr/>
                <p14:nvPr/>
              </p14:nvContentPartPr>
              <p14:xfrm>
                <a:off x="1473062" y="6035609"/>
                <a:ext cx="148320" cy="169560"/>
              </p14:xfrm>
            </p:contentPart>
          </mc:Choice>
          <mc:Fallback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F290A92D-676A-ACD2-2E70-A675E2E54BC9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1464422" y="6026969"/>
                  <a:ext cx="165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C6CD397A-6402-1AF7-9FEC-8FF6FE388661}"/>
                    </a:ext>
                  </a:extLst>
                </p14:cNvPr>
                <p14:cNvContentPartPr/>
                <p14:nvPr/>
              </p14:nvContentPartPr>
              <p14:xfrm>
                <a:off x="1599782" y="6188249"/>
                <a:ext cx="128160" cy="128160"/>
              </p14:xfrm>
            </p:contentPart>
          </mc:Choice>
          <mc:Fallback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C6CD397A-6402-1AF7-9FEC-8FF6FE388661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1591142" y="6179249"/>
                  <a:ext cx="145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F35C291C-63E1-8C4D-A421-38F2675F88FF}"/>
                    </a:ext>
                  </a:extLst>
                </p14:cNvPr>
                <p14:cNvContentPartPr/>
                <p14:nvPr/>
              </p14:nvContentPartPr>
              <p14:xfrm>
                <a:off x="1867262" y="6009329"/>
                <a:ext cx="211320" cy="189000"/>
              </p14:xfrm>
            </p:contentPart>
          </mc:Choice>
          <mc:Fallback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F35C291C-63E1-8C4D-A421-38F2675F88FF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858622" y="6000329"/>
                  <a:ext cx="228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27870905-8385-F638-2D1D-C20EC14F1947}"/>
                    </a:ext>
                  </a:extLst>
                </p14:cNvPr>
                <p14:cNvContentPartPr/>
                <p14:nvPr/>
              </p14:nvContentPartPr>
              <p14:xfrm>
                <a:off x="2079662" y="5952809"/>
                <a:ext cx="277920" cy="180360"/>
              </p14:xfrm>
            </p:contentPart>
          </mc:Choice>
          <mc:Fallback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27870905-8385-F638-2D1D-C20EC14F1947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070662" y="5943809"/>
                  <a:ext cx="295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3B4E87BB-5467-D804-5091-3FA7803CE513}"/>
                    </a:ext>
                  </a:extLst>
                </p14:cNvPr>
                <p14:cNvContentPartPr/>
                <p14:nvPr/>
              </p14:nvContentPartPr>
              <p14:xfrm>
                <a:off x="2408342" y="5907809"/>
                <a:ext cx="42840" cy="115920"/>
              </p14:xfrm>
            </p:contentPart>
          </mc:Choice>
          <mc:Fallback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3B4E87BB-5467-D804-5091-3FA7803CE513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399342" y="5899169"/>
                  <a:ext cx="60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AE1ED648-3C83-6B24-0231-88E0DBA302F6}"/>
                    </a:ext>
                  </a:extLst>
                </p14:cNvPr>
                <p14:cNvContentPartPr/>
                <p14:nvPr/>
              </p14:nvContentPartPr>
              <p14:xfrm>
                <a:off x="2461262" y="5871449"/>
                <a:ext cx="176760" cy="235440"/>
              </p14:xfrm>
            </p:contentPart>
          </mc:Choice>
          <mc:Fallback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AE1ED648-3C83-6B24-0231-88E0DBA302F6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452262" y="5862809"/>
                  <a:ext cx="19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B830FD1F-47C7-F3AF-4A36-4FC6FA47EA21}"/>
                    </a:ext>
                  </a:extLst>
                </p14:cNvPr>
                <p14:cNvContentPartPr/>
                <p14:nvPr/>
              </p14:nvContentPartPr>
              <p14:xfrm>
                <a:off x="2659982" y="5861369"/>
                <a:ext cx="111240" cy="107280"/>
              </p14:xfrm>
            </p:contentPart>
          </mc:Choice>
          <mc:Fallback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B830FD1F-47C7-F3AF-4A36-4FC6FA47EA21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651342" y="5852369"/>
                  <a:ext cx="128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16CFE106-08D4-F3E8-147E-59EB1DCE1EF3}"/>
                    </a:ext>
                  </a:extLst>
                </p14:cNvPr>
                <p14:cNvContentPartPr/>
                <p14:nvPr/>
              </p14:nvContentPartPr>
              <p14:xfrm>
                <a:off x="2767982" y="5713049"/>
                <a:ext cx="182520" cy="218520"/>
              </p14:xfrm>
            </p:contentPart>
          </mc:Choice>
          <mc:Fallback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16CFE106-08D4-F3E8-147E-59EB1DCE1EF3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2758982" y="5704049"/>
                  <a:ext cx="200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C7BC233F-82E4-FA6A-9BAE-F1CF1C1CA764}"/>
                    </a:ext>
                  </a:extLst>
                </p14:cNvPr>
                <p14:cNvContentPartPr/>
                <p14:nvPr/>
              </p14:nvContentPartPr>
              <p14:xfrm>
                <a:off x="2883902" y="5856689"/>
                <a:ext cx="57240" cy="132480"/>
              </p14:xfrm>
            </p:contentPart>
          </mc:Choice>
          <mc:Fallback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C7BC233F-82E4-FA6A-9BAE-F1CF1C1CA764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875262" y="5848049"/>
                  <a:ext cx="74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2199ABFC-B60B-DDD2-9974-1D88184E8196}"/>
                    </a:ext>
                  </a:extLst>
                </p14:cNvPr>
                <p14:cNvContentPartPr/>
                <p14:nvPr/>
              </p14:nvContentPartPr>
              <p14:xfrm>
                <a:off x="3029702" y="5644649"/>
                <a:ext cx="148320" cy="120600"/>
              </p14:xfrm>
            </p:contentPart>
          </mc:Choice>
          <mc:Fallback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2199ABFC-B60B-DDD2-9974-1D88184E8196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3021062" y="5635649"/>
                  <a:ext cx="165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C12A97E5-7FB9-7BEF-9802-A371BBC092F9}"/>
                    </a:ext>
                  </a:extLst>
                </p14:cNvPr>
                <p14:cNvContentPartPr/>
                <p14:nvPr/>
              </p14:nvContentPartPr>
              <p14:xfrm>
                <a:off x="3175862" y="5629529"/>
                <a:ext cx="104760" cy="225000"/>
              </p14:xfrm>
            </p:contentPart>
          </mc:Choice>
          <mc:Fallback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C12A97E5-7FB9-7BEF-9802-A371BBC092F9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3167222" y="5620529"/>
                  <a:ext cx="122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DDAC1F4A-9C15-BC29-1946-23C539443D04}"/>
                    </a:ext>
                  </a:extLst>
                </p14:cNvPr>
                <p14:cNvContentPartPr/>
                <p14:nvPr/>
              </p14:nvContentPartPr>
              <p14:xfrm>
                <a:off x="3232742" y="5509289"/>
                <a:ext cx="92160" cy="58680"/>
              </p14:xfrm>
            </p:contentPart>
          </mc:Choice>
          <mc:Fallback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DDAC1F4A-9C15-BC29-1946-23C539443D04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3224102" y="5500289"/>
                  <a:ext cx="109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72" name="잉크 471">
                  <a:extLst>
                    <a:ext uri="{FF2B5EF4-FFF2-40B4-BE49-F238E27FC236}">
                      <a16:creationId xmlns:a16="http://schemas.microsoft.com/office/drawing/2014/main" id="{09A0DD88-5E65-7420-A423-166A75BA97D9}"/>
                    </a:ext>
                  </a:extLst>
                </p14:cNvPr>
                <p14:cNvContentPartPr/>
                <p14:nvPr/>
              </p14:nvContentPartPr>
              <p14:xfrm>
                <a:off x="3306182" y="5561489"/>
                <a:ext cx="286200" cy="211680"/>
              </p14:xfrm>
            </p:contentPart>
          </mc:Choice>
          <mc:Fallback>
            <p:pic>
              <p:nvPicPr>
                <p:cNvPr id="472" name="잉크 471">
                  <a:extLst>
                    <a:ext uri="{FF2B5EF4-FFF2-40B4-BE49-F238E27FC236}">
                      <a16:creationId xmlns:a16="http://schemas.microsoft.com/office/drawing/2014/main" id="{09A0DD88-5E65-7420-A423-166A75BA97D9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3297542" y="5552849"/>
                  <a:ext cx="303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FBA7B308-5AEC-9F19-6CCE-F0697D167D2F}"/>
                    </a:ext>
                  </a:extLst>
                </p14:cNvPr>
                <p14:cNvContentPartPr/>
                <p14:nvPr/>
              </p14:nvContentPartPr>
              <p14:xfrm>
                <a:off x="3714422" y="5642849"/>
                <a:ext cx="12240" cy="26640"/>
              </p14:xfrm>
            </p:contentPart>
          </mc:Choice>
          <mc:Fallback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FBA7B308-5AEC-9F19-6CCE-F0697D167D2F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3705782" y="5633849"/>
                  <a:ext cx="298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그룹 478">
            <a:extLst>
              <a:ext uri="{FF2B5EF4-FFF2-40B4-BE49-F238E27FC236}">
                <a16:creationId xmlns:a16="http://schemas.microsoft.com/office/drawing/2014/main" id="{507122FF-9E18-5787-B1DF-E187514803EB}"/>
              </a:ext>
            </a:extLst>
          </p:cNvPr>
          <p:cNvGrpSpPr/>
          <p:nvPr/>
        </p:nvGrpSpPr>
        <p:grpSpPr>
          <a:xfrm>
            <a:off x="2029982" y="1497089"/>
            <a:ext cx="1458000" cy="1056960"/>
            <a:chOff x="2029982" y="1497089"/>
            <a:chExt cx="1458000" cy="10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68E528CC-3FC8-9118-330C-231451C3CD7A}"/>
                    </a:ext>
                  </a:extLst>
                </p14:cNvPr>
                <p14:cNvContentPartPr/>
                <p14:nvPr/>
              </p14:nvContentPartPr>
              <p14:xfrm>
                <a:off x="2029982" y="1567649"/>
                <a:ext cx="1455480" cy="986400"/>
              </p14:xfrm>
            </p:contentPart>
          </mc:Choice>
          <mc:Fallback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68E528CC-3FC8-9118-330C-231451C3CD7A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020982" y="1559009"/>
                  <a:ext cx="1473120" cy="10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39FE6C64-3EBA-C6BE-8155-0E4F4A0102B1}"/>
                    </a:ext>
                  </a:extLst>
                </p14:cNvPr>
                <p14:cNvContentPartPr/>
                <p14:nvPr/>
              </p14:nvContentPartPr>
              <p14:xfrm>
                <a:off x="3309422" y="1497089"/>
                <a:ext cx="178560" cy="347400"/>
              </p14:xfrm>
            </p:contentPart>
          </mc:Choice>
          <mc:Fallback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39FE6C64-3EBA-C6BE-8155-0E4F4A0102B1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3300782" y="1488089"/>
                  <a:ext cx="196200" cy="36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2">
            <p14:nvContentPartPr>
              <p14:cNvPr id="480" name="잉크 479">
                <a:extLst>
                  <a:ext uri="{FF2B5EF4-FFF2-40B4-BE49-F238E27FC236}">
                    <a16:creationId xmlns:a16="http://schemas.microsoft.com/office/drawing/2014/main" id="{3757A17A-192B-6614-E207-51B8AFFD0CFC}"/>
                  </a:ext>
                </a:extLst>
              </p14:cNvPr>
              <p14:cNvContentPartPr/>
              <p14:nvPr/>
            </p14:nvContentPartPr>
            <p14:xfrm>
              <a:off x="2167862" y="2325809"/>
              <a:ext cx="57600" cy="118800"/>
            </p14:xfrm>
          </p:contentPart>
        </mc:Choice>
        <mc:Fallback>
          <p:pic>
            <p:nvPicPr>
              <p:cNvPr id="480" name="잉크 479">
                <a:extLst>
                  <a:ext uri="{FF2B5EF4-FFF2-40B4-BE49-F238E27FC236}">
                    <a16:creationId xmlns:a16="http://schemas.microsoft.com/office/drawing/2014/main" id="{3757A17A-192B-6614-E207-51B8AFFD0CFC}"/>
                  </a:ext>
                </a:extLst>
              </p:cNvPr>
              <p:cNvPicPr/>
              <p:nvPr/>
            </p:nvPicPr>
            <p:blipFill>
              <a:blip r:embed="rId773"/>
              <a:stretch>
                <a:fillRect/>
              </a:stretch>
            </p:blipFill>
            <p:spPr>
              <a:xfrm>
                <a:off x="2158862" y="2317169"/>
                <a:ext cx="752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4">
            <p14:nvContentPartPr>
              <p14:cNvPr id="481" name="잉크 480">
                <a:extLst>
                  <a:ext uri="{FF2B5EF4-FFF2-40B4-BE49-F238E27FC236}">
                    <a16:creationId xmlns:a16="http://schemas.microsoft.com/office/drawing/2014/main" id="{9B6F4157-88CA-18BC-5B08-AC0B6C49E235}"/>
                  </a:ext>
                </a:extLst>
              </p14:cNvPr>
              <p14:cNvContentPartPr/>
              <p14:nvPr/>
            </p14:nvContentPartPr>
            <p14:xfrm>
              <a:off x="2181542" y="2357849"/>
              <a:ext cx="104760" cy="179280"/>
            </p14:xfrm>
          </p:contentPart>
        </mc:Choice>
        <mc:Fallback>
          <p:pic>
            <p:nvPicPr>
              <p:cNvPr id="481" name="잉크 480">
                <a:extLst>
                  <a:ext uri="{FF2B5EF4-FFF2-40B4-BE49-F238E27FC236}">
                    <a16:creationId xmlns:a16="http://schemas.microsoft.com/office/drawing/2014/main" id="{9B6F4157-88CA-18BC-5B08-AC0B6C49E235}"/>
                  </a:ext>
                </a:extLst>
              </p:cNvPr>
              <p:cNvPicPr/>
              <p:nvPr/>
            </p:nvPicPr>
            <p:blipFill>
              <a:blip r:embed="rId775"/>
              <a:stretch>
                <a:fillRect/>
              </a:stretch>
            </p:blipFill>
            <p:spPr>
              <a:xfrm>
                <a:off x="2172902" y="2349209"/>
                <a:ext cx="122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6">
            <p14:nvContentPartPr>
              <p14:cNvPr id="482" name="잉크 481">
                <a:extLst>
                  <a:ext uri="{FF2B5EF4-FFF2-40B4-BE49-F238E27FC236}">
                    <a16:creationId xmlns:a16="http://schemas.microsoft.com/office/drawing/2014/main" id="{FE3F1601-4BB0-673F-5F52-BE1830D83733}"/>
                  </a:ext>
                </a:extLst>
              </p14:cNvPr>
              <p14:cNvContentPartPr/>
              <p14:nvPr/>
            </p14:nvContentPartPr>
            <p14:xfrm>
              <a:off x="2197022" y="2217809"/>
              <a:ext cx="183960" cy="237960"/>
            </p14:xfrm>
          </p:contentPart>
        </mc:Choice>
        <mc:Fallback>
          <p:pic>
            <p:nvPicPr>
              <p:cNvPr id="482" name="잉크 481">
                <a:extLst>
                  <a:ext uri="{FF2B5EF4-FFF2-40B4-BE49-F238E27FC236}">
                    <a16:creationId xmlns:a16="http://schemas.microsoft.com/office/drawing/2014/main" id="{FE3F1601-4BB0-673F-5F52-BE1830D83733}"/>
                  </a:ext>
                </a:extLst>
              </p:cNvPr>
              <p:cNvPicPr/>
              <p:nvPr/>
            </p:nvPicPr>
            <p:blipFill>
              <a:blip r:embed="rId777"/>
              <a:stretch>
                <a:fillRect/>
              </a:stretch>
            </p:blipFill>
            <p:spPr>
              <a:xfrm>
                <a:off x="2188022" y="2208809"/>
                <a:ext cx="201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8">
            <p14:nvContentPartPr>
              <p14:cNvPr id="483" name="잉크 482">
                <a:extLst>
                  <a:ext uri="{FF2B5EF4-FFF2-40B4-BE49-F238E27FC236}">
                    <a16:creationId xmlns:a16="http://schemas.microsoft.com/office/drawing/2014/main" id="{383AB04B-803F-7C02-514C-1EAF0999100C}"/>
                  </a:ext>
                </a:extLst>
              </p14:cNvPr>
              <p14:cNvContentPartPr/>
              <p14:nvPr/>
            </p14:nvContentPartPr>
            <p14:xfrm>
              <a:off x="2301422" y="2166329"/>
              <a:ext cx="167760" cy="180000"/>
            </p14:xfrm>
          </p:contentPart>
        </mc:Choice>
        <mc:Fallback>
          <p:pic>
            <p:nvPicPr>
              <p:cNvPr id="483" name="잉크 482">
                <a:extLst>
                  <a:ext uri="{FF2B5EF4-FFF2-40B4-BE49-F238E27FC236}">
                    <a16:creationId xmlns:a16="http://schemas.microsoft.com/office/drawing/2014/main" id="{383AB04B-803F-7C02-514C-1EAF0999100C}"/>
                  </a:ext>
                </a:extLst>
              </p:cNvPr>
              <p:cNvPicPr/>
              <p:nvPr/>
            </p:nvPicPr>
            <p:blipFill>
              <a:blip r:embed="rId779"/>
              <a:stretch>
                <a:fillRect/>
              </a:stretch>
            </p:blipFill>
            <p:spPr>
              <a:xfrm>
                <a:off x="2292422" y="2157689"/>
                <a:ext cx="185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0">
            <p14:nvContentPartPr>
              <p14:cNvPr id="484" name="잉크 483">
                <a:extLst>
                  <a:ext uri="{FF2B5EF4-FFF2-40B4-BE49-F238E27FC236}">
                    <a16:creationId xmlns:a16="http://schemas.microsoft.com/office/drawing/2014/main" id="{B098E72A-CDFC-F0EE-21A7-168CD48B898D}"/>
                  </a:ext>
                </a:extLst>
              </p14:cNvPr>
              <p14:cNvContentPartPr/>
              <p14:nvPr/>
            </p14:nvContentPartPr>
            <p14:xfrm>
              <a:off x="2437862" y="2239049"/>
              <a:ext cx="131400" cy="135000"/>
            </p14:xfrm>
          </p:contentPart>
        </mc:Choice>
        <mc:Fallback>
          <p:pic>
            <p:nvPicPr>
              <p:cNvPr id="484" name="잉크 483">
                <a:extLst>
                  <a:ext uri="{FF2B5EF4-FFF2-40B4-BE49-F238E27FC236}">
                    <a16:creationId xmlns:a16="http://schemas.microsoft.com/office/drawing/2014/main" id="{B098E72A-CDFC-F0EE-21A7-168CD48B898D}"/>
                  </a:ext>
                </a:extLst>
              </p:cNvPr>
              <p:cNvPicPr/>
              <p:nvPr/>
            </p:nvPicPr>
            <p:blipFill>
              <a:blip r:embed="rId781"/>
              <a:stretch>
                <a:fillRect/>
              </a:stretch>
            </p:blipFill>
            <p:spPr>
              <a:xfrm>
                <a:off x="2429222" y="2230049"/>
                <a:ext cx="149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2">
            <p14:nvContentPartPr>
              <p14:cNvPr id="485" name="잉크 484">
                <a:extLst>
                  <a:ext uri="{FF2B5EF4-FFF2-40B4-BE49-F238E27FC236}">
                    <a16:creationId xmlns:a16="http://schemas.microsoft.com/office/drawing/2014/main" id="{3757B625-78F7-4FF2-6567-300582949808}"/>
                  </a:ext>
                </a:extLst>
              </p14:cNvPr>
              <p14:cNvContentPartPr/>
              <p14:nvPr/>
            </p14:nvContentPartPr>
            <p14:xfrm>
              <a:off x="2495462" y="2077049"/>
              <a:ext cx="120600" cy="158040"/>
            </p14:xfrm>
          </p:contentPart>
        </mc:Choice>
        <mc:Fallback>
          <p:pic>
            <p:nvPicPr>
              <p:cNvPr id="485" name="잉크 484">
                <a:extLst>
                  <a:ext uri="{FF2B5EF4-FFF2-40B4-BE49-F238E27FC236}">
                    <a16:creationId xmlns:a16="http://schemas.microsoft.com/office/drawing/2014/main" id="{3757B625-78F7-4FF2-6567-300582949808}"/>
                  </a:ext>
                </a:extLst>
              </p:cNvPr>
              <p:cNvPicPr/>
              <p:nvPr/>
            </p:nvPicPr>
            <p:blipFill>
              <a:blip r:embed="rId783"/>
              <a:stretch>
                <a:fillRect/>
              </a:stretch>
            </p:blipFill>
            <p:spPr>
              <a:xfrm>
                <a:off x="2486462" y="2068049"/>
                <a:ext cx="1382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4">
            <p14:nvContentPartPr>
              <p14:cNvPr id="486" name="잉크 485">
                <a:extLst>
                  <a:ext uri="{FF2B5EF4-FFF2-40B4-BE49-F238E27FC236}">
                    <a16:creationId xmlns:a16="http://schemas.microsoft.com/office/drawing/2014/main" id="{1EF8B269-C04C-5051-5C31-13A4D74DA73C}"/>
                  </a:ext>
                </a:extLst>
              </p14:cNvPr>
              <p14:cNvContentPartPr/>
              <p14:nvPr/>
            </p14:nvContentPartPr>
            <p14:xfrm>
              <a:off x="2543342" y="1987409"/>
              <a:ext cx="263880" cy="173880"/>
            </p14:xfrm>
          </p:contentPart>
        </mc:Choice>
        <mc:Fallback>
          <p:pic>
            <p:nvPicPr>
              <p:cNvPr id="486" name="잉크 485">
                <a:extLst>
                  <a:ext uri="{FF2B5EF4-FFF2-40B4-BE49-F238E27FC236}">
                    <a16:creationId xmlns:a16="http://schemas.microsoft.com/office/drawing/2014/main" id="{1EF8B269-C04C-5051-5C31-13A4D74DA73C}"/>
                  </a:ext>
                </a:extLst>
              </p:cNvPr>
              <p:cNvPicPr/>
              <p:nvPr/>
            </p:nvPicPr>
            <p:blipFill>
              <a:blip r:embed="rId785"/>
              <a:stretch>
                <a:fillRect/>
              </a:stretch>
            </p:blipFill>
            <p:spPr>
              <a:xfrm>
                <a:off x="2534702" y="1978409"/>
                <a:ext cx="281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6">
            <p14:nvContentPartPr>
              <p14:cNvPr id="487" name="잉크 486">
                <a:extLst>
                  <a:ext uri="{FF2B5EF4-FFF2-40B4-BE49-F238E27FC236}">
                    <a16:creationId xmlns:a16="http://schemas.microsoft.com/office/drawing/2014/main" id="{6F111AAB-83AB-00B4-D076-93FE8E176EC9}"/>
                  </a:ext>
                </a:extLst>
              </p14:cNvPr>
              <p14:cNvContentPartPr/>
              <p14:nvPr/>
            </p14:nvContentPartPr>
            <p14:xfrm>
              <a:off x="2757902" y="1861409"/>
              <a:ext cx="89280" cy="135720"/>
            </p14:xfrm>
          </p:contentPart>
        </mc:Choice>
        <mc:Fallback>
          <p:pic>
            <p:nvPicPr>
              <p:cNvPr id="487" name="잉크 486">
                <a:extLst>
                  <a:ext uri="{FF2B5EF4-FFF2-40B4-BE49-F238E27FC236}">
                    <a16:creationId xmlns:a16="http://schemas.microsoft.com/office/drawing/2014/main" id="{6F111AAB-83AB-00B4-D076-93FE8E176EC9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2749262" y="1852409"/>
                <a:ext cx="106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8">
            <p14:nvContentPartPr>
              <p14:cNvPr id="488" name="잉크 487">
                <a:extLst>
                  <a:ext uri="{FF2B5EF4-FFF2-40B4-BE49-F238E27FC236}">
                    <a16:creationId xmlns:a16="http://schemas.microsoft.com/office/drawing/2014/main" id="{7FD8C2FB-C9D5-55AF-F71C-F3DB66A9D42B}"/>
                  </a:ext>
                </a:extLst>
              </p14:cNvPr>
              <p14:cNvContentPartPr/>
              <p14:nvPr/>
            </p14:nvContentPartPr>
            <p14:xfrm>
              <a:off x="2869142" y="1745849"/>
              <a:ext cx="151560" cy="174960"/>
            </p14:xfrm>
          </p:contentPart>
        </mc:Choice>
        <mc:Fallback>
          <p:pic>
            <p:nvPicPr>
              <p:cNvPr id="488" name="잉크 487">
                <a:extLst>
                  <a:ext uri="{FF2B5EF4-FFF2-40B4-BE49-F238E27FC236}">
                    <a16:creationId xmlns:a16="http://schemas.microsoft.com/office/drawing/2014/main" id="{7FD8C2FB-C9D5-55AF-F71C-F3DB66A9D42B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2860502" y="1736849"/>
                <a:ext cx="1692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0">
            <p14:nvContentPartPr>
              <p14:cNvPr id="489" name="잉크 488">
                <a:extLst>
                  <a:ext uri="{FF2B5EF4-FFF2-40B4-BE49-F238E27FC236}">
                    <a16:creationId xmlns:a16="http://schemas.microsoft.com/office/drawing/2014/main" id="{98AC8EC2-E957-D007-07B3-4442236D945B}"/>
                  </a:ext>
                </a:extLst>
              </p14:cNvPr>
              <p14:cNvContentPartPr/>
              <p14:nvPr/>
            </p14:nvContentPartPr>
            <p14:xfrm>
              <a:off x="2954102" y="1637849"/>
              <a:ext cx="104400" cy="333720"/>
            </p14:xfrm>
          </p:contentPart>
        </mc:Choice>
        <mc:Fallback>
          <p:pic>
            <p:nvPicPr>
              <p:cNvPr id="489" name="잉크 488">
                <a:extLst>
                  <a:ext uri="{FF2B5EF4-FFF2-40B4-BE49-F238E27FC236}">
                    <a16:creationId xmlns:a16="http://schemas.microsoft.com/office/drawing/2014/main" id="{98AC8EC2-E957-D007-07B3-4442236D945B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2945462" y="1629209"/>
                <a:ext cx="1220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2">
            <p14:nvContentPartPr>
              <p14:cNvPr id="490" name="잉크 489">
                <a:extLst>
                  <a:ext uri="{FF2B5EF4-FFF2-40B4-BE49-F238E27FC236}">
                    <a16:creationId xmlns:a16="http://schemas.microsoft.com/office/drawing/2014/main" id="{2D3B8306-4F11-FEDB-0852-4160E8D6D505}"/>
                  </a:ext>
                </a:extLst>
              </p14:cNvPr>
              <p14:cNvContentPartPr/>
              <p14:nvPr/>
            </p14:nvContentPartPr>
            <p14:xfrm>
              <a:off x="3004862" y="1592849"/>
              <a:ext cx="156240" cy="224640"/>
            </p14:xfrm>
          </p:contentPart>
        </mc:Choice>
        <mc:Fallback>
          <p:pic>
            <p:nvPicPr>
              <p:cNvPr id="490" name="잉크 489">
                <a:extLst>
                  <a:ext uri="{FF2B5EF4-FFF2-40B4-BE49-F238E27FC236}">
                    <a16:creationId xmlns:a16="http://schemas.microsoft.com/office/drawing/2014/main" id="{2D3B8306-4F11-FEDB-0852-4160E8D6D505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2996222" y="1583849"/>
                <a:ext cx="1738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4">
            <p14:nvContentPartPr>
              <p14:cNvPr id="491" name="잉크 490">
                <a:extLst>
                  <a:ext uri="{FF2B5EF4-FFF2-40B4-BE49-F238E27FC236}">
                    <a16:creationId xmlns:a16="http://schemas.microsoft.com/office/drawing/2014/main" id="{380254F1-4FF6-B527-5FD3-DA95BDCC84C4}"/>
                  </a:ext>
                </a:extLst>
              </p14:cNvPr>
              <p14:cNvContentPartPr/>
              <p14:nvPr/>
            </p14:nvContentPartPr>
            <p14:xfrm>
              <a:off x="3151742" y="1613729"/>
              <a:ext cx="22680" cy="41760"/>
            </p14:xfrm>
          </p:contentPart>
        </mc:Choice>
        <mc:Fallback>
          <p:pic>
            <p:nvPicPr>
              <p:cNvPr id="491" name="잉크 490">
                <a:extLst>
                  <a:ext uri="{FF2B5EF4-FFF2-40B4-BE49-F238E27FC236}">
                    <a16:creationId xmlns:a16="http://schemas.microsoft.com/office/drawing/2014/main" id="{380254F1-4FF6-B527-5FD3-DA95BDCC84C4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3142742" y="1604729"/>
                <a:ext cx="40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6">
            <p14:nvContentPartPr>
              <p14:cNvPr id="492" name="잉크 491">
                <a:extLst>
                  <a:ext uri="{FF2B5EF4-FFF2-40B4-BE49-F238E27FC236}">
                    <a16:creationId xmlns:a16="http://schemas.microsoft.com/office/drawing/2014/main" id="{72C4424D-D576-C103-B73E-758DE56C9F00}"/>
                  </a:ext>
                </a:extLst>
              </p14:cNvPr>
              <p14:cNvContentPartPr/>
              <p14:nvPr/>
            </p14:nvContentPartPr>
            <p14:xfrm>
              <a:off x="3163262" y="1678529"/>
              <a:ext cx="100440" cy="190800"/>
            </p14:xfrm>
          </p:contentPart>
        </mc:Choice>
        <mc:Fallback>
          <p:pic>
            <p:nvPicPr>
              <p:cNvPr id="492" name="잉크 491">
                <a:extLst>
                  <a:ext uri="{FF2B5EF4-FFF2-40B4-BE49-F238E27FC236}">
                    <a16:creationId xmlns:a16="http://schemas.microsoft.com/office/drawing/2014/main" id="{72C4424D-D576-C103-B73E-758DE56C9F00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3154622" y="1669529"/>
                <a:ext cx="1180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8">
            <p14:nvContentPartPr>
              <p14:cNvPr id="493" name="잉크 492">
                <a:extLst>
                  <a:ext uri="{FF2B5EF4-FFF2-40B4-BE49-F238E27FC236}">
                    <a16:creationId xmlns:a16="http://schemas.microsoft.com/office/drawing/2014/main" id="{8863D8E1-47F6-13F8-8B85-7428556FD6AD}"/>
                  </a:ext>
                </a:extLst>
              </p14:cNvPr>
              <p14:cNvContentPartPr/>
              <p14:nvPr/>
            </p14:nvContentPartPr>
            <p14:xfrm>
              <a:off x="2403662" y="2539289"/>
              <a:ext cx="122400" cy="79560"/>
            </p14:xfrm>
          </p:contentPart>
        </mc:Choice>
        <mc:Fallback>
          <p:pic>
            <p:nvPicPr>
              <p:cNvPr id="493" name="잉크 492">
                <a:extLst>
                  <a:ext uri="{FF2B5EF4-FFF2-40B4-BE49-F238E27FC236}">
                    <a16:creationId xmlns:a16="http://schemas.microsoft.com/office/drawing/2014/main" id="{8863D8E1-47F6-13F8-8B85-7428556FD6AD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2394662" y="2530649"/>
                <a:ext cx="1400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0">
            <p14:nvContentPartPr>
              <p14:cNvPr id="494" name="잉크 493">
                <a:extLst>
                  <a:ext uri="{FF2B5EF4-FFF2-40B4-BE49-F238E27FC236}">
                    <a16:creationId xmlns:a16="http://schemas.microsoft.com/office/drawing/2014/main" id="{2DDD33D2-97A9-54DD-2FDB-AD10AE906786}"/>
                  </a:ext>
                </a:extLst>
              </p14:cNvPr>
              <p14:cNvContentPartPr/>
              <p14:nvPr/>
            </p14:nvContentPartPr>
            <p14:xfrm>
              <a:off x="2463782" y="2474849"/>
              <a:ext cx="183240" cy="283680"/>
            </p14:xfrm>
          </p:contentPart>
        </mc:Choice>
        <mc:Fallback>
          <p:pic>
            <p:nvPicPr>
              <p:cNvPr id="494" name="잉크 493">
                <a:extLst>
                  <a:ext uri="{FF2B5EF4-FFF2-40B4-BE49-F238E27FC236}">
                    <a16:creationId xmlns:a16="http://schemas.microsoft.com/office/drawing/2014/main" id="{2DDD33D2-97A9-54DD-2FDB-AD10AE906786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2454782" y="2465849"/>
                <a:ext cx="200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2">
            <p14:nvContentPartPr>
              <p14:cNvPr id="495" name="잉크 494">
                <a:extLst>
                  <a:ext uri="{FF2B5EF4-FFF2-40B4-BE49-F238E27FC236}">
                    <a16:creationId xmlns:a16="http://schemas.microsoft.com/office/drawing/2014/main" id="{D9310F9F-EBEF-33E1-5197-4ED567229525}"/>
                  </a:ext>
                </a:extLst>
              </p14:cNvPr>
              <p14:cNvContentPartPr/>
              <p14:nvPr/>
            </p14:nvContentPartPr>
            <p14:xfrm>
              <a:off x="2631182" y="2550089"/>
              <a:ext cx="120960" cy="154440"/>
            </p14:xfrm>
          </p:contentPart>
        </mc:Choice>
        <mc:Fallback>
          <p:pic>
            <p:nvPicPr>
              <p:cNvPr id="495" name="잉크 494">
                <a:extLst>
                  <a:ext uri="{FF2B5EF4-FFF2-40B4-BE49-F238E27FC236}">
                    <a16:creationId xmlns:a16="http://schemas.microsoft.com/office/drawing/2014/main" id="{D9310F9F-EBEF-33E1-5197-4ED567229525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2622182" y="2541089"/>
                <a:ext cx="138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4">
            <p14:nvContentPartPr>
              <p14:cNvPr id="496" name="잉크 495">
                <a:extLst>
                  <a:ext uri="{FF2B5EF4-FFF2-40B4-BE49-F238E27FC236}">
                    <a16:creationId xmlns:a16="http://schemas.microsoft.com/office/drawing/2014/main" id="{B608613D-6616-75F1-EBAE-CF1B75CF19BF}"/>
                  </a:ext>
                </a:extLst>
              </p14:cNvPr>
              <p14:cNvContentPartPr/>
              <p14:nvPr/>
            </p14:nvContentPartPr>
            <p14:xfrm>
              <a:off x="2716862" y="2367569"/>
              <a:ext cx="92520" cy="132120"/>
            </p14:xfrm>
          </p:contentPart>
        </mc:Choice>
        <mc:Fallback>
          <p:pic>
            <p:nvPicPr>
              <p:cNvPr id="496" name="잉크 495">
                <a:extLst>
                  <a:ext uri="{FF2B5EF4-FFF2-40B4-BE49-F238E27FC236}">
                    <a16:creationId xmlns:a16="http://schemas.microsoft.com/office/drawing/2014/main" id="{B608613D-6616-75F1-EBAE-CF1B75CF19BF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707862" y="2358929"/>
                <a:ext cx="110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6">
            <p14:nvContentPartPr>
              <p14:cNvPr id="497" name="잉크 496">
                <a:extLst>
                  <a:ext uri="{FF2B5EF4-FFF2-40B4-BE49-F238E27FC236}">
                    <a16:creationId xmlns:a16="http://schemas.microsoft.com/office/drawing/2014/main" id="{0F4559E7-51B2-97AF-C913-D9F69EA0243D}"/>
                  </a:ext>
                </a:extLst>
              </p14:cNvPr>
              <p14:cNvContentPartPr/>
              <p14:nvPr/>
            </p14:nvContentPartPr>
            <p14:xfrm>
              <a:off x="2767262" y="2283689"/>
              <a:ext cx="120600" cy="168120"/>
            </p14:xfrm>
          </p:contentPart>
        </mc:Choice>
        <mc:Fallback>
          <p:pic>
            <p:nvPicPr>
              <p:cNvPr id="497" name="잉크 496">
                <a:extLst>
                  <a:ext uri="{FF2B5EF4-FFF2-40B4-BE49-F238E27FC236}">
                    <a16:creationId xmlns:a16="http://schemas.microsoft.com/office/drawing/2014/main" id="{0F4559E7-51B2-97AF-C913-D9F69EA0243D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2758622" y="2274689"/>
                <a:ext cx="138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8">
            <p14:nvContentPartPr>
              <p14:cNvPr id="498" name="잉크 497">
                <a:extLst>
                  <a:ext uri="{FF2B5EF4-FFF2-40B4-BE49-F238E27FC236}">
                    <a16:creationId xmlns:a16="http://schemas.microsoft.com/office/drawing/2014/main" id="{CC1E8100-2454-11AD-955C-3DC1FBCA7D97}"/>
                  </a:ext>
                </a:extLst>
              </p14:cNvPr>
              <p14:cNvContentPartPr/>
              <p14:nvPr/>
            </p14:nvContentPartPr>
            <p14:xfrm>
              <a:off x="2892542" y="2471249"/>
              <a:ext cx="71640" cy="27720"/>
            </p14:xfrm>
          </p:contentPart>
        </mc:Choice>
        <mc:Fallback>
          <p:pic>
            <p:nvPicPr>
              <p:cNvPr id="498" name="잉크 497">
                <a:extLst>
                  <a:ext uri="{FF2B5EF4-FFF2-40B4-BE49-F238E27FC236}">
                    <a16:creationId xmlns:a16="http://schemas.microsoft.com/office/drawing/2014/main" id="{CC1E8100-2454-11AD-955C-3DC1FBCA7D97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2883542" y="2462609"/>
                <a:ext cx="892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0">
            <p14:nvContentPartPr>
              <p14:cNvPr id="499" name="잉크 498">
                <a:extLst>
                  <a:ext uri="{FF2B5EF4-FFF2-40B4-BE49-F238E27FC236}">
                    <a16:creationId xmlns:a16="http://schemas.microsoft.com/office/drawing/2014/main" id="{03D2148D-C783-B193-46DD-66F557B038F5}"/>
                  </a:ext>
                </a:extLst>
              </p14:cNvPr>
              <p14:cNvContentPartPr/>
              <p14:nvPr/>
            </p14:nvContentPartPr>
            <p14:xfrm>
              <a:off x="2917742" y="2241209"/>
              <a:ext cx="195480" cy="141120"/>
            </p14:xfrm>
          </p:contentPart>
        </mc:Choice>
        <mc:Fallback>
          <p:pic>
            <p:nvPicPr>
              <p:cNvPr id="499" name="잉크 498">
                <a:extLst>
                  <a:ext uri="{FF2B5EF4-FFF2-40B4-BE49-F238E27FC236}">
                    <a16:creationId xmlns:a16="http://schemas.microsoft.com/office/drawing/2014/main" id="{03D2148D-C783-B193-46DD-66F557B038F5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2909102" y="2232569"/>
                <a:ext cx="2131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2">
            <p14:nvContentPartPr>
              <p14:cNvPr id="500" name="잉크 499">
                <a:extLst>
                  <a:ext uri="{FF2B5EF4-FFF2-40B4-BE49-F238E27FC236}">
                    <a16:creationId xmlns:a16="http://schemas.microsoft.com/office/drawing/2014/main" id="{454BFEB5-FC39-1031-FD6A-BB50579488F2}"/>
                  </a:ext>
                </a:extLst>
              </p14:cNvPr>
              <p14:cNvContentPartPr/>
              <p14:nvPr/>
            </p14:nvContentPartPr>
            <p14:xfrm>
              <a:off x="3054182" y="2153369"/>
              <a:ext cx="123840" cy="125280"/>
            </p14:xfrm>
          </p:contentPart>
        </mc:Choice>
        <mc:Fallback>
          <p:pic>
            <p:nvPicPr>
              <p:cNvPr id="500" name="잉크 499">
                <a:extLst>
                  <a:ext uri="{FF2B5EF4-FFF2-40B4-BE49-F238E27FC236}">
                    <a16:creationId xmlns:a16="http://schemas.microsoft.com/office/drawing/2014/main" id="{454BFEB5-FC39-1031-FD6A-BB50579488F2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3045182" y="2144369"/>
                <a:ext cx="141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4">
            <p14:nvContentPartPr>
              <p14:cNvPr id="501" name="잉크 500">
                <a:extLst>
                  <a:ext uri="{FF2B5EF4-FFF2-40B4-BE49-F238E27FC236}">
                    <a16:creationId xmlns:a16="http://schemas.microsoft.com/office/drawing/2014/main" id="{068D9B58-37F3-74D8-2C1C-0A2FEA6EF79A}"/>
                  </a:ext>
                </a:extLst>
              </p14:cNvPr>
              <p14:cNvContentPartPr/>
              <p14:nvPr/>
            </p14:nvContentPartPr>
            <p14:xfrm>
              <a:off x="3178022" y="2096489"/>
              <a:ext cx="100440" cy="148320"/>
            </p14:xfrm>
          </p:contentPart>
        </mc:Choice>
        <mc:Fallback>
          <p:pic>
            <p:nvPicPr>
              <p:cNvPr id="501" name="잉크 500">
                <a:extLst>
                  <a:ext uri="{FF2B5EF4-FFF2-40B4-BE49-F238E27FC236}">
                    <a16:creationId xmlns:a16="http://schemas.microsoft.com/office/drawing/2014/main" id="{068D9B58-37F3-74D8-2C1C-0A2FEA6EF79A}"/>
                  </a:ext>
                </a:extLst>
              </p:cNvPr>
              <p:cNvPicPr/>
              <p:nvPr/>
            </p:nvPicPr>
            <p:blipFill>
              <a:blip r:embed="rId815"/>
              <a:stretch>
                <a:fillRect/>
              </a:stretch>
            </p:blipFill>
            <p:spPr>
              <a:xfrm>
                <a:off x="3169022" y="2087489"/>
                <a:ext cx="1180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6">
            <p14:nvContentPartPr>
              <p14:cNvPr id="502" name="잉크 501">
                <a:extLst>
                  <a:ext uri="{FF2B5EF4-FFF2-40B4-BE49-F238E27FC236}">
                    <a16:creationId xmlns:a16="http://schemas.microsoft.com/office/drawing/2014/main" id="{3634F286-E768-FC0E-BA81-73516E5C9AB8}"/>
                  </a:ext>
                </a:extLst>
              </p14:cNvPr>
              <p14:cNvContentPartPr/>
              <p14:nvPr/>
            </p14:nvContentPartPr>
            <p14:xfrm>
              <a:off x="3260822" y="2189009"/>
              <a:ext cx="88200" cy="76320"/>
            </p14:xfrm>
          </p:contentPart>
        </mc:Choice>
        <mc:Fallback>
          <p:pic>
            <p:nvPicPr>
              <p:cNvPr id="502" name="잉크 501">
                <a:extLst>
                  <a:ext uri="{FF2B5EF4-FFF2-40B4-BE49-F238E27FC236}">
                    <a16:creationId xmlns:a16="http://schemas.microsoft.com/office/drawing/2014/main" id="{3634F286-E768-FC0E-BA81-73516E5C9AB8}"/>
                  </a:ext>
                </a:extLst>
              </p:cNvPr>
              <p:cNvPicPr/>
              <p:nvPr/>
            </p:nvPicPr>
            <p:blipFill>
              <a:blip r:embed="rId817"/>
              <a:stretch>
                <a:fillRect/>
              </a:stretch>
            </p:blipFill>
            <p:spPr>
              <a:xfrm>
                <a:off x="3252182" y="2180369"/>
                <a:ext cx="1058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8">
            <p14:nvContentPartPr>
              <p14:cNvPr id="503" name="잉크 502">
                <a:extLst>
                  <a:ext uri="{FF2B5EF4-FFF2-40B4-BE49-F238E27FC236}">
                    <a16:creationId xmlns:a16="http://schemas.microsoft.com/office/drawing/2014/main" id="{B63AB1F7-9554-BD05-69F4-A63D592FE15D}"/>
                  </a:ext>
                </a:extLst>
              </p14:cNvPr>
              <p14:cNvContentPartPr/>
              <p14:nvPr/>
            </p14:nvContentPartPr>
            <p14:xfrm>
              <a:off x="3293582" y="1910729"/>
              <a:ext cx="137160" cy="212760"/>
            </p14:xfrm>
          </p:contentPart>
        </mc:Choice>
        <mc:Fallback>
          <p:pic>
            <p:nvPicPr>
              <p:cNvPr id="503" name="잉크 502">
                <a:extLst>
                  <a:ext uri="{FF2B5EF4-FFF2-40B4-BE49-F238E27FC236}">
                    <a16:creationId xmlns:a16="http://schemas.microsoft.com/office/drawing/2014/main" id="{B63AB1F7-9554-BD05-69F4-A63D592FE15D}"/>
                  </a:ext>
                </a:extLst>
              </p:cNvPr>
              <p:cNvPicPr/>
              <p:nvPr/>
            </p:nvPicPr>
            <p:blipFill>
              <a:blip r:embed="rId819"/>
              <a:stretch>
                <a:fillRect/>
              </a:stretch>
            </p:blipFill>
            <p:spPr>
              <a:xfrm>
                <a:off x="3284582" y="1902089"/>
                <a:ext cx="1548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0">
            <p14:nvContentPartPr>
              <p14:cNvPr id="504" name="잉크 503">
                <a:extLst>
                  <a:ext uri="{FF2B5EF4-FFF2-40B4-BE49-F238E27FC236}">
                    <a16:creationId xmlns:a16="http://schemas.microsoft.com/office/drawing/2014/main" id="{ADEB8D68-E9FC-9123-D943-8A388976A954}"/>
                  </a:ext>
                </a:extLst>
              </p14:cNvPr>
              <p14:cNvContentPartPr/>
              <p14:nvPr/>
            </p14:nvContentPartPr>
            <p14:xfrm>
              <a:off x="3419222" y="1936649"/>
              <a:ext cx="190440" cy="232920"/>
            </p14:xfrm>
          </p:contentPart>
        </mc:Choice>
        <mc:Fallback>
          <p:pic>
            <p:nvPicPr>
              <p:cNvPr id="504" name="잉크 503">
                <a:extLst>
                  <a:ext uri="{FF2B5EF4-FFF2-40B4-BE49-F238E27FC236}">
                    <a16:creationId xmlns:a16="http://schemas.microsoft.com/office/drawing/2014/main" id="{ADEB8D68-E9FC-9123-D943-8A388976A954}"/>
                  </a:ext>
                </a:extLst>
              </p:cNvPr>
              <p:cNvPicPr/>
              <p:nvPr/>
            </p:nvPicPr>
            <p:blipFill>
              <a:blip r:embed="rId821"/>
              <a:stretch>
                <a:fillRect/>
              </a:stretch>
            </p:blipFill>
            <p:spPr>
              <a:xfrm>
                <a:off x="3410222" y="1927649"/>
                <a:ext cx="20808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95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15E88-D62A-AD47-ABAA-672E46FCBF96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강화학습 네트워크</a:t>
            </a:r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&gt; 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How to goal using DEEP RL (</a:t>
            </a:r>
            <a:r>
              <a:rPr lang="en-US" altLang="ko-KR" dirty="0" err="1">
                <a:latin typeface="Segoe UI Variable Small Semibol" pitchFamily="2" charset="0"/>
                <a:cs typeface="Dubai" panose="020B0604020202020204" pitchFamily="34" charset="-78"/>
              </a:rPr>
              <a:t>prj</a:t>
            </a:r>
            <a:r>
              <a:rPr lang="en-US" altLang="ko-KR" dirty="0">
                <a:latin typeface="Segoe UI Variable Small Semibol" pitchFamily="2" charset="0"/>
                <a:cs typeface="Dubai" panose="020B0604020202020204" pitchFamily="34" charset="-78"/>
              </a:rPr>
              <a:t> mechanism)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31F8048-6A65-B68E-3EB4-50C9B0FC6BA9}"/>
              </a:ext>
            </a:extLst>
          </p:cNvPr>
          <p:cNvGrpSpPr/>
          <p:nvPr/>
        </p:nvGrpSpPr>
        <p:grpSpPr>
          <a:xfrm>
            <a:off x="575733" y="1159334"/>
            <a:ext cx="5343905" cy="982732"/>
            <a:chOff x="391214" y="645736"/>
            <a:chExt cx="6344425" cy="116672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53FD4733-1A3D-F23C-731D-AB3B255FE214}"/>
                </a:ext>
              </a:extLst>
            </p:cNvPr>
            <p:cNvSpPr/>
            <p:nvPr/>
          </p:nvSpPr>
          <p:spPr>
            <a:xfrm>
              <a:off x="3912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C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9AAFA94D-E0D6-19E2-1ED0-4B3710FE97B8}"/>
                </a:ext>
              </a:extLst>
            </p:cNvPr>
            <p:cNvSpPr/>
            <p:nvPr/>
          </p:nvSpPr>
          <p:spPr>
            <a:xfrm>
              <a:off x="1685639" y="645736"/>
              <a:ext cx="1166725" cy="1166725"/>
            </a:xfrm>
            <a:prstGeom prst="rect">
              <a:avLst/>
            </a:prstGeom>
            <a:solidFill>
              <a:srgbClr val="CA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R</a:t>
              </a:r>
              <a:endParaRPr lang="ko-KR" altLang="en-US" sz="3000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0B7EFE06-5F1A-FFE7-2224-F6684C469873}"/>
                </a:ext>
              </a:extLst>
            </p:cNvPr>
            <p:cNvSpPr/>
            <p:nvPr/>
          </p:nvSpPr>
          <p:spPr>
            <a:xfrm>
              <a:off x="2980064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A</a:t>
              </a: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9487540-9275-641F-3CDB-C605D9E74095}"/>
                </a:ext>
              </a:extLst>
            </p:cNvPr>
            <p:cNvSpPr/>
            <p:nvPr/>
          </p:nvSpPr>
          <p:spPr>
            <a:xfrm>
              <a:off x="4274489" y="645736"/>
              <a:ext cx="1166725" cy="1166725"/>
            </a:xfrm>
            <a:prstGeom prst="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HelveticaNeueLT Std Extended" panose="020B0807040502030204" pitchFamily="34" charset="0"/>
                </a:rPr>
                <a:t>Z</a:t>
              </a:r>
              <a:endParaRPr lang="ko-KR" altLang="en-US" sz="3000" dirty="0">
                <a:latin typeface="HelveticaNeueLT Std Extended" panose="020B0807040502030204" pitchFamily="34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12C2AD31-299A-0127-716D-C322E25FB3BE}"/>
                </a:ext>
              </a:extLst>
            </p:cNvPr>
            <p:cNvSpPr/>
            <p:nvPr/>
          </p:nvSpPr>
          <p:spPr>
            <a:xfrm>
              <a:off x="5568914" y="645736"/>
              <a:ext cx="1166725" cy="1166725"/>
            </a:xfrm>
            <a:prstGeom prst="rect">
              <a:avLst/>
            </a:prstGeom>
            <a:solidFill>
              <a:srgbClr val="6B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bg1"/>
                  </a:solidFill>
                  <a:latin typeface="HelveticaNeueLT Std Extended" panose="020B0807040502030204" pitchFamily="34" charset="0"/>
                </a:rPr>
                <a:t>Y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EA55EF-B984-0DDB-B35A-2BB3733F61FF}"/>
              </a:ext>
            </a:extLst>
          </p:cNvPr>
          <p:cNvGrpSpPr/>
          <p:nvPr/>
        </p:nvGrpSpPr>
        <p:grpSpPr>
          <a:xfrm>
            <a:off x="344822" y="529049"/>
            <a:ext cx="1963440" cy="470520"/>
            <a:chOff x="344822" y="529049"/>
            <a:chExt cx="196344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01C49AC-CD7F-B243-CC39-43AB022C9A6E}"/>
                    </a:ext>
                  </a:extLst>
                </p14:cNvPr>
                <p14:cNvContentPartPr/>
                <p14:nvPr/>
              </p14:nvContentPartPr>
              <p14:xfrm>
                <a:off x="344822" y="675209"/>
                <a:ext cx="263520" cy="720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01C49AC-CD7F-B243-CC39-43AB022C9A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822" y="666569"/>
                  <a:ext cx="281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255A320-5835-B0F1-0BCA-464943A4643D}"/>
                    </a:ext>
                  </a:extLst>
                </p14:cNvPr>
                <p14:cNvContentPartPr/>
                <p14:nvPr/>
              </p14:nvContentPartPr>
              <p14:xfrm>
                <a:off x="426182" y="759809"/>
                <a:ext cx="161280" cy="720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255A320-5835-B0F1-0BCA-464943A464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7182" y="751169"/>
                  <a:ext cx="178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033F0FF-ED52-15A5-B7B1-84D323F6AB24}"/>
                    </a:ext>
                  </a:extLst>
                </p14:cNvPr>
                <p14:cNvContentPartPr/>
                <p14:nvPr/>
              </p14:nvContentPartPr>
              <p14:xfrm>
                <a:off x="393422" y="693569"/>
                <a:ext cx="235080" cy="2934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033F0FF-ED52-15A5-B7B1-84D323F6AB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422" y="684929"/>
                  <a:ext cx="252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B19A6B1-8427-C89A-4212-65A792795DB6}"/>
                    </a:ext>
                  </a:extLst>
                </p14:cNvPr>
                <p14:cNvContentPartPr/>
                <p14:nvPr/>
              </p14:nvContentPartPr>
              <p14:xfrm>
                <a:off x="646502" y="727769"/>
                <a:ext cx="194760" cy="2718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B19A6B1-8427-C89A-4212-65A792795D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502" y="719129"/>
                  <a:ext cx="212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B7EA3BB-B4A0-C957-56DF-35742388E6BE}"/>
                    </a:ext>
                  </a:extLst>
                </p14:cNvPr>
                <p14:cNvContentPartPr/>
                <p14:nvPr/>
              </p14:nvContentPartPr>
              <p14:xfrm>
                <a:off x="817862" y="796889"/>
                <a:ext cx="124560" cy="128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B7EA3BB-B4A0-C957-56DF-35742388E6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222" y="787889"/>
                  <a:ext cx="142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4C0FCB4-AB36-4CEB-233F-B44EA126FEA9}"/>
                    </a:ext>
                  </a:extLst>
                </p14:cNvPr>
                <p14:cNvContentPartPr/>
                <p14:nvPr/>
              </p14:nvContentPartPr>
              <p14:xfrm>
                <a:off x="956102" y="656849"/>
                <a:ext cx="72720" cy="237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4C0FCB4-AB36-4CEB-233F-B44EA126FE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7102" y="648209"/>
                  <a:ext cx="90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A5AC38F-C811-758C-4636-16989AE3A042}"/>
                    </a:ext>
                  </a:extLst>
                </p14:cNvPr>
                <p14:cNvContentPartPr/>
                <p14:nvPr/>
              </p14:nvContentPartPr>
              <p14:xfrm>
                <a:off x="1109102" y="719849"/>
                <a:ext cx="143280" cy="2289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A5AC38F-C811-758C-4636-16989AE3A0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102" y="711209"/>
                  <a:ext cx="160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7482DA7-587A-E02B-738C-A42103DF1C0A}"/>
                    </a:ext>
                  </a:extLst>
                </p14:cNvPr>
                <p14:cNvContentPartPr/>
                <p14:nvPr/>
              </p14:nvContentPartPr>
              <p14:xfrm>
                <a:off x="1230422" y="769169"/>
                <a:ext cx="88200" cy="1105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7482DA7-587A-E02B-738C-A42103DF1C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1782" y="760169"/>
                  <a:ext cx="105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25803EA-280C-7503-664B-F52BB587FA12}"/>
                    </a:ext>
                  </a:extLst>
                </p14:cNvPr>
                <p14:cNvContentPartPr/>
                <p14:nvPr/>
              </p14:nvContentPartPr>
              <p14:xfrm>
                <a:off x="1348502" y="708689"/>
                <a:ext cx="185760" cy="2034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25803EA-280C-7503-664B-F52BB587FA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9862" y="699689"/>
                  <a:ext cx="203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7E096AC-79A6-E239-C180-01204CBF98F1}"/>
                    </a:ext>
                  </a:extLst>
                </p14:cNvPr>
                <p14:cNvContentPartPr/>
                <p14:nvPr/>
              </p14:nvContentPartPr>
              <p14:xfrm>
                <a:off x="1573142" y="657209"/>
                <a:ext cx="231480" cy="243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7E096AC-79A6-E239-C180-01204CBF98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64142" y="648569"/>
                  <a:ext cx="249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2A22636-E379-AB52-1FBF-FAB6B2141D83}"/>
                    </a:ext>
                  </a:extLst>
                </p14:cNvPr>
                <p14:cNvContentPartPr/>
                <p14:nvPr/>
              </p14:nvContentPartPr>
              <p14:xfrm>
                <a:off x="1815062" y="695009"/>
                <a:ext cx="305280" cy="1814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2A22636-E379-AB52-1FBF-FAB6B2141D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6062" y="686009"/>
                  <a:ext cx="322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04C4779-94AD-8AE9-B388-21D837898F97}"/>
                    </a:ext>
                  </a:extLst>
                </p14:cNvPr>
                <p14:cNvContentPartPr/>
                <p14:nvPr/>
              </p14:nvContentPartPr>
              <p14:xfrm>
                <a:off x="2180822" y="529049"/>
                <a:ext cx="127440" cy="2725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04C4779-94AD-8AE9-B388-21D837898F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72182" y="520409"/>
                  <a:ext cx="145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CD6D5D-66ED-E29A-1722-7C15AEB7E174}"/>
                    </a:ext>
                  </a:extLst>
                </p14:cNvPr>
                <p14:cNvContentPartPr/>
                <p14:nvPr/>
              </p14:nvContentPartPr>
              <p14:xfrm>
                <a:off x="2157782" y="628409"/>
                <a:ext cx="150120" cy="136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CD6D5D-66ED-E29A-1722-7C15AEB7E1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49142" y="619769"/>
                  <a:ext cx="16776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DEB1648-6781-E1FA-C1DC-93239E226EB6}"/>
              </a:ext>
            </a:extLst>
          </p:cNvPr>
          <p:cNvGrpSpPr/>
          <p:nvPr/>
        </p:nvGrpSpPr>
        <p:grpSpPr>
          <a:xfrm>
            <a:off x="2538302" y="512129"/>
            <a:ext cx="505800" cy="398880"/>
            <a:chOff x="2538302" y="512129"/>
            <a:chExt cx="50580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1EE2FC4-B7CA-43BD-0837-63D50DA43FD9}"/>
                    </a:ext>
                  </a:extLst>
                </p14:cNvPr>
                <p14:cNvContentPartPr/>
                <p14:nvPr/>
              </p14:nvContentPartPr>
              <p14:xfrm>
                <a:off x="2538302" y="599969"/>
                <a:ext cx="96840" cy="1292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1EE2FC4-B7CA-43BD-0837-63D50DA43F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9662" y="590969"/>
                  <a:ext cx="114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3F417E4-21A8-AE4D-B393-20267B803E6B}"/>
                    </a:ext>
                  </a:extLst>
                </p14:cNvPr>
                <p14:cNvContentPartPr/>
                <p14:nvPr/>
              </p14:nvContentPartPr>
              <p14:xfrm>
                <a:off x="2542982" y="684929"/>
                <a:ext cx="181800" cy="2260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3F417E4-21A8-AE4D-B393-20267B803E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34342" y="675929"/>
                  <a:ext cx="199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8AEAE85-4426-2C0F-6D93-E52719BCEFF4}"/>
                    </a:ext>
                  </a:extLst>
                </p14:cNvPr>
                <p14:cNvContentPartPr/>
                <p14:nvPr/>
              </p14:nvContentPartPr>
              <p14:xfrm>
                <a:off x="2728742" y="512129"/>
                <a:ext cx="78840" cy="3243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8AEAE85-4426-2C0F-6D93-E52719BCEF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19742" y="503489"/>
                  <a:ext cx="96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46CF26C-84E6-B6B5-D34D-164682A6D9FA}"/>
                    </a:ext>
                  </a:extLst>
                </p14:cNvPr>
                <p14:cNvContentPartPr/>
                <p14:nvPr/>
              </p14:nvContentPartPr>
              <p14:xfrm>
                <a:off x="2763302" y="654689"/>
                <a:ext cx="171000" cy="1378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46CF26C-84E6-B6B5-D34D-164682A6D9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4662" y="645689"/>
                  <a:ext cx="188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571CF5E-144A-57AF-7225-5DDA7E1A40CE}"/>
                    </a:ext>
                  </a:extLst>
                </p14:cNvPr>
                <p14:cNvContentPartPr/>
                <p14:nvPr/>
              </p14:nvContentPartPr>
              <p14:xfrm>
                <a:off x="2920982" y="602129"/>
                <a:ext cx="123120" cy="303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571CF5E-144A-57AF-7225-5DDA7E1A40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12342" y="593489"/>
                  <a:ext cx="140760" cy="32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8A06DD6B-8B33-2D79-A5D8-E8EA7A59FCCE}"/>
                  </a:ext>
                </a:extLst>
              </p14:cNvPr>
              <p14:cNvContentPartPr/>
              <p14:nvPr/>
            </p14:nvContentPartPr>
            <p14:xfrm>
              <a:off x="881942" y="2172449"/>
              <a:ext cx="275040" cy="55404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8A06DD6B-8B33-2D79-A5D8-E8EA7A59FC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3302" y="2163809"/>
                <a:ext cx="292680" cy="57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850846E2-2B21-626B-DF93-542E40B2C6D2}"/>
              </a:ext>
            </a:extLst>
          </p:cNvPr>
          <p:cNvGrpSpPr/>
          <p:nvPr/>
        </p:nvGrpSpPr>
        <p:grpSpPr>
          <a:xfrm>
            <a:off x="556502" y="2933849"/>
            <a:ext cx="824040" cy="311400"/>
            <a:chOff x="556502" y="2933849"/>
            <a:chExt cx="82404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9104609-3888-B89D-36BB-F1B96A90DBD0}"/>
                    </a:ext>
                  </a:extLst>
                </p14:cNvPr>
                <p14:cNvContentPartPr/>
                <p14:nvPr/>
              </p14:nvContentPartPr>
              <p14:xfrm>
                <a:off x="556502" y="3067049"/>
                <a:ext cx="156240" cy="1648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9104609-3888-B89D-36BB-F1B96A90DB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7502" y="3058409"/>
                  <a:ext cx="173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5A1006E-38D7-6B7E-764E-C6DA28A9E3D8}"/>
                    </a:ext>
                  </a:extLst>
                </p14:cNvPr>
                <p14:cNvContentPartPr/>
                <p14:nvPr/>
              </p14:nvContentPartPr>
              <p14:xfrm>
                <a:off x="731822" y="3069569"/>
                <a:ext cx="84960" cy="1756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5A1006E-38D7-6B7E-764E-C6DA28A9E3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2822" y="3060569"/>
                  <a:ext cx="102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AB2578C-D8AD-9572-A5E0-E26CC930109E}"/>
                    </a:ext>
                  </a:extLst>
                </p14:cNvPr>
                <p14:cNvContentPartPr/>
                <p14:nvPr/>
              </p14:nvContentPartPr>
              <p14:xfrm>
                <a:off x="814622" y="3127529"/>
                <a:ext cx="63360" cy="741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AB2578C-D8AD-9572-A5E0-E26CC93010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5982" y="3118529"/>
                  <a:ext cx="81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E7A5F50-B517-1831-DC18-0B387A011518}"/>
                    </a:ext>
                  </a:extLst>
                </p14:cNvPr>
                <p14:cNvContentPartPr/>
                <p14:nvPr/>
              </p14:nvContentPartPr>
              <p14:xfrm>
                <a:off x="884102" y="3067769"/>
                <a:ext cx="66960" cy="1116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E7A5F50-B517-1831-DC18-0B387A0115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5462" y="3059129"/>
                  <a:ext cx="84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4BACD3A-EB97-F65D-CD46-6B93DF92AB2E}"/>
                    </a:ext>
                  </a:extLst>
                </p14:cNvPr>
                <p14:cNvContentPartPr/>
                <p14:nvPr/>
              </p14:nvContentPartPr>
              <p14:xfrm>
                <a:off x="972302" y="3046889"/>
                <a:ext cx="103680" cy="1627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4BACD3A-EB97-F65D-CD46-6B93DF92AB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3662" y="3038249"/>
                  <a:ext cx="121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3A13F27-C512-9058-2429-3D62B653BE6A}"/>
                    </a:ext>
                  </a:extLst>
                </p14:cNvPr>
                <p14:cNvContentPartPr/>
                <p14:nvPr/>
              </p14:nvContentPartPr>
              <p14:xfrm>
                <a:off x="1091462" y="3062729"/>
                <a:ext cx="83880" cy="1198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3A13F27-C512-9058-2429-3D62B653BE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2822" y="3053729"/>
                  <a:ext cx="101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19738DB-6F45-1546-E84B-6B22B28481DF}"/>
                    </a:ext>
                  </a:extLst>
                </p14:cNvPr>
                <p14:cNvContentPartPr/>
                <p14:nvPr/>
              </p14:nvContentPartPr>
              <p14:xfrm>
                <a:off x="1238342" y="2933849"/>
                <a:ext cx="142200" cy="2138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19738DB-6F45-1546-E84B-6B22B28481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29702" y="2924849"/>
                  <a:ext cx="15984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B369AAFD-EFAE-A589-E8EF-5BDE53778F54}"/>
                  </a:ext>
                </a:extLst>
              </p14:cNvPr>
              <p14:cNvContentPartPr/>
              <p14:nvPr/>
            </p14:nvContentPartPr>
            <p14:xfrm>
              <a:off x="6739862" y="1245449"/>
              <a:ext cx="74160" cy="347040"/>
            </p14:xfrm>
          </p:contentPart>
        </mc:Choice>
        <mc:Fallback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B369AAFD-EFAE-A589-E8EF-5BDE53778F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1222" y="1236449"/>
                <a:ext cx="918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94A267A4-8212-D0E3-6FE8-F854C145CFFF}"/>
                  </a:ext>
                </a:extLst>
              </p14:cNvPr>
              <p14:cNvContentPartPr/>
              <p14:nvPr/>
            </p14:nvContentPartPr>
            <p14:xfrm>
              <a:off x="6783062" y="1255169"/>
              <a:ext cx="263880" cy="450720"/>
            </p14:xfrm>
          </p:contentPart>
        </mc:Choice>
        <mc:Fallback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94A267A4-8212-D0E3-6FE8-F854C145CF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74422" y="1246529"/>
                <a:ext cx="2815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4E2DB5BF-9CF1-B0DD-9FF6-BF1CAD099552}"/>
                  </a:ext>
                </a:extLst>
              </p14:cNvPr>
              <p14:cNvContentPartPr/>
              <p14:nvPr/>
            </p14:nvContentPartPr>
            <p14:xfrm>
              <a:off x="7026422" y="1309889"/>
              <a:ext cx="200520" cy="320400"/>
            </p14:xfrm>
          </p:contentPart>
        </mc:Choice>
        <mc:Fallback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4E2DB5BF-9CF1-B0DD-9FF6-BF1CAD0995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17422" y="1301249"/>
                <a:ext cx="2181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14B83F61-D8F1-E658-31CE-5861EB6B9955}"/>
                  </a:ext>
                </a:extLst>
              </p14:cNvPr>
              <p14:cNvContentPartPr/>
              <p14:nvPr/>
            </p14:nvContentPartPr>
            <p14:xfrm>
              <a:off x="7215422" y="1251569"/>
              <a:ext cx="52560" cy="348120"/>
            </p14:xfrm>
          </p:contentPart>
        </mc:Choice>
        <mc:Fallback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14B83F61-D8F1-E658-31CE-5861EB6B99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06782" y="1242569"/>
                <a:ext cx="702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C076FAEF-7B6D-897B-C733-AFF060F59FC3}"/>
                  </a:ext>
                </a:extLst>
              </p14:cNvPr>
              <p14:cNvContentPartPr/>
              <p14:nvPr/>
            </p14:nvContentPartPr>
            <p14:xfrm>
              <a:off x="7234862" y="1430129"/>
              <a:ext cx="126000" cy="316800"/>
            </p14:xfrm>
          </p:contentPart>
        </mc:Choice>
        <mc:Fallback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C076FAEF-7B6D-897B-C733-AFF060F59F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26222" y="1421489"/>
                <a:ext cx="1436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25E2F28D-2B16-6C3E-5E08-50368CCD8909}"/>
                  </a:ext>
                </a:extLst>
              </p14:cNvPr>
              <p14:cNvContentPartPr/>
              <p14:nvPr/>
            </p14:nvContentPartPr>
            <p14:xfrm>
              <a:off x="7383542" y="1451009"/>
              <a:ext cx="236520" cy="167400"/>
            </p14:xfrm>
          </p:contentPart>
        </mc:Choice>
        <mc:Fallback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25E2F28D-2B16-6C3E-5E08-50368CCD890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74542" y="1442009"/>
                <a:ext cx="254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8859BB0F-C81D-BC35-0FB7-34772D3A07AF}"/>
                  </a:ext>
                </a:extLst>
              </p14:cNvPr>
              <p14:cNvContentPartPr/>
              <p14:nvPr/>
            </p14:nvContentPartPr>
            <p14:xfrm>
              <a:off x="7651382" y="1235009"/>
              <a:ext cx="46080" cy="424800"/>
            </p14:xfrm>
          </p:contentPart>
        </mc:Choice>
        <mc:Fallback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8859BB0F-C81D-BC35-0FB7-34772D3A07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42382" y="1226369"/>
                <a:ext cx="63720" cy="44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C4F904F-5119-B87E-1EDF-7D6A3BE9B6CA}"/>
              </a:ext>
            </a:extLst>
          </p:cNvPr>
          <p:cNvGrpSpPr/>
          <p:nvPr/>
        </p:nvGrpSpPr>
        <p:grpSpPr>
          <a:xfrm>
            <a:off x="7973222" y="1068329"/>
            <a:ext cx="722520" cy="624960"/>
            <a:chOff x="7973222" y="1068329"/>
            <a:chExt cx="72252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649FFDE5-EBA7-C03F-477F-6BE81F9CAF1F}"/>
                    </a:ext>
                  </a:extLst>
                </p14:cNvPr>
                <p14:cNvContentPartPr/>
                <p14:nvPr/>
              </p14:nvContentPartPr>
              <p14:xfrm>
                <a:off x="7973222" y="1068329"/>
                <a:ext cx="269640" cy="42336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649FFDE5-EBA7-C03F-477F-6BE81F9CAF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64222" y="1059329"/>
                  <a:ext cx="2872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4584F052-B664-934B-A38C-217E0B45102F}"/>
                    </a:ext>
                  </a:extLst>
                </p14:cNvPr>
                <p14:cNvContentPartPr/>
                <p14:nvPr/>
              </p14:nvContentPartPr>
              <p14:xfrm>
                <a:off x="8216582" y="1355249"/>
                <a:ext cx="113040" cy="6156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4584F052-B664-934B-A38C-217E0B4510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07942" y="1346609"/>
                  <a:ext cx="130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72833F3B-E26D-0BCF-A824-0F76736033FB}"/>
                    </a:ext>
                  </a:extLst>
                </p14:cNvPr>
                <p14:cNvContentPartPr/>
                <p14:nvPr/>
              </p14:nvContentPartPr>
              <p14:xfrm>
                <a:off x="8226662" y="1422569"/>
                <a:ext cx="176760" cy="27072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72833F3B-E26D-0BCF-A824-0F76736033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17662" y="1413569"/>
                  <a:ext cx="194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66765EE6-8B18-8894-3D9A-82D120F26912}"/>
                    </a:ext>
                  </a:extLst>
                </p14:cNvPr>
                <p14:cNvContentPartPr/>
                <p14:nvPr/>
              </p14:nvContentPartPr>
              <p14:xfrm>
                <a:off x="8447342" y="1246529"/>
                <a:ext cx="68040" cy="14076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66765EE6-8B18-8894-3D9A-82D120F269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8342" y="1237529"/>
                  <a:ext cx="85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D4ABDCD8-BE30-9224-CC45-9408D8AEAA1B}"/>
                    </a:ext>
                  </a:extLst>
                </p14:cNvPr>
                <p14:cNvContentPartPr/>
                <p14:nvPr/>
              </p14:nvContentPartPr>
              <p14:xfrm>
                <a:off x="8571182" y="1118009"/>
                <a:ext cx="124560" cy="42480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D4ABDCD8-BE30-9224-CC45-9408D8AEAA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62542" y="1109369"/>
                  <a:ext cx="142200" cy="4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619ED54D-1159-79EC-211C-BDBE8E10DD69}"/>
              </a:ext>
            </a:extLst>
          </p:cNvPr>
          <p:cNvGrpSpPr/>
          <p:nvPr/>
        </p:nvGrpSpPr>
        <p:grpSpPr>
          <a:xfrm>
            <a:off x="9001022" y="1044569"/>
            <a:ext cx="2153520" cy="473400"/>
            <a:chOff x="9001022" y="1044569"/>
            <a:chExt cx="215352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B4459A0-5701-A278-3422-A1E7C0D135D9}"/>
                    </a:ext>
                  </a:extLst>
                </p14:cNvPr>
                <p14:cNvContentPartPr/>
                <p14:nvPr/>
              </p14:nvContentPartPr>
              <p14:xfrm>
                <a:off x="9001022" y="1199009"/>
                <a:ext cx="122760" cy="19800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B4459A0-5701-A278-3422-A1E7C0D135D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92022" y="1190009"/>
                  <a:ext cx="140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96E729F4-E4A1-8814-D674-6297B458ED92}"/>
                    </a:ext>
                  </a:extLst>
                </p14:cNvPr>
                <p14:cNvContentPartPr/>
                <p14:nvPr/>
              </p14:nvContentPartPr>
              <p14:xfrm>
                <a:off x="9190022" y="1172729"/>
                <a:ext cx="177480" cy="15300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96E729F4-E4A1-8814-D674-6297B458ED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81382" y="1164089"/>
                  <a:ext cx="195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56A3D300-E204-0B62-9A02-A4B44FB1110E}"/>
                    </a:ext>
                  </a:extLst>
                </p14:cNvPr>
                <p14:cNvContentPartPr/>
                <p14:nvPr/>
              </p14:nvContentPartPr>
              <p14:xfrm>
                <a:off x="9411782" y="1075889"/>
                <a:ext cx="45000" cy="35568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56A3D300-E204-0B62-9A02-A4B44FB111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03142" y="1066889"/>
                  <a:ext cx="62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BB6876B8-0E6A-11B5-B2B2-7B0304F8E0DA}"/>
                    </a:ext>
                  </a:extLst>
                </p14:cNvPr>
                <p14:cNvContentPartPr/>
                <p14:nvPr/>
              </p14:nvContentPartPr>
              <p14:xfrm>
                <a:off x="9619142" y="1237529"/>
                <a:ext cx="133200" cy="21060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BB6876B8-0E6A-11B5-B2B2-7B0304F8E0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10142" y="1228889"/>
                  <a:ext cx="150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EE238213-9F44-D571-20A0-A46FB38ECC28}"/>
                    </a:ext>
                  </a:extLst>
                </p14:cNvPr>
                <p14:cNvContentPartPr/>
                <p14:nvPr/>
              </p14:nvContentPartPr>
              <p14:xfrm>
                <a:off x="9806342" y="1127369"/>
                <a:ext cx="103680" cy="32868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EE238213-9F44-D571-20A0-A46FB38ECC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97342" y="1118729"/>
                  <a:ext cx="121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9CA7F7F6-425A-E1EE-6D88-D8CBE1EA6E0E}"/>
                    </a:ext>
                  </a:extLst>
                </p14:cNvPr>
                <p14:cNvContentPartPr/>
                <p14:nvPr/>
              </p14:nvContentPartPr>
              <p14:xfrm>
                <a:off x="9887342" y="1235729"/>
                <a:ext cx="104040" cy="16596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9CA7F7F6-425A-E1EE-6D88-D8CBE1EA6E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78702" y="1226729"/>
                  <a:ext cx="121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B64D325A-2D90-CECA-EAB3-C082882CDB66}"/>
                    </a:ext>
                  </a:extLst>
                </p14:cNvPr>
                <p14:cNvContentPartPr/>
                <p14:nvPr/>
              </p14:nvContentPartPr>
              <p14:xfrm>
                <a:off x="9966182" y="1164089"/>
                <a:ext cx="205560" cy="28908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B64D325A-2D90-CECA-EAB3-C082882CDB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57182" y="1155089"/>
                  <a:ext cx="2232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F39643B8-3445-6FAE-B3C0-CF91347A48CB}"/>
                    </a:ext>
                  </a:extLst>
                </p14:cNvPr>
                <p14:cNvContentPartPr/>
                <p14:nvPr/>
              </p14:nvContentPartPr>
              <p14:xfrm>
                <a:off x="10182902" y="1137089"/>
                <a:ext cx="156960" cy="15876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F39643B8-3445-6FAE-B3C0-CF91347A48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73902" y="1128089"/>
                  <a:ext cx="174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1F1194A6-F2E1-856A-F05B-74CDE8061E4E}"/>
                    </a:ext>
                  </a:extLst>
                </p14:cNvPr>
                <p14:cNvContentPartPr/>
                <p14:nvPr/>
              </p14:nvContentPartPr>
              <p14:xfrm>
                <a:off x="10274702" y="1245089"/>
                <a:ext cx="133920" cy="15768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1F1194A6-F2E1-856A-F05B-74CDE8061E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66062" y="1236449"/>
                  <a:ext cx="151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BA3281B8-8645-4C04-60B6-41394E7113AF}"/>
                    </a:ext>
                  </a:extLst>
                </p14:cNvPr>
                <p14:cNvContentPartPr/>
                <p14:nvPr/>
              </p14:nvContentPartPr>
              <p14:xfrm>
                <a:off x="10335542" y="1385849"/>
                <a:ext cx="212760" cy="13212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BA3281B8-8645-4C04-60B6-41394E7113A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26902" y="1376849"/>
                  <a:ext cx="230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55DE2901-C3AA-D4A5-BB3D-9CCC4EDE5338}"/>
                    </a:ext>
                  </a:extLst>
                </p14:cNvPr>
                <p14:cNvContentPartPr/>
                <p14:nvPr/>
              </p14:nvContentPartPr>
              <p14:xfrm>
                <a:off x="10646942" y="1044569"/>
                <a:ext cx="96120" cy="25740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55DE2901-C3AA-D4A5-BB3D-9CCC4EDE53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37942" y="1035569"/>
                  <a:ext cx="113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930E0AE1-8DEA-B200-C17F-80F338A5CE85}"/>
                    </a:ext>
                  </a:extLst>
                </p14:cNvPr>
                <p14:cNvContentPartPr/>
                <p14:nvPr/>
              </p14:nvContentPartPr>
              <p14:xfrm>
                <a:off x="10698062" y="1133129"/>
                <a:ext cx="125280" cy="8784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930E0AE1-8DEA-B200-C17F-80F338A5CE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89422" y="1124129"/>
                  <a:ext cx="142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BA157450-997A-1163-A1FD-B5D9DD9E7E39}"/>
                    </a:ext>
                  </a:extLst>
                </p14:cNvPr>
                <p14:cNvContentPartPr/>
                <p14:nvPr/>
              </p14:nvContentPartPr>
              <p14:xfrm>
                <a:off x="10684742" y="1282169"/>
                <a:ext cx="178560" cy="22968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BA157450-997A-1163-A1FD-B5D9DD9E7E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75742" y="1273529"/>
                  <a:ext cx="196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5D01A06F-25FA-E51C-5EF2-EF84FDCDE0ED}"/>
                    </a:ext>
                  </a:extLst>
                </p14:cNvPr>
                <p14:cNvContentPartPr/>
                <p14:nvPr/>
              </p14:nvContentPartPr>
              <p14:xfrm>
                <a:off x="10858622" y="1097849"/>
                <a:ext cx="282960" cy="20880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5D01A06F-25FA-E51C-5EF2-EF84FDCDE0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49622" y="1088849"/>
                  <a:ext cx="300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44FE4F13-CA06-7727-3D02-31504EFF5DD0}"/>
                    </a:ext>
                  </a:extLst>
                </p14:cNvPr>
                <p14:cNvContentPartPr/>
                <p14:nvPr/>
              </p14:nvContentPartPr>
              <p14:xfrm>
                <a:off x="11034662" y="1372889"/>
                <a:ext cx="119880" cy="14508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44FE4F13-CA06-7727-3D02-31504EFF5D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26022" y="1363889"/>
                  <a:ext cx="13752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58" name="잉크 557">
                <a:extLst>
                  <a:ext uri="{FF2B5EF4-FFF2-40B4-BE49-F238E27FC236}">
                    <a16:creationId xmlns:a16="http://schemas.microsoft.com/office/drawing/2014/main" id="{E9A42D53-B5E5-8A94-D930-3ECBA377D87D}"/>
                  </a:ext>
                </a:extLst>
              </p14:cNvPr>
              <p14:cNvContentPartPr/>
              <p14:nvPr/>
            </p14:nvContentPartPr>
            <p14:xfrm>
              <a:off x="8045232" y="6029985"/>
              <a:ext cx="151200" cy="371520"/>
            </p14:xfrm>
          </p:contentPart>
        </mc:Choice>
        <mc:Fallback>
          <p:pic>
            <p:nvPicPr>
              <p:cNvPr id="558" name="잉크 557">
                <a:extLst>
                  <a:ext uri="{FF2B5EF4-FFF2-40B4-BE49-F238E27FC236}">
                    <a16:creationId xmlns:a16="http://schemas.microsoft.com/office/drawing/2014/main" id="{E9A42D53-B5E5-8A94-D930-3ECBA377D87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36592" y="6021345"/>
                <a:ext cx="168840" cy="38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8" name="그룹 667">
            <a:extLst>
              <a:ext uri="{FF2B5EF4-FFF2-40B4-BE49-F238E27FC236}">
                <a16:creationId xmlns:a16="http://schemas.microsoft.com/office/drawing/2014/main" id="{67C38337-08AA-A381-653C-5E9DB6DC018F}"/>
              </a:ext>
            </a:extLst>
          </p:cNvPr>
          <p:cNvGrpSpPr/>
          <p:nvPr/>
        </p:nvGrpSpPr>
        <p:grpSpPr>
          <a:xfrm>
            <a:off x="2018102" y="1969409"/>
            <a:ext cx="9495360" cy="4822696"/>
            <a:chOff x="2018102" y="1969409"/>
            <a:chExt cx="9495360" cy="482269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FC0655E-2231-7210-C885-9B544155DD79}"/>
                    </a:ext>
                  </a:extLst>
                </p14:cNvPr>
                <p14:cNvContentPartPr/>
                <p14:nvPr/>
              </p14:nvContentPartPr>
              <p14:xfrm>
                <a:off x="2075342" y="2212409"/>
                <a:ext cx="211680" cy="4071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FC0655E-2231-7210-C885-9B544155DD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66342" y="2203769"/>
                  <a:ext cx="2293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2A08FCB-3920-556D-BF58-AF8B7ACEAA80}"/>
                    </a:ext>
                  </a:extLst>
                </p14:cNvPr>
                <p14:cNvContentPartPr/>
                <p14:nvPr/>
              </p14:nvContentPartPr>
              <p14:xfrm>
                <a:off x="2018102" y="2931329"/>
                <a:ext cx="113400" cy="1800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2A08FCB-3920-556D-BF58-AF8B7ACEAA8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09102" y="2922689"/>
                  <a:ext cx="131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401A08A-D1E5-A9E9-6E12-318CE259C488}"/>
                    </a:ext>
                  </a:extLst>
                </p14:cNvPr>
                <p14:cNvContentPartPr/>
                <p14:nvPr/>
              </p14:nvContentPartPr>
              <p14:xfrm>
                <a:off x="2171102" y="2970929"/>
                <a:ext cx="71280" cy="1296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4401A08A-D1E5-A9E9-6E12-318CE259C4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62102" y="2961929"/>
                  <a:ext cx="8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29B655A-884A-88A1-8214-5BE126096A45}"/>
                    </a:ext>
                  </a:extLst>
                </p14:cNvPr>
                <p14:cNvContentPartPr/>
                <p14:nvPr/>
              </p14:nvContentPartPr>
              <p14:xfrm>
                <a:off x="2249582" y="3005489"/>
                <a:ext cx="60120" cy="730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29B655A-884A-88A1-8214-5BE126096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40942" y="2996489"/>
                  <a:ext cx="77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9563084-79E0-CAA0-F8E9-75250399FA74}"/>
                    </a:ext>
                  </a:extLst>
                </p14:cNvPr>
                <p14:cNvContentPartPr/>
                <p14:nvPr/>
              </p14:nvContentPartPr>
              <p14:xfrm>
                <a:off x="2325542" y="2921969"/>
                <a:ext cx="84960" cy="1389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9563084-79E0-CAA0-F8E9-75250399FA7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16902" y="2913329"/>
                  <a:ext cx="102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73F1E19-7E70-7DB2-BA5B-AF321EA01CD7}"/>
                    </a:ext>
                  </a:extLst>
                </p14:cNvPr>
                <p14:cNvContentPartPr/>
                <p14:nvPr/>
              </p14:nvContentPartPr>
              <p14:xfrm>
                <a:off x="2410142" y="2879489"/>
                <a:ext cx="128880" cy="1512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73F1E19-7E70-7DB2-BA5B-AF321EA01C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01502" y="2870849"/>
                  <a:ext cx="146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FE8E574-E026-7259-F383-D052526A053A}"/>
                    </a:ext>
                  </a:extLst>
                </p14:cNvPr>
                <p14:cNvContentPartPr/>
                <p14:nvPr/>
              </p14:nvContentPartPr>
              <p14:xfrm>
                <a:off x="2563862" y="2877689"/>
                <a:ext cx="82440" cy="1400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FE8E574-E026-7259-F383-D052526A05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54862" y="2869049"/>
                  <a:ext cx="100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2E24F6D-7CA2-4931-F132-E5F745C4169D}"/>
                    </a:ext>
                  </a:extLst>
                </p14:cNvPr>
                <p14:cNvContentPartPr/>
                <p14:nvPr/>
              </p14:nvContentPartPr>
              <p14:xfrm>
                <a:off x="2672222" y="2798489"/>
                <a:ext cx="56520" cy="2145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2E24F6D-7CA2-4931-F132-E5F745C4169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63222" y="2789849"/>
                  <a:ext cx="74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EAE0773-D048-3111-6D2C-7E4A51B0361A}"/>
                    </a:ext>
                  </a:extLst>
                </p14:cNvPr>
                <p14:cNvContentPartPr/>
                <p14:nvPr/>
              </p14:nvContentPartPr>
              <p14:xfrm>
                <a:off x="3217982" y="2201969"/>
                <a:ext cx="219240" cy="4140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EAE0773-D048-3111-6D2C-7E4A51B0361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09342" y="2192969"/>
                  <a:ext cx="2368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BDA8E469-6CB3-3CF7-6FE6-C91ABDD0715B}"/>
                    </a:ext>
                  </a:extLst>
                </p14:cNvPr>
                <p14:cNvContentPartPr/>
                <p14:nvPr/>
              </p14:nvContentPartPr>
              <p14:xfrm>
                <a:off x="3117542" y="2869409"/>
                <a:ext cx="69120" cy="1522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BDA8E469-6CB3-3CF7-6FE6-C91ABDD071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08542" y="2860409"/>
                  <a:ext cx="86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8A5509E-127B-5C83-967A-F1132A7CB5AB}"/>
                    </a:ext>
                  </a:extLst>
                </p14:cNvPr>
                <p14:cNvContentPartPr/>
                <p14:nvPr/>
              </p14:nvContentPartPr>
              <p14:xfrm>
                <a:off x="3203582" y="2883809"/>
                <a:ext cx="56160" cy="1238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8A5509E-127B-5C83-967A-F1132A7CB5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94582" y="2874809"/>
                  <a:ext cx="73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0083B08-8AB7-96AD-7A94-DFB46905771C}"/>
                    </a:ext>
                  </a:extLst>
                </p14:cNvPr>
                <p14:cNvContentPartPr/>
                <p14:nvPr/>
              </p14:nvContentPartPr>
              <p14:xfrm>
                <a:off x="3286022" y="2884529"/>
                <a:ext cx="43560" cy="684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0083B08-8AB7-96AD-7A94-DFB46905771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77022" y="2875529"/>
                  <a:ext cx="61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486FADD0-5E4D-8E1F-15C5-C30517753DAA}"/>
                    </a:ext>
                  </a:extLst>
                </p14:cNvPr>
                <p14:cNvContentPartPr/>
                <p14:nvPr/>
              </p14:nvContentPartPr>
              <p14:xfrm>
                <a:off x="3361262" y="2840249"/>
                <a:ext cx="84600" cy="1130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486FADD0-5E4D-8E1F-15C5-C30517753D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52262" y="2831249"/>
                  <a:ext cx="102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C6C4FE52-92DC-9A0F-D53D-89EFF690E3C6}"/>
                    </a:ext>
                  </a:extLst>
                </p14:cNvPr>
                <p14:cNvContentPartPr/>
                <p14:nvPr/>
              </p14:nvContentPartPr>
              <p14:xfrm>
                <a:off x="3447662" y="2815049"/>
                <a:ext cx="147240" cy="12816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C6C4FE52-92DC-9A0F-D53D-89EFF690E3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39022" y="2806409"/>
                  <a:ext cx="164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5B53DD0-BBC5-DE23-0D6A-C24638D73008}"/>
                    </a:ext>
                  </a:extLst>
                </p14:cNvPr>
                <p14:cNvContentPartPr/>
                <p14:nvPr/>
              </p14:nvContentPartPr>
              <p14:xfrm>
                <a:off x="3596342" y="2883809"/>
                <a:ext cx="52920" cy="604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5B53DD0-BBC5-DE23-0D6A-C24638D730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87702" y="2874809"/>
                  <a:ext cx="70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0E85D47-F8CC-53FE-0C2E-C3CDFEBF7D91}"/>
                    </a:ext>
                  </a:extLst>
                </p14:cNvPr>
                <p14:cNvContentPartPr/>
                <p14:nvPr/>
              </p14:nvContentPartPr>
              <p14:xfrm>
                <a:off x="3644222" y="2783369"/>
                <a:ext cx="156240" cy="1990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0E85D47-F8CC-53FE-0C2E-C3CDFEBF7D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35582" y="2774369"/>
                  <a:ext cx="173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EEE71760-88CF-18CE-DA08-123EB6DDCF39}"/>
                    </a:ext>
                  </a:extLst>
                </p14:cNvPr>
                <p14:cNvContentPartPr/>
                <p14:nvPr/>
              </p14:nvContentPartPr>
              <p14:xfrm>
                <a:off x="4264502" y="2228969"/>
                <a:ext cx="168120" cy="3931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EE71760-88CF-18CE-DA08-123EB6DDCF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55862" y="2219969"/>
                  <a:ext cx="1857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4CEE696-6FD8-88B8-2903-AEF73BADBF63}"/>
                    </a:ext>
                  </a:extLst>
                </p14:cNvPr>
                <p14:cNvContentPartPr/>
                <p14:nvPr/>
              </p14:nvContentPartPr>
              <p14:xfrm>
                <a:off x="4116182" y="2809289"/>
                <a:ext cx="99000" cy="1897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4CEE696-6FD8-88B8-2903-AEF73BADBF6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07542" y="2800649"/>
                  <a:ext cx="116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E66F2CC-FA6F-1750-A976-457802791D43}"/>
                    </a:ext>
                  </a:extLst>
                </p14:cNvPr>
                <p14:cNvContentPartPr/>
                <p14:nvPr/>
              </p14:nvContentPartPr>
              <p14:xfrm>
                <a:off x="4237862" y="2836649"/>
                <a:ext cx="49320" cy="1267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E66F2CC-FA6F-1750-A976-457802791D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28862" y="2827649"/>
                  <a:ext cx="66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0D6BED3E-8CD0-03B1-15D9-D13031BEBD9E}"/>
                    </a:ext>
                  </a:extLst>
                </p14:cNvPr>
                <p14:cNvContentPartPr/>
                <p14:nvPr/>
              </p14:nvContentPartPr>
              <p14:xfrm>
                <a:off x="4324982" y="2868689"/>
                <a:ext cx="47880" cy="723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0D6BED3E-8CD0-03B1-15D9-D13031BEBD9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16342" y="2859689"/>
                  <a:ext cx="65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26D7DFF-2326-C4B8-C5FB-ECC1E582E3B1}"/>
                    </a:ext>
                  </a:extLst>
                </p14:cNvPr>
                <p14:cNvContentPartPr/>
                <p14:nvPr/>
              </p14:nvContentPartPr>
              <p14:xfrm>
                <a:off x="4395902" y="2807489"/>
                <a:ext cx="96120" cy="1098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26D7DFF-2326-C4B8-C5FB-ECC1E582E3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86902" y="2798849"/>
                  <a:ext cx="113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4B03781F-04AB-A554-7742-3D011B265037}"/>
                    </a:ext>
                  </a:extLst>
                </p14:cNvPr>
                <p14:cNvContentPartPr/>
                <p14:nvPr/>
              </p14:nvContentPartPr>
              <p14:xfrm>
                <a:off x="4484102" y="2752049"/>
                <a:ext cx="214560" cy="13788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4B03781F-04AB-A554-7742-3D011B26503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75102" y="2743049"/>
                  <a:ext cx="232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FE03BF00-771D-D44B-C137-EB40D69A049F}"/>
                    </a:ext>
                  </a:extLst>
                </p14:cNvPr>
                <p14:cNvContentPartPr/>
                <p14:nvPr/>
              </p14:nvContentPartPr>
              <p14:xfrm>
                <a:off x="4776062" y="2658089"/>
                <a:ext cx="93240" cy="16740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FE03BF00-771D-D44B-C137-EB40D69A04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67422" y="2649449"/>
                  <a:ext cx="110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35B63E1B-B973-90A2-950B-F30402FF1281}"/>
                    </a:ext>
                  </a:extLst>
                </p14:cNvPr>
                <p14:cNvContentPartPr/>
                <p14:nvPr/>
              </p14:nvContentPartPr>
              <p14:xfrm>
                <a:off x="5368982" y="2125649"/>
                <a:ext cx="192600" cy="4726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35B63E1B-B973-90A2-950B-F30402FF128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59982" y="2117009"/>
                  <a:ext cx="2102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D1628C4-C410-5BE1-0668-3C2F467CEEA0}"/>
                    </a:ext>
                  </a:extLst>
                </p14:cNvPr>
                <p14:cNvContentPartPr/>
                <p14:nvPr/>
              </p14:nvContentPartPr>
              <p14:xfrm>
                <a:off x="5262422" y="2730809"/>
                <a:ext cx="69120" cy="1994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D1628C4-C410-5BE1-0668-3C2F467CEEA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53782" y="2721809"/>
                  <a:ext cx="86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BE64F2BB-9EE0-F24E-8C78-8F8368511639}"/>
                    </a:ext>
                  </a:extLst>
                </p14:cNvPr>
                <p14:cNvContentPartPr/>
                <p14:nvPr/>
              </p14:nvContentPartPr>
              <p14:xfrm>
                <a:off x="5378702" y="2767889"/>
                <a:ext cx="65880" cy="1526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BE64F2BB-9EE0-F24E-8C78-8F83685116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70062" y="2759249"/>
                  <a:ext cx="83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3F1FEACD-001E-CEB3-0AE6-7972540A32F0}"/>
                    </a:ext>
                  </a:extLst>
                </p14:cNvPr>
                <p14:cNvContentPartPr/>
                <p14:nvPr/>
              </p14:nvContentPartPr>
              <p14:xfrm>
                <a:off x="5465462" y="2815409"/>
                <a:ext cx="88560" cy="9684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3F1FEACD-001E-CEB3-0AE6-7972540A32F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56822" y="2806409"/>
                  <a:ext cx="106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147317A-2D7A-6D16-227C-09E35992DDEA}"/>
                    </a:ext>
                  </a:extLst>
                </p14:cNvPr>
                <p14:cNvContentPartPr/>
                <p14:nvPr/>
              </p14:nvContentPartPr>
              <p14:xfrm>
                <a:off x="5579222" y="2729009"/>
                <a:ext cx="92160" cy="18360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147317A-2D7A-6D16-227C-09E35992DDE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0222" y="2720009"/>
                  <a:ext cx="109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98672BCF-3F06-288C-70AF-8F4719DA2DC0}"/>
                    </a:ext>
                  </a:extLst>
                </p14:cNvPr>
                <p14:cNvContentPartPr/>
                <p14:nvPr/>
              </p14:nvContentPartPr>
              <p14:xfrm>
                <a:off x="5671742" y="2752409"/>
                <a:ext cx="93600" cy="1414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98672BCF-3F06-288C-70AF-8F4719DA2D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62742" y="2743769"/>
                  <a:ext cx="111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9A82C743-08AE-1192-DA34-39730D994014}"/>
                    </a:ext>
                  </a:extLst>
                </p14:cNvPr>
                <p14:cNvContentPartPr/>
                <p14:nvPr/>
              </p14:nvContentPartPr>
              <p14:xfrm>
                <a:off x="5814302" y="2773649"/>
                <a:ext cx="57960" cy="12636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9A82C743-08AE-1192-DA34-39730D9940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05302" y="2764649"/>
                  <a:ext cx="7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2E8F11D0-FD16-993C-09F7-44222D2BDB7B}"/>
                    </a:ext>
                  </a:extLst>
                </p14:cNvPr>
                <p14:cNvContentPartPr/>
                <p14:nvPr/>
              </p14:nvContentPartPr>
              <p14:xfrm>
                <a:off x="5973062" y="2706689"/>
                <a:ext cx="106920" cy="12240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2E8F11D0-FD16-993C-09F7-44222D2BDB7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64422" y="2697689"/>
                  <a:ext cx="124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85760993-830A-17CB-1394-4296F4051C40}"/>
                    </a:ext>
                  </a:extLst>
                </p14:cNvPr>
                <p14:cNvContentPartPr/>
                <p14:nvPr/>
              </p14:nvContentPartPr>
              <p14:xfrm>
                <a:off x="6807902" y="2123129"/>
                <a:ext cx="119160" cy="18828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85760993-830A-17CB-1394-4296F4051C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99262" y="2114129"/>
                  <a:ext cx="136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1BE6FF39-8311-7F61-FD40-8C7EAF6468FE}"/>
                    </a:ext>
                  </a:extLst>
                </p14:cNvPr>
                <p14:cNvContentPartPr/>
                <p14:nvPr/>
              </p14:nvContentPartPr>
              <p14:xfrm>
                <a:off x="6886742" y="2212409"/>
                <a:ext cx="212400" cy="25416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1BE6FF39-8311-7F61-FD40-8C7EAF6468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77742" y="2203409"/>
                  <a:ext cx="230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33FADB08-7488-2E9B-38D8-96EEB5940D9D}"/>
                    </a:ext>
                  </a:extLst>
                </p14:cNvPr>
                <p14:cNvContentPartPr/>
                <p14:nvPr/>
              </p14:nvContentPartPr>
              <p14:xfrm>
                <a:off x="7081142" y="2165969"/>
                <a:ext cx="138240" cy="19332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33FADB08-7488-2E9B-38D8-96EEB5940D9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72502" y="2156969"/>
                  <a:ext cx="155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05F899AA-EFF1-DDD5-DA0F-0B6C74F686B7}"/>
                    </a:ext>
                  </a:extLst>
                </p14:cNvPr>
                <p14:cNvContentPartPr/>
                <p14:nvPr/>
              </p14:nvContentPartPr>
              <p14:xfrm>
                <a:off x="7240262" y="2097209"/>
                <a:ext cx="121680" cy="23760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05F899AA-EFF1-DDD5-DA0F-0B6C74F686B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31262" y="2088569"/>
                  <a:ext cx="139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3F7D286F-35E6-75B5-F128-5EA582DB0098}"/>
                    </a:ext>
                  </a:extLst>
                </p14:cNvPr>
                <p14:cNvContentPartPr/>
                <p14:nvPr/>
              </p14:nvContentPartPr>
              <p14:xfrm>
                <a:off x="7266902" y="2345249"/>
                <a:ext cx="45360" cy="19512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3F7D286F-35E6-75B5-F128-5EA582DB009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57902" y="2336609"/>
                  <a:ext cx="63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F04DD425-361F-D5B3-B4F4-F932846AFB47}"/>
                    </a:ext>
                  </a:extLst>
                </p14:cNvPr>
                <p14:cNvContentPartPr/>
                <p14:nvPr/>
              </p14:nvContentPartPr>
              <p14:xfrm>
                <a:off x="7301102" y="2307449"/>
                <a:ext cx="144000" cy="20736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F04DD425-361F-D5B3-B4F4-F932846AFB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92102" y="2298449"/>
                  <a:ext cx="161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2C92106E-2D11-4B07-1CCF-394E3075BF4D}"/>
                    </a:ext>
                  </a:extLst>
                </p14:cNvPr>
                <p14:cNvContentPartPr/>
                <p14:nvPr/>
              </p14:nvContentPartPr>
              <p14:xfrm>
                <a:off x="7559222" y="2199089"/>
                <a:ext cx="116640" cy="4068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2C92106E-2D11-4B07-1CCF-394E3075BF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50582" y="2190449"/>
                  <a:ext cx="134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50354C1E-1C5B-3888-3081-AA6C07FAC1E0}"/>
                    </a:ext>
                  </a:extLst>
                </p14:cNvPr>
                <p14:cNvContentPartPr/>
                <p14:nvPr/>
              </p14:nvContentPartPr>
              <p14:xfrm>
                <a:off x="7618982" y="2177129"/>
                <a:ext cx="110520" cy="19260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50354C1E-1C5B-3888-3081-AA6C07FAC1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10342" y="2168489"/>
                  <a:ext cx="128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99BBFC30-43C4-C660-A238-684BEA6A58BB}"/>
                    </a:ext>
                  </a:extLst>
                </p14:cNvPr>
                <p14:cNvContentPartPr/>
                <p14:nvPr/>
              </p14:nvContentPartPr>
              <p14:xfrm>
                <a:off x="7746062" y="2072009"/>
                <a:ext cx="162360" cy="44136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99BBFC30-43C4-C660-A238-684BEA6A58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37422" y="2063369"/>
                  <a:ext cx="1800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08C97B24-F1B4-C8C1-841C-649BA68AB839}"/>
                    </a:ext>
                  </a:extLst>
                </p14:cNvPr>
                <p14:cNvContentPartPr/>
                <p14:nvPr/>
              </p14:nvContentPartPr>
              <p14:xfrm>
                <a:off x="7916342" y="2204849"/>
                <a:ext cx="247680" cy="22536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08C97B24-F1B4-C8C1-841C-649BA68AB8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07702" y="2195849"/>
                  <a:ext cx="265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47D4A889-E876-56BD-E91B-49CE223888E4}"/>
                    </a:ext>
                  </a:extLst>
                </p14:cNvPr>
                <p14:cNvContentPartPr/>
                <p14:nvPr/>
              </p14:nvContentPartPr>
              <p14:xfrm>
                <a:off x="8219462" y="2187929"/>
                <a:ext cx="210960" cy="11916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47D4A889-E876-56BD-E91B-49CE223888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10462" y="2179289"/>
                  <a:ext cx="228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EF87F048-9548-7ADE-FC40-9E09B58124A9}"/>
                    </a:ext>
                  </a:extLst>
                </p14:cNvPr>
                <p14:cNvContentPartPr/>
                <p14:nvPr/>
              </p14:nvContentPartPr>
              <p14:xfrm>
                <a:off x="8470382" y="2111249"/>
                <a:ext cx="95400" cy="31572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EF87F048-9548-7ADE-FC40-9E09B58124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61742" y="2102609"/>
                  <a:ext cx="1130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E4C09AD3-9051-3B49-4014-7A4AD70941A6}"/>
                    </a:ext>
                  </a:extLst>
                </p14:cNvPr>
                <p14:cNvContentPartPr/>
                <p14:nvPr/>
              </p14:nvContentPartPr>
              <p14:xfrm>
                <a:off x="8712302" y="2084609"/>
                <a:ext cx="146520" cy="15948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E4C09AD3-9051-3B49-4014-7A4AD70941A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3662" y="2075969"/>
                  <a:ext cx="164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E300350C-0C25-874F-6F95-E782E9062E55}"/>
                    </a:ext>
                  </a:extLst>
                </p14:cNvPr>
                <p14:cNvContentPartPr/>
                <p14:nvPr/>
              </p14:nvContentPartPr>
              <p14:xfrm>
                <a:off x="8921462" y="1969409"/>
                <a:ext cx="127440" cy="31428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E300350C-0C25-874F-6F95-E782E9062E5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12822" y="1960409"/>
                  <a:ext cx="1450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3F2AE96A-9469-2B15-CA2A-B64B1E281854}"/>
                    </a:ext>
                  </a:extLst>
                </p14:cNvPr>
                <p14:cNvContentPartPr/>
                <p14:nvPr/>
              </p14:nvContentPartPr>
              <p14:xfrm>
                <a:off x="9038822" y="2062289"/>
                <a:ext cx="196560" cy="18864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3F2AE96A-9469-2B15-CA2A-B64B1E28185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30182" y="2053289"/>
                  <a:ext cx="214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B1E89D42-9461-456E-FCE7-E669A74EB26C}"/>
                    </a:ext>
                  </a:extLst>
                </p14:cNvPr>
                <p14:cNvContentPartPr/>
                <p14:nvPr/>
              </p14:nvContentPartPr>
              <p14:xfrm>
                <a:off x="9281102" y="1997129"/>
                <a:ext cx="166320" cy="28296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B1E89D42-9461-456E-FCE7-E669A74EB26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72462" y="1988129"/>
                  <a:ext cx="183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1DDAE3C3-6D08-A51D-FFA1-7FF47EDF6F2B}"/>
                    </a:ext>
                  </a:extLst>
                </p14:cNvPr>
                <p14:cNvContentPartPr/>
                <p14:nvPr/>
              </p14:nvContentPartPr>
              <p14:xfrm>
                <a:off x="9386582" y="2036369"/>
                <a:ext cx="195840" cy="28800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1DDAE3C3-6D08-A51D-FFA1-7FF47EDF6F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77582" y="2027369"/>
                  <a:ext cx="213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DA9F590A-4726-3FB2-DF22-777362DC3081}"/>
                    </a:ext>
                  </a:extLst>
                </p14:cNvPr>
                <p14:cNvContentPartPr/>
                <p14:nvPr/>
              </p14:nvContentPartPr>
              <p14:xfrm>
                <a:off x="9570542" y="2069849"/>
                <a:ext cx="227160" cy="28944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DA9F590A-4726-3FB2-DF22-777362DC30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61902" y="2061209"/>
                  <a:ext cx="244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86EDF37A-1C17-75A0-8232-7A03514B2C02}"/>
                    </a:ext>
                  </a:extLst>
                </p14:cNvPr>
                <p14:cNvContentPartPr/>
                <p14:nvPr/>
              </p14:nvContentPartPr>
              <p14:xfrm>
                <a:off x="9721742" y="2103329"/>
                <a:ext cx="233280" cy="17352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86EDF37A-1C17-75A0-8232-7A03514B2C0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13102" y="2094689"/>
                  <a:ext cx="250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14BE382C-5577-102A-3426-9CB8C01CFEE9}"/>
                    </a:ext>
                  </a:extLst>
                </p14:cNvPr>
                <p14:cNvContentPartPr/>
                <p14:nvPr/>
              </p14:nvContentPartPr>
              <p14:xfrm>
                <a:off x="9957542" y="2019089"/>
                <a:ext cx="163440" cy="26352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14BE382C-5577-102A-3426-9CB8C01CFEE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48542" y="2010449"/>
                  <a:ext cx="181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157529D6-20D0-3314-8027-1DD76F1539D1}"/>
                    </a:ext>
                  </a:extLst>
                </p14:cNvPr>
                <p14:cNvContentPartPr/>
                <p14:nvPr/>
              </p14:nvContentPartPr>
              <p14:xfrm>
                <a:off x="10130342" y="2061209"/>
                <a:ext cx="163080" cy="215640"/>
              </p14:xfrm>
            </p:contentPart>
          </mc:Choice>
          <mc:Fallback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157529D6-20D0-3314-8027-1DD76F1539D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21702" y="2052209"/>
                  <a:ext cx="180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13D4DB6E-4ED2-9DE6-7950-959751139BDB}"/>
                    </a:ext>
                  </a:extLst>
                </p14:cNvPr>
                <p14:cNvContentPartPr/>
                <p14:nvPr/>
              </p14:nvContentPartPr>
              <p14:xfrm>
                <a:off x="10301342" y="2081729"/>
                <a:ext cx="55080" cy="16524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13D4DB6E-4ED2-9DE6-7950-959751139BD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92342" y="2072729"/>
                  <a:ext cx="72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790A0765-3E98-D1CC-8920-6C3ECC00C0FB}"/>
                    </a:ext>
                  </a:extLst>
                </p14:cNvPr>
                <p14:cNvContentPartPr/>
                <p14:nvPr/>
              </p14:nvContentPartPr>
              <p14:xfrm>
                <a:off x="10545062" y="2099009"/>
                <a:ext cx="93960" cy="11196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790A0765-3E98-D1CC-8920-6C3ECC00C0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36422" y="2090009"/>
                  <a:ext cx="111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39ECDF00-E0EF-D7B5-A30B-41D1BE285909}"/>
                    </a:ext>
                  </a:extLst>
                </p14:cNvPr>
                <p14:cNvContentPartPr/>
                <p14:nvPr/>
              </p14:nvContentPartPr>
              <p14:xfrm>
                <a:off x="10630022" y="1977689"/>
                <a:ext cx="114480" cy="27324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39ECDF00-E0EF-D7B5-A30B-41D1BE28590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21022" y="1968689"/>
                  <a:ext cx="132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2CB3256A-2355-ECD4-C809-268ECEDF5812}"/>
                    </a:ext>
                  </a:extLst>
                </p14:cNvPr>
                <p14:cNvContentPartPr/>
                <p14:nvPr/>
              </p14:nvContentPartPr>
              <p14:xfrm>
                <a:off x="10731182" y="2131409"/>
                <a:ext cx="113760" cy="40680"/>
              </p14:xfrm>
            </p:contentPart>
          </mc:Choice>
          <mc:Fallback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2CB3256A-2355-ECD4-C809-268ECEDF581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22542" y="2122409"/>
                  <a:ext cx="131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BBC92FCF-E3C4-B6EB-F76A-F22B6CC2140F}"/>
                    </a:ext>
                  </a:extLst>
                </p14:cNvPr>
                <p14:cNvContentPartPr/>
                <p14:nvPr/>
              </p14:nvContentPartPr>
              <p14:xfrm>
                <a:off x="10720382" y="2295569"/>
                <a:ext cx="129600" cy="78480"/>
              </p14:xfrm>
            </p:contentPart>
          </mc:Choice>
          <mc:Fallback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BBC92FCF-E3C4-B6EB-F76A-F22B6CC2140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711742" y="2286569"/>
                  <a:ext cx="147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779D7738-D4B3-6274-1BBA-CDB84EA44A87}"/>
                    </a:ext>
                  </a:extLst>
                </p14:cNvPr>
                <p14:cNvContentPartPr/>
                <p14:nvPr/>
              </p14:nvContentPartPr>
              <p14:xfrm>
                <a:off x="10856102" y="2090369"/>
                <a:ext cx="159480" cy="181440"/>
              </p14:xfrm>
            </p:contentPart>
          </mc:Choice>
          <mc:Fallback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779D7738-D4B3-6274-1BBA-CDB84EA44A8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47102" y="2081369"/>
                  <a:ext cx="177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9FD5282E-7D76-94AA-1838-46C7F27CF32E}"/>
                    </a:ext>
                  </a:extLst>
                </p14:cNvPr>
                <p14:cNvContentPartPr/>
                <p14:nvPr/>
              </p14:nvContentPartPr>
              <p14:xfrm>
                <a:off x="10925582" y="2262809"/>
                <a:ext cx="163080" cy="181800"/>
              </p14:xfrm>
            </p:contentPart>
          </mc:Choice>
          <mc:Fallback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9FD5282E-7D76-94AA-1838-46C7F27CF32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916942" y="2254169"/>
                  <a:ext cx="180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5BE31417-89EF-45B5-293F-9B6943293138}"/>
                    </a:ext>
                  </a:extLst>
                </p14:cNvPr>
                <p14:cNvContentPartPr/>
                <p14:nvPr/>
              </p14:nvContentPartPr>
              <p14:xfrm>
                <a:off x="11023142" y="2045009"/>
                <a:ext cx="194040" cy="265680"/>
              </p14:xfrm>
            </p:contentPart>
          </mc:Choice>
          <mc:Fallback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5BE31417-89EF-45B5-293F-9B694329313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014142" y="2036009"/>
                  <a:ext cx="211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71F8FFDA-A453-F453-5C10-5786B6EB2E9A}"/>
                    </a:ext>
                  </a:extLst>
                </p14:cNvPr>
                <p14:cNvContentPartPr/>
                <p14:nvPr/>
              </p14:nvContentPartPr>
              <p14:xfrm>
                <a:off x="11209262" y="2024129"/>
                <a:ext cx="108000" cy="233280"/>
              </p14:xfrm>
            </p:contentPart>
          </mc:Choice>
          <mc:Fallback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71F8FFDA-A453-F453-5C10-5786B6EB2E9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200622" y="2015129"/>
                  <a:ext cx="125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3B6C7463-8EDC-27AA-B571-C1BF504CB939}"/>
                    </a:ext>
                  </a:extLst>
                </p14:cNvPr>
                <p14:cNvContentPartPr/>
                <p14:nvPr/>
              </p14:nvContentPartPr>
              <p14:xfrm>
                <a:off x="11203862" y="2348129"/>
                <a:ext cx="181440" cy="123480"/>
              </p14:xfrm>
            </p:contentPart>
          </mc:Choice>
          <mc:Fallback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3B6C7463-8EDC-27AA-B571-C1BF504CB9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95222" y="2339489"/>
                  <a:ext cx="199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78632D35-AC4D-41C4-49AD-0F735B8C8359}"/>
                    </a:ext>
                  </a:extLst>
                </p14:cNvPr>
                <p14:cNvContentPartPr/>
                <p14:nvPr/>
              </p14:nvContentPartPr>
              <p14:xfrm>
                <a:off x="6947582" y="2719289"/>
                <a:ext cx="156240" cy="156960"/>
              </p14:xfrm>
            </p:contentPart>
          </mc:Choice>
          <mc:Fallback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78632D35-AC4D-41C4-49AD-0F735B8C83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38582" y="2710649"/>
                  <a:ext cx="173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A098705E-A6C8-8F7F-93C8-974F7609CC3D}"/>
                    </a:ext>
                  </a:extLst>
                </p14:cNvPr>
                <p14:cNvContentPartPr/>
                <p14:nvPr/>
              </p14:nvContentPartPr>
              <p14:xfrm>
                <a:off x="7037942" y="2669609"/>
                <a:ext cx="168840" cy="257760"/>
              </p14:xfrm>
            </p:contentPart>
          </mc:Choice>
          <mc:Fallback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A098705E-A6C8-8F7F-93C8-974F7609CC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29302" y="2660969"/>
                  <a:ext cx="186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D02E2F6A-3AEA-7627-6638-79E6C6C5EA56}"/>
                    </a:ext>
                  </a:extLst>
                </p14:cNvPr>
                <p14:cNvContentPartPr/>
                <p14:nvPr/>
              </p14:nvContentPartPr>
              <p14:xfrm>
                <a:off x="7233422" y="2628209"/>
                <a:ext cx="137520" cy="256320"/>
              </p14:xfrm>
            </p:contentPart>
          </mc:Choice>
          <mc:Fallback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D02E2F6A-3AEA-7627-6638-79E6C6C5EA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24782" y="2619209"/>
                  <a:ext cx="155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5397EA06-B059-9987-3961-F70C29A54113}"/>
                    </a:ext>
                  </a:extLst>
                </p14:cNvPr>
                <p14:cNvContentPartPr/>
                <p14:nvPr/>
              </p14:nvContentPartPr>
              <p14:xfrm>
                <a:off x="7357622" y="2755289"/>
                <a:ext cx="91080" cy="55800"/>
              </p14:xfrm>
            </p:contentPart>
          </mc:Choice>
          <mc:Fallback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5397EA06-B059-9987-3961-F70C29A541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48982" y="2746289"/>
                  <a:ext cx="108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0ADE0705-F3D1-8418-3E42-E7B3E7C41C26}"/>
                    </a:ext>
                  </a:extLst>
                </p14:cNvPr>
                <p14:cNvContentPartPr/>
                <p14:nvPr/>
              </p14:nvContentPartPr>
              <p14:xfrm>
                <a:off x="7409822" y="2630009"/>
                <a:ext cx="244800" cy="331200"/>
              </p14:xfrm>
            </p:contentPart>
          </mc:Choice>
          <mc:Fallback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0ADE0705-F3D1-8418-3E42-E7B3E7C41C2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01182" y="2621009"/>
                  <a:ext cx="262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419F0734-32FF-0212-55FC-81DC917F9A2A}"/>
                    </a:ext>
                  </a:extLst>
                </p14:cNvPr>
                <p14:cNvContentPartPr/>
                <p14:nvPr/>
              </p14:nvContentPartPr>
              <p14:xfrm>
                <a:off x="7694942" y="2643329"/>
                <a:ext cx="2880" cy="81360"/>
              </p14:xfrm>
            </p:contentPart>
          </mc:Choice>
          <mc:Fallback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419F0734-32FF-0212-55FC-81DC917F9A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86302" y="2634329"/>
                  <a:ext cx="20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B7A42AFD-0268-4023-B58F-21AA21F4BF27}"/>
                    </a:ext>
                  </a:extLst>
                </p14:cNvPr>
                <p14:cNvContentPartPr/>
                <p14:nvPr/>
              </p14:nvContentPartPr>
              <p14:xfrm>
                <a:off x="6706382" y="2671409"/>
                <a:ext cx="24840" cy="75960"/>
              </p14:xfrm>
            </p:contentPart>
          </mc:Choice>
          <mc:Fallback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B7A42AFD-0268-4023-B58F-21AA21F4BF2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97742" y="2662769"/>
                  <a:ext cx="42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F9B06264-F4CF-3104-ECAF-8348D128DF8F}"/>
                    </a:ext>
                  </a:extLst>
                </p14:cNvPr>
                <p14:cNvContentPartPr/>
                <p14:nvPr/>
              </p14:nvContentPartPr>
              <p14:xfrm>
                <a:off x="6790262" y="2637569"/>
                <a:ext cx="36000" cy="79200"/>
              </p14:xfrm>
            </p:contentPart>
          </mc:Choice>
          <mc:Fallback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F9B06264-F4CF-3104-ECAF-8348D128D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781262" y="2628569"/>
                  <a:ext cx="53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103A5095-0889-BA19-E828-39B13B042E28}"/>
                    </a:ext>
                  </a:extLst>
                </p14:cNvPr>
                <p14:cNvContentPartPr/>
                <p14:nvPr/>
              </p14:nvContentPartPr>
              <p14:xfrm>
                <a:off x="6708182" y="3193769"/>
                <a:ext cx="177120" cy="226440"/>
              </p14:xfrm>
            </p:contentPart>
          </mc:Choice>
          <mc:Fallback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103A5095-0889-BA19-E828-39B13B042E2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99542" y="3184769"/>
                  <a:ext cx="194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F844909E-2387-2489-F7EE-3F981DE135CE}"/>
                    </a:ext>
                  </a:extLst>
                </p14:cNvPr>
                <p14:cNvContentPartPr/>
                <p14:nvPr/>
              </p14:nvContentPartPr>
              <p14:xfrm>
                <a:off x="6755702" y="3368729"/>
                <a:ext cx="183960" cy="188640"/>
              </p14:xfrm>
            </p:contentPart>
          </mc:Choice>
          <mc:Fallback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F844909E-2387-2489-F7EE-3F981DE135C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47062" y="3359729"/>
                  <a:ext cx="201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8641FEE2-30F4-D7B6-5A68-10BC446FC515}"/>
                    </a:ext>
                  </a:extLst>
                </p14:cNvPr>
                <p14:cNvContentPartPr/>
                <p14:nvPr/>
              </p14:nvContentPartPr>
              <p14:xfrm>
                <a:off x="6963062" y="3263969"/>
                <a:ext cx="146160" cy="226800"/>
              </p14:xfrm>
            </p:contentPart>
          </mc:Choice>
          <mc:Fallback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8641FEE2-30F4-D7B6-5A68-10BC446FC5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54062" y="3254969"/>
                  <a:ext cx="163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82DAE241-BF48-7711-EB01-248632AF5462}"/>
                    </a:ext>
                  </a:extLst>
                </p14:cNvPr>
                <p14:cNvContentPartPr/>
                <p14:nvPr/>
              </p14:nvContentPartPr>
              <p14:xfrm>
                <a:off x="7027502" y="3245969"/>
                <a:ext cx="177120" cy="270360"/>
              </p14:xfrm>
            </p:contentPart>
          </mc:Choice>
          <mc:Fallback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82DAE241-BF48-7711-EB01-248632AF546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18502" y="3237329"/>
                  <a:ext cx="194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B42ABB45-EEFB-643E-F6D7-0630D93C2468}"/>
                    </a:ext>
                  </a:extLst>
                </p14:cNvPr>
                <p14:cNvContentPartPr/>
                <p14:nvPr/>
              </p14:nvContentPartPr>
              <p14:xfrm>
                <a:off x="7096622" y="3503729"/>
                <a:ext cx="156960" cy="107640"/>
              </p14:xfrm>
            </p:contentPart>
          </mc:Choice>
          <mc:Fallback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B42ABB45-EEFB-643E-F6D7-0630D93C246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87622" y="3495089"/>
                  <a:ext cx="174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229D082F-3411-94FA-6066-6828BA296B6B}"/>
                    </a:ext>
                  </a:extLst>
                </p14:cNvPr>
                <p14:cNvContentPartPr/>
                <p14:nvPr/>
              </p14:nvContentPartPr>
              <p14:xfrm>
                <a:off x="7296422" y="3167129"/>
                <a:ext cx="277920" cy="420120"/>
              </p14:xfrm>
            </p:contentPart>
          </mc:Choice>
          <mc:Fallback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229D082F-3411-94FA-6066-6828BA296B6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87782" y="3158489"/>
                  <a:ext cx="295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3AE8D087-0BDF-D30C-F76A-AB37D988E940}"/>
                    </a:ext>
                  </a:extLst>
                </p14:cNvPr>
                <p14:cNvContentPartPr/>
                <p14:nvPr/>
              </p14:nvContentPartPr>
              <p14:xfrm>
                <a:off x="7531502" y="3175049"/>
                <a:ext cx="142560" cy="296640"/>
              </p14:xfrm>
            </p:contentPart>
          </mc:Choice>
          <mc:Fallback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3AE8D087-0BDF-D30C-F76A-AB37D988E94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22502" y="3166049"/>
                  <a:ext cx="160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08" name="잉크 407">
                  <a:extLst>
                    <a:ext uri="{FF2B5EF4-FFF2-40B4-BE49-F238E27FC236}">
                      <a16:creationId xmlns:a16="http://schemas.microsoft.com/office/drawing/2014/main" id="{CB79C5CD-24A3-42A4-B1B1-A37633E37956}"/>
                    </a:ext>
                  </a:extLst>
                </p14:cNvPr>
                <p14:cNvContentPartPr/>
                <p14:nvPr/>
              </p14:nvContentPartPr>
              <p14:xfrm>
                <a:off x="7647062" y="3195569"/>
                <a:ext cx="152280" cy="242640"/>
              </p14:xfrm>
            </p:contentPart>
          </mc:Choice>
          <mc:Fallback>
            <p:pic>
              <p:nvPicPr>
                <p:cNvPr id="408" name="잉크 407">
                  <a:extLst>
                    <a:ext uri="{FF2B5EF4-FFF2-40B4-BE49-F238E27FC236}">
                      <a16:creationId xmlns:a16="http://schemas.microsoft.com/office/drawing/2014/main" id="{CB79C5CD-24A3-42A4-B1B1-A37633E3795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38062" y="3186569"/>
                  <a:ext cx="169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92D395D8-A3A4-A7D3-33AB-859255D437F9}"/>
                    </a:ext>
                  </a:extLst>
                </p14:cNvPr>
                <p14:cNvContentPartPr/>
                <p14:nvPr/>
              </p14:nvContentPartPr>
              <p14:xfrm>
                <a:off x="7732022" y="3377009"/>
                <a:ext cx="95040" cy="146160"/>
              </p14:xfrm>
            </p:contentPart>
          </mc:Choice>
          <mc:Fallback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92D395D8-A3A4-A7D3-33AB-859255D437F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723382" y="3368369"/>
                  <a:ext cx="112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81D03B0F-854C-A204-218B-5A16C43D3341}"/>
                    </a:ext>
                  </a:extLst>
                </p14:cNvPr>
                <p14:cNvContentPartPr/>
                <p14:nvPr/>
              </p14:nvContentPartPr>
              <p14:xfrm>
                <a:off x="7811942" y="3128969"/>
                <a:ext cx="154440" cy="162720"/>
              </p14:xfrm>
            </p:contentPart>
          </mc:Choice>
          <mc:Fallback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81D03B0F-854C-A204-218B-5A16C43D334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02942" y="3120329"/>
                  <a:ext cx="172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E0D7650C-9418-31AF-59FF-D71B752F577D}"/>
                    </a:ext>
                  </a:extLst>
                </p14:cNvPr>
                <p14:cNvContentPartPr/>
                <p14:nvPr/>
              </p14:nvContentPartPr>
              <p14:xfrm>
                <a:off x="7849022" y="3296369"/>
                <a:ext cx="240840" cy="235080"/>
              </p14:xfrm>
            </p:contentPart>
          </mc:Choice>
          <mc:Fallback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E0D7650C-9418-31AF-59FF-D71B752F577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840022" y="3287369"/>
                  <a:ext cx="258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62C45F8B-0E18-7B69-C142-2DAE380346F9}"/>
                    </a:ext>
                  </a:extLst>
                </p14:cNvPr>
                <p14:cNvContentPartPr/>
                <p14:nvPr/>
              </p14:nvContentPartPr>
              <p14:xfrm>
                <a:off x="8343302" y="3063089"/>
                <a:ext cx="149760" cy="324360"/>
              </p14:xfrm>
            </p:contentPart>
          </mc:Choice>
          <mc:Fallback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62C45F8B-0E18-7B69-C142-2DAE380346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34662" y="3054449"/>
                  <a:ext cx="167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F220F79D-B132-F127-8872-4E9CEF60755F}"/>
                    </a:ext>
                  </a:extLst>
                </p14:cNvPr>
                <p14:cNvContentPartPr/>
                <p14:nvPr/>
              </p14:nvContentPartPr>
              <p14:xfrm>
                <a:off x="8410622" y="3195209"/>
                <a:ext cx="155160" cy="190080"/>
              </p14:xfrm>
            </p:contentPart>
          </mc:Choice>
          <mc:Fallback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F220F79D-B132-F127-8872-4E9CEF60755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01622" y="3186569"/>
                  <a:ext cx="172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01CE4038-4EA7-EB97-152C-C63EB5E0D611}"/>
                    </a:ext>
                  </a:extLst>
                </p14:cNvPr>
                <p14:cNvContentPartPr/>
                <p14:nvPr/>
              </p14:nvContentPartPr>
              <p14:xfrm>
                <a:off x="8693942" y="3055169"/>
                <a:ext cx="100080" cy="386640"/>
              </p14:xfrm>
            </p:contentPart>
          </mc:Choice>
          <mc:Fallback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01CE4038-4EA7-EB97-152C-C63EB5E0D61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685302" y="3046169"/>
                  <a:ext cx="1177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B0E441E2-E2FD-C232-D41E-D4F8F842A549}"/>
                    </a:ext>
                  </a:extLst>
                </p14:cNvPr>
                <p14:cNvContentPartPr/>
                <p14:nvPr/>
              </p14:nvContentPartPr>
              <p14:xfrm>
                <a:off x="8643542" y="3208889"/>
                <a:ext cx="169920" cy="91800"/>
              </p14:xfrm>
            </p:contentPart>
          </mc:Choice>
          <mc:Fallback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B0E441E2-E2FD-C232-D41E-D4F8F842A54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34902" y="3199889"/>
                  <a:ext cx="187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60999776-CC31-E6DB-C2DA-A667D44989C3}"/>
                    </a:ext>
                  </a:extLst>
                </p14:cNvPr>
                <p14:cNvContentPartPr/>
                <p14:nvPr/>
              </p14:nvContentPartPr>
              <p14:xfrm>
                <a:off x="8824622" y="3060209"/>
                <a:ext cx="205560" cy="279720"/>
              </p14:xfrm>
            </p:contentPart>
          </mc:Choice>
          <mc:Fallback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60999776-CC31-E6DB-C2DA-A667D44989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15982" y="3051569"/>
                  <a:ext cx="223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50DA664F-3E6B-A51E-270C-233CED23EB32}"/>
                    </a:ext>
                  </a:extLst>
                </p14:cNvPr>
                <p14:cNvContentPartPr/>
                <p14:nvPr/>
              </p14:nvContentPartPr>
              <p14:xfrm>
                <a:off x="9028022" y="3047969"/>
                <a:ext cx="204840" cy="180720"/>
              </p14:xfrm>
            </p:contentPart>
          </mc:Choice>
          <mc:Fallback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50DA664F-3E6B-A51E-270C-233CED23EB3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19022" y="3039329"/>
                  <a:ext cx="222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6471E785-1779-F1B4-47C7-F0DC265DB717}"/>
                    </a:ext>
                  </a:extLst>
                </p14:cNvPr>
                <p14:cNvContentPartPr/>
                <p14:nvPr/>
              </p14:nvContentPartPr>
              <p14:xfrm>
                <a:off x="9153662" y="3109169"/>
                <a:ext cx="196920" cy="223920"/>
              </p14:xfrm>
            </p:contentPart>
          </mc:Choice>
          <mc:Fallback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6471E785-1779-F1B4-47C7-F0DC265DB71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144662" y="3100529"/>
                  <a:ext cx="21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6670F8D4-3A27-2095-ABAA-802AF296A844}"/>
                    </a:ext>
                  </a:extLst>
                </p14:cNvPr>
                <p14:cNvContentPartPr/>
                <p14:nvPr/>
              </p14:nvContentPartPr>
              <p14:xfrm>
                <a:off x="9428342" y="2952929"/>
                <a:ext cx="114840" cy="89640"/>
              </p14:xfrm>
            </p:contentPart>
          </mc:Choice>
          <mc:Fallback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6670F8D4-3A27-2095-ABAA-802AF296A84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419342" y="2944289"/>
                  <a:ext cx="132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FED4B6BA-1BE5-19F3-602C-6BF421C837CB}"/>
                    </a:ext>
                  </a:extLst>
                </p14:cNvPr>
                <p14:cNvContentPartPr/>
                <p14:nvPr/>
              </p14:nvContentPartPr>
              <p14:xfrm>
                <a:off x="9447062" y="2958329"/>
                <a:ext cx="213120" cy="282600"/>
              </p14:xfrm>
            </p:contentPart>
          </mc:Choice>
          <mc:Fallback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FED4B6BA-1BE5-19F3-602C-6BF421C837C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38422" y="2949689"/>
                  <a:ext cx="2307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02F4B17A-744F-171C-C3C8-B9A8CF142983}"/>
                    </a:ext>
                  </a:extLst>
                </p14:cNvPr>
                <p14:cNvContentPartPr/>
                <p14:nvPr/>
              </p14:nvContentPartPr>
              <p14:xfrm>
                <a:off x="9672422" y="3089729"/>
                <a:ext cx="106200" cy="46080"/>
              </p14:xfrm>
            </p:contentPart>
          </mc:Choice>
          <mc:Fallback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02F4B17A-744F-171C-C3C8-B9A8CF14298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663782" y="3080729"/>
                  <a:ext cx="123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F6639659-B79F-AF8A-FEC8-19741AE15417}"/>
                    </a:ext>
                  </a:extLst>
                </p14:cNvPr>
                <p14:cNvContentPartPr/>
                <p14:nvPr/>
              </p14:nvContentPartPr>
              <p14:xfrm>
                <a:off x="9724622" y="2934209"/>
                <a:ext cx="227520" cy="210600"/>
              </p14:xfrm>
            </p:contentPart>
          </mc:Choice>
          <mc:Fallback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F6639659-B79F-AF8A-FEC8-19741AE1541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15982" y="2925209"/>
                  <a:ext cx="245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D05BA9B0-19CE-26EE-BD55-8E8AC1399518}"/>
                    </a:ext>
                  </a:extLst>
                </p14:cNvPr>
                <p14:cNvContentPartPr/>
                <p14:nvPr/>
              </p14:nvContentPartPr>
              <p14:xfrm>
                <a:off x="9844142" y="3082889"/>
                <a:ext cx="146520" cy="168840"/>
              </p14:xfrm>
            </p:contentPart>
          </mc:Choice>
          <mc:Fallback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D05BA9B0-19CE-26EE-BD55-8E8AC139951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35142" y="3073889"/>
                  <a:ext cx="164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335501DE-3FC4-93B5-3611-C76D429FEDE2}"/>
                    </a:ext>
                  </a:extLst>
                </p14:cNvPr>
                <p14:cNvContentPartPr/>
                <p14:nvPr/>
              </p14:nvContentPartPr>
              <p14:xfrm>
                <a:off x="9954302" y="3059489"/>
                <a:ext cx="132480" cy="144360"/>
              </p14:xfrm>
            </p:contentPart>
          </mc:Choice>
          <mc:Fallback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335501DE-3FC4-93B5-3611-C76D429FED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945302" y="3050489"/>
                  <a:ext cx="150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42A35212-47B4-3F50-E0BE-EB255827AC67}"/>
                    </a:ext>
                  </a:extLst>
                </p14:cNvPr>
                <p14:cNvContentPartPr/>
                <p14:nvPr/>
              </p14:nvContentPartPr>
              <p14:xfrm>
                <a:off x="10041782" y="2898929"/>
                <a:ext cx="127080" cy="130680"/>
              </p14:xfrm>
            </p:contentPart>
          </mc:Choice>
          <mc:Fallback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42A35212-47B4-3F50-E0BE-EB255827AC6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32782" y="2889929"/>
                  <a:ext cx="144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6D90B17E-7AB2-EE2A-D90D-C74E5DE35105}"/>
                    </a:ext>
                  </a:extLst>
                </p14:cNvPr>
                <p14:cNvContentPartPr/>
                <p14:nvPr/>
              </p14:nvContentPartPr>
              <p14:xfrm>
                <a:off x="10141862" y="3046169"/>
                <a:ext cx="157320" cy="124920"/>
              </p14:xfrm>
            </p:contentPart>
          </mc:Choice>
          <mc:Fallback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6D90B17E-7AB2-EE2A-D90D-C74E5DE3510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32862" y="3037169"/>
                  <a:ext cx="174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78B3DC66-F4F8-7EDA-E7EA-2520C1FD3F41}"/>
                    </a:ext>
                  </a:extLst>
                </p14:cNvPr>
                <p14:cNvContentPartPr/>
                <p14:nvPr/>
              </p14:nvContentPartPr>
              <p14:xfrm>
                <a:off x="10343462" y="2914049"/>
                <a:ext cx="123840" cy="174240"/>
              </p14:xfrm>
            </p:contentPart>
          </mc:Choice>
          <mc:Fallback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78B3DC66-F4F8-7EDA-E7EA-2520C1FD3F4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334462" y="2905409"/>
                  <a:ext cx="141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8C90C23B-31CA-3412-33BE-E13C8B66B6FB}"/>
                    </a:ext>
                  </a:extLst>
                </p14:cNvPr>
                <p14:cNvContentPartPr/>
                <p14:nvPr/>
              </p14:nvContentPartPr>
              <p14:xfrm>
                <a:off x="10450382" y="2922689"/>
                <a:ext cx="99360" cy="149400"/>
              </p14:xfrm>
            </p:contentPart>
          </mc:Choice>
          <mc:Fallback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8C90C23B-31CA-3412-33BE-E13C8B66B6F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441742" y="2914049"/>
                  <a:ext cx="117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C5B513EE-4C08-A57E-EE90-B72AA1ADD743}"/>
                    </a:ext>
                  </a:extLst>
                </p14:cNvPr>
                <p14:cNvContentPartPr/>
                <p14:nvPr/>
              </p14:nvContentPartPr>
              <p14:xfrm>
                <a:off x="10574942" y="2880569"/>
                <a:ext cx="34200" cy="178560"/>
              </p14:xfrm>
            </p:contentPart>
          </mc:Choice>
          <mc:Fallback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C5B513EE-4C08-A57E-EE90-B72AA1ADD7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566302" y="2871929"/>
                  <a:ext cx="51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30" name="잉크 429">
                  <a:extLst>
                    <a:ext uri="{FF2B5EF4-FFF2-40B4-BE49-F238E27FC236}">
                      <a16:creationId xmlns:a16="http://schemas.microsoft.com/office/drawing/2014/main" id="{32DCDEFF-582C-D18E-02FA-176D44B6DEB1}"/>
                    </a:ext>
                  </a:extLst>
                </p14:cNvPr>
                <p14:cNvContentPartPr/>
                <p14:nvPr/>
              </p14:nvContentPartPr>
              <p14:xfrm>
                <a:off x="10586462" y="2933129"/>
                <a:ext cx="291240" cy="289080"/>
              </p14:xfrm>
            </p:contentPart>
          </mc:Choice>
          <mc:Fallback>
            <p:pic>
              <p:nvPicPr>
                <p:cNvPr id="430" name="잉크 429">
                  <a:extLst>
                    <a:ext uri="{FF2B5EF4-FFF2-40B4-BE49-F238E27FC236}">
                      <a16:creationId xmlns:a16="http://schemas.microsoft.com/office/drawing/2014/main" id="{32DCDEFF-582C-D18E-02FA-176D44B6DEB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77462" y="2924489"/>
                  <a:ext cx="308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B07B1F76-8C2F-A437-99BF-92E87235B548}"/>
                    </a:ext>
                  </a:extLst>
                </p14:cNvPr>
                <p14:cNvContentPartPr/>
                <p14:nvPr/>
              </p14:nvContentPartPr>
              <p14:xfrm>
                <a:off x="8466782" y="3801809"/>
                <a:ext cx="255240" cy="292680"/>
              </p14:xfrm>
            </p:contentPart>
          </mc:Choice>
          <mc:Fallback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B07B1F76-8C2F-A437-99BF-92E87235B54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57782" y="3792809"/>
                  <a:ext cx="272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442" name="잉크 441">
                  <a:extLst>
                    <a:ext uri="{FF2B5EF4-FFF2-40B4-BE49-F238E27FC236}">
                      <a16:creationId xmlns:a16="http://schemas.microsoft.com/office/drawing/2014/main" id="{659DAC0D-D594-8E35-30AE-BB2FC2C33941}"/>
                    </a:ext>
                  </a:extLst>
                </p14:cNvPr>
                <p14:cNvContentPartPr/>
                <p14:nvPr/>
              </p14:nvContentPartPr>
              <p14:xfrm>
                <a:off x="8635622" y="4053809"/>
                <a:ext cx="143640" cy="58320"/>
              </p14:xfrm>
            </p:contentPart>
          </mc:Choice>
          <mc:Fallback>
            <p:pic>
              <p:nvPicPr>
                <p:cNvPr id="442" name="잉크 441">
                  <a:extLst>
                    <a:ext uri="{FF2B5EF4-FFF2-40B4-BE49-F238E27FC236}">
                      <a16:creationId xmlns:a16="http://schemas.microsoft.com/office/drawing/2014/main" id="{659DAC0D-D594-8E35-30AE-BB2FC2C3394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626982" y="4045169"/>
                  <a:ext cx="161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443" name="잉크 442">
                  <a:extLst>
                    <a:ext uri="{FF2B5EF4-FFF2-40B4-BE49-F238E27FC236}">
                      <a16:creationId xmlns:a16="http://schemas.microsoft.com/office/drawing/2014/main" id="{23625ECF-1FAF-0437-84B4-D13402C3AF29}"/>
                    </a:ext>
                  </a:extLst>
                </p14:cNvPr>
                <p14:cNvContentPartPr/>
                <p14:nvPr/>
              </p14:nvContentPartPr>
              <p14:xfrm>
                <a:off x="8748302" y="3852929"/>
                <a:ext cx="285480" cy="237960"/>
              </p14:xfrm>
            </p:contentPart>
          </mc:Choice>
          <mc:Fallback>
            <p:pic>
              <p:nvPicPr>
                <p:cNvPr id="443" name="잉크 442">
                  <a:extLst>
                    <a:ext uri="{FF2B5EF4-FFF2-40B4-BE49-F238E27FC236}">
                      <a16:creationId xmlns:a16="http://schemas.microsoft.com/office/drawing/2014/main" id="{23625ECF-1FAF-0437-84B4-D13402C3AF2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39662" y="3844289"/>
                  <a:ext cx="303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ADF58DE9-8867-7CF3-8AF7-AD2574AACB97}"/>
                    </a:ext>
                  </a:extLst>
                </p14:cNvPr>
                <p14:cNvContentPartPr/>
                <p14:nvPr/>
              </p14:nvContentPartPr>
              <p14:xfrm>
                <a:off x="8990222" y="3902249"/>
                <a:ext cx="97560" cy="114480"/>
              </p14:xfrm>
            </p:contentPart>
          </mc:Choice>
          <mc:Fallback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ADF58DE9-8867-7CF3-8AF7-AD2574AACB9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981582" y="3893249"/>
                  <a:ext cx="115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A91B1E1D-E8B4-13A3-3E82-791B9020ABA0}"/>
                    </a:ext>
                  </a:extLst>
                </p14:cNvPr>
                <p14:cNvContentPartPr/>
                <p14:nvPr/>
              </p14:nvContentPartPr>
              <p14:xfrm>
                <a:off x="9083462" y="3832769"/>
                <a:ext cx="242280" cy="239040"/>
              </p14:xfrm>
            </p:contentPart>
          </mc:Choice>
          <mc:Fallback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A91B1E1D-E8B4-13A3-3E82-791B9020ABA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074822" y="3823769"/>
                  <a:ext cx="259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D55B9C27-64CE-4099-7A22-9BB88694BFE8}"/>
                    </a:ext>
                  </a:extLst>
                </p14:cNvPr>
                <p14:cNvContentPartPr/>
                <p14:nvPr/>
              </p14:nvContentPartPr>
              <p14:xfrm>
                <a:off x="9301622" y="3762209"/>
                <a:ext cx="297000" cy="244800"/>
              </p14:xfrm>
            </p:contentPart>
          </mc:Choice>
          <mc:Fallback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D55B9C27-64CE-4099-7A22-9BB88694BFE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292982" y="3753569"/>
                  <a:ext cx="314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5F132AA3-8E48-1A06-2F58-4B5BBD49CB60}"/>
                    </a:ext>
                  </a:extLst>
                </p14:cNvPr>
                <p14:cNvContentPartPr/>
                <p14:nvPr/>
              </p14:nvContentPartPr>
              <p14:xfrm>
                <a:off x="6794222" y="4021049"/>
                <a:ext cx="290520" cy="385920"/>
              </p14:xfrm>
            </p:contentPart>
          </mc:Choice>
          <mc:Fallback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5F132AA3-8E48-1A06-2F58-4B5BBD49CB6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85582" y="4012049"/>
                  <a:ext cx="3081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35" name="잉크 434">
                  <a:extLst>
                    <a:ext uri="{FF2B5EF4-FFF2-40B4-BE49-F238E27FC236}">
                      <a16:creationId xmlns:a16="http://schemas.microsoft.com/office/drawing/2014/main" id="{6A2D58F1-3BA2-A252-AB0E-F973535EC5EB}"/>
                    </a:ext>
                  </a:extLst>
                </p14:cNvPr>
                <p14:cNvContentPartPr/>
                <p14:nvPr/>
              </p14:nvContentPartPr>
              <p14:xfrm>
                <a:off x="7073942" y="3917369"/>
                <a:ext cx="594720" cy="371880"/>
              </p14:xfrm>
            </p:contentPart>
          </mc:Choice>
          <mc:Fallback>
            <p:pic>
              <p:nvPicPr>
                <p:cNvPr id="435" name="잉크 434">
                  <a:extLst>
                    <a:ext uri="{FF2B5EF4-FFF2-40B4-BE49-F238E27FC236}">
                      <a16:creationId xmlns:a16="http://schemas.microsoft.com/office/drawing/2014/main" id="{6A2D58F1-3BA2-A252-AB0E-F973535EC5E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65302" y="3908729"/>
                  <a:ext cx="612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EEFEF11B-762E-5F63-84AC-9D6F8DB87578}"/>
                    </a:ext>
                  </a:extLst>
                </p14:cNvPr>
                <p14:cNvContentPartPr/>
                <p14:nvPr/>
              </p14:nvContentPartPr>
              <p14:xfrm>
                <a:off x="7675502" y="3950489"/>
                <a:ext cx="111240" cy="250560"/>
              </p14:xfrm>
            </p:contentPart>
          </mc:Choice>
          <mc:Fallback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EEFEF11B-762E-5F63-84AC-9D6F8DB8757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666862" y="3941489"/>
                  <a:ext cx="128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9F96E916-51DE-146C-FC3C-A444D08D176F}"/>
                    </a:ext>
                  </a:extLst>
                </p14:cNvPr>
                <p14:cNvContentPartPr/>
                <p14:nvPr/>
              </p14:nvContentPartPr>
              <p14:xfrm>
                <a:off x="7765502" y="4044089"/>
                <a:ext cx="108000" cy="271080"/>
              </p14:xfrm>
            </p:contentPart>
          </mc:Choice>
          <mc:Fallback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9F96E916-51DE-146C-FC3C-A444D08D176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756502" y="4035449"/>
                  <a:ext cx="125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38" name="잉크 437">
                  <a:extLst>
                    <a:ext uri="{FF2B5EF4-FFF2-40B4-BE49-F238E27FC236}">
                      <a16:creationId xmlns:a16="http://schemas.microsoft.com/office/drawing/2014/main" id="{5F3A253D-7D38-3E13-11BC-A7B92022A867}"/>
                    </a:ext>
                  </a:extLst>
                </p14:cNvPr>
                <p14:cNvContentPartPr/>
                <p14:nvPr/>
              </p14:nvContentPartPr>
              <p14:xfrm>
                <a:off x="7860542" y="3995129"/>
                <a:ext cx="80640" cy="159840"/>
              </p14:xfrm>
            </p:contentPart>
          </mc:Choice>
          <mc:Fallback>
            <p:pic>
              <p:nvPicPr>
                <p:cNvPr id="438" name="잉크 437">
                  <a:extLst>
                    <a:ext uri="{FF2B5EF4-FFF2-40B4-BE49-F238E27FC236}">
                      <a16:creationId xmlns:a16="http://schemas.microsoft.com/office/drawing/2014/main" id="{5F3A253D-7D38-3E13-11BC-A7B92022A86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51542" y="3986129"/>
                  <a:ext cx="98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D6B1D7BC-BA5F-C99A-F75A-424B80B313BD}"/>
                    </a:ext>
                  </a:extLst>
                </p14:cNvPr>
                <p14:cNvContentPartPr/>
                <p14:nvPr/>
              </p14:nvContentPartPr>
              <p14:xfrm>
                <a:off x="7893662" y="3918449"/>
                <a:ext cx="343440" cy="321480"/>
              </p14:xfrm>
            </p:contentPart>
          </mc:Choice>
          <mc:Fallback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D6B1D7BC-BA5F-C99A-F75A-424B80B313B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84662" y="3909809"/>
                  <a:ext cx="3610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923876C8-0FBE-45E4-09BB-C39FBADC859F}"/>
                    </a:ext>
                  </a:extLst>
                </p14:cNvPr>
                <p14:cNvContentPartPr/>
                <p14:nvPr/>
              </p14:nvContentPartPr>
              <p14:xfrm>
                <a:off x="6855062" y="4304009"/>
                <a:ext cx="1188360" cy="259200"/>
              </p14:xfrm>
            </p:contentPart>
          </mc:Choice>
          <mc:Fallback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923876C8-0FBE-45E4-09BB-C39FBADC859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6422" y="4295009"/>
                  <a:ext cx="1206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567DA2D1-26F6-28F8-42D5-834798462EF8}"/>
                    </a:ext>
                  </a:extLst>
                </p14:cNvPr>
                <p14:cNvContentPartPr/>
                <p14:nvPr/>
              </p14:nvContentPartPr>
              <p14:xfrm>
                <a:off x="7204982" y="4503809"/>
                <a:ext cx="146880" cy="173880"/>
              </p14:xfrm>
            </p:contentPart>
          </mc:Choice>
          <mc:Fallback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567DA2D1-26F6-28F8-42D5-834798462EF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195982" y="4495169"/>
                  <a:ext cx="164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1FFCD762-28D2-3CCF-1120-FBFF0F5C8D89}"/>
                    </a:ext>
                  </a:extLst>
                </p14:cNvPr>
                <p14:cNvContentPartPr/>
                <p14:nvPr/>
              </p14:nvContentPartPr>
              <p14:xfrm>
                <a:off x="7391822" y="4425329"/>
                <a:ext cx="75600" cy="185760"/>
              </p14:xfrm>
            </p:contentPart>
          </mc:Choice>
          <mc:Fallback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1FFCD762-28D2-3CCF-1120-FBFF0F5C8D8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382822" y="4416689"/>
                  <a:ext cx="93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198E7D8C-590C-9C3C-D246-140213C60DF4}"/>
                    </a:ext>
                  </a:extLst>
                </p14:cNvPr>
                <p14:cNvContentPartPr/>
                <p14:nvPr/>
              </p14:nvContentPartPr>
              <p14:xfrm>
                <a:off x="7355102" y="4464569"/>
                <a:ext cx="169560" cy="88560"/>
              </p14:xfrm>
            </p:contentPart>
          </mc:Choice>
          <mc:Fallback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198E7D8C-590C-9C3C-D246-140213C60DF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46462" y="4455569"/>
                  <a:ext cx="187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8D671647-2FFB-D7AB-F3D1-44C6DF3CC5F6}"/>
                    </a:ext>
                  </a:extLst>
                </p14:cNvPr>
                <p14:cNvContentPartPr/>
                <p14:nvPr/>
              </p14:nvContentPartPr>
              <p14:xfrm>
                <a:off x="9777182" y="3760409"/>
                <a:ext cx="48960" cy="196200"/>
              </p14:xfrm>
            </p:contentPart>
          </mc:Choice>
          <mc:Fallback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8D671647-2FFB-D7AB-F3D1-44C6DF3CC5F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768182" y="3751409"/>
                  <a:ext cx="66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0684BAAE-F159-9098-FFF0-E0989051027C}"/>
                    </a:ext>
                  </a:extLst>
                </p14:cNvPr>
                <p14:cNvContentPartPr/>
                <p14:nvPr/>
              </p14:nvContentPartPr>
              <p14:xfrm>
                <a:off x="9799862" y="3787049"/>
                <a:ext cx="165960" cy="200160"/>
              </p14:xfrm>
            </p:contentPart>
          </mc:Choice>
          <mc:Fallback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0684BAAE-F159-9098-FFF0-E0989051027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791222" y="3778409"/>
                  <a:ext cx="183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18AA0209-31B5-145B-ABEE-76E9C8B22D71}"/>
                    </a:ext>
                  </a:extLst>
                </p14:cNvPr>
                <p14:cNvContentPartPr/>
                <p14:nvPr/>
              </p14:nvContentPartPr>
              <p14:xfrm>
                <a:off x="9980222" y="3710729"/>
                <a:ext cx="119160" cy="203760"/>
              </p14:xfrm>
            </p:contentPart>
          </mc:Choice>
          <mc:Fallback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18AA0209-31B5-145B-ABEE-76E9C8B22D7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971582" y="3701729"/>
                  <a:ext cx="13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DDB014D6-A8F9-7FEA-20CA-79FC3475ACD5}"/>
                    </a:ext>
                  </a:extLst>
                </p14:cNvPr>
                <p14:cNvContentPartPr/>
                <p14:nvPr/>
              </p14:nvContentPartPr>
              <p14:xfrm>
                <a:off x="9987422" y="3943289"/>
                <a:ext cx="110520" cy="178560"/>
              </p14:xfrm>
            </p:contentPart>
          </mc:Choice>
          <mc:Fallback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DDB014D6-A8F9-7FEA-20CA-79FC3475ACD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978782" y="3934289"/>
                  <a:ext cx="128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9A164ED5-9C96-8CBD-8DF2-66279B695A50}"/>
                    </a:ext>
                  </a:extLst>
                </p14:cNvPr>
                <p14:cNvContentPartPr/>
                <p14:nvPr/>
              </p14:nvContentPartPr>
              <p14:xfrm>
                <a:off x="10132502" y="3728369"/>
                <a:ext cx="163440" cy="231120"/>
              </p14:xfrm>
            </p:contentPart>
          </mc:Choice>
          <mc:Fallback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9A164ED5-9C96-8CBD-8DF2-66279B695A5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123502" y="3719729"/>
                  <a:ext cx="181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B52449BE-0394-5036-8920-623E1B1DBB16}"/>
                    </a:ext>
                  </a:extLst>
                </p14:cNvPr>
                <p14:cNvContentPartPr/>
                <p14:nvPr/>
              </p14:nvContentPartPr>
              <p14:xfrm>
                <a:off x="10222862" y="4019249"/>
                <a:ext cx="163800" cy="77400"/>
              </p14:xfrm>
            </p:contentPart>
          </mc:Choice>
          <mc:Fallback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B52449BE-0394-5036-8920-623E1B1DBB1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214222" y="4010249"/>
                  <a:ext cx="181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E143C96B-C4F9-9B5A-D963-A212F5FA1C24}"/>
                    </a:ext>
                  </a:extLst>
                </p14:cNvPr>
                <p14:cNvContentPartPr/>
                <p14:nvPr/>
              </p14:nvContentPartPr>
              <p14:xfrm>
                <a:off x="10533902" y="3693089"/>
                <a:ext cx="155520" cy="158040"/>
              </p14:xfrm>
            </p:contentPart>
          </mc:Choice>
          <mc:Fallback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E143C96B-C4F9-9B5A-D963-A212F5FA1C2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25262" y="3684449"/>
                  <a:ext cx="173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9A0C6B05-B712-E1ED-8679-BD7DD4336685}"/>
                    </a:ext>
                  </a:extLst>
                </p14:cNvPr>
                <p14:cNvContentPartPr/>
                <p14:nvPr/>
              </p14:nvContentPartPr>
              <p14:xfrm>
                <a:off x="10562702" y="3805049"/>
                <a:ext cx="176400" cy="173520"/>
              </p14:xfrm>
            </p:contentPart>
          </mc:Choice>
          <mc:Fallback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9A0C6B05-B712-E1ED-8679-BD7DD433668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554062" y="3796409"/>
                  <a:ext cx="194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8E284943-F835-2E5E-7694-F3419F06741F}"/>
                    </a:ext>
                  </a:extLst>
                </p14:cNvPr>
                <p14:cNvContentPartPr/>
                <p14:nvPr/>
              </p14:nvContentPartPr>
              <p14:xfrm>
                <a:off x="10717142" y="3735209"/>
                <a:ext cx="192960" cy="291600"/>
              </p14:xfrm>
            </p:contentPart>
          </mc:Choice>
          <mc:Fallback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8E284943-F835-2E5E-7694-F3419F06741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708502" y="3726209"/>
                  <a:ext cx="210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F8F9B1A7-EB8B-30A8-BB3E-28E8E387D8A9}"/>
                    </a:ext>
                  </a:extLst>
                </p14:cNvPr>
                <p14:cNvContentPartPr/>
                <p14:nvPr/>
              </p14:nvContentPartPr>
              <p14:xfrm>
                <a:off x="10987502" y="3669689"/>
                <a:ext cx="247680" cy="316080"/>
              </p14:xfrm>
            </p:contentPart>
          </mc:Choice>
          <mc:Fallback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F8F9B1A7-EB8B-30A8-BB3E-28E8E387D8A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978862" y="3660689"/>
                  <a:ext cx="265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E71D519B-3A11-5437-6444-09FB3F28E2F1}"/>
                    </a:ext>
                  </a:extLst>
                </p14:cNvPr>
                <p14:cNvContentPartPr/>
                <p14:nvPr/>
              </p14:nvContentPartPr>
              <p14:xfrm>
                <a:off x="11195582" y="3675089"/>
                <a:ext cx="100440" cy="195120"/>
              </p14:xfrm>
            </p:contentPart>
          </mc:Choice>
          <mc:Fallback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E71D519B-3A11-5437-6444-09FB3F28E2F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186582" y="3666089"/>
                  <a:ext cx="118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66753DCF-64CA-88BD-F2AF-FA34772C2017}"/>
                    </a:ext>
                  </a:extLst>
                </p14:cNvPr>
                <p14:cNvContentPartPr/>
                <p14:nvPr/>
              </p14:nvContentPartPr>
              <p14:xfrm>
                <a:off x="11285942" y="3667889"/>
                <a:ext cx="139680" cy="308520"/>
              </p14:xfrm>
            </p:contentPart>
          </mc:Choice>
          <mc:Fallback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66753DCF-64CA-88BD-F2AF-FA34772C201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276942" y="3659249"/>
                  <a:ext cx="1573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B9D86D2E-C163-53E7-43A0-754615490C5F}"/>
                    </a:ext>
                  </a:extLst>
                </p14:cNvPr>
                <p14:cNvContentPartPr/>
                <p14:nvPr/>
              </p14:nvContentPartPr>
              <p14:xfrm>
                <a:off x="9900662" y="3945089"/>
                <a:ext cx="1612800" cy="303480"/>
              </p14:xfrm>
            </p:contentPart>
          </mc:Choice>
          <mc:Fallback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B9D86D2E-C163-53E7-43A0-754615490C5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891662" y="3936449"/>
                  <a:ext cx="16304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0A610D63-3157-E525-FA9F-D91C8CB577E5}"/>
                    </a:ext>
                  </a:extLst>
                </p14:cNvPr>
                <p14:cNvContentPartPr/>
                <p14:nvPr/>
              </p14:nvContentPartPr>
              <p14:xfrm>
                <a:off x="10506902" y="4183049"/>
                <a:ext cx="110520" cy="265680"/>
              </p14:xfrm>
            </p:contentPart>
          </mc:Choice>
          <mc:Fallback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0A610D63-3157-E525-FA9F-D91C8CB577E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497902" y="4174409"/>
                  <a:ext cx="128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9E1F3522-709F-8BA1-7078-8933515C2E59}"/>
                    </a:ext>
                  </a:extLst>
                </p14:cNvPr>
                <p14:cNvContentPartPr/>
                <p14:nvPr/>
              </p14:nvContentPartPr>
              <p14:xfrm>
                <a:off x="10510862" y="4198529"/>
                <a:ext cx="340920" cy="277200"/>
              </p14:xfrm>
            </p:contentPart>
          </mc:Choice>
          <mc:Fallback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9E1F3522-709F-8BA1-7078-8933515C2E5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02222" y="4189889"/>
                  <a:ext cx="358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6D63599C-F467-7381-645D-376E3C84EDE1}"/>
                    </a:ext>
                  </a:extLst>
                </p14:cNvPr>
                <p14:cNvContentPartPr/>
                <p14:nvPr/>
              </p14:nvContentPartPr>
              <p14:xfrm>
                <a:off x="10683302" y="4268729"/>
                <a:ext cx="115560" cy="59040"/>
              </p14:xfrm>
            </p:contentPart>
          </mc:Choice>
          <mc:Fallback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6D63599C-F467-7381-645D-376E3C84EDE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674662" y="4259729"/>
                  <a:ext cx="133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AEC2746C-5554-9F72-7B19-054061BB651D}"/>
                    </a:ext>
                  </a:extLst>
                </p14:cNvPr>
                <p14:cNvContentPartPr/>
                <p14:nvPr/>
              </p14:nvContentPartPr>
              <p14:xfrm>
                <a:off x="6969902" y="4994129"/>
                <a:ext cx="267120" cy="192960"/>
              </p14:xfrm>
            </p:contentPart>
          </mc:Choice>
          <mc:Fallback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AEC2746C-5554-9F72-7B19-054061BB651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960902" y="4985129"/>
                  <a:ext cx="284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679545D8-B6A9-F488-947A-B57A73961AC9}"/>
                    </a:ext>
                  </a:extLst>
                </p14:cNvPr>
                <p14:cNvContentPartPr/>
                <p14:nvPr/>
              </p14:nvContentPartPr>
              <p14:xfrm>
                <a:off x="7240622" y="4849769"/>
                <a:ext cx="300240" cy="297720"/>
              </p14:xfrm>
            </p:contentPart>
          </mc:Choice>
          <mc:Fallback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679545D8-B6A9-F488-947A-B57A73961AC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231622" y="4840769"/>
                  <a:ext cx="317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C8281597-9534-405F-0132-189985E56F38}"/>
                    </a:ext>
                  </a:extLst>
                </p14:cNvPr>
                <p14:cNvContentPartPr/>
                <p14:nvPr/>
              </p14:nvContentPartPr>
              <p14:xfrm>
                <a:off x="7482902" y="5024369"/>
                <a:ext cx="203040" cy="162720"/>
              </p14:xfrm>
            </p:contentPart>
          </mc:Choice>
          <mc:Fallback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C8281597-9534-405F-0132-189985E56F3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474262" y="5015369"/>
                  <a:ext cx="220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E835F853-F190-7869-B498-A53FE96F8ED9}"/>
                    </a:ext>
                  </a:extLst>
                </p14:cNvPr>
                <p14:cNvContentPartPr/>
                <p14:nvPr/>
              </p14:nvContentPartPr>
              <p14:xfrm>
                <a:off x="7620782" y="4878929"/>
                <a:ext cx="344520" cy="217440"/>
              </p14:xfrm>
            </p:contentPart>
          </mc:Choice>
          <mc:Fallback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E835F853-F190-7869-B498-A53FE96F8ED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611782" y="4870289"/>
                  <a:ext cx="362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26A3E172-7DD9-D775-3CD9-0779A3F754B9}"/>
                    </a:ext>
                  </a:extLst>
                </p14:cNvPr>
                <p14:cNvContentPartPr/>
                <p14:nvPr/>
              </p14:nvContentPartPr>
              <p14:xfrm>
                <a:off x="8206862" y="4756889"/>
                <a:ext cx="218520" cy="326520"/>
              </p14:xfrm>
            </p:contentPart>
          </mc:Choice>
          <mc:Fallback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26A3E172-7DD9-D775-3CD9-0779A3F754B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198222" y="4748249"/>
                  <a:ext cx="236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987B7CC9-C531-1707-C151-DB2C44406687}"/>
                    </a:ext>
                  </a:extLst>
                </p14:cNvPr>
                <p14:cNvContentPartPr/>
                <p14:nvPr/>
              </p14:nvContentPartPr>
              <p14:xfrm>
                <a:off x="8432942" y="4780649"/>
                <a:ext cx="89640" cy="275760"/>
              </p14:xfrm>
            </p:contentPart>
          </mc:Choice>
          <mc:Fallback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987B7CC9-C531-1707-C151-DB2C4440668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23942" y="4771649"/>
                  <a:ext cx="107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480" name="잉크 479">
                  <a:extLst>
                    <a:ext uri="{FF2B5EF4-FFF2-40B4-BE49-F238E27FC236}">
                      <a16:creationId xmlns:a16="http://schemas.microsoft.com/office/drawing/2014/main" id="{B261098C-4579-5F18-065E-F9B89FF99FE2}"/>
                    </a:ext>
                  </a:extLst>
                </p14:cNvPr>
                <p14:cNvContentPartPr/>
                <p14:nvPr/>
              </p14:nvContentPartPr>
              <p14:xfrm>
                <a:off x="8363462" y="4854449"/>
                <a:ext cx="129960" cy="64800"/>
              </p14:xfrm>
            </p:contentPart>
          </mc:Choice>
          <mc:Fallback>
            <p:pic>
              <p:nvPicPr>
                <p:cNvPr id="480" name="잉크 479">
                  <a:extLst>
                    <a:ext uri="{FF2B5EF4-FFF2-40B4-BE49-F238E27FC236}">
                      <a16:creationId xmlns:a16="http://schemas.microsoft.com/office/drawing/2014/main" id="{B261098C-4579-5F18-065E-F9B89FF99FE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354822" y="4845449"/>
                  <a:ext cx="147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81" name="잉크 480">
                  <a:extLst>
                    <a:ext uri="{FF2B5EF4-FFF2-40B4-BE49-F238E27FC236}">
                      <a16:creationId xmlns:a16="http://schemas.microsoft.com/office/drawing/2014/main" id="{CD67F48A-1A00-B650-5B1D-251B8CC3C67B}"/>
                    </a:ext>
                  </a:extLst>
                </p14:cNvPr>
                <p14:cNvContentPartPr/>
                <p14:nvPr/>
              </p14:nvContentPartPr>
              <p14:xfrm>
                <a:off x="8525822" y="4733489"/>
                <a:ext cx="269280" cy="271080"/>
              </p14:xfrm>
            </p:contentPart>
          </mc:Choice>
          <mc:Fallback>
            <p:pic>
              <p:nvPicPr>
                <p:cNvPr id="481" name="잉크 480">
                  <a:extLst>
                    <a:ext uri="{FF2B5EF4-FFF2-40B4-BE49-F238E27FC236}">
                      <a16:creationId xmlns:a16="http://schemas.microsoft.com/office/drawing/2014/main" id="{CD67F48A-1A00-B650-5B1D-251B8CC3C67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517182" y="4724489"/>
                  <a:ext cx="286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482" name="잉크 481">
                  <a:extLst>
                    <a:ext uri="{FF2B5EF4-FFF2-40B4-BE49-F238E27FC236}">
                      <a16:creationId xmlns:a16="http://schemas.microsoft.com/office/drawing/2014/main" id="{3C165286-2880-EBA3-94AC-A287BE4715CD}"/>
                    </a:ext>
                  </a:extLst>
                </p14:cNvPr>
                <p14:cNvContentPartPr/>
                <p14:nvPr/>
              </p14:nvContentPartPr>
              <p14:xfrm>
                <a:off x="8889782" y="4680209"/>
                <a:ext cx="137880" cy="169200"/>
              </p14:xfrm>
            </p:contentPart>
          </mc:Choice>
          <mc:Fallback>
            <p:pic>
              <p:nvPicPr>
                <p:cNvPr id="482" name="잉크 481">
                  <a:extLst>
                    <a:ext uri="{FF2B5EF4-FFF2-40B4-BE49-F238E27FC236}">
                      <a16:creationId xmlns:a16="http://schemas.microsoft.com/office/drawing/2014/main" id="{3C165286-2880-EBA3-94AC-A287BE4715C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881142" y="4671569"/>
                  <a:ext cx="155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483" name="잉크 482">
                  <a:extLst>
                    <a:ext uri="{FF2B5EF4-FFF2-40B4-BE49-F238E27FC236}">
                      <a16:creationId xmlns:a16="http://schemas.microsoft.com/office/drawing/2014/main" id="{C7B44EEB-2D17-1E81-380D-EA8DF1048CEA}"/>
                    </a:ext>
                  </a:extLst>
                </p14:cNvPr>
                <p14:cNvContentPartPr/>
                <p14:nvPr/>
              </p14:nvContentPartPr>
              <p14:xfrm>
                <a:off x="9049262" y="4627649"/>
                <a:ext cx="148320" cy="271440"/>
              </p14:xfrm>
            </p:contentPart>
          </mc:Choice>
          <mc:Fallback>
            <p:pic>
              <p:nvPicPr>
                <p:cNvPr id="483" name="잉크 482">
                  <a:extLst>
                    <a:ext uri="{FF2B5EF4-FFF2-40B4-BE49-F238E27FC236}">
                      <a16:creationId xmlns:a16="http://schemas.microsoft.com/office/drawing/2014/main" id="{C7B44EEB-2D17-1E81-380D-EA8DF1048CE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40262" y="4618649"/>
                  <a:ext cx="165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484" name="잉크 483">
                  <a:extLst>
                    <a:ext uri="{FF2B5EF4-FFF2-40B4-BE49-F238E27FC236}">
                      <a16:creationId xmlns:a16="http://schemas.microsoft.com/office/drawing/2014/main" id="{49C21D51-FF26-8B2E-F540-C10D7D0C31F2}"/>
                    </a:ext>
                  </a:extLst>
                </p14:cNvPr>
                <p14:cNvContentPartPr/>
                <p14:nvPr/>
              </p14:nvContentPartPr>
              <p14:xfrm>
                <a:off x="9130262" y="4608929"/>
                <a:ext cx="68760" cy="127080"/>
              </p14:xfrm>
            </p:contentPart>
          </mc:Choice>
          <mc:Fallback>
            <p:pic>
              <p:nvPicPr>
                <p:cNvPr id="484" name="잉크 483">
                  <a:extLst>
                    <a:ext uri="{FF2B5EF4-FFF2-40B4-BE49-F238E27FC236}">
                      <a16:creationId xmlns:a16="http://schemas.microsoft.com/office/drawing/2014/main" id="{49C21D51-FF26-8B2E-F540-C10D7D0C31F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21622" y="4600289"/>
                  <a:ext cx="86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07B9920F-4B32-F5D1-C00A-01D1BEEAB68E}"/>
                    </a:ext>
                  </a:extLst>
                </p14:cNvPr>
                <p14:cNvContentPartPr/>
                <p14:nvPr/>
              </p14:nvContentPartPr>
              <p14:xfrm>
                <a:off x="9106142" y="4609289"/>
                <a:ext cx="133560" cy="136080"/>
              </p14:xfrm>
            </p:contentPart>
          </mc:Choice>
          <mc:Fallback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07B9920F-4B32-F5D1-C00A-01D1BEEAB68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097502" y="4600649"/>
                  <a:ext cx="151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486" name="잉크 485">
                  <a:extLst>
                    <a:ext uri="{FF2B5EF4-FFF2-40B4-BE49-F238E27FC236}">
                      <a16:creationId xmlns:a16="http://schemas.microsoft.com/office/drawing/2014/main" id="{8924FFBA-BA4D-553C-340E-0CD74ADE7E1E}"/>
                    </a:ext>
                  </a:extLst>
                </p14:cNvPr>
                <p14:cNvContentPartPr/>
                <p14:nvPr/>
              </p14:nvContentPartPr>
              <p14:xfrm>
                <a:off x="9207662" y="4667969"/>
                <a:ext cx="60840" cy="70920"/>
              </p14:xfrm>
            </p:contentPart>
          </mc:Choice>
          <mc:Fallback>
            <p:pic>
              <p:nvPicPr>
                <p:cNvPr id="486" name="잉크 485">
                  <a:extLst>
                    <a:ext uri="{FF2B5EF4-FFF2-40B4-BE49-F238E27FC236}">
                      <a16:creationId xmlns:a16="http://schemas.microsoft.com/office/drawing/2014/main" id="{8924FFBA-BA4D-553C-340E-0CD74ADE7E1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199022" y="4659329"/>
                  <a:ext cx="78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487" name="잉크 486">
                  <a:extLst>
                    <a:ext uri="{FF2B5EF4-FFF2-40B4-BE49-F238E27FC236}">
                      <a16:creationId xmlns:a16="http://schemas.microsoft.com/office/drawing/2014/main" id="{CD72D8B3-228A-D0F3-1F36-13B39C154073}"/>
                    </a:ext>
                  </a:extLst>
                </p14:cNvPr>
                <p14:cNvContentPartPr/>
                <p14:nvPr/>
              </p14:nvContentPartPr>
              <p14:xfrm>
                <a:off x="9208742" y="4633049"/>
                <a:ext cx="178560" cy="272160"/>
              </p14:xfrm>
            </p:contentPart>
          </mc:Choice>
          <mc:Fallback>
            <p:pic>
              <p:nvPicPr>
                <p:cNvPr id="487" name="잉크 486">
                  <a:extLst>
                    <a:ext uri="{FF2B5EF4-FFF2-40B4-BE49-F238E27FC236}">
                      <a16:creationId xmlns:a16="http://schemas.microsoft.com/office/drawing/2014/main" id="{CD72D8B3-228A-D0F3-1F36-13B39C15407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200102" y="4624409"/>
                  <a:ext cx="196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488" name="잉크 487">
                  <a:extLst>
                    <a:ext uri="{FF2B5EF4-FFF2-40B4-BE49-F238E27FC236}">
                      <a16:creationId xmlns:a16="http://schemas.microsoft.com/office/drawing/2014/main" id="{AEF391D7-EB8C-1D9E-45FF-4ED9DF290CC6}"/>
                    </a:ext>
                  </a:extLst>
                </p14:cNvPr>
                <p14:cNvContentPartPr/>
                <p14:nvPr/>
              </p14:nvContentPartPr>
              <p14:xfrm>
                <a:off x="9327182" y="4570409"/>
                <a:ext cx="241560" cy="278640"/>
              </p14:xfrm>
            </p:contentPart>
          </mc:Choice>
          <mc:Fallback>
            <p:pic>
              <p:nvPicPr>
                <p:cNvPr id="488" name="잉크 487">
                  <a:extLst>
                    <a:ext uri="{FF2B5EF4-FFF2-40B4-BE49-F238E27FC236}">
                      <a16:creationId xmlns:a16="http://schemas.microsoft.com/office/drawing/2014/main" id="{AEF391D7-EB8C-1D9E-45FF-4ED9DF290CC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318182" y="4561409"/>
                  <a:ext cx="259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489" name="잉크 488">
                  <a:extLst>
                    <a:ext uri="{FF2B5EF4-FFF2-40B4-BE49-F238E27FC236}">
                      <a16:creationId xmlns:a16="http://schemas.microsoft.com/office/drawing/2014/main" id="{EC75BCD8-27A1-471C-BDD2-2AF606BBA26F}"/>
                    </a:ext>
                  </a:extLst>
                </p14:cNvPr>
                <p14:cNvContentPartPr/>
                <p14:nvPr/>
              </p14:nvContentPartPr>
              <p14:xfrm>
                <a:off x="9534542" y="4607849"/>
                <a:ext cx="131040" cy="123120"/>
              </p14:xfrm>
            </p:contentPart>
          </mc:Choice>
          <mc:Fallback>
            <p:pic>
              <p:nvPicPr>
                <p:cNvPr id="489" name="잉크 488">
                  <a:extLst>
                    <a:ext uri="{FF2B5EF4-FFF2-40B4-BE49-F238E27FC236}">
                      <a16:creationId xmlns:a16="http://schemas.microsoft.com/office/drawing/2014/main" id="{EC75BCD8-27A1-471C-BDD2-2AF606BBA26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525542" y="4599209"/>
                  <a:ext cx="148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F9EFC1AA-CABD-5A85-352A-ECF9A94F054B}"/>
                    </a:ext>
                  </a:extLst>
                </p14:cNvPr>
                <p14:cNvContentPartPr/>
                <p14:nvPr/>
              </p14:nvContentPartPr>
              <p14:xfrm>
                <a:off x="9596102" y="4713689"/>
                <a:ext cx="225000" cy="175320"/>
              </p14:xfrm>
            </p:contentPart>
          </mc:Choice>
          <mc:Fallback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F9EFC1AA-CABD-5A85-352A-ECF9A94F054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587462" y="4705049"/>
                  <a:ext cx="242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492" name="잉크 491">
                  <a:extLst>
                    <a:ext uri="{FF2B5EF4-FFF2-40B4-BE49-F238E27FC236}">
                      <a16:creationId xmlns:a16="http://schemas.microsoft.com/office/drawing/2014/main" id="{5F10FBDB-D1CE-C173-A079-7004F0A6AD61}"/>
                    </a:ext>
                  </a:extLst>
                </p14:cNvPr>
                <p14:cNvContentPartPr/>
                <p14:nvPr/>
              </p14:nvContentPartPr>
              <p14:xfrm>
                <a:off x="9984902" y="4621529"/>
                <a:ext cx="119160" cy="131760"/>
              </p14:xfrm>
            </p:contentPart>
          </mc:Choice>
          <mc:Fallback>
            <p:pic>
              <p:nvPicPr>
                <p:cNvPr id="492" name="잉크 491">
                  <a:extLst>
                    <a:ext uri="{FF2B5EF4-FFF2-40B4-BE49-F238E27FC236}">
                      <a16:creationId xmlns:a16="http://schemas.microsoft.com/office/drawing/2014/main" id="{5F10FBDB-D1CE-C173-A079-7004F0A6AD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76262" y="4612889"/>
                  <a:ext cx="136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493" name="잉크 492">
                  <a:extLst>
                    <a:ext uri="{FF2B5EF4-FFF2-40B4-BE49-F238E27FC236}">
                      <a16:creationId xmlns:a16="http://schemas.microsoft.com/office/drawing/2014/main" id="{F5715B5D-1E04-7C92-D7F1-FCACE73A3F10}"/>
                    </a:ext>
                  </a:extLst>
                </p14:cNvPr>
                <p14:cNvContentPartPr/>
                <p14:nvPr/>
              </p14:nvContentPartPr>
              <p14:xfrm>
                <a:off x="10030982" y="4752209"/>
                <a:ext cx="118440" cy="102240"/>
              </p14:xfrm>
            </p:contentPart>
          </mc:Choice>
          <mc:Fallback>
            <p:pic>
              <p:nvPicPr>
                <p:cNvPr id="493" name="잉크 492">
                  <a:extLst>
                    <a:ext uri="{FF2B5EF4-FFF2-40B4-BE49-F238E27FC236}">
                      <a16:creationId xmlns:a16="http://schemas.microsoft.com/office/drawing/2014/main" id="{F5715B5D-1E04-7C92-D7F1-FCACE73A3F1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022342" y="4743569"/>
                  <a:ext cx="136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32684B5E-7597-545A-C150-F8F933A69B99}"/>
                    </a:ext>
                  </a:extLst>
                </p14:cNvPr>
                <p14:cNvContentPartPr/>
                <p14:nvPr/>
              </p14:nvContentPartPr>
              <p14:xfrm>
                <a:off x="10101542" y="4559249"/>
                <a:ext cx="603720" cy="361080"/>
              </p14:xfrm>
            </p:contentPart>
          </mc:Choice>
          <mc:Fallback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32684B5E-7597-545A-C150-F8F933A69B9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092542" y="4550249"/>
                  <a:ext cx="621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FCAFEC98-6D3E-BAB3-E841-FE01950C9372}"/>
                    </a:ext>
                  </a:extLst>
                </p14:cNvPr>
                <p14:cNvContentPartPr/>
                <p14:nvPr/>
              </p14:nvContentPartPr>
              <p14:xfrm>
                <a:off x="7199592" y="5455785"/>
                <a:ext cx="172080" cy="134280"/>
              </p14:xfrm>
            </p:contentPart>
          </mc:Choice>
          <mc:Fallback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FCAFEC98-6D3E-BAB3-E841-FE01950C937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190592" y="5447145"/>
                  <a:ext cx="189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CA4E4A5C-5216-8FBE-D669-3039ADA1739D}"/>
                    </a:ext>
                  </a:extLst>
                </p14:cNvPr>
                <p14:cNvContentPartPr/>
                <p14:nvPr/>
              </p14:nvContentPartPr>
              <p14:xfrm>
                <a:off x="7387872" y="5380545"/>
                <a:ext cx="120960" cy="216720"/>
              </p14:xfrm>
            </p:contentPart>
          </mc:Choice>
          <mc:Fallback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CA4E4A5C-5216-8FBE-D669-3039ADA1739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378872" y="5371905"/>
                  <a:ext cx="138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516" name="잉크 515">
                  <a:extLst>
                    <a:ext uri="{FF2B5EF4-FFF2-40B4-BE49-F238E27FC236}">
                      <a16:creationId xmlns:a16="http://schemas.microsoft.com/office/drawing/2014/main" id="{E79FE622-FD1C-B6EA-6D0F-950C81BA86F6}"/>
                    </a:ext>
                  </a:extLst>
                </p14:cNvPr>
                <p14:cNvContentPartPr/>
                <p14:nvPr/>
              </p14:nvContentPartPr>
              <p14:xfrm>
                <a:off x="7480752" y="5306025"/>
                <a:ext cx="144720" cy="206280"/>
              </p14:xfrm>
            </p:contentPart>
          </mc:Choice>
          <mc:Fallback>
            <p:pic>
              <p:nvPicPr>
                <p:cNvPr id="516" name="잉크 515">
                  <a:extLst>
                    <a:ext uri="{FF2B5EF4-FFF2-40B4-BE49-F238E27FC236}">
                      <a16:creationId xmlns:a16="http://schemas.microsoft.com/office/drawing/2014/main" id="{E79FE622-FD1C-B6EA-6D0F-950C81BA86F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471752" y="5297385"/>
                  <a:ext cx="162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517" name="잉크 516">
                  <a:extLst>
                    <a:ext uri="{FF2B5EF4-FFF2-40B4-BE49-F238E27FC236}">
                      <a16:creationId xmlns:a16="http://schemas.microsoft.com/office/drawing/2014/main" id="{8E29E72D-BC57-51B8-4E9A-5AB02F200567}"/>
                    </a:ext>
                  </a:extLst>
                </p14:cNvPr>
                <p14:cNvContentPartPr/>
                <p14:nvPr/>
              </p14:nvContentPartPr>
              <p14:xfrm>
                <a:off x="7627992" y="5355345"/>
                <a:ext cx="43560" cy="173880"/>
              </p14:xfrm>
            </p:contentPart>
          </mc:Choice>
          <mc:Fallback>
            <p:pic>
              <p:nvPicPr>
                <p:cNvPr id="517" name="잉크 516">
                  <a:extLst>
                    <a:ext uri="{FF2B5EF4-FFF2-40B4-BE49-F238E27FC236}">
                      <a16:creationId xmlns:a16="http://schemas.microsoft.com/office/drawing/2014/main" id="{8E29E72D-BC57-51B8-4E9A-5AB02F20056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619352" y="5346705"/>
                  <a:ext cx="61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EB46E55F-2D7F-20F4-599E-A63EC7EAC055}"/>
                    </a:ext>
                  </a:extLst>
                </p14:cNvPr>
                <p14:cNvContentPartPr/>
                <p14:nvPr/>
              </p14:nvContentPartPr>
              <p14:xfrm>
                <a:off x="7683792" y="5235825"/>
                <a:ext cx="244440" cy="219960"/>
              </p14:xfrm>
            </p:contentPart>
          </mc:Choice>
          <mc:Fallback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EB46E55F-2D7F-20F4-599E-A63EC7EAC05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675152" y="5227185"/>
                  <a:ext cx="262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5B4AA408-536B-97B6-DFF2-82B5C4DA9B5C}"/>
                    </a:ext>
                  </a:extLst>
                </p14:cNvPr>
                <p14:cNvContentPartPr/>
                <p14:nvPr/>
              </p14:nvContentPartPr>
              <p14:xfrm>
                <a:off x="7840752" y="5268585"/>
                <a:ext cx="196200" cy="297360"/>
              </p14:xfrm>
            </p:contentPart>
          </mc:Choice>
          <mc:Fallback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5B4AA408-536B-97B6-DFF2-82B5C4DA9B5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832112" y="5259945"/>
                  <a:ext cx="2138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520" name="잉크 519">
                  <a:extLst>
                    <a:ext uri="{FF2B5EF4-FFF2-40B4-BE49-F238E27FC236}">
                      <a16:creationId xmlns:a16="http://schemas.microsoft.com/office/drawing/2014/main" id="{83269743-5072-7B24-5746-928BFEAFD3B8}"/>
                    </a:ext>
                  </a:extLst>
                </p14:cNvPr>
                <p14:cNvContentPartPr/>
                <p14:nvPr/>
              </p14:nvContentPartPr>
              <p14:xfrm>
                <a:off x="8014272" y="5320065"/>
                <a:ext cx="120960" cy="216360"/>
              </p14:xfrm>
            </p:contentPart>
          </mc:Choice>
          <mc:Fallback>
            <p:pic>
              <p:nvPicPr>
                <p:cNvPr id="520" name="잉크 519">
                  <a:extLst>
                    <a:ext uri="{FF2B5EF4-FFF2-40B4-BE49-F238E27FC236}">
                      <a16:creationId xmlns:a16="http://schemas.microsoft.com/office/drawing/2014/main" id="{83269743-5072-7B24-5746-928BFEAFD3B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005632" y="5311425"/>
                  <a:ext cx="138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521" name="잉크 520">
                  <a:extLst>
                    <a:ext uri="{FF2B5EF4-FFF2-40B4-BE49-F238E27FC236}">
                      <a16:creationId xmlns:a16="http://schemas.microsoft.com/office/drawing/2014/main" id="{0225F6A5-2079-5442-3821-3601CFDFD486}"/>
                    </a:ext>
                  </a:extLst>
                </p14:cNvPr>
                <p14:cNvContentPartPr/>
                <p14:nvPr/>
              </p14:nvContentPartPr>
              <p14:xfrm>
                <a:off x="8257272" y="5226465"/>
                <a:ext cx="86400" cy="159840"/>
              </p14:xfrm>
            </p:contentPart>
          </mc:Choice>
          <mc:Fallback>
            <p:pic>
              <p:nvPicPr>
                <p:cNvPr id="521" name="잉크 520">
                  <a:extLst>
                    <a:ext uri="{FF2B5EF4-FFF2-40B4-BE49-F238E27FC236}">
                      <a16:creationId xmlns:a16="http://schemas.microsoft.com/office/drawing/2014/main" id="{0225F6A5-2079-5442-3821-3601CFDFD48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248632" y="5217465"/>
                  <a:ext cx="104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522" name="잉크 521">
                  <a:extLst>
                    <a:ext uri="{FF2B5EF4-FFF2-40B4-BE49-F238E27FC236}">
                      <a16:creationId xmlns:a16="http://schemas.microsoft.com/office/drawing/2014/main" id="{831847B6-7227-5B6E-3867-5F5EED739DE2}"/>
                    </a:ext>
                  </a:extLst>
                </p14:cNvPr>
                <p14:cNvContentPartPr/>
                <p14:nvPr/>
              </p14:nvContentPartPr>
              <p14:xfrm>
                <a:off x="8328552" y="5224305"/>
                <a:ext cx="136800" cy="233280"/>
              </p14:xfrm>
            </p:contentPart>
          </mc:Choice>
          <mc:Fallback>
            <p:pic>
              <p:nvPicPr>
                <p:cNvPr id="522" name="잉크 521">
                  <a:extLst>
                    <a:ext uri="{FF2B5EF4-FFF2-40B4-BE49-F238E27FC236}">
                      <a16:creationId xmlns:a16="http://schemas.microsoft.com/office/drawing/2014/main" id="{831847B6-7227-5B6E-3867-5F5EED739DE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319552" y="5215665"/>
                  <a:ext cx="154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523" name="잉크 522">
                  <a:extLst>
                    <a:ext uri="{FF2B5EF4-FFF2-40B4-BE49-F238E27FC236}">
                      <a16:creationId xmlns:a16="http://schemas.microsoft.com/office/drawing/2014/main" id="{1EA1AD92-BCD2-E57A-CC82-E1701DF4AF91}"/>
                    </a:ext>
                  </a:extLst>
                </p14:cNvPr>
                <p14:cNvContentPartPr/>
                <p14:nvPr/>
              </p14:nvContentPartPr>
              <p14:xfrm>
                <a:off x="8474712" y="5212425"/>
                <a:ext cx="69480" cy="213120"/>
              </p14:xfrm>
            </p:contentPart>
          </mc:Choice>
          <mc:Fallback>
            <p:pic>
              <p:nvPicPr>
                <p:cNvPr id="523" name="잉크 522">
                  <a:extLst>
                    <a:ext uri="{FF2B5EF4-FFF2-40B4-BE49-F238E27FC236}">
                      <a16:creationId xmlns:a16="http://schemas.microsoft.com/office/drawing/2014/main" id="{1EA1AD92-BCD2-E57A-CC82-E1701DF4AF9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465712" y="5203425"/>
                  <a:ext cx="87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524" name="잉크 523">
                  <a:extLst>
                    <a:ext uri="{FF2B5EF4-FFF2-40B4-BE49-F238E27FC236}">
                      <a16:creationId xmlns:a16="http://schemas.microsoft.com/office/drawing/2014/main" id="{23F9BF57-A140-9239-576A-D1410A637A46}"/>
                    </a:ext>
                  </a:extLst>
                </p14:cNvPr>
                <p14:cNvContentPartPr/>
                <p14:nvPr/>
              </p14:nvContentPartPr>
              <p14:xfrm>
                <a:off x="8521152" y="5230425"/>
                <a:ext cx="122400" cy="255240"/>
              </p14:xfrm>
            </p:contentPart>
          </mc:Choice>
          <mc:Fallback>
            <p:pic>
              <p:nvPicPr>
                <p:cNvPr id="524" name="잉크 523">
                  <a:extLst>
                    <a:ext uri="{FF2B5EF4-FFF2-40B4-BE49-F238E27FC236}">
                      <a16:creationId xmlns:a16="http://schemas.microsoft.com/office/drawing/2014/main" id="{23F9BF57-A140-9239-576A-D1410A637A4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512152" y="5221425"/>
                  <a:ext cx="140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525" name="잉크 524">
                  <a:extLst>
                    <a:ext uri="{FF2B5EF4-FFF2-40B4-BE49-F238E27FC236}">
                      <a16:creationId xmlns:a16="http://schemas.microsoft.com/office/drawing/2014/main" id="{A61AEEC0-6E58-1A32-E474-18423EA73E5A}"/>
                    </a:ext>
                  </a:extLst>
                </p14:cNvPr>
                <p14:cNvContentPartPr/>
                <p14:nvPr/>
              </p14:nvContentPartPr>
              <p14:xfrm>
                <a:off x="8571192" y="5184705"/>
                <a:ext cx="201600" cy="158040"/>
              </p14:xfrm>
            </p:contentPart>
          </mc:Choice>
          <mc:Fallback>
            <p:pic>
              <p:nvPicPr>
                <p:cNvPr id="525" name="잉크 524">
                  <a:extLst>
                    <a:ext uri="{FF2B5EF4-FFF2-40B4-BE49-F238E27FC236}">
                      <a16:creationId xmlns:a16="http://schemas.microsoft.com/office/drawing/2014/main" id="{A61AEEC0-6E58-1A32-E474-18423EA73E5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62552" y="5175705"/>
                  <a:ext cx="219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8725598F-D285-8CB4-1A35-8CE911B2146F}"/>
                    </a:ext>
                  </a:extLst>
                </p14:cNvPr>
                <p14:cNvContentPartPr/>
                <p14:nvPr/>
              </p14:nvContentPartPr>
              <p14:xfrm>
                <a:off x="8666592" y="5356425"/>
                <a:ext cx="163440" cy="69840"/>
              </p14:xfrm>
            </p:contentPart>
          </mc:Choice>
          <mc:Fallback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8725598F-D285-8CB4-1A35-8CE911B2146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657592" y="5347785"/>
                  <a:ext cx="181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D6D3339C-5320-8FC6-CAC6-C3B778E548E7}"/>
                    </a:ext>
                  </a:extLst>
                </p14:cNvPr>
                <p14:cNvContentPartPr/>
                <p14:nvPr/>
              </p14:nvContentPartPr>
              <p14:xfrm>
                <a:off x="9085992" y="5178945"/>
                <a:ext cx="65160" cy="117720"/>
              </p14:xfrm>
            </p:contentPart>
          </mc:Choice>
          <mc:Fallback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D6D3339C-5320-8FC6-CAC6-C3B778E548E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076992" y="5170305"/>
                  <a:ext cx="82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529" name="잉크 528">
                  <a:extLst>
                    <a:ext uri="{FF2B5EF4-FFF2-40B4-BE49-F238E27FC236}">
                      <a16:creationId xmlns:a16="http://schemas.microsoft.com/office/drawing/2014/main" id="{5DC268E4-F678-A61C-B73B-4D5932485DAD}"/>
                    </a:ext>
                  </a:extLst>
                </p14:cNvPr>
                <p14:cNvContentPartPr/>
                <p14:nvPr/>
              </p14:nvContentPartPr>
              <p14:xfrm>
                <a:off x="9153672" y="5037465"/>
                <a:ext cx="511920" cy="307800"/>
              </p14:xfrm>
            </p:contentPart>
          </mc:Choice>
          <mc:Fallback>
            <p:pic>
              <p:nvPicPr>
                <p:cNvPr id="529" name="잉크 528">
                  <a:extLst>
                    <a:ext uri="{FF2B5EF4-FFF2-40B4-BE49-F238E27FC236}">
                      <a16:creationId xmlns:a16="http://schemas.microsoft.com/office/drawing/2014/main" id="{5DC268E4-F678-A61C-B73B-4D5932485DA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144672" y="5028825"/>
                  <a:ext cx="529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530" name="잉크 529">
                  <a:extLst>
                    <a:ext uri="{FF2B5EF4-FFF2-40B4-BE49-F238E27FC236}">
                      <a16:creationId xmlns:a16="http://schemas.microsoft.com/office/drawing/2014/main" id="{2ACDEED0-7AE6-65A8-7E3A-CDB262993884}"/>
                    </a:ext>
                  </a:extLst>
                </p14:cNvPr>
                <p14:cNvContentPartPr/>
                <p14:nvPr/>
              </p14:nvContentPartPr>
              <p14:xfrm>
                <a:off x="9535632" y="5205945"/>
                <a:ext cx="111240" cy="108360"/>
              </p14:xfrm>
            </p:contentPart>
          </mc:Choice>
          <mc:Fallback>
            <p:pic>
              <p:nvPicPr>
                <p:cNvPr id="530" name="잉크 529">
                  <a:extLst>
                    <a:ext uri="{FF2B5EF4-FFF2-40B4-BE49-F238E27FC236}">
                      <a16:creationId xmlns:a16="http://schemas.microsoft.com/office/drawing/2014/main" id="{2ACDEED0-7AE6-65A8-7E3A-CDB26299388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526632" y="5197305"/>
                  <a:ext cx="128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531" name="잉크 530">
                  <a:extLst>
                    <a:ext uri="{FF2B5EF4-FFF2-40B4-BE49-F238E27FC236}">
                      <a16:creationId xmlns:a16="http://schemas.microsoft.com/office/drawing/2014/main" id="{6E1DF83D-E0B8-B288-642B-A4079463281C}"/>
                    </a:ext>
                  </a:extLst>
                </p14:cNvPr>
                <p14:cNvContentPartPr/>
                <p14:nvPr/>
              </p14:nvContentPartPr>
              <p14:xfrm>
                <a:off x="9626352" y="5140425"/>
                <a:ext cx="109440" cy="155520"/>
              </p14:xfrm>
            </p:contentPart>
          </mc:Choice>
          <mc:Fallback>
            <p:pic>
              <p:nvPicPr>
                <p:cNvPr id="531" name="잉크 530">
                  <a:extLst>
                    <a:ext uri="{FF2B5EF4-FFF2-40B4-BE49-F238E27FC236}">
                      <a16:creationId xmlns:a16="http://schemas.microsoft.com/office/drawing/2014/main" id="{6E1DF83D-E0B8-B288-642B-A4079463281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617352" y="5131425"/>
                  <a:ext cx="127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532" name="잉크 531">
                  <a:extLst>
                    <a:ext uri="{FF2B5EF4-FFF2-40B4-BE49-F238E27FC236}">
                      <a16:creationId xmlns:a16="http://schemas.microsoft.com/office/drawing/2014/main" id="{A1B6065B-1167-4DB2-BA08-FCFDCD98A8FF}"/>
                    </a:ext>
                  </a:extLst>
                </p14:cNvPr>
                <p14:cNvContentPartPr/>
                <p14:nvPr/>
              </p14:nvContentPartPr>
              <p14:xfrm>
                <a:off x="9723192" y="5025945"/>
                <a:ext cx="159480" cy="152640"/>
              </p14:xfrm>
            </p:contentPart>
          </mc:Choice>
          <mc:Fallback>
            <p:pic>
              <p:nvPicPr>
                <p:cNvPr id="532" name="잉크 531">
                  <a:extLst>
                    <a:ext uri="{FF2B5EF4-FFF2-40B4-BE49-F238E27FC236}">
                      <a16:creationId xmlns:a16="http://schemas.microsoft.com/office/drawing/2014/main" id="{A1B6065B-1167-4DB2-BA08-FCFDCD98A8F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714552" y="5017305"/>
                  <a:ext cx="177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533" name="잉크 532">
                  <a:extLst>
                    <a:ext uri="{FF2B5EF4-FFF2-40B4-BE49-F238E27FC236}">
                      <a16:creationId xmlns:a16="http://schemas.microsoft.com/office/drawing/2014/main" id="{82148511-20E5-B3FC-BF5A-125117444806}"/>
                    </a:ext>
                  </a:extLst>
                </p14:cNvPr>
                <p14:cNvContentPartPr/>
                <p14:nvPr/>
              </p14:nvContentPartPr>
              <p14:xfrm>
                <a:off x="9834792" y="5126745"/>
                <a:ext cx="124560" cy="138240"/>
              </p14:xfrm>
            </p:contentPart>
          </mc:Choice>
          <mc:Fallback>
            <p:pic>
              <p:nvPicPr>
                <p:cNvPr id="533" name="잉크 532">
                  <a:extLst>
                    <a:ext uri="{FF2B5EF4-FFF2-40B4-BE49-F238E27FC236}">
                      <a16:creationId xmlns:a16="http://schemas.microsoft.com/office/drawing/2014/main" id="{82148511-20E5-B3FC-BF5A-12511744480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825792" y="5117745"/>
                  <a:ext cx="142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534" name="잉크 533">
                  <a:extLst>
                    <a:ext uri="{FF2B5EF4-FFF2-40B4-BE49-F238E27FC236}">
                      <a16:creationId xmlns:a16="http://schemas.microsoft.com/office/drawing/2014/main" id="{AD618075-8952-750F-BB51-DBA8BC81185A}"/>
                    </a:ext>
                  </a:extLst>
                </p14:cNvPr>
                <p14:cNvContentPartPr/>
                <p14:nvPr/>
              </p14:nvContentPartPr>
              <p14:xfrm>
                <a:off x="9969432" y="4946745"/>
                <a:ext cx="191160" cy="203400"/>
              </p14:xfrm>
            </p:contentPart>
          </mc:Choice>
          <mc:Fallback>
            <p:pic>
              <p:nvPicPr>
                <p:cNvPr id="534" name="잉크 533">
                  <a:extLst>
                    <a:ext uri="{FF2B5EF4-FFF2-40B4-BE49-F238E27FC236}">
                      <a16:creationId xmlns:a16="http://schemas.microsoft.com/office/drawing/2014/main" id="{AD618075-8952-750F-BB51-DBA8BC81185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60432" y="4938105"/>
                  <a:ext cx="208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535" name="잉크 534">
                  <a:extLst>
                    <a:ext uri="{FF2B5EF4-FFF2-40B4-BE49-F238E27FC236}">
                      <a16:creationId xmlns:a16="http://schemas.microsoft.com/office/drawing/2014/main" id="{D58DF09C-A00A-8C0B-F6FC-57FE755E44E6}"/>
                    </a:ext>
                  </a:extLst>
                </p14:cNvPr>
                <p14:cNvContentPartPr/>
                <p14:nvPr/>
              </p14:nvContentPartPr>
              <p14:xfrm>
                <a:off x="10185432" y="4989945"/>
                <a:ext cx="78120" cy="45000"/>
              </p14:xfrm>
            </p:contentPart>
          </mc:Choice>
          <mc:Fallback>
            <p:pic>
              <p:nvPicPr>
                <p:cNvPr id="535" name="잉크 534">
                  <a:extLst>
                    <a:ext uri="{FF2B5EF4-FFF2-40B4-BE49-F238E27FC236}">
                      <a16:creationId xmlns:a16="http://schemas.microsoft.com/office/drawing/2014/main" id="{D58DF09C-A00A-8C0B-F6FC-57FE755E44E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76432" y="4980945"/>
                  <a:ext cx="95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536" name="잉크 535">
                  <a:extLst>
                    <a:ext uri="{FF2B5EF4-FFF2-40B4-BE49-F238E27FC236}">
                      <a16:creationId xmlns:a16="http://schemas.microsoft.com/office/drawing/2014/main" id="{CD574334-87AC-AEF0-A48A-4C079285B776}"/>
                    </a:ext>
                  </a:extLst>
                </p14:cNvPr>
                <p14:cNvContentPartPr/>
                <p14:nvPr/>
              </p14:nvContentPartPr>
              <p14:xfrm>
                <a:off x="10213872" y="4945665"/>
                <a:ext cx="271800" cy="180000"/>
              </p14:xfrm>
            </p:contentPart>
          </mc:Choice>
          <mc:Fallback>
            <p:pic>
              <p:nvPicPr>
                <p:cNvPr id="536" name="잉크 535">
                  <a:extLst>
                    <a:ext uri="{FF2B5EF4-FFF2-40B4-BE49-F238E27FC236}">
                      <a16:creationId xmlns:a16="http://schemas.microsoft.com/office/drawing/2014/main" id="{CD574334-87AC-AEF0-A48A-4C079285B77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204872" y="4937025"/>
                  <a:ext cx="289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538" name="잉크 537">
                  <a:extLst>
                    <a:ext uri="{FF2B5EF4-FFF2-40B4-BE49-F238E27FC236}">
                      <a16:creationId xmlns:a16="http://schemas.microsoft.com/office/drawing/2014/main" id="{F8DF4CA6-D421-CB8A-EA14-D1856CDD214C}"/>
                    </a:ext>
                  </a:extLst>
                </p14:cNvPr>
                <p14:cNvContentPartPr/>
                <p14:nvPr/>
              </p14:nvContentPartPr>
              <p14:xfrm>
                <a:off x="8991672" y="4803465"/>
                <a:ext cx="681480" cy="176760"/>
              </p14:xfrm>
            </p:contentPart>
          </mc:Choice>
          <mc:Fallback>
            <p:pic>
              <p:nvPicPr>
                <p:cNvPr id="538" name="잉크 537">
                  <a:extLst>
                    <a:ext uri="{FF2B5EF4-FFF2-40B4-BE49-F238E27FC236}">
                      <a16:creationId xmlns:a16="http://schemas.microsoft.com/office/drawing/2014/main" id="{F8DF4CA6-D421-CB8A-EA14-D1856CDD214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983032" y="4794465"/>
                  <a:ext cx="699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539" name="잉크 538">
                  <a:extLst>
                    <a:ext uri="{FF2B5EF4-FFF2-40B4-BE49-F238E27FC236}">
                      <a16:creationId xmlns:a16="http://schemas.microsoft.com/office/drawing/2014/main" id="{6F467680-ABA2-ABE6-AE53-D5611C409C1E}"/>
                    </a:ext>
                  </a:extLst>
                </p14:cNvPr>
                <p14:cNvContentPartPr/>
                <p14:nvPr/>
              </p14:nvContentPartPr>
              <p14:xfrm>
                <a:off x="9211632" y="4876905"/>
                <a:ext cx="146880" cy="120240"/>
              </p14:xfrm>
            </p:contentPart>
          </mc:Choice>
          <mc:Fallback>
            <p:pic>
              <p:nvPicPr>
                <p:cNvPr id="539" name="잉크 538">
                  <a:extLst>
                    <a:ext uri="{FF2B5EF4-FFF2-40B4-BE49-F238E27FC236}">
                      <a16:creationId xmlns:a16="http://schemas.microsoft.com/office/drawing/2014/main" id="{6F467680-ABA2-ABE6-AE53-D5611C409C1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202632" y="4867905"/>
                  <a:ext cx="164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551" name="잉크 550">
                  <a:extLst>
                    <a:ext uri="{FF2B5EF4-FFF2-40B4-BE49-F238E27FC236}">
                      <a16:creationId xmlns:a16="http://schemas.microsoft.com/office/drawing/2014/main" id="{0665DBBA-7456-24D0-9E30-5BDE206300B5}"/>
                    </a:ext>
                  </a:extLst>
                </p14:cNvPr>
                <p14:cNvContentPartPr/>
                <p14:nvPr/>
              </p14:nvContentPartPr>
              <p14:xfrm>
                <a:off x="7517472" y="6169665"/>
                <a:ext cx="207000" cy="253440"/>
              </p14:xfrm>
            </p:contentPart>
          </mc:Choice>
          <mc:Fallback>
            <p:pic>
              <p:nvPicPr>
                <p:cNvPr id="551" name="잉크 550">
                  <a:extLst>
                    <a:ext uri="{FF2B5EF4-FFF2-40B4-BE49-F238E27FC236}">
                      <a16:creationId xmlns:a16="http://schemas.microsoft.com/office/drawing/2014/main" id="{0665DBBA-7456-24D0-9E30-5BDE206300B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508832" y="6161025"/>
                  <a:ext cx="224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552" name="잉크 551">
                  <a:extLst>
                    <a:ext uri="{FF2B5EF4-FFF2-40B4-BE49-F238E27FC236}">
                      <a16:creationId xmlns:a16="http://schemas.microsoft.com/office/drawing/2014/main" id="{920B052A-690D-9BD3-6606-B61CA52B4B8A}"/>
                    </a:ext>
                  </a:extLst>
                </p14:cNvPr>
                <p14:cNvContentPartPr/>
                <p14:nvPr/>
              </p14:nvContentPartPr>
              <p14:xfrm>
                <a:off x="7751112" y="6215385"/>
                <a:ext cx="78840" cy="235800"/>
              </p14:xfrm>
            </p:contentPart>
          </mc:Choice>
          <mc:Fallback>
            <p:pic>
              <p:nvPicPr>
                <p:cNvPr id="552" name="잉크 551">
                  <a:extLst>
                    <a:ext uri="{FF2B5EF4-FFF2-40B4-BE49-F238E27FC236}">
                      <a16:creationId xmlns:a16="http://schemas.microsoft.com/office/drawing/2014/main" id="{920B052A-690D-9BD3-6606-B61CA52B4B8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742112" y="6206385"/>
                  <a:ext cx="96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553" name="잉크 552">
                  <a:extLst>
                    <a:ext uri="{FF2B5EF4-FFF2-40B4-BE49-F238E27FC236}">
                      <a16:creationId xmlns:a16="http://schemas.microsoft.com/office/drawing/2014/main" id="{18B0C213-F6D3-552C-780A-EA18D89285CA}"/>
                    </a:ext>
                  </a:extLst>
                </p14:cNvPr>
                <p14:cNvContentPartPr/>
                <p14:nvPr/>
              </p14:nvContentPartPr>
              <p14:xfrm>
                <a:off x="7701792" y="6299985"/>
                <a:ext cx="138960" cy="49320"/>
              </p14:xfrm>
            </p:contentPart>
          </mc:Choice>
          <mc:Fallback>
            <p:pic>
              <p:nvPicPr>
                <p:cNvPr id="553" name="잉크 552">
                  <a:extLst>
                    <a:ext uri="{FF2B5EF4-FFF2-40B4-BE49-F238E27FC236}">
                      <a16:creationId xmlns:a16="http://schemas.microsoft.com/office/drawing/2014/main" id="{18B0C213-F6D3-552C-780A-EA18D89285C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693152" y="6290985"/>
                  <a:ext cx="156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554" name="잉크 553">
                  <a:extLst>
                    <a:ext uri="{FF2B5EF4-FFF2-40B4-BE49-F238E27FC236}">
                      <a16:creationId xmlns:a16="http://schemas.microsoft.com/office/drawing/2014/main" id="{8329EE01-0A5D-AA2E-170C-727588DA1352}"/>
                    </a:ext>
                  </a:extLst>
                </p14:cNvPr>
                <p14:cNvContentPartPr/>
                <p14:nvPr/>
              </p14:nvContentPartPr>
              <p14:xfrm>
                <a:off x="7903032" y="6159585"/>
                <a:ext cx="145080" cy="210240"/>
              </p14:xfrm>
            </p:contentPart>
          </mc:Choice>
          <mc:Fallback>
            <p:pic>
              <p:nvPicPr>
                <p:cNvPr id="554" name="잉크 553">
                  <a:extLst>
                    <a:ext uri="{FF2B5EF4-FFF2-40B4-BE49-F238E27FC236}">
                      <a16:creationId xmlns:a16="http://schemas.microsoft.com/office/drawing/2014/main" id="{8329EE01-0A5D-AA2E-170C-727588DA135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894032" y="6150585"/>
                  <a:ext cx="162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559" name="잉크 558">
                  <a:extLst>
                    <a:ext uri="{FF2B5EF4-FFF2-40B4-BE49-F238E27FC236}">
                      <a16:creationId xmlns:a16="http://schemas.microsoft.com/office/drawing/2014/main" id="{510BF660-52A4-AAA6-AD5F-1E3380D39F47}"/>
                    </a:ext>
                  </a:extLst>
                </p14:cNvPr>
                <p14:cNvContentPartPr/>
                <p14:nvPr/>
              </p14:nvContentPartPr>
              <p14:xfrm>
                <a:off x="8215512" y="5835945"/>
                <a:ext cx="169560" cy="338040"/>
              </p14:xfrm>
            </p:contentPart>
          </mc:Choice>
          <mc:Fallback>
            <p:pic>
              <p:nvPicPr>
                <p:cNvPr id="559" name="잉크 558">
                  <a:extLst>
                    <a:ext uri="{FF2B5EF4-FFF2-40B4-BE49-F238E27FC236}">
                      <a16:creationId xmlns:a16="http://schemas.microsoft.com/office/drawing/2014/main" id="{510BF660-52A4-AAA6-AD5F-1E3380D39F4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206872" y="5827305"/>
                  <a:ext cx="1872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560" name="잉크 559">
                  <a:extLst>
                    <a:ext uri="{FF2B5EF4-FFF2-40B4-BE49-F238E27FC236}">
                      <a16:creationId xmlns:a16="http://schemas.microsoft.com/office/drawing/2014/main" id="{52664303-5536-5E29-141A-7A42B16B2B09}"/>
                    </a:ext>
                  </a:extLst>
                </p14:cNvPr>
                <p14:cNvContentPartPr/>
                <p14:nvPr/>
              </p14:nvContentPartPr>
              <p14:xfrm>
                <a:off x="8294712" y="6004785"/>
                <a:ext cx="167040" cy="124560"/>
              </p14:xfrm>
            </p:contentPart>
          </mc:Choice>
          <mc:Fallback>
            <p:pic>
              <p:nvPicPr>
                <p:cNvPr id="560" name="잉크 559">
                  <a:extLst>
                    <a:ext uri="{FF2B5EF4-FFF2-40B4-BE49-F238E27FC236}">
                      <a16:creationId xmlns:a16="http://schemas.microsoft.com/office/drawing/2014/main" id="{52664303-5536-5E29-141A-7A42B16B2B0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85712" y="5996145"/>
                  <a:ext cx="184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561" name="잉크 560">
                  <a:extLst>
                    <a:ext uri="{FF2B5EF4-FFF2-40B4-BE49-F238E27FC236}">
                      <a16:creationId xmlns:a16="http://schemas.microsoft.com/office/drawing/2014/main" id="{943C03D1-6AAD-B1C6-619F-721E084485C6}"/>
                    </a:ext>
                  </a:extLst>
                </p14:cNvPr>
                <p14:cNvContentPartPr/>
                <p14:nvPr/>
              </p14:nvContentPartPr>
              <p14:xfrm>
                <a:off x="8489472" y="5918745"/>
                <a:ext cx="125280" cy="169200"/>
              </p14:xfrm>
            </p:contentPart>
          </mc:Choice>
          <mc:Fallback>
            <p:pic>
              <p:nvPicPr>
                <p:cNvPr id="561" name="잉크 560">
                  <a:extLst>
                    <a:ext uri="{FF2B5EF4-FFF2-40B4-BE49-F238E27FC236}">
                      <a16:creationId xmlns:a16="http://schemas.microsoft.com/office/drawing/2014/main" id="{943C03D1-6AAD-B1C6-619F-721E084485C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480832" y="5909745"/>
                  <a:ext cx="142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562" name="잉크 561">
                  <a:extLst>
                    <a:ext uri="{FF2B5EF4-FFF2-40B4-BE49-F238E27FC236}">
                      <a16:creationId xmlns:a16="http://schemas.microsoft.com/office/drawing/2014/main" id="{4797781D-8438-02F3-8159-F88FE57D46C0}"/>
                    </a:ext>
                  </a:extLst>
                </p14:cNvPr>
                <p14:cNvContentPartPr/>
                <p14:nvPr/>
              </p14:nvContentPartPr>
              <p14:xfrm>
                <a:off x="8471112" y="5890665"/>
                <a:ext cx="309240" cy="136080"/>
              </p14:xfrm>
            </p:contentPart>
          </mc:Choice>
          <mc:Fallback>
            <p:pic>
              <p:nvPicPr>
                <p:cNvPr id="562" name="잉크 561">
                  <a:extLst>
                    <a:ext uri="{FF2B5EF4-FFF2-40B4-BE49-F238E27FC236}">
                      <a16:creationId xmlns:a16="http://schemas.microsoft.com/office/drawing/2014/main" id="{4797781D-8438-02F3-8159-F88FE57D46C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462112" y="5882025"/>
                  <a:ext cx="326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565" name="잉크 564">
                  <a:extLst>
                    <a:ext uri="{FF2B5EF4-FFF2-40B4-BE49-F238E27FC236}">
                      <a16:creationId xmlns:a16="http://schemas.microsoft.com/office/drawing/2014/main" id="{B1986775-78B2-598A-E98B-A9B5AA68D3A1}"/>
                    </a:ext>
                  </a:extLst>
                </p14:cNvPr>
                <p14:cNvContentPartPr/>
                <p14:nvPr/>
              </p14:nvContentPartPr>
              <p14:xfrm>
                <a:off x="8811312" y="5709945"/>
                <a:ext cx="112320" cy="303120"/>
              </p14:xfrm>
            </p:contentPart>
          </mc:Choice>
          <mc:Fallback>
            <p:pic>
              <p:nvPicPr>
                <p:cNvPr id="565" name="잉크 564">
                  <a:extLst>
                    <a:ext uri="{FF2B5EF4-FFF2-40B4-BE49-F238E27FC236}">
                      <a16:creationId xmlns:a16="http://schemas.microsoft.com/office/drawing/2014/main" id="{B1986775-78B2-598A-E98B-A9B5AA68D3A1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802312" y="5701305"/>
                  <a:ext cx="129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566" name="잉크 565">
                  <a:extLst>
                    <a:ext uri="{FF2B5EF4-FFF2-40B4-BE49-F238E27FC236}">
                      <a16:creationId xmlns:a16="http://schemas.microsoft.com/office/drawing/2014/main" id="{68E1D684-3738-32C0-BA4D-ADD97FECE1B3}"/>
                    </a:ext>
                  </a:extLst>
                </p14:cNvPr>
                <p14:cNvContentPartPr/>
                <p14:nvPr/>
              </p14:nvContentPartPr>
              <p14:xfrm>
                <a:off x="8717712" y="5838825"/>
                <a:ext cx="26280" cy="141120"/>
              </p14:xfrm>
            </p:contentPart>
          </mc:Choice>
          <mc:Fallback>
            <p:pic>
              <p:nvPicPr>
                <p:cNvPr id="566" name="잉크 565">
                  <a:extLst>
                    <a:ext uri="{FF2B5EF4-FFF2-40B4-BE49-F238E27FC236}">
                      <a16:creationId xmlns:a16="http://schemas.microsoft.com/office/drawing/2014/main" id="{68E1D684-3738-32C0-BA4D-ADD97FECE1B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708712" y="5829825"/>
                  <a:ext cx="43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568" name="잉크 567">
                  <a:extLst>
                    <a:ext uri="{FF2B5EF4-FFF2-40B4-BE49-F238E27FC236}">
                      <a16:creationId xmlns:a16="http://schemas.microsoft.com/office/drawing/2014/main" id="{6425AB0D-E196-A1BF-1ACA-87502B4F88CA}"/>
                    </a:ext>
                  </a:extLst>
                </p14:cNvPr>
                <p14:cNvContentPartPr/>
                <p14:nvPr/>
              </p14:nvContentPartPr>
              <p14:xfrm>
                <a:off x="9545352" y="6176145"/>
                <a:ext cx="52560" cy="52920"/>
              </p14:xfrm>
            </p:contentPart>
          </mc:Choice>
          <mc:Fallback>
            <p:pic>
              <p:nvPicPr>
                <p:cNvPr id="568" name="잉크 567">
                  <a:extLst>
                    <a:ext uri="{FF2B5EF4-FFF2-40B4-BE49-F238E27FC236}">
                      <a16:creationId xmlns:a16="http://schemas.microsoft.com/office/drawing/2014/main" id="{6425AB0D-E196-A1BF-1ACA-87502B4F88CA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536712" y="6167505"/>
                  <a:ext cx="70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569" name="잉크 568">
                  <a:extLst>
                    <a:ext uri="{FF2B5EF4-FFF2-40B4-BE49-F238E27FC236}">
                      <a16:creationId xmlns:a16="http://schemas.microsoft.com/office/drawing/2014/main" id="{266640F5-22E1-DE82-AE1A-2AB581C1D489}"/>
                    </a:ext>
                  </a:extLst>
                </p14:cNvPr>
                <p14:cNvContentPartPr/>
                <p14:nvPr/>
              </p14:nvContentPartPr>
              <p14:xfrm>
                <a:off x="7508112" y="5611305"/>
                <a:ext cx="2799720" cy="1180800"/>
              </p14:xfrm>
            </p:contentPart>
          </mc:Choice>
          <mc:Fallback>
            <p:pic>
              <p:nvPicPr>
                <p:cNvPr id="569" name="잉크 568">
                  <a:extLst>
                    <a:ext uri="{FF2B5EF4-FFF2-40B4-BE49-F238E27FC236}">
                      <a16:creationId xmlns:a16="http://schemas.microsoft.com/office/drawing/2014/main" id="{266640F5-22E1-DE82-AE1A-2AB581C1D48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499472" y="5602665"/>
                  <a:ext cx="2817360" cy="11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572" name="잉크 571">
                  <a:extLst>
                    <a:ext uri="{FF2B5EF4-FFF2-40B4-BE49-F238E27FC236}">
                      <a16:creationId xmlns:a16="http://schemas.microsoft.com/office/drawing/2014/main" id="{A75FF8F4-95FB-8C8A-0248-268E44856D3B}"/>
                    </a:ext>
                  </a:extLst>
                </p14:cNvPr>
                <p14:cNvContentPartPr/>
                <p14:nvPr/>
              </p14:nvContentPartPr>
              <p14:xfrm>
                <a:off x="4601832" y="5539305"/>
                <a:ext cx="5350320" cy="822240"/>
              </p14:xfrm>
            </p:contentPart>
          </mc:Choice>
          <mc:Fallback>
            <p:pic>
              <p:nvPicPr>
                <p:cNvPr id="572" name="잉크 571">
                  <a:extLst>
                    <a:ext uri="{FF2B5EF4-FFF2-40B4-BE49-F238E27FC236}">
                      <a16:creationId xmlns:a16="http://schemas.microsoft.com/office/drawing/2014/main" id="{A75FF8F4-95FB-8C8A-0248-268E44856D3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593192" y="5530305"/>
                  <a:ext cx="536796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573" name="잉크 572">
                  <a:extLst>
                    <a:ext uri="{FF2B5EF4-FFF2-40B4-BE49-F238E27FC236}">
                      <a16:creationId xmlns:a16="http://schemas.microsoft.com/office/drawing/2014/main" id="{5B66F71B-12E8-CE7C-3D44-4099F54ACD65}"/>
                    </a:ext>
                  </a:extLst>
                </p14:cNvPr>
                <p14:cNvContentPartPr/>
                <p14:nvPr/>
              </p14:nvContentPartPr>
              <p14:xfrm>
                <a:off x="4601832" y="6216825"/>
                <a:ext cx="136080" cy="114840"/>
              </p14:xfrm>
            </p:contentPart>
          </mc:Choice>
          <mc:Fallback>
            <p:pic>
              <p:nvPicPr>
                <p:cNvPr id="573" name="잉크 572">
                  <a:extLst>
                    <a:ext uri="{FF2B5EF4-FFF2-40B4-BE49-F238E27FC236}">
                      <a16:creationId xmlns:a16="http://schemas.microsoft.com/office/drawing/2014/main" id="{5B66F71B-12E8-CE7C-3D44-4099F54ACD6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592832" y="6208185"/>
                  <a:ext cx="153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574" name="잉크 573">
                  <a:extLst>
                    <a:ext uri="{FF2B5EF4-FFF2-40B4-BE49-F238E27FC236}">
                      <a16:creationId xmlns:a16="http://schemas.microsoft.com/office/drawing/2014/main" id="{D0D37BF2-C8C4-2687-64DD-B5AD23375000}"/>
                    </a:ext>
                  </a:extLst>
                </p14:cNvPr>
                <p14:cNvContentPartPr/>
                <p14:nvPr/>
              </p14:nvContentPartPr>
              <p14:xfrm>
                <a:off x="4636752" y="6114225"/>
                <a:ext cx="185400" cy="65160"/>
              </p14:xfrm>
            </p:contentPart>
          </mc:Choice>
          <mc:Fallback>
            <p:pic>
              <p:nvPicPr>
                <p:cNvPr id="574" name="잉크 573">
                  <a:extLst>
                    <a:ext uri="{FF2B5EF4-FFF2-40B4-BE49-F238E27FC236}">
                      <a16:creationId xmlns:a16="http://schemas.microsoft.com/office/drawing/2014/main" id="{D0D37BF2-C8C4-2687-64DD-B5AD2337500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628112" y="6105225"/>
                  <a:ext cx="203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576" name="잉크 575">
                  <a:extLst>
                    <a:ext uri="{FF2B5EF4-FFF2-40B4-BE49-F238E27FC236}">
                      <a16:creationId xmlns:a16="http://schemas.microsoft.com/office/drawing/2014/main" id="{8839B9D8-F8BE-63FA-2D36-DDF78C2ECBFD}"/>
                    </a:ext>
                  </a:extLst>
                </p14:cNvPr>
                <p14:cNvContentPartPr/>
                <p14:nvPr/>
              </p14:nvContentPartPr>
              <p14:xfrm>
                <a:off x="2441832" y="4953225"/>
                <a:ext cx="1800" cy="1440"/>
              </p14:xfrm>
            </p:contentPart>
          </mc:Choice>
          <mc:Fallback>
            <p:pic>
              <p:nvPicPr>
                <p:cNvPr id="576" name="잉크 575">
                  <a:extLst>
                    <a:ext uri="{FF2B5EF4-FFF2-40B4-BE49-F238E27FC236}">
                      <a16:creationId xmlns:a16="http://schemas.microsoft.com/office/drawing/2014/main" id="{8839B9D8-F8BE-63FA-2D36-DDF78C2ECBF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432832" y="4944225"/>
                  <a:ext cx="19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577" name="잉크 576">
                  <a:extLst>
                    <a:ext uri="{FF2B5EF4-FFF2-40B4-BE49-F238E27FC236}">
                      <a16:creationId xmlns:a16="http://schemas.microsoft.com/office/drawing/2014/main" id="{82B1D227-CB57-E713-37A6-5B3ABC589EC2}"/>
                    </a:ext>
                  </a:extLst>
                </p14:cNvPr>
                <p14:cNvContentPartPr/>
                <p14:nvPr/>
              </p14:nvContentPartPr>
              <p14:xfrm>
                <a:off x="2336352" y="4957905"/>
                <a:ext cx="164880" cy="301680"/>
              </p14:xfrm>
            </p:contentPart>
          </mc:Choice>
          <mc:Fallback>
            <p:pic>
              <p:nvPicPr>
                <p:cNvPr id="577" name="잉크 576">
                  <a:extLst>
                    <a:ext uri="{FF2B5EF4-FFF2-40B4-BE49-F238E27FC236}">
                      <a16:creationId xmlns:a16="http://schemas.microsoft.com/office/drawing/2014/main" id="{82B1D227-CB57-E713-37A6-5B3ABC589EC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327352" y="4949265"/>
                  <a:ext cx="1825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578" name="잉크 577">
                  <a:extLst>
                    <a:ext uri="{FF2B5EF4-FFF2-40B4-BE49-F238E27FC236}">
                      <a16:creationId xmlns:a16="http://schemas.microsoft.com/office/drawing/2014/main" id="{145FA45C-500A-FF2E-8C9E-33E7F3170026}"/>
                    </a:ext>
                  </a:extLst>
                </p14:cNvPr>
                <p14:cNvContentPartPr/>
                <p14:nvPr/>
              </p14:nvContentPartPr>
              <p14:xfrm>
                <a:off x="2559552" y="4987785"/>
                <a:ext cx="91080" cy="239400"/>
              </p14:xfrm>
            </p:contentPart>
          </mc:Choice>
          <mc:Fallback>
            <p:pic>
              <p:nvPicPr>
                <p:cNvPr id="578" name="잉크 577">
                  <a:extLst>
                    <a:ext uri="{FF2B5EF4-FFF2-40B4-BE49-F238E27FC236}">
                      <a16:creationId xmlns:a16="http://schemas.microsoft.com/office/drawing/2014/main" id="{145FA45C-500A-FF2E-8C9E-33E7F317002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550912" y="4979145"/>
                  <a:ext cx="108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579" name="잉크 578">
                  <a:extLst>
                    <a:ext uri="{FF2B5EF4-FFF2-40B4-BE49-F238E27FC236}">
                      <a16:creationId xmlns:a16="http://schemas.microsoft.com/office/drawing/2014/main" id="{622F9675-6D4C-3C0D-C2FC-0B42AA2AD85D}"/>
                    </a:ext>
                  </a:extLst>
                </p14:cNvPr>
                <p14:cNvContentPartPr/>
                <p14:nvPr/>
              </p14:nvContentPartPr>
              <p14:xfrm>
                <a:off x="2477472" y="5042865"/>
                <a:ext cx="207000" cy="153360"/>
              </p14:xfrm>
            </p:contentPart>
          </mc:Choice>
          <mc:Fallback>
            <p:pic>
              <p:nvPicPr>
                <p:cNvPr id="579" name="잉크 578">
                  <a:extLst>
                    <a:ext uri="{FF2B5EF4-FFF2-40B4-BE49-F238E27FC236}">
                      <a16:creationId xmlns:a16="http://schemas.microsoft.com/office/drawing/2014/main" id="{622F9675-6D4C-3C0D-C2FC-0B42AA2AD85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468832" y="5034225"/>
                  <a:ext cx="224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580" name="잉크 579">
                  <a:extLst>
                    <a:ext uri="{FF2B5EF4-FFF2-40B4-BE49-F238E27FC236}">
                      <a16:creationId xmlns:a16="http://schemas.microsoft.com/office/drawing/2014/main" id="{9EBEB228-D3DC-FFEB-00A4-08FC5BB364DB}"/>
                    </a:ext>
                  </a:extLst>
                </p14:cNvPr>
                <p14:cNvContentPartPr/>
                <p14:nvPr/>
              </p14:nvContentPartPr>
              <p14:xfrm>
                <a:off x="2674032" y="4933785"/>
                <a:ext cx="243000" cy="222480"/>
              </p14:xfrm>
            </p:contentPart>
          </mc:Choice>
          <mc:Fallback>
            <p:pic>
              <p:nvPicPr>
                <p:cNvPr id="580" name="잉크 579">
                  <a:extLst>
                    <a:ext uri="{FF2B5EF4-FFF2-40B4-BE49-F238E27FC236}">
                      <a16:creationId xmlns:a16="http://schemas.microsoft.com/office/drawing/2014/main" id="{9EBEB228-D3DC-FFEB-00A4-08FC5BB364D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665392" y="4924785"/>
                  <a:ext cx="260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581" name="잉크 580">
                  <a:extLst>
                    <a:ext uri="{FF2B5EF4-FFF2-40B4-BE49-F238E27FC236}">
                      <a16:creationId xmlns:a16="http://schemas.microsoft.com/office/drawing/2014/main" id="{96CB0C81-E205-3C71-F258-56ED4AFD8095}"/>
                    </a:ext>
                  </a:extLst>
                </p14:cNvPr>
                <p14:cNvContentPartPr/>
                <p14:nvPr/>
              </p14:nvContentPartPr>
              <p14:xfrm>
                <a:off x="2992632" y="4854585"/>
                <a:ext cx="150120" cy="227160"/>
              </p14:xfrm>
            </p:contentPart>
          </mc:Choice>
          <mc:Fallback>
            <p:pic>
              <p:nvPicPr>
                <p:cNvPr id="581" name="잉크 580">
                  <a:extLst>
                    <a:ext uri="{FF2B5EF4-FFF2-40B4-BE49-F238E27FC236}">
                      <a16:creationId xmlns:a16="http://schemas.microsoft.com/office/drawing/2014/main" id="{96CB0C81-E205-3C71-F258-56ED4AFD809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983632" y="4845585"/>
                  <a:ext cx="167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582" name="잉크 581">
                  <a:extLst>
                    <a:ext uri="{FF2B5EF4-FFF2-40B4-BE49-F238E27FC236}">
                      <a16:creationId xmlns:a16="http://schemas.microsoft.com/office/drawing/2014/main" id="{F057FFFF-5FC3-E9B5-BF83-B91901C5DC0F}"/>
                    </a:ext>
                  </a:extLst>
                </p14:cNvPr>
                <p14:cNvContentPartPr/>
                <p14:nvPr/>
              </p14:nvContentPartPr>
              <p14:xfrm>
                <a:off x="3173352" y="4892025"/>
                <a:ext cx="118080" cy="203040"/>
              </p14:xfrm>
            </p:contentPart>
          </mc:Choice>
          <mc:Fallback>
            <p:pic>
              <p:nvPicPr>
                <p:cNvPr id="582" name="잉크 581">
                  <a:extLst>
                    <a:ext uri="{FF2B5EF4-FFF2-40B4-BE49-F238E27FC236}">
                      <a16:creationId xmlns:a16="http://schemas.microsoft.com/office/drawing/2014/main" id="{F057FFFF-5FC3-E9B5-BF83-B91901C5DC0F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164712" y="4883385"/>
                  <a:ext cx="135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583" name="잉크 582">
                  <a:extLst>
                    <a:ext uri="{FF2B5EF4-FFF2-40B4-BE49-F238E27FC236}">
                      <a16:creationId xmlns:a16="http://schemas.microsoft.com/office/drawing/2014/main" id="{F05655DF-8C95-62B6-26E4-2E0AA71269CE}"/>
                    </a:ext>
                  </a:extLst>
                </p14:cNvPr>
                <p14:cNvContentPartPr/>
                <p14:nvPr/>
              </p14:nvContentPartPr>
              <p14:xfrm>
                <a:off x="3140592" y="4920105"/>
                <a:ext cx="132480" cy="76680"/>
              </p14:xfrm>
            </p:contentPart>
          </mc:Choice>
          <mc:Fallback>
            <p:pic>
              <p:nvPicPr>
                <p:cNvPr id="583" name="잉크 582">
                  <a:extLst>
                    <a:ext uri="{FF2B5EF4-FFF2-40B4-BE49-F238E27FC236}">
                      <a16:creationId xmlns:a16="http://schemas.microsoft.com/office/drawing/2014/main" id="{F05655DF-8C95-62B6-26E4-2E0AA71269C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131592" y="4911105"/>
                  <a:ext cx="150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584" name="잉크 583">
                  <a:extLst>
                    <a:ext uri="{FF2B5EF4-FFF2-40B4-BE49-F238E27FC236}">
                      <a16:creationId xmlns:a16="http://schemas.microsoft.com/office/drawing/2014/main" id="{0A79830D-FF19-470C-FFD9-8A634E278DD3}"/>
                    </a:ext>
                  </a:extLst>
                </p14:cNvPr>
                <p14:cNvContentPartPr/>
                <p14:nvPr/>
              </p14:nvContentPartPr>
              <p14:xfrm>
                <a:off x="3296472" y="4851705"/>
                <a:ext cx="226080" cy="213120"/>
              </p14:xfrm>
            </p:contentPart>
          </mc:Choice>
          <mc:Fallback>
            <p:pic>
              <p:nvPicPr>
                <p:cNvPr id="584" name="잉크 583">
                  <a:extLst>
                    <a:ext uri="{FF2B5EF4-FFF2-40B4-BE49-F238E27FC236}">
                      <a16:creationId xmlns:a16="http://schemas.microsoft.com/office/drawing/2014/main" id="{0A79830D-FF19-470C-FFD9-8A634E278DD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287832" y="4843065"/>
                  <a:ext cx="243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585" name="잉크 584">
                  <a:extLst>
                    <a:ext uri="{FF2B5EF4-FFF2-40B4-BE49-F238E27FC236}">
                      <a16:creationId xmlns:a16="http://schemas.microsoft.com/office/drawing/2014/main" id="{5BD4E671-6208-7179-DB6D-4488C43E305D}"/>
                    </a:ext>
                  </a:extLst>
                </p14:cNvPr>
                <p14:cNvContentPartPr/>
                <p14:nvPr/>
              </p14:nvContentPartPr>
              <p14:xfrm>
                <a:off x="3611472" y="4769265"/>
                <a:ext cx="182880" cy="208080"/>
              </p14:xfrm>
            </p:contentPart>
          </mc:Choice>
          <mc:Fallback>
            <p:pic>
              <p:nvPicPr>
                <p:cNvPr id="585" name="잉크 584">
                  <a:extLst>
                    <a:ext uri="{FF2B5EF4-FFF2-40B4-BE49-F238E27FC236}">
                      <a16:creationId xmlns:a16="http://schemas.microsoft.com/office/drawing/2014/main" id="{5BD4E671-6208-7179-DB6D-4488C43E305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602472" y="4760265"/>
                  <a:ext cx="200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586" name="잉크 585">
                  <a:extLst>
                    <a:ext uri="{FF2B5EF4-FFF2-40B4-BE49-F238E27FC236}">
                      <a16:creationId xmlns:a16="http://schemas.microsoft.com/office/drawing/2014/main" id="{D53AB5DD-C400-0B96-00AA-C85D8D5B0750}"/>
                    </a:ext>
                  </a:extLst>
                </p14:cNvPr>
                <p14:cNvContentPartPr/>
                <p14:nvPr/>
              </p14:nvContentPartPr>
              <p14:xfrm>
                <a:off x="3774192" y="4715625"/>
                <a:ext cx="271800" cy="221760"/>
              </p14:xfrm>
            </p:contentPart>
          </mc:Choice>
          <mc:Fallback>
            <p:pic>
              <p:nvPicPr>
                <p:cNvPr id="586" name="잉크 585">
                  <a:extLst>
                    <a:ext uri="{FF2B5EF4-FFF2-40B4-BE49-F238E27FC236}">
                      <a16:creationId xmlns:a16="http://schemas.microsoft.com/office/drawing/2014/main" id="{D53AB5DD-C400-0B96-00AA-C85D8D5B075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765552" y="4706985"/>
                  <a:ext cx="289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587" name="잉크 586">
                  <a:extLst>
                    <a:ext uri="{FF2B5EF4-FFF2-40B4-BE49-F238E27FC236}">
                      <a16:creationId xmlns:a16="http://schemas.microsoft.com/office/drawing/2014/main" id="{FC9FA2F5-E0A3-35F0-1AF7-B918BB09CA56}"/>
                    </a:ext>
                  </a:extLst>
                </p14:cNvPr>
                <p14:cNvContentPartPr/>
                <p14:nvPr/>
              </p14:nvContentPartPr>
              <p14:xfrm>
                <a:off x="4121592" y="4556865"/>
                <a:ext cx="455400" cy="261360"/>
              </p14:xfrm>
            </p:contentPart>
          </mc:Choice>
          <mc:Fallback>
            <p:pic>
              <p:nvPicPr>
                <p:cNvPr id="587" name="잉크 586">
                  <a:extLst>
                    <a:ext uri="{FF2B5EF4-FFF2-40B4-BE49-F238E27FC236}">
                      <a16:creationId xmlns:a16="http://schemas.microsoft.com/office/drawing/2014/main" id="{FC9FA2F5-E0A3-35F0-1AF7-B918BB09CA5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112592" y="4547865"/>
                  <a:ext cx="473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588" name="잉크 587">
                  <a:extLst>
                    <a:ext uri="{FF2B5EF4-FFF2-40B4-BE49-F238E27FC236}">
                      <a16:creationId xmlns:a16="http://schemas.microsoft.com/office/drawing/2014/main" id="{C4DECCD8-FB85-8EDC-FCCE-66753EB89E7B}"/>
                    </a:ext>
                  </a:extLst>
                </p14:cNvPr>
                <p14:cNvContentPartPr/>
                <p14:nvPr/>
              </p14:nvContentPartPr>
              <p14:xfrm>
                <a:off x="4549632" y="4540305"/>
                <a:ext cx="142920" cy="99000"/>
              </p14:xfrm>
            </p:contentPart>
          </mc:Choice>
          <mc:Fallback>
            <p:pic>
              <p:nvPicPr>
                <p:cNvPr id="588" name="잉크 587">
                  <a:extLst>
                    <a:ext uri="{FF2B5EF4-FFF2-40B4-BE49-F238E27FC236}">
                      <a16:creationId xmlns:a16="http://schemas.microsoft.com/office/drawing/2014/main" id="{C4DECCD8-FB85-8EDC-FCCE-66753EB89E7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540632" y="4531305"/>
                  <a:ext cx="160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589" name="잉크 588">
                  <a:extLst>
                    <a:ext uri="{FF2B5EF4-FFF2-40B4-BE49-F238E27FC236}">
                      <a16:creationId xmlns:a16="http://schemas.microsoft.com/office/drawing/2014/main" id="{74ABF2EB-EA4B-EA85-F122-CCC500364422}"/>
                    </a:ext>
                  </a:extLst>
                </p14:cNvPr>
                <p14:cNvContentPartPr/>
                <p14:nvPr/>
              </p14:nvContentPartPr>
              <p14:xfrm>
                <a:off x="4668792" y="4600785"/>
                <a:ext cx="174960" cy="108720"/>
              </p14:xfrm>
            </p:contentPart>
          </mc:Choice>
          <mc:Fallback>
            <p:pic>
              <p:nvPicPr>
                <p:cNvPr id="589" name="잉크 588">
                  <a:extLst>
                    <a:ext uri="{FF2B5EF4-FFF2-40B4-BE49-F238E27FC236}">
                      <a16:creationId xmlns:a16="http://schemas.microsoft.com/office/drawing/2014/main" id="{74ABF2EB-EA4B-EA85-F122-CCC50036442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660152" y="4591785"/>
                  <a:ext cx="192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590" name="잉크 589">
                  <a:extLst>
                    <a:ext uri="{FF2B5EF4-FFF2-40B4-BE49-F238E27FC236}">
                      <a16:creationId xmlns:a16="http://schemas.microsoft.com/office/drawing/2014/main" id="{578B29BF-412B-0FFE-1362-35214867F54B}"/>
                    </a:ext>
                  </a:extLst>
                </p14:cNvPr>
                <p14:cNvContentPartPr/>
                <p14:nvPr/>
              </p14:nvContentPartPr>
              <p14:xfrm>
                <a:off x="4796952" y="4255905"/>
                <a:ext cx="794160" cy="382320"/>
              </p14:xfrm>
            </p:contentPart>
          </mc:Choice>
          <mc:Fallback>
            <p:pic>
              <p:nvPicPr>
                <p:cNvPr id="590" name="잉크 589">
                  <a:extLst>
                    <a:ext uri="{FF2B5EF4-FFF2-40B4-BE49-F238E27FC236}">
                      <a16:creationId xmlns:a16="http://schemas.microsoft.com/office/drawing/2014/main" id="{578B29BF-412B-0FFE-1362-35214867F54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787952" y="4247265"/>
                  <a:ext cx="8118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591" name="잉크 590">
                  <a:extLst>
                    <a:ext uri="{FF2B5EF4-FFF2-40B4-BE49-F238E27FC236}">
                      <a16:creationId xmlns:a16="http://schemas.microsoft.com/office/drawing/2014/main" id="{A5174486-6A82-FD6A-8D6C-0288D9744A7D}"/>
                    </a:ext>
                  </a:extLst>
                </p14:cNvPr>
                <p14:cNvContentPartPr/>
                <p14:nvPr/>
              </p14:nvContentPartPr>
              <p14:xfrm>
                <a:off x="5557272" y="4307025"/>
                <a:ext cx="230760" cy="199080"/>
              </p14:xfrm>
            </p:contentPart>
          </mc:Choice>
          <mc:Fallback>
            <p:pic>
              <p:nvPicPr>
                <p:cNvPr id="591" name="잉크 590">
                  <a:extLst>
                    <a:ext uri="{FF2B5EF4-FFF2-40B4-BE49-F238E27FC236}">
                      <a16:creationId xmlns:a16="http://schemas.microsoft.com/office/drawing/2014/main" id="{A5174486-6A82-FD6A-8D6C-0288D9744A7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548272" y="4298385"/>
                  <a:ext cx="248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592" name="잉크 591">
                  <a:extLst>
                    <a:ext uri="{FF2B5EF4-FFF2-40B4-BE49-F238E27FC236}">
                      <a16:creationId xmlns:a16="http://schemas.microsoft.com/office/drawing/2014/main" id="{F71D988A-D87A-441D-5CD7-CE9893C67E4C}"/>
                    </a:ext>
                  </a:extLst>
                </p14:cNvPr>
                <p14:cNvContentPartPr/>
                <p14:nvPr/>
              </p14:nvContentPartPr>
              <p14:xfrm>
                <a:off x="5759592" y="4174905"/>
                <a:ext cx="173880" cy="154800"/>
              </p14:xfrm>
            </p:contentPart>
          </mc:Choice>
          <mc:Fallback>
            <p:pic>
              <p:nvPicPr>
                <p:cNvPr id="592" name="잉크 591">
                  <a:extLst>
                    <a:ext uri="{FF2B5EF4-FFF2-40B4-BE49-F238E27FC236}">
                      <a16:creationId xmlns:a16="http://schemas.microsoft.com/office/drawing/2014/main" id="{F71D988A-D87A-441D-5CD7-CE9893C67E4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750952" y="4165905"/>
                  <a:ext cx="191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593" name="잉크 592">
                  <a:extLst>
                    <a:ext uri="{FF2B5EF4-FFF2-40B4-BE49-F238E27FC236}">
                      <a16:creationId xmlns:a16="http://schemas.microsoft.com/office/drawing/2014/main" id="{9B919C5F-3E4E-AAE5-483D-56DEA0FF5353}"/>
                    </a:ext>
                  </a:extLst>
                </p14:cNvPr>
                <p14:cNvContentPartPr/>
                <p14:nvPr/>
              </p14:nvContentPartPr>
              <p14:xfrm>
                <a:off x="5985672" y="4130985"/>
                <a:ext cx="91440" cy="150840"/>
              </p14:xfrm>
            </p:contentPart>
          </mc:Choice>
          <mc:Fallback>
            <p:pic>
              <p:nvPicPr>
                <p:cNvPr id="593" name="잉크 592">
                  <a:extLst>
                    <a:ext uri="{FF2B5EF4-FFF2-40B4-BE49-F238E27FC236}">
                      <a16:creationId xmlns:a16="http://schemas.microsoft.com/office/drawing/2014/main" id="{9B919C5F-3E4E-AAE5-483D-56DEA0FF535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977032" y="4121985"/>
                  <a:ext cx="109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594" name="잉크 593">
                  <a:extLst>
                    <a:ext uri="{FF2B5EF4-FFF2-40B4-BE49-F238E27FC236}">
                      <a16:creationId xmlns:a16="http://schemas.microsoft.com/office/drawing/2014/main" id="{F34DD2F8-B86D-4AED-3276-056DCBAAC781}"/>
                    </a:ext>
                  </a:extLst>
                </p14:cNvPr>
                <p14:cNvContentPartPr/>
                <p14:nvPr/>
              </p14:nvContentPartPr>
              <p14:xfrm>
                <a:off x="6036792" y="4064745"/>
                <a:ext cx="200160" cy="174600"/>
              </p14:xfrm>
            </p:contentPart>
          </mc:Choice>
          <mc:Fallback>
            <p:pic>
              <p:nvPicPr>
                <p:cNvPr id="594" name="잉크 593">
                  <a:extLst>
                    <a:ext uri="{FF2B5EF4-FFF2-40B4-BE49-F238E27FC236}">
                      <a16:creationId xmlns:a16="http://schemas.microsoft.com/office/drawing/2014/main" id="{F34DD2F8-B86D-4AED-3276-056DCBAAC78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028152" y="4055745"/>
                  <a:ext cx="217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595" name="잉크 594">
                  <a:extLst>
                    <a:ext uri="{FF2B5EF4-FFF2-40B4-BE49-F238E27FC236}">
                      <a16:creationId xmlns:a16="http://schemas.microsoft.com/office/drawing/2014/main" id="{55AC7B71-3566-5669-BE6B-DB7DB4071EE3}"/>
                    </a:ext>
                  </a:extLst>
                </p14:cNvPr>
                <p14:cNvContentPartPr/>
                <p14:nvPr/>
              </p14:nvContentPartPr>
              <p14:xfrm>
                <a:off x="6238752" y="3983385"/>
                <a:ext cx="154080" cy="107640"/>
              </p14:xfrm>
            </p:contentPart>
          </mc:Choice>
          <mc:Fallback>
            <p:pic>
              <p:nvPicPr>
                <p:cNvPr id="595" name="잉크 594">
                  <a:extLst>
                    <a:ext uri="{FF2B5EF4-FFF2-40B4-BE49-F238E27FC236}">
                      <a16:creationId xmlns:a16="http://schemas.microsoft.com/office/drawing/2014/main" id="{55AC7B71-3566-5669-BE6B-DB7DB4071EE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230112" y="3974385"/>
                  <a:ext cx="171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596" name="잉크 595">
                  <a:extLst>
                    <a:ext uri="{FF2B5EF4-FFF2-40B4-BE49-F238E27FC236}">
                      <a16:creationId xmlns:a16="http://schemas.microsoft.com/office/drawing/2014/main" id="{580CB4DC-41AE-2CD7-991D-2241F15FE55B}"/>
                    </a:ext>
                  </a:extLst>
                </p14:cNvPr>
                <p14:cNvContentPartPr/>
                <p14:nvPr/>
              </p14:nvContentPartPr>
              <p14:xfrm>
                <a:off x="6331272" y="4069065"/>
                <a:ext cx="88920" cy="66600"/>
              </p14:xfrm>
            </p:contentPart>
          </mc:Choice>
          <mc:Fallback>
            <p:pic>
              <p:nvPicPr>
                <p:cNvPr id="596" name="잉크 595">
                  <a:extLst>
                    <a:ext uri="{FF2B5EF4-FFF2-40B4-BE49-F238E27FC236}">
                      <a16:creationId xmlns:a16="http://schemas.microsoft.com/office/drawing/2014/main" id="{580CB4DC-41AE-2CD7-991D-2241F15FE55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322272" y="4060065"/>
                  <a:ext cx="106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597" name="잉크 596">
                  <a:extLst>
                    <a:ext uri="{FF2B5EF4-FFF2-40B4-BE49-F238E27FC236}">
                      <a16:creationId xmlns:a16="http://schemas.microsoft.com/office/drawing/2014/main" id="{70446BF6-6D72-6532-3369-4F68C6677FD8}"/>
                    </a:ext>
                  </a:extLst>
                </p14:cNvPr>
                <p14:cNvContentPartPr/>
                <p14:nvPr/>
              </p14:nvContentPartPr>
              <p14:xfrm>
                <a:off x="6356112" y="3965025"/>
                <a:ext cx="208080" cy="257760"/>
              </p14:xfrm>
            </p:contentPart>
          </mc:Choice>
          <mc:Fallback>
            <p:pic>
              <p:nvPicPr>
                <p:cNvPr id="597" name="잉크 596">
                  <a:extLst>
                    <a:ext uri="{FF2B5EF4-FFF2-40B4-BE49-F238E27FC236}">
                      <a16:creationId xmlns:a16="http://schemas.microsoft.com/office/drawing/2014/main" id="{70446BF6-6D72-6532-3369-4F68C6677FD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347112" y="3956385"/>
                  <a:ext cx="225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598" name="잉크 597">
                  <a:extLst>
                    <a:ext uri="{FF2B5EF4-FFF2-40B4-BE49-F238E27FC236}">
                      <a16:creationId xmlns:a16="http://schemas.microsoft.com/office/drawing/2014/main" id="{835F6D6B-8A59-4E0E-B671-DFE411AE9F84}"/>
                    </a:ext>
                  </a:extLst>
                </p14:cNvPr>
                <p14:cNvContentPartPr/>
                <p14:nvPr/>
              </p14:nvContentPartPr>
              <p14:xfrm>
                <a:off x="6642672" y="3877545"/>
                <a:ext cx="18720" cy="147240"/>
              </p14:xfrm>
            </p:contentPart>
          </mc:Choice>
          <mc:Fallback>
            <p:pic>
              <p:nvPicPr>
                <p:cNvPr id="598" name="잉크 597">
                  <a:extLst>
                    <a:ext uri="{FF2B5EF4-FFF2-40B4-BE49-F238E27FC236}">
                      <a16:creationId xmlns:a16="http://schemas.microsoft.com/office/drawing/2014/main" id="{835F6D6B-8A59-4E0E-B671-DFE411AE9F8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633672" y="3868905"/>
                  <a:ext cx="36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607" name="잉크 606">
                  <a:extLst>
                    <a:ext uri="{FF2B5EF4-FFF2-40B4-BE49-F238E27FC236}">
                      <a16:creationId xmlns:a16="http://schemas.microsoft.com/office/drawing/2014/main" id="{909D01A1-44B0-B8C4-B010-DBD1A55CF178}"/>
                    </a:ext>
                  </a:extLst>
                </p14:cNvPr>
                <p14:cNvContentPartPr/>
                <p14:nvPr/>
              </p14:nvContentPartPr>
              <p14:xfrm>
                <a:off x="2742072" y="5631825"/>
                <a:ext cx="220320" cy="70560"/>
              </p14:xfrm>
            </p:contentPart>
          </mc:Choice>
          <mc:Fallback>
            <p:pic>
              <p:nvPicPr>
                <p:cNvPr id="607" name="잉크 606">
                  <a:extLst>
                    <a:ext uri="{FF2B5EF4-FFF2-40B4-BE49-F238E27FC236}">
                      <a16:creationId xmlns:a16="http://schemas.microsoft.com/office/drawing/2014/main" id="{909D01A1-44B0-B8C4-B010-DBD1A55CF17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733072" y="5622825"/>
                  <a:ext cx="237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608" name="잉크 607">
                  <a:extLst>
                    <a:ext uri="{FF2B5EF4-FFF2-40B4-BE49-F238E27FC236}">
                      <a16:creationId xmlns:a16="http://schemas.microsoft.com/office/drawing/2014/main" id="{07401B01-6586-B365-1747-E86F0D7A55D9}"/>
                    </a:ext>
                  </a:extLst>
                </p14:cNvPr>
                <p14:cNvContentPartPr/>
                <p14:nvPr/>
              </p14:nvContentPartPr>
              <p14:xfrm>
                <a:off x="2953032" y="5435265"/>
                <a:ext cx="71280" cy="273600"/>
              </p14:xfrm>
            </p:contentPart>
          </mc:Choice>
          <mc:Fallback>
            <p:pic>
              <p:nvPicPr>
                <p:cNvPr id="608" name="잉크 607">
                  <a:extLst>
                    <a:ext uri="{FF2B5EF4-FFF2-40B4-BE49-F238E27FC236}">
                      <a16:creationId xmlns:a16="http://schemas.microsoft.com/office/drawing/2014/main" id="{07401B01-6586-B365-1747-E86F0D7A55D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944032" y="5426625"/>
                  <a:ext cx="88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609" name="잉크 608">
                  <a:extLst>
                    <a:ext uri="{FF2B5EF4-FFF2-40B4-BE49-F238E27FC236}">
                      <a16:creationId xmlns:a16="http://schemas.microsoft.com/office/drawing/2014/main" id="{2EA04E74-31F9-F1A6-C2EB-BE22CE7737E7}"/>
                    </a:ext>
                  </a:extLst>
                </p14:cNvPr>
                <p14:cNvContentPartPr/>
                <p14:nvPr/>
              </p14:nvContentPartPr>
              <p14:xfrm>
                <a:off x="3007032" y="5348505"/>
                <a:ext cx="143640" cy="316800"/>
              </p14:xfrm>
            </p:contentPart>
          </mc:Choice>
          <mc:Fallback>
            <p:pic>
              <p:nvPicPr>
                <p:cNvPr id="609" name="잉크 608">
                  <a:extLst>
                    <a:ext uri="{FF2B5EF4-FFF2-40B4-BE49-F238E27FC236}">
                      <a16:creationId xmlns:a16="http://schemas.microsoft.com/office/drawing/2014/main" id="{2EA04E74-31F9-F1A6-C2EB-BE22CE7737E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998392" y="5339865"/>
                  <a:ext cx="161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610" name="잉크 609">
                  <a:extLst>
                    <a:ext uri="{FF2B5EF4-FFF2-40B4-BE49-F238E27FC236}">
                      <a16:creationId xmlns:a16="http://schemas.microsoft.com/office/drawing/2014/main" id="{0FEDB9F5-E007-E825-07CC-76979B2336A1}"/>
                    </a:ext>
                  </a:extLst>
                </p14:cNvPr>
                <p14:cNvContentPartPr/>
                <p14:nvPr/>
              </p14:nvContentPartPr>
              <p14:xfrm>
                <a:off x="3100272" y="5399985"/>
                <a:ext cx="274680" cy="180720"/>
              </p14:xfrm>
            </p:contentPart>
          </mc:Choice>
          <mc:Fallback>
            <p:pic>
              <p:nvPicPr>
                <p:cNvPr id="610" name="잉크 609">
                  <a:extLst>
                    <a:ext uri="{FF2B5EF4-FFF2-40B4-BE49-F238E27FC236}">
                      <a16:creationId xmlns:a16="http://schemas.microsoft.com/office/drawing/2014/main" id="{0FEDB9F5-E007-E825-07CC-76979B2336A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091632" y="5390985"/>
                  <a:ext cx="292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611" name="잉크 610">
                  <a:extLst>
                    <a:ext uri="{FF2B5EF4-FFF2-40B4-BE49-F238E27FC236}">
                      <a16:creationId xmlns:a16="http://schemas.microsoft.com/office/drawing/2014/main" id="{04CE5F61-2E7F-66C6-3BA7-BEC1E291F72B}"/>
                    </a:ext>
                  </a:extLst>
                </p14:cNvPr>
                <p14:cNvContentPartPr/>
                <p14:nvPr/>
              </p14:nvContentPartPr>
              <p14:xfrm>
                <a:off x="3308352" y="5306385"/>
                <a:ext cx="276120" cy="187200"/>
              </p14:xfrm>
            </p:contentPart>
          </mc:Choice>
          <mc:Fallback>
            <p:pic>
              <p:nvPicPr>
                <p:cNvPr id="611" name="잉크 610">
                  <a:extLst>
                    <a:ext uri="{FF2B5EF4-FFF2-40B4-BE49-F238E27FC236}">
                      <a16:creationId xmlns:a16="http://schemas.microsoft.com/office/drawing/2014/main" id="{04CE5F61-2E7F-66C6-3BA7-BEC1E291F72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299712" y="5297745"/>
                  <a:ext cx="293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612" name="잉크 611">
                  <a:extLst>
                    <a:ext uri="{FF2B5EF4-FFF2-40B4-BE49-F238E27FC236}">
                      <a16:creationId xmlns:a16="http://schemas.microsoft.com/office/drawing/2014/main" id="{143C93CA-4BA0-5652-724A-EBD793C5D7D7}"/>
                    </a:ext>
                  </a:extLst>
                </p14:cNvPr>
                <p14:cNvContentPartPr/>
                <p14:nvPr/>
              </p14:nvContentPartPr>
              <p14:xfrm>
                <a:off x="3502392" y="5467305"/>
                <a:ext cx="115200" cy="107640"/>
              </p14:xfrm>
            </p:contentPart>
          </mc:Choice>
          <mc:Fallback>
            <p:pic>
              <p:nvPicPr>
                <p:cNvPr id="612" name="잉크 611">
                  <a:extLst>
                    <a:ext uri="{FF2B5EF4-FFF2-40B4-BE49-F238E27FC236}">
                      <a16:creationId xmlns:a16="http://schemas.microsoft.com/office/drawing/2014/main" id="{143C93CA-4BA0-5652-724A-EBD793C5D7D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3493392" y="5458665"/>
                  <a:ext cx="13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613" name="잉크 612">
                  <a:extLst>
                    <a:ext uri="{FF2B5EF4-FFF2-40B4-BE49-F238E27FC236}">
                      <a16:creationId xmlns:a16="http://schemas.microsoft.com/office/drawing/2014/main" id="{75D62896-6B08-B23C-1762-21CE2129401F}"/>
                    </a:ext>
                  </a:extLst>
                </p14:cNvPr>
                <p14:cNvContentPartPr/>
                <p14:nvPr/>
              </p14:nvContentPartPr>
              <p14:xfrm>
                <a:off x="3629112" y="5228265"/>
                <a:ext cx="80640" cy="166320"/>
              </p14:xfrm>
            </p:contentPart>
          </mc:Choice>
          <mc:Fallback>
            <p:pic>
              <p:nvPicPr>
                <p:cNvPr id="613" name="잉크 612">
                  <a:extLst>
                    <a:ext uri="{FF2B5EF4-FFF2-40B4-BE49-F238E27FC236}">
                      <a16:creationId xmlns:a16="http://schemas.microsoft.com/office/drawing/2014/main" id="{75D62896-6B08-B23C-1762-21CE2129401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620112" y="5219265"/>
                  <a:ext cx="98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614" name="잉크 613">
                  <a:extLst>
                    <a:ext uri="{FF2B5EF4-FFF2-40B4-BE49-F238E27FC236}">
                      <a16:creationId xmlns:a16="http://schemas.microsoft.com/office/drawing/2014/main" id="{CFC418F3-F1F6-4BDB-C605-1A1C44DFE1C1}"/>
                    </a:ext>
                  </a:extLst>
                </p14:cNvPr>
                <p14:cNvContentPartPr/>
                <p14:nvPr/>
              </p14:nvContentPartPr>
              <p14:xfrm>
                <a:off x="3719832" y="5357505"/>
                <a:ext cx="84960" cy="68760"/>
              </p14:xfrm>
            </p:contentPart>
          </mc:Choice>
          <mc:Fallback>
            <p:pic>
              <p:nvPicPr>
                <p:cNvPr id="614" name="잉크 613">
                  <a:extLst>
                    <a:ext uri="{FF2B5EF4-FFF2-40B4-BE49-F238E27FC236}">
                      <a16:creationId xmlns:a16="http://schemas.microsoft.com/office/drawing/2014/main" id="{CFC418F3-F1F6-4BDB-C605-1A1C44DFE1C1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710832" y="534886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615" name="잉크 614">
                  <a:extLst>
                    <a:ext uri="{FF2B5EF4-FFF2-40B4-BE49-F238E27FC236}">
                      <a16:creationId xmlns:a16="http://schemas.microsoft.com/office/drawing/2014/main" id="{8FC082B0-E42F-12A1-0FC2-676BC81C3B05}"/>
                    </a:ext>
                  </a:extLst>
                </p14:cNvPr>
                <p14:cNvContentPartPr/>
                <p14:nvPr/>
              </p14:nvContentPartPr>
              <p14:xfrm>
                <a:off x="3930432" y="5126745"/>
                <a:ext cx="184680" cy="204480"/>
              </p14:xfrm>
            </p:contentPart>
          </mc:Choice>
          <mc:Fallback>
            <p:pic>
              <p:nvPicPr>
                <p:cNvPr id="615" name="잉크 614">
                  <a:extLst>
                    <a:ext uri="{FF2B5EF4-FFF2-40B4-BE49-F238E27FC236}">
                      <a16:creationId xmlns:a16="http://schemas.microsoft.com/office/drawing/2014/main" id="{8FC082B0-E42F-12A1-0FC2-676BC81C3B05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921792" y="5118105"/>
                  <a:ext cx="202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616" name="잉크 615">
                  <a:extLst>
                    <a:ext uri="{FF2B5EF4-FFF2-40B4-BE49-F238E27FC236}">
                      <a16:creationId xmlns:a16="http://schemas.microsoft.com/office/drawing/2014/main" id="{0DE5614D-8799-ED05-19B1-0DD1F1303605}"/>
                    </a:ext>
                  </a:extLst>
                </p14:cNvPr>
                <p14:cNvContentPartPr/>
                <p14:nvPr/>
              </p14:nvContentPartPr>
              <p14:xfrm>
                <a:off x="4107912" y="5040345"/>
                <a:ext cx="201600" cy="195120"/>
              </p14:xfrm>
            </p:contentPart>
          </mc:Choice>
          <mc:Fallback>
            <p:pic>
              <p:nvPicPr>
                <p:cNvPr id="616" name="잉크 615">
                  <a:extLst>
                    <a:ext uri="{FF2B5EF4-FFF2-40B4-BE49-F238E27FC236}">
                      <a16:creationId xmlns:a16="http://schemas.microsoft.com/office/drawing/2014/main" id="{0DE5614D-8799-ED05-19B1-0DD1F130360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098912" y="5031345"/>
                  <a:ext cx="219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617" name="잉크 616">
                  <a:extLst>
                    <a:ext uri="{FF2B5EF4-FFF2-40B4-BE49-F238E27FC236}">
                      <a16:creationId xmlns:a16="http://schemas.microsoft.com/office/drawing/2014/main" id="{11E22128-0462-37DE-F8AA-60E1BB80A264}"/>
                    </a:ext>
                  </a:extLst>
                </p14:cNvPr>
                <p14:cNvContentPartPr/>
                <p14:nvPr/>
              </p14:nvContentPartPr>
              <p14:xfrm>
                <a:off x="4256232" y="5177505"/>
                <a:ext cx="162000" cy="85320"/>
              </p14:xfrm>
            </p:contentPart>
          </mc:Choice>
          <mc:Fallback>
            <p:pic>
              <p:nvPicPr>
                <p:cNvPr id="617" name="잉크 616">
                  <a:extLst>
                    <a:ext uri="{FF2B5EF4-FFF2-40B4-BE49-F238E27FC236}">
                      <a16:creationId xmlns:a16="http://schemas.microsoft.com/office/drawing/2014/main" id="{11E22128-0462-37DE-F8AA-60E1BB80A264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247592" y="5168505"/>
                  <a:ext cx="179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618" name="잉크 617">
                  <a:extLst>
                    <a:ext uri="{FF2B5EF4-FFF2-40B4-BE49-F238E27FC236}">
                      <a16:creationId xmlns:a16="http://schemas.microsoft.com/office/drawing/2014/main" id="{C42BCEB6-39ED-7280-7C98-2328C9EC7EE1}"/>
                    </a:ext>
                  </a:extLst>
                </p14:cNvPr>
                <p14:cNvContentPartPr/>
                <p14:nvPr/>
              </p14:nvContentPartPr>
              <p14:xfrm>
                <a:off x="4348032" y="4978785"/>
                <a:ext cx="72000" cy="93960"/>
              </p14:xfrm>
            </p:contentPart>
          </mc:Choice>
          <mc:Fallback>
            <p:pic>
              <p:nvPicPr>
                <p:cNvPr id="618" name="잉크 617">
                  <a:extLst>
                    <a:ext uri="{FF2B5EF4-FFF2-40B4-BE49-F238E27FC236}">
                      <a16:creationId xmlns:a16="http://schemas.microsoft.com/office/drawing/2014/main" id="{C42BCEB6-39ED-7280-7C98-2328C9EC7EE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4339392" y="4970145"/>
                  <a:ext cx="89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619" name="잉크 618">
                  <a:extLst>
                    <a:ext uri="{FF2B5EF4-FFF2-40B4-BE49-F238E27FC236}">
                      <a16:creationId xmlns:a16="http://schemas.microsoft.com/office/drawing/2014/main" id="{1E673F33-EC9A-C1FC-EB35-C91CFE521C32}"/>
                    </a:ext>
                  </a:extLst>
                </p14:cNvPr>
                <p14:cNvContentPartPr/>
                <p14:nvPr/>
              </p14:nvContentPartPr>
              <p14:xfrm>
                <a:off x="4436232" y="4928385"/>
                <a:ext cx="152280" cy="221760"/>
              </p14:xfrm>
            </p:contentPart>
          </mc:Choice>
          <mc:Fallback>
            <p:pic>
              <p:nvPicPr>
                <p:cNvPr id="619" name="잉크 618">
                  <a:extLst>
                    <a:ext uri="{FF2B5EF4-FFF2-40B4-BE49-F238E27FC236}">
                      <a16:creationId xmlns:a16="http://schemas.microsoft.com/office/drawing/2014/main" id="{1E673F33-EC9A-C1FC-EB35-C91CFE521C32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427592" y="4919385"/>
                  <a:ext cx="169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643" name="잉크 642">
                  <a:extLst>
                    <a:ext uri="{FF2B5EF4-FFF2-40B4-BE49-F238E27FC236}">
                      <a16:creationId xmlns:a16="http://schemas.microsoft.com/office/drawing/2014/main" id="{16B5BEA5-A131-7133-D5EE-E29F7E1747E9}"/>
                    </a:ext>
                  </a:extLst>
                </p14:cNvPr>
                <p14:cNvContentPartPr/>
                <p14:nvPr/>
              </p14:nvContentPartPr>
              <p14:xfrm>
                <a:off x="2907312" y="5829825"/>
                <a:ext cx="591840" cy="497880"/>
              </p14:xfrm>
            </p:contentPart>
          </mc:Choice>
          <mc:Fallback>
            <p:pic>
              <p:nvPicPr>
                <p:cNvPr id="643" name="잉크 642">
                  <a:extLst>
                    <a:ext uri="{FF2B5EF4-FFF2-40B4-BE49-F238E27FC236}">
                      <a16:creationId xmlns:a16="http://schemas.microsoft.com/office/drawing/2014/main" id="{16B5BEA5-A131-7133-D5EE-E29F7E1747E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2898312" y="5820825"/>
                  <a:ext cx="6094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644" name="잉크 643">
                  <a:extLst>
                    <a:ext uri="{FF2B5EF4-FFF2-40B4-BE49-F238E27FC236}">
                      <a16:creationId xmlns:a16="http://schemas.microsoft.com/office/drawing/2014/main" id="{62117F08-6905-2D49-BD45-F2950088D890}"/>
                    </a:ext>
                  </a:extLst>
                </p14:cNvPr>
                <p14:cNvContentPartPr/>
                <p14:nvPr/>
              </p14:nvContentPartPr>
              <p14:xfrm>
                <a:off x="3476832" y="5738745"/>
                <a:ext cx="203760" cy="380520"/>
              </p14:xfrm>
            </p:contentPart>
          </mc:Choice>
          <mc:Fallback>
            <p:pic>
              <p:nvPicPr>
                <p:cNvPr id="644" name="잉크 643">
                  <a:extLst>
                    <a:ext uri="{FF2B5EF4-FFF2-40B4-BE49-F238E27FC236}">
                      <a16:creationId xmlns:a16="http://schemas.microsoft.com/office/drawing/2014/main" id="{62117F08-6905-2D49-BD45-F2950088D89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3467832" y="5730105"/>
                  <a:ext cx="221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645" name="잉크 644">
                  <a:extLst>
                    <a:ext uri="{FF2B5EF4-FFF2-40B4-BE49-F238E27FC236}">
                      <a16:creationId xmlns:a16="http://schemas.microsoft.com/office/drawing/2014/main" id="{A47C9D5D-B1A6-9140-E068-2E9197C02539}"/>
                    </a:ext>
                  </a:extLst>
                </p14:cNvPr>
                <p14:cNvContentPartPr/>
                <p14:nvPr/>
              </p14:nvContentPartPr>
              <p14:xfrm>
                <a:off x="3492672" y="5748105"/>
                <a:ext cx="183600" cy="204840"/>
              </p14:xfrm>
            </p:contentPart>
          </mc:Choice>
          <mc:Fallback>
            <p:pic>
              <p:nvPicPr>
                <p:cNvPr id="645" name="잉크 644">
                  <a:extLst>
                    <a:ext uri="{FF2B5EF4-FFF2-40B4-BE49-F238E27FC236}">
                      <a16:creationId xmlns:a16="http://schemas.microsoft.com/office/drawing/2014/main" id="{A47C9D5D-B1A6-9140-E068-2E9197C02539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3484032" y="5739105"/>
                  <a:ext cx="201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647" name="잉크 646">
                  <a:extLst>
                    <a:ext uri="{FF2B5EF4-FFF2-40B4-BE49-F238E27FC236}">
                      <a16:creationId xmlns:a16="http://schemas.microsoft.com/office/drawing/2014/main" id="{77B1539E-2090-310F-9646-815F7E5A5556}"/>
                    </a:ext>
                  </a:extLst>
                </p14:cNvPr>
                <p14:cNvContentPartPr/>
                <p14:nvPr/>
              </p14:nvContentPartPr>
              <p14:xfrm>
                <a:off x="3827832" y="5558385"/>
                <a:ext cx="222120" cy="461160"/>
              </p14:xfrm>
            </p:contentPart>
          </mc:Choice>
          <mc:Fallback>
            <p:pic>
              <p:nvPicPr>
                <p:cNvPr id="647" name="잉크 646">
                  <a:extLst>
                    <a:ext uri="{FF2B5EF4-FFF2-40B4-BE49-F238E27FC236}">
                      <a16:creationId xmlns:a16="http://schemas.microsoft.com/office/drawing/2014/main" id="{77B1539E-2090-310F-9646-815F7E5A555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818832" y="5549745"/>
                  <a:ext cx="2397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648" name="잉크 647">
                  <a:extLst>
                    <a:ext uri="{FF2B5EF4-FFF2-40B4-BE49-F238E27FC236}">
                      <a16:creationId xmlns:a16="http://schemas.microsoft.com/office/drawing/2014/main" id="{5F70D5B3-847C-6378-B5DE-B48342294353}"/>
                    </a:ext>
                  </a:extLst>
                </p14:cNvPr>
                <p14:cNvContentPartPr/>
                <p14:nvPr/>
              </p14:nvContentPartPr>
              <p14:xfrm>
                <a:off x="3966432" y="5645145"/>
                <a:ext cx="126720" cy="212760"/>
              </p14:xfrm>
            </p:contentPart>
          </mc:Choice>
          <mc:Fallback>
            <p:pic>
              <p:nvPicPr>
                <p:cNvPr id="648" name="잉크 647">
                  <a:extLst>
                    <a:ext uri="{FF2B5EF4-FFF2-40B4-BE49-F238E27FC236}">
                      <a16:creationId xmlns:a16="http://schemas.microsoft.com/office/drawing/2014/main" id="{5F70D5B3-847C-6378-B5DE-B4834229435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3957792" y="5636145"/>
                  <a:ext cx="144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649" name="잉크 648">
                  <a:extLst>
                    <a:ext uri="{FF2B5EF4-FFF2-40B4-BE49-F238E27FC236}">
                      <a16:creationId xmlns:a16="http://schemas.microsoft.com/office/drawing/2014/main" id="{5C581597-C1F9-F695-D774-8B4470B50ED9}"/>
                    </a:ext>
                  </a:extLst>
                </p14:cNvPr>
                <p14:cNvContentPartPr/>
                <p14:nvPr/>
              </p14:nvContentPartPr>
              <p14:xfrm>
                <a:off x="4081632" y="5475945"/>
                <a:ext cx="40680" cy="101160"/>
              </p14:xfrm>
            </p:contentPart>
          </mc:Choice>
          <mc:Fallback>
            <p:pic>
              <p:nvPicPr>
                <p:cNvPr id="649" name="잉크 648">
                  <a:extLst>
                    <a:ext uri="{FF2B5EF4-FFF2-40B4-BE49-F238E27FC236}">
                      <a16:creationId xmlns:a16="http://schemas.microsoft.com/office/drawing/2014/main" id="{5C581597-C1F9-F695-D774-8B4470B50ED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072992" y="5466945"/>
                  <a:ext cx="58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650" name="잉크 649">
                  <a:extLst>
                    <a:ext uri="{FF2B5EF4-FFF2-40B4-BE49-F238E27FC236}">
                      <a16:creationId xmlns:a16="http://schemas.microsoft.com/office/drawing/2014/main" id="{C817494D-5F0C-7E09-5A70-0DCA499CB1AB}"/>
                    </a:ext>
                  </a:extLst>
                </p14:cNvPr>
                <p14:cNvContentPartPr/>
                <p14:nvPr/>
              </p14:nvContentPartPr>
              <p14:xfrm>
                <a:off x="4217712" y="5340945"/>
                <a:ext cx="246960" cy="462600"/>
              </p14:xfrm>
            </p:contentPart>
          </mc:Choice>
          <mc:Fallback>
            <p:pic>
              <p:nvPicPr>
                <p:cNvPr id="650" name="잉크 649">
                  <a:extLst>
                    <a:ext uri="{FF2B5EF4-FFF2-40B4-BE49-F238E27FC236}">
                      <a16:creationId xmlns:a16="http://schemas.microsoft.com/office/drawing/2014/main" id="{C817494D-5F0C-7E09-5A70-0DCA499CB1AB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209072" y="5331945"/>
                  <a:ext cx="2646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651" name="잉크 650">
                  <a:extLst>
                    <a:ext uri="{FF2B5EF4-FFF2-40B4-BE49-F238E27FC236}">
                      <a16:creationId xmlns:a16="http://schemas.microsoft.com/office/drawing/2014/main" id="{5AFC7AA3-2FED-4067-CB26-3D4EAFA79D4F}"/>
                    </a:ext>
                  </a:extLst>
                </p14:cNvPr>
                <p14:cNvContentPartPr/>
                <p14:nvPr/>
              </p14:nvContentPartPr>
              <p14:xfrm>
                <a:off x="4424712" y="5344905"/>
                <a:ext cx="122760" cy="231120"/>
              </p14:xfrm>
            </p:contentPart>
          </mc:Choice>
          <mc:Fallback>
            <p:pic>
              <p:nvPicPr>
                <p:cNvPr id="651" name="잉크 650">
                  <a:extLst>
                    <a:ext uri="{FF2B5EF4-FFF2-40B4-BE49-F238E27FC236}">
                      <a16:creationId xmlns:a16="http://schemas.microsoft.com/office/drawing/2014/main" id="{5AFC7AA3-2FED-4067-CB26-3D4EAFA79D4F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416072" y="5335905"/>
                  <a:ext cx="140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652" name="잉크 651">
                  <a:extLst>
                    <a:ext uri="{FF2B5EF4-FFF2-40B4-BE49-F238E27FC236}">
                      <a16:creationId xmlns:a16="http://schemas.microsoft.com/office/drawing/2014/main" id="{B3F686CE-DA88-76FA-CE00-78DC7EF7537B}"/>
                    </a:ext>
                  </a:extLst>
                </p14:cNvPr>
                <p14:cNvContentPartPr/>
                <p14:nvPr/>
              </p14:nvContentPartPr>
              <p14:xfrm>
                <a:off x="4656912" y="5422305"/>
                <a:ext cx="12600" cy="136440"/>
              </p14:xfrm>
            </p:contentPart>
          </mc:Choice>
          <mc:Fallback>
            <p:pic>
              <p:nvPicPr>
                <p:cNvPr id="652" name="잉크 651">
                  <a:extLst>
                    <a:ext uri="{FF2B5EF4-FFF2-40B4-BE49-F238E27FC236}">
                      <a16:creationId xmlns:a16="http://schemas.microsoft.com/office/drawing/2014/main" id="{B3F686CE-DA88-76FA-CE00-78DC7EF7537B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4647912" y="5413305"/>
                  <a:ext cx="3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653" name="잉크 652">
                  <a:extLst>
                    <a:ext uri="{FF2B5EF4-FFF2-40B4-BE49-F238E27FC236}">
                      <a16:creationId xmlns:a16="http://schemas.microsoft.com/office/drawing/2014/main" id="{F596D325-5E76-36F6-47D2-F55F763183AA}"/>
                    </a:ext>
                  </a:extLst>
                </p14:cNvPr>
                <p14:cNvContentPartPr/>
                <p14:nvPr/>
              </p14:nvContentPartPr>
              <p14:xfrm>
                <a:off x="4701192" y="5239065"/>
                <a:ext cx="190080" cy="172080"/>
              </p14:xfrm>
            </p:contentPart>
          </mc:Choice>
          <mc:Fallback>
            <p:pic>
              <p:nvPicPr>
                <p:cNvPr id="653" name="잉크 652">
                  <a:extLst>
                    <a:ext uri="{FF2B5EF4-FFF2-40B4-BE49-F238E27FC236}">
                      <a16:creationId xmlns:a16="http://schemas.microsoft.com/office/drawing/2014/main" id="{F596D325-5E76-36F6-47D2-F55F763183A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4692552" y="5230425"/>
                  <a:ext cx="207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654" name="잉크 653">
                  <a:extLst>
                    <a:ext uri="{FF2B5EF4-FFF2-40B4-BE49-F238E27FC236}">
                      <a16:creationId xmlns:a16="http://schemas.microsoft.com/office/drawing/2014/main" id="{F8D0FD05-67EA-860D-A0B6-4D03F3A44A58}"/>
                    </a:ext>
                  </a:extLst>
                </p14:cNvPr>
                <p14:cNvContentPartPr/>
                <p14:nvPr/>
              </p14:nvContentPartPr>
              <p14:xfrm>
                <a:off x="4750152" y="5132505"/>
                <a:ext cx="217440" cy="452520"/>
              </p14:xfrm>
            </p:contentPart>
          </mc:Choice>
          <mc:Fallback>
            <p:pic>
              <p:nvPicPr>
                <p:cNvPr id="654" name="잉크 653">
                  <a:extLst>
                    <a:ext uri="{FF2B5EF4-FFF2-40B4-BE49-F238E27FC236}">
                      <a16:creationId xmlns:a16="http://schemas.microsoft.com/office/drawing/2014/main" id="{F8D0FD05-67EA-860D-A0B6-4D03F3A44A58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4741152" y="5123505"/>
                  <a:ext cx="2350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655" name="잉크 654">
                  <a:extLst>
                    <a:ext uri="{FF2B5EF4-FFF2-40B4-BE49-F238E27FC236}">
                      <a16:creationId xmlns:a16="http://schemas.microsoft.com/office/drawing/2014/main" id="{52C57226-4CB8-EFCE-89BD-5B90F36ACAD2}"/>
                    </a:ext>
                  </a:extLst>
                </p14:cNvPr>
                <p14:cNvContentPartPr/>
                <p14:nvPr/>
              </p14:nvContentPartPr>
              <p14:xfrm>
                <a:off x="4975512" y="5132505"/>
                <a:ext cx="48240" cy="31320"/>
              </p14:xfrm>
            </p:contentPart>
          </mc:Choice>
          <mc:Fallback>
            <p:pic>
              <p:nvPicPr>
                <p:cNvPr id="655" name="잉크 654">
                  <a:extLst>
                    <a:ext uri="{FF2B5EF4-FFF2-40B4-BE49-F238E27FC236}">
                      <a16:creationId xmlns:a16="http://schemas.microsoft.com/office/drawing/2014/main" id="{52C57226-4CB8-EFCE-89BD-5B90F36ACAD2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4966872" y="5123505"/>
                  <a:ext cx="65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656" name="잉크 655">
                  <a:extLst>
                    <a:ext uri="{FF2B5EF4-FFF2-40B4-BE49-F238E27FC236}">
                      <a16:creationId xmlns:a16="http://schemas.microsoft.com/office/drawing/2014/main" id="{E3E5A6FB-1CD5-C6A0-4E11-E6C4F65877D1}"/>
                    </a:ext>
                  </a:extLst>
                </p14:cNvPr>
                <p14:cNvContentPartPr/>
                <p14:nvPr/>
              </p14:nvContentPartPr>
              <p14:xfrm>
                <a:off x="5005752" y="5107665"/>
                <a:ext cx="227520" cy="442080"/>
              </p14:xfrm>
            </p:contentPart>
          </mc:Choice>
          <mc:Fallback>
            <p:pic>
              <p:nvPicPr>
                <p:cNvPr id="656" name="잉크 655">
                  <a:extLst>
                    <a:ext uri="{FF2B5EF4-FFF2-40B4-BE49-F238E27FC236}">
                      <a16:creationId xmlns:a16="http://schemas.microsoft.com/office/drawing/2014/main" id="{E3E5A6FB-1CD5-C6A0-4E11-E6C4F65877D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4996752" y="5098665"/>
                  <a:ext cx="2451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658" name="잉크 657">
                  <a:extLst>
                    <a:ext uri="{FF2B5EF4-FFF2-40B4-BE49-F238E27FC236}">
                      <a16:creationId xmlns:a16="http://schemas.microsoft.com/office/drawing/2014/main" id="{837D2E61-B0D8-ED1C-D1B6-13CB087C57E5}"/>
                    </a:ext>
                  </a:extLst>
                </p14:cNvPr>
                <p14:cNvContentPartPr/>
                <p14:nvPr/>
              </p14:nvContentPartPr>
              <p14:xfrm>
                <a:off x="5161632" y="5177505"/>
                <a:ext cx="144360" cy="232560"/>
              </p14:xfrm>
            </p:contentPart>
          </mc:Choice>
          <mc:Fallback>
            <p:pic>
              <p:nvPicPr>
                <p:cNvPr id="658" name="잉크 657">
                  <a:extLst>
                    <a:ext uri="{FF2B5EF4-FFF2-40B4-BE49-F238E27FC236}">
                      <a16:creationId xmlns:a16="http://schemas.microsoft.com/office/drawing/2014/main" id="{837D2E61-B0D8-ED1C-D1B6-13CB087C57E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152992" y="5168865"/>
                  <a:ext cx="162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659" name="잉크 658">
                  <a:extLst>
                    <a:ext uri="{FF2B5EF4-FFF2-40B4-BE49-F238E27FC236}">
                      <a16:creationId xmlns:a16="http://schemas.microsoft.com/office/drawing/2014/main" id="{A5063077-D111-1DF1-D36D-9BE1BF973CF6}"/>
                    </a:ext>
                  </a:extLst>
                </p14:cNvPr>
                <p14:cNvContentPartPr/>
                <p14:nvPr/>
              </p14:nvContentPartPr>
              <p14:xfrm>
                <a:off x="5281512" y="5064465"/>
                <a:ext cx="165240" cy="298080"/>
              </p14:xfrm>
            </p:contentPart>
          </mc:Choice>
          <mc:Fallback>
            <p:pic>
              <p:nvPicPr>
                <p:cNvPr id="659" name="잉크 658">
                  <a:extLst>
                    <a:ext uri="{FF2B5EF4-FFF2-40B4-BE49-F238E27FC236}">
                      <a16:creationId xmlns:a16="http://schemas.microsoft.com/office/drawing/2014/main" id="{A5063077-D111-1DF1-D36D-9BE1BF973CF6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272872" y="5055825"/>
                  <a:ext cx="182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660" name="잉크 659">
                  <a:extLst>
                    <a:ext uri="{FF2B5EF4-FFF2-40B4-BE49-F238E27FC236}">
                      <a16:creationId xmlns:a16="http://schemas.microsoft.com/office/drawing/2014/main" id="{84E3BAC6-2EE1-69BB-7558-DA038401DB74}"/>
                    </a:ext>
                  </a:extLst>
                </p14:cNvPr>
                <p14:cNvContentPartPr/>
                <p14:nvPr/>
              </p14:nvContentPartPr>
              <p14:xfrm>
                <a:off x="5399952" y="5100465"/>
                <a:ext cx="128160" cy="214560"/>
              </p14:xfrm>
            </p:contentPart>
          </mc:Choice>
          <mc:Fallback>
            <p:pic>
              <p:nvPicPr>
                <p:cNvPr id="660" name="잉크 659">
                  <a:extLst>
                    <a:ext uri="{FF2B5EF4-FFF2-40B4-BE49-F238E27FC236}">
                      <a16:creationId xmlns:a16="http://schemas.microsoft.com/office/drawing/2014/main" id="{84E3BAC6-2EE1-69BB-7558-DA038401DB7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390952" y="5091465"/>
                  <a:ext cx="145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661" name="잉크 660">
                  <a:extLst>
                    <a:ext uri="{FF2B5EF4-FFF2-40B4-BE49-F238E27FC236}">
                      <a16:creationId xmlns:a16="http://schemas.microsoft.com/office/drawing/2014/main" id="{4D42BCF9-557B-BC53-3F25-52A053F3E27E}"/>
                    </a:ext>
                  </a:extLst>
                </p14:cNvPr>
                <p14:cNvContentPartPr/>
                <p14:nvPr/>
              </p14:nvContentPartPr>
              <p14:xfrm>
                <a:off x="5590392" y="5195865"/>
                <a:ext cx="23400" cy="126720"/>
              </p14:xfrm>
            </p:contentPart>
          </mc:Choice>
          <mc:Fallback>
            <p:pic>
              <p:nvPicPr>
                <p:cNvPr id="661" name="잉크 660">
                  <a:extLst>
                    <a:ext uri="{FF2B5EF4-FFF2-40B4-BE49-F238E27FC236}">
                      <a16:creationId xmlns:a16="http://schemas.microsoft.com/office/drawing/2014/main" id="{4D42BCF9-557B-BC53-3F25-52A053F3E27E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581392" y="5187225"/>
                  <a:ext cx="41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662" name="잉크 661">
                  <a:extLst>
                    <a:ext uri="{FF2B5EF4-FFF2-40B4-BE49-F238E27FC236}">
                      <a16:creationId xmlns:a16="http://schemas.microsoft.com/office/drawing/2014/main" id="{71EE6CEC-1FD7-0F10-6508-BF9930296C76}"/>
                    </a:ext>
                  </a:extLst>
                </p14:cNvPr>
                <p14:cNvContentPartPr/>
                <p14:nvPr/>
              </p14:nvContentPartPr>
              <p14:xfrm>
                <a:off x="5626752" y="4975545"/>
                <a:ext cx="181800" cy="211680"/>
              </p14:xfrm>
            </p:contentPart>
          </mc:Choice>
          <mc:Fallback>
            <p:pic>
              <p:nvPicPr>
                <p:cNvPr id="662" name="잉크 661">
                  <a:extLst>
                    <a:ext uri="{FF2B5EF4-FFF2-40B4-BE49-F238E27FC236}">
                      <a16:creationId xmlns:a16="http://schemas.microsoft.com/office/drawing/2014/main" id="{71EE6CEC-1FD7-0F10-6508-BF9930296C76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617752" y="4966545"/>
                  <a:ext cx="199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663" name="잉크 662">
                  <a:extLst>
                    <a:ext uri="{FF2B5EF4-FFF2-40B4-BE49-F238E27FC236}">
                      <a16:creationId xmlns:a16="http://schemas.microsoft.com/office/drawing/2014/main" id="{79109883-277D-F803-4AEF-90B40231BD6A}"/>
                    </a:ext>
                  </a:extLst>
                </p14:cNvPr>
                <p14:cNvContentPartPr/>
                <p14:nvPr/>
              </p14:nvContentPartPr>
              <p14:xfrm>
                <a:off x="5847792" y="5072025"/>
                <a:ext cx="13680" cy="107280"/>
              </p14:xfrm>
            </p:contentPart>
          </mc:Choice>
          <mc:Fallback>
            <p:pic>
              <p:nvPicPr>
                <p:cNvPr id="663" name="잉크 662">
                  <a:extLst>
                    <a:ext uri="{FF2B5EF4-FFF2-40B4-BE49-F238E27FC236}">
                      <a16:creationId xmlns:a16="http://schemas.microsoft.com/office/drawing/2014/main" id="{79109883-277D-F803-4AEF-90B40231BD6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839152" y="5063385"/>
                  <a:ext cx="31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664" name="잉크 663">
                  <a:extLst>
                    <a:ext uri="{FF2B5EF4-FFF2-40B4-BE49-F238E27FC236}">
                      <a16:creationId xmlns:a16="http://schemas.microsoft.com/office/drawing/2014/main" id="{44A8B0E6-DDAF-7BD2-60D8-EA7334A1B12F}"/>
                    </a:ext>
                  </a:extLst>
                </p14:cNvPr>
                <p14:cNvContentPartPr/>
                <p14:nvPr/>
              </p14:nvContentPartPr>
              <p14:xfrm>
                <a:off x="5897832" y="4804185"/>
                <a:ext cx="131040" cy="273240"/>
              </p14:xfrm>
            </p:contentPart>
          </mc:Choice>
          <mc:Fallback>
            <p:pic>
              <p:nvPicPr>
                <p:cNvPr id="664" name="잉크 663">
                  <a:extLst>
                    <a:ext uri="{FF2B5EF4-FFF2-40B4-BE49-F238E27FC236}">
                      <a16:creationId xmlns:a16="http://schemas.microsoft.com/office/drawing/2014/main" id="{44A8B0E6-DDAF-7BD2-60D8-EA7334A1B12F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5888832" y="4795545"/>
                  <a:ext cx="148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665" name="잉크 664">
                  <a:extLst>
                    <a:ext uri="{FF2B5EF4-FFF2-40B4-BE49-F238E27FC236}">
                      <a16:creationId xmlns:a16="http://schemas.microsoft.com/office/drawing/2014/main" id="{A8A1B964-6964-A006-1DE2-3D3B2722697A}"/>
                    </a:ext>
                  </a:extLst>
                </p14:cNvPr>
                <p14:cNvContentPartPr/>
                <p14:nvPr/>
              </p14:nvContentPartPr>
              <p14:xfrm>
                <a:off x="6051192" y="4761705"/>
                <a:ext cx="117720" cy="345960"/>
              </p14:xfrm>
            </p:contentPart>
          </mc:Choice>
          <mc:Fallback>
            <p:pic>
              <p:nvPicPr>
                <p:cNvPr id="665" name="잉크 664">
                  <a:extLst>
                    <a:ext uri="{FF2B5EF4-FFF2-40B4-BE49-F238E27FC236}">
                      <a16:creationId xmlns:a16="http://schemas.microsoft.com/office/drawing/2014/main" id="{A8A1B964-6964-A006-1DE2-3D3B2722697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042552" y="4752705"/>
                  <a:ext cx="135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667" name="잉크 666">
                  <a:extLst>
                    <a:ext uri="{FF2B5EF4-FFF2-40B4-BE49-F238E27FC236}">
                      <a16:creationId xmlns:a16="http://schemas.microsoft.com/office/drawing/2014/main" id="{400F25C7-5A36-ED9E-720D-4894D2998490}"/>
                    </a:ext>
                  </a:extLst>
                </p14:cNvPr>
                <p14:cNvContentPartPr/>
                <p14:nvPr/>
              </p14:nvContentPartPr>
              <p14:xfrm>
                <a:off x="6251712" y="4656585"/>
                <a:ext cx="190080" cy="232920"/>
              </p14:xfrm>
            </p:contentPart>
          </mc:Choice>
          <mc:Fallback>
            <p:pic>
              <p:nvPicPr>
                <p:cNvPr id="667" name="잉크 666">
                  <a:extLst>
                    <a:ext uri="{FF2B5EF4-FFF2-40B4-BE49-F238E27FC236}">
                      <a16:creationId xmlns:a16="http://schemas.microsoft.com/office/drawing/2014/main" id="{400F25C7-5A36-ED9E-720D-4894D299849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6243072" y="4647585"/>
                  <a:ext cx="20772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8">
            <p14:nvContentPartPr>
              <p14:cNvPr id="670" name="잉크 669">
                <a:extLst>
                  <a:ext uri="{FF2B5EF4-FFF2-40B4-BE49-F238E27FC236}">
                    <a16:creationId xmlns:a16="http://schemas.microsoft.com/office/drawing/2014/main" id="{D0B84311-B1D3-A3AB-0FB7-407FDD184D85}"/>
                  </a:ext>
                </a:extLst>
              </p14:cNvPr>
              <p14:cNvContentPartPr/>
              <p14:nvPr/>
            </p14:nvContentPartPr>
            <p14:xfrm>
              <a:off x="5069112" y="5748825"/>
              <a:ext cx="199800" cy="314280"/>
            </p14:xfrm>
          </p:contentPart>
        </mc:Choice>
        <mc:Fallback>
          <p:pic>
            <p:nvPicPr>
              <p:cNvPr id="670" name="잉크 669">
                <a:extLst>
                  <a:ext uri="{FF2B5EF4-FFF2-40B4-BE49-F238E27FC236}">
                    <a16:creationId xmlns:a16="http://schemas.microsoft.com/office/drawing/2014/main" id="{D0B84311-B1D3-A3AB-0FB7-407FDD184D85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5060472" y="5739825"/>
                <a:ext cx="2174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0">
            <p14:nvContentPartPr>
              <p14:cNvPr id="671" name="잉크 670">
                <a:extLst>
                  <a:ext uri="{FF2B5EF4-FFF2-40B4-BE49-F238E27FC236}">
                    <a16:creationId xmlns:a16="http://schemas.microsoft.com/office/drawing/2014/main" id="{0A307B00-B381-5376-92B8-8385F31D78D8}"/>
                  </a:ext>
                </a:extLst>
              </p14:cNvPr>
              <p14:cNvContentPartPr/>
              <p14:nvPr/>
            </p14:nvContentPartPr>
            <p14:xfrm>
              <a:off x="5204112" y="5587905"/>
              <a:ext cx="209520" cy="285840"/>
            </p14:xfrm>
          </p:contentPart>
        </mc:Choice>
        <mc:Fallback>
          <p:pic>
            <p:nvPicPr>
              <p:cNvPr id="671" name="잉크 670">
                <a:extLst>
                  <a:ext uri="{FF2B5EF4-FFF2-40B4-BE49-F238E27FC236}">
                    <a16:creationId xmlns:a16="http://schemas.microsoft.com/office/drawing/2014/main" id="{0A307B00-B381-5376-92B8-8385F31D78D8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5195112" y="5579265"/>
                <a:ext cx="227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672" name="잉크 671">
                <a:extLst>
                  <a:ext uri="{FF2B5EF4-FFF2-40B4-BE49-F238E27FC236}">
                    <a16:creationId xmlns:a16="http://schemas.microsoft.com/office/drawing/2014/main" id="{B4D6B5C9-F36B-3F1F-B3F9-204ACE6CAF4A}"/>
                  </a:ext>
                </a:extLst>
              </p14:cNvPr>
              <p14:cNvContentPartPr/>
              <p14:nvPr/>
            </p14:nvContentPartPr>
            <p14:xfrm>
              <a:off x="5455392" y="5627505"/>
              <a:ext cx="133920" cy="93600"/>
            </p14:xfrm>
          </p:contentPart>
        </mc:Choice>
        <mc:Fallback>
          <p:pic>
            <p:nvPicPr>
              <p:cNvPr id="672" name="잉크 671">
                <a:extLst>
                  <a:ext uri="{FF2B5EF4-FFF2-40B4-BE49-F238E27FC236}">
                    <a16:creationId xmlns:a16="http://schemas.microsoft.com/office/drawing/2014/main" id="{B4D6B5C9-F36B-3F1F-B3F9-204ACE6CAF4A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5446392" y="5618505"/>
                <a:ext cx="151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4">
            <p14:nvContentPartPr>
              <p14:cNvPr id="673" name="잉크 672">
                <a:extLst>
                  <a:ext uri="{FF2B5EF4-FFF2-40B4-BE49-F238E27FC236}">
                    <a16:creationId xmlns:a16="http://schemas.microsoft.com/office/drawing/2014/main" id="{6681F317-FFF2-23AA-A4A0-1D83B05B348B}"/>
                  </a:ext>
                </a:extLst>
              </p14:cNvPr>
              <p14:cNvContentPartPr/>
              <p14:nvPr/>
            </p14:nvContentPartPr>
            <p14:xfrm>
              <a:off x="5510832" y="5640465"/>
              <a:ext cx="172440" cy="155880"/>
            </p14:xfrm>
          </p:contentPart>
        </mc:Choice>
        <mc:Fallback>
          <p:pic>
            <p:nvPicPr>
              <p:cNvPr id="673" name="잉크 672">
                <a:extLst>
                  <a:ext uri="{FF2B5EF4-FFF2-40B4-BE49-F238E27FC236}">
                    <a16:creationId xmlns:a16="http://schemas.microsoft.com/office/drawing/2014/main" id="{6681F317-FFF2-23AA-A4A0-1D83B05B348B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5502192" y="5631825"/>
                <a:ext cx="1900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6">
            <p14:nvContentPartPr>
              <p14:cNvPr id="674" name="잉크 673">
                <a:extLst>
                  <a:ext uri="{FF2B5EF4-FFF2-40B4-BE49-F238E27FC236}">
                    <a16:creationId xmlns:a16="http://schemas.microsoft.com/office/drawing/2014/main" id="{431A20BA-B32F-7686-4DFD-DD63B541F0CA}"/>
                  </a:ext>
                </a:extLst>
              </p14:cNvPr>
              <p14:cNvContentPartPr/>
              <p14:nvPr/>
            </p14:nvContentPartPr>
            <p14:xfrm>
              <a:off x="5563752" y="5413305"/>
              <a:ext cx="175680" cy="448200"/>
            </p14:xfrm>
          </p:contentPart>
        </mc:Choice>
        <mc:Fallback>
          <p:pic>
            <p:nvPicPr>
              <p:cNvPr id="674" name="잉크 673">
                <a:extLst>
                  <a:ext uri="{FF2B5EF4-FFF2-40B4-BE49-F238E27FC236}">
                    <a16:creationId xmlns:a16="http://schemas.microsoft.com/office/drawing/2014/main" id="{431A20BA-B32F-7686-4DFD-DD63B541F0CA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5555112" y="5404665"/>
                <a:ext cx="19332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8">
            <p14:nvContentPartPr>
              <p14:cNvPr id="675" name="잉크 674">
                <a:extLst>
                  <a:ext uri="{FF2B5EF4-FFF2-40B4-BE49-F238E27FC236}">
                    <a16:creationId xmlns:a16="http://schemas.microsoft.com/office/drawing/2014/main" id="{EC6799BE-FF0D-575A-5F84-792961952FF5}"/>
                  </a:ext>
                </a:extLst>
              </p14:cNvPr>
              <p14:cNvContentPartPr/>
              <p14:nvPr/>
            </p14:nvContentPartPr>
            <p14:xfrm>
              <a:off x="5717472" y="5486385"/>
              <a:ext cx="106560" cy="192960"/>
            </p14:xfrm>
          </p:contentPart>
        </mc:Choice>
        <mc:Fallback>
          <p:pic>
            <p:nvPicPr>
              <p:cNvPr id="675" name="잉크 674">
                <a:extLst>
                  <a:ext uri="{FF2B5EF4-FFF2-40B4-BE49-F238E27FC236}">
                    <a16:creationId xmlns:a16="http://schemas.microsoft.com/office/drawing/2014/main" id="{EC6799BE-FF0D-575A-5F84-792961952FF5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5708832" y="5477385"/>
                <a:ext cx="1242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0">
            <p14:nvContentPartPr>
              <p14:cNvPr id="676" name="잉크 675">
                <a:extLst>
                  <a:ext uri="{FF2B5EF4-FFF2-40B4-BE49-F238E27FC236}">
                    <a16:creationId xmlns:a16="http://schemas.microsoft.com/office/drawing/2014/main" id="{E2033109-6747-C842-D87D-79A3F82E13D0}"/>
                  </a:ext>
                </a:extLst>
              </p14:cNvPr>
              <p14:cNvContentPartPr/>
              <p14:nvPr/>
            </p14:nvContentPartPr>
            <p14:xfrm>
              <a:off x="5874792" y="5388825"/>
              <a:ext cx="22680" cy="126720"/>
            </p14:xfrm>
          </p:contentPart>
        </mc:Choice>
        <mc:Fallback>
          <p:pic>
            <p:nvPicPr>
              <p:cNvPr id="676" name="잉크 675">
                <a:extLst>
                  <a:ext uri="{FF2B5EF4-FFF2-40B4-BE49-F238E27FC236}">
                    <a16:creationId xmlns:a16="http://schemas.microsoft.com/office/drawing/2014/main" id="{E2033109-6747-C842-D87D-79A3F82E13D0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5865792" y="5379825"/>
                <a:ext cx="40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2">
            <p14:nvContentPartPr>
              <p14:cNvPr id="677" name="잉크 676">
                <a:extLst>
                  <a:ext uri="{FF2B5EF4-FFF2-40B4-BE49-F238E27FC236}">
                    <a16:creationId xmlns:a16="http://schemas.microsoft.com/office/drawing/2014/main" id="{FF91C6EE-8CDA-9122-489C-1E2CE90C6CCE}"/>
                  </a:ext>
                </a:extLst>
              </p14:cNvPr>
              <p14:cNvContentPartPr/>
              <p14:nvPr/>
            </p14:nvContentPartPr>
            <p14:xfrm>
              <a:off x="5929512" y="5289465"/>
              <a:ext cx="187920" cy="509760"/>
            </p14:xfrm>
          </p:contentPart>
        </mc:Choice>
        <mc:Fallback>
          <p:pic>
            <p:nvPicPr>
              <p:cNvPr id="677" name="잉크 676">
                <a:extLst>
                  <a:ext uri="{FF2B5EF4-FFF2-40B4-BE49-F238E27FC236}">
                    <a16:creationId xmlns:a16="http://schemas.microsoft.com/office/drawing/2014/main" id="{FF91C6EE-8CDA-9122-489C-1E2CE90C6CCE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5920512" y="5280825"/>
                <a:ext cx="2055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4">
            <p14:nvContentPartPr>
              <p14:cNvPr id="678" name="잉크 677">
                <a:extLst>
                  <a:ext uri="{FF2B5EF4-FFF2-40B4-BE49-F238E27FC236}">
                    <a16:creationId xmlns:a16="http://schemas.microsoft.com/office/drawing/2014/main" id="{82264229-8774-6B16-8F07-614973C0FEBD}"/>
                  </a:ext>
                </a:extLst>
              </p14:cNvPr>
              <p14:cNvContentPartPr/>
              <p14:nvPr/>
            </p14:nvContentPartPr>
            <p14:xfrm>
              <a:off x="6079632" y="5288385"/>
              <a:ext cx="315000" cy="266040"/>
            </p14:xfrm>
          </p:contentPart>
        </mc:Choice>
        <mc:Fallback>
          <p:pic>
            <p:nvPicPr>
              <p:cNvPr id="678" name="잉크 677">
                <a:extLst>
                  <a:ext uri="{FF2B5EF4-FFF2-40B4-BE49-F238E27FC236}">
                    <a16:creationId xmlns:a16="http://schemas.microsoft.com/office/drawing/2014/main" id="{82264229-8774-6B16-8F07-614973C0FEBD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6070992" y="5279385"/>
                <a:ext cx="3326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6">
            <p14:nvContentPartPr>
              <p14:cNvPr id="679" name="잉크 678">
                <a:extLst>
                  <a:ext uri="{FF2B5EF4-FFF2-40B4-BE49-F238E27FC236}">
                    <a16:creationId xmlns:a16="http://schemas.microsoft.com/office/drawing/2014/main" id="{5B410965-F941-AAD4-E32F-C0B7504E9083}"/>
                  </a:ext>
                </a:extLst>
              </p14:cNvPr>
              <p14:cNvContentPartPr/>
              <p14:nvPr/>
            </p14:nvContentPartPr>
            <p14:xfrm>
              <a:off x="5582472" y="6107745"/>
              <a:ext cx="80280" cy="141120"/>
            </p14:xfrm>
          </p:contentPart>
        </mc:Choice>
        <mc:Fallback>
          <p:pic>
            <p:nvPicPr>
              <p:cNvPr id="679" name="잉크 678">
                <a:extLst>
                  <a:ext uri="{FF2B5EF4-FFF2-40B4-BE49-F238E27FC236}">
                    <a16:creationId xmlns:a16="http://schemas.microsoft.com/office/drawing/2014/main" id="{5B410965-F941-AAD4-E32F-C0B7504E9083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5573832" y="6099105"/>
                <a:ext cx="97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8">
            <p14:nvContentPartPr>
              <p14:cNvPr id="680" name="잉크 679">
                <a:extLst>
                  <a:ext uri="{FF2B5EF4-FFF2-40B4-BE49-F238E27FC236}">
                    <a16:creationId xmlns:a16="http://schemas.microsoft.com/office/drawing/2014/main" id="{EDC5DF79-EA6C-2CB0-250F-76580AC17B19}"/>
                  </a:ext>
                </a:extLst>
              </p14:cNvPr>
              <p14:cNvContentPartPr/>
              <p14:nvPr/>
            </p14:nvContentPartPr>
            <p14:xfrm>
              <a:off x="5648712" y="5952225"/>
              <a:ext cx="123840" cy="257040"/>
            </p14:xfrm>
          </p:contentPart>
        </mc:Choice>
        <mc:Fallback>
          <p:pic>
            <p:nvPicPr>
              <p:cNvPr id="680" name="잉크 679">
                <a:extLst>
                  <a:ext uri="{FF2B5EF4-FFF2-40B4-BE49-F238E27FC236}">
                    <a16:creationId xmlns:a16="http://schemas.microsoft.com/office/drawing/2014/main" id="{EDC5DF79-EA6C-2CB0-250F-76580AC17B19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5639712" y="5943585"/>
                <a:ext cx="1414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0">
            <p14:nvContentPartPr>
              <p14:cNvPr id="681" name="잉크 680">
                <a:extLst>
                  <a:ext uri="{FF2B5EF4-FFF2-40B4-BE49-F238E27FC236}">
                    <a16:creationId xmlns:a16="http://schemas.microsoft.com/office/drawing/2014/main" id="{CD1D5A22-30F6-5B63-8DE7-5AA2F881E24D}"/>
                  </a:ext>
                </a:extLst>
              </p14:cNvPr>
              <p14:cNvContentPartPr/>
              <p14:nvPr/>
            </p14:nvContentPartPr>
            <p14:xfrm>
              <a:off x="5747712" y="5969145"/>
              <a:ext cx="138960" cy="115560"/>
            </p14:xfrm>
          </p:contentPart>
        </mc:Choice>
        <mc:Fallback>
          <p:pic>
            <p:nvPicPr>
              <p:cNvPr id="681" name="잉크 680">
                <a:extLst>
                  <a:ext uri="{FF2B5EF4-FFF2-40B4-BE49-F238E27FC236}">
                    <a16:creationId xmlns:a16="http://schemas.microsoft.com/office/drawing/2014/main" id="{CD1D5A22-30F6-5B63-8DE7-5AA2F881E24D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5738712" y="5960505"/>
                <a:ext cx="1566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2">
            <p14:nvContentPartPr>
              <p14:cNvPr id="682" name="잉크 681">
                <a:extLst>
                  <a:ext uri="{FF2B5EF4-FFF2-40B4-BE49-F238E27FC236}">
                    <a16:creationId xmlns:a16="http://schemas.microsoft.com/office/drawing/2014/main" id="{6D65C666-7876-BA26-75F2-713D84AF724A}"/>
                  </a:ext>
                </a:extLst>
              </p14:cNvPr>
              <p14:cNvContentPartPr/>
              <p14:nvPr/>
            </p14:nvContentPartPr>
            <p14:xfrm>
              <a:off x="5850312" y="6022065"/>
              <a:ext cx="163440" cy="151920"/>
            </p14:xfrm>
          </p:contentPart>
        </mc:Choice>
        <mc:Fallback>
          <p:pic>
            <p:nvPicPr>
              <p:cNvPr id="682" name="잉크 681">
                <a:extLst>
                  <a:ext uri="{FF2B5EF4-FFF2-40B4-BE49-F238E27FC236}">
                    <a16:creationId xmlns:a16="http://schemas.microsoft.com/office/drawing/2014/main" id="{6D65C666-7876-BA26-75F2-713D84AF724A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5841312" y="6013065"/>
                <a:ext cx="181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4">
            <p14:nvContentPartPr>
              <p14:cNvPr id="683" name="잉크 682">
                <a:extLst>
                  <a:ext uri="{FF2B5EF4-FFF2-40B4-BE49-F238E27FC236}">
                    <a16:creationId xmlns:a16="http://schemas.microsoft.com/office/drawing/2014/main" id="{1E0EDDB5-5EA4-9688-2F8E-A49651C20988}"/>
                  </a:ext>
                </a:extLst>
              </p14:cNvPr>
              <p14:cNvContentPartPr/>
              <p14:nvPr/>
            </p14:nvContentPartPr>
            <p14:xfrm>
              <a:off x="5957592" y="5861865"/>
              <a:ext cx="274320" cy="235800"/>
            </p14:xfrm>
          </p:contentPart>
        </mc:Choice>
        <mc:Fallback>
          <p:pic>
            <p:nvPicPr>
              <p:cNvPr id="683" name="잉크 682">
                <a:extLst>
                  <a:ext uri="{FF2B5EF4-FFF2-40B4-BE49-F238E27FC236}">
                    <a16:creationId xmlns:a16="http://schemas.microsoft.com/office/drawing/2014/main" id="{1E0EDDB5-5EA4-9688-2F8E-A49651C20988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5948592" y="5853225"/>
                <a:ext cx="29196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39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Box 331">
            <a:extLst>
              <a:ext uri="{FF2B5EF4-FFF2-40B4-BE49-F238E27FC236}">
                <a16:creationId xmlns:a16="http://schemas.microsoft.com/office/drawing/2014/main" id="{0477252A-64C7-82B6-3D95-002269F24C8A}"/>
              </a:ext>
            </a:extLst>
          </p:cNvPr>
          <p:cNvSpPr txBox="1"/>
          <p:nvPr/>
        </p:nvSpPr>
        <p:spPr>
          <a:xfrm>
            <a:off x="81518" y="112154"/>
            <a:ext cx="764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Segoe UI Variable Small Semibol" pitchFamily="2" charset="0"/>
                <a:cs typeface="Dubai" panose="020B0604020202020204" pitchFamily="34" charset="-78"/>
              </a:rPr>
              <a:t> </a:t>
            </a:r>
            <a:r>
              <a:rPr lang="ko-KR" altLang="en-US" b="1" dirty="0">
                <a:latin typeface="Segoe UI Variable Small Semibol" pitchFamily="2" charset="0"/>
                <a:cs typeface="Dubai" panose="020B0604020202020204" pitchFamily="34" charset="-78"/>
              </a:rPr>
              <a:t>프로젝트 진행상황</a:t>
            </a:r>
            <a:endParaRPr lang="en-US" altLang="ko-KR" b="1" dirty="0">
              <a:latin typeface="Segoe UI Variable Small Semibol" pitchFamily="2" charset="0"/>
              <a:cs typeface="Dubai" panose="020B0604020202020204" pitchFamily="34" charset="-78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366083-61B2-B725-A387-3B547495DB7E}"/>
              </a:ext>
            </a:extLst>
          </p:cNvPr>
          <p:cNvGrpSpPr/>
          <p:nvPr/>
        </p:nvGrpSpPr>
        <p:grpSpPr>
          <a:xfrm>
            <a:off x="1793195" y="1527435"/>
            <a:ext cx="8236720" cy="3677848"/>
            <a:chOff x="1438773" y="1516322"/>
            <a:chExt cx="6383758" cy="285046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19AC92F-99EF-DCD2-158B-15FAB9F47E12}"/>
                </a:ext>
              </a:extLst>
            </p:cNvPr>
            <p:cNvGrpSpPr/>
            <p:nvPr/>
          </p:nvGrpSpPr>
          <p:grpSpPr>
            <a:xfrm>
              <a:off x="1438773" y="1516322"/>
              <a:ext cx="2466975" cy="2850466"/>
              <a:chOff x="1412302" y="1391024"/>
              <a:chExt cx="2466975" cy="285046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16A1081-E377-4618-1341-D3C929504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2302" y="1892332"/>
                <a:ext cx="2466975" cy="1847850"/>
              </a:xfrm>
              <a:prstGeom prst="rect">
                <a:avLst/>
              </a:prstGeom>
            </p:spPr>
          </p:pic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D090CFF3-8FEC-03F9-4F56-A7EF3CB7003C}"/>
                  </a:ext>
                </a:extLst>
              </p:cNvPr>
              <p:cNvSpPr txBox="1"/>
              <p:nvPr/>
            </p:nvSpPr>
            <p:spPr>
              <a:xfrm>
                <a:off x="1709376" y="1391024"/>
                <a:ext cx="1872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Segoe UI Variable Small Semibol" pitchFamily="2" charset="0"/>
                    <a:cs typeface="Dubai" panose="020B0604020202020204" pitchFamily="34" charset="-78"/>
                  </a:rPr>
                  <a:t>WORDLE GAME</a:t>
                </a: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A386D51B-D95A-9630-12B2-1175B6607CEB}"/>
                  </a:ext>
                </a:extLst>
              </p:cNvPr>
              <p:cNvSpPr txBox="1"/>
              <p:nvPr/>
            </p:nvSpPr>
            <p:spPr>
              <a:xfrm>
                <a:off x="1709376" y="3872158"/>
                <a:ext cx="1872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6BAA64"/>
                    </a:solidFill>
                    <a:latin typeface="Segoe UI Variable Small Semibol" pitchFamily="2" charset="0"/>
                    <a:cs typeface="Dubai" panose="020B0604020202020204" pitchFamily="34" charset="-78"/>
                  </a:rPr>
                  <a:t>준비 </a:t>
                </a:r>
                <a:r>
                  <a:rPr lang="en-US" altLang="ko-KR" b="1" dirty="0">
                    <a:solidFill>
                      <a:srgbClr val="6BAA64"/>
                    </a:solidFill>
                    <a:latin typeface="Segoe UI Variable Small Semibol" pitchFamily="2" charset="0"/>
                    <a:cs typeface="Dubai" panose="020B0604020202020204" pitchFamily="34" charset="-78"/>
                  </a:rPr>
                  <a:t>ok!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47144BA-B86F-F9F0-B61E-7EAE4E5D490E}"/>
                </a:ext>
              </a:extLst>
            </p:cNvPr>
            <p:cNvGrpSpPr/>
            <p:nvPr/>
          </p:nvGrpSpPr>
          <p:grpSpPr>
            <a:xfrm>
              <a:off x="5652630" y="1530975"/>
              <a:ext cx="2169901" cy="2188805"/>
              <a:chOff x="5654346" y="1391024"/>
              <a:chExt cx="2169901" cy="2188805"/>
            </a:xfrm>
          </p:grpSpPr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69629E02-0AF1-DD73-32ED-46D049A8637E}"/>
                  </a:ext>
                </a:extLst>
              </p:cNvPr>
              <p:cNvSpPr txBox="1"/>
              <p:nvPr/>
            </p:nvSpPr>
            <p:spPr>
              <a:xfrm>
                <a:off x="5654346" y="1391024"/>
                <a:ext cx="2169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Segoe UI Variable Small Semibol" pitchFamily="2" charset="0"/>
                    <a:cs typeface="Dubai" panose="020B0604020202020204" pitchFamily="34" charset="-78"/>
                  </a:rPr>
                  <a:t>강화학습 네트워크</a:t>
                </a:r>
                <a:endParaRPr lang="en-US" altLang="ko-KR" b="1" dirty="0">
                  <a:latin typeface="Segoe UI Variable Small Semibol" pitchFamily="2" charset="0"/>
                  <a:cs typeface="Dubai" panose="020B0604020202020204" pitchFamily="34" charset="-78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67DB84-EFCF-B8C5-DA63-0CFA21905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197" y="2235607"/>
                <a:ext cx="1344222" cy="1344222"/>
              </a:xfrm>
              <a:prstGeom prst="rect">
                <a:avLst/>
              </a:prstGeom>
            </p:spPr>
          </p:pic>
        </p:grp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01ED42BE-ADA9-69BC-775E-996EFFDF2C7B}"/>
                </a:ext>
              </a:extLst>
            </p:cNvPr>
            <p:cNvSpPr txBox="1"/>
            <p:nvPr/>
          </p:nvSpPr>
          <p:spPr>
            <a:xfrm>
              <a:off x="4282464" y="2385948"/>
              <a:ext cx="8878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Segoe UI Variable Small Semibol" pitchFamily="2" charset="0"/>
                  <a:cs typeface="Dubai" panose="020B0604020202020204" pitchFamily="34" charset="-78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11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6EFE0E3-802B-A5BC-A1B2-1BBA85F5118D}"/>
              </a:ext>
            </a:extLst>
          </p:cNvPr>
          <p:cNvGrpSpPr/>
          <p:nvPr/>
        </p:nvGrpSpPr>
        <p:grpSpPr>
          <a:xfrm>
            <a:off x="2083632" y="182865"/>
            <a:ext cx="8138160" cy="6109200"/>
            <a:chOff x="2083632" y="182865"/>
            <a:chExt cx="8138160" cy="61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0D4F93C-F639-C861-1CD0-EAE47DCA2D07}"/>
                    </a:ext>
                  </a:extLst>
                </p14:cNvPr>
                <p14:cNvContentPartPr/>
                <p14:nvPr/>
              </p14:nvContentPartPr>
              <p14:xfrm>
                <a:off x="3533352" y="244425"/>
                <a:ext cx="133560" cy="11746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0D4F93C-F639-C861-1CD0-EAE47DCA2D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0712" y="181425"/>
                  <a:ext cx="25920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2094260-81EE-0046-E144-013E8BD170F9}"/>
                    </a:ext>
                  </a:extLst>
                </p14:cNvPr>
                <p14:cNvContentPartPr/>
                <p14:nvPr/>
              </p14:nvContentPartPr>
              <p14:xfrm>
                <a:off x="3639192" y="206265"/>
                <a:ext cx="669960" cy="11163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2094260-81EE-0046-E144-013E8BD170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76192" y="143625"/>
                  <a:ext cx="79560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93034D6-3162-7FDE-8BF6-FBCFF1199C98}"/>
                    </a:ext>
                  </a:extLst>
                </p14:cNvPr>
                <p14:cNvContentPartPr/>
                <p14:nvPr/>
              </p14:nvContentPartPr>
              <p14:xfrm>
                <a:off x="4582392" y="182865"/>
                <a:ext cx="64440" cy="10418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93034D6-3162-7FDE-8BF6-FBCFF1199C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9392" y="119865"/>
                  <a:ext cx="190080" cy="11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D856C5B-A68E-2631-EAEA-C2A952813A39}"/>
                    </a:ext>
                  </a:extLst>
                </p14:cNvPr>
                <p14:cNvContentPartPr/>
                <p14:nvPr/>
              </p14:nvContentPartPr>
              <p14:xfrm>
                <a:off x="4544592" y="770385"/>
                <a:ext cx="420120" cy="1000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D856C5B-A68E-2631-EAEA-C2A952813A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81952" y="707385"/>
                  <a:ext cx="545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EB0BBFCB-EA7B-1D2A-F6DA-2E636255E6EA}"/>
                    </a:ext>
                  </a:extLst>
                </p14:cNvPr>
                <p14:cNvContentPartPr/>
                <p14:nvPr/>
              </p14:nvContentPartPr>
              <p14:xfrm>
                <a:off x="4211952" y="1362945"/>
                <a:ext cx="653040" cy="3254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B0BBFCB-EA7B-1D2A-F6DA-2E636255E6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49312" y="1299945"/>
                  <a:ext cx="7786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06A610D-15C4-0C03-3CC5-EF129B865309}"/>
                    </a:ext>
                  </a:extLst>
                </p14:cNvPr>
                <p14:cNvContentPartPr/>
                <p14:nvPr/>
              </p14:nvContentPartPr>
              <p14:xfrm>
                <a:off x="4233192" y="1663185"/>
                <a:ext cx="771480" cy="6008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06A610D-15C4-0C03-3CC5-EF129B8653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0552" y="1600545"/>
                  <a:ext cx="89712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673F278-3FA6-BD66-25B7-FFF653B2BA79}"/>
                    </a:ext>
                  </a:extLst>
                </p14:cNvPr>
                <p14:cNvContentPartPr/>
                <p14:nvPr/>
              </p14:nvContentPartPr>
              <p14:xfrm>
                <a:off x="5014032" y="534585"/>
                <a:ext cx="813240" cy="914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673F278-3FA6-BD66-25B7-FFF653B2B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51032" y="471585"/>
                  <a:ext cx="9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77706639-E0B5-F3CE-AA97-7AF586599AA8}"/>
                    </a:ext>
                  </a:extLst>
                </p14:cNvPr>
                <p14:cNvContentPartPr/>
                <p14:nvPr/>
              </p14:nvContentPartPr>
              <p14:xfrm>
                <a:off x="5372952" y="577785"/>
                <a:ext cx="340200" cy="70488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77706639-E0B5-F3CE-AA97-7AF586599A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9952" y="515145"/>
                  <a:ext cx="465840" cy="8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450D4E4-8C5B-BFA4-A251-8A4D1AE66C35}"/>
                    </a:ext>
                  </a:extLst>
                </p14:cNvPr>
                <p14:cNvContentPartPr/>
                <p14:nvPr/>
              </p14:nvContentPartPr>
              <p14:xfrm>
                <a:off x="4998912" y="1178985"/>
                <a:ext cx="960840" cy="2671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450D4E4-8C5B-BFA4-A251-8A4D1AE66C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6272" y="1115985"/>
                  <a:ext cx="1086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9603646-3E36-C2E9-3CEE-573A680B4A19}"/>
                    </a:ext>
                  </a:extLst>
                </p14:cNvPr>
                <p14:cNvContentPartPr/>
                <p14:nvPr/>
              </p14:nvContentPartPr>
              <p14:xfrm>
                <a:off x="5496792" y="1176825"/>
                <a:ext cx="455040" cy="9122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9603646-3E36-C2E9-3CEE-573A680B4A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4152" y="1113825"/>
                  <a:ext cx="580680" cy="10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E219BDBF-CE0F-5B88-CC5C-12A62C72B695}"/>
                    </a:ext>
                  </a:extLst>
                </p14:cNvPr>
                <p14:cNvContentPartPr/>
                <p14:nvPr/>
              </p14:nvContentPartPr>
              <p14:xfrm>
                <a:off x="5218872" y="1776225"/>
                <a:ext cx="980640" cy="3520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E219BDBF-CE0F-5B88-CC5C-12A62C72B6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5872" y="1713585"/>
                  <a:ext cx="11062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56EFC32-BB19-0D6B-05BF-7C5B3323DD38}"/>
                    </a:ext>
                  </a:extLst>
                </p14:cNvPr>
                <p14:cNvContentPartPr/>
                <p14:nvPr/>
              </p14:nvContentPartPr>
              <p14:xfrm>
                <a:off x="6275112" y="460785"/>
                <a:ext cx="582120" cy="3016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156EFC32-BB19-0D6B-05BF-7C5B3323DD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112" y="398145"/>
                  <a:ext cx="7077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11B8BA23-457C-0A69-925B-12BE604B76FA}"/>
                    </a:ext>
                  </a:extLst>
                </p14:cNvPr>
                <p14:cNvContentPartPr/>
                <p14:nvPr/>
              </p14:nvContentPartPr>
              <p14:xfrm>
                <a:off x="6200592" y="710265"/>
                <a:ext cx="638640" cy="1670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11B8BA23-457C-0A69-925B-12BE604B76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37952" y="647625"/>
                  <a:ext cx="764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A0DE540-6037-CD7E-FD2F-D435F68F35BD}"/>
                    </a:ext>
                  </a:extLst>
                </p14:cNvPr>
                <p14:cNvContentPartPr/>
                <p14:nvPr/>
              </p14:nvContentPartPr>
              <p14:xfrm>
                <a:off x="6210672" y="736185"/>
                <a:ext cx="1216800" cy="9104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A0DE540-6037-CD7E-FD2F-D435F68F35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8032" y="673185"/>
                  <a:ext cx="1342440" cy="10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1B6D292D-3A63-9041-76A1-F6C61B4C4BA9}"/>
                    </a:ext>
                  </a:extLst>
                </p14:cNvPr>
                <p14:cNvContentPartPr/>
                <p14:nvPr/>
              </p14:nvContentPartPr>
              <p14:xfrm>
                <a:off x="6612072" y="1595865"/>
                <a:ext cx="830520" cy="4248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1B6D292D-3A63-9041-76A1-F6C61B4C4B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49432" y="1532865"/>
                  <a:ext cx="9561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C09C521-2881-7397-4EA5-D5CECAFAA368}"/>
                    </a:ext>
                  </a:extLst>
                </p14:cNvPr>
                <p14:cNvContentPartPr/>
                <p14:nvPr/>
              </p14:nvContentPartPr>
              <p14:xfrm>
                <a:off x="6789192" y="1856505"/>
                <a:ext cx="956520" cy="6937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C09C521-2881-7397-4EA5-D5CECAFAA3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26192" y="1793505"/>
                  <a:ext cx="10821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38379F2-3BB1-AF4E-10D1-70A887AD519A}"/>
                    </a:ext>
                  </a:extLst>
                </p14:cNvPr>
                <p14:cNvContentPartPr/>
                <p14:nvPr/>
              </p14:nvContentPartPr>
              <p14:xfrm>
                <a:off x="2103072" y="2948385"/>
                <a:ext cx="806400" cy="1404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38379F2-3BB1-AF4E-10D1-70A887AD51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0432" y="2885745"/>
                  <a:ext cx="932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1CF0FF3-63B4-ECE7-051C-B86CFCA531E5}"/>
                    </a:ext>
                  </a:extLst>
                </p14:cNvPr>
                <p14:cNvContentPartPr/>
                <p14:nvPr/>
              </p14:nvContentPartPr>
              <p14:xfrm>
                <a:off x="2262552" y="3030105"/>
                <a:ext cx="982440" cy="3963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1CF0FF3-63B4-ECE7-051C-B86CFCA531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99912" y="2967465"/>
                  <a:ext cx="11080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0172BE5-86C3-D14C-5995-71153B0A330A}"/>
                    </a:ext>
                  </a:extLst>
                </p14:cNvPr>
                <p14:cNvContentPartPr/>
                <p14:nvPr/>
              </p14:nvContentPartPr>
              <p14:xfrm>
                <a:off x="2083632" y="3352305"/>
                <a:ext cx="1336320" cy="49284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0172BE5-86C3-D14C-5995-71153B0A33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0632" y="3289665"/>
                  <a:ext cx="14619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70A9819-B3CE-4808-B21A-94D61F1ECE73}"/>
                    </a:ext>
                  </a:extLst>
                </p14:cNvPr>
                <p14:cNvContentPartPr/>
                <p14:nvPr/>
              </p14:nvContentPartPr>
              <p14:xfrm>
                <a:off x="2642352" y="3740745"/>
                <a:ext cx="744840" cy="23292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70A9819-B3CE-4808-B21A-94D61F1ECE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79352" y="3678105"/>
                  <a:ext cx="870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5A8655D-09C0-3B76-278B-CFF30CF5FE23}"/>
                    </a:ext>
                  </a:extLst>
                </p14:cNvPr>
                <p14:cNvContentPartPr/>
                <p14:nvPr/>
              </p14:nvContentPartPr>
              <p14:xfrm>
                <a:off x="2663952" y="3828585"/>
                <a:ext cx="691200" cy="3506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5A8655D-09C0-3B76-278B-CFF30CF5FE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1312" y="3765945"/>
                  <a:ext cx="8168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A40D526-BC4E-6141-FEB1-186E36F2729B}"/>
                    </a:ext>
                  </a:extLst>
                </p14:cNvPr>
                <p14:cNvContentPartPr/>
                <p14:nvPr/>
              </p14:nvContentPartPr>
              <p14:xfrm>
                <a:off x="2823072" y="4025865"/>
                <a:ext cx="849600" cy="4395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A40D526-BC4E-6141-FEB1-186E36F272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60072" y="3963225"/>
                  <a:ext cx="9752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2E7CCF6F-B563-22AE-3439-CEA1B181EB2E}"/>
                    </a:ext>
                  </a:extLst>
                </p14:cNvPr>
                <p14:cNvContentPartPr/>
                <p14:nvPr/>
              </p14:nvContentPartPr>
              <p14:xfrm>
                <a:off x="3856272" y="3232785"/>
                <a:ext cx="942480" cy="83412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2E7CCF6F-B563-22AE-3439-CEA1B181EB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93272" y="3169785"/>
                  <a:ext cx="106812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6FA20A31-CB05-6C77-D68C-6A9BD43F5AF3}"/>
                    </a:ext>
                  </a:extLst>
                </p14:cNvPr>
                <p14:cNvContentPartPr/>
                <p14:nvPr/>
              </p14:nvContentPartPr>
              <p14:xfrm>
                <a:off x="5136792" y="2967825"/>
                <a:ext cx="405720" cy="39996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6FA20A31-CB05-6C77-D68C-6A9BD43F5A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73792" y="2905185"/>
                  <a:ext cx="5313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5BBE5140-F033-DBEF-7AF3-A3948C815A1B}"/>
                    </a:ext>
                  </a:extLst>
                </p14:cNvPr>
                <p14:cNvContentPartPr/>
                <p14:nvPr/>
              </p14:nvContentPartPr>
              <p14:xfrm>
                <a:off x="5312472" y="3235665"/>
                <a:ext cx="696960" cy="56880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5BBE5140-F033-DBEF-7AF3-A3948C815A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49472" y="3172665"/>
                  <a:ext cx="82260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6E245A0-3915-AAAA-7556-05425A29DEDD}"/>
                    </a:ext>
                  </a:extLst>
                </p14:cNvPr>
                <p14:cNvContentPartPr/>
                <p14:nvPr/>
              </p14:nvContentPartPr>
              <p14:xfrm>
                <a:off x="5807472" y="3634545"/>
                <a:ext cx="134640" cy="4924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6E245A0-3915-AAAA-7556-05425A29DE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44472" y="3571905"/>
                  <a:ext cx="2602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3EFA89A3-6409-2833-17A5-9BBA1CBCB26F}"/>
                    </a:ext>
                  </a:extLst>
                </p14:cNvPr>
                <p14:cNvContentPartPr/>
                <p14:nvPr/>
              </p14:nvContentPartPr>
              <p14:xfrm>
                <a:off x="5217792" y="3030465"/>
                <a:ext cx="308160" cy="74592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3EFA89A3-6409-2833-17A5-9BBA1CBCB2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55152" y="2967825"/>
                  <a:ext cx="43380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B367A61-7F3D-53A2-6456-BC3060793ADB}"/>
                    </a:ext>
                  </a:extLst>
                </p14:cNvPr>
                <p14:cNvContentPartPr/>
                <p14:nvPr/>
              </p14:nvContentPartPr>
              <p14:xfrm>
                <a:off x="6083592" y="2923545"/>
                <a:ext cx="236520" cy="67896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B367A61-7F3D-53A2-6456-BC3060793A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20592" y="2860545"/>
                  <a:ext cx="36216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0E67CB86-5D92-E5F8-6D5E-FF7CB2CAC45D}"/>
                    </a:ext>
                  </a:extLst>
                </p14:cNvPr>
                <p14:cNvContentPartPr/>
                <p14:nvPr/>
              </p14:nvContentPartPr>
              <p14:xfrm>
                <a:off x="6327312" y="3206145"/>
                <a:ext cx="236160" cy="64440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0E67CB86-5D92-E5F8-6D5E-FF7CB2CAC4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4312" y="3143145"/>
                  <a:ext cx="3618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303D4E6-3C55-8EB9-5D82-2DF14AC1C1B4}"/>
                    </a:ext>
                  </a:extLst>
                </p14:cNvPr>
                <p14:cNvContentPartPr/>
                <p14:nvPr/>
              </p14:nvContentPartPr>
              <p14:xfrm>
                <a:off x="6465912" y="3138825"/>
                <a:ext cx="716040" cy="3852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303D4E6-3C55-8EB9-5D82-2DF14AC1C1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3272" y="3076185"/>
                  <a:ext cx="8416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CD6E213D-9157-3D88-8E8C-30E04B5CBC59}"/>
                    </a:ext>
                  </a:extLst>
                </p14:cNvPr>
                <p14:cNvContentPartPr/>
                <p14:nvPr/>
              </p14:nvContentPartPr>
              <p14:xfrm>
                <a:off x="7101672" y="2797545"/>
                <a:ext cx="107640" cy="12146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CD6E213D-9157-3D88-8E8C-30E04B5CBC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9032" y="2734545"/>
                  <a:ext cx="233280" cy="13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F948525-3620-6E9B-BB32-E9050F3D7F5E}"/>
                    </a:ext>
                  </a:extLst>
                </p14:cNvPr>
                <p14:cNvContentPartPr/>
                <p14:nvPr/>
              </p14:nvContentPartPr>
              <p14:xfrm>
                <a:off x="7640232" y="2734545"/>
                <a:ext cx="677520" cy="103104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F948525-3620-6E9B-BB32-E9050F3D7F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7592" y="2671545"/>
                  <a:ext cx="80316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DE75DF3F-7D7B-8847-7547-31EAAA9038C2}"/>
                    </a:ext>
                  </a:extLst>
                </p14:cNvPr>
                <p14:cNvContentPartPr/>
                <p14:nvPr/>
              </p14:nvContentPartPr>
              <p14:xfrm>
                <a:off x="8059272" y="2575065"/>
                <a:ext cx="898560" cy="143280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DE75DF3F-7D7B-8847-7547-31EAAA9038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96272" y="2512425"/>
                  <a:ext cx="1024200" cy="15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2288B687-4B76-670F-C783-E949FB763E8D}"/>
                    </a:ext>
                  </a:extLst>
                </p14:cNvPr>
                <p14:cNvContentPartPr/>
                <p14:nvPr/>
              </p14:nvContentPartPr>
              <p14:xfrm>
                <a:off x="2650992" y="5123145"/>
                <a:ext cx="625680" cy="5234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2288B687-4B76-670F-C783-E949FB763E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8352" y="5060505"/>
                  <a:ext cx="7513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E0D83D50-5262-0A5E-2566-EB7B97D6E058}"/>
                    </a:ext>
                  </a:extLst>
                </p14:cNvPr>
                <p14:cNvContentPartPr/>
                <p14:nvPr/>
              </p14:nvContentPartPr>
              <p14:xfrm>
                <a:off x="3669792" y="4730025"/>
                <a:ext cx="77400" cy="9986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E0D83D50-5262-0A5E-2566-EB7B97D6E0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06792" y="4667385"/>
                  <a:ext cx="203040" cy="11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CFD00E05-FDA1-BBF6-66E2-6A02CD19767A}"/>
                    </a:ext>
                  </a:extLst>
                </p14:cNvPr>
                <p14:cNvContentPartPr/>
                <p14:nvPr/>
              </p14:nvContentPartPr>
              <p14:xfrm>
                <a:off x="3247872" y="5278305"/>
                <a:ext cx="824400" cy="101376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CFD00E05-FDA1-BBF6-66E2-6A02CD1976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5232" y="5215305"/>
                  <a:ext cx="950040" cy="11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7AFC3E92-98AE-991B-0B73-995BA295B22A}"/>
                    </a:ext>
                  </a:extLst>
                </p14:cNvPr>
                <p14:cNvContentPartPr/>
                <p14:nvPr/>
              </p14:nvContentPartPr>
              <p14:xfrm>
                <a:off x="3345072" y="5720385"/>
                <a:ext cx="572760" cy="45720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7AFC3E92-98AE-991B-0B73-995BA295B2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82072" y="5657385"/>
                  <a:ext cx="6984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8B3F2FFD-CAB9-B341-D2C9-D01ACCF1838A}"/>
                    </a:ext>
                  </a:extLst>
                </p14:cNvPr>
                <p14:cNvContentPartPr/>
                <p14:nvPr/>
              </p14:nvContentPartPr>
              <p14:xfrm>
                <a:off x="4267752" y="4787265"/>
                <a:ext cx="406800" cy="82224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8B3F2FFD-CAB9-B341-D2C9-D01ACCF183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4752" y="4724625"/>
                  <a:ext cx="53244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88D50DB2-5594-FC3E-D1EB-A8F83D5DEEDB}"/>
                    </a:ext>
                  </a:extLst>
                </p14:cNvPr>
                <p14:cNvContentPartPr/>
                <p14:nvPr/>
              </p14:nvContentPartPr>
              <p14:xfrm>
                <a:off x="4378272" y="4709505"/>
                <a:ext cx="856440" cy="12196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88D50DB2-5594-FC3E-D1EB-A8F83D5DEE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15272" y="4646865"/>
                  <a:ext cx="982080" cy="13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C459101-4E96-27F8-C377-DA8361CDEC1E}"/>
                    </a:ext>
                  </a:extLst>
                </p14:cNvPr>
                <p14:cNvContentPartPr/>
                <p14:nvPr/>
              </p14:nvContentPartPr>
              <p14:xfrm>
                <a:off x="5181432" y="5150865"/>
                <a:ext cx="599040" cy="19116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C459101-4E96-27F8-C377-DA8361CDEC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18432" y="5087865"/>
                  <a:ext cx="724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42C3C14-6E06-6063-610B-29EDD1EF450C}"/>
                    </a:ext>
                  </a:extLst>
                </p14:cNvPr>
                <p14:cNvContentPartPr/>
                <p14:nvPr/>
              </p14:nvContentPartPr>
              <p14:xfrm>
                <a:off x="5944272" y="4384425"/>
                <a:ext cx="127440" cy="72000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42C3C14-6E06-6063-610B-29EDD1EF450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81272" y="4321425"/>
                  <a:ext cx="25308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DC29129F-E8F6-B611-512E-E0DE11AB259F}"/>
                    </a:ext>
                  </a:extLst>
                </p14:cNvPr>
                <p14:cNvContentPartPr/>
                <p14:nvPr/>
              </p14:nvContentPartPr>
              <p14:xfrm>
                <a:off x="5638272" y="4951785"/>
                <a:ext cx="853560" cy="61344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DC29129F-E8F6-B611-512E-E0DE11AB25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5632" y="4888785"/>
                  <a:ext cx="9792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C99CDF42-42CE-2EA2-1380-87BB7635DF2B}"/>
                    </a:ext>
                  </a:extLst>
                </p14:cNvPr>
                <p14:cNvContentPartPr/>
                <p14:nvPr/>
              </p14:nvContentPartPr>
              <p14:xfrm>
                <a:off x="6764712" y="4550745"/>
                <a:ext cx="383760" cy="77904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C99CDF42-42CE-2EA2-1380-87BB7635DF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01712" y="4488105"/>
                  <a:ext cx="50940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8CABDE0-2B7B-A6E6-6864-6A2C8F697505}"/>
                    </a:ext>
                  </a:extLst>
                </p14:cNvPr>
                <p14:cNvContentPartPr/>
                <p14:nvPr/>
              </p14:nvContentPartPr>
              <p14:xfrm>
                <a:off x="6451872" y="5570625"/>
                <a:ext cx="186840" cy="63144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8CABDE0-2B7B-A6E6-6864-6A2C8F6975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88872" y="5507625"/>
                  <a:ext cx="31248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854F4D4F-236D-1038-F593-8D152A0B9356}"/>
                    </a:ext>
                  </a:extLst>
                </p14:cNvPr>
                <p14:cNvContentPartPr/>
                <p14:nvPr/>
              </p14:nvContentPartPr>
              <p14:xfrm>
                <a:off x="6545112" y="5516985"/>
                <a:ext cx="498600" cy="6249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854F4D4F-236D-1038-F593-8D152A0B93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82472" y="5453985"/>
                  <a:ext cx="62424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C4589C5-3826-7F22-5A16-B1224884DFC9}"/>
                    </a:ext>
                  </a:extLst>
                </p14:cNvPr>
                <p14:cNvContentPartPr/>
                <p14:nvPr/>
              </p14:nvContentPartPr>
              <p14:xfrm>
                <a:off x="7428192" y="4792665"/>
                <a:ext cx="462600" cy="6663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C4589C5-3826-7F22-5A16-B1224884DF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65192" y="4730025"/>
                  <a:ext cx="58824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9A48DD43-A59D-99C9-8C4B-AFF2EADA792E}"/>
                    </a:ext>
                  </a:extLst>
                </p14:cNvPr>
                <p14:cNvContentPartPr/>
                <p14:nvPr/>
              </p14:nvContentPartPr>
              <p14:xfrm>
                <a:off x="8139912" y="4584945"/>
                <a:ext cx="98280" cy="120996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9A48DD43-A59D-99C9-8C4B-AFF2EADA79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6912" y="4522305"/>
                  <a:ext cx="223920" cy="13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26EEFACC-F90F-7532-7081-1195A30ACE94}"/>
                    </a:ext>
                  </a:extLst>
                </p14:cNvPr>
                <p14:cNvContentPartPr/>
                <p14:nvPr/>
              </p14:nvContentPartPr>
              <p14:xfrm>
                <a:off x="8449152" y="4741185"/>
                <a:ext cx="633960" cy="7142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26EEFACC-F90F-7532-7081-1195A30ACE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86512" y="4678545"/>
                  <a:ext cx="75960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398BD077-C87D-7DF4-6711-1BAA5311267F}"/>
                    </a:ext>
                  </a:extLst>
                </p14:cNvPr>
                <p14:cNvContentPartPr/>
                <p14:nvPr/>
              </p14:nvContentPartPr>
              <p14:xfrm>
                <a:off x="9238632" y="4420425"/>
                <a:ext cx="510840" cy="101700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398BD077-C87D-7DF4-6711-1BAA531126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75632" y="4357425"/>
                  <a:ext cx="636480" cy="11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1E661060-F543-CCBB-1104-910C5419A8DF}"/>
                    </a:ext>
                  </a:extLst>
                </p14:cNvPr>
                <p14:cNvContentPartPr/>
                <p14:nvPr/>
              </p14:nvContentPartPr>
              <p14:xfrm>
                <a:off x="9878352" y="5573505"/>
                <a:ext cx="60480" cy="594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1E661060-F543-CCBB-1104-910C5419A8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15352" y="5510865"/>
                  <a:ext cx="186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102046ED-FDD9-85C1-C3C4-1D1CEBEE5A04}"/>
                    </a:ext>
                  </a:extLst>
                </p14:cNvPr>
                <p14:cNvContentPartPr/>
                <p14:nvPr/>
              </p14:nvContentPartPr>
              <p14:xfrm>
                <a:off x="10107672" y="4237905"/>
                <a:ext cx="114120" cy="79236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102046ED-FDD9-85C1-C3C4-1D1CEBEE5A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44672" y="4174905"/>
                  <a:ext cx="239760" cy="9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490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228</Words>
  <Application>Microsoft Office PowerPoint</Application>
  <PresentationFormat>와이드스크린</PresentationFormat>
  <Paragraphs>77</Paragraphs>
  <Slides>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Cambria Math</vt:lpstr>
      <vt:lpstr>HelveticaNeueLT Std Blk Cn</vt:lpstr>
      <vt:lpstr>HelveticaNeueLT Std Extended</vt:lpstr>
      <vt:lpstr>Segoe UI Variable Small Semibol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 WITH AI</dc:title>
  <dc:creator>임 채성</dc:creator>
  <cp:lastModifiedBy>임 채성</cp:lastModifiedBy>
  <cp:revision>42</cp:revision>
  <dcterms:created xsi:type="dcterms:W3CDTF">2022-04-09T07:06:44Z</dcterms:created>
  <dcterms:modified xsi:type="dcterms:W3CDTF">2022-05-07T06:26:22Z</dcterms:modified>
</cp:coreProperties>
</file>