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9"/>
    <a:srgbClr val="FCFCFC"/>
    <a:srgbClr val="CBCBCA"/>
    <a:srgbClr val="CACACA"/>
    <a:srgbClr val="FFFFFF"/>
    <a:srgbClr val="FFF5F5"/>
    <a:srgbClr val="FFE8E8"/>
    <a:srgbClr val="FFD6D6"/>
    <a:srgbClr val="FFC2C2"/>
    <a:srgbClr val="FF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168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8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5059-F1D8-45BA-97E7-A0615815AD9C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22CD-8446-4549-AA99-CF7006CE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65408F8-2F1C-46BB-A180-79F919CC0A5A}"/>
              </a:ext>
            </a:extLst>
          </p:cNvPr>
          <p:cNvGrpSpPr/>
          <p:nvPr/>
        </p:nvGrpSpPr>
        <p:grpSpPr>
          <a:xfrm>
            <a:off x="-13356" y="170988"/>
            <a:ext cx="12814956" cy="9246831"/>
            <a:chOff x="-13356" y="170988"/>
            <a:chExt cx="12814956" cy="9246831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9FE93E0-ABAD-4BCF-A4CB-43B0C8217C5D}"/>
                </a:ext>
              </a:extLst>
            </p:cNvPr>
            <p:cNvGrpSpPr/>
            <p:nvPr/>
          </p:nvGrpSpPr>
          <p:grpSpPr>
            <a:xfrm>
              <a:off x="-13356" y="170988"/>
              <a:ext cx="12814956" cy="9246831"/>
              <a:chOff x="-13356" y="170988"/>
              <a:chExt cx="12814956" cy="9246831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46E572EF-A299-415A-B8B7-DD520C985235}"/>
                  </a:ext>
                </a:extLst>
              </p:cNvPr>
              <p:cNvGrpSpPr/>
              <p:nvPr/>
            </p:nvGrpSpPr>
            <p:grpSpPr>
              <a:xfrm>
                <a:off x="-13356" y="170988"/>
                <a:ext cx="12814956" cy="9246831"/>
                <a:chOff x="-13356" y="170988"/>
                <a:chExt cx="12814956" cy="9246831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FD2E929D-A15E-4186-8B82-28821F5180C9}"/>
                    </a:ext>
                  </a:extLst>
                </p:cNvPr>
                <p:cNvSpPr/>
                <p:nvPr/>
              </p:nvSpPr>
              <p:spPr>
                <a:xfrm>
                  <a:off x="-13356" y="170988"/>
                  <a:ext cx="12814956" cy="9241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EE9ABEAC-6AB2-4EEC-9486-DEF983631669}"/>
                    </a:ext>
                  </a:extLst>
                </p:cNvPr>
                <p:cNvGrpSpPr/>
                <p:nvPr/>
              </p:nvGrpSpPr>
              <p:grpSpPr>
                <a:xfrm>
                  <a:off x="0" y="173490"/>
                  <a:ext cx="12801600" cy="1732547"/>
                  <a:chOff x="203720" y="279132"/>
                  <a:chExt cx="12386123" cy="1732547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66EB30E3-B1C4-423B-85AB-D65DA8761B96}"/>
                      </a:ext>
                    </a:extLst>
                  </p:cNvPr>
                  <p:cNvSpPr/>
                  <p:nvPr/>
                </p:nvSpPr>
                <p:spPr>
                  <a:xfrm>
                    <a:off x="1254479" y="279132"/>
                    <a:ext cx="827773" cy="16309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EAE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EB52C97F-8689-4646-81B9-0E20DE32E4FE}"/>
                      </a:ext>
                    </a:extLst>
                  </p:cNvPr>
                  <p:cNvSpPr/>
                  <p:nvPr/>
                </p:nvSpPr>
                <p:spPr>
                  <a:xfrm>
                    <a:off x="3355997" y="279132"/>
                    <a:ext cx="827773" cy="114326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D6D6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3C271DC1-B252-480D-BAFC-97ABEA4A25DA}"/>
                      </a:ext>
                    </a:extLst>
                  </p:cNvPr>
                  <p:cNvSpPr/>
                  <p:nvPr/>
                </p:nvSpPr>
                <p:spPr>
                  <a:xfrm>
                    <a:off x="2305237" y="281539"/>
                    <a:ext cx="827773" cy="141010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C2C2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8A75999-17A3-4415-9B79-7FE0E5D1CE6A}"/>
                      </a:ext>
                    </a:extLst>
                  </p:cNvPr>
                  <p:cNvSpPr/>
                  <p:nvPr/>
                </p:nvSpPr>
                <p:spPr>
                  <a:xfrm>
                    <a:off x="4406754" y="279132"/>
                    <a:ext cx="827773" cy="84862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E8E8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BD9CDF78-2EE1-497B-9FBC-3F08EED77D80}"/>
                      </a:ext>
                    </a:extLst>
                  </p:cNvPr>
                  <p:cNvSpPr/>
                  <p:nvPr/>
                </p:nvSpPr>
                <p:spPr>
                  <a:xfrm>
                    <a:off x="5458596" y="279132"/>
                    <a:ext cx="827773" cy="55906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F5F5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F5CC22C4-A91F-4575-A5DC-30F5248EBA6B}"/>
                      </a:ext>
                    </a:extLst>
                  </p:cNvPr>
                  <p:cNvSpPr/>
                  <p:nvPr/>
                </p:nvSpPr>
                <p:spPr>
                  <a:xfrm>
                    <a:off x="203720" y="279133"/>
                    <a:ext cx="827773" cy="173254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C951EB58-08A0-4BCC-A7AA-3976407FAE9F}"/>
                      </a:ext>
                    </a:extLst>
                  </p:cNvPr>
                  <p:cNvSpPr/>
                  <p:nvPr/>
                </p:nvSpPr>
                <p:spPr>
                  <a:xfrm>
                    <a:off x="11762070" y="279132"/>
                    <a:ext cx="827773" cy="1732547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A8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17049FF4-686A-49A7-800A-110E09BF4BE5}"/>
                      </a:ext>
                    </a:extLst>
                  </p:cNvPr>
                  <p:cNvSpPr/>
                  <p:nvPr/>
                </p:nvSpPr>
                <p:spPr>
                  <a:xfrm>
                    <a:off x="10711311" y="279132"/>
                    <a:ext cx="827773" cy="1732547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A8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4216F829-6BAB-4EEF-8144-6DE312BDCA0F}"/>
                      </a:ext>
                    </a:extLst>
                  </p:cNvPr>
                  <p:cNvSpPr/>
                  <p:nvPr/>
                </p:nvSpPr>
                <p:spPr>
                  <a:xfrm>
                    <a:off x="9660552" y="279132"/>
                    <a:ext cx="827773" cy="1595387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B6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1632F3F7-590F-438E-9005-CA21387C7CE2}"/>
                      </a:ext>
                    </a:extLst>
                  </p:cNvPr>
                  <p:cNvSpPr/>
                  <p:nvPr/>
                </p:nvSpPr>
                <p:spPr>
                  <a:xfrm>
                    <a:off x="8609793" y="279133"/>
                    <a:ext cx="827773" cy="134138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CC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BC4BB4B-8F12-455B-90ED-1882019B4B9C}"/>
                      </a:ext>
                    </a:extLst>
                  </p:cNvPr>
                  <p:cNvSpPr/>
                  <p:nvPr/>
                </p:nvSpPr>
                <p:spPr>
                  <a:xfrm>
                    <a:off x="7559034" y="279133"/>
                    <a:ext cx="827773" cy="102134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E1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2F3E7BB1-65A6-45A1-B6BE-ABD86248BE64}"/>
                      </a:ext>
                    </a:extLst>
                  </p:cNvPr>
                  <p:cNvSpPr/>
                  <p:nvPr/>
                </p:nvSpPr>
                <p:spPr>
                  <a:xfrm>
                    <a:off x="6508275" y="279133"/>
                    <a:ext cx="827773" cy="70130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1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B44C65AB-B70F-4E0F-AE41-B0AEA5403F8A}"/>
                      </a:ext>
                    </a:extLst>
                  </p:cNvPr>
                  <p:cNvSpPr/>
                  <p:nvPr/>
                </p:nvSpPr>
                <p:spPr>
                  <a:xfrm>
                    <a:off x="5457516" y="279133"/>
                    <a:ext cx="827773" cy="42190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A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2483230A-8EAC-43A3-85E9-DB24B799C8A1}"/>
                      </a:ext>
                    </a:extLst>
                  </p:cNvPr>
                  <p:cNvSpPr/>
                  <p:nvPr/>
                </p:nvSpPr>
                <p:spPr>
                  <a:xfrm>
                    <a:off x="4406757" y="279133"/>
                    <a:ext cx="827773" cy="18314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E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EC4A022F-3D63-417E-A8DC-FC9510B3F080}"/>
                      </a:ext>
                    </a:extLst>
                  </p:cNvPr>
                  <p:cNvSpPr/>
                  <p:nvPr/>
                </p:nvSpPr>
                <p:spPr>
                  <a:xfrm>
                    <a:off x="3355998" y="279132"/>
                    <a:ext cx="827773" cy="45719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91992D97-F9FB-434C-81DE-9C0F2DEA3E9C}"/>
                      </a:ext>
                    </a:extLst>
                  </p:cNvPr>
                  <p:cNvSpPr/>
                  <p:nvPr/>
                </p:nvSpPr>
                <p:spPr>
                  <a:xfrm>
                    <a:off x="1254480" y="279133"/>
                    <a:ext cx="827773" cy="70117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35902115-D992-456F-A06C-BC379C7FCCD4}"/>
                      </a:ext>
                    </a:extLst>
                  </p:cNvPr>
                  <p:cNvSpPr/>
                  <p:nvPr/>
                </p:nvSpPr>
                <p:spPr>
                  <a:xfrm>
                    <a:off x="203721" y="279133"/>
                    <a:ext cx="827773" cy="239028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D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9DD742FF-A320-4876-B49E-8885F2E9B915}"/>
                      </a:ext>
                    </a:extLst>
                  </p:cNvPr>
                  <p:cNvSpPr/>
                  <p:nvPr/>
                </p:nvSpPr>
                <p:spPr>
                  <a:xfrm>
                    <a:off x="2313275" y="279132"/>
                    <a:ext cx="827773" cy="360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00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9362713C-2480-4385-87A4-97B4CE636541}"/>
                    </a:ext>
                  </a:extLst>
                </p:cNvPr>
                <p:cNvSpPr txBox="1"/>
                <p:nvPr/>
              </p:nvSpPr>
              <p:spPr>
                <a:xfrm>
                  <a:off x="529705" y="740052"/>
                  <a:ext cx="566693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2023</a:t>
                  </a:r>
                  <a:r>
                    <a:rPr lang="zh-CN" altLang="en-US" sz="6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兔年日历</a:t>
                  </a:r>
                </a:p>
              </p:txBody>
            </p: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62BF117E-4B49-4BA5-B134-60AD55AB43DE}"/>
                    </a:ext>
                  </a:extLst>
                </p:cNvPr>
                <p:cNvGrpSpPr/>
                <p:nvPr/>
              </p:nvGrpSpPr>
              <p:grpSpPr>
                <a:xfrm>
                  <a:off x="-13356" y="5191125"/>
                  <a:ext cx="12808278" cy="4226694"/>
                  <a:chOff x="203720" y="5791200"/>
                  <a:chExt cx="12380508" cy="3530867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044A72BE-7471-4EE0-910D-AD2D160D668E}"/>
                      </a:ext>
                    </a:extLst>
                  </p:cNvPr>
                  <p:cNvSpPr/>
                  <p:nvPr/>
                </p:nvSpPr>
                <p:spPr>
                  <a:xfrm>
                    <a:off x="203720" y="6067425"/>
                    <a:ext cx="827773" cy="3254642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353DDF74-44C4-4644-B5F8-149929503311}"/>
                      </a:ext>
                    </a:extLst>
                  </p:cNvPr>
                  <p:cNvSpPr/>
                  <p:nvPr/>
                </p:nvSpPr>
                <p:spPr>
                  <a:xfrm>
                    <a:off x="1254479" y="6448425"/>
                    <a:ext cx="827773" cy="2873642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B21E603B-4651-4D5E-888D-357986880A77}"/>
                      </a:ext>
                    </a:extLst>
                  </p:cNvPr>
                  <p:cNvSpPr/>
                  <p:nvPr/>
                </p:nvSpPr>
                <p:spPr>
                  <a:xfrm>
                    <a:off x="2305236" y="6791325"/>
                    <a:ext cx="827773" cy="252833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8648640A-59C6-4CEB-B0F7-E2A37F4C6CB9}"/>
                      </a:ext>
                    </a:extLst>
                  </p:cNvPr>
                  <p:cNvSpPr/>
                  <p:nvPr/>
                </p:nvSpPr>
                <p:spPr>
                  <a:xfrm>
                    <a:off x="3355997" y="7077075"/>
                    <a:ext cx="827773" cy="2242586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3D42F3B-CC65-4564-B22A-73C1AE513EB5}"/>
                      </a:ext>
                    </a:extLst>
                  </p:cNvPr>
                  <p:cNvSpPr/>
                  <p:nvPr/>
                </p:nvSpPr>
                <p:spPr>
                  <a:xfrm>
                    <a:off x="4406757" y="7258049"/>
                    <a:ext cx="827773" cy="2064017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33F6A89-928F-49FD-9B5B-7B00C34FC49E}"/>
                      </a:ext>
                    </a:extLst>
                  </p:cNvPr>
                  <p:cNvSpPr/>
                  <p:nvPr/>
                </p:nvSpPr>
                <p:spPr>
                  <a:xfrm>
                    <a:off x="5457516" y="7372349"/>
                    <a:ext cx="827773" cy="1949717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B167F33E-AEA7-47CA-BCB6-772743F78837}"/>
                      </a:ext>
                    </a:extLst>
                  </p:cNvPr>
                  <p:cNvSpPr/>
                  <p:nvPr/>
                </p:nvSpPr>
                <p:spPr>
                  <a:xfrm>
                    <a:off x="6508273" y="7402513"/>
                    <a:ext cx="827773" cy="1917147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5290701F-6B14-48A1-8E6A-302581EE9D91}"/>
                      </a:ext>
                    </a:extLst>
                  </p:cNvPr>
                  <p:cNvSpPr/>
                  <p:nvPr/>
                </p:nvSpPr>
                <p:spPr>
                  <a:xfrm>
                    <a:off x="7559034" y="7345363"/>
                    <a:ext cx="827773" cy="197429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8F3040C6-863F-4A27-8810-549372D2742C}"/>
                      </a:ext>
                    </a:extLst>
                  </p:cNvPr>
                  <p:cNvSpPr/>
                  <p:nvPr/>
                </p:nvSpPr>
                <p:spPr>
                  <a:xfrm>
                    <a:off x="8604178" y="7181849"/>
                    <a:ext cx="827773" cy="213781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F81D7989-52F2-4097-BB33-9BE9DAB3691F}"/>
                      </a:ext>
                    </a:extLst>
                  </p:cNvPr>
                  <p:cNvSpPr/>
                  <p:nvPr/>
                </p:nvSpPr>
                <p:spPr>
                  <a:xfrm>
                    <a:off x="9654937" y="6883399"/>
                    <a:ext cx="827773" cy="243626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EE3D079-1598-4982-BA64-71F948F8189F}"/>
                      </a:ext>
                    </a:extLst>
                  </p:cNvPr>
                  <p:cNvSpPr/>
                  <p:nvPr/>
                </p:nvSpPr>
                <p:spPr>
                  <a:xfrm>
                    <a:off x="10705694" y="6443611"/>
                    <a:ext cx="827773" cy="2873643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F7DFA831-6D6C-4CE8-B4ED-E9643CFCC47E}"/>
                      </a:ext>
                    </a:extLst>
                  </p:cNvPr>
                  <p:cNvSpPr/>
                  <p:nvPr/>
                </p:nvSpPr>
                <p:spPr>
                  <a:xfrm>
                    <a:off x="11756455" y="5791200"/>
                    <a:ext cx="827773" cy="35260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FFA3A3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17715109-EE86-42C7-ACD0-68BAEA833B02}"/>
                    </a:ext>
                  </a:extLst>
                </p:cNvPr>
                <p:cNvGrpSpPr/>
                <p:nvPr/>
              </p:nvGrpSpPr>
              <p:grpSpPr>
                <a:xfrm>
                  <a:off x="233362" y="2028466"/>
                  <a:ext cx="12334875" cy="6877410"/>
                  <a:chOff x="-13356" y="2019676"/>
                  <a:chExt cx="12802471" cy="7141612"/>
                </a:xfrm>
                <a:solidFill>
                  <a:srgbClr val="FFFFFF"/>
                </a:solidFill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C5CB9549-F971-4859-A00B-AE6AC1370DCB}"/>
                      </a:ext>
                    </a:extLst>
                  </p:cNvPr>
                  <p:cNvSpPr/>
                  <p:nvPr/>
                </p:nvSpPr>
                <p:spPr>
                  <a:xfrm>
                    <a:off x="-13356" y="2025522"/>
                    <a:ext cx="3030501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2A2A728A-42DA-4D31-8DEB-82472E0429ED}"/>
                      </a:ext>
                    </a:extLst>
                  </p:cNvPr>
                  <p:cNvSpPr/>
                  <p:nvPr/>
                </p:nvSpPr>
                <p:spPr>
                  <a:xfrm>
                    <a:off x="3247839" y="2025522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1364BF27-1E0C-4A48-B08D-80854E944767}"/>
                      </a:ext>
                    </a:extLst>
                  </p:cNvPr>
                  <p:cNvSpPr/>
                  <p:nvPr/>
                </p:nvSpPr>
                <p:spPr>
                  <a:xfrm>
                    <a:off x="6503226" y="2025522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8866728A-34D0-4EEF-BC32-77600339270A}"/>
                      </a:ext>
                    </a:extLst>
                  </p:cNvPr>
                  <p:cNvSpPr/>
                  <p:nvPr/>
                </p:nvSpPr>
                <p:spPr>
                  <a:xfrm>
                    <a:off x="9758613" y="2019676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A5622804-148D-4052-9867-51E167603CD8}"/>
                      </a:ext>
                    </a:extLst>
                  </p:cNvPr>
                  <p:cNvSpPr/>
                  <p:nvPr/>
                </p:nvSpPr>
                <p:spPr>
                  <a:xfrm>
                    <a:off x="-13356" y="4460204"/>
                    <a:ext cx="3030501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CF691B3F-F9A3-43E2-A31F-4201338BEF00}"/>
                      </a:ext>
                    </a:extLst>
                  </p:cNvPr>
                  <p:cNvSpPr/>
                  <p:nvPr/>
                </p:nvSpPr>
                <p:spPr>
                  <a:xfrm>
                    <a:off x="3247839" y="4460204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1752C982-5566-45AA-90B4-DF07AD7A006E}"/>
                      </a:ext>
                    </a:extLst>
                  </p:cNvPr>
                  <p:cNvSpPr/>
                  <p:nvPr/>
                </p:nvSpPr>
                <p:spPr>
                  <a:xfrm>
                    <a:off x="6503226" y="4460204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86AF3E51-9A99-4FC0-A5BB-97918FE77FAA}"/>
                      </a:ext>
                    </a:extLst>
                  </p:cNvPr>
                  <p:cNvSpPr/>
                  <p:nvPr/>
                </p:nvSpPr>
                <p:spPr>
                  <a:xfrm>
                    <a:off x="9758613" y="4454358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E851AEAA-468D-4058-8CAB-76287D941E4B}"/>
                      </a:ext>
                    </a:extLst>
                  </p:cNvPr>
                  <p:cNvSpPr/>
                  <p:nvPr/>
                </p:nvSpPr>
                <p:spPr>
                  <a:xfrm>
                    <a:off x="-13356" y="6910085"/>
                    <a:ext cx="3030501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28288D26-D1E7-4771-BED6-6709D5596020}"/>
                      </a:ext>
                    </a:extLst>
                  </p:cNvPr>
                  <p:cNvSpPr/>
                  <p:nvPr/>
                </p:nvSpPr>
                <p:spPr>
                  <a:xfrm>
                    <a:off x="3247839" y="6910085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6DFAB2B3-E58A-4050-B024-A0DF215384E9}"/>
                      </a:ext>
                    </a:extLst>
                  </p:cNvPr>
                  <p:cNvSpPr/>
                  <p:nvPr/>
                </p:nvSpPr>
                <p:spPr>
                  <a:xfrm>
                    <a:off x="6503226" y="6910085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0B16E1B4-B97B-478A-817C-2278590C986D}"/>
                      </a:ext>
                    </a:extLst>
                  </p:cNvPr>
                  <p:cNvSpPr/>
                  <p:nvPr/>
                </p:nvSpPr>
                <p:spPr>
                  <a:xfrm>
                    <a:off x="9758613" y="6904239"/>
                    <a:ext cx="3030502" cy="225120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030" name="Picture 6" descr="2023年1月农历阳历日历表">
                  <a:extLst>
                    <a:ext uri="{FF2B5EF4-FFF2-40B4-BE49-F238E27FC236}">
                      <a16:creationId xmlns:a16="http://schemas.microsoft.com/office/drawing/2014/main" id="{86E44DE6-8F09-4AA7-BB11-06DF0D797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550" y="2045609"/>
                  <a:ext cx="2937025" cy="21417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2023年2月农历阳历日历表">
                  <a:extLst>
                    <a:ext uri="{FF2B5EF4-FFF2-40B4-BE49-F238E27FC236}">
                      <a16:creationId xmlns:a16="http://schemas.microsoft.com/office/drawing/2014/main" id="{3E56E477-9169-482A-81F1-4F20D79E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0881" y="2050149"/>
                  <a:ext cx="2930799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2023年3月农历阳历日历表">
                  <a:extLst>
                    <a:ext uri="{FF2B5EF4-FFF2-40B4-BE49-F238E27FC236}">
                      <a16:creationId xmlns:a16="http://schemas.microsoft.com/office/drawing/2014/main" id="{A080DCCF-D8FB-406E-99C3-5F1421A1FC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06341" y="2045609"/>
                  <a:ext cx="2930799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2023年4月农历阳历日历表">
                  <a:extLst>
                    <a:ext uri="{FF2B5EF4-FFF2-40B4-BE49-F238E27FC236}">
                      <a16:creationId xmlns:a16="http://schemas.microsoft.com/office/drawing/2014/main" id="{309641E4-4B8B-4D51-B642-1A1BD537F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31801" y="2045608"/>
                  <a:ext cx="2929307" cy="21361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2023年5月农历阳历日历表">
                  <a:extLst>
                    <a:ext uri="{FF2B5EF4-FFF2-40B4-BE49-F238E27FC236}">
                      <a16:creationId xmlns:a16="http://schemas.microsoft.com/office/drawing/2014/main" id="{177A2CE7-7E5E-43A1-8291-FE224A3BC3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084" y="4393345"/>
                  <a:ext cx="2945094" cy="21476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2023年6月农历阳历日历表">
                  <a:extLst>
                    <a:ext uri="{FF2B5EF4-FFF2-40B4-BE49-F238E27FC236}">
                      <a16:creationId xmlns:a16="http://schemas.microsoft.com/office/drawing/2014/main" id="{36804FBF-CB44-4FC7-A6F0-CF62971859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3173" y="4391928"/>
                  <a:ext cx="2930799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2" name="Picture 18" descr="2023年7月农历阳历日历表">
                  <a:extLst>
                    <a:ext uri="{FF2B5EF4-FFF2-40B4-BE49-F238E27FC236}">
                      <a16:creationId xmlns:a16="http://schemas.microsoft.com/office/drawing/2014/main" id="{141AFBDB-2A8B-4269-9E5D-C3CB738973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7528" y="4388423"/>
                  <a:ext cx="2930799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4" name="Picture 20" descr="2023年8月农历阳历日历表">
                  <a:extLst>
                    <a:ext uri="{FF2B5EF4-FFF2-40B4-BE49-F238E27FC236}">
                      <a16:creationId xmlns:a16="http://schemas.microsoft.com/office/drawing/2014/main" id="{0BFCD907-A536-42EB-B156-F993E4F34F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39872" y="4388191"/>
                  <a:ext cx="2929307" cy="21361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 descr="2023年9月农历阳历日历表">
                  <a:extLst>
                    <a:ext uri="{FF2B5EF4-FFF2-40B4-BE49-F238E27FC236}">
                      <a16:creationId xmlns:a16="http://schemas.microsoft.com/office/drawing/2014/main" id="{41A1E357-3ECE-44F0-8728-F2B0B7C6AE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6444" y="6737956"/>
                  <a:ext cx="2945094" cy="21476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8" name="Picture 24" descr="2023年10月农历阳历日历表">
                  <a:extLst>
                    <a:ext uri="{FF2B5EF4-FFF2-40B4-BE49-F238E27FC236}">
                      <a16:creationId xmlns:a16="http://schemas.microsoft.com/office/drawing/2014/main" id="{461F7AF3-E58B-495D-9657-7C1FEF22A2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5308" y="6737955"/>
                  <a:ext cx="2930800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0" name="Picture 26" descr="2023年11月农历阳历日历表">
                  <a:extLst>
                    <a:ext uri="{FF2B5EF4-FFF2-40B4-BE49-F238E27FC236}">
                      <a16:creationId xmlns:a16="http://schemas.microsoft.com/office/drawing/2014/main" id="{D6466408-78C5-44BF-AF29-AA605CB72F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03224" y="6737955"/>
                  <a:ext cx="2930799" cy="213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2" name="Picture 28" descr="2023年12月农历阳历日历表">
                  <a:extLst>
                    <a:ext uri="{FF2B5EF4-FFF2-40B4-BE49-F238E27FC236}">
                      <a16:creationId xmlns:a16="http://schemas.microsoft.com/office/drawing/2014/main" id="{54EC9465-D92F-4E31-861D-0953C67EAA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37573" y="6738450"/>
                  <a:ext cx="2929307" cy="21361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9D5CFFA7-EA04-4F8D-B42F-320FF60523AE}"/>
                  </a:ext>
                </a:extLst>
              </p:cNvPr>
              <p:cNvGrpSpPr/>
              <p:nvPr/>
            </p:nvGrpSpPr>
            <p:grpSpPr>
              <a:xfrm>
                <a:off x="5646746" y="6196486"/>
                <a:ext cx="683977" cy="353471"/>
                <a:chOff x="5646746" y="6196486"/>
                <a:chExt cx="683977" cy="353471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6851E7AD-A772-416C-B72E-2243988B54C2}"/>
                    </a:ext>
                  </a:extLst>
                </p:cNvPr>
                <p:cNvGrpSpPr/>
                <p:nvPr/>
              </p:nvGrpSpPr>
              <p:grpSpPr>
                <a:xfrm>
                  <a:off x="5735638" y="6255337"/>
                  <a:ext cx="539529" cy="268995"/>
                  <a:chOff x="5735638" y="6255337"/>
                  <a:chExt cx="539529" cy="268995"/>
                </a:xfrm>
              </p:grpSpPr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0307A2D0-93BB-4FE4-A107-EF073759739A}"/>
                      </a:ext>
                    </a:extLst>
                  </p:cNvPr>
                  <p:cNvSpPr/>
                  <p:nvPr/>
                </p:nvSpPr>
                <p:spPr>
                  <a:xfrm>
                    <a:off x="5875337" y="6261100"/>
                    <a:ext cx="399830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492383BE-AA50-4117-B33E-4776E904BED8}"/>
                      </a:ext>
                    </a:extLst>
                  </p:cNvPr>
                  <p:cNvSpPr/>
                  <p:nvPr/>
                </p:nvSpPr>
                <p:spPr>
                  <a:xfrm>
                    <a:off x="5735638" y="6260343"/>
                    <a:ext cx="130604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96981367-41BC-4080-A25F-493895149FFA}"/>
                      </a:ext>
                    </a:extLst>
                  </p:cNvPr>
                  <p:cNvSpPr/>
                  <p:nvPr/>
                </p:nvSpPr>
                <p:spPr>
                  <a:xfrm>
                    <a:off x="5867531" y="6255337"/>
                    <a:ext cx="7200" cy="263232"/>
                  </a:xfrm>
                  <a:prstGeom prst="rect">
                    <a:avLst/>
                  </a:prstGeom>
                  <a:solidFill>
                    <a:srgbClr val="CBCB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4E218560-C7C6-461A-A871-AFC5091171DA}"/>
                    </a:ext>
                  </a:extLst>
                </p:cNvPr>
                <p:cNvSpPr txBox="1"/>
                <p:nvPr/>
              </p:nvSpPr>
              <p:spPr>
                <a:xfrm>
                  <a:off x="5646746" y="6361962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一</a:t>
                  </a: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7596ACF-CB08-418C-9483-78153D80EDEC}"/>
                    </a:ext>
                  </a:extLst>
                </p:cNvPr>
                <p:cNvSpPr txBox="1"/>
                <p:nvPr/>
              </p:nvSpPr>
              <p:spPr>
                <a:xfrm>
                  <a:off x="5838280" y="6365291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五月廿二</a:t>
                  </a: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BB27B2E8-CEB1-459C-BA48-E23CAF1D3DBE}"/>
                    </a:ext>
                  </a:extLst>
                </p:cNvPr>
                <p:cNvSpPr txBox="1"/>
                <p:nvPr/>
              </p:nvSpPr>
              <p:spPr>
                <a:xfrm>
                  <a:off x="5957557" y="619648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5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9</a:t>
                  </a:r>
                  <a:endParaRPr lang="zh-CN" altLang="en-US" sz="1150" dirty="0">
                    <a:solidFill>
                      <a:srgbClr val="CBCBC9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AFFD0EB0-DD17-435D-8100-C6FDD018DEBE}"/>
                  </a:ext>
                </a:extLst>
              </p:cNvPr>
              <p:cNvGrpSpPr/>
              <p:nvPr/>
            </p:nvGrpSpPr>
            <p:grpSpPr>
              <a:xfrm>
                <a:off x="8785871" y="3853359"/>
                <a:ext cx="778401" cy="348554"/>
                <a:chOff x="5643570" y="6196486"/>
                <a:chExt cx="778401" cy="348554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B4323D47-D4DC-4DF0-907E-0BF8E23D0FCE}"/>
                    </a:ext>
                  </a:extLst>
                </p:cNvPr>
                <p:cNvGrpSpPr/>
                <p:nvPr/>
              </p:nvGrpSpPr>
              <p:grpSpPr>
                <a:xfrm>
                  <a:off x="5735638" y="6255337"/>
                  <a:ext cx="553809" cy="268995"/>
                  <a:chOff x="5735638" y="6255337"/>
                  <a:chExt cx="553809" cy="268995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FD39182F-ADAB-4FD2-BD28-FA63578B7D10}"/>
                      </a:ext>
                    </a:extLst>
                  </p:cNvPr>
                  <p:cNvSpPr/>
                  <p:nvPr/>
                </p:nvSpPr>
                <p:spPr>
                  <a:xfrm>
                    <a:off x="5875336" y="6261100"/>
                    <a:ext cx="414111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FC60B674-1651-4223-91BF-325A319C9732}"/>
                      </a:ext>
                    </a:extLst>
                  </p:cNvPr>
                  <p:cNvSpPr/>
                  <p:nvPr/>
                </p:nvSpPr>
                <p:spPr>
                  <a:xfrm>
                    <a:off x="5735638" y="6260343"/>
                    <a:ext cx="130604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750DF1F9-D7D3-4B0E-8B07-188359DB555A}"/>
                      </a:ext>
                    </a:extLst>
                  </p:cNvPr>
                  <p:cNvSpPr/>
                  <p:nvPr/>
                </p:nvSpPr>
                <p:spPr>
                  <a:xfrm>
                    <a:off x="5867531" y="6255337"/>
                    <a:ext cx="7200" cy="263232"/>
                  </a:xfrm>
                  <a:prstGeom prst="rect">
                    <a:avLst/>
                  </a:prstGeom>
                  <a:solidFill>
                    <a:srgbClr val="CBCB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F1710283-84A4-4A96-A5D5-96B01D59123A}"/>
                    </a:ext>
                  </a:extLst>
                </p:cNvPr>
                <p:cNvSpPr txBox="1"/>
                <p:nvPr/>
              </p:nvSpPr>
              <p:spPr>
                <a:xfrm>
                  <a:off x="5643570" y="6360374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十八</a:t>
                  </a:r>
                </a:p>
              </p:txBody>
            </p:sp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8E31E564-0B28-43BF-B9C8-A00548AA426C}"/>
                    </a:ext>
                  </a:extLst>
                </p:cNvPr>
                <p:cNvSpPr txBox="1"/>
                <p:nvPr/>
              </p:nvSpPr>
              <p:spPr>
                <a:xfrm>
                  <a:off x="5775640" y="6359821"/>
                  <a:ext cx="64633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闰</a:t>
                  </a:r>
                  <a:r>
                    <a:rPr lang="en-US" altLang="zh-CN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</a:t>
                  </a:r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二月十九</a:t>
                  </a:r>
                </a:p>
              </p:txBody>
            </p:sp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7D6E639D-8D0B-427B-AAD5-B0F695E6E311}"/>
                    </a:ext>
                  </a:extLst>
                </p:cNvPr>
                <p:cNvSpPr txBox="1"/>
                <p:nvPr/>
              </p:nvSpPr>
              <p:spPr>
                <a:xfrm>
                  <a:off x="5957557" y="619648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5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9</a:t>
                  </a:r>
                  <a:endParaRPr lang="zh-CN" altLang="en-US" sz="1150" dirty="0">
                    <a:solidFill>
                      <a:srgbClr val="CBCBC9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511E99D4-7A82-4BEA-AC59-F6166BB61CA1}"/>
                  </a:ext>
                </a:extLst>
              </p:cNvPr>
              <p:cNvGrpSpPr/>
              <p:nvPr/>
            </p:nvGrpSpPr>
            <p:grpSpPr>
              <a:xfrm>
                <a:off x="2513626" y="8552405"/>
                <a:ext cx="683977" cy="353471"/>
                <a:chOff x="5646746" y="6196486"/>
                <a:chExt cx="683977" cy="353471"/>
              </a:xfrm>
            </p:grpSpPr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EA1B8B56-70AC-4BC1-94E9-13FC3F4201A9}"/>
                    </a:ext>
                  </a:extLst>
                </p:cNvPr>
                <p:cNvGrpSpPr/>
                <p:nvPr/>
              </p:nvGrpSpPr>
              <p:grpSpPr>
                <a:xfrm>
                  <a:off x="5735638" y="6255337"/>
                  <a:ext cx="539529" cy="268995"/>
                  <a:chOff x="5735638" y="6255337"/>
                  <a:chExt cx="539529" cy="268995"/>
                </a:xfrm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137DE600-D0B9-47DA-853F-C678AF687FCB}"/>
                      </a:ext>
                    </a:extLst>
                  </p:cNvPr>
                  <p:cNvSpPr/>
                  <p:nvPr/>
                </p:nvSpPr>
                <p:spPr>
                  <a:xfrm>
                    <a:off x="5875337" y="6261100"/>
                    <a:ext cx="399830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7E3C8E1E-F15B-44B6-A0F0-6F9175B2051D}"/>
                      </a:ext>
                    </a:extLst>
                  </p:cNvPr>
                  <p:cNvSpPr/>
                  <p:nvPr/>
                </p:nvSpPr>
                <p:spPr>
                  <a:xfrm>
                    <a:off x="5735638" y="6260343"/>
                    <a:ext cx="130604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26F66DC0-9B8E-4C8C-A202-0CA7602BBCB9}"/>
                      </a:ext>
                    </a:extLst>
                  </p:cNvPr>
                  <p:cNvSpPr/>
                  <p:nvPr/>
                </p:nvSpPr>
                <p:spPr>
                  <a:xfrm>
                    <a:off x="5867531" y="6255337"/>
                    <a:ext cx="7200" cy="263232"/>
                  </a:xfrm>
                  <a:prstGeom prst="rect">
                    <a:avLst/>
                  </a:prstGeom>
                  <a:solidFill>
                    <a:srgbClr val="CBCB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F36FCAC4-A585-43E8-AD08-43D0BF31C3EE}"/>
                    </a:ext>
                  </a:extLst>
                </p:cNvPr>
                <p:cNvSpPr txBox="1"/>
                <p:nvPr/>
              </p:nvSpPr>
              <p:spPr>
                <a:xfrm>
                  <a:off x="5646746" y="6361962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三</a:t>
                  </a: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D2BB6A76-D279-4AB2-AE75-B07750B3ED74}"/>
                    </a:ext>
                  </a:extLst>
                </p:cNvPr>
                <p:cNvSpPr txBox="1"/>
                <p:nvPr/>
              </p:nvSpPr>
              <p:spPr>
                <a:xfrm>
                  <a:off x="5838280" y="6365291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八月廿四</a:t>
                  </a:r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DAC6989-E5B7-4BEF-88AA-7BC0317A4729}"/>
                    </a:ext>
                  </a:extLst>
                </p:cNvPr>
                <p:cNvSpPr txBox="1"/>
                <p:nvPr/>
              </p:nvSpPr>
              <p:spPr>
                <a:xfrm>
                  <a:off x="5957557" y="619648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5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8</a:t>
                  </a:r>
                  <a:endParaRPr lang="zh-CN" altLang="en-US" sz="1150" dirty="0">
                    <a:solidFill>
                      <a:srgbClr val="CBCBC9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E631E452-DA62-4372-A1A4-DF891D17946D}"/>
                  </a:ext>
                </a:extLst>
              </p:cNvPr>
              <p:cNvGrpSpPr/>
              <p:nvPr/>
            </p:nvGrpSpPr>
            <p:grpSpPr>
              <a:xfrm>
                <a:off x="11920041" y="8538835"/>
                <a:ext cx="683977" cy="353471"/>
                <a:chOff x="5646746" y="6196486"/>
                <a:chExt cx="683977" cy="353471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1E99D403-18A3-4499-814C-79E3F23DEADC}"/>
                    </a:ext>
                  </a:extLst>
                </p:cNvPr>
                <p:cNvGrpSpPr/>
                <p:nvPr/>
              </p:nvGrpSpPr>
              <p:grpSpPr>
                <a:xfrm>
                  <a:off x="5735638" y="6255337"/>
                  <a:ext cx="539529" cy="268995"/>
                  <a:chOff x="5735638" y="6255337"/>
                  <a:chExt cx="539529" cy="268995"/>
                </a:xfrm>
              </p:grpSpPr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3D254786-7726-49C9-B077-00386000AF5E}"/>
                      </a:ext>
                    </a:extLst>
                  </p:cNvPr>
                  <p:cNvSpPr/>
                  <p:nvPr/>
                </p:nvSpPr>
                <p:spPr>
                  <a:xfrm>
                    <a:off x="5875337" y="6261100"/>
                    <a:ext cx="399830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矩形 158">
                    <a:extLst>
                      <a:ext uri="{FF2B5EF4-FFF2-40B4-BE49-F238E27FC236}">
                        <a16:creationId xmlns:a16="http://schemas.microsoft.com/office/drawing/2014/main" id="{B31997B0-16DB-4477-853E-3410C47A45E3}"/>
                      </a:ext>
                    </a:extLst>
                  </p:cNvPr>
                  <p:cNvSpPr/>
                  <p:nvPr/>
                </p:nvSpPr>
                <p:spPr>
                  <a:xfrm>
                    <a:off x="5735638" y="6260343"/>
                    <a:ext cx="130604" cy="263232"/>
                  </a:xfrm>
                  <a:prstGeom prst="rect">
                    <a:avLst/>
                  </a:prstGeom>
                  <a:solidFill>
                    <a:srgbClr val="FCFC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D5936305-2FB8-4906-9161-4C2413FEB159}"/>
                      </a:ext>
                    </a:extLst>
                  </p:cNvPr>
                  <p:cNvSpPr/>
                  <p:nvPr/>
                </p:nvSpPr>
                <p:spPr>
                  <a:xfrm>
                    <a:off x="5867531" y="6255337"/>
                    <a:ext cx="7200" cy="263232"/>
                  </a:xfrm>
                  <a:prstGeom prst="rect">
                    <a:avLst/>
                  </a:prstGeom>
                  <a:solidFill>
                    <a:srgbClr val="CBCB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98DF9215-8D76-4F1E-B155-587EF25FC2C2}"/>
                    </a:ext>
                  </a:extLst>
                </p:cNvPr>
                <p:cNvSpPr txBox="1"/>
                <p:nvPr/>
              </p:nvSpPr>
              <p:spPr>
                <a:xfrm>
                  <a:off x="5646746" y="6361962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五</a:t>
                  </a:r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B06C6EF9-DD4F-4B35-BC25-1BD597E82ED8}"/>
                    </a:ext>
                  </a:extLst>
                </p:cNvPr>
                <p:cNvSpPr txBox="1"/>
                <p:nvPr/>
              </p:nvSpPr>
              <p:spPr>
                <a:xfrm>
                  <a:off x="5838280" y="6365291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0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冬月廿六</a:t>
                  </a:r>
                </a:p>
              </p:txBody>
            </p: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3794B86-7417-40F5-9D40-7041BA8CB32F}"/>
                    </a:ext>
                  </a:extLst>
                </p:cNvPr>
                <p:cNvSpPr txBox="1"/>
                <p:nvPr/>
              </p:nvSpPr>
              <p:spPr>
                <a:xfrm>
                  <a:off x="5957557" y="6196486"/>
                  <a:ext cx="258404" cy="2693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50" dirty="0">
                      <a:solidFill>
                        <a:srgbClr val="CBCBC9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7</a:t>
                  </a:r>
                  <a:endParaRPr lang="zh-CN" altLang="en-US" sz="1150" dirty="0">
                    <a:solidFill>
                      <a:srgbClr val="CBCBC9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706A46CF-8307-452B-8B18-49703953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405" y="951972"/>
              <a:ext cx="885055" cy="954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76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20</Words>
  <Application>Microsoft Office PowerPoint</Application>
  <PresentationFormat>A3 纸张(297x420 毫米)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华文中宋</vt:lpstr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Tianyu</dc:creator>
  <cp:lastModifiedBy>Zhang Tianyu</cp:lastModifiedBy>
  <cp:revision>1</cp:revision>
  <dcterms:created xsi:type="dcterms:W3CDTF">2022-12-31T11:18:48Z</dcterms:created>
  <dcterms:modified xsi:type="dcterms:W3CDTF">2022-12-31T12:41:12Z</dcterms:modified>
</cp:coreProperties>
</file>