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92" r:id="rId6"/>
    <p:sldId id="272" r:id="rId7"/>
    <p:sldId id="270" r:id="rId8"/>
    <p:sldId id="291" r:id="rId9"/>
    <p:sldId id="260" r:id="rId10"/>
    <p:sldId id="264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1" r:id="rId22"/>
    <p:sldId id="293" r:id="rId23"/>
    <p:sldId id="294" r:id="rId24"/>
    <p:sldId id="280" r:id="rId25"/>
    <p:sldId id="283" r:id="rId26"/>
    <p:sldId id="284" r:id="rId27"/>
    <p:sldId id="285" r:id="rId28"/>
    <p:sldId id="288" r:id="rId29"/>
    <p:sldId id="287" r:id="rId30"/>
    <p:sldId id="289" r:id="rId31"/>
    <p:sldId id="290" r:id="rId32"/>
    <p:sldId id="295" r:id="rId33"/>
    <p:sldId id="29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0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4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2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3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90CF-29F7-427C-86C9-4E5E284F8FB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FAA4-A6A7-41B6-89CB-E449C6A4A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Messenger System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팀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74232"/>
            <a:ext cx="6400800" cy="13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Client :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권현우</a:t>
            </a:r>
            <a:r>
              <a:rPr lang="en-US" altLang="ko-KR" sz="36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sz="3600" b="1" dirty="0" smtClean="0">
                <a:solidFill>
                  <a:schemeClr val="tx2"/>
                </a:solidFill>
              </a:rPr>
              <a:t>Server :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류세은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8"/>
            <a:ext cx="3888432" cy="5022558"/>
          </a:xfrm>
        </p:spPr>
      </p:pic>
      <p:sp>
        <p:nvSpPr>
          <p:cNvPr id="6" name="TextBox 5"/>
          <p:cNvSpPr txBox="1"/>
          <p:nvPr/>
        </p:nvSpPr>
        <p:spPr>
          <a:xfrm>
            <a:off x="6804248" y="5569495"/>
            <a:ext cx="223224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50"/>
                </a:solidFill>
              </a:rPr>
              <a:t>방제목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및 인원수 설정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직선 연결선 6"/>
          <p:cNvCxnSpPr>
            <a:stCxn id="6" idx="1"/>
          </p:cNvCxnSpPr>
          <p:nvPr/>
        </p:nvCxnSpPr>
        <p:spPr>
          <a:xfrm flipH="1" flipV="1">
            <a:off x="6228184" y="5723383"/>
            <a:ext cx="576064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95159" y="5915678"/>
            <a:ext cx="3294098" cy="349648"/>
            <a:chOff x="2368900" y="2189898"/>
            <a:chExt cx="3294098" cy="349648"/>
          </a:xfrm>
        </p:grpSpPr>
        <p:sp>
          <p:nvSpPr>
            <p:cNvPr id="11" name="타원 10"/>
            <p:cNvSpPr/>
            <p:nvPr/>
          </p:nvSpPr>
          <p:spPr>
            <a:xfrm>
              <a:off x="5037629" y="2189898"/>
              <a:ext cx="625369" cy="30867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368900" y="2235102"/>
              <a:ext cx="2760312" cy="304444"/>
              <a:chOff x="2368900" y="2235102"/>
              <a:chExt cx="2760312" cy="30444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368900" y="2262547"/>
                <a:ext cx="1160994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클릭 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" name="직선 연결선 13"/>
              <p:cNvCxnSpPr>
                <a:stCxn id="11" idx="1"/>
                <a:endCxn id="13" idx="3"/>
              </p:cNvCxnSpPr>
              <p:nvPr/>
            </p:nvCxnSpPr>
            <p:spPr>
              <a:xfrm flipH="1">
                <a:off x="3529894" y="2235102"/>
                <a:ext cx="1599318" cy="16594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94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방개설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9" y="1600200"/>
            <a:ext cx="7246982" cy="4525963"/>
          </a:xfrm>
        </p:spPr>
      </p:pic>
      <p:grpSp>
        <p:nvGrpSpPr>
          <p:cNvPr id="5" name="그룹 4"/>
          <p:cNvGrpSpPr/>
          <p:nvPr/>
        </p:nvGrpSpPr>
        <p:grpSpPr>
          <a:xfrm>
            <a:off x="6237560" y="1844825"/>
            <a:ext cx="2906440" cy="1184211"/>
            <a:chOff x="4668204" y="1705954"/>
            <a:chExt cx="1868426" cy="896104"/>
          </a:xfrm>
        </p:grpSpPr>
        <p:sp>
          <p:nvSpPr>
            <p:cNvPr id="6" name="타원 5"/>
            <p:cNvSpPr/>
            <p:nvPr/>
          </p:nvSpPr>
          <p:spPr>
            <a:xfrm>
              <a:off x="4668204" y="1705954"/>
              <a:ext cx="688335" cy="891376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255734" y="1836492"/>
              <a:ext cx="1280896" cy="765566"/>
              <a:chOff x="5255734" y="1836492"/>
              <a:chExt cx="1280896" cy="76556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56539" y="2206132"/>
                <a:ext cx="1180091" cy="39592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현재 접속되어 있는</a:t>
                </a:r>
                <a:endParaRPr lang="en-US" altLang="ko-KR" sz="1400" b="1" dirty="0" smtClean="0">
                  <a:solidFill>
                    <a:srgbClr val="00B050"/>
                  </a:solidFill>
                </a:endParaRPr>
              </a:p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클라이언트 목록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>
                <a:stCxn id="6" idx="7"/>
              </p:cNvCxnSpPr>
              <p:nvPr/>
            </p:nvCxnSpPr>
            <p:spPr>
              <a:xfrm>
                <a:off x="5255734" y="1836492"/>
                <a:ext cx="378550" cy="36964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/>
          <p:cNvGrpSpPr/>
          <p:nvPr/>
        </p:nvGrpSpPr>
        <p:grpSpPr>
          <a:xfrm>
            <a:off x="6287132" y="3861048"/>
            <a:ext cx="2906440" cy="1040195"/>
            <a:chOff x="4668204" y="1814932"/>
            <a:chExt cx="1868426" cy="787126"/>
          </a:xfrm>
        </p:grpSpPr>
        <p:sp>
          <p:nvSpPr>
            <p:cNvPr id="16" name="타원 15"/>
            <p:cNvSpPr/>
            <p:nvPr/>
          </p:nvSpPr>
          <p:spPr>
            <a:xfrm>
              <a:off x="4668204" y="1814932"/>
              <a:ext cx="598677" cy="782398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179207" y="1929512"/>
              <a:ext cx="1357423" cy="672546"/>
              <a:chOff x="5179207" y="1929512"/>
              <a:chExt cx="1357423" cy="67254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356539" y="2206132"/>
                <a:ext cx="1180091" cy="39592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 smtClean="0">
                    <a:solidFill>
                      <a:srgbClr val="00B050"/>
                    </a:solidFill>
                  </a:rPr>
                  <a:t>채팅방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 내 </a:t>
                </a:r>
                <a:endParaRPr lang="en-US" altLang="ko-KR" sz="1400" b="1" dirty="0" smtClean="0">
                  <a:solidFill>
                    <a:srgbClr val="00B050"/>
                  </a:solidFill>
                </a:endParaRPr>
              </a:p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클라이언트 목록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/>
              <p:cNvCxnSpPr>
                <a:stCxn id="16" idx="7"/>
              </p:cNvCxnSpPr>
              <p:nvPr/>
            </p:nvCxnSpPr>
            <p:spPr>
              <a:xfrm>
                <a:off x="5179207" y="1929512"/>
                <a:ext cx="455078" cy="27661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141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방개설</a:t>
            </a:r>
            <a:r>
              <a:rPr lang="ko-KR" altLang="en-US" dirty="0" smtClean="0"/>
              <a:t> 후 대기실 및 </a:t>
            </a:r>
            <a:r>
              <a:rPr lang="ko-KR" altLang="en-US" dirty="0" err="1" smtClean="0"/>
              <a:t>채팅창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7232790" cy="5355343"/>
          </a:xfrm>
        </p:spPr>
      </p:pic>
      <p:sp>
        <p:nvSpPr>
          <p:cNvPr id="4" name="TextBox 3"/>
          <p:cNvSpPr txBox="1"/>
          <p:nvPr/>
        </p:nvSpPr>
        <p:spPr>
          <a:xfrm>
            <a:off x="1979712" y="2852936"/>
            <a:ext cx="1547665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00B050"/>
                </a:solidFill>
              </a:rPr>
              <a:t>채팅방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340768"/>
            <a:ext cx="1547665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대기실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46150" y="1648545"/>
            <a:ext cx="4217668" cy="688247"/>
            <a:chOff x="4805092" y="1859926"/>
            <a:chExt cx="4217668" cy="688247"/>
          </a:xfrm>
        </p:grpSpPr>
        <p:sp>
          <p:nvSpPr>
            <p:cNvPr id="10" name="타원 9"/>
            <p:cNvSpPr/>
            <p:nvPr/>
          </p:nvSpPr>
          <p:spPr>
            <a:xfrm>
              <a:off x="4805092" y="1859926"/>
              <a:ext cx="2505770" cy="628327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126748" y="2271174"/>
              <a:ext cx="1896012" cy="276999"/>
              <a:chOff x="7126748" y="2271174"/>
              <a:chExt cx="1896012" cy="27699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634391" y="2271174"/>
                <a:ext cx="1388369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rgbClr val="00B050"/>
                    </a:solidFill>
                  </a:rPr>
                  <a:t>채팅방</a:t>
                </a:r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1200" b="1" dirty="0" err="1" smtClean="0">
                    <a:solidFill>
                      <a:srgbClr val="00B050"/>
                    </a:solidFill>
                  </a:rPr>
                  <a:t>목록창</a:t>
                </a:r>
                <a:endParaRPr lang="en-US" altLang="ko-KR" sz="1200" b="1" dirty="0" smtClean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3" name="직선 연결선 12"/>
              <p:cNvCxnSpPr>
                <a:endCxn id="12" idx="1"/>
              </p:cNvCxnSpPr>
              <p:nvPr/>
            </p:nvCxnSpPr>
            <p:spPr>
              <a:xfrm>
                <a:off x="7126748" y="2271174"/>
                <a:ext cx="507643" cy="1385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/>
          <p:cNvGrpSpPr/>
          <p:nvPr/>
        </p:nvGrpSpPr>
        <p:grpSpPr>
          <a:xfrm>
            <a:off x="7092280" y="4005064"/>
            <a:ext cx="1629592" cy="2160240"/>
            <a:chOff x="5381156" y="1211854"/>
            <a:chExt cx="1629592" cy="2160240"/>
          </a:xfrm>
        </p:grpSpPr>
        <p:sp>
          <p:nvSpPr>
            <p:cNvPr id="24" name="타원 23"/>
            <p:cNvSpPr/>
            <p:nvPr/>
          </p:nvSpPr>
          <p:spPr>
            <a:xfrm>
              <a:off x="5381156" y="1859926"/>
              <a:ext cx="1224136" cy="1512168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16463" y="1211854"/>
              <a:ext cx="1594285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B050"/>
                  </a:solidFill>
                </a:rPr>
                <a:t>대기실 창에 보이는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  <a:p>
              <a:r>
                <a:rPr lang="ko-KR" altLang="en-US" sz="1200" b="1" dirty="0" smtClean="0">
                  <a:solidFill>
                    <a:srgbClr val="00B050"/>
                  </a:solidFill>
                </a:rPr>
                <a:t>선택된 </a:t>
              </a:r>
              <a:r>
                <a:rPr lang="ko-KR" altLang="en-US" sz="1200" b="1" dirty="0" err="1" smtClean="0">
                  <a:solidFill>
                    <a:srgbClr val="00B050"/>
                  </a:solidFill>
                </a:rPr>
                <a:t>채팅방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 정보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4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방입장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46" y="1340768"/>
            <a:ext cx="7593954" cy="5256584"/>
          </a:xfrm>
        </p:spPr>
      </p:pic>
      <p:grpSp>
        <p:nvGrpSpPr>
          <p:cNvPr id="5" name="그룹 4"/>
          <p:cNvGrpSpPr/>
          <p:nvPr/>
        </p:nvGrpSpPr>
        <p:grpSpPr>
          <a:xfrm>
            <a:off x="6948264" y="3997513"/>
            <a:ext cx="2195736" cy="2167791"/>
            <a:chOff x="5179148" y="-240891"/>
            <a:chExt cx="3079929" cy="3612985"/>
          </a:xfrm>
        </p:grpSpPr>
        <p:sp>
          <p:nvSpPr>
            <p:cNvPr id="6" name="타원 5"/>
            <p:cNvSpPr/>
            <p:nvPr/>
          </p:nvSpPr>
          <p:spPr>
            <a:xfrm>
              <a:off x="5179148" y="1859926"/>
              <a:ext cx="1224136" cy="1512168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9194" y="-240891"/>
              <a:ext cx="2069883" cy="169277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B050"/>
                  </a:solidFill>
                </a:rPr>
                <a:t>‘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류세은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’ 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클라이언트 </a:t>
              </a:r>
              <a:r>
                <a:rPr lang="ko-KR" altLang="en-US" sz="1200" b="1" dirty="0" err="1" smtClean="0">
                  <a:solidFill>
                    <a:srgbClr val="00B050"/>
                  </a:solidFill>
                </a:rPr>
                <a:t>채팅방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 입장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00B050"/>
                  </a:solidFill>
                  <a:sym typeface="Wingdings" pitchFamily="2" charset="2"/>
                </a:rPr>
                <a:t> 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채팅참가자 목록에 추가됨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00B050"/>
                  </a:solidFill>
                  <a:sym typeface="Wingdings" pitchFamily="2" charset="2"/>
                </a:rPr>
                <a:t></a:t>
              </a:r>
              <a:r>
                <a:rPr lang="ko-KR" altLang="en-US" sz="1200" b="1" dirty="0" smtClean="0">
                  <a:solidFill>
                    <a:srgbClr val="00B050"/>
                  </a:solidFill>
                  <a:sym typeface="Wingdings" pitchFamily="2" charset="2"/>
                </a:rPr>
                <a:t>현재인원 증가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4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참여자 목록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grpSp>
        <p:nvGrpSpPr>
          <p:cNvPr id="5" name="그룹 4"/>
          <p:cNvGrpSpPr/>
          <p:nvPr/>
        </p:nvGrpSpPr>
        <p:grpSpPr>
          <a:xfrm>
            <a:off x="6287132" y="3861048"/>
            <a:ext cx="2906440" cy="1040195"/>
            <a:chOff x="4668204" y="1814932"/>
            <a:chExt cx="1868426" cy="787126"/>
          </a:xfrm>
        </p:grpSpPr>
        <p:sp>
          <p:nvSpPr>
            <p:cNvPr id="6" name="타원 5"/>
            <p:cNvSpPr/>
            <p:nvPr/>
          </p:nvSpPr>
          <p:spPr>
            <a:xfrm>
              <a:off x="4668204" y="1814932"/>
              <a:ext cx="598677" cy="782398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179207" y="1929512"/>
              <a:ext cx="1357423" cy="672546"/>
              <a:chOff x="5179207" y="1929512"/>
              <a:chExt cx="1357423" cy="67254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56539" y="2206132"/>
                <a:ext cx="1180091" cy="39592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 smtClean="0">
                    <a:solidFill>
                      <a:srgbClr val="00B050"/>
                    </a:solidFill>
                  </a:rPr>
                  <a:t>채팅방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 내 </a:t>
                </a:r>
                <a:endParaRPr lang="en-US" altLang="ko-KR" sz="1400" b="1" dirty="0" smtClean="0">
                  <a:solidFill>
                    <a:srgbClr val="00B050"/>
                  </a:solidFill>
                </a:endParaRPr>
              </a:p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클라이언트 목록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>
                <a:stCxn id="6" idx="7"/>
              </p:cNvCxnSpPr>
              <p:nvPr/>
            </p:nvCxnSpPr>
            <p:spPr>
              <a:xfrm>
                <a:off x="5179207" y="1929512"/>
                <a:ext cx="455078" cy="27661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12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채팅방으로</a:t>
            </a:r>
            <a:r>
              <a:rPr lang="ko-KR" altLang="en-US" dirty="0" smtClean="0"/>
              <a:t> 사용자 초대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6" y="1600200"/>
            <a:ext cx="7232488" cy="4525963"/>
          </a:xfrm>
        </p:spPr>
      </p:pic>
      <p:sp>
        <p:nvSpPr>
          <p:cNvPr id="4" name="TextBox 3"/>
          <p:cNvSpPr txBox="1"/>
          <p:nvPr/>
        </p:nvSpPr>
        <p:spPr>
          <a:xfrm>
            <a:off x="1331640" y="6289575"/>
            <a:ext cx="388843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류세은 클라이언트가 이승은 클라이언트 초대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48263" y="3428996"/>
            <a:ext cx="1008115" cy="1256800"/>
            <a:chOff x="5093216" y="1487996"/>
            <a:chExt cx="648074" cy="951034"/>
          </a:xfrm>
        </p:grpSpPr>
        <p:sp>
          <p:nvSpPr>
            <p:cNvPr id="7" name="타원 6"/>
            <p:cNvSpPr/>
            <p:nvPr/>
          </p:nvSpPr>
          <p:spPr>
            <a:xfrm>
              <a:off x="5093216" y="1487996"/>
              <a:ext cx="455698" cy="411981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56539" y="1830344"/>
              <a:ext cx="384751" cy="608686"/>
              <a:chOff x="5356539" y="1830344"/>
              <a:chExt cx="384751" cy="6086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56539" y="2206132"/>
                <a:ext cx="384751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클</a:t>
                </a:r>
                <a:r>
                  <a:rPr lang="ko-KR" altLang="en-US" sz="1400" b="1" dirty="0">
                    <a:solidFill>
                      <a:srgbClr val="00B050"/>
                    </a:solidFill>
                  </a:rPr>
                  <a:t>릭</a:t>
                </a: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5397941" y="1830344"/>
                <a:ext cx="150974" cy="37578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/>
          <p:cNvGrpSpPr/>
          <p:nvPr/>
        </p:nvGrpSpPr>
        <p:grpSpPr>
          <a:xfrm>
            <a:off x="4139954" y="2184496"/>
            <a:ext cx="2880320" cy="831622"/>
            <a:chOff x="3671366" y="1581560"/>
            <a:chExt cx="1851634" cy="629297"/>
          </a:xfrm>
        </p:grpSpPr>
        <p:sp>
          <p:nvSpPr>
            <p:cNvPr id="12" name="타원 11"/>
            <p:cNvSpPr/>
            <p:nvPr/>
          </p:nvSpPr>
          <p:spPr>
            <a:xfrm>
              <a:off x="5139507" y="1581560"/>
              <a:ext cx="383493" cy="233370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1366" y="1698245"/>
              <a:ext cx="1468141" cy="512612"/>
              <a:chOff x="3671366" y="1698245"/>
              <a:chExt cx="1468141" cy="5126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671366" y="1814931"/>
                <a:ext cx="1088463" cy="39592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초대할 클라이언트 선택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직선 연결선 14"/>
              <p:cNvCxnSpPr>
                <a:stCxn id="12" idx="2"/>
              </p:cNvCxnSpPr>
              <p:nvPr/>
            </p:nvCxnSpPr>
            <p:spPr>
              <a:xfrm flipH="1">
                <a:off x="4759828" y="1698245"/>
                <a:ext cx="379679" cy="31999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09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초대 수락할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81" y="1253617"/>
            <a:ext cx="6517855" cy="5055703"/>
          </a:xfrm>
        </p:spPr>
      </p:pic>
      <p:sp>
        <p:nvSpPr>
          <p:cNvPr id="5" name="TextBox 4"/>
          <p:cNvSpPr txBox="1"/>
          <p:nvPr/>
        </p:nvSpPr>
        <p:spPr>
          <a:xfrm>
            <a:off x="1331640" y="6289575"/>
            <a:ext cx="388843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이승은 클라이언트 초대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메세지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수신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51720" y="3403658"/>
            <a:ext cx="2232247" cy="673414"/>
            <a:chOff x="4087984" y="1581560"/>
            <a:chExt cx="1435016" cy="509579"/>
          </a:xfrm>
        </p:grpSpPr>
        <p:sp>
          <p:nvSpPr>
            <p:cNvPr id="7" name="타원 6"/>
            <p:cNvSpPr/>
            <p:nvPr/>
          </p:nvSpPr>
          <p:spPr>
            <a:xfrm>
              <a:off x="5139507" y="1581560"/>
              <a:ext cx="383493" cy="233370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7984" y="1698245"/>
              <a:ext cx="1051523" cy="392894"/>
              <a:chOff x="4087984" y="1698245"/>
              <a:chExt cx="1051523" cy="39289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87984" y="1858241"/>
                <a:ext cx="671845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초대 수락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" name="직선 연결선 9"/>
              <p:cNvCxnSpPr>
                <a:stCxn id="7" idx="2"/>
              </p:cNvCxnSpPr>
              <p:nvPr/>
            </p:nvCxnSpPr>
            <p:spPr>
              <a:xfrm flipH="1">
                <a:off x="4759828" y="1698245"/>
                <a:ext cx="379679" cy="31999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71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초대 수락 후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및 대기실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4" y="1600200"/>
            <a:ext cx="6135912" cy="4525963"/>
          </a:xfrm>
        </p:spPr>
      </p:pic>
      <p:grpSp>
        <p:nvGrpSpPr>
          <p:cNvPr id="4" name="그룹 3"/>
          <p:cNvGrpSpPr/>
          <p:nvPr/>
        </p:nvGrpSpPr>
        <p:grpSpPr>
          <a:xfrm>
            <a:off x="5188882" y="3205425"/>
            <a:ext cx="3847614" cy="2052578"/>
            <a:chOff x="5179148" y="-48870"/>
            <a:chExt cx="5396996" cy="3420964"/>
          </a:xfrm>
        </p:grpSpPr>
        <p:sp>
          <p:nvSpPr>
            <p:cNvPr id="5" name="타원 4"/>
            <p:cNvSpPr/>
            <p:nvPr/>
          </p:nvSpPr>
          <p:spPr>
            <a:xfrm>
              <a:off x="5179148" y="1859926"/>
              <a:ext cx="1224136" cy="1512168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06261" y="-48870"/>
              <a:ext cx="2069883" cy="169277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B050"/>
                  </a:solidFill>
                </a:rPr>
                <a:t>‘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이승은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’ 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클라이언트 </a:t>
              </a:r>
              <a:r>
                <a:rPr lang="ko-KR" altLang="en-US" sz="1200" b="1" dirty="0" err="1" smtClean="0">
                  <a:solidFill>
                    <a:srgbClr val="00B050"/>
                  </a:solidFill>
                </a:rPr>
                <a:t>채팅방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 입장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00B050"/>
                  </a:solidFill>
                  <a:sym typeface="Wingdings" pitchFamily="2" charset="2"/>
                </a:rPr>
                <a:t> 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채팅참가자 목록에 추가됨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00B050"/>
                  </a:solidFill>
                  <a:sym typeface="Wingdings" pitchFamily="2" charset="2"/>
                </a:rPr>
                <a:t></a:t>
              </a:r>
              <a:r>
                <a:rPr lang="ko-KR" altLang="en-US" sz="1200" b="1" dirty="0" smtClean="0">
                  <a:solidFill>
                    <a:srgbClr val="00B050"/>
                  </a:solidFill>
                  <a:sym typeface="Wingdings" pitchFamily="2" charset="2"/>
                </a:rPr>
                <a:t>현재인원 증가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6516216" y="4350702"/>
            <a:ext cx="1008112" cy="1382554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초대 거절할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338597"/>
            <a:ext cx="6624735" cy="5114739"/>
          </a:xfrm>
        </p:spPr>
      </p:pic>
      <p:sp>
        <p:nvSpPr>
          <p:cNvPr id="5" name="TextBox 4"/>
          <p:cNvSpPr txBox="1"/>
          <p:nvPr/>
        </p:nvSpPr>
        <p:spPr>
          <a:xfrm>
            <a:off x="1331639" y="6433591"/>
            <a:ext cx="3594813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이철우 클라이언트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초대메세지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수신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91478" y="3645024"/>
            <a:ext cx="1927719" cy="674783"/>
            <a:chOff x="5139507" y="1581560"/>
            <a:chExt cx="1239248" cy="510615"/>
          </a:xfrm>
        </p:grpSpPr>
        <p:sp>
          <p:nvSpPr>
            <p:cNvPr id="7" name="타원 6"/>
            <p:cNvSpPr/>
            <p:nvPr/>
          </p:nvSpPr>
          <p:spPr>
            <a:xfrm>
              <a:off x="5139507" y="1581560"/>
              <a:ext cx="383493" cy="233370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517071" y="1814930"/>
              <a:ext cx="861684" cy="277245"/>
              <a:chOff x="5517071" y="1814930"/>
              <a:chExt cx="861684" cy="27724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706910" y="1859277"/>
                <a:ext cx="671845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초대 거절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H="1" flipV="1">
                <a:off x="5517071" y="1814930"/>
                <a:ext cx="189840" cy="16079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45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초대 거절 후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및 대기실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9" y="1600200"/>
            <a:ext cx="6811437" cy="5025775"/>
          </a:xfrm>
        </p:spPr>
      </p:pic>
      <p:sp>
        <p:nvSpPr>
          <p:cNvPr id="4" name="TextBox 3"/>
          <p:cNvSpPr txBox="1"/>
          <p:nvPr/>
        </p:nvSpPr>
        <p:spPr>
          <a:xfrm>
            <a:off x="1763689" y="5661248"/>
            <a:ext cx="3888431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초대 거절한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이철우 클라이언트가 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>
                <a:solidFill>
                  <a:srgbClr val="00B050"/>
                </a:solidFill>
              </a:rPr>
              <a:t>채팅방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명단 및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채팅방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현재인원에 없음을 확인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</a:t>
            </a:r>
            <a:r>
              <a:rPr lang="ko-KR" altLang="en-US" dirty="0"/>
              <a:t>션</a:t>
            </a:r>
            <a:r>
              <a:rPr lang="ko-KR" altLang="en-US" dirty="0" smtClean="0"/>
              <a:t> 실행 첫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5" y="1710716"/>
            <a:ext cx="3435449" cy="4599812"/>
          </a:xfrm>
        </p:spPr>
      </p:pic>
      <p:sp>
        <p:nvSpPr>
          <p:cNvPr id="7" name="타원 6"/>
          <p:cNvSpPr/>
          <p:nvPr/>
        </p:nvSpPr>
        <p:spPr>
          <a:xfrm>
            <a:off x="3059832" y="2060880"/>
            <a:ext cx="2880320" cy="410442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5619441" y="3789040"/>
            <a:ext cx="1080120" cy="3240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2132856"/>
            <a:ext cx="18722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관리자가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접근 가능한 버튼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75856" y="3140968"/>
            <a:ext cx="2376264" cy="3024336"/>
          </a:xfrm>
          <a:prstGeom prst="ellipse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99561" y="3429000"/>
            <a:ext cx="204890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클라이언트가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접근 가능한 버튼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2195736" y="2779187"/>
            <a:ext cx="932286" cy="803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6453336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서버실행 시 이 창을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하고 관리자모드가 바로 실행되게 구현해놓았음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3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내 멀티 채팅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693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채팅방에서도</a:t>
            </a:r>
            <a:r>
              <a:rPr lang="ko-KR" altLang="en-US" dirty="0" smtClean="0"/>
              <a:t> 밖의 대기실에서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채팅 가능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"/>
          <a:stretch/>
        </p:blipFill>
        <p:spPr>
          <a:xfrm>
            <a:off x="1187624" y="1412776"/>
            <a:ext cx="6840760" cy="5309250"/>
          </a:xfrm>
        </p:spPr>
      </p:pic>
      <p:sp>
        <p:nvSpPr>
          <p:cNvPr id="5" name="TextBox 4"/>
          <p:cNvSpPr txBox="1"/>
          <p:nvPr/>
        </p:nvSpPr>
        <p:spPr>
          <a:xfrm>
            <a:off x="1403648" y="3933056"/>
            <a:ext cx="3888431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50"/>
                </a:solidFill>
              </a:rPr>
              <a:t>채팅방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내에서의 대화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6021288"/>
            <a:ext cx="4176464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50"/>
                </a:solidFill>
              </a:rPr>
              <a:t>채팅방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내에 있어도 대기실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채팅창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또한 사용 가능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귓속말 주고받기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6199550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23" y="1951754"/>
            <a:ext cx="5932352" cy="48965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-72096" y="3101956"/>
            <a:ext cx="3708271" cy="1370641"/>
            <a:chOff x="4222503" y="1207147"/>
            <a:chExt cx="2383888" cy="1037178"/>
          </a:xfrm>
        </p:grpSpPr>
        <p:sp>
          <p:nvSpPr>
            <p:cNvPr id="7" name="타원 6"/>
            <p:cNvSpPr/>
            <p:nvPr/>
          </p:nvSpPr>
          <p:spPr>
            <a:xfrm>
              <a:off x="4222503" y="2108494"/>
              <a:ext cx="1967092" cy="135831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384430" y="1207147"/>
              <a:ext cx="2221961" cy="921239"/>
              <a:chOff x="4384430" y="1207147"/>
              <a:chExt cx="2221961" cy="92123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384430" y="1207147"/>
                <a:ext cx="2221961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‘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이승은</a:t>
                </a:r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’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 클라이언트가 귓속말 전송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" name="직선 연결선 10"/>
              <p:cNvCxnSpPr>
                <a:stCxn id="7" idx="1"/>
              </p:cNvCxnSpPr>
              <p:nvPr/>
            </p:nvCxnSpPr>
            <p:spPr>
              <a:xfrm flipV="1">
                <a:off x="4510577" y="1440045"/>
                <a:ext cx="105128" cy="68834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8"/>
          <p:cNvGrpSpPr/>
          <p:nvPr/>
        </p:nvGrpSpPr>
        <p:grpSpPr>
          <a:xfrm>
            <a:off x="165758" y="528935"/>
            <a:ext cx="2331763" cy="811833"/>
            <a:chOff x="6427165" y="929298"/>
            <a:chExt cx="2331763" cy="811833"/>
          </a:xfrm>
        </p:grpSpPr>
        <p:sp>
          <p:nvSpPr>
            <p:cNvPr id="15" name="TextBox 14"/>
            <p:cNvSpPr txBox="1"/>
            <p:nvPr/>
          </p:nvSpPr>
          <p:spPr>
            <a:xfrm>
              <a:off x="6427165" y="929298"/>
              <a:ext cx="2331763" cy="3077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‘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이승은</a:t>
              </a:r>
              <a:r>
                <a:rPr lang="en-US" altLang="ko-KR" sz="1400" b="1" dirty="0" smtClean="0">
                  <a:solidFill>
                    <a:srgbClr val="00B050"/>
                  </a:solidFill>
                </a:rPr>
                <a:t>’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 클라이언트 </a:t>
              </a:r>
              <a:r>
                <a:rPr lang="ko-KR" altLang="en-US" sz="1400" b="1" dirty="0" err="1" smtClean="0">
                  <a:solidFill>
                    <a:srgbClr val="00B050"/>
                  </a:solidFill>
                </a:rPr>
                <a:t>대기</a:t>
              </a:r>
              <a:r>
                <a:rPr lang="ko-KR" altLang="en-US" sz="1400" b="1" dirty="0" err="1">
                  <a:solidFill>
                    <a:srgbClr val="00B050"/>
                  </a:solidFill>
                </a:rPr>
                <a:t>창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7521039" y="1212345"/>
              <a:ext cx="656244" cy="52878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522836" y="1115190"/>
            <a:ext cx="2331763" cy="836564"/>
            <a:chOff x="6427165" y="832559"/>
            <a:chExt cx="2331763" cy="836564"/>
          </a:xfrm>
        </p:grpSpPr>
        <p:sp>
          <p:nvSpPr>
            <p:cNvPr id="28" name="TextBox 27"/>
            <p:cNvSpPr txBox="1"/>
            <p:nvPr/>
          </p:nvSpPr>
          <p:spPr>
            <a:xfrm>
              <a:off x="6427165" y="832559"/>
              <a:ext cx="2331763" cy="3077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‘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류세은</a:t>
              </a:r>
              <a:r>
                <a:rPr lang="en-US" altLang="ko-KR" sz="1400" b="1" dirty="0" smtClean="0">
                  <a:solidFill>
                    <a:srgbClr val="00B050"/>
                  </a:solidFill>
                </a:rPr>
                <a:t>’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 클라이언트 </a:t>
              </a:r>
              <a:r>
                <a:rPr lang="ko-KR" altLang="en-US" sz="1400" b="1" dirty="0" err="1" smtClean="0">
                  <a:solidFill>
                    <a:srgbClr val="00B050"/>
                  </a:solidFill>
                </a:rPr>
                <a:t>대기</a:t>
              </a:r>
              <a:r>
                <a:rPr lang="ko-KR" altLang="en-US" sz="1400" b="1" dirty="0" err="1">
                  <a:solidFill>
                    <a:srgbClr val="00B050"/>
                  </a:solidFill>
                </a:rPr>
                <a:t>창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flipH="1" flipV="1">
              <a:off x="7088991" y="1140337"/>
              <a:ext cx="504056" cy="52878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987827" y="3633723"/>
            <a:ext cx="4466361" cy="2271139"/>
            <a:chOff x="4333885" y="595122"/>
            <a:chExt cx="2871231" cy="1718594"/>
          </a:xfrm>
        </p:grpSpPr>
        <p:sp>
          <p:nvSpPr>
            <p:cNvPr id="36" name="타원 35"/>
            <p:cNvSpPr/>
            <p:nvPr/>
          </p:nvSpPr>
          <p:spPr>
            <a:xfrm>
              <a:off x="4333885" y="2074882"/>
              <a:ext cx="2866778" cy="238834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83155" y="595122"/>
              <a:ext cx="2221961" cy="1514736"/>
              <a:chOff x="4983155" y="595122"/>
              <a:chExt cx="2221961" cy="151473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983155" y="595122"/>
                <a:ext cx="2221961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‘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류세은</a:t>
                </a:r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’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 클라이언트가 귓속말 답장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직선 연결선 38"/>
              <p:cNvCxnSpPr>
                <a:stCxn id="36" idx="7"/>
                <a:endCxn id="38" idx="3"/>
              </p:cNvCxnSpPr>
              <p:nvPr/>
            </p:nvCxnSpPr>
            <p:spPr>
              <a:xfrm flipV="1">
                <a:off x="6780833" y="711571"/>
                <a:ext cx="424283" cy="139828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04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대기실 내 귓속말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유저 대화공간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44216"/>
            <a:ext cx="6164777" cy="4781128"/>
          </a:xfrm>
        </p:spPr>
      </p:pic>
      <p:sp>
        <p:nvSpPr>
          <p:cNvPr id="5" name="TextBox 4"/>
          <p:cNvSpPr txBox="1"/>
          <p:nvPr/>
        </p:nvSpPr>
        <p:spPr>
          <a:xfrm>
            <a:off x="1475656" y="5733256"/>
            <a:ext cx="439248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‘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권현우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’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클라이언트 대기실 창에 귓속말 보이지 않음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귓속말 기능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0" y="1600200"/>
            <a:ext cx="5825560" cy="4525963"/>
          </a:xfrm>
        </p:spPr>
      </p:pic>
      <p:grpSp>
        <p:nvGrpSpPr>
          <p:cNvPr id="5" name="그룹 4"/>
          <p:cNvGrpSpPr/>
          <p:nvPr/>
        </p:nvGrpSpPr>
        <p:grpSpPr>
          <a:xfrm>
            <a:off x="93750" y="1076375"/>
            <a:ext cx="2331763" cy="1128489"/>
            <a:chOff x="6427165" y="929298"/>
            <a:chExt cx="2331763" cy="1128489"/>
          </a:xfrm>
        </p:grpSpPr>
        <p:sp>
          <p:nvSpPr>
            <p:cNvPr id="6" name="TextBox 5"/>
            <p:cNvSpPr txBox="1"/>
            <p:nvPr/>
          </p:nvSpPr>
          <p:spPr>
            <a:xfrm>
              <a:off x="6427165" y="929298"/>
              <a:ext cx="2331763" cy="3077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‘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이승은</a:t>
              </a:r>
              <a:r>
                <a:rPr lang="en-US" altLang="ko-KR" sz="1400" b="1" dirty="0" smtClean="0">
                  <a:solidFill>
                    <a:srgbClr val="00B050"/>
                  </a:solidFill>
                </a:rPr>
                <a:t>’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 클라이언트 </a:t>
              </a:r>
              <a:r>
                <a:rPr lang="ko-KR" altLang="en-US" sz="1400" b="1" dirty="0" err="1" smtClean="0">
                  <a:solidFill>
                    <a:srgbClr val="00B050"/>
                  </a:solidFill>
                </a:rPr>
                <a:t>대기</a:t>
              </a:r>
              <a:r>
                <a:rPr lang="ko-KR" altLang="en-US" sz="1400" b="1" dirty="0" err="1">
                  <a:solidFill>
                    <a:srgbClr val="00B050"/>
                  </a:solidFill>
                </a:rPr>
                <a:t>창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 flipV="1">
              <a:off x="7521039" y="1251429"/>
              <a:ext cx="504056" cy="806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71600" y="6237312"/>
            <a:ext cx="4320480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이승은 클라이언트가 류세은 클라이언트에게 귓속말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귓속말 전송 및 답장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840760" cy="5324824"/>
          </a:xfrm>
        </p:spPr>
      </p:pic>
      <p:grpSp>
        <p:nvGrpSpPr>
          <p:cNvPr id="5" name="그룹 4"/>
          <p:cNvGrpSpPr/>
          <p:nvPr/>
        </p:nvGrpSpPr>
        <p:grpSpPr>
          <a:xfrm>
            <a:off x="971600" y="5661246"/>
            <a:ext cx="6696744" cy="1099864"/>
            <a:chOff x="4893450" y="3143790"/>
            <a:chExt cx="4305048" cy="832279"/>
          </a:xfrm>
        </p:grpSpPr>
        <p:sp>
          <p:nvSpPr>
            <p:cNvPr id="6" name="타원 5"/>
            <p:cNvSpPr/>
            <p:nvPr/>
          </p:nvSpPr>
          <p:spPr>
            <a:xfrm>
              <a:off x="4893450" y="3143790"/>
              <a:ext cx="1967092" cy="32693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097012" y="3385008"/>
              <a:ext cx="3101486" cy="591061"/>
              <a:chOff x="6097012" y="3385008"/>
              <a:chExt cx="3101486" cy="59106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097012" y="3743171"/>
                <a:ext cx="3101486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이승은 클라이언트와 류세은 클라이언트 귓속말 대화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H="1" flipV="1">
                <a:off x="6860542" y="3385008"/>
                <a:ext cx="578904" cy="35816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18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귓속말 중 타 사용자 대화공간 상황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398356" cy="4997152"/>
          </a:xfrm>
        </p:spPr>
      </p:pic>
      <p:grpSp>
        <p:nvGrpSpPr>
          <p:cNvPr id="5" name="그룹 4"/>
          <p:cNvGrpSpPr/>
          <p:nvPr/>
        </p:nvGrpSpPr>
        <p:grpSpPr>
          <a:xfrm>
            <a:off x="93750" y="1076375"/>
            <a:ext cx="2331763" cy="1128489"/>
            <a:chOff x="6427165" y="929298"/>
            <a:chExt cx="2331763" cy="1128489"/>
          </a:xfrm>
        </p:grpSpPr>
        <p:sp>
          <p:nvSpPr>
            <p:cNvPr id="6" name="TextBox 5"/>
            <p:cNvSpPr txBox="1"/>
            <p:nvPr/>
          </p:nvSpPr>
          <p:spPr>
            <a:xfrm>
              <a:off x="6427165" y="929298"/>
              <a:ext cx="2331763" cy="3077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‘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박지성</a:t>
              </a:r>
              <a:r>
                <a:rPr lang="en-US" altLang="ko-KR" sz="1400" b="1" dirty="0" smtClean="0">
                  <a:solidFill>
                    <a:srgbClr val="00B050"/>
                  </a:solidFill>
                </a:rPr>
                <a:t>’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 클라이언트 </a:t>
              </a:r>
              <a:r>
                <a:rPr lang="ko-KR" altLang="en-US" sz="1400" b="1" dirty="0" err="1" smtClean="0">
                  <a:solidFill>
                    <a:srgbClr val="00B050"/>
                  </a:solidFill>
                </a:rPr>
                <a:t>대기</a:t>
              </a:r>
              <a:r>
                <a:rPr lang="ko-KR" altLang="en-US" sz="1400" b="1" dirty="0" err="1">
                  <a:solidFill>
                    <a:srgbClr val="00B050"/>
                  </a:solidFill>
                </a:rPr>
                <a:t>창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 flipV="1">
              <a:off x="7178144" y="1251429"/>
              <a:ext cx="504056" cy="806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35696" y="5805264"/>
            <a:ext cx="5616624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이승은 클라이언트와 류세은 클라이언트 </a:t>
            </a:r>
            <a:r>
              <a:rPr lang="ko-KR" altLang="en-US" sz="1400" b="1" smtClean="0">
                <a:solidFill>
                  <a:srgbClr val="00B050"/>
                </a:solidFill>
              </a:rPr>
              <a:t>귓속말 대화가 보이지 않음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86895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인원 꽉 찬 방 입장 </a:t>
            </a:r>
            <a:r>
              <a:rPr lang="ko-KR" altLang="en-US" dirty="0" err="1" smtClean="0"/>
              <a:t>시도시</a:t>
            </a:r>
            <a:r>
              <a:rPr lang="ko-KR" altLang="en-US" dirty="0" smtClean="0"/>
              <a:t> 입장 불가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696744" cy="5220180"/>
          </a:xfrm>
        </p:spPr>
      </p:pic>
      <p:sp>
        <p:nvSpPr>
          <p:cNvPr id="4" name="TextBox 3"/>
          <p:cNvSpPr txBox="1"/>
          <p:nvPr/>
        </p:nvSpPr>
        <p:spPr>
          <a:xfrm>
            <a:off x="1403648" y="6381328"/>
            <a:ext cx="5616624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박지성 클라이언트가 제한인원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4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명인 코스타방에 입장 불가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44208" y="4941168"/>
            <a:ext cx="1512168" cy="864096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1983" y="5045822"/>
            <a:ext cx="136815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인원 꽉 참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나갈 때 상황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2" y="1484784"/>
            <a:ext cx="7889978" cy="4896544"/>
          </a:xfrm>
        </p:spPr>
      </p:pic>
      <p:grpSp>
        <p:nvGrpSpPr>
          <p:cNvPr id="4" name="그룹 3"/>
          <p:cNvGrpSpPr/>
          <p:nvPr/>
        </p:nvGrpSpPr>
        <p:grpSpPr>
          <a:xfrm>
            <a:off x="4139952" y="4221087"/>
            <a:ext cx="4824536" cy="1747937"/>
            <a:chOff x="4175942" y="3143790"/>
            <a:chExt cx="3101486" cy="1322683"/>
          </a:xfrm>
        </p:grpSpPr>
        <p:sp>
          <p:nvSpPr>
            <p:cNvPr id="5" name="타원 4"/>
            <p:cNvSpPr/>
            <p:nvPr/>
          </p:nvSpPr>
          <p:spPr>
            <a:xfrm>
              <a:off x="5564667" y="3143790"/>
              <a:ext cx="925817" cy="32693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175942" y="3425114"/>
              <a:ext cx="3101486" cy="1041359"/>
              <a:chOff x="4175942" y="3425114"/>
              <a:chExt cx="3101486" cy="104135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5942" y="4233575"/>
                <a:ext cx="3101486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퇴장할 때 클라이언트 닉네임이 </a:t>
                </a:r>
                <a:r>
                  <a:rPr lang="ko-KR" altLang="en-US" sz="1400" b="1" dirty="0" err="1" smtClean="0">
                    <a:solidFill>
                      <a:srgbClr val="00B050"/>
                    </a:solidFill>
                  </a:rPr>
                  <a:t>채팅자</a:t>
                </a:r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 목록에서 없어짐 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6305320" y="3425114"/>
                <a:ext cx="0" cy="80846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88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마지막 사람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나올 때 상황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357"/>
            <a:ext cx="8229600" cy="4041648"/>
          </a:xfrm>
        </p:spPr>
      </p:pic>
      <p:sp>
        <p:nvSpPr>
          <p:cNvPr id="5" name="TextBox 4"/>
          <p:cNvSpPr txBox="1"/>
          <p:nvPr/>
        </p:nvSpPr>
        <p:spPr>
          <a:xfrm>
            <a:off x="755576" y="2924944"/>
            <a:ext cx="4824536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마지막 클라이언트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채팅방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나올 때 방 목록에서 방이 사라짐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관리자모드 내 서버구동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4787"/>
            <a:ext cx="8686800" cy="5086541"/>
          </a:xfrm>
        </p:spPr>
      </p:pic>
      <p:grpSp>
        <p:nvGrpSpPr>
          <p:cNvPr id="15" name="그룹 14"/>
          <p:cNvGrpSpPr/>
          <p:nvPr/>
        </p:nvGrpSpPr>
        <p:grpSpPr>
          <a:xfrm>
            <a:off x="1752698" y="1241125"/>
            <a:ext cx="4269232" cy="580708"/>
            <a:chOff x="1742928" y="1768172"/>
            <a:chExt cx="4269232" cy="580708"/>
          </a:xfrm>
        </p:grpSpPr>
        <p:sp>
          <p:nvSpPr>
            <p:cNvPr id="5" name="타원 4"/>
            <p:cNvSpPr/>
            <p:nvPr/>
          </p:nvSpPr>
          <p:spPr>
            <a:xfrm>
              <a:off x="3131840" y="2060880"/>
              <a:ext cx="2880320" cy="288000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742928" y="1768172"/>
              <a:ext cx="1810725" cy="334885"/>
              <a:chOff x="1742928" y="1768172"/>
              <a:chExt cx="1810725" cy="33488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742928" y="1768172"/>
                <a:ext cx="684076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클릭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5" idx="1"/>
                <a:endCxn id="7" idx="3"/>
              </p:cNvCxnSpPr>
              <p:nvPr/>
            </p:nvCxnSpPr>
            <p:spPr>
              <a:xfrm flipH="1" flipV="1">
                <a:off x="2427004" y="1906672"/>
                <a:ext cx="1126649" cy="1963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755576" y="638132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다른 기능은 구현 예정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1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접속종료할</a:t>
            </a:r>
            <a:r>
              <a:rPr lang="ko-KR" altLang="en-US" dirty="0" smtClean="0"/>
              <a:t> 때 상황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나가기 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84776" cy="5506928"/>
          </a:xfrm>
        </p:spPr>
      </p:pic>
      <p:grpSp>
        <p:nvGrpSpPr>
          <p:cNvPr id="5" name="그룹 4"/>
          <p:cNvGrpSpPr/>
          <p:nvPr/>
        </p:nvGrpSpPr>
        <p:grpSpPr>
          <a:xfrm>
            <a:off x="6767035" y="5522174"/>
            <a:ext cx="2269457" cy="1113299"/>
            <a:chOff x="5726683" y="3950961"/>
            <a:chExt cx="1458936" cy="842447"/>
          </a:xfrm>
        </p:grpSpPr>
        <p:sp>
          <p:nvSpPr>
            <p:cNvPr id="6" name="타원 5"/>
            <p:cNvSpPr/>
            <p:nvPr/>
          </p:nvSpPr>
          <p:spPr>
            <a:xfrm>
              <a:off x="5726685" y="4546597"/>
              <a:ext cx="810864" cy="246811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726683" y="3950961"/>
              <a:ext cx="1458936" cy="624239"/>
              <a:chOff x="5726683" y="3950961"/>
              <a:chExt cx="1458936" cy="62423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726683" y="3950961"/>
                <a:ext cx="1458936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클릭하면 접속 종료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6398676" y="4170969"/>
                <a:ext cx="0" cy="4042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/>
          <p:cNvSpPr txBox="1"/>
          <p:nvPr/>
        </p:nvSpPr>
        <p:spPr>
          <a:xfrm>
            <a:off x="3814711" y="5949280"/>
            <a:ext cx="2413473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대화공간에 접속 종료 알림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1987" y="2636912"/>
            <a:ext cx="226945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접속 종료한 클라이언트의 닉네임이 목록에서 사라짐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접속 종료할 때 상황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056784" cy="5467632"/>
          </a:xfrm>
        </p:spPr>
      </p:pic>
      <p:grpSp>
        <p:nvGrpSpPr>
          <p:cNvPr id="4" name="그룹 3"/>
          <p:cNvGrpSpPr/>
          <p:nvPr/>
        </p:nvGrpSpPr>
        <p:grpSpPr>
          <a:xfrm>
            <a:off x="7380308" y="1119789"/>
            <a:ext cx="1763690" cy="1168133"/>
            <a:chOff x="5819267" y="4546597"/>
            <a:chExt cx="1133801" cy="883941"/>
          </a:xfrm>
        </p:grpSpPr>
        <p:sp>
          <p:nvSpPr>
            <p:cNvPr id="5" name="타원 4"/>
            <p:cNvSpPr/>
            <p:nvPr/>
          </p:nvSpPr>
          <p:spPr>
            <a:xfrm>
              <a:off x="5911846" y="4546597"/>
              <a:ext cx="416618" cy="246811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819267" y="4793408"/>
              <a:ext cx="1133801" cy="637130"/>
              <a:chOff x="5819267" y="4793408"/>
              <a:chExt cx="1133801" cy="6371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819267" y="5197639"/>
                <a:ext cx="1133801" cy="2328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클릭하면 접속 종료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6282178" y="4793408"/>
                <a:ext cx="0" cy="4042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6041987" y="2636912"/>
            <a:ext cx="226945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접속 종료한 클라이언트의 닉네임이 목록에서 사라짐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5857527"/>
            <a:ext cx="2376264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대화공간에 접속 종료 알림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9" y="476672"/>
            <a:ext cx="8448075" cy="5760640"/>
          </a:xfrm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63680"/>
              </p:ext>
            </p:extLst>
          </p:nvPr>
        </p:nvGraphicFramePr>
        <p:xfrm>
          <a:off x="3987800" y="3209925"/>
          <a:ext cx="1166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4" imgW="1167480" imgH="437400" progId="Package">
                  <p:embed/>
                </p:oleObj>
              </mc:Choice>
              <mc:Fallback>
                <p:oleObj name="포장기 셸 개체" showAsIcon="1" r:id="rId4" imgW="1167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7800" y="3209925"/>
                        <a:ext cx="11668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2554" y="10815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 </a:t>
            </a:r>
            <a:r>
              <a:rPr lang="ko-KR" altLang="en-US" dirty="0" err="1" smtClean="0"/>
              <a:t>클레스다이어그램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917"/>
            <a:ext cx="9144000" cy="4592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766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</a:t>
            </a:r>
            <a:r>
              <a:rPr lang="ko-KR" altLang="en-US" dirty="0" err="1" smtClean="0"/>
              <a:t>클레스다이어그램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접속 닉네임 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31932"/>
            <a:ext cx="6758940" cy="526542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547664" y="6072653"/>
            <a:ext cx="2376264" cy="308675"/>
            <a:chOff x="1789777" y="2035561"/>
            <a:chExt cx="2376264" cy="308675"/>
          </a:xfrm>
        </p:grpSpPr>
        <p:sp>
          <p:nvSpPr>
            <p:cNvPr id="19" name="타원 18"/>
            <p:cNvSpPr/>
            <p:nvPr/>
          </p:nvSpPr>
          <p:spPr>
            <a:xfrm>
              <a:off x="3540672" y="2035561"/>
              <a:ext cx="625369" cy="30867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89777" y="2035561"/>
              <a:ext cx="1842478" cy="276999"/>
              <a:chOff x="1789777" y="2035561"/>
              <a:chExt cx="1842478" cy="27699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89777" y="2035561"/>
                <a:ext cx="1160994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닉네임 입력 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stCxn id="19" idx="1"/>
                <a:endCxn id="21" idx="3"/>
              </p:cNvCxnSpPr>
              <p:nvPr/>
            </p:nvCxnSpPr>
            <p:spPr>
              <a:xfrm flipH="1">
                <a:off x="2950771" y="2080765"/>
                <a:ext cx="681484" cy="9329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/>
          <p:cNvGrpSpPr/>
          <p:nvPr/>
        </p:nvGrpSpPr>
        <p:grpSpPr>
          <a:xfrm>
            <a:off x="3931420" y="5542680"/>
            <a:ext cx="1160994" cy="1054672"/>
            <a:chOff x="3381445" y="1289564"/>
            <a:chExt cx="1160994" cy="1054672"/>
          </a:xfrm>
        </p:grpSpPr>
        <p:sp>
          <p:nvSpPr>
            <p:cNvPr id="6" name="타원 5"/>
            <p:cNvSpPr/>
            <p:nvPr/>
          </p:nvSpPr>
          <p:spPr>
            <a:xfrm>
              <a:off x="3540672" y="2035561"/>
              <a:ext cx="625369" cy="30867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381445" y="1289564"/>
              <a:ext cx="1160994" cy="791201"/>
              <a:chOff x="3381445" y="1289564"/>
              <a:chExt cx="1160994" cy="79120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381445" y="1289564"/>
                <a:ext cx="1160994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클릭 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" name="직선 연결선 9"/>
              <p:cNvCxnSpPr>
                <a:stCxn id="6" idx="1"/>
                <a:endCxn id="9" idx="3"/>
              </p:cNvCxnSpPr>
              <p:nvPr/>
            </p:nvCxnSpPr>
            <p:spPr>
              <a:xfrm flipV="1">
                <a:off x="3632255" y="1428064"/>
                <a:ext cx="910184" cy="65270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74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대기실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77570"/>
            <a:ext cx="6480720" cy="5031750"/>
          </a:xfrm>
        </p:spPr>
      </p:pic>
      <p:sp>
        <p:nvSpPr>
          <p:cNvPr id="14" name="직사각형 13"/>
          <p:cNvSpPr/>
          <p:nvPr/>
        </p:nvSpPr>
        <p:spPr>
          <a:xfrm>
            <a:off x="179512" y="638132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이전 닉네임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입력창에서</a:t>
            </a:r>
            <a:r>
              <a:rPr lang="ko-KR" altLang="en-US" b="1" dirty="0" smtClean="0">
                <a:solidFill>
                  <a:srgbClr val="00B050"/>
                </a:solidFill>
              </a:rPr>
              <a:t> 닉네임 입력 후 </a:t>
            </a:r>
            <a:r>
              <a:rPr lang="en-US" altLang="ko-KR" b="1" dirty="0" smtClean="0">
                <a:solidFill>
                  <a:srgbClr val="00B050"/>
                </a:solidFill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</a:rPr>
              <a:t>입장하기</a:t>
            </a:r>
            <a:r>
              <a:rPr lang="en-US" altLang="ko-KR" b="1" dirty="0" smtClean="0">
                <a:solidFill>
                  <a:srgbClr val="00B050"/>
                </a:solidFill>
              </a:rPr>
              <a:t>’</a:t>
            </a:r>
            <a:r>
              <a:rPr lang="ko-KR" altLang="en-US" b="1" dirty="0" smtClean="0">
                <a:solidFill>
                  <a:srgbClr val="00B050"/>
                </a:solidFill>
              </a:rPr>
              <a:t> 누르면 바로 대기실 화면 나타남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6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닉네임 중복여부 확인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708053" cy="5141168"/>
          </a:xfrm>
        </p:spPr>
      </p:pic>
      <p:grpSp>
        <p:nvGrpSpPr>
          <p:cNvPr id="5" name="그룹 4"/>
          <p:cNvGrpSpPr/>
          <p:nvPr/>
        </p:nvGrpSpPr>
        <p:grpSpPr>
          <a:xfrm>
            <a:off x="5364088" y="1680164"/>
            <a:ext cx="2543811" cy="801699"/>
            <a:chOff x="1622230" y="2035561"/>
            <a:chExt cx="2543811" cy="801699"/>
          </a:xfrm>
        </p:grpSpPr>
        <p:sp>
          <p:nvSpPr>
            <p:cNvPr id="7" name="타원 6"/>
            <p:cNvSpPr/>
            <p:nvPr/>
          </p:nvSpPr>
          <p:spPr>
            <a:xfrm>
              <a:off x="3540672" y="2035561"/>
              <a:ext cx="625369" cy="30867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622230" y="2080765"/>
              <a:ext cx="2010025" cy="756495"/>
              <a:chOff x="1622230" y="2080765"/>
              <a:chExt cx="2010025" cy="7564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22230" y="2560261"/>
                <a:ext cx="1699197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이미 존재하는 닉네임 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" name="직선 연결선 9"/>
              <p:cNvCxnSpPr>
                <a:stCxn id="7" idx="1"/>
                <a:endCxn id="9" idx="3"/>
              </p:cNvCxnSpPr>
              <p:nvPr/>
            </p:nvCxnSpPr>
            <p:spPr>
              <a:xfrm flipH="1">
                <a:off x="3321427" y="2080765"/>
                <a:ext cx="310828" cy="61799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379168" y="2636912"/>
            <a:ext cx="4251198" cy="2036868"/>
            <a:chOff x="1982270" y="1624157"/>
            <a:chExt cx="4251198" cy="2036868"/>
          </a:xfrm>
        </p:grpSpPr>
        <p:sp>
          <p:nvSpPr>
            <p:cNvPr id="13" name="타원 12"/>
            <p:cNvSpPr/>
            <p:nvPr/>
          </p:nvSpPr>
          <p:spPr>
            <a:xfrm>
              <a:off x="3446910" y="1768173"/>
              <a:ext cx="2786558" cy="1892852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982270" y="1624157"/>
              <a:ext cx="1872722" cy="421218"/>
              <a:chOff x="1982270" y="1624157"/>
              <a:chExt cx="1872722" cy="42121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982270" y="1624157"/>
                <a:ext cx="1388369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중복여부 </a:t>
                </a:r>
                <a:r>
                  <a:rPr lang="ko-KR" altLang="en-US" sz="1200" dirty="0" err="1" smtClean="0">
                    <a:solidFill>
                      <a:srgbClr val="00B050"/>
                    </a:solidFill>
                  </a:rPr>
                  <a:t>결과창</a:t>
                </a:r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1"/>
                <a:endCxn id="15" idx="3"/>
              </p:cNvCxnSpPr>
              <p:nvPr/>
            </p:nvCxnSpPr>
            <p:spPr>
              <a:xfrm flipH="1" flipV="1">
                <a:off x="3370639" y="1762657"/>
                <a:ext cx="484353" cy="28271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1064627" y="5466388"/>
            <a:ext cx="2324566" cy="688360"/>
            <a:chOff x="1841475" y="1655876"/>
            <a:chExt cx="2324566" cy="688360"/>
          </a:xfrm>
        </p:grpSpPr>
        <p:sp>
          <p:nvSpPr>
            <p:cNvPr id="21" name="타원 20"/>
            <p:cNvSpPr/>
            <p:nvPr/>
          </p:nvSpPr>
          <p:spPr>
            <a:xfrm>
              <a:off x="3540672" y="2035561"/>
              <a:ext cx="625369" cy="308675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841475" y="1655876"/>
              <a:ext cx="1790780" cy="424889"/>
              <a:chOff x="1841475" y="1655876"/>
              <a:chExt cx="1790780" cy="42488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841475" y="1655876"/>
                <a:ext cx="1699197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rgbClr val="00B050"/>
                    </a:solidFill>
                  </a:rPr>
                  <a:t>중복 닉네임 입력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" name="직선 연결선 23"/>
              <p:cNvCxnSpPr>
                <a:stCxn id="21" idx="1"/>
                <a:endCxn id="23" idx="3"/>
              </p:cNvCxnSpPr>
              <p:nvPr/>
            </p:nvCxnSpPr>
            <p:spPr>
              <a:xfrm flipH="1" flipV="1">
                <a:off x="3540672" y="1794376"/>
                <a:ext cx="91583" cy="28638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78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 다중 클라이언트 접속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728755" cy="5228475"/>
          </a:xfrm>
        </p:spPr>
      </p:pic>
      <p:grpSp>
        <p:nvGrpSpPr>
          <p:cNvPr id="5" name="그룹 4"/>
          <p:cNvGrpSpPr/>
          <p:nvPr/>
        </p:nvGrpSpPr>
        <p:grpSpPr>
          <a:xfrm>
            <a:off x="11657" y="3902915"/>
            <a:ext cx="2889649" cy="1758333"/>
            <a:chOff x="3686623" y="1021825"/>
            <a:chExt cx="2889649" cy="1758333"/>
          </a:xfrm>
        </p:grpSpPr>
        <p:sp>
          <p:nvSpPr>
            <p:cNvPr id="6" name="타원 5"/>
            <p:cNvSpPr/>
            <p:nvPr/>
          </p:nvSpPr>
          <p:spPr>
            <a:xfrm>
              <a:off x="4790582" y="1700038"/>
              <a:ext cx="1785690" cy="1080120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686623" y="1021825"/>
              <a:ext cx="1996803" cy="836393"/>
              <a:chOff x="3686623" y="1021825"/>
              <a:chExt cx="1996803" cy="83639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686623" y="1021825"/>
                <a:ext cx="1996803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동시 다중 클라이언트 접속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>
                <a:stCxn id="6" idx="1"/>
                <a:endCxn id="8" idx="3"/>
              </p:cNvCxnSpPr>
              <p:nvPr/>
            </p:nvCxnSpPr>
            <p:spPr>
              <a:xfrm flipV="1">
                <a:off x="5052090" y="1160325"/>
                <a:ext cx="631336" cy="69789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54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목록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728755" cy="5228475"/>
          </a:xfrm>
        </p:spPr>
      </p:pic>
      <p:grpSp>
        <p:nvGrpSpPr>
          <p:cNvPr id="5" name="그룹 4"/>
          <p:cNvGrpSpPr/>
          <p:nvPr/>
        </p:nvGrpSpPr>
        <p:grpSpPr>
          <a:xfrm>
            <a:off x="4932040" y="1776689"/>
            <a:ext cx="2592288" cy="716207"/>
            <a:chOff x="3134398" y="1916062"/>
            <a:chExt cx="2592288" cy="716207"/>
          </a:xfrm>
        </p:grpSpPr>
        <p:sp>
          <p:nvSpPr>
            <p:cNvPr id="6" name="타원 5"/>
            <p:cNvSpPr/>
            <p:nvPr/>
          </p:nvSpPr>
          <p:spPr>
            <a:xfrm>
              <a:off x="4805092" y="1916062"/>
              <a:ext cx="921594" cy="716207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34398" y="2020948"/>
              <a:ext cx="1805658" cy="576382"/>
              <a:chOff x="3134398" y="2020948"/>
              <a:chExt cx="1805658" cy="5763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34398" y="2135665"/>
                <a:ext cx="1388369" cy="46166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전체 </a:t>
                </a:r>
                <a:r>
                  <a:rPr lang="ko-KR" altLang="en-US" sz="1200" b="1" dirty="0" err="1" smtClean="0">
                    <a:solidFill>
                      <a:srgbClr val="00B050"/>
                    </a:solidFill>
                  </a:rPr>
                  <a:t>접속자</a:t>
                </a:r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 목록출력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>
                <a:stCxn id="6" idx="1"/>
                <a:endCxn id="8" idx="3"/>
              </p:cNvCxnSpPr>
              <p:nvPr/>
            </p:nvCxnSpPr>
            <p:spPr>
              <a:xfrm flipH="1">
                <a:off x="4522767" y="2020948"/>
                <a:ext cx="417289" cy="34555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73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대기실 내 대화 주고받기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3"/>
            <a:ext cx="6336704" cy="4919933"/>
          </a:xfrm>
        </p:spPr>
      </p:pic>
      <p:grpSp>
        <p:nvGrpSpPr>
          <p:cNvPr id="4" name="그룹 3"/>
          <p:cNvGrpSpPr/>
          <p:nvPr/>
        </p:nvGrpSpPr>
        <p:grpSpPr>
          <a:xfrm>
            <a:off x="-36234" y="3429001"/>
            <a:ext cx="3672130" cy="2330091"/>
            <a:chOff x="3504904" y="834127"/>
            <a:chExt cx="2360655" cy="1763203"/>
          </a:xfrm>
        </p:grpSpPr>
        <p:sp>
          <p:nvSpPr>
            <p:cNvPr id="5" name="타원 4"/>
            <p:cNvSpPr/>
            <p:nvPr/>
          </p:nvSpPr>
          <p:spPr>
            <a:xfrm>
              <a:off x="4199088" y="1814932"/>
              <a:ext cx="1666471" cy="782398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504904" y="834127"/>
              <a:ext cx="1388369" cy="1095384"/>
              <a:chOff x="3504904" y="834127"/>
              <a:chExt cx="1388369" cy="109538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504904" y="834127"/>
                <a:ext cx="1388369" cy="232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B050"/>
                    </a:solidFill>
                  </a:rPr>
                  <a:t>입장 후 대화 주고받기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직선 연결선 8"/>
              <p:cNvCxnSpPr>
                <a:stCxn id="5" idx="1"/>
                <a:endCxn id="7" idx="3"/>
              </p:cNvCxnSpPr>
              <p:nvPr/>
            </p:nvCxnSpPr>
            <p:spPr>
              <a:xfrm flipV="1">
                <a:off x="4443137" y="950576"/>
                <a:ext cx="450136" cy="97893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27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406</Words>
  <Application>Microsoft Office PowerPoint</Application>
  <PresentationFormat>화면 슬라이드 쇼(4:3)</PresentationFormat>
  <Paragraphs>100</Paragraphs>
  <Slides>33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Office 테마</vt:lpstr>
      <vt:lpstr>패키지</vt:lpstr>
      <vt:lpstr>Messenger System 구축 팀 프로젝트</vt:lpstr>
      <vt:lpstr>어플리케이션 실행 첫 화면</vt:lpstr>
      <vt:lpstr>관리자모드 내 서버구동</vt:lpstr>
      <vt:lpstr>접속 닉네임 입력창</vt:lpstr>
      <vt:lpstr>대기실 화면</vt:lpstr>
      <vt:lpstr>닉네임 중복여부 확인</vt:lpstr>
      <vt:lpstr>동시 다중 클라이언트 접속</vt:lpstr>
      <vt:lpstr>전체 접속자 목록 출력</vt:lpstr>
      <vt:lpstr>대기실 내 대화 주고받기</vt:lpstr>
      <vt:lpstr>채팅방 만들기</vt:lpstr>
      <vt:lpstr>방개설 후 채팅방 현황</vt:lpstr>
      <vt:lpstr>방개설 후 대기실 및 채팅창</vt:lpstr>
      <vt:lpstr>방입장</vt:lpstr>
      <vt:lpstr>채팅방 참여자 목록</vt:lpstr>
      <vt:lpstr>채팅방으로 사용자 초대</vt:lpstr>
      <vt:lpstr>초대 수락할 경우</vt:lpstr>
      <vt:lpstr>초대 수락 후 채팅방 및 대기실</vt:lpstr>
      <vt:lpstr>초대 거절할 경우</vt:lpstr>
      <vt:lpstr>초대 거절 후 채팅방 및 대기실</vt:lpstr>
      <vt:lpstr>채팅방 내 멀티 채팅</vt:lpstr>
      <vt:lpstr>채팅방에서도 밖의 대기실에서  채팅 가능</vt:lpstr>
      <vt:lpstr>귓속말 주고받기</vt:lpstr>
      <vt:lpstr>대기실 내 귓속말 중  다른 유저 대화공간</vt:lpstr>
      <vt:lpstr>귓속말 기능</vt:lpstr>
      <vt:lpstr>귓속말 전송 및 답장</vt:lpstr>
      <vt:lpstr>귓속말 중 타 사용자 대화공간 상황</vt:lpstr>
      <vt:lpstr>인원 꽉 찬 방 입장 시도시 입장 불가</vt:lpstr>
      <vt:lpstr>채팅방 나갈 때 상황</vt:lpstr>
      <vt:lpstr>마지막 사람 채팅방 나올 때 상황 </vt:lpstr>
      <vt:lpstr>접속종료할 때 상황(나가기 버튼)</vt:lpstr>
      <vt:lpstr>접속 종료할 때 상황(윈도우 X버튼)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Messenger System 구축 팀 프로젝트</dc:title>
  <dc:creator>user</dc:creator>
  <cp:lastModifiedBy>Windows User</cp:lastModifiedBy>
  <cp:revision>90</cp:revision>
  <dcterms:created xsi:type="dcterms:W3CDTF">2018-09-13T11:23:34Z</dcterms:created>
  <dcterms:modified xsi:type="dcterms:W3CDTF">2018-09-14T00:55:31Z</dcterms:modified>
</cp:coreProperties>
</file>