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19"/>
  </p:notesMasterIdLst>
  <p:handoutMasterIdLst>
    <p:handoutMasterId r:id="rId20"/>
  </p:handoutMasterIdLst>
  <p:sldIdLst>
    <p:sldId id="351" r:id="rId2"/>
    <p:sldId id="258" r:id="rId3"/>
    <p:sldId id="359" r:id="rId4"/>
    <p:sldId id="272" r:id="rId5"/>
    <p:sldId id="271" r:id="rId6"/>
    <p:sldId id="360" r:id="rId7"/>
    <p:sldId id="364" r:id="rId8"/>
    <p:sldId id="366" r:id="rId9"/>
    <p:sldId id="367" r:id="rId10"/>
    <p:sldId id="265" r:id="rId11"/>
    <p:sldId id="260" r:id="rId12"/>
    <p:sldId id="266" r:id="rId13"/>
    <p:sldId id="262" r:id="rId14"/>
    <p:sldId id="264" r:id="rId15"/>
    <p:sldId id="263" r:id="rId16"/>
    <p:sldId id="261" r:id="rId17"/>
    <p:sldId id="363" r:id="rId18"/>
  </p:sldIdLst>
  <p:sldSz cx="12192000" cy="6858000"/>
  <p:notesSz cx="6858000" cy="9144000"/>
  <p:custDataLst>
    <p:tags r:id="rId2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erbeck Anke, CB-1" initials="DAC" lastIdx="16" clrIdx="0">
    <p:extLst>
      <p:ext uri="{19B8F6BF-5375-455C-9EA6-DF929625EA0E}">
        <p15:presenceInfo xmlns:p15="http://schemas.microsoft.com/office/powerpoint/2012/main" userId="S::anke.dannerbeck@bmwgroup.com::fd0449d5-378d-4b92-af7e-1dec4ec42989" providerId="AD"/>
      </p:ext>
    </p:extLst>
  </p:cmAuthor>
  <p:cmAuthor id="2" name="Mazur Karen, AU-1" initials="MKA" lastIdx="21" clrIdx="1">
    <p:extLst>
      <p:ext uri="{19B8F6BF-5375-455C-9EA6-DF929625EA0E}">
        <p15:presenceInfo xmlns:p15="http://schemas.microsoft.com/office/powerpoint/2012/main" userId="Mazur Karen, AU-1" providerId="None"/>
      </p:ext>
    </p:extLst>
  </p:cmAuthor>
  <p:cmAuthor id="3" name="Karen" initials="K" lastIdx="1" clrIdx="2">
    <p:extLst>
      <p:ext uri="{19B8F6BF-5375-455C-9EA6-DF929625EA0E}">
        <p15:presenceInfo xmlns:p15="http://schemas.microsoft.com/office/powerpoint/2012/main" userId="Ka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970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/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6056" autoAdjust="0"/>
  </p:normalViewPr>
  <p:slideViewPr>
    <p:cSldViewPr snapToGrid="0">
      <p:cViewPr>
        <p:scale>
          <a:sx n="125" d="100"/>
          <a:sy n="125" d="100"/>
        </p:scale>
        <p:origin x="35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81A5-E4C6-4927-B3C0-8FAA582B9D53}" type="datetimeFigureOut">
              <a:rPr lang="de-DE" smtClean="0">
                <a:latin typeface="BMWGroupTN Condensed" pitchFamily="50" charset="0"/>
              </a:rPr>
              <a:t>09.01.2023</a:t>
            </a:fld>
            <a:endParaRPr lang="de-DE" dirty="0">
              <a:latin typeface="BMWGroupTN Condensed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3B58-435A-4CAB-BEDA-B203A898BBFC}" type="slidenum">
              <a:rPr lang="de-DE" smtClean="0">
                <a:latin typeface="BMWGroupTN Condensed" pitchFamily="50" charset="0"/>
              </a:rPr>
              <a:t>‹Nr.›</a:t>
            </a:fld>
            <a:endParaRPr lang="de-DE" dirty="0">
              <a:latin typeface="BMWGroupTN Condens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C9ACC0F7-209C-4EE4-A1D5-BFF0CBCA9BC3}" type="datetimeFigureOut">
              <a:rPr lang="de-DE" smtClean="0"/>
              <a:pPr/>
              <a:t>09.01.2023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845B7A2B-9D63-4AB1-9A7A-EE5F3179648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26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jpeg"/><Relationship Id="rId5" Type="http://schemas.openxmlformats.org/officeDocument/2006/relationships/image" Target="../media/image1.emf"/><Relationship Id="rId10" Type="http://schemas.openxmlformats.org/officeDocument/2006/relationships/image" Target="../media/image5.svg"/><Relationship Id="rId4" Type="http://schemas.openxmlformats.org/officeDocument/2006/relationships/oleObject" Target="../embeddings/oleObject3.bin"/><Relationship Id="rId9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Full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701C665-C272-490E-8A21-0107CBA54E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32777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88DEDB73-663D-4E69-BA2A-A35D3F0824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37978"/>
            <a:ext cx="12192000" cy="1376513"/>
          </a:xfrm>
          <a:noFill/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noFill/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7" name="SmartArt-Platzhalter 6">
            <a:extLst>
              <a:ext uri="{FF2B5EF4-FFF2-40B4-BE49-F238E27FC236}">
                <a16:creationId xmlns:a16="http://schemas.microsoft.com/office/drawing/2014/main" id="{BEF5298C-10DE-4459-A25C-6BF3ABC562A5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8" name="SmartArt-Platzhalter 4">
            <a:extLst>
              <a:ext uri="{FF2B5EF4-FFF2-40B4-BE49-F238E27FC236}">
                <a16:creationId xmlns:a16="http://schemas.microsoft.com/office/drawing/2014/main" id="{FCCF42BF-D9E0-4820-BABA-DAF1A43D227B}"/>
              </a:ext>
            </a:extLst>
          </p:cNvPr>
          <p:cNvSpPr>
            <a:spLocks noGrp="1"/>
          </p:cNvSpPr>
          <p:nvPr>
            <p:ph type="dgm" sz="quarter" idx="23" hasCustomPrompt="1"/>
          </p:nvPr>
        </p:nvSpPr>
        <p:spPr>
          <a:xfrm>
            <a:off x="11047200" y="572400"/>
            <a:ext cx="572400" cy="572400"/>
          </a:xfr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8B3353B-CAE7-4145-BC79-D6E4C83E7765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56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9" userDrawn="1">
          <p15:clr>
            <a:srgbClr val="FBAE40"/>
          </p15:clr>
        </p15:guide>
        <p15:guide id="2" pos="73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873D050-8C41-4684-9B1D-81971AB5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6562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BA9CD6AC-9C73-4D8F-9F5C-1CF35772BD3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17288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4EA6A0CB-E01D-4647-9CEB-66AA9684281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6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88099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711" userDrawn="1">
          <p15:clr>
            <a:srgbClr val="FBAE40"/>
          </p15:clr>
        </p15:guide>
        <p15:guide id="6" pos="397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7C54160-9C46-4866-882D-50B5C096B1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66612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3988BB4E-F1CA-4BC0-993D-C218662BA85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16069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0D7FB171-0CB4-4740-8625-DD15BF1FF8D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51462A60-9CA1-461B-A29A-E91D63B609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6050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7" userDrawn="1">
          <p15:clr>
            <a:srgbClr val="FBAE40"/>
          </p15:clr>
        </p15:guide>
        <p15:guide id="4" pos="4978" userDrawn="1">
          <p15:clr>
            <a:srgbClr val="FBAE40"/>
          </p15:clr>
        </p15:guide>
        <p15:guide id="5" pos="2710" userDrawn="1">
          <p15:clr>
            <a:srgbClr val="FBAE40"/>
          </p15:clr>
        </p15:guide>
        <p15:guide id="6" pos="511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562CC6E-EDA2-4F9E-A09B-A2E54AB188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7910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8BA2F5EE-5EBD-4514-8AF6-B05EC345392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69460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60EC06ED-6F07-4680-9AE2-23D7698B36D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09289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027E4EC2-9005-40D4-918C-FD11293AE43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49118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1">
            <a:extLst>
              <a:ext uri="{FF2B5EF4-FFF2-40B4-BE49-F238E27FC236}">
                <a16:creationId xmlns:a16="http://schemas.microsoft.com/office/drawing/2014/main" id="{CD857AE5-6C50-432B-94B7-EC5D4821331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634068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5705" userDrawn="1">
          <p15:clr>
            <a:srgbClr val="FBAE40"/>
          </p15:clr>
        </p15:guide>
        <p15:guide id="7" pos="1977" userDrawn="1">
          <p15:clr>
            <a:srgbClr val="FBAE40"/>
          </p15:clr>
        </p15:guide>
        <p15:guide id="8" pos="2104" userDrawn="1">
          <p15:clr>
            <a:srgbClr val="FBAE40"/>
          </p15:clr>
        </p15:guide>
        <p15:guide id="9" pos="3777" userDrawn="1">
          <p15:clr>
            <a:srgbClr val="FBAE40"/>
          </p15:clr>
        </p15:guide>
        <p15:guide id="10" pos="3905" userDrawn="1">
          <p15:clr>
            <a:srgbClr val="FBAE40"/>
          </p15:clr>
        </p15:guide>
        <p15:guide id="11" pos="557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8D39B1E-A015-4084-940D-8BBABCAACD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2821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7289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488947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317289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97895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711" userDrawn="1">
          <p15:clr>
            <a:srgbClr val="FBAE40"/>
          </p15:clr>
        </p15:guide>
        <p15:guide id="14" pos="3977" userDrawn="1">
          <p15:clr>
            <a:srgbClr val="FBAE40"/>
          </p15:clr>
        </p15:guide>
        <p15:guide id="15" orient="horz" pos="2365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4C7F330-3D64-4FB0-93F8-C1BA49AFA8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2535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4927600" algn="l"/>
              </a:tabLs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F2DED3-0602-4827-AE5B-D7DA542659F4}"/>
              </a:ext>
            </a:extLst>
          </p:cNvPr>
          <p:cNvSpPr>
            <a:spLocks/>
          </p:cNvSpPr>
          <p:nvPr userDrawn="1"/>
        </p:nvSpPr>
        <p:spPr>
          <a:xfrm>
            <a:off x="0" y="1244598"/>
            <a:ext cx="12192000" cy="5326065"/>
          </a:xfrm>
          <a:prstGeom prst="rect">
            <a:avLst/>
          </a:prstGeom>
          <a:gradFill>
            <a:gsLst>
              <a:gs pos="1000">
                <a:schemeClr val="accent4"/>
              </a:gs>
              <a:gs pos="100000">
                <a:schemeClr val="accent6"/>
              </a:gs>
            </a:gsLst>
            <a:lin ang="5400000" scaled="0"/>
          </a:gradFill>
        </p:spPr>
        <p:txBody>
          <a:bodyPr vert="horz" lIns="0" tIns="0" rIns="0" bIns="720000" rtlCol="0" anchor="ctr" anchorCtr="0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88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2FD9A65-9362-4228-B368-164FA84D1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6525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6316130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Bildplatzhalter 1">
            <a:extLst>
              <a:ext uri="{FF2B5EF4-FFF2-40B4-BE49-F238E27FC236}">
                <a16:creationId xmlns:a16="http://schemas.microsoft.com/office/drawing/2014/main" id="{5730C142-F37E-4F0E-997D-1B4882F0DF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27441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13" userDrawn="1">
          <p15:clr>
            <a:srgbClr val="FBAE40"/>
          </p15:clr>
        </p15:guide>
        <p15:guide id="12" pos="39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E3B85CB-7648-45C2-8AA4-9F501EFD04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64752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5FB2A3B7-A796-4B19-828B-216A63DF68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5553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3962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13">
          <p15:clr>
            <a:srgbClr val="FBAE40"/>
          </p15:clr>
        </p15:guide>
        <p15:guide id="10" pos="396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ECEF4E8-D1ED-4741-8EA5-2F059DE1A8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4161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2">
            <a:extLst>
              <a:ext uri="{FF2B5EF4-FFF2-40B4-BE49-F238E27FC236}">
                <a16:creationId xmlns:a16="http://schemas.microsoft.com/office/drawing/2014/main" id="{21DD1C87-BB96-419F-854D-07AA4BC5BB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7289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7" name="Bildplatzhalter 1">
            <a:extLst>
              <a:ext uri="{FF2B5EF4-FFF2-40B4-BE49-F238E27FC236}">
                <a16:creationId xmlns:a16="http://schemas.microsoft.com/office/drawing/2014/main" id="{002A9939-48F2-4545-B99B-4FBDD4F466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8947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21A07BCC-CBB3-45C5-871C-CEC015A95C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968797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4842ABB0-6221-4430-AD7F-233AE6B84A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6130" y="3968798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578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977" userDrawn="1">
          <p15:clr>
            <a:srgbClr val="FBAE40"/>
          </p15:clr>
        </p15:guide>
        <p15:guide id="14" pos="371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8C59CFA-1435-478E-96A7-9D9FDB54C8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811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C1CC7D62-9893-4BEA-8A91-B49BF94C36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6069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D8F13227-C5D1-4782-B063-BEEC402A95A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02508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E88005D-BECE-427C-8BF8-4FB5D6607AF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8947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F618BC1E-BA4B-4C2D-9055-151550F257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39749FF8-9C62-429D-B248-147D3882DD4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0B2A38E1-027A-4A9E-9C3E-5F354A4A6AD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116069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4648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2577" userDrawn="1">
          <p15:clr>
            <a:srgbClr val="FBAE40"/>
          </p15:clr>
        </p15:guide>
        <p15:guide id="14" pos="2710" userDrawn="1">
          <p15:clr>
            <a:srgbClr val="FBAE40"/>
          </p15:clr>
        </p15:guide>
        <p15:guide id="15" pos="4978" userDrawn="1">
          <p15:clr>
            <a:srgbClr val="FBAE40"/>
          </p15:clr>
        </p15:guide>
        <p15:guide id="16" pos="511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11DD4F3-1611-4813-B014-B6F6B1F774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62404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A143C20-52BF-4891-994E-588F7993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69460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9B1A1B6B-6B2F-4D5A-91A8-C5161E45AB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9289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073F01E6-A077-4F39-A94E-9EFE54D2E4E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49118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1">
            <a:extLst>
              <a:ext uri="{FF2B5EF4-FFF2-40B4-BE49-F238E27FC236}">
                <a16:creationId xmlns:a16="http://schemas.microsoft.com/office/drawing/2014/main" id="{320CFD8C-6A4A-4FAB-822D-054B82DCFD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8947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CE7BB11-9C21-456E-83D7-62B9D458E2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27E42A5D-C99D-4B3C-99B7-053CF69A119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9118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1" name="Inhaltsplatzhalter 1">
            <a:extLst>
              <a:ext uri="{FF2B5EF4-FFF2-40B4-BE49-F238E27FC236}">
                <a16:creationId xmlns:a16="http://schemas.microsoft.com/office/drawing/2014/main" id="{7DCDE22D-7C60-4E83-A6E8-C458BFB9DFC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09289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BC839F12-6E68-4D1C-B187-9307DD85F16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69460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96047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pos="1977" userDrawn="1">
          <p15:clr>
            <a:srgbClr val="FBAE40"/>
          </p15:clr>
        </p15:guide>
        <p15:guide id="16" pos="2104" userDrawn="1">
          <p15:clr>
            <a:srgbClr val="FBAE40"/>
          </p15:clr>
        </p15:guide>
        <p15:guide id="17" pos="3911" userDrawn="1">
          <p15:clr>
            <a:srgbClr val="FBAE40"/>
          </p15:clr>
        </p15:guide>
        <p15:guide id="18" pos="3777" userDrawn="1">
          <p15:clr>
            <a:srgbClr val="FBAE40"/>
          </p15:clr>
        </p15:guide>
        <p15:guide id="19" pos="5711" userDrawn="1">
          <p15:clr>
            <a:srgbClr val="FBAE40"/>
          </p15:clr>
        </p15:guide>
        <p15:guide id="20" pos="55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>
            <a:extLst>
              <a:ext uri="{FF2B5EF4-FFF2-40B4-BE49-F238E27FC236}">
                <a16:creationId xmlns:a16="http://schemas.microsoft.com/office/drawing/2014/main" id="{BBDF4C60-5A05-4806-A4DE-2458463FB92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769052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4" name="Objekt 13" hidden="1">
                        <a:extLst>
                          <a:ext uri="{FF2B5EF4-FFF2-40B4-BE49-F238E27FC236}">
                            <a16:creationId xmlns:a16="http://schemas.microsoft.com/office/drawing/2014/main" id="{BBDF4C60-5A05-4806-A4DE-2458463FB9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01627"/>
            <a:ext cx="12192000" cy="1412864"/>
          </a:xfrm>
          <a:solidFill>
            <a:srgbClr val="000000">
              <a:alpha val="50000"/>
            </a:srgbClr>
          </a:solidFill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rgbClr val="FFFFFF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3" name="SmartArt-Platzhalter 6">
            <a:extLst>
              <a:ext uri="{FF2B5EF4-FFF2-40B4-BE49-F238E27FC236}">
                <a16:creationId xmlns:a16="http://schemas.microsoft.com/office/drawing/2014/main" id="{9A73E91D-2689-49C7-A58E-E621D71E8696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242C1189-490C-4AEF-A482-D67AEF665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12" name="SmartArt-Platzhalter 4">
            <a:extLst>
              <a:ext uri="{FF2B5EF4-FFF2-40B4-BE49-F238E27FC236}">
                <a16:creationId xmlns:a16="http://schemas.microsoft.com/office/drawing/2014/main" id="{91F38C08-7DAB-40EA-8FF0-2D106FFB8C38}"/>
              </a:ext>
            </a:extLst>
          </p:cNvPr>
          <p:cNvSpPr>
            <a:spLocks noGrp="1"/>
          </p:cNvSpPr>
          <p:nvPr>
            <p:ph type="dgm" sz="quarter" idx="23" hasCustomPrompt="1"/>
          </p:nvPr>
        </p:nvSpPr>
        <p:spPr>
          <a:xfrm>
            <a:off x="11047200" y="572400"/>
            <a:ext cx="572400" cy="572400"/>
          </a:xfr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24A7759-6E31-438A-9AD1-3FC2E181C7AD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240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2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5183DF9-0121-47E6-9B72-30EF7AB86C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9577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57048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noProof="0"/>
            </a:lvl1pPr>
          </a:lstStyle>
          <a:p>
            <a:pPr marL="0" lvl="0" indent="0">
              <a:buNone/>
            </a:pPr>
            <a:r>
              <a:rPr lang="de-DE" noProof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412875"/>
            <a:ext cx="12202578" cy="1449216"/>
          </a:xfrm>
          <a:noFill/>
        </p:spPr>
        <p:txBody>
          <a:bodyPr vert="horz" lIns="572400" tIns="108000" rIns="572400" bIns="10800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Key Note </a:t>
            </a:r>
            <a:r>
              <a:rPr lang="de-DE" noProof="0" dirty="0" err="1"/>
              <a:t>slide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without</a:t>
            </a:r>
            <a:r>
              <a:rPr lang="de-DE" noProof="0" dirty="0"/>
              <a:t> Picture. </a:t>
            </a:r>
            <a:br>
              <a:rPr lang="de-DE" noProof="0" dirty="0"/>
            </a:br>
            <a:r>
              <a:rPr lang="de-DE" noProof="0" dirty="0"/>
              <a:t>(Short!) Text </a:t>
            </a:r>
            <a:r>
              <a:rPr lang="de-DE" noProof="0" dirty="0" err="1"/>
              <a:t>can</a:t>
            </a:r>
            <a:r>
              <a:rPr lang="de-DE" noProof="0" dirty="0"/>
              <a:t> </a:t>
            </a:r>
            <a:r>
              <a:rPr lang="de-DE" noProof="0" dirty="0" err="1"/>
              <a:t>be</a:t>
            </a:r>
            <a:r>
              <a:rPr lang="de-DE" noProof="0" dirty="0"/>
              <a:t> </a:t>
            </a:r>
            <a:r>
              <a:rPr lang="de-DE" noProof="0" dirty="0" err="1"/>
              <a:t>moved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4003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AFC49-1B0F-1906-610D-167D5DB2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DB45C3-F493-B153-7A1E-8BC8320D4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86602-AD26-E9E9-FD07-7883A025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4A1D-EA9A-47D8-A65C-1D2ABC013FB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52A52F-998F-0CF3-FA3A-84160CBE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30739-ECC3-D372-4C74-1574A5B2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516-A40C-4083-9895-53340666F1B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6108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98B81-6D63-264A-4A54-CE03D97F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E955E-C20A-9824-368E-CEB50EF8B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5C6E90-35F9-78D2-0A0E-7157B28D6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FC8F74-A43D-7223-24A7-5BD75E16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4A1D-EA9A-47D8-A65C-1D2ABC013FB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3D791C-05A8-FCDF-9E4C-0F27CAD8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D9789A-64B3-4E5C-8701-8128D48D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516-A40C-4083-9895-53340666F1B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27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| Half Are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F5BEF2A-9A1E-4EAC-B0F5-2DDB471F42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4446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6B223D4-141A-4CF8-A0E8-2BDBE75FE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422302"/>
            <a:ext cx="6369154" cy="1144352"/>
          </a:xfrm>
        </p:spPr>
        <p:txBody>
          <a:bodyPr wrap="square" lIns="0" tIns="0" rIns="0" bIns="0">
            <a:spAutoFit/>
          </a:bodyPr>
          <a:lstStyle>
            <a:lvl1pPr marL="0" indent="0" rtl="0">
              <a:lnSpc>
                <a:spcPct val="100000"/>
              </a:lnSpc>
              <a:buFontTx/>
              <a:buNone/>
              <a:defRPr sz="7200" b="1">
                <a:solidFill>
                  <a:schemeClr val="tx2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A1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9518E7B-00FD-45A8-91EB-08EBB2BB7FA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43270" y="1"/>
            <a:ext cx="4848730" cy="6570481"/>
          </a:xfrm>
          <a:gradFill>
            <a:gsLst>
              <a:gs pos="1000">
                <a:schemeClr val="tx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 rtl="0">
              <a:lnSpc>
                <a:spcPct val="100000"/>
              </a:lnSpc>
              <a:buNone/>
              <a:defRPr lang="en-GB">
                <a:latin typeface="BMWGroupTN Condensed" pitchFamily="50" charset="0"/>
              </a:defRPr>
            </a:lvl1pPr>
          </a:lstStyle>
          <a:p>
            <a:pPr marL="0" lvl="0"/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808" y="2565951"/>
            <a:ext cx="6374130" cy="1846659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.</a:t>
            </a:r>
            <a:br>
              <a:rPr lang="de-DE" noProof="0" dirty="0"/>
            </a:br>
            <a:r>
              <a:rPr lang="de-DE" noProof="0" dirty="0" err="1"/>
              <a:t>Coloured</a:t>
            </a:r>
            <a:r>
              <a:rPr lang="de-DE" noProof="0" dirty="0"/>
              <a:t> Area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/>
              <a:t>Picture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right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348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EE7053F-DB9B-44B2-AD0F-3AB1F6CB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63193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95304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568A48D-FC8F-4A69-A7C6-8F5625DC62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3978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65323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04" userDrawn="1">
          <p15:clr>
            <a:srgbClr val="FBAE40"/>
          </p15:clr>
        </p15:guide>
        <p15:guide id="12" pos="39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5D995C9-90CA-4EE8-9DD8-83F6741396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9802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3628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4166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12">
          <p15:clr>
            <a:srgbClr val="FBAE40"/>
          </p15:clr>
        </p15:guide>
        <p15:guide id="3" pos="5118">
          <p15:clr>
            <a:srgbClr val="FBAE40"/>
          </p15:clr>
        </p15:guide>
        <p15:guide id="4" pos="497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A87CDE6-4D31-464C-B238-7EB6F6DBD0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681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6688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111">
          <p15:clr>
            <a:srgbClr val="FBAE40"/>
          </p15:clr>
        </p15:guide>
        <p15:guide id="3" pos="3771">
          <p15:clr>
            <a:srgbClr val="FBAE40"/>
          </p15:clr>
        </p15:guide>
        <p15:guide id="4" pos="3915">
          <p15:clr>
            <a:srgbClr val="FBAE40"/>
          </p15:clr>
        </p15:guide>
        <p15:guide id="5" pos="5576">
          <p15:clr>
            <a:srgbClr val="FBAE40"/>
          </p15:clr>
        </p15:guide>
        <p15:guide id="6" pos="572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5645238-9DEC-4A72-9BA1-F517092FAE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2123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89306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4" pos="3704" userDrawn="1">
          <p15:clr>
            <a:srgbClr val="FBAE40"/>
          </p15:clr>
        </p15:guide>
        <p15:guide id="15" pos="3976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  <p15:guide id="17" orient="horz" pos="23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1CCC0F5-E43D-4616-B7C4-E058ADB68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58728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D9028297-F8A3-40B3-AA36-477ABB38F3E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11224684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cap="all" baseline="0"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568052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09EE4F16-695E-4248-98E9-D0E744B1D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1571696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think-cell Folie" r:id="rId26" imgW="344" imgH="344" progId="TCLayout.ActiveDocument.1">
                  <p:embed/>
                </p:oleObj>
              </mc:Choice>
              <mc:Fallback>
                <p:oleObj name="think-cell Folie" r:id="rId26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88947" y="1413933"/>
            <a:ext cx="11224684" cy="48947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</a:t>
            </a:r>
            <a:r>
              <a:rPr lang="de-DE" noProof="0" dirty="0" err="1"/>
              <a:t>Uppercase</a:t>
            </a:r>
            <a:r>
              <a:rPr lang="de-DE" noProof="0" dirty="0"/>
              <a:t>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max.</a:t>
            </a:r>
          </a:p>
        </p:txBody>
      </p:sp>
      <p:cxnSp>
        <p:nvCxnSpPr>
          <p:cNvPr id="9" name="BMW Group Trennlinie">
            <a:extLst>
              <a:ext uri="{FF2B5EF4-FFF2-40B4-BE49-F238E27FC236}">
                <a16:creationId xmlns:a16="http://schemas.microsoft.com/office/drawing/2014/main" id="{BC1828C9-D469-4FB9-A7A2-6539CE4617FD}"/>
              </a:ext>
            </a:extLst>
          </p:cNvPr>
          <p:cNvCxnSpPr/>
          <p:nvPr userDrawn="1"/>
        </p:nvCxnSpPr>
        <p:spPr>
          <a:xfrm>
            <a:off x="-1" y="657226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eitenzahlAU1">
            <a:extLst>
              <a:ext uri="{FF2B5EF4-FFF2-40B4-BE49-F238E27FC236}">
                <a16:creationId xmlns:a16="http://schemas.microsoft.com/office/drawing/2014/main" id="{2222059C-550C-4186-A024-687BF66686BC}"/>
              </a:ext>
            </a:extLst>
          </p:cNvPr>
          <p:cNvSpPr/>
          <p:nvPr userDrawn="1"/>
        </p:nvSpPr>
        <p:spPr>
          <a:xfrm>
            <a:off x="11338527" y="6638189"/>
            <a:ext cx="3751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 rtl="0"/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fld id="{13EADCD7-5958-46D5-9257-6B99F6E48D58}" type="slidenum">
              <a:rPr lang="en-GB" sz="10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lvl="0" algn="r" rtl="0"/>
              <a:t>‹Nr.›</a:t>
            </a:fld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</p:txBody>
      </p:sp>
      <p:sp>
        <p:nvSpPr>
          <p:cNvPr id="12" name="FußzeileAU1">
            <a:extLst>
              <a:ext uri="{FF2B5EF4-FFF2-40B4-BE49-F238E27FC236}">
                <a16:creationId xmlns:a16="http://schemas.microsoft.com/office/drawing/2014/main" id="{90D422AA-106A-4F31-9838-F8E0F4532E2E}"/>
              </a:ext>
            </a:extLst>
          </p:cNvPr>
          <p:cNvSpPr txBox="1">
            <a:spLocks/>
          </p:cNvSpPr>
          <p:nvPr userDrawn="1"/>
        </p:nvSpPr>
        <p:spPr>
          <a:xfrm>
            <a:off x="488947" y="6638179"/>
            <a:ext cx="137217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Department | Date | Author </a:t>
            </a:r>
          </a:p>
        </p:txBody>
      </p:sp>
    </p:spTree>
    <p:extLst>
      <p:ext uri="{BB962C8B-B14F-4D97-AF65-F5344CB8AC3E}">
        <p14:creationId xmlns:p14="http://schemas.microsoft.com/office/powerpoint/2010/main" val="128893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20" r:id="rId21"/>
    <p:sldLayoutId id="2147483721" r:id="rId2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632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540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 userDrawn="1">
          <p15:clr>
            <a:srgbClr val="F26B43"/>
          </p15:clr>
        </p15:guide>
        <p15:guide id="7" orient="horz" pos="217" userDrawn="1">
          <p15:clr>
            <a:srgbClr val="F26B43"/>
          </p15:clr>
        </p15:guide>
        <p15:guide id="8" pos="7378" userDrawn="1">
          <p15:clr>
            <a:srgbClr val="F26B43"/>
          </p15:clr>
        </p15:guide>
        <p15:guide id="9" orient="horz" pos="890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  <p15:guide id="11" orient="horz" pos="41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3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11.png"/><Relationship Id="rId2" Type="http://schemas.openxmlformats.org/officeDocument/2006/relationships/tags" Target="../tags/tag3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4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3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5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>
            <a:extLst>
              <a:ext uri="{FF2B5EF4-FFF2-40B4-BE49-F238E27FC236}">
                <a16:creationId xmlns:a16="http://schemas.microsoft.com/office/drawing/2014/main" id="{D6699A35-DB8F-4677-BD7A-4688A9C979E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781085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5" name="Objekt 14" hidden="1">
                        <a:extLst>
                          <a:ext uri="{FF2B5EF4-FFF2-40B4-BE49-F238E27FC236}">
                            <a16:creationId xmlns:a16="http://schemas.microsoft.com/office/drawing/2014/main" id="{D6699A35-DB8F-4677-BD7A-4688A9C979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Bildplatzhalter 34">
            <a:extLst>
              <a:ext uri="{FF2B5EF4-FFF2-40B4-BE49-F238E27FC236}">
                <a16:creationId xmlns:a16="http://schemas.microsoft.com/office/drawing/2014/main" id="{AE8656E7-48F3-4364-805A-86FC62D70F2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3" name="Titel 32">
            <a:extLst>
              <a:ext uri="{FF2B5EF4-FFF2-40B4-BE49-F238E27FC236}">
                <a16:creationId xmlns:a16="http://schemas.microsoft.com/office/drawing/2014/main" id="{EBE30C26-7314-4F4E-B805-BC8F7FCB4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4" name="Untertitel 33">
            <a:extLst>
              <a:ext uri="{FF2B5EF4-FFF2-40B4-BE49-F238E27FC236}">
                <a16:creationId xmlns:a16="http://schemas.microsoft.com/office/drawing/2014/main" id="{41CF776B-D746-47E7-876D-C7A960943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8" name="SmartArt-Platzhalter 37">
            <a:extLst>
              <a:ext uri="{FF2B5EF4-FFF2-40B4-BE49-F238E27FC236}">
                <a16:creationId xmlns:a16="http://schemas.microsoft.com/office/drawing/2014/main" id="{8872F9DA-F9FB-4997-A518-D80D684545C2}"/>
              </a:ext>
            </a:extLst>
          </p:cNvPr>
          <p:cNvSpPr>
            <a:spLocks noGrp="1"/>
          </p:cNvSpPr>
          <p:nvPr>
            <p:ph type="dgm" sz="quarter" idx="24"/>
          </p:nvPr>
        </p:nvSpPr>
        <p:spPr/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47CF9B88-4611-4860-8DC6-6F4CD5B28C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7" name="SmartArt-Platzhalter 36">
            <a:extLst>
              <a:ext uri="{FF2B5EF4-FFF2-40B4-BE49-F238E27FC236}">
                <a16:creationId xmlns:a16="http://schemas.microsoft.com/office/drawing/2014/main" id="{33261A2A-22EF-4B99-ADEC-E31D33204F14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1732080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DCC94A75-C419-64C5-3BC4-8ECB349685A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think-cell 幻灯片" r:id="rId4" imgW="360" imgH="360" progId="TCLayout.ActiveDocument.1">
                  <p:embed/>
                </p:oleObj>
              </mc:Choice>
              <mc:Fallback>
                <p:oleObj name="think-cell 幻灯片" r:id="rId4" imgW="360" imgH="360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DCC94A75-C419-64C5-3BC4-8ECB349685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50A1FC66-E25B-5562-1B6E-81ACC13B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 err="1"/>
              <a:t>Aufstart</a:t>
            </a:r>
            <a:r>
              <a:rPr lang="en-US" altLang="zh-CN" dirty="0"/>
              <a:t> vom </a:t>
            </a:r>
            <a:r>
              <a:rPr lang="en-US" altLang="zh-CN" dirty="0" err="1"/>
              <a:t>Mikroprozessor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09BC96-F3D0-1AC1-302A-553DBB24878A}"/>
              </a:ext>
            </a:extLst>
          </p:cNvPr>
          <p:cNvSpPr/>
          <p:nvPr/>
        </p:nvSpPr>
        <p:spPr>
          <a:xfrm>
            <a:off x="2907030" y="3200400"/>
            <a:ext cx="6377940" cy="540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Sleep Mode 1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205F44-33C7-3C4C-9794-CC1B3E5A4137}"/>
              </a:ext>
            </a:extLst>
          </p:cNvPr>
          <p:cNvSpPr/>
          <p:nvPr/>
        </p:nvSpPr>
        <p:spPr>
          <a:xfrm>
            <a:off x="2907030" y="1653540"/>
            <a:ext cx="6377940" cy="1546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Aktiv</a:t>
            </a:r>
            <a:r>
              <a:rPr lang="en-US" altLang="zh-CN" dirty="0">
                <a:solidFill>
                  <a:schemeClr val="tx1"/>
                </a:solidFill>
              </a:rPr>
              <a:t> Mode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57CDD3-5658-9B24-C1E8-591EE8B8021B}"/>
              </a:ext>
            </a:extLst>
          </p:cNvPr>
          <p:cNvSpPr/>
          <p:nvPr/>
        </p:nvSpPr>
        <p:spPr>
          <a:xfrm>
            <a:off x="5154930" y="2110264"/>
            <a:ext cx="1882140" cy="96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Rechen</a:t>
            </a:r>
            <a:r>
              <a:rPr lang="en-US" altLang="zh-CN" dirty="0">
                <a:solidFill>
                  <a:schemeClr val="tx1"/>
                </a:solidFill>
              </a:rPr>
              <a:t>-Task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-----</a:t>
            </a:r>
          </a:p>
          <a:p>
            <a:pPr algn="ctr"/>
            <a:r>
              <a:rPr lang="en-US" altLang="zh-CN" dirty="0" err="1">
                <a:solidFill>
                  <a:srgbClr val="00B0F0"/>
                </a:solidFill>
              </a:rPr>
              <a:t>Bearbeitungszeit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343C56E-6F6B-9015-3C49-A4B5784F71B1}"/>
              </a:ext>
            </a:extLst>
          </p:cNvPr>
          <p:cNvCxnSpPr/>
          <p:nvPr/>
        </p:nvCxnSpPr>
        <p:spPr>
          <a:xfrm>
            <a:off x="4088130" y="2590324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086DEF5-9DBF-6B06-2F1E-3D1CB8DC3DD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037070" y="2590324"/>
            <a:ext cx="224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3F6E406-EC84-0402-B2B3-DF50D1E6AF58}"/>
              </a:ext>
            </a:extLst>
          </p:cNvPr>
          <p:cNvSpPr txBox="1"/>
          <p:nvPr/>
        </p:nvSpPr>
        <p:spPr>
          <a:xfrm>
            <a:off x="4265804" y="223778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84CFA0-5F24-66A7-4C47-B748A87F46B1}"/>
              </a:ext>
            </a:extLst>
          </p:cNvPr>
          <p:cNvSpPr txBox="1"/>
          <p:nvPr/>
        </p:nvSpPr>
        <p:spPr>
          <a:xfrm>
            <a:off x="7037070" y="2230384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D2E52A4-E2CB-8139-079C-05F717DEFC4F}"/>
              </a:ext>
            </a:extLst>
          </p:cNvPr>
          <p:cNvSpPr/>
          <p:nvPr/>
        </p:nvSpPr>
        <p:spPr>
          <a:xfrm>
            <a:off x="2907030" y="3741420"/>
            <a:ext cx="6377940" cy="540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Sleep Mode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BC22EA-97AE-A1F7-DE31-E69D05F6AB2F}"/>
              </a:ext>
            </a:extLst>
          </p:cNvPr>
          <p:cNvSpPr/>
          <p:nvPr/>
        </p:nvSpPr>
        <p:spPr>
          <a:xfrm>
            <a:off x="2907030" y="4282440"/>
            <a:ext cx="6377940" cy="540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Sleep Mode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052029-C7EF-1483-AF53-B74C47ED23A0}"/>
              </a:ext>
            </a:extLst>
          </p:cNvPr>
          <p:cNvSpPr txBox="1"/>
          <p:nvPr/>
        </p:nvSpPr>
        <p:spPr>
          <a:xfrm>
            <a:off x="149921" y="5257800"/>
            <a:ext cx="109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Die </a:t>
            </a:r>
            <a:r>
              <a:rPr lang="en-US" altLang="zh-CN" dirty="0" err="1"/>
              <a:t>Aufstartzeit</a:t>
            </a:r>
            <a:r>
              <a:rPr lang="en-US" altLang="zh-CN" dirty="0"/>
              <a:t> eines </a:t>
            </a:r>
            <a:r>
              <a:rPr lang="en-US" altLang="zh-CN" dirty="0" err="1"/>
              <a:t>Komponent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009A97"/>
                </a:solidFill>
              </a:rPr>
              <a:t>Wake Up Zeit von einem Sleep mode auf </a:t>
            </a:r>
            <a:r>
              <a:rPr lang="en-US" altLang="zh-CN" dirty="0" err="1">
                <a:solidFill>
                  <a:srgbClr val="009A97"/>
                </a:solidFill>
              </a:rPr>
              <a:t>Aktiv</a:t>
            </a:r>
            <a:r>
              <a:rPr lang="en-US" altLang="zh-CN" dirty="0">
                <a:solidFill>
                  <a:srgbClr val="009A97"/>
                </a:solidFill>
              </a:rPr>
              <a:t> Mode </a:t>
            </a:r>
            <a:r>
              <a:rPr lang="en-US" altLang="zh-CN" dirty="0"/>
              <a:t>+ </a:t>
            </a:r>
            <a:r>
              <a:rPr lang="en-US" altLang="zh-CN" dirty="0" err="1">
                <a:solidFill>
                  <a:srgbClr val="00B0F0"/>
                </a:solidFill>
              </a:rPr>
              <a:t>Bearbeitungszeit</a:t>
            </a:r>
            <a:r>
              <a:rPr lang="en-US" altLang="zh-CN" dirty="0">
                <a:solidFill>
                  <a:srgbClr val="00B0F0"/>
                </a:solidFill>
              </a:rPr>
              <a:t> eines Tasks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EB71E07-2890-DF3A-0334-A3DCB94DC94F}"/>
              </a:ext>
            </a:extLst>
          </p:cNvPr>
          <p:cNvSpPr txBox="1"/>
          <p:nvPr/>
        </p:nvSpPr>
        <p:spPr>
          <a:xfrm>
            <a:off x="5261897" y="132135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Mikroprozessor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C783215-BBC9-0C94-AB0B-D52F503DD7DE}"/>
              </a:ext>
            </a:extLst>
          </p:cNvPr>
          <p:cNvSpPr txBox="1"/>
          <p:nvPr/>
        </p:nvSpPr>
        <p:spPr>
          <a:xfrm>
            <a:off x="2123047" y="364195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AC99B50-834C-65D4-7381-23E514955E3D}"/>
              </a:ext>
            </a:extLst>
          </p:cNvPr>
          <p:cNvCxnSpPr/>
          <p:nvPr/>
        </p:nvCxnSpPr>
        <p:spPr>
          <a:xfrm>
            <a:off x="1840230" y="402803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27051E3-ADCA-4BD5-DEBC-D466F39327F7}"/>
              </a:ext>
            </a:extLst>
          </p:cNvPr>
          <p:cNvSpPr txBox="1"/>
          <p:nvPr/>
        </p:nvSpPr>
        <p:spPr>
          <a:xfrm>
            <a:off x="9371773" y="220706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D945F54-81D2-D4FA-AB2C-B63AED990850}"/>
              </a:ext>
            </a:extLst>
          </p:cNvPr>
          <p:cNvCxnSpPr/>
          <p:nvPr/>
        </p:nvCxnSpPr>
        <p:spPr>
          <a:xfrm>
            <a:off x="9284970" y="2590324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Verbinder: gewinkelt 4">
            <a:extLst>
              <a:ext uri="{FF2B5EF4-FFF2-40B4-BE49-F238E27FC236}">
                <a16:creationId xmlns:a16="http://schemas.microsoft.com/office/drawing/2014/main" id="{EBF61A6E-374E-4E04-AC3F-1CD4A03DCB68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H="1">
            <a:off x="2907030" y="2590324"/>
            <a:ext cx="1181100" cy="1421130"/>
          </a:xfrm>
          <a:prstGeom prst="bentConnector4">
            <a:avLst>
              <a:gd name="adj1" fmla="val 49290"/>
              <a:gd name="adj2" fmla="val 100252"/>
            </a:avLst>
          </a:prstGeom>
          <a:ln w="57150">
            <a:solidFill>
              <a:srgbClr val="009A97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3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对象 22" hidden="1">
            <a:extLst>
              <a:ext uri="{FF2B5EF4-FFF2-40B4-BE49-F238E27FC236}">
                <a16:creationId xmlns:a16="http://schemas.microsoft.com/office/drawing/2014/main" id="{B4CDF1E9-D095-D70B-0E91-9A9FC928626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23" name="对象 22" hidden="1">
                        <a:extLst>
                          <a:ext uri="{FF2B5EF4-FFF2-40B4-BE49-F238E27FC236}">
                            <a16:creationId xmlns:a16="http://schemas.microsoft.com/office/drawing/2014/main" id="{B4CDF1E9-D095-D70B-0E91-9A9FC92862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内容占位符 24">
            <a:extLst>
              <a:ext uri="{FF2B5EF4-FFF2-40B4-BE49-F238E27FC236}">
                <a16:creationId xmlns:a16="http://schemas.microsoft.com/office/drawing/2014/main" id="{CFFEDBFE-30D5-F71D-53DA-025DBF0C2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03076"/>
            <a:ext cx="5181600" cy="4991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err="1"/>
              <a:t>Netzwerksimulation</a:t>
            </a:r>
            <a:r>
              <a:rPr lang="en-US" altLang="zh-CN" b="1" dirty="0"/>
              <a:t>: </a:t>
            </a:r>
            <a:r>
              <a:rPr lang="en-US" altLang="zh-CN" b="1" dirty="0" err="1"/>
              <a:t>OMNeT</a:t>
            </a:r>
            <a:r>
              <a:rPr lang="en-US" altLang="zh-CN" b="1" dirty="0"/>
              <a:t>++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sz="2000" dirty="0"/>
          </a:p>
          <a:p>
            <a:r>
              <a:rPr lang="en-US" altLang="zh-CN" sz="2000" dirty="0" err="1"/>
              <a:t>Konfigurierbare</a:t>
            </a:r>
            <a:r>
              <a:rPr lang="en-US" altLang="zh-CN" sz="2000" dirty="0"/>
              <a:t> Parameter</a:t>
            </a:r>
          </a:p>
          <a:p>
            <a:pPr lvl="1"/>
            <a:r>
              <a:rPr lang="en-US" altLang="zh-CN" sz="1200" dirty="0" err="1"/>
              <a:t>Zykluszeit</a:t>
            </a:r>
            <a:r>
              <a:rPr lang="en-US" altLang="zh-CN" sz="1200" dirty="0"/>
              <a:t> von </a:t>
            </a:r>
            <a:r>
              <a:rPr lang="en-US" altLang="zh-CN" sz="1200" dirty="0" err="1"/>
              <a:t>Nachrichten</a:t>
            </a:r>
            <a:endParaRPr lang="en-US" altLang="zh-CN" sz="1200" dirty="0"/>
          </a:p>
          <a:p>
            <a:pPr lvl="1"/>
            <a:r>
              <a:rPr lang="en-US" altLang="zh-CN" sz="1600" dirty="0" err="1"/>
              <a:t>Payloadgröße</a:t>
            </a:r>
            <a:r>
              <a:rPr lang="en-US" altLang="zh-CN" sz="1600" dirty="0"/>
              <a:t> von </a:t>
            </a:r>
            <a:r>
              <a:rPr lang="en-US" altLang="zh-CN" sz="1600" dirty="0" err="1"/>
              <a:t>Nachrichten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ErrorRate</a:t>
            </a:r>
            <a:r>
              <a:rPr lang="en-US" altLang="zh-CN" sz="1600" dirty="0"/>
              <a:t> von </a:t>
            </a:r>
            <a:r>
              <a:rPr lang="en-US" altLang="zh-CN" sz="1600" dirty="0" err="1"/>
              <a:t>Komponenten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Latenz</a:t>
            </a:r>
            <a:r>
              <a:rPr lang="en-US" altLang="zh-CN" sz="1600" dirty="0"/>
              <a:t> von </a:t>
            </a:r>
            <a:r>
              <a:rPr lang="en-US" altLang="zh-CN" sz="1600" dirty="0" err="1"/>
              <a:t>Leitungen</a:t>
            </a:r>
            <a:r>
              <a:rPr lang="en-US" altLang="zh-CN" sz="1600" dirty="0"/>
              <a:t> und </a:t>
            </a:r>
            <a:r>
              <a:rPr lang="en-US" altLang="zh-CN" sz="1600" dirty="0" err="1"/>
              <a:t>Komponenten</a:t>
            </a:r>
            <a:endParaRPr lang="en-US" altLang="zh-CN" sz="1600" dirty="0"/>
          </a:p>
          <a:p>
            <a:r>
              <a:rPr lang="en-US" altLang="zh-CN" sz="2000" dirty="0" err="1"/>
              <a:t>Leeren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Komponente</a:t>
            </a:r>
            <a:endParaRPr lang="en-US" altLang="zh-CN" sz="2000" dirty="0"/>
          </a:p>
          <a:p>
            <a:pPr lvl="1"/>
            <a:r>
              <a:rPr lang="en-US" altLang="zh-CN" sz="1600" dirty="0" err="1"/>
              <a:t>Energieverbrauch</a:t>
            </a:r>
            <a:r>
              <a:rPr lang="en-US" altLang="zh-CN" sz="1600" dirty="0"/>
              <a:t> und </a:t>
            </a:r>
            <a:r>
              <a:rPr lang="en-US" altLang="zh-CN" sz="1600" dirty="0" err="1"/>
              <a:t>Aufstartszeit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sind</a:t>
            </a:r>
            <a:r>
              <a:rPr lang="en-US" altLang="zh-CN" sz="1600" dirty="0"/>
              <a:t> nicht </a:t>
            </a:r>
            <a:r>
              <a:rPr lang="en-US" altLang="zh-CN" sz="1600" dirty="0" err="1"/>
              <a:t>inkl</a:t>
            </a:r>
            <a:r>
              <a:rPr lang="en-US" altLang="zh-CN" sz="1600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F54D827D-666B-3110-ACB9-A077B3F65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5334" y="503076"/>
            <a:ext cx="5189967" cy="4999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err="1"/>
              <a:t>Komponentensimulation</a:t>
            </a:r>
            <a:r>
              <a:rPr lang="en-US" altLang="zh-CN" b="1" dirty="0"/>
              <a:t>: gem5</a:t>
            </a:r>
          </a:p>
          <a:p>
            <a:r>
              <a:rPr lang="en-US" altLang="zh-CN" sz="2000" dirty="0"/>
              <a:t>ARM CPU </a:t>
            </a:r>
            <a:r>
              <a:rPr lang="en-US" altLang="zh-CN" sz="2000" dirty="0" err="1"/>
              <a:t>Modelle</a:t>
            </a:r>
            <a:endParaRPr lang="en-US" altLang="zh-CN" sz="2000" dirty="0"/>
          </a:p>
          <a:p>
            <a:pPr lvl="1"/>
            <a:r>
              <a:rPr lang="en-US" altLang="zh-CN" sz="1600" dirty="0" err="1"/>
              <a:t>TimingSimpleCPU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Sensoren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Aktoren</a:t>
            </a:r>
            <a:r>
              <a:rPr lang="en-US" altLang="zh-CN" sz="1600" dirty="0"/>
              <a:t>, (</a:t>
            </a:r>
            <a:r>
              <a:rPr lang="en-US" altLang="zh-CN" sz="1600" dirty="0" err="1"/>
              <a:t>Zonenmodule</a:t>
            </a:r>
            <a:r>
              <a:rPr lang="en-US" altLang="zh-CN" sz="1600" dirty="0"/>
              <a:t>)</a:t>
            </a:r>
          </a:p>
          <a:p>
            <a:pPr lvl="1"/>
            <a:r>
              <a:rPr lang="en-US" altLang="zh-CN" sz="1600" dirty="0" err="1"/>
              <a:t>MinorCPU</a:t>
            </a:r>
            <a:r>
              <a:rPr lang="en-US" altLang="zh-CN" sz="1600" dirty="0"/>
              <a:t>: IP</a:t>
            </a:r>
          </a:p>
          <a:p>
            <a:r>
              <a:rPr lang="en-US" altLang="zh-CN" sz="2000" dirty="0" err="1"/>
              <a:t>Konfigurierbare</a:t>
            </a:r>
            <a:r>
              <a:rPr lang="en-US" altLang="zh-CN" sz="2000" dirty="0"/>
              <a:t> Parameter</a:t>
            </a:r>
            <a:endParaRPr lang="en-US" altLang="zh-CN" sz="1600" dirty="0"/>
          </a:p>
          <a:p>
            <a:pPr lvl="1"/>
            <a:r>
              <a:rPr lang="en-US" altLang="zh-CN" sz="1600" dirty="0"/>
              <a:t>CPU frequency</a:t>
            </a:r>
          </a:p>
          <a:p>
            <a:pPr lvl="1"/>
            <a:r>
              <a:rPr lang="en-US" altLang="zh-CN" sz="1600" dirty="0"/>
              <a:t>Number of CPU Cores</a:t>
            </a:r>
          </a:p>
          <a:p>
            <a:pPr lvl="1"/>
            <a:r>
              <a:rPr lang="en-US" altLang="zh-CN" sz="1600" dirty="0"/>
              <a:t>Memory Type</a:t>
            </a:r>
          </a:p>
          <a:p>
            <a:pPr lvl="1"/>
            <a:r>
              <a:rPr lang="en-US" altLang="zh-CN" sz="1600" dirty="0"/>
              <a:t>Number of memory channels</a:t>
            </a:r>
          </a:p>
          <a:p>
            <a:pPr lvl="1"/>
            <a:r>
              <a:rPr lang="en-US" altLang="zh-CN" sz="1600" dirty="0"/>
              <a:t>Memory Size</a:t>
            </a:r>
          </a:p>
          <a:p>
            <a:r>
              <a:rPr lang="en-US" altLang="zh-CN" sz="2000" dirty="0"/>
              <a:t>Output</a:t>
            </a:r>
          </a:p>
          <a:p>
            <a:pPr lvl="1"/>
            <a:r>
              <a:rPr lang="en-US" altLang="zh-CN" sz="1600" dirty="0" err="1"/>
              <a:t>Aufstartzeit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jeweiliger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Funktion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Energieverbrauch</a:t>
            </a:r>
            <a:r>
              <a:rPr lang="en-US" altLang="zh-CN" sz="1600" dirty="0"/>
              <a:t> </a:t>
            </a:r>
            <a:r>
              <a:rPr lang="en-US" altLang="zh-CN" sz="1600" dirty="0" err="1"/>
              <a:t>jeweiliges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Zustands</a:t>
            </a:r>
            <a:endParaRPr lang="en-US" altLang="zh-CN" sz="1600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14353D34-5778-81C1-1432-936F2F335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968" y="873345"/>
            <a:ext cx="4742882" cy="98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20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25456-1272-C1D7-01B2-A1B516BA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66D7B6-8010-2D54-A01D-4B0C8975B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 </a:t>
            </a:r>
            <a:r>
              <a:rPr lang="en-US" altLang="zh-CN" dirty="0" err="1"/>
              <a:t>hier</a:t>
            </a:r>
            <a:r>
              <a:rPr lang="en-US" altLang="zh-CN" dirty="0"/>
              <a:t> </a:t>
            </a:r>
            <a:r>
              <a:rPr lang="en-US" altLang="zh-CN" dirty="0" err="1"/>
              <a:t>sind</a:t>
            </a:r>
            <a:r>
              <a:rPr lang="en-US" altLang="zh-CN" dirty="0"/>
              <a:t> Backup Seiten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215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 hidden="1">
            <a:extLst>
              <a:ext uri="{FF2B5EF4-FFF2-40B4-BE49-F238E27FC236}">
                <a16:creationId xmlns:a16="http://schemas.microsoft.com/office/drawing/2014/main" id="{C22D89AD-AE15-AC5C-A13C-5FA349F7B6F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11" name="对象 10" hidden="1">
                        <a:extLst>
                          <a:ext uri="{FF2B5EF4-FFF2-40B4-BE49-F238E27FC236}">
                            <a16:creationId xmlns:a16="http://schemas.microsoft.com/office/drawing/2014/main" id="{C22D89AD-AE15-AC5C-A13C-5FA349F7B6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8">
            <a:extLst>
              <a:ext uri="{FF2B5EF4-FFF2-40B4-BE49-F238E27FC236}">
                <a16:creationId xmlns:a16="http://schemas.microsoft.com/office/drawing/2014/main" id="{71FB35C1-F2BC-B699-4F60-E0811ED2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/>
              <a:t>TODO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51493C37-0172-7164-DCF2-83EC2C46F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Energieverbrauch</a:t>
            </a:r>
            <a:r>
              <a:rPr lang="en-US" altLang="zh-CN" dirty="0"/>
              <a:t> in CPU </a:t>
            </a:r>
            <a:r>
              <a:rPr lang="en-US" altLang="zh-CN" dirty="0" err="1"/>
              <a:t>Modelle</a:t>
            </a:r>
            <a:endParaRPr lang="en-US" altLang="zh-CN" dirty="0"/>
          </a:p>
          <a:p>
            <a:r>
              <a:rPr lang="en-US" altLang="zh-CN" dirty="0"/>
              <a:t>Create and schedule event in CPU </a:t>
            </a:r>
            <a:r>
              <a:rPr lang="en-US" altLang="zh-CN" dirty="0" err="1"/>
              <a:t>Modelle</a:t>
            </a:r>
            <a:endParaRPr lang="en-US" altLang="zh-CN" dirty="0"/>
          </a:p>
          <a:p>
            <a:r>
              <a:rPr lang="en-US" altLang="zh-CN" dirty="0"/>
              <a:t>Darauf 6 </a:t>
            </a:r>
            <a:r>
              <a:rPr lang="en-US" altLang="zh-CN" dirty="0" err="1"/>
              <a:t>Funktionen</a:t>
            </a:r>
            <a:r>
              <a:rPr lang="en-US" altLang="zh-CN" dirty="0"/>
              <a:t> (bzw. </a:t>
            </a:r>
            <a:r>
              <a:rPr lang="en-US" altLang="zh-CN" dirty="0" err="1"/>
              <a:t>generisch</a:t>
            </a:r>
            <a:r>
              <a:rPr lang="en-US" altLang="zh-CN" dirty="0"/>
              <a:t>) </a:t>
            </a:r>
            <a:r>
              <a:rPr lang="en-US" altLang="zh-CN" dirty="0" err="1"/>
              <a:t>setzen</a:t>
            </a:r>
            <a:r>
              <a:rPr lang="en-US" altLang="zh-CN" dirty="0"/>
              <a:t> -&gt; </a:t>
            </a:r>
            <a:r>
              <a:rPr lang="en-US" altLang="zh-CN" dirty="0" err="1"/>
              <a:t>warum</a:t>
            </a:r>
            <a:r>
              <a:rPr lang="en-US" altLang="zh-CN" dirty="0"/>
              <a:t> hat </a:t>
            </a:r>
            <a:r>
              <a:rPr lang="en-US" altLang="zh-CN" dirty="0" err="1"/>
              <a:t>unterschiedlichen</a:t>
            </a:r>
            <a:r>
              <a:rPr lang="en-US" altLang="zh-CN" dirty="0"/>
              <a:t> </a:t>
            </a:r>
            <a:r>
              <a:rPr lang="en-US" altLang="zh-CN" dirty="0" err="1"/>
              <a:t>Funktionen</a:t>
            </a:r>
            <a:r>
              <a:rPr lang="en-US" altLang="zh-CN" dirty="0"/>
              <a:t> </a:t>
            </a:r>
            <a:r>
              <a:rPr lang="en-US" altLang="zh-CN" dirty="0" err="1"/>
              <a:t>Einfluss</a:t>
            </a:r>
            <a:r>
              <a:rPr lang="en-US" altLang="zh-CN" dirty="0"/>
              <a:t> </a:t>
            </a:r>
            <a:r>
              <a:rPr lang="en-US" altLang="zh-CN" dirty="0" err="1"/>
              <a:t>aufm</a:t>
            </a:r>
            <a:r>
              <a:rPr lang="en-US" altLang="zh-CN" dirty="0"/>
              <a:t> Ergebnis?</a:t>
            </a:r>
          </a:p>
          <a:p>
            <a:pPr lvl="1"/>
            <a:r>
              <a:rPr lang="en-US" altLang="zh-CN" dirty="0"/>
              <a:t>CAN und ETH</a:t>
            </a:r>
          </a:p>
          <a:p>
            <a:pPr lvl="2"/>
            <a:r>
              <a:rPr lang="en-US" altLang="zh-CN" dirty="0"/>
              <a:t>CAN ID</a:t>
            </a:r>
          </a:p>
          <a:p>
            <a:pPr lvl="2"/>
            <a:r>
              <a:rPr lang="en-US" altLang="zh-CN" dirty="0"/>
              <a:t>Payload </a:t>
            </a:r>
            <a:r>
              <a:rPr lang="en-US" altLang="zh-CN" dirty="0" err="1"/>
              <a:t>Größe</a:t>
            </a:r>
            <a:endParaRPr lang="en-US" altLang="zh-CN" dirty="0"/>
          </a:p>
          <a:p>
            <a:pPr lvl="2"/>
            <a:r>
              <a:rPr lang="en-US" altLang="zh-CN" dirty="0" err="1"/>
              <a:t>Zykluszeit</a:t>
            </a:r>
            <a:endParaRPr lang="en-US" altLang="zh-CN" dirty="0"/>
          </a:p>
          <a:p>
            <a:pPr lvl="2"/>
            <a:r>
              <a:rPr lang="en-US" altLang="zh-CN" dirty="0" err="1"/>
              <a:t>Fehlerrate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396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FF75FFC2-B8A8-BEE9-14B7-833866D106E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FF75FFC2-B8A8-BEE9-14B7-833866D106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96135024-D1F1-F68E-8A53-AD2546C5C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880" y="575062"/>
            <a:ext cx="6005080" cy="5707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C2E2BE-F983-79EC-583C-4F9DE6A221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4446" y="2423067"/>
            <a:ext cx="4480948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55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FE60E59F-2DEF-D03A-3CC6-612CE3A90AC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FE60E59F-2DEF-D03A-3CC6-612CE3A90A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0D7CFE8B-EEF2-8A72-D70E-AE3B9FBB94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6652" y="639838"/>
            <a:ext cx="7338696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72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6A818-68FA-D857-6CDA-4DFF68A0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D662A1-EE55-F492-91A8-33192F89E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584316" cy="50934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37CFD3-5D1B-B04F-09B3-64D4D5774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" y="4997264"/>
            <a:ext cx="4828608" cy="17975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E366ED-98EF-B50C-DA08-C0C29DED5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5428383" cy="42443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BE4C464-F4F3-20CC-1D15-77FE04A8B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26062"/>
            <a:ext cx="5584317" cy="86740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946C1B4-503D-36B3-BF96-D091863195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134912"/>
            <a:ext cx="5682630" cy="164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88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EBB90481-5DD2-4C98-8056-AB5CA6E73C33}"/>
              </a:ext>
            </a:extLst>
          </p:cNvPr>
          <p:cNvCxnSpPr>
            <a:stCxn id="129" idx="0"/>
            <a:endCxn id="130" idx="2"/>
          </p:cNvCxnSpPr>
          <p:nvPr/>
        </p:nvCxnSpPr>
        <p:spPr>
          <a:xfrm rot="5400000" flipH="1" flipV="1">
            <a:off x="1590568" y="1271375"/>
            <a:ext cx="1100131" cy="1961408"/>
          </a:xfrm>
          <a:prstGeom prst="bentConnector3">
            <a:avLst>
              <a:gd name="adj1" fmla="val 62853"/>
            </a:avLst>
          </a:prstGeom>
          <a:ln w="38100">
            <a:solidFill>
              <a:srgbClr val="E96D0C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r Verbinder 163">
            <a:extLst>
              <a:ext uri="{FF2B5EF4-FFF2-40B4-BE49-F238E27FC236}">
                <a16:creationId xmlns:a16="http://schemas.microsoft.com/office/drawing/2014/main" id="{32DF03ED-0115-44B7-AB2C-5E09473E3057}"/>
              </a:ext>
            </a:extLst>
          </p:cNvPr>
          <p:cNvCxnSpPr>
            <a:cxnSpLocks/>
            <a:stCxn id="131" idx="0"/>
            <a:endCxn id="130" idx="2"/>
          </p:cNvCxnSpPr>
          <p:nvPr/>
        </p:nvCxnSpPr>
        <p:spPr>
          <a:xfrm flipH="1" flipV="1">
            <a:off x="3121337" y="1702013"/>
            <a:ext cx="9096" cy="1077319"/>
          </a:xfrm>
          <a:prstGeom prst="line">
            <a:avLst/>
          </a:prstGeom>
          <a:ln w="28575">
            <a:solidFill>
              <a:srgbClr val="E96D0C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Verbinder: gewinkelt 146">
            <a:extLst>
              <a:ext uri="{FF2B5EF4-FFF2-40B4-BE49-F238E27FC236}">
                <a16:creationId xmlns:a16="http://schemas.microsoft.com/office/drawing/2014/main" id="{5BC35017-E104-44E9-800F-E29CD9204D98}"/>
              </a:ext>
            </a:extLst>
          </p:cNvPr>
          <p:cNvCxnSpPr>
            <a:cxnSpLocks/>
            <a:stCxn id="129" idx="0"/>
            <a:endCxn id="130" idx="2"/>
          </p:cNvCxnSpPr>
          <p:nvPr/>
        </p:nvCxnSpPr>
        <p:spPr>
          <a:xfrm rot="5400000" flipH="1" flipV="1">
            <a:off x="1590568" y="1271375"/>
            <a:ext cx="1100131" cy="1961408"/>
          </a:xfrm>
          <a:prstGeom prst="bentConnector3">
            <a:avLst>
              <a:gd name="adj1" fmla="val 63853"/>
            </a:avLst>
          </a:prstGeom>
          <a:ln w="28575">
            <a:solidFill>
              <a:srgbClr val="E96D0C"/>
            </a:solidFill>
            <a:prstDash val="sysDot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4F215E87-46B6-269B-7E1B-2B8873A3F96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4F215E87-46B6-269B-7E1B-2B8873A3F9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2357E687-E9BD-E951-ECF9-B68A74DB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 err="1"/>
              <a:t>Projektion</a:t>
            </a:r>
            <a:r>
              <a:rPr lang="en-US" altLang="zh-CN" dirty="0"/>
              <a:t> von 2 </a:t>
            </a:r>
            <a:r>
              <a:rPr lang="en-US" altLang="zh-CN" dirty="0" err="1"/>
              <a:t>Funktionen</a:t>
            </a:r>
            <a:r>
              <a:rPr lang="en-US" altLang="zh-CN" dirty="0"/>
              <a:t> auf die </a:t>
            </a:r>
            <a:r>
              <a:rPr lang="en-US" altLang="zh-CN" dirty="0" err="1"/>
              <a:t>Architektur</a:t>
            </a:r>
            <a:endParaRPr lang="zh-CN" altLang="en-US" dirty="0"/>
          </a:p>
        </p:txBody>
      </p:sp>
      <p:sp>
        <p:nvSpPr>
          <p:cNvPr id="102" name="矩形 5">
            <a:extLst>
              <a:ext uri="{FF2B5EF4-FFF2-40B4-BE49-F238E27FC236}">
                <a16:creationId xmlns:a16="http://schemas.microsoft.com/office/drawing/2014/main" id="{A6D4E882-0C51-43FB-A2D1-89FFB8581461}"/>
              </a:ext>
            </a:extLst>
          </p:cNvPr>
          <p:cNvSpPr/>
          <p:nvPr/>
        </p:nvSpPr>
        <p:spPr>
          <a:xfrm>
            <a:off x="309696" y="4012911"/>
            <a:ext cx="488067" cy="559845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</a:p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104" name="矩形 7">
            <a:extLst>
              <a:ext uri="{FF2B5EF4-FFF2-40B4-BE49-F238E27FC236}">
                <a16:creationId xmlns:a16="http://schemas.microsoft.com/office/drawing/2014/main" id="{5FA585FD-5800-42AF-BAB6-3ACDCF6D5F62}"/>
              </a:ext>
            </a:extLst>
          </p:cNvPr>
          <p:cNvSpPr/>
          <p:nvPr/>
        </p:nvSpPr>
        <p:spPr>
          <a:xfrm>
            <a:off x="2739295" y="1165505"/>
            <a:ext cx="866986" cy="301051"/>
          </a:xfrm>
          <a:prstGeom prst="rect">
            <a:avLst/>
          </a:prstGeom>
          <a:solidFill>
            <a:srgbClr val="508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</a:p>
        </p:txBody>
      </p:sp>
      <p:sp>
        <p:nvSpPr>
          <p:cNvPr id="105" name="矩形 8">
            <a:extLst>
              <a:ext uri="{FF2B5EF4-FFF2-40B4-BE49-F238E27FC236}">
                <a16:creationId xmlns:a16="http://schemas.microsoft.com/office/drawing/2014/main" id="{53B66EBE-8744-44FC-9D64-D7BC30D215E7}"/>
              </a:ext>
            </a:extLst>
          </p:cNvPr>
          <p:cNvSpPr/>
          <p:nvPr/>
        </p:nvSpPr>
        <p:spPr>
          <a:xfrm>
            <a:off x="2848824" y="2497300"/>
            <a:ext cx="672411" cy="306757"/>
          </a:xfrm>
          <a:prstGeom prst="rect">
            <a:avLst/>
          </a:prstGeom>
          <a:solidFill>
            <a:srgbClr val="508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ZM </a:t>
            </a:r>
          </a:p>
        </p:txBody>
      </p:sp>
      <p:sp>
        <p:nvSpPr>
          <p:cNvPr id="107" name="文本框 21">
            <a:extLst>
              <a:ext uri="{FF2B5EF4-FFF2-40B4-BE49-F238E27FC236}">
                <a16:creationId xmlns:a16="http://schemas.microsoft.com/office/drawing/2014/main" id="{CCBDD736-8519-432A-99A2-9275A17F06D3}"/>
              </a:ext>
            </a:extLst>
          </p:cNvPr>
          <p:cNvSpPr txBox="1"/>
          <p:nvPr/>
        </p:nvSpPr>
        <p:spPr>
          <a:xfrm>
            <a:off x="704291" y="3103195"/>
            <a:ext cx="49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CAN</a:t>
            </a:r>
          </a:p>
          <a:p>
            <a:pPr algn="ctr"/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106" name="文本框 20">
            <a:extLst>
              <a:ext uri="{FF2B5EF4-FFF2-40B4-BE49-F238E27FC236}">
                <a16:creationId xmlns:a16="http://schemas.microsoft.com/office/drawing/2014/main" id="{B9B08486-5FEB-4848-83FD-08E52B61C21E}"/>
              </a:ext>
            </a:extLst>
          </p:cNvPr>
          <p:cNvSpPr txBox="1"/>
          <p:nvPr/>
        </p:nvSpPr>
        <p:spPr>
          <a:xfrm>
            <a:off x="2604421" y="172552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108" name="文本框 22">
            <a:extLst>
              <a:ext uri="{FF2B5EF4-FFF2-40B4-BE49-F238E27FC236}">
                <a16:creationId xmlns:a16="http://schemas.microsoft.com/office/drawing/2014/main" id="{6B2B774F-1F2E-4865-9A7A-7B0CDFF56B09}"/>
              </a:ext>
            </a:extLst>
          </p:cNvPr>
          <p:cNvSpPr txBox="1"/>
          <p:nvPr/>
        </p:nvSpPr>
        <p:spPr>
          <a:xfrm>
            <a:off x="2676947" y="3103195"/>
            <a:ext cx="49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CAN</a:t>
            </a:r>
          </a:p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09" name="矩形 27">
            <a:extLst>
              <a:ext uri="{FF2B5EF4-FFF2-40B4-BE49-F238E27FC236}">
                <a16:creationId xmlns:a16="http://schemas.microsoft.com/office/drawing/2014/main" id="{F4FC95D3-2F55-40CD-918C-FCC311CD7608}"/>
              </a:ext>
            </a:extLst>
          </p:cNvPr>
          <p:cNvSpPr/>
          <p:nvPr/>
        </p:nvSpPr>
        <p:spPr>
          <a:xfrm>
            <a:off x="1604789" y="4012910"/>
            <a:ext cx="484637" cy="5598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110" name="矩形 30">
            <a:extLst>
              <a:ext uri="{FF2B5EF4-FFF2-40B4-BE49-F238E27FC236}">
                <a16:creationId xmlns:a16="http://schemas.microsoft.com/office/drawing/2014/main" id="{B102C93B-D6FB-406B-85AB-32253F83B9C7}"/>
              </a:ext>
            </a:extLst>
          </p:cNvPr>
          <p:cNvSpPr/>
          <p:nvPr/>
        </p:nvSpPr>
        <p:spPr>
          <a:xfrm>
            <a:off x="2591600" y="4019261"/>
            <a:ext cx="484637" cy="553491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</a:p>
          <a:p>
            <a:pPr algn="ctr"/>
            <a:r>
              <a:rPr lang="en-US" altLang="zh-CN" dirty="0"/>
              <a:t>B1</a:t>
            </a:r>
            <a:endParaRPr lang="zh-CN" altLang="en-US" dirty="0"/>
          </a:p>
        </p:txBody>
      </p:sp>
      <p:sp>
        <p:nvSpPr>
          <p:cNvPr id="103" name="矩形 6">
            <a:extLst>
              <a:ext uri="{FF2B5EF4-FFF2-40B4-BE49-F238E27FC236}">
                <a16:creationId xmlns:a16="http://schemas.microsoft.com/office/drawing/2014/main" id="{82919406-F729-46FB-84AB-A7D7162AF5D5}"/>
              </a:ext>
            </a:extLst>
          </p:cNvPr>
          <p:cNvSpPr/>
          <p:nvPr/>
        </p:nvSpPr>
        <p:spPr>
          <a:xfrm>
            <a:off x="866428" y="2530860"/>
            <a:ext cx="672410" cy="301051"/>
          </a:xfrm>
          <a:prstGeom prst="rect">
            <a:avLst/>
          </a:prstGeom>
          <a:solidFill>
            <a:srgbClr val="508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ZM </a:t>
            </a:r>
          </a:p>
        </p:txBody>
      </p:sp>
      <p:sp>
        <p:nvSpPr>
          <p:cNvPr id="111" name="矩形 32">
            <a:extLst>
              <a:ext uri="{FF2B5EF4-FFF2-40B4-BE49-F238E27FC236}">
                <a16:creationId xmlns:a16="http://schemas.microsoft.com/office/drawing/2014/main" id="{77D80B45-1417-49C7-B0C0-0790C9C54996}"/>
              </a:ext>
            </a:extLst>
          </p:cNvPr>
          <p:cNvSpPr/>
          <p:nvPr/>
        </p:nvSpPr>
        <p:spPr>
          <a:xfrm>
            <a:off x="3153151" y="4012908"/>
            <a:ext cx="484637" cy="555463"/>
          </a:xfrm>
          <a:prstGeom prst="rect">
            <a:avLst/>
          </a:prstGeom>
          <a:solidFill>
            <a:srgbClr val="508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B1</a:t>
            </a:r>
            <a:endParaRPr lang="zh-CN" altLang="en-US" dirty="0"/>
          </a:p>
        </p:txBody>
      </p:sp>
      <p:cxnSp>
        <p:nvCxnSpPr>
          <p:cNvPr id="112" name="连接符: 肘形 41">
            <a:extLst>
              <a:ext uri="{FF2B5EF4-FFF2-40B4-BE49-F238E27FC236}">
                <a16:creationId xmlns:a16="http://schemas.microsoft.com/office/drawing/2014/main" id="{01BAF553-1DB3-46FB-9848-0170085F5E1E}"/>
              </a:ext>
            </a:extLst>
          </p:cNvPr>
          <p:cNvCxnSpPr>
            <a:cxnSpLocks/>
            <a:stCxn id="104" idx="2"/>
            <a:endCxn id="103" idx="0"/>
          </p:cNvCxnSpPr>
          <p:nvPr/>
        </p:nvCxnSpPr>
        <p:spPr>
          <a:xfrm rot="5400000">
            <a:off x="1655559" y="1013631"/>
            <a:ext cx="1064304" cy="1970155"/>
          </a:xfrm>
          <a:prstGeom prst="bentConnector3">
            <a:avLst>
              <a:gd name="adj1" fmla="val 64319"/>
            </a:avLst>
          </a:prstGeom>
          <a:ln w="28575">
            <a:solidFill>
              <a:srgbClr val="50813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连接符: 肘形 47">
            <a:extLst>
              <a:ext uri="{FF2B5EF4-FFF2-40B4-BE49-F238E27FC236}">
                <a16:creationId xmlns:a16="http://schemas.microsoft.com/office/drawing/2014/main" id="{5F331F24-78F2-44E5-8AF7-8B4A021D74D0}"/>
              </a:ext>
            </a:extLst>
          </p:cNvPr>
          <p:cNvCxnSpPr>
            <a:cxnSpLocks/>
            <a:stCxn id="129" idx="2"/>
            <a:endCxn id="102" idx="0"/>
          </p:cNvCxnSpPr>
          <p:nvPr/>
        </p:nvCxnSpPr>
        <p:spPr>
          <a:xfrm rot="5400000">
            <a:off x="396042" y="3249024"/>
            <a:ext cx="921576" cy="606199"/>
          </a:xfrm>
          <a:prstGeom prst="bentConnector3">
            <a:avLst>
              <a:gd name="adj1" fmla="val 57442"/>
            </a:avLst>
          </a:prstGeom>
          <a:ln w="28575">
            <a:solidFill>
              <a:srgbClr val="E96D0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肘形 49">
            <a:extLst>
              <a:ext uri="{FF2B5EF4-FFF2-40B4-BE49-F238E27FC236}">
                <a16:creationId xmlns:a16="http://schemas.microsoft.com/office/drawing/2014/main" id="{1FD95864-AF78-4171-8F1B-1911366A3EA6}"/>
              </a:ext>
            </a:extLst>
          </p:cNvPr>
          <p:cNvCxnSpPr>
            <a:cxnSpLocks/>
            <a:stCxn id="103" idx="2"/>
            <a:endCxn id="109" idx="0"/>
          </p:cNvCxnSpPr>
          <p:nvPr/>
        </p:nvCxnSpPr>
        <p:spPr>
          <a:xfrm rot="16200000" flipH="1">
            <a:off x="934371" y="3100172"/>
            <a:ext cx="1180999" cy="644475"/>
          </a:xfrm>
          <a:prstGeom prst="bentConnector3">
            <a:avLst>
              <a:gd name="adj1" fmla="val 66776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连接符: 肘形 52">
            <a:extLst>
              <a:ext uri="{FF2B5EF4-FFF2-40B4-BE49-F238E27FC236}">
                <a16:creationId xmlns:a16="http://schemas.microsoft.com/office/drawing/2014/main" id="{85185E26-BB3C-4631-B0EB-777EB624E904}"/>
              </a:ext>
            </a:extLst>
          </p:cNvPr>
          <p:cNvCxnSpPr>
            <a:cxnSpLocks/>
            <a:stCxn id="131" idx="2"/>
            <a:endCxn id="110" idx="0"/>
          </p:cNvCxnSpPr>
          <p:nvPr/>
        </p:nvCxnSpPr>
        <p:spPr>
          <a:xfrm rot="5400000">
            <a:off x="2512737" y="3401565"/>
            <a:ext cx="938878" cy="296514"/>
          </a:xfrm>
          <a:prstGeom prst="bentConnector3">
            <a:avLst>
              <a:gd name="adj1" fmla="val 57304"/>
            </a:avLst>
          </a:prstGeom>
          <a:ln w="28575">
            <a:solidFill>
              <a:srgbClr val="E96D0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连接符: 肘形 55">
            <a:extLst>
              <a:ext uri="{FF2B5EF4-FFF2-40B4-BE49-F238E27FC236}">
                <a16:creationId xmlns:a16="http://schemas.microsoft.com/office/drawing/2014/main" id="{9E654B13-6704-4772-AC30-8D1CDFBCAC42}"/>
              </a:ext>
            </a:extLst>
          </p:cNvPr>
          <p:cNvCxnSpPr>
            <a:cxnSpLocks/>
            <a:stCxn id="105" idx="2"/>
            <a:endCxn id="111" idx="0"/>
          </p:cNvCxnSpPr>
          <p:nvPr/>
        </p:nvCxnSpPr>
        <p:spPr>
          <a:xfrm rot="16200000" flipH="1">
            <a:off x="2685825" y="3303262"/>
            <a:ext cx="1208851" cy="210440"/>
          </a:xfrm>
          <a:prstGeom prst="bentConnector3">
            <a:avLst>
              <a:gd name="adj1" fmla="val 67650"/>
            </a:avLst>
          </a:prstGeom>
          <a:ln w="28575">
            <a:solidFill>
              <a:srgbClr val="50813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66">
            <a:extLst>
              <a:ext uri="{FF2B5EF4-FFF2-40B4-BE49-F238E27FC236}">
                <a16:creationId xmlns:a16="http://schemas.microsoft.com/office/drawing/2014/main" id="{6E8D885D-0EF3-4201-99CC-73001CFF267A}"/>
              </a:ext>
            </a:extLst>
          </p:cNvPr>
          <p:cNvSpPr/>
          <p:nvPr/>
        </p:nvSpPr>
        <p:spPr>
          <a:xfrm>
            <a:off x="4690086" y="2494763"/>
            <a:ext cx="672410" cy="551585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ZM</a:t>
            </a:r>
          </a:p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8" name="文本框 68">
            <a:extLst>
              <a:ext uri="{FF2B5EF4-FFF2-40B4-BE49-F238E27FC236}">
                <a16:creationId xmlns:a16="http://schemas.microsoft.com/office/drawing/2014/main" id="{7EBAF0D7-4A0E-4A8B-B10A-15466CAE6F3B}"/>
              </a:ext>
            </a:extLst>
          </p:cNvPr>
          <p:cNvSpPr txBox="1"/>
          <p:nvPr/>
        </p:nvSpPr>
        <p:spPr>
          <a:xfrm>
            <a:off x="4604275" y="3081367"/>
            <a:ext cx="49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CAN</a:t>
            </a:r>
            <a:br>
              <a:rPr lang="en-US" altLang="zh-CN" sz="1400" dirty="0"/>
            </a:br>
            <a:r>
              <a:rPr lang="en-US" altLang="zh-CN" sz="1400" dirty="0"/>
              <a:t>C</a:t>
            </a:r>
            <a:endParaRPr lang="zh-CN" altLang="en-US" sz="1400" dirty="0"/>
          </a:p>
        </p:txBody>
      </p:sp>
      <p:sp>
        <p:nvSpPr>
          <p:cNvPr id="119" name="矩形 69">
            <a:extLst>
              <a:ext uri="{FF2B5EF4-FFF2-40B4-BE49-F238E27FC236}">
                <a16:creationId xmlns:a16="http://schemas.microsoft.com/office/drawing/2014/main" id="{00CA6CF1-7989-486E-BA14-9C7D42449919}"/>
              </a:ext>
            </a:extLst>
          </p:cNvPr>
          <p:cNvSpPr/>
          <p:nvPr/>
        </p:nvSpPr>
        <p:spPr>
          <a:xfrm>
            <a:off x="4133558" y="3993066"/>
            <a:ext cx="484637" cy="582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</a:p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120" name="矩形 71">
            <a:extLst>
              <a:ext uri="{FF2B5EF4-FFF2-40B4-BE49-F238E27FC236}">
                <a16:creationId xmlns:a16="http://schemas.microsoft.com/office/drawing/2014/main" id="{7D27F7F0-B089-4716-B5AA-207A6270D5EE}"/>
              </a:ext>
            </a:extLst>
          </p:cNvPr>
          <p:cNvSpPr/>
          <p:nvPr/>
        </p:nvSpPr>
        <p:spPr>
          <a:xfrm>
            <a:off x="4786680" y="3989766"/>
            <a:ext cx="484637" cy="582986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cxnSp>
        <p:nvCxnSpPr>
          <p:cNvPr id="121" name="连接符: 肘形 73">
            <a:extLst>
              <a:ext uri="{FF2B5EF4-FFF2-40B4-BE49-F238E27FC236}">
                <a16:creationId xmlns:a16="http://schemas.microsoft.com/office/drawing/2014/main" id="{F7778546-1D17-4FF3-9F1E-BDAB7D401498}"/>
              </a:ext>
            </a:extLst>
          </p:cNvPr>
          <p:cNvCxnSpPr>
            <a:cxnSpLocks/>
            <a:stCxn id="117" idx="2"/>
            <a:endCxn id="119" idx="0"/>
          </p:cNvCxnSpPr>
          <p:nvPr/>
        </p:nvCxnSpPr>
        <p:spPr>
          <a:xfrm rot="5400000">
            <a:off x="4227725" y="3194500"/>
            <a:ext cx="946718" cy="650414"/>
          </a:xfrm>
          <a:prstGeom prst="bentConnector3">
            <a:avLst>
              <a:gd name="adj1" fmla="val 58854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连接符: 肘形 74">
            <a:extLst>
              <a:ext uri="{FF2B5EF4-FFF2-40B4-BE49-F238E27FC236}">
                <a16:creationId xmlns:a16="http://schemas.microsoft.com/office/drawing/2014/main" id="{0989568A-21A6-47F0-80E7-97389E0C5931}"/>
              </a:ext>
            </a:extLst>
          </p:cNvPr>
          <p:cNvCxnSpPr>
            <a:cxnSpLocks/>
            <a:stCxn id="117" idx="2"/>
            <a:endCxn id="120" idx="0"/>
          </p:cNvCxnSpPr>
          <p:nvPr/>
        </p:nvCxnSpPr>
        <p:spPr>
          <a:xfrm rot="16200000" flipH="1">
            <a:off x="4555936" y="3516703"/>
            <a:ext cx="943418" cy="2708"/>
          </a:xfrm>
          <a:prstGeom prst="bentConnector3">
            <a:avLst/>
          </a:prstGeom>
          <a:ln w="28575">
            <a:solidFill>
              <a:srgbClr val="E96D0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76">
            <a:extLst>
              <a:ext uri="{FF2B5EF4-FFF2-40B4-BE49-F238E27FC236}">
                <a16:creationId xmlns:a16="http://schemas.microsoft.com/office/drawing/2014/main" id="{ECA52F69-FFFD-4BB4-BAC8-D6ADF694047A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>
            <a:off x="3172788" y="1466556"/>
            <a:ext cx="12242" cy="1030744"/>
          </a:xfrm>
          <a:prstGeom prst="line">
            <a:avLst/>
          </a:prstGeom>
          <a:ln w="28575">
            <a:solidFill>
              <a:srgbClr val="50813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5">
            <a:extLst>
              <a:ext uri="{FF2B5EF4-FFF2-40B4-BE49-F238E27FC236}">
                <a16:creationId xmlns:a16="http://schemas.microsoft.com/office/drawing/2014/main" id="{C8832EB5-2102-4E41-970C-B372523940BE}"/>
              </a:ext>
            </a:extLst>
          </p:cNvPr>
          <p:cNvSpPr/>
          <p:nvPr/>
        </p:nvSpPr>
        <p:spPr>
          <a:xfrm>
            <a:off x="959514" y="4012912"/>
            <a:ext cx="488067" cy="559844"/>
          </a:xfrm>
          <a:prstGeom prst="rect">
            <a:avLst/>
          </a:prstGeom>
          <a:solidFill>
            <a:srgbClr val="508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</a:p>
          <a:p>
            <a:pPr algn="ctr"/>
            <a:r>
              <a:rPr lang="en-US" altLang="zh-CN" dirty="0"/>
              <a:t>A2</a:t>
            </a:r>
            <a:endParaRPr lang="zh-CN" altLang="en-US" dirty="0"/>
          </a:p>
        </p:txBody>
      </p: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E6308863-3BC9-4AED-B423-D20498568568}"/>
              </a:ext>
            </a:extLst>
          </p:cNvPr>
          <p:cNvCxnSpPr>
            <a:cxnSpLocks/>
            <a:stCxn id="103" idx="2"/>
            <a:endCxn id="124" idx="0"/>
          </p:cNvCxnSpPr>
          <p:nvPr/>
        </p:nvCxnSpPr>
        <p:spPr>
          <a:xfrm rot="16200000" flipH="1">
            <a:off x="612590" y="3421953"/>
            <a:ext cx="1181001" cy="915"/>
          </a:xfrm>
          <a:prstGeom prst="bentConnector3">
            <a:avLst>
              <a:gd name="adj1" fmla="val 50000"/>
            </a:avLst>
          </a:prstGeom>
          <a:ln w="28575">
            <a:solidFill>
              <a:srgbClr val="50813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71">
            <a:extLst>
              <a:ext uri="{FF2B5EF4-FFF2-40B4-BE49-F238E27FC236}">
                <a16:creationId xmlns:a16="http://schemas.microsoft.com/office/drawing/2014/main" id="{6ED3FAA9-0A2C-4EDE-A177-6EE7E0308D9C}"/>
              </a:ext>
            </a:extLst>
          </p:cNvPr>
          <p:cNvSpPr/>
          <p:nvPr/>
        </p:nvSpPr>
        <p:spPr>
          <a:xfrm>
            <a:off x="5429985" y="3986358"/>
            <a:ext cx="483897" cy="588721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C2</a:t>
            </a:r>
            <a:endParaRPr lang="zh-CN" altLang="en-US" dirty="0"/>
          </a:p>
        </p:txBody>
      </p:sp>
      <p:cxnSp>
        <p:nvCxnSpPr>
          <p:cNvPr id="127" name="Verbinder: gewinkelt 126">
            <a:extLst>
              <a:ext uri="{FF2B5EF4-FFF2-40B4-BE49-F238E27FC236}">
                <a16:creationId xmlns:a16="http://schemas.microsoft.com/office/drawing/2014/main" id="{20699739-0D89-4748-93D5-096FDF3CF843}"/>
              </a:ext>
            </a:extLst>
          </p:cNvPr>
          <p:cNvCxnSpPr>
            <a:cxnSpLocks/>
            <a:stCxn id="117" idx="2"/>
            <a:endCxn id="126" idx="0"/>
          </p:cNvCxnSpPr>
          <p:nvPr/>
        </p:nvCxnSpPr>
        <p:spPr>
          <a:xfrm rot="16200000" flipH="1">
            <a:off x="4879107" y="3193531"/>
            <a:ext cx="940010" cy="645643"/>
          </a:xfrm>
          <a:prstGeom prst="bentConnector3">
            <a:avLst>
              <a:gd name="adj1" fmla="val 58917"/>
            </a:avLst>
          </a:prstGeom>
          <a:ln w="28575">
            <a:solidFill>
              <a:srgbClr val="E96D0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Verbinder: gewinkelt 127">
            <a:extLst>
              <a:ext uri="{FF2B5EF4-FFF2-40B4-BE49-F238E27FC236}">
                <a16:creationId xmlns:a16="http://schemas.microsoft.com/office/drawing/2014/main" id="{C8058D5A-C88F-4DB2-BAEE-3BD556FD6F28}"/>
              </a:ext>
            </a:extLst>
          </p:cNvPr>
          <p:cNvCxnSpPr>
            <a:cxnSpLocks/>
            <a:stCxn id="130" idx="2"/>
            <a:endCxn id="117" idx="0"/>
          </p:cNvCxnSpPr>
          <p:nvPr/>
        </p:nvCxnSpPr>
        <p:spPr>
          <a:xfrm rot="16200000" flipH="1">
            <a:off x="3677439" y="1145911"/>
            <a:ext cx="792750" cy="1904954"/>
          </a:xfrm>
          <a:prstGeom prst="bentConnector3">
            <a:avLst>
              <a:gd name="adj1" fmla="val 50000"/>
            </a:avLst>
          </a:prstGeom>
          <a:ln w="28575">
            <a:solidFill>
              <a:srgbClr val="E96D0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6">
            <a:extLst>
              <a:ext uri="{FF2B5EF4-FFF2-40B4-BE49-F238E27FC236}">
                <a16:creationId xmlns:a16="http://schemas.microsoft.com/office/drawing/2014/main" id="{C75B67C6-E44A-4E08-B9BA-2A044850EC7D}"/>
              </a:ext>
            </a:extLst>
          </p:cNvPr>
          <p:cNvSpPr/>
          <p:nvPr/>
        </p:nvSpPr>
        <p:spPr>
          <a:xfrm>
            <a:off x="823723" y="2802144"/>
            <a:ext cx="672411" cy="289191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0" name="矩形 7">
            <a:extLst>
              <a:ext uri="{FF2B5EF4-FFF2-40B4-BE49-F238E27FC236}">
                <a16:creationId xmlns:a16="http://schemas.microsoft.com/office/drawing/2014/main" id="{DD16FB0F-989A-4779-B439-691B3B2B4EB6}"/>
              </a:ext>
            </a:extLst>
          </p:cNvPr>
          <p:cNvSpPr/>
          <p:nvPr/>
        </p:nvSpPr>
        <p:spPr>
          <a:xfrm>
            <a:off x="2687844" y="1440613"/>
            <a:ext cx="866986" cy="261400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31" name="矩形 8">
            <a:extLst>
              <a:ext uri="{FF2B5EF4-FFF2-40B4-BE49-F238E27FC236}">
                <a16:creationId xmlns:a16="http://schemas.microsoft.com/office/drawing/2014/main" id="{05041C69-8BB6-4D72-8C34-C53164C41187}"/>
              </a:ext>
            </a:extLst>
          </p:cNvPr>
          <p:cNvSpPr/>
          <p:nvPr/>
        </p:nvSpPr>
        <p:spPr>
          <a:xfrm>
            <a:off x="2794228" y="2779332"/>
            <a:ext cx="672410" cy="301051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3" name="矩形 6">
            <a:extLst>
              <a:ext uri="{FF2B5EF4-FFF2-40B4-BE49-F238E27FC236}">
                <a16:creationId xmlns:a16="http://schemas.microsoft.com/office/drawing/2014/main" id="{92CAEBD7-1CC1-4700-A4E7-51F976257E75}"/>
              </a:ext>
            </a:extLst>
          </p:cNvPr>
          <p:cNvSpPr/>
          <p:nvPr/>
        </p:nvSpPr>
        <p:spPr>
          <a:xfrm>
            <a:off x="10699243" y="1737374"/>
            <a:ext cx="1495639" cy="289191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Funktion</a:t>
            </a:r>
            <a:r>
              <a:rPr lang="en-US" altLang="zh-CN" dirty="0"/>
              <a:t> 2</a:t>
            </a:r>
            <a:endParaRPr lang="zh-CN" altLang="en-US" dirty="0"/>
          </a:p>
        </p:txBody>
      </p:sp>
      <p:sp>
        <p:nvSpPr>
          <p:cNvPr id="174" name="矩形 8">
            <a:extLst>
              <a:ext uri="{FF2B5EF4-FFF2-40B4-BE49-F238E27FC236}">
                <a16:creationId xmlns:a16="http://schemas.microsoft.com/office/drawing/2014/main" id="{21A1670A-CC35-423C-9972-05339F220DB4}"/>
              </a:ext>
            </a:extLst>
          </p:cNvPr>
          <p:cNvSpPr/>
          <p:nvPr/>
        </p:nvSpPr>
        <p:spPr>
          <a:xfrm>
            <a:off x="10699242" y="1442579"/>
            <a:ext cx="1495639" cy="306757"/>
          </a:xfrm>
          <a:prstGeom prst="rect">
            <a:avLst/>
          </a:prstGeom>
          <a:solidFill>
            <a:srgbClr val="508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Funktion</a:t>
            </a:r>
            <a:r>
              <a:rPr lang="en-US" altLang="zh-CN" dirty="0"/>
              <a:t> 1</a:t>
            </a:r>
          </a:p>
        </p:txBody>
      </p:sp>
      <p:sp>
        <p:nvSpPr>
          <p:cNvPr id="38" name="文本框 35">
            <a:extLst>
              <a:ext uri="{FF2B5EF4-FFF2-40B4-BE49-F238E27FC236}">
                <a16:creationId xmlns:a16="http://schemas.microsoft.com/office/drawing/2014/main" id="{201FFD32-D3C9-41BC-AC61-D8CE14A72051}"/>
              </a:ext>
            </a:extLst>
          </p:cNvPr>
          <p:cNvSpPr txBox="1"/>
          <p:nvPr/>
        </p:nvSpPr>
        <p:spPr>
          <a:xfrm>
            <a:off x="6605172" y="2681187"/>
            <a:ext cx="569418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Aktivierung</a:t>
            </a:r>
            <a:r>
              <a:rPr lang="en-US" altLang="zh-CN" dirty="0"/>
              <a:t> Sensor + </a:t>
            </a:r>
            <a:r>
              <a:rPr lang="en-US" altLang="zh-CN" dirty="0" err="1"/>
              <a:t>Bearbeitungszeit</a:t>
            </a:r>
            <a:r>
              <a:rPr lang="en-US" altLang="zh-CN" dirty="0"/>
              <a:t> Sensor</a:t>
            </a:r>
          </a:p>
          <a:p>
            <a:r>
              <a:rPr lang="en-US" altLang="zh-CN" dirty="0"/>
              <a:t>2. </a:t>
            </a:r>
            <a:r>
              <a:rPr lang="en-US" altLang="zh-CN" dirty="0" err="1"/>
              <a:t>Übertragungszeit</a:t>
            </a:r>
            <a:r>
              <a:rPr lang="en-US" altLang="zh-CN" dirty="0"/>
              <a:t> CAN 1</a:t>
            </a:r>
          </a:p>
          <a:p>
            <a:r>
              <a:rPr lang="en-US" altLang="zh-CN" dirty="0"/>
              <a:t>3. </a:t>
            </a:r>
            <a:r>
              <a:rPr lang="en-US" altLang="zh-CN" dirty="0" err="1"/>
              <a:t>Aktivierung</a:t>
            </a:r>
            <a:r>
              <a:rPr lang="en-US" altLang="zh-CN" dirty="0"/>
              <a:t> ZM 1 + </a:t>
            </a:r>
            <a:r>
              <a:rPr lang="en-US" altLang="zh-CN" dirty="0" err="1"/>
              <a:t>Bearbeitungszeit</a:t>
            </a:r>
            <a:r>
              <a:rPr lang="en-US" altLang="zh-CN" dirty="0"/>
              <a:t> ZM 1</a:t>
            </a:r>
          </a:p>
          <a:p>
            <a:r>
              <a:rPr lang="en-US" altLang="zh-CN" dirty="0"/>
              <a:t>4. </a:t>
            </a:r>
            <a:r>
              <a:rPr lang="en-US" altLang="zh-CN" dirty="0" err="1"/>
              <a:t>Übertragungszeit</a:t>
            </a:r>
            <a:r>
              <a:rPr lang="en-US" altLang="zh-CN" dirty="0"/>
              <a:t> ETH</a:t>
            </a:r>
          </a:p>
          <a:p>
            <a:r>
              <a:rPr lang="en-US" altLang="zh-CN" dirty="0"/>
              <a:t>5. </a:t>
            </a:r>
            <a:r>
              <a:rPr lang="en-US" altLang="zh-CN" dirty="0" err="1"/>
              <a:t>Aktivierung</a:t>
            </a:r>
            <a:r>
              <a:rPr lang="en-US" altLang="zh-CN" dirty="0"/>
              <a:t> IP + </a:t>
            </a:r>
            <a:r>
              <a:rPr lang="en-US" altLang="zh-CN" dirty="0" err="1"/>
              <a:t>Bearbeitungszeit</a:t>
            </a:r>
            <a:r>
              <a:rPr lang="en-US" altLang="zh-CN" dirty="0"/>
              <a:t> IP</a:t>
            </a:r>
          </a:p>
          <a:p>
            <a:r>
              <a:rPr lang="en-US" altLang="zh-CN" dirty="0"/>
              <a:t>6. </a:t>
            </a:r>
            <a:r>
              <a:rPr lang="en-US" altLang="zh-CN" dirty="0" err="1"/>
              <a:t>Übertragungszeit</a:t>
            </a:r>
            <a:r>
              <a:rPr lang="en-US" altLang="zh-CN" dirty="0"/>
              <a:t> ETH</a:t>
            </a:r>
          </a:p>
          <a:p>
            <a:r>
              <a:rPr lang="en-US" altLang="zh-CN" dirty="0"/>
              <a:t>7. </a:t>
            </a:r>
            <a:r>
              <a:rPr lang="en-US" altLang="zh-CN" dirty="0" err="1"/>
              <a:t>Aktivierung</a:t>
            </a:r>
            <a:r>
              <a:rPr lang="en-US" altLang="zh-CN" dirty="0"/>
              <a:t> </a:t>
            </a:r>
            <a:r>
              <a:rPr lang="en-US" altLang="zh-CN" dirty="0" err="1"/>
              <a:t>rester</a:t>
            </a:r>
            <a:r>
              <a:rPr lang="en-US" altLang="zh-CN" dirty="0"/>
              <a:t> ZM + </a:t>
            </a:r>
            <a:r>
              <a:rPr lang="en-US" altLang="zh-CN" dirty="0" err="1"/>
              <a:t>Bearbeitungszeit</a:t>
            </a:r>
            <a:r>
              <a:rPr lang="en-US" altLang="zh-CN" dirty="0"/>
              <a:t> </a:t>
            </a:r>
            <a:r>
              <a:rPr lang="en-US" altLang="zh-CN" dirty="0" err="1"/>
              <a:t>rester</a:t>
            </a:r>
            <a:r>
              <a:rPr lang="en-US" altLang="zh-CN" dirty="0"/>
              <a:t> ZM</a:t>
            </a:r>
          </a:p>
          <a:p>
            <a:r>
              <a:rPr lang="en-US" altLang="zh-CN" dirty="0"/>
              <a:t>8. </a:t>
            </a:r>
            <a:r>
              <a:rPr lang="en-US" altLang="zh-CN" dirty="0" err="1"/>
              <a:t>Übertragungszeit</a:t>
            </a:r>
            <a:r>
              <a:rPr lang="en-US" altLang="zh-CN" dirty="0"/>
              <a:t> CAN</a:t>
            </a:r>
          </a:p>
          <a:p>
            <a:r>
              <a:rPr lang="en-US" altLang="zh-CN" dirty="0"/>
              <a:t>9. </a:t>
            </a:r>
            <a:r>
              <a:rPr lang="en-US" altLang="zh-CN" dirty="0" err="1"/>
              <a:t>Aktivierung</a:t>
            </a:r>
            <a:r>
              <a:rPr lang="en-US" altLang="zh-CN" dirty="0"/>
              <a:t> </a:t>
            </a:r>
            <a:r>
              <a:rPr lang="en-US" altLang="zh-CN" dirty="0" err="1"/>
              <a:t>Aktor</a:t>
            </a:r>
            <a:r>
              <a:rPr lang="en-US" altLang="zh-CN" dirty="0"/>
              <a:t> + </a:t>
            </a:r>
            <a:r>
              <a:rPr lang="en-US" altLang="zh-CN" dirty="0" err="1"/>
              <a:t>Bearbeitungszeit</a:t>
            </a:r>
            <a:r>
              <a:rPr lang="en-US" altLang="zh-CN" dirty="0"/>
              <a:t> </a:t>
            </a:r>
            <a:r>
              <a:rPr lang="en-US" altLang="zh-CN" dirty="0" err="1"/>
              <a:t>Aktor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Summe</a:t>
            </a:r>
            <a:r>
              <a:rPr lang="en-US" altLang="zh-CN" dirty="0"/>
              <a:t>= </a:t>
            </a:r>
            <a:r>
              <a:rPr lang="en-US" altLang="zh-CN" dirty="0" err="1"/>
              <a:t>Aufstartzeit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5" name="Verbinder: gewinkelt 4">
            <a:extLst>
              <a:ext uri="{FF2B5EF4-FFF2-40B4-BE49-F238E27FC236}">
                <a16:creationId xmlns:a16="http://schemas.microsoft.com/office/drawing/2014/main" id="{1257CB64-D1A0-42A4-8751-DCE7C517122C}"/>
              </a:ext>
            </a:extLst>
          </p:cNvPr>
          <p:cNvCxnSpPr>
            <a:stCxn id="102" idx="0"/>
            <a:endCxn id="129" idx="2"/>
          </p:cNvCxnSpPr>
          <p:nvPr/>
        </p:nvCxnSpPr>
        <p:spPr>
          <a:xfrm rot="5400000" flipH="1" flipV="1">
            <a:off x="396041" y="3249024"/>
            <a:ext cx="921576" cy="606199"/>
          </a:xfrm>
          <a:prstGeom prst="bentConnector3">
            <a:avLst>
              <a:gd name="adj1" fmla="val 41817"/>
            </a:avLst>
          </a:prstGeom>
          <a:ln w="38100">
            <a:solidFill>
              <a:srgbClr val="E96D0C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60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D4EE9C2C-5556-B4D7-B13E-7ACAD8E6DA8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D4EE9C2C-5556-B4D7-B13E-7ACAD8E6DA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1B9D98A7-D256-4705-4335-4C1BF300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 err="1"/>
              <a:t>Kernfrage</a:t>
            </a:r>
            <a:r>
              <a:rPr lang="en-US" altLang="zh-CN" dirty="0"/>
              <a:t> der MA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ACBB9-4201-6628-884B-492F2AB57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Welcher</a:t>
            </a:r>
            <a:r>
              <a:rPr lang="en-US" altLang="zh-CN" dirty="0"/>
              <a:t> </a:t>
            </a:r>
            <a:r>
              <a:rPr lang="en-US" altLang="zh-CN" dirty="0" err="1"/>
              <a:t>Koordinator</a:t>
            </a:r>
            <a:r>
              <a:rPr lang="en-US" altLang="zh-CN" dirty="0"/>
              <a:t> </a:t>
            </a:r>
            <a:r>
              <a:rPr lang="en-US" altLang="zh-CN" dirty="0" err="1"/>
              <a:t>ist</a:t>
            </a:r>
            <a:r>
              <a:rPr lang="en-US" altLang="zh-CN" dirty="0"/>
              <a:t> </a:t>
            </a:r>
            <a:r>
              <a:rPr lang="en-US" altLang="zh-CN" dirty="0" err="1"/>
              <a:t>besser</a:t>
            </a:r>
            <a:r>
              <a:rPr lang="en-US" altLang="zh-CN" dirty="0"/>
              <a:t> für </a:t>
            </a:r>
            <a:r>
              <a:rPr lang="en-US" altLang="zh-CN" dirty="0" err="1"/>
              <a:t>eine</a:t>
            </a:r>
            <a:r>
              <a:rPr lang="en-US" altLang="zh-CN" dirty="0"/>
              <a:t> </a:t>
            </a:r>
            <a:r>
              <a:rPr lang="en-US" altLang="zh-CN" dirty="0" err="1"/>
              <a:t>zonale</a:t>
            </a:r>
            <a:r>
              <a:rPr lang="en-US" altLang="zh-CN" dirty="0"/>
              <a:t> </a:t>
            </a:r>
            <a:r>
              <a:rPr lang="en-US" altLang="zh-CN" dirty="0" err="1"/>
              <a:t>Architektur</a:t>
            </a:r>
            <a:r>
              <a:rPr lang="en-US" altLang="zh-CN" dirty="0"/>
              <a:t>: </a:t>
            </a:r>
            <a:r>
              <a:rPr lang="en-US" altLang="zh-CN" dirty="0" err="1"/>
              <a:t>zentraler</a:t>
            </a:r>
            <a:r>
              <a:rPr lang="en-US" altLang="zh-CN" dirty="0"/>
              <a:t> </a:t>
            </a:r>
            <a:r>
              <a:rPr lang="en-US" altLang="zh-CN" dirty="0" err="1"/>
              <a:t>oder</a:t>
            </a:r>
            <a:r>
              <a:rPr lang="en-US" altLang="zh-CN" dirty="0"/>
              <a:t> </a:t>
            </a:r>
            <a:r>
              <a:rPr lang="en-US" altLang="zh-CN" dirty="0" err="1"/>
              <a:t>dezentraler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 err="1"/>
              <a:t>Aufstartszeit</a:t>
            </a:r>
            <a:r>
              <a:rPr lang="en-US" altLang="zh-CN" dirty="0"/>
              <a:t> für alle </a:t>
            </a:r>
            <a:r>
              <a:rPr lang="en-US" altLang="zh-CN" dirty="0" err="1"/>
              <a:t>beteiligten</a:t>
            </a:r>
            <a:r>
              <a:rPr lang="en-US" altLang="zh-CN" dirty="0"/>
              <a:t> </a:t>
            </a:r>
            <a:r>
              <a:rPr lang="en-US" altLang="zh-CN" dirty="0" err="1"/>
              <a:t>Knoten</a:t>
            </a:r>
            <a:r>
              <a:rPr lang="en-US" altLang="zh-CN" dirty="0"/>
              <a:t> und </a:t>
            </a:r>
            <a:r>
              <a:rPr lang="en-US" altLang="zh-CN" dirty="0" err="1"/>
              <a:t>Kommunikationslinks</a:t>
            </a:r>
            <a:endParaRPr lang="en-US" altLang="zh-CN" dirty="0"/>
          </a:p>
          <a:p>
            <a:pPr lvl="1"/>
            <a:r>
              <a:rPr lang="en-US" altLang="zh-CN" dirty="0" err="1"/>
              <a:t>Energieverbrauch</a:t>
            </a:r>
            <a:r>
              <a:rPr lang="en-US" altLang="zh-CN" dirty="0"/>
              <a:t> für</a:t>
            </a:r>
          </a:p>
          <a:p>
            <a:pPr lvl="1"/>
            <a:r>
              <a:rPr lang="de-DE" altLang="zh-CN" dirty="0"/>
              <a:t>Robustheit</a:t>
            </a:r>
            <a:r>
              <a:rPr lang="en-US" altLang="zh-CN" dirty="0"/>
              <a:t> </a:t>
            </a:r>
            <a:r>
              <a:rPr lang="en-US" altLang="zh-CN" dirty="0" err="1"/>
              <a:t>gegen</a:t>
            </a:r>
            <a:r>
              <a:rPr lang="en-US" altLang="zh-CN" dirty="0"/>
              <a:t> </a:t>
            </a:r>
            <a:r>
              <a:rPr lang="en-US" altLang="zh-CN" dirty="0" err="1"/>
              <a:t>Fehler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45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73D21-64AD-433A-B634-A595F1CD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Architektur</a:t>
            </a:r>
            <a:endParaRPr lang="de-DE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DCFE5E49-F9BC-49D5-BE49-DEB353E456F1}"/>
              </a:ext>
            </a:extLst>
          </p:cNvPr>
          <p:cNvSpPr/>
          <p:nvPr/>
        </p:nvSpPr>
        <p:spPr>
          <a:xfrm>
            <a:off x="553536" y="3700491"/>
            <a:ext cx="984752" cy="55984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</a:t>
            </a:r>
          </a:p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4" name="矩形 6">
            <a:extLst>
              <a:ext uri="{FF2B5EF4-FFF2-40B4-BE49-F238E27FC236}">
                <a16:creationId xmlns:a16="http://schemas.microsoft.com/office/drawing/2014/main" id="{F5B5455D-EC7F-4435-A528-E04AC22EF5E8}"/>
              </a:ext>
            </a:extLst>
          </p:cNvPr>
          <p:cNvSpPr/>
          <p:nvPr/>
        </p:nvSpPr>
        <p:spPr>
          <a:xfrm>
            <a:off x="1570483" y="2181609"/>
            <a:ext cx="1495639" cy="54523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A</a:t>
            </a:r>
            <a:endParaRPr lang="zh-CN" altLang="en-US" dirty="0"/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96A863BA-D034-4351-90CC-DD90488024C0}"/>
              </a:ext>
            </a:extLst>
          </p:cNvPr>
          <p:cNvSpPr/>
          <p:nvPr/>
        </p:nvSpPr>
        <p:spPr>
          <a:xfrm>
            <a:off x="5385326" y="1083010"/>
            <a:ext cx="866986" cy="44708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5AB2502F-EF17-4C78-B57C-2113DD537E3F}"/>
              </a:ext>
            </a:extLst>
          </p:cNvPr>
          <p:cNvSpPr/>
          <p:nvPr/>
        </p:nvSpPr>
        <p:spPr>
          <a:xfrm>
            <a:off x="5070998" y="2183810"/>
            <a:ext cx="1495639" cy="55012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2888A203-EEAD-4920-80B4-DF0E1AC52F32}"/>
              </a:ext>
            </a:extLst>
          </p:cNvPr>
          <p:cNvSpPr txBox="1"/>
          <p:nvPr/>
        </p:nvSpPr>
        <p:spPr>
          <a:xfrm>
            <a:off x="5544348" y="152238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ETH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21">
            <a:extLst>
              <a:ext uri="{FF2B5EF4-FFF2-40B4-BE49-F238E27FC236}">
                <a16:creationId xmlns:a16="http://schemas.microsoft.com/office/drawing/2014/main" id="{E7C427E4-31D3-4C38-9ABD-79EB741CFE0F}"/>
              </a:ext>
            </a:extLst>
          </p:cNvPr>
          <p:cNvSpPr txBox="1"/>
          <p:nvPr/>
        </p:nvSpPr>
        <p:spPr>
          <a:xfrm>
            <a:off x="2043833" y="2852724"/>
            <a:ext cx="585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</a:t>
            </a:r>
            <a:b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22">
            <a:extLst>
              <a:ext uri="{FF2B5EF4-FFF2-40B4-BE49-F238E27FC236}">
                <a16:creationId xmlns:a16="http://schemas.microsoft.com/office/drawing/2014/main" id="{7AC136CE-9ED8-4117-A519-2B37E823F241}"/>
              </a:ext>
            </a:extLst>
          </p:cNvPr>
          <p:cNvSpPr txBox="1"/>
          <p:nvPr/>
        </p:nvSpPr>
        <p:spPr>
          <a:xfrm>
            <a:off x="5544348" y="2831804"/>
            <a:ext cx="585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</a:t>
            </a:r>
          </a:p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27">
            <a:extLst>
              <a:ext uri="{FF2B5EF4-FFF2-40B4-BE49-F238E27FC236}">
                <a16:creationId xmlns:a16="http://schemas.microsoft.com/office/drawing/2014/main" id="{0EA7CF62-66AD-410E-ADD1-3907078D4D47}"/>
              </a:ext>
            </a:extLst>
          </p:cNvPr>
          <p:cNvSpPr/>
          <p:nvPr/>
        </p:nvSpPr>
        <p:spPr>
          <a:xfrm>
            <a:off x="3075449" y="3700490"/>
            <a:ext cx="1035953" cy="5598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11" name="矩形 30">
            <a:extLst>
              <a:ext uri="{FF2B5EF4-FFF2-40B4-BE49-F238E27FC236}">
                <a16:creationId xmlns:a16="http://schemas.microsoft.com/office/drawing/2014/main" id="{7AB1F9FA-4056-4665-9689-F528A1D816AF}"/>
              </a:ext>
            </a:extLst>
          </p:cNvPr>
          <p:cNvSpPr/>
          <p:nvPr/>
        </p:nvSpPr>
        <p:spPr>
          <a:xfrm>
            <a:off x="4504220" y="3692459"/>
            <a:ext cx="1144366" cy="56787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</a:t>
            </a:r>
          </a:p>
          <a:p>
            <a:pPr algn="ctr"/>
            <a:r>
              <a:rPr lang="en-US" altLang="zh-CN" dirty="0"/>
              <a:t>B1</a:t>
            </a:r>
            <a:endParaRPr lang="zh-CN" altLang="en-US" dirty="0"/>
          </a:p>
        </p:txBody>
      </p:sp>
      <p:sp>
        <p:nvSpPr>
          <p:cNvPr id="12" name="矩形 32">
            <a:extLst>
              <a:ext uri="{FF2B5EF4-FFF2-40B4-BE49-F238E27FC236}">
                <a16:creationId xmlns:a16="http://schemas.microsoft.com/office/drawing/2014/main" id="{7128C388-72B1-4276-92DD-C77B29B48B47}"/>
              </a:ext>
            </a:extLst>
          </p:cNvPr>
          <p:cNvSpPr/>
          <p:nvPr/>
        </p:nvSpPr>
        <p:spPr>
          <a:xfrm>
            <a:off x="5972551" y="3690872"/>
            <a:ext cx="1144366" cy="56508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B1</a:t>
            </a:r>
            <a:endParaRPr lang="zh-CN" altLang="en-US" dirty="0"/>
          </a:p>
        </p:txBody>
      </p:sp>
      <p:cxnSp>
        <p:nvCxnSpPr>
          <p:cNvPr id="13" name="连接符: 肘形 41">
            <a:extLst>
              <a:ext uri="{FF2B5EF4-FFF2-40B4-BE49-F238E27FC236}">
                <a16:creationId xmlns:a16="http://schemas.microsoft.com/office/drawing/2014/main" id="{8FA1FFB3-592D-496D-9C67-FE22C673BC1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3742805" y="105595"/>
            <a:ext cx="651512" cy="35005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47">
            <a:extLst>
              <a:ext uri="{FF2B5EF4-FFF2-40B4-BE49-F238E27FC236}">
                <a16:creationId xmlns:a16="http://schemas.microsoft.com/office/drawing/2014/main" id="{E71AB1C0-DB28-4405-B3CF-0932A9CE8F3D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rot="5400000">
            <a:off x="1195285" y="2577473"/>
            <a:ext cx="973646" cy="12723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49">
            <a:extLst>
              <a:ext uri="{FF2B5EF4-FFF2-40B4-BE49-F238E27FC236}">
                <a16:creationId xmlns:a16="http://schemas.microsoft.com/office/drawing/2014/main" id="{1053B667-84D9-4496-8196-F3F2E564139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2469042" y="2576105"/>
            <a:ext cx="973645" cy="12751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52">
            <a:extLst>
              <a:ext uri="{FF2B5EF4-FFF2-40B4-BE49-F238E27FC236}">
                <a16:creationId xmlns:a16="http://schemas.microsoft.com/office/drawing/2014/main" id="{A56610F5-FE90-4F8A-892E-7262D8B99698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5400000">
            <a:off x="4968347" y="2841987"/>
            <a:ext cx="958529" cy="7424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55">
            <a:extLst>
              <a:ext uri="{FF2B5EF4-FFF2-40B4-BE49-F238E27FC236}">
                <a16:creationId xmlns:a16="http://schemas.microsoft.com/office/drawing/2014/main" id="{6AC54CC1-DBD8-4D51-971F-7D1D2876FECB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5703305" y="2849443"/>
            <a:ext cx="956942" cy="7259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66">
            <a:extLst>
              <a:ext uri="{FF2B5EF4-FFF2-40B4-BE49-F238E27FC236}">
                <a16:creationId xmlns:a16="http://schemas.microsoft.com/office/drawing/2014/main" id="{4249C8B0-451E-4EA6-8D52-071C21700569}"/>
              </a:ext>
            </a:extLst>
          </p:cNvPr>
          <p:cNvSpPr/>
          <p:nvPr/>
        </p:nvSpPr>
        <p:spPr>
          <a:xfrm>
            <a:off x="8797265" y="2182343"/>
            <a:ext cx="1474667" cy="55158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C</a:t>
            </a:r>
            <a:endParaRPr lang="zh-CN" altLang="en-US" dirty="0"/>
          </a:p>
        </p:txBody>
      </p:sp>
      <p:sp>
        <p:nvSpPr>
          <p:cNvPr id="19" name="文本框 68">
            <a:extLst>
              <a:ext uri="{FF2B5EF4-FFF2-40B4-BE49-F238E27FC236}">
                <a16:creationId xmlns:a16="http://schemas.microsoft.com/office/drawing/2014/main" id="{14C6F5C7-C311-4A0E-A5AC-45E7B69E18E2}"/>
              </a:ext>
            </a:extLst>
          </p:cNvPr>
          <p:cNvSpPr txBox="1"/>
          <p:nvPr/>
        </p:nvSpPr>
        <p:spPr>
          <a:xfrm>
            <a:off x="9230572" y="2831804"/>
            <a:ext cx="585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</a:t>
            </a:r>
          </a:p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矩形 69">
            <a:extLst>
              <a:ext uri="{FF2B5EF4-FFF2-40B4-BE49-F238E27FC236}">
                <a16:creationId xmlns:a16="http://schemas.microsoft.com/office/drawing/2014/main" id="{9E1B8A5D-E339-43EC-BC9A-080808922C4E}"/>
              </a:ext>
            </a:extLst>
          </p:cNvPr>
          <p:cNvSpPr/>
          <p:nvPr/>
        </p:nvSpPr>
        <p:spPr>
          <a:xfrm>
            <a:off x="7502006" y="3680646"/>
            <a:ext cx="1144366" cy="57530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</a:t>
            </a:r>
          </a:p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21" name="矩形 71">
            <a:extLst>
              <a:ext uri="{FF2B5EF4-FFF2-40B4-BE49-F238E27FC236}">
                <a16:creationId xmlns:a16="http://schemas.microsoft.com/office/drawing/2014/main" id="{3A767718-8F07-4DB4-89F1-A6E1BFE0F52F}"/>
              </a:ext>
            </a:extLst>
          </p:cNvPr>
          <p:cNvSpPr/>
          <p:nvPr/>
        </p:nvSpPr>
        <p:spPr>
          <a:xfrm>
            <a:off x="8962440" y="3677346"/>
            <a:ext cx="1144366" cy="58298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cxnSp>
        <p:nvCxnSpPr>
          <p:cNvPr id="22" name="连接符: 肘形 73">
            <a:extLst>
              <a:ext uri="{FF2B5EF4-FFF2-40B4-BE49-F238E27FC236}">
                <a16:creationId xmlns:a16="http://schemas.microsoft.com/office/drawing/2014/main" id="{664995B5-E3EB-4607-BE96-6D2D42BFD68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rot="5400000">
            <a:off x="8331035" y="2477082"/>
            <a:ext cx="946718" cy="14604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74">
            <a:extLst>
              <a:ext uri="{FF2B5EF4-FFF2-40B4-BE49-F238E27FC236}">
                <a16:creationId xmlns:a16="http://schemas.microsoft.com/office/drawing/2014/main" id="{8BFAB21C-CB8B-463D-9687-4F1D4E0B9A59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rot="16200000" flipH="1">
            <a:off x="9062902" y="3205625"/>
            <a:ext cx="943418" cy="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76">
            <a:extLst>
              <a:ext uri="{FF2B5EF4-FFF2-40B4-BE49-F238E27FC236}">
                <a16:creationId xmlns:a16="http://schemas.microsoft.com/office/drawing/2014/main" id="{F0ABADA7-37CE-4253-8E5A-ADD1E77D6FC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818818" y="1530097"/>
            <a:ext cx="1" cy="653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5">
            <a:extLst>
              <a:ext uri="{FF2B5EF4-FFF2-40B4-BE49-F238E27FC236}">
                <a16:creationId xmlns:a16="http://schemas.microsoft.com/office/drawing/2014/main" id="{ED5A3D38-1839-41AE-A1B7-2BBB6970F877}"/>
              </a:ext>
            </a:extLst>
          </p:cNvPr>
          <p:cNvSpPr/>
          <p:nvPr/>
        </p:nvSpPr>
        <p:spPr>
          <a:xfrm>
            <a:off x="1828194" y="3700492"/>
            <a:ext cx="984752" cy="55984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</a:t>
            </a:r>
          </a:p>
          <a:p>
            <a:pPr algn="ctr"/>
            <a:r>
              <a:rPr lang="en-US" altLang="zh-CN" dirty="0"/>
              <a:t>A2</a:t>
            </a:r>
            <a:endParaRPr lang="zh-CN" altLang="en-US" dirty="0"/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BEA82A93-DECC-41FE-97F3-F2F4100A1020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rot="16200000" flipH="1">
            <a:off x="1832613" y="3212534"/>
            <a:ext cx="973647" cy="22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71">
            <a:extLst>
              <a:ext uri="{FF2B5EF4-FFF2-40B4-BE49-F238E27FC236}">
                <a16:creationId xmlns:a16="http://schemas.microsoft.com/office/drawing/2014/main" id="{B0CCFDD6-7066-4434-A27A-91FC3BE69961}"/>
              </a:ext>
            </a:extLst>
          </p:cNvPr>
          <p:cNvSpPr/>
          <p:nvPr/>
        </p:nvSpPr>
        <p:spPr>
          <a:xfrm>
            <a:off x="10430412" y="3673937"/>
            <a:ext cx="1144366" cy="58201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C2</a:t>
            </a:r>
            <a:endParaRPr lang="zh-CN" altLang="en-US" dirty="0"/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689BD405-28FD-49F8-AB67-38D7B7445A88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rot="16200000" flipH="1">
            <a:off x="9798593" y="2469934"/>
            <a:ext cx="940009" cy="14679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39F47E83-97CD-4C50-A9C9-2790874C7260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rot="16200000" flipH="1">
            <a:off x="7350586" y="-1670"/>
            <a:ext cx="652246" cy="37157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34">
            <a:extLst>
              <a:ext uri="{FF2B5EF4-FFF2-40B4-BE49-F238E27FC236}">
                <a16:creationId xmlns:a16="http://schemas.microsoft.com/office/drawing/2014/main" id="{9E1B0F1B-B85A-4040-812E-39DB1B2269FA}"/>
              </a:ext>
            </a:extLst>
          </p:cNvPr>
          <p:cNvSpPr txBox="1"/>
          <p:nvPr/>
        </p:nvSpPr>
        <p:spPr>
          <a:xfrm>
            <a:off x="435074" y="4919993"/>
            <a:ext cx="5891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Simulation des </a:t>
            </a:r>
            <a:r>
              <a:rPr lang="en-US" altLang="zh-CN" dirty="0" err="1"/>
              <a:t>Kommunikationsnetzwerks</a:t>
            </a:r>
            <a:r>
              <a:rPr lang="en-US" altLang="zh-CN" dirty="0"/>
              <a:t>: 	</a:t>
            </a:r>
            <a:r>
              <a:rPr lang="en-US" altLang="zh-CN" dirty="0" err="1"/>
              <a:t>OMNeT</a:t>
            </a:r>
            <a:r>
              <a:rPr lang="en-US" altLang="zh-CN" dirty="0"/>
              <a:t>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Simulation der </a:t>
            </a:r>
            <a:r>
              <a:rPr lang="en-US" altLang="zh-CN" dirty="0" err="1"/>
              <a:t>Komponente</a:t>
            </a:r>
            <a:r>
              <a:rPr lang="en-US" altLang="zh-CN" dirty="0"/>
              <a:t>: 		gem5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78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83A42-DDF1-487A-9F72-6745764B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Funktionen</a:t>
            </a:r>
            <a:r>
              <a:rPr lang="en-US" dirty="0"/>
              <a:t> </a:t>
            </a:r>
            <a:r>
              <a:rPr lang="en-US" dirty="0" err="1"/>
              <a:t>Darstellung</a:t>
            </a:r>
            <a:endParaRPr lang="de-DE" dirty="0"/>
          </a:p>
        </p:txBody>
      </p:sp>
      <p:sp>
        <p:nvSpPr>
          <p:cNvPr id="36" name="矩形 5">
            <a:extLst>
              <a:ext uri="{FF2B5EF4-FFF2-40B4-BE49-F238E27FC236}">
                <a16:creationId xmlns:a16="http://schemas.microsoft.com/office/drawing/2014/main" id="{D09F44B9-E27D-4802-91AB-31E6980F40D7}"/>
              </a:ext>
            </a:extLst>
          </p:cNvPr>
          <p:cNvSpPr/>
          <p:nvPr/>
        </p:nvSpPr>
        <p:spPr>
          <a:xfrm>
            <a:off x="661222" y="2155600"/>
            <a:ext cx="1474839" cy="559844"/>
          </a:xfrm>
          <a:prstGeom prst="rect">
            <a:avLst/>
          </a:prstGeom>
          <a:solidFill>
            <a:srgbClr val="508130"/>
          </a:solidFill>
          <a:ln>
            <a:solidFill>
              <a:srgbClr val="508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</a:t>
            </a:r>
          </a:p>
          <a:p>
            <a:pPr algn="ctr"/>
            <a:r>
              <a:rPr lang="en-US" altLang="zh-CN" dirty="0"/>
              <a:t>A2</a:t>
            </a:r>
            <a:endParaRPr lang="zh-CN" altLang="en-US" dirty="0"/>
          </a:p>
        </p:txBody>
      </p:sp>
      <p:sp>
        <p:nvSpPr>
          <p:cNvPr id="37" name="矩形 5">
            <a:extLst>
              <a:ext uri="{FF2B5EF4-FFF2-40B4-BE49-F238E27FC236}">
                <a16:creationId xmlns:a16="http://schemas.microsoft.com/office/drawing/2014/main" id="{A928471B-42C1-40B1-93CA-EC7F45D9FAD7}"/>
              </a:ext>
            </a:extLst>
          </p:cNvPr>
          <p:cNvSpPr/>
          <p:nvPr/>
        </p:nvSpPr>
        <p:spPr>
          <a:xfrm>
            <a:off x="2908872" y="2150132"/>
            <a:ext cx="1474839" cy="559844"/>
          </a:xfrm>
          <a:prstGeom prst="rect">
            <a:avLst/>
          </a:prstGeom>
          <a:solidFill>
            <a:srgbClr val="508130"/>
          </a:solidFill>
          <a:ln>
            <a:solidFill>
              <a:srgbClr val="508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A</a:t>
            </a:r>
            <a:endParaRPr lang="zh-CN" altLang="en-US" dirty="0"/>
          </a:p>
        </p:txBody>
      </p:sp>
      <p:sp>
        <p:nvSpPr>
          <p:cNvPr id="38" name="矩形 7">
            <a:extLst>
              <a:ext uri="{FF2B5EF4-FFF2-40B4-BE49-F238E27FC236}">
                <a16:creationId xmlns:a16="http://schemas.microsoft.com/office/drawing/2014/main" id="{57C690D7-3BBD-46B9-92CB-174C111CB231}"/>
              </a:ext>
            </a:extLst>
          </p:cNvPr>
          <p:cNvSpPr/>
          <p:nvPr/>
        </p:nvSpPr>
        <p:spPr>
          <a:xfrm>
            <a:off x="5194869" y="2147980"/>
            <a:ext cx="1474839" cy="559844"/>
          </a:xfrm>
          <a:prstGeom prst="rect">
            <a:avLst/>
          </a:prstGeom>
          <a:solidFill>
            <a:srgbClr val="508130"/>
          </a:solidFill>
          <a:ln>
            <a:solidFill>
              <a:srgbClr val="508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</a:p>
        </p:txBody>
      </p:sp>
      <p:sp>
        <p:nvSpPr>
          <p:cNvPr id="39" name="矩形 8">
            <a:extLst>
              <a:ext uri="{FF2B5EF4-FFF2-40B4-BE49-F238E27FC236}">
                <a16:creationId xmlns:a16="http://schemas.microsoft.com/office/drawing/2014/main" id="{D2478E86-382A-434D-9C78-2BBF5A4B981C}"/>
              </a:ext>
            </a:extLst>
          </p:cNvPr>
          <p:cNvSpPr/>
          <p:nvPr/>
        </p:nvSpPr>
        <p:spPr>
          <a:xfrm>
            <a:off x="7480866" y="2150132"/>
            <a:ext cx="1474839" cy="559844"/>
          </a:xfrm>
          <a:prstGeom prst="rect">
            <a:avLst/>
          </a:prstGeom>
          <a:solidFill>
            <a:srgbClr val="508130"/>
          </a:solidFill>
          <a:ln>
            <a:solidFill>
              <a:srgbClr val="508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sp>
        <p:nvSpPr>
          <p:cNvPr id="40" name="矩形 32">
            <a:extLst>
              <a:ext uri="{FF2B5EF4-FFF2-40B4-BE49-F238E27FC236}">
                <a16:creationId xmlns:a16="http://schemas.microsoft.com/office/drawing/2014/main" id="{5B7F4C4F-5F65-4E11-AE23-5C9F541E06D5}"/>
              </a:ext>
            </a:extLst>
          </p:cNvPr>
          <p:cNvSpPr/>
          <p:nvPr/>
        </p:nvSpPr>
        <p:spPr>
          <a:xfrm>
            <a:off x="9828808" y="2144896"/>
            <a:ext cx="1474838" cy="565080"/>
          </a:xfrm>
          <a:prstGeom prst="rect">
            <a:avLst/>
          </a:prstGeom>
          <a:solidFill>
            <a:srgbClr val="508130"/>
          </a:solidFill>
          <a:ln>
            <a:solidFill>
              <a:srgbClr val="508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B1</a:t>
            </a:r>
            <a:endParaRPr lang="zh-CN" altLang="en-US" dirty="0"/>
          </a:p>
        </p:txBody>
      </p:sp>
      <p:sp>
        <p:nvSpPr>
          <p:cNvPr id="41" name="矩形 5">
            <a:extLst>
              <a:ext uri="{FF2B5EF4-FFF2-40B4-BE49-F238E27FC236}">
                <a16:creationId xmlns:a16="http://schemas.microsoft.com/office/drawing/2014/main" id="{1B0D22E8-0455-4E7E-A44D-9EFB40F1C4BA}"/>
              </a:ext>
            </a:extLst>
          </p:cNvPr>
          <p:cNvSpPr/>
          <p:nvPr/>
        </p:nvSpPr>
        <p:spPr>
          <a:xfrm>
            <a:off x="661222" y="4298137"/>
            <a:ext cx="1474839" cy="559844"/>
          </a:xfrm>
          <a:prstGeom prst="rect">
            <a:avLst/>
          </a:prstGeom>
          <a:solidFill>
            <a:srgbClr val="E96D0C"/>
          </a:solidFill>
          <a:ln>
            <a:solidFill>
              <a:srgbClr val="E96D0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</a:t>
            </a:r>
          </a:p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42" name="矩形 5">
            <a:extLst>
              <a:ext uri="{FF2B5EF4-FFF2-40B4-BE49-F238E27FC236}">
                <a16:creationId xmlns:a16="http://schemas.microsoft.com/office/drawing/2014/main" id="{78FDE278-1705-465E-95E0-45F642AECDC8}"/>
              </a:ext>
            </a:extLst>
          </p:cNvPr>
          <p:cNvSpPr/>
          <p:nvPr/>
        </p:nvSpPr>
        <p:spPr>
          <a:xfrm>
            <a:off x="2908872" y="4292669"/>
            <a:ext cx="1474839" cy="559844"/>
          </a:xfrm>
          <a:prstGeom prst="rect">
            <a:avLst/>
          </a:prstGeom>
          <a:solidFill>
            <a:srgbClr val="E96D0C"/>
          </a:solidFill>
          <a:ln>
            <a:solidFill>
              <a:srgbClr val="E96D0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A</a:t>
            </a:r>
            <a:endParaRPr lang="zh-CN" altLang="en-US" dirty="0"/>
          </a:p>
        </p:txBody>
      </p:sp>
      <p:sp>
        <p:nvSpPr>
          <p:cNvPr id="43" name="矩形 7">
            <a:extLst>
              <a:ext uri="{FF2B5EF4-FFF2-40B4-BE49-F238E27FC236}">
                <a16:creationId xmlns:a16="http://schemas.microsoft.com/office/drawing/2014/main" id="{8C54FB6B-0346-4932-8C08-A6C775B5AABA}"/>
              </a:ext>
            </a:extLst>
          </p:cNvPr>
          <p:cNvSpPr/>
          <p:nvPr/>
        </p:nvSpPr>
        <p:spPr>
          <a:xfrm>
            <a:off x="5235920" y="4583295"/>
            <a:ext cx="1474839" cy="559844"/>
          </a:xfrm>
          <a:prstGeom prst="rect">
            <a:avLst/>
          </a:prstGeom>
          <a:solidFill>
            <a:srgbClr val="E96D0C"/>
          </a:solidFill>
          <a:ln>
            <a:solidFill>
              <a:srgbClr val="E96D0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</a:p>
        </p:txBody>
      </p:sp>
      <p:sp>
        <p:nvSpPr>
          <p:cNvPr id="44" name="矩形 8">
            <a:extLst>
              <a:ext uri="{FF2B5EF4-FFF2-40B4-BE49-F238E27FC236}">
                <a16:creationId xmlns:a16="http://schemas.microsoft.com/office/drawing/2014/main" id="{C336B203-6B64-488F-98BC-37149F290F7A}"/>
              </a:ext>
            </a:extLst>
          </p:cNvPr>
          <p:cNvSpPr/>
          <p:nvPr/>
        </p:nvSpPr>
        <p:spPr>
          <a:xfrm>
            <a:off x="7480866" y="4583295"/>
            <a:ext cx="1474839" cy="559844"/>
          </a:xfrm>
          <a:prstGeom prst="rect">
            <a:avLst/>
          </a:prstGeom>
          <a:solidFill>
            <a:srgbClr val="E96D0C"/>
          </a:solidFill>
          <a:ln>
            <a:solidFill>
              <a:srgbClr val="E96D0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C</a:t>
            </a:r>
            <a:endParaRPr lang="zh-CN" altLang="en-US" dirty="0"/>
          </a:p>
        </p:txBody>
      </p:sp>
      <p:sp>
        <p:nvSpPr>
          <p:cNvPr id="45" name="矩形 32">
            <a:extLst>
              <a:ext uri="{FF2B5EF4-FFF2-40B4-BE49-F238E27FC236}">
                <a16:creationId xmlns:a16="http://schemas.microsoft.com/office/drawing/2014/main" id="{8E90CFF3-5886-4268-97CF-A0A9F5B8806F}"/>
              </a:ext>
            </a:extLst>
          </p:cNvPr>
          <p:cNvSpPr/>
          <p:nvPr/>
        </p:nvSpPr>
        <p:spPr>
          <a:xfrm>
            <a:off x="9886819" y="4287433"/>
            <a:ext cx="1474838" cy="565080"/>
          </a:xfrm>
          <a:prstGeom prst="rect">
            <a:avLst/>
          </a:prstGeom>
          <a:solidFill>
            <a:srgbClr val="E96D0C"/>
          </a:solidFill>
          <a:ln>
            <a:solidFill>
              <a:srgbClr val="E96D0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46" name="矩形 32">
            <a:extLst>
              <a:ext uri="{FF2B5EF4-FFF2-40B4-BE49-F238E27FC236}">
                <a16:creationId xmlns:a16="http://schemas.microsoft.com/office/drawing/2014/main" id="{1461BDBF-9CB0-4C09-A511-033DEBEEAA56}"/>
              </a:ext>
            </a:extLst>
          </p:cNvPr>
          <p:cNvSpPr/>
          <p:nvPr/>
        </p:nvSpPr>
        <p:spPr>
          <a:xfrm>
            <a:off x="9886819" y="4929048"/>
            <a:ext cx="1474838" cy="565080"/>
          </a:xfrm>
          <a:prstGeom prst="rect">
            <a:avLst/>
          </a:prstGeom>
          <a:solidFill>
            <a:srgbClr val="E96D0C"/>
          </a:solidFill>
          <a:ln>
            <a:solidFill>
              <a:srgbClr val="E96D0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C2</a:t>
            </a:r>
            <a:endParaRPr lang="zh-CN" altLang="en-US" dirty="0"/>
          </a:p>
        </p:txBody>
      </p:sp>
      <p:sp>
        <p:nvSpPr>
          <p:cNvPr id="47" name="矩形 5">
            <a:extLst>
              <a:ext uri="{FF2B5EF4-FFF2-40B4-BE49-F238E27FC236}">
                <a16:creationId xmlns:a16="http://schemas.microsoft.com/office/drawing/2014/main" id="{F63EB0FA-BF9E-413A-A464-D60AD73C630A}"/>
              </a:ext>
            </a:extLst>
          </p:cNvPr>
          <p:cNvSpPr/>
          <p:nvPr/>
        </p:nvSpPr>
        <p:spPr>
          <a:xfrm>
            <a:off x="661222" y="4934284"/>
            <a:ext cx="1474839" cy="559844"/>
          </a:xfrm>
          <a:prstGeom prst="rect">
            <a:avLst/>
          </a:prstGeom>
          <a:solidFill>
            <a:srgbClr val="E96D0C"/>
          </a:solidFill>
          <a:ln>
            <a:solidFill>
              <a:srgbClr val="E96D0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</a:t>
            </a:r>
          </a:p>
          <a:p>
            <a:pPr algn="ctr"/>
            <a:r>
              <a:rPr lang="en-US" altLang="zh-CN" dirty="0"/>
              <a:t>B1</a:t>
            </a:r>
            <a:endParaRPr lang="zh-CN" altLang="en-US" dirty="0"/>
          </a:p>
        </p:txBody>
      </p:sp>
      <p:sp>
        <p:nvSpPr>
          <p:cNvPr id="48" name="矩形 5">
            <a:extLst>
              <a:ext uri="{FF2B5EF4-FFF2-40B4-BE49-F238E27FC236}">
                <a16:creationId xmlns:a16="http://schemas.microsoft.com/office/drawing/2014/main" id="{946B480C-7E0B-4A3B-B2DD-6CB63760202C}"/>
              </a:ext>
            </a:extLst>
          </p:cNvPr>
          <p:cNvSpPr/>
          <p:nvPr/>
        </p:nvSpPr>
        <p:spPr>
          <a:xfrm>
            <a:off x="2908871" y="4934284"/>
            <a:ext cx="1474839" cy="559844"/>
          </a:xfrm>
          <a:prstGeom prst="rect">
            <a:avLst/>
          </a:prstGeom>
          <a:solidFill>
            <a:srgbClr val="E96D0C"/>
          </a:solidFill>
          <a:ln>
            <a:solidFill>
              <a:srgbClr val="E96D0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7F699031-634C-47FA-9189-F29575DA9F13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V="1">
            <a:off x="2136061" y="2430054"/>
            <a:ext cx="772811" cy="5468"/>
          </a:xfrm>
          <a:prstGeom prst="line">
            <a:avLst/>
          </a:prstGeom>
          <a:ln>
            <a:solidFill>
              <a:srgbClr val="508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2BE6DCF-E68D-4BB1-9A3E-811AC1CDCD70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 flipV="1">
            <a:off x="4383711" y="2427902"/>
            <a:ext cx="811158" cy="2152"/>
          </a:xfrm>
          <a:prstGeom prst="line">
            <a:avLst/>
          </a:prstGeom>
          <a:ln>
            <a:solidFill>
              <a:srgbClr val="508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83493DAE-DB58-4C94-B3EA-5D5B5568F6E2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6669708" y="2427902"/>
            <a:ext cx="811158" cy="2152"/>
          </a:xfrm>
          <a:prstGeom prst="line">
            <a:avLst/>
          </a:prstGeom>
          <a:ln>
            <a:solidFill>
              <a:srgbClr val="508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7AA10D46-BE70-4598-80FB-F0C5431B0828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8955705" y="2427436"/>
            <a:ext cx="873103" cy="2618"/>
          </a:xfrm>
          <a:prstGeom prst="line">
            <a:avLst/>
          </a:prstGeom>
          <a:ln>
            <a:solidFill>
              <a:srgbClr val="508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4748E5CA-33F1-4787-8071-7F779A3ADE78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2136061" y="4572591"/>
            <a:ext cx="772811" cy="5468"/>
          </a:xfrm>
          <a:prstGeom prst="line">
            <a:avLst/>
          </a:prstGeom>
          <a:ln>
            <a:solidFill>
              <a:srgbClr val="E96D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48F73A6A-2FEE-4490-93E0-36C4F1198FA6}"/>
              </a:ext>
            </a:extLst>
          </p:cNvPr>
          <p:cNvCxnSpPr>
            <a:stCxn id="47" idx="3"/>
            <a:endCxn id="48" idx="1"/>
          </p:cNvCxnSpPr>
          <p:nvPr/>
        </p:nvCxnSpPr>
        <p:spPr>
          <a:xfrm>
            <a:off x="2136061" y="5214206"/>
            <a:ext cx="772810" cy="0"/>
          </a:xfrm>
          <a:prstGeom prst="line">
            <a:avLst/>
          </a:prstGeom>
          <a:ln>
            <a:solidFill>
              <a:srgbClr val="E96D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E211CE89-0F50-408E-B6BC-58976855C418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4383711" y="4572591"/>
            <a:ext cx="852209" cy="290626"/>
          </a:xfrm>
          <a:prstGeom prst="line">
            <a:avLst/>
          </a:prstGeom>
          <a:ln>
            <a:solidFill>
              <a:srgbClr val="E96D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DBD9F9C0-3C72-4C44-B876-4A6A8C78DEBE}"/>
              </a:ext>
            </a:extLst>
          </p:cNvPr>
          <p:cNvCxnSpPr>
            <a:stCxn id="48" idx="3"/>
            <a:endCxn id="43" idx="1"/>
          </p:cNvCxnSpPr>
          <p:nvPr/>
        </p:nvCxnSpPr>
        <p:spPr>
          <a:xfrm flipV="1">
            <a:off x="4383710" y="4863217"/>
            <a:ext cx="852210" cy="350989"/>
          </a:xfrm>
          <a:prstGeom prst="line">
            <a:avLst/>
          </a:prstGeom>
          <a:ln>
            <a:solidFill>
              <a:srgbClr val="E96D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3C16C174-6FC7-433A-A0C9-B57476A4AF78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6710759" y="4863217"/>
            <a:ext cx="770107" cy="0"/>
          </a:xfrm>
          <a:prstGeom prst="line">
            <a:avLst/>
          </a:prstGeom>
          <a:ln>
            <a:solidFill>
              <a:srgbClr val="E96D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2A6EFCA1-EF97-4E4B-8B3D-4CFFC7B9AAED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 flipV="1">
            <a:off x="8955705" y="4569973"/>
            <a:ext cx="931114" cy="293244"/>
          </a:xfrm>
          <a:prstGeom prst="line">
            <a:avLst/>
          </a:prstGeom>
          <a:ln>
            <a:solidFill>
              <a:srgbClr val="E96D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9E9E3110-7BC3-409E-972C-E61EA4AED668}"/>
              </a:ext>
            </a:extLst>
          </p:cNvPr>
          <p:cNvCxnSpPr>
            <a:stCxn id="46" idx="1"/>
            <a:endCxn id="44" idx="3"/>
          </p:cNvCxnSpPr>
          <p:nvPr/>
        </p:nvCxnSpPr>
        <p:spPr>
          <a:xfrm flipH="1" flipV="1">
            <a:off x="8955705" y="4863217"/>
            <a:ext cx="931114" cy="348371"/>
          </a:xfrm>
          <a:prstGeom prst="line">
            <a:avLst/>
          </a:prstGeom>
          <a:ln>
            <a:solidFill>
              <a:srgbClr val="E96D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EA66826A-CA4B-49E4-9087-B8E204C2476C}"/>
              </a:ext>
            </a:extLst>
          </p:cNvPr>
          <p:cNvSpPr/>
          <p:nvPr/>
        </p:nvSpPr>
        <p:spPr>
          <a:xfrm>
            <a:off x="560439" y="1278982"/>
            <a:ext cx="10970339" cy="1792003"/>
          </a:xfrm>
          <a:prstGeom prst="rect">
            <a:avLst/>
          </a:prstGeom>
          <a:noFill/>
          <a:ln>
            <a:solidFill>
              <a:srgbClr val="508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444" rIns="127444" rtlCol="0" anchor="t"/>
          <a:lstStyle/>
          <a:p>
            <a:r>
              <a:rPr lang="en-US" dirty="0" err="1">
                <a:solidFill>
                  <a:srgbClr val="508130"/>
                </a:solidFill>
              </a:rPr>
              <a:t>Einfache</a:t>
            </a:r>
            <a:r>
              <a:rPr lang="en-US" dirty="0">
                <a:solidFill>
                  <a:srgbClr val="508130"/>
                </a:solidFill>
              </a:rPr>
              <a:t> </a:t>
            </a:r>
            <a:r>
              <a:rPr lang="en-US" dirty="0" err="1">
                <a:solidFill>
                  <a:srgbClr val="508130"/>
                </a:solidFill>
              </a:rPr>
              <a:t>Funktion</a:t>
            </a:r>
            <a:endParaRPr lang="en-US" dirty="0">
              <a:solidFill>
                <a:srgbClr val="508130"/>
              </a:solidFill>
            </a:endParaRPr>
          </a:p>
          <a:p>
            <a:pPr algn="ctr"/>
            <a:endParaRPr lang="de-DE" dirty="0">
              <a:solidFill>
                <a:srgbClr val="4472C4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30EBA54-FEA0-4C22-A1D3-7DA1D6339E3C}"/>
              </a:ext>
            </a:extLst>
          </p:cNvPr>
          <p:cNvSpPr/>
          <p:nvPr/>
        </p:nvSpPr>
        <p:spPr>
          <a:xfrm>
            <a:off x="560439" y="3793600"/>
            <a:ext cx="10970339" cy="1945991"/>
          </a:xfrm>
          <a:prstGeom prst="rect">
            <a:avLst/>
          </a:prstGeom>
          <a:noFill/>
          <a:ln>
            <a:solidFill>
              <a:srgbClr val="E96D0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7444" rIns="127444" rtlCol="0" anchor="t"/>
          <a:lstStyle/>
          <a:p>
            <a:r>
              <a:rPr lang="en-US" dirty="0" err="1">
                <a:solidFill>
                  <a:srgbClr val="E96D0C"/>
                </a:solidFill>
              </a:rPr>
              <a:t>Komplexe</a:t>
            </a:r>
            <a:r>
              <a:rPr lang="en-US" dirty="0">
                <a:solidFill>
                  <a:srgbClr val="E96D0C"/>
                </a:solidFill>
              </a:rPr>
              <a:t> </a:t>
            </a:r>
            <a:r>
              <a:rPr lang="en-US" dirty="0" err="1">
                <a:solidFill>
                  <a:srgbClr val="E96D0C"/>
                </a:solidFill>
              </a:rPr>
              <a:t>Funktion</a:t>
            </a:r>
            <a:endParaRPr lang="en-US" dirty="0">
              <a:solidFill>
                <a:srgbClr val="E96D0C"/>
              </a:solidFill>
            </a:endParaRPr>
          </a:p>
          <a:p>
            <a:pPr algn="ctr"/>
            <a:endParaRPr lang="de-DE" dirty="0">
              <a:solidFill>
                <a:srgbClr val="E96D0C"/>
              </a:solidFill>
            </a:endParaRPr>
          </a:p>
        </p:txBody>
      </p:sp>
      <p:sp>
        <p:nvSpPr>
          <p:cNvPr id="29" name="文本框 21">
            <a:extLst>
              <a:ext uri="{FF2B5EF4-FFF2-40B4-BE49-F238E27FC236}">
                <a16:creationId xmlns:a16="http://schemas.microsoft.com/office/drawing/2014/main" id="{0376A9C2-11B9-4560-AC98-F96B1FD33B79}"/>
              </a:ext>
            </a:extLst>
          </p:cNvPr>
          <p:cNvSpPr txBox="1"/>
          <p:nvPr/>
        </p:nvSpPr>
        <p:spPr>
          <a:xfrm>
            <a:off x="2245189" y="2112356"/>
            <a:ext cx="585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rgbClr val="50813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</a:t>
            </a:r>
          </a:p>
          <a:p>
            <a:pPr algn="ctr"/>
            <a:r>
              <a:rPr lang="en-US" altLang="zh-CN" dirty="0">
                <a:ln w="0"/>
                <a:solidFill>
                  <a:srgbClr val="50813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zh-CN" altLang="en-US" dirty="0">
              <a:ln w="0"/>
              <a:solidFill>
                <a:srgbClr val="50813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文本框 21">
            <a:extLst>
              <a:ext uri="{FF2B5EF4-FFF2-40B4-BE49-F238E27FC236}">
                <a16:creationId xmlns:a16="http://schemas.microsoft.com/office/drawing/2014/main" id="{23385ADC-1BC2-4D81-BF8F-458DC2ADE596}"/>
              </a:ext>
            </a:extLst>
          </p:cNvPr>
          <p:cNvSpPr txBox="1"/>
          <p:nvPr/>
        </p:nvSpPr>
        <p:spPr>
          <a:xfrm>
            <a:off x="9099676" y="2104245"/>
            <a:ext cx="585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rgbClr val="50813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</a:t>
            </a:r>
          </a:p>
          <a:p>
            <a:pPr algn="ctr"/>
            <a:r>
              <a:rPr lang="en-US" altLang="zh-CN" dirty="0">
                <a:ln w="0"/>
                <a:solidFill>
                  <a:srgbClr val="50813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zh-CN" altLang="en-US" dirty="0">
              <a:ln w="0"/>
              <a:solidFill>
                <a:srgbClr val="50813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文本框 21">
            <a:extLst>
              <a:ext uri="{FF2B5EF4-FFF2-40B4-BE49-F238E27FC236}">
                <a16:creationId xmlns:a16="http://schemas.microsoft.com/office/drawing/2014/main" id="{248B7E38-7A8E-48D6-B487-74E9C7EC391C}"/>
              </a:ext>
            </a:extLst>
          </p:cNvPr>
          <p:cNvSpPr txBox="1"/>
          <p:nvPr/>
        </p:nvSpPr>
        <p:spPr>
          <a:xfrm>
            <a:off x="2236844" y="4246827"/>
            <a:ext cx="585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rgbClr val="E96D0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</a:t>
            </a:r>
          </a:p>
          <a:p>
            <a:pPr algn="ctr"/>
            <a:r>
              <a:rPr lang="en-US" altLang="zh-CN" dirty="0">
                <a:ln w="0"/>
                <a:solidFill>
                  <a:srgbClr val="E96D0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zh-CN" altLang="en-US" dirty="0">
              <a:ln w="0"/>
              <a:solidFill>
                <a:srgbClr val="E96D0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文本框 21">
            <a:extLst>
              <a:ext uri="{FF2B5EF4-FFF2-40B4-BE49-F238E27FC236}">
                <a16:creationId xmlns:a16="http://schemas.microsoft.com/office/drawing/2014/main" id="{8C819C16-79AE-4587-AA61-7EBD6ABBD300}"/>
              </a:ext>
            </a:extLst>
          </p:cNvPr>
          <p:cNvSpPr txBox="1"/>
          <p:nvPr/>
        </p:nvSpPr>
        <p:spPr>
          <a:xfrm>
            <a:off x="2229886" y="4886077"/>
            <a:ext cx="585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rgbClr val="E96D0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</a:t>
            </a:r>
            <a:br>
              <a:rPr lang="en-US" altLang="zh-CN" dirty="0">
                <a:ln w="0"/>
                <a:solidFill>
                  <a:srgbClr val="E96D0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zh-CN" dirty="0">
                <a:ln w="0"/>
                <a:solidFill>
                  <a:srgbClr val="E96D0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zh-CN" altLang="en-US" dirty="0">
              <a:ln w="0"/>
              <a:solidFill>
                <a:srgbClr val="E96D0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文本框 21">
            <a:extLst>
              <a:ext uri="{FF2B5EF4-FFF2-40B4-BE49-F238E27FC236}">
                <a16:creationId xmlns:a16="http://schemas.microsoft.com/office/drawing/2014/main" id="{71357A49-BD70-4618-A50D-6A112229D489}"/>
              </a:ext>
            </a:extLst>
          </p:cNvPr>
          <p:cNvSpPr txBox="1"/>
          <p:nvPr/>
        </p:nvSpPr>
        <p:spPr>
          <a:xfrm>
            <a:off x="9166460" y="4565257"/>
            <a:ext cx="585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rgbClr val="E96D0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</a:t>
            </a:r>
            <a:br>
              <a:rPr lang="en-US" altLang="zh-CN" dirty="0">
                <a:ln w="0"/>
                <a:solidFill>
                  <a:srgbClr val="E96D0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zh-CN" dirty="0">
                <a:ln w="0"/>
                <a:solidFill>
                  <a:srgbClr val="E96D0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zh-CN" altLang="en-US" dirty="0">
              <a:ln w="0"/>
              <a:solidFill>
                <a:srgbClr val="E96D0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文本框 20">
            <a:extLst>
              <a:ext uri="{FF2B5EF4-FFF2-40B4-BE49-F238E27FC236}">
                <a16:creationId xmlns:a16="http://schemas.microsoft.com/office/drawing/2014/main" id="{6F762EFA-A227-4676-AB11-A2944865ECAA}"/>
              </a:ext>
            </a:extLst>
          </p:cNvPr>
          <p:cNvSpPr txBox="1"/>
          <p:nvPr/>
        </p:nvSpPr>
        <p:spPr>
          <a:xfrm>
            <a:off x="4498986" y="208138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solidFill>
                  <a:srgbClr val="50813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ETH</a:t>
            </a:r>
            <a:endParaRPr lang="zh-CN" altLang="en-US" dirty="0">
              <a:ln w="0"/>
              <a:solidFill>
                <a:srgbClr val="50813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文本框 20">
            <a:extLst>
              <a:ext uri="{FF2B5EF4-FFF2-40B4-BE49-F238E27FC236}">
                <a16:creationId xmlns:a16="http://schemas.microsoft.com/office/drawing/2014/main" id="{53CFE4E7-A6CC-4BAD-8A44-CE2F2035282F}"/>
              </a:ext>
            </a:extLst>
          </p:cNvPr>
          <p:cNvSpPr txBox="1"/>
          <p:nvPr/>
        </p:nvSpPr>
        <p:spPr>
          <a:xfrm>
            <a:off x="6799331" y="210537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solidFill>
                  <a:srgbClr val="50813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ETH</a:t>
            </a:r>
            <a:endParaRPr lang="zh-CN" altLang="en-US" dirty="0">
              <a:ln w="0"/>
              <a:solidFill>
                <a:srgbClr val="50813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文本框 20">
            <a:extLst>
              <a:ext uri="{FF2B5EF4-FFF2-40B4-BE49-F238E27FC236}">
                <a16:creationId xmlns:a16="http://schemas.microsoft.com/office/drawing/2014/main" id="{9314BE94-5CB7-40D4-85FE-41A6A2B8B841}"/>
              </a:ext>
            </a:extLst>
          </p:cNvPr>
          <p:cNvSpPr txBox="1"/>
          <p:nvPr/>
        </p:nvSpPr>
        <p:spPr>
          <a:xfrm>
            <a:off x="4484493" y="466784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solidFill>
                  <a:srgbClr val="E96D0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ETH</a:t>
            </a:r>
            <a:endParaRPr lang="zh-CN" altLang="en-US" dirty="0">
              <a:ln w="0"/>
              <a:solidFill>
                <a:srgbClr val="E96D0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文本框 20">
            <a:extLst>
              <a:ext uri="{FF2B5EF4-FFF2-40B4-BE49-F238E27FC236}">
                <a16:creationId xmlns:a16="http://schemas.microsoft.com/office/drawing/2014/main" id="{1A5917DE-AF75-4B82-A724-8E0E25F85B11}"/>
              </a:ext>
            </a:extLst>
          </p:cNvPr>
          <p:cNvSpPr txBox="1"/>
          <p:nvPr/>
        </p:nvSpPr>
        <p:spPr>
          <a:xfrm>
            <a:off x="6813390" y="456525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solidFill>
                  <a:srgbClr val="E96D0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ETH</a:t>
            </a:r>
            <a:endParaRPr lang="zh-CN" altLang="en-US" dirty="0">
              <a:ln w="0"/>
              <a:solidFill>
                <a:srgbClr val="E96D0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644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Verbinder: gewinkelt 146">
            <a:extLst>
              <a:ext uri="{FF2B5EF4-FFF2-40B4-BE49-F238E27FC236}">
                <a16:creationId xmlns:a16="http://schemas.microsoft.com/office/drawing/2014/main" id="{5BC35017-E104-44E9-800F-E29CD9204D98}"/>
              </a:ext>
            </a:extLst>
          </p:cNvPr>
          <p:cNvCxnSpPr>
            <a:cxnSpLocks/>
            <a:stCxn id="129" idx="0"/>
            <a:endCxn id="130" idx="2"/>
          </p:cNvCxnSpPr>
          <p:nvPr/>
        </p:nvCxnSpPr>
        <p:spPr>
          <a:xfrm rot="5400000" flipH="1" flipV="1">
            <a:off x="3203751" y="329023"/>
            <a:ext cx="871612" cy="3410141"/>
          </a:xfrm>
          <a:prstGeom prst="bentConnector3">
            <a:avLst>
              <a:gd name="adj1" fmla="val 49126"/>
            </a:avLst>
          </a:prstGeom>
          <a:ln w="38100">
            <a:solidFill>
              <a:srgbClr val="E96D0C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4F215E87-46B6-269B-7E1B-2B8873A3F96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4F215E87-46B6-269B-7E1B-2B8873A3F9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2357E687-E9BD-E951-ECF9-B68A74DB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 err="1"/>
              <a:t>Projektion</a:t>
            </a:r>
            <a:r>
              <a:rPr lang="en-US" altLang="zh-CN" dirty="0"/>
              <a:t> von 2 </a:t>
            </a:r>
            <a:r>
              <a:rPr lang="en-US" altLang="zh-CN" dirty="0" err="1"/>
              <a:t>Funktionen</a:t>
            </a:r>
            <a:r>
              <a:rPr lang="en-US" altLang="zh-CN" dirty="0"/>
              <a:t> auf die </a:t>
            </a:r>
            <a:r>
              <a:rPr lang="en-US" altLang="zh-CN" dirty="0" err="1"/>
              <a:t>Architektur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E1F8C45-9B7F-FED5-A69E-D38D024FCB9D}"/>
              </a:ext>
            </a:extLst>
          </p:cNvPr>
          <p:cNvSpPr txBox="1"/>
          <p:nvPr/>
        </p:nvSpPr>
        <p:spPr>
          <a:xfrm>
            <a:off x="435074" y="4919993"/>
            <a:ext cx="5891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Simulation des </a:t>
            </a:r>
            <a:r>
              <a:rPr lang="en-US" altLang="zh-CN" dirty="0" err="1"/>
              <a:t>Kommunikationsnetzwerks</a:t>
            </a:r>
            <a:r>
              <a:rPr lang="en-US" altLang="zh-CN" dirty="0"/>
              <a:t>: 	</a:t>
            </a:r>
            <a:r>
              <a:rPr lang="en-US" altLang="zh-CN" dirty="0" err="1"/>
              <a:t>OMNeT</a:t>
            </a:r>
            <a:r>
              <a:rPr lang="en-US" altLang="zh-CN" dirty="0"/>
              <a:t>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Simulation der </a:t>
            </a:r>
            <a:r>
              <a:rPr lang="en-US" altLang="zh-CN" dirty="0" err="1"/>
              <a:t>Komponente</a:t>
            </a:r>
            <a:r>
              <a:rPr lang="en-US" altLang="zh-CN" dirty="0"/>
              <a:t>: 		gem5</a:t>
            </a:r>
            <a:endParaRPr lang="zh-CN" altLang="en-US" dirty="0"/>
          </a:p>
        </p:txBody>
      </p:sp>
      <p:sp>
        <p:nvSpPr>
          <p:cNvPr id="102" name="矩形 5">
            <a:extLst>
              <a:ext uri="{FF2B5EF4-FFF2-40B4-BE49-F238E27FC236}">
                <a16:creationId xmlns:a16="http://schemas.microsoft.com/office/drawing/2014/main" id="{A6D4E882-0C51-43FB-A2D1-89FFB8581461}"/>
              </a:ext>
            </a:extLst>
          </p:cNvPr>
          <p:cNvSpPr/>
          <p:nvPr/>
        </p:nvSpPr>
        <p:spPr>
          <a:xfrm>
            <a:off x="698316" y="4012911"/>
            <a:ext cx="984752" cy="559845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</a:t>
            </a:r>
          </a:p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104" name="矩形 7">
            <a:extLst>
              <a:ext uri="{FF2B5EF4-FFF2-40B4-BE49-F238E27FC236}">
                <a16:creationId xmlns:a16="http://schemas.microsoft.com/office/drawing/2014/main" id="{5FA585FD-5800-42AF-BAB6-3ACDCF6D5F62}"/>
              </a:ext>
            </a:extLst>
          </p:cNvPr>
          <p:cNvSpPr/>
          <p:nvPr/>
        </p:nvSpPr>
        <p:spPr>
          <a:xfrm>
            <a:off x="5748052" y="1297238"/>
            <a:ext cx="743276" cy="301051"/>
          </a:xfrm>
          <a:prstGeom prst="rect">
            <a:avLst/>
          </a:prstGeom>
          <a:solidFill>
            <a:srgbClr val="508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105" name="矩形 8">
            <a:extLst>
              <a:ext uri="{FF2B5EF4-FFF2-40B4-BE49-F238E27FC236}">
                <a16:creationId xmlns:a16="http://schemas.microsoft.com/office/drawing/2014/main" id="{53B66EBE-8744-44FC-9D64-D7BC30D215E7}"/>
              </a:ext>
            </a:extLst>
          </p:cNvPr>
          <p:cNvSpPr/>
          <p:nvPr/>
        </p:nvSpPr>
        <p:spPr>
          <a:xfrm>
            <a:off x="5741210" y="2495212"/>
            <a:ext cx="750118" cy="301053"/>
          </a:xfrm>
          <a:prstGeom prst="rect">
            <a:avLst/>
          </a:prstGeom>
          <a:solidFill>
            <a:srgbClr val="508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107" name="文本框 21">
            <a:extLst>
              <a:ext uri="{FF2B5EF4-FFF2-40B4-BE49-F238E27FC236}">
                <a16:creationId xmlns:a16="http://schemas.microsoft.com/office/drawing/2014/main" id="{CCBDD736-8519-432A-99A2-9275A17F06D3}"/>
              </a:ext>
            </a:extLst>
          </p:cNvPr>
          <p:cNvSpPr txBox="1"/>
          <p:nvPr/>
        </p:nvSpPr>
        <p:spPr>
          <a:xfrm>
            <a:off x="478632" y="3143348"/>
            <a:ext cx="585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CAN</a:t>
            </a:r>
          </a:p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6" name="文本框 20">
            <a:extLst>
              <a:ext uri="{FF2B5EF4-FFF2-40B4-BE49-F238E27FC236}">
                <a16:creationId xmlns:a16="http://schemas.microsoft.com/office/drawing/2014/main" id="{B9B08486-5FEB-4848-83FD-08E52B61C21E}"/>
              </a:ext>
            </a:extLst>
          </p:cNvPr>
          <p:cNvSpPr txBox="1"/>
          <p:nvPr/>
        </p:nvSpPr>
        <p:spPr>
          <a:xfrm>
            <a:off x="508385" y="204651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108" name="文本框 22">
            <a:extLst>
              <a:ext uri="{FF2B5EF4-FFF2-40B4-BE49-F238E27FC236}">
                <a16:creationId xmlns:a16="http://schemas.microsoft.com/office/drawing/2014/main" id="{6B2B774F-1F2E-4865-9A7A-7B0CDFF56B09}"/>
              </a:ext>
            </a:extLst>
          </p:cNvPr>
          <p:cNvSpPr txBox="1"/>
          <p:nvPr/>
        </p:nvSpPr>
        <p:spPr>
          <a:xfrm>
            <a:off x="4530696" y="3089814"/>
            <a:ext cx="585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CAN</a:t>
            </a:r>
          </a:p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9" name="矩形 27">
            <a:extLst>
              <a:ext uri="{FF2B5EF4-FFF2-40B4-BE49-F238E27FC236}">
                <a16:creationId xmlns:a16="http://schemas.microsoft.com/office/drawing/2014/main" id="{F4FC95D3-2F55-40CD-918C-FCC311CD7608}"/>
              </a:ext>
            </a:extLst>
          </p:cNvPr>
          <p:cNvSpPr/>
          <p:nvPr/>
        </p:nvSpPr>
        <p:spPr>
          <a:xfrm>
            <a:off x="2953529" y="4012910"/>
            <a:ext cx="1035953" cy="5598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110" name="矩形 30">
            <a:extLst>
              <a:ext uri="{FF2B5EF4-FFF2-40B4-BE49-F238E27FC236}">
                <a16:creationId xmlns:a16="http://schemas.microsoft.com/office/drawing/2014/main" id="{B102C93B-D6FB-406B-85AB-32253F83B9C7}"/>
              </a:ext>
            </a:extLst>
          </p:cNvPr>
          <p:cNvSpPr/>
          <p:nvPr/>
        </p:nvSpPr>
        <p:spPr>
          <a:xfrm>
            <a:off x="4616996" y="4019261"/>
            <a:ext cx="984752" cy="553491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</a:t>
            </a:r>
          </a:p>
          <a:p>
            <a:pPr algn="ctr"/>
            <a:r>
              <a:rPr lang="en-US" altLang="zh-CN" dirty="0"/>
              <a:t>B1</a:t>
            </a:r>
            <a:endParaRPr lang="zh-CN" altLang="en-US" dirty="0"/>
          </a:p>
        </p:txBody>
      </p:sp>
      <p:sp>
        <p:nvSpPr>
          <p:cNvPr id="103" name="矩形 6">
            <a:extLst>
              <a:ext uri="{FF2B5EF4-FFF2-40B4-BE49-F238E27FC236}">
                <a16:creationId xmlns:a16="http://schemas.microsoft.com/office/drawing/2014/main" id="{82919406-F729-46FB-84AB-A7D7162AF5D5}"/>
              </a:ext>
            </a:extLst>
          </p:cNvPr>
          <p:cNvSpPr/>
          <p:nvPr/>
        </p:nvSpPr>
        <p:spPr>
          <a:xfrm>
            <a:off x="2320608" y="2469900"/>
            <a:ext cx="750118" cy="301051"/>
          </a:xfrm>
          <a:prstGeom prst="rect">
            <a:avLst/>
          </a:prstGeom>
          <a:solidFill>
            <a:srgbClr val="508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111" name="矩形 32">
            <a:extLst>
              <a:ext uri="{FF2B5EF4-FFF2-40B4-BE49-F238E27FC236}">
                <a16:creationId xmlns:a16="http://schemas.microsoft.com/office/drawing/2014/main" id="{77D80B45-1417-49C7-B0C0-0790C9C54996}"/>
              </a:ext>
            </a:extLst>
          </p:cNvPr>
          <p:cNvSpPr/>
          <p:nvPr/>
        </p:nvSpPr>
        <p:spPr>
          <a:xfrm>
            <a:off x="5903971" y="4012908"/>
            <a:ext cx="984752" cy="555463"/>
          </a:xfrm>
          <a:prstGeom prst="rect">
            <a:avLst/>
          </a:prstGeom>
          <a:solidFill>
            <a:srgbClr val="508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B1</a:t>
            </a:r>
            <a:endParaRPr lang="zh-CN" altLang="en-US" dirty="0"/>
          </a:p>
        </p:txBody>
      </p:sp>
      <p:cxnSp>
        <p:nvCxnSpPr>
          <p:cNvPr id="112" name="连接符: 肘形 41">
            <a:extLst>
              <a:ext uri="{FF2B5EF4-FFF2-40B4-BE49-F238E27FC236}">
                <a16:creationId xmlns:a16="http://schemas.microsoft.com/office/drawing/2014/main" id="{01BAF553-1DB3-46FB-9848-0170085F5E1E}"/>
              </a:ext>
            </a:extLst>
          </p:cNvPr>
          <p:cNvCxnSpPr>
            <a:cxnSpLocks/>
            <a:stCxn id="104" idx="2"/>
            <a:endCxn id="103" idx="0"/>
          </p:cNvCxnSpPr>
          <p:nvPr/>
        </p:nvCxnSpPr>
        <p:spPr>
          <a:xfrm rot="5400000">
            <a:off x="3971874" y="322083"/>
            <a:ext cx="871611" cy="3424023"/>
          </a:xfrm>
          <a:prstGeom prst="bentConnector3">
            <a:avLst>
              <a:gd name="adj1" fmla="val 65387"/>
            </a:avLst>
          </a:prstGeom>
          <a:ln w="38100">
            <a:solidFill>
              <a:srgbClr val="508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连接符: 肘形 47">
            <a:extLst>
              <a:ext uri="{FF2B5EF4-FFF2-40B4-BE49-F238E27FC236}">
                <a16:creationId xmlns:a16="http://schemas.microsoft.com/office/drawing/2014/main" id="{5F331F24-78F2-44E5-8AF7-8B4A021D74D0}"/>
              </a:ext>
            </a:extLst>
          </p:cNvPr>
          <p:cNvCxnSpPr>
            <a:cxnSpLocks/>
            <a:stCxn id="129" idx="2"/>
            <a:endCxn id="102" idx="0"/>
          </p:cNvCxnSpPr>
          <p:nvPr/>
        </p:nvCxnSpPr>
        <p:spPr>
          <a:xfrm rot="5400000">
            <a:off x="941610" y="3020034"/>
            <a:ext cx="1241960" cy="743795"/>
          </a:xfrm>
          <a:prstGeom prst="bentConnector3">
            <a:avLst/>
          </a:prstGeom>
          <a:ln w="19050">
            <a:solidFill>
              <a:srgbClr val="E96D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肘形 49">
            <a:extLst>
              <a:ext uri="{FF2B5EF4-FFF2-40B4-BE49-F238E27FC236}">
                <a16:creationId xmlns:a16="http://schemas.microsoft.com/office/drawing/2014/main" id="{1FD95864-AF78-4171-8F1B-1911366A3E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22771" y="2877928"/>
            <a:ext cx="1356602" cy="1142647"/>
          </a:xfrm>
          <a:prstGeom prst="bentConnector3">
            <a:avLst>
              <a:gd name="adj1" fmla="val 46405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连接符: 肘形 52">
            <a:extLst>
              <a:ext uri="{FF2B5EF4-FFF2-40B4-BE49-F238E27FC236}">
                <a16:creationId xmlns:a16="http://schemas.microsoft.com/office/drawing/2014/main" id="{85185E26-BB3C-4631-B0EB-777EB624E904}"/>
              </a:ext>
            </a:extLst>
          </p:cNvPr>
          <p:cNvCxnSpPr>
            <a:cxnSpLocks/>
            <a:stCxn id="131" idx="2"/>
            <a:endCxn id="110" idx="0"/>
          </p:cNvCxnSpPr>
          <p:nvPr/>
        </p:nvCxnSpPr>
        <p:spPr>
          <a:xfrm rot="5400000">
            <a:off x="4615502" y="3290134"/>
            <a:ext cx="1222997" cy="235256"/>
          </a:xfrm>
          <a:prstGeom prst="bentConnector3">
            <a:avLst/>
          </a:prstGeom>
          <a:ln w="19050">
            <a:solidFill>
              <a:srgbClr val="E96D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连接符: 肘形 55">
            <a:extLst>
              <a:ext uri="{FF2B5EF4-FFF2-40B4-BE49-F238E27FC236}">
                <a16:creationId xmlns:a16="http://schemas.microsoft.com/office/drawing/2014/main" id="{9E654B13-6704-4772-AC30-8D1CDFBCAC42}"/>
              </a:ext>
            </a:extLst>
          </p:cNvPr>
          <p:cNvCxnSpPr>
            <a:cxnSpLocks/>
            <a:stCxn id="105" idx="2"/>
            <a:endCxn id="111" idx="0"/>
          </p:cNvCxnSpPr>
          <p:nvPr/>
        </p:nvCxnSpPr>
        <p:spPr>
          <a:xfrm rot="16200000" flipH="1">
            <a:off x="5647987" y="3264547"/>
            <a:ext cx="1216643" cy="280078"/>
          </a:xfrm>
          <a:prstGeom prst="bentConnector3">
            <a:avLst>
              <a:gd name="adj1" fmla="val 50000"/>
            </a:avLst>
          </a:prstGeom>
          <a:ln w="19050">
            <a:solidFill>
              <a:srgbClr val="508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66">
            <a:extLst>
              <a:ext uri="{FF2B5EF4-FFF2-40B4-BE49-F238E27FC236}">
                <a16:creationId xmlns:a16="http://schemas.microsoft.com/office/drawing/2014/main" id="{6E8D885D-0EF3-4201-99CC-73001CFF267A}"/>
              </a:ext>
            </a:extLst>
          </p:cNvPr>
          <p:cNvSpPr/>
          <p:nvPr/>
        </p:nvSpPr>
        <p:spPr>
          <a:xfrm>
            <a:off x="8804885" y="2494764"/>
            <a:ext cx="1474667" cy="301054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C</a:t>
            </a:r>
            <a:endParaRPr lang="zh-CN" altLang="en-US" dirty="0"/>
          </a:p>
        </p:txBody>
      </p:sp>
      <p:sp>
        <p:nvSpPr>
          <p:cNvPr id="118" name="文本框 68">
            <a:extLst>
              <a:ext uri="{FF2B5EF4-FFF2-40B4-BE49-F238E27FC236}">
                <a16:creationId xmlns:a16="http://schemas.microsoft.com/office/drawing/2014/main" id="{7EBAF0D7-4A0E-4A8B-B10A-15466CAE6F3B}"/>
              </a:ext>
            </a:extLst>
          </p:cNvPr>
          <p:cNvSpPr txBox="1"/>
          <p:nvPr/>
        </p:nvSpPr>
        <p:spPr>
          <a:xfrm>
            <a:off x="7859067" y="3081420"/>
            <a:ext cx="585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CAN</a:t>
            </a:r>
            <a:br>
              <a:rPr lang="en-US" altLang="zh-CN" dirty="0"/>
            </a:b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9" name="矩形 69">
            <a:extLst>
              <a:ext uri="{FF2B5EF4-FFF2-40B4-BE49-F238E27FC236}">
                <a16:creationId xmlns:a16="http://schemas.microsoft.com/office/drawing/2014/main" id="{00CA6CF1-7989-486E-BA14-9C7D42449919}"/>
              </a:ext>
            </a:extLst>
          </p:cNvPr>
          <p:cNvSpPr/>
          <p:nvPr/>
        </p:nvSpPr>
        <p:spPr>
          <a:xfrm>
            <a:off x="7905458" y="3993066"/>
            <a:ext cx="984753" cy="582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</a:t>
            </a:r>
          </a:p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120" name="矩形 71">
            <a:extLst>
              <a:ext uri="{FF2B5EF4-FFF2-40B4-BE49-F238E27FC236}">
                <a16:creationId xmlns:a16="http://schemas.microsoft.com/office/drawing/2014/main" id="{7D27F7F0-B089-4716-B5AA-207A6270D5EE}"/>
              </a:ext>
            </a:extLst>
          </p:cNvPr>
          <p:cNvSpPr/>
          <p:nvPr/>
        </p:nvSpPr>
        <p:spPr>
          <a:xfrm>
            <a:off x="9053880" y="3989766"/>
            <a:ext cx="984752" cy="582986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cxnSp>
        <p:nvCxnSpPr>
          <p:cNvPr id="121" name="连接符: 肘形 73">
            <a:extLst>
              <a:ext uri="{FF2B5EF4-FFF2-40B4-BE49-F238E27FC236}">
                <a16:creationId xmlns:a16="http://schemas.microsoft.com/office/drawing/2014/main" id="{F7778546-1D17-4FF3-9F1E-BDAB7D401498}"/>
              </a:ext>
            </a:extLst>
          </p:cNvPr>
          <p:cNvCxnSpPr>
            <a:cxnSpLocks/>
            <a:stCxn id="117" idx="2"/>
            <a:endCxn id="119" idx="0"/>
          </p:cNvCxnSpPr>
          <p:nvPr/>
        </p:nvCxnSpPr>
        <p:spPr>
          <a:xfrm rot="5400000">
            <a:off x="8371403" y="2822250"/>
            <a:ext cx="1197248" cy="1144384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连接符: 肘形 74">
            <a:extLst>
              <a:ext uri="{FF2B5EF4-FFF2-40B4-BE49-F238E27FC236}">
                <a16:creationId xmlns:a16="http://schemas.microsoft.com/office/drawing/2014/main" id="{0989568A-21A6-47F0-80E7-97389E0C5931}"/>
              </a:ext>
            </a:extLst>
          </p:cNvPr>
          <p:cNvCxnSpPr>
            <a:cxnSpLocks/>
            <a:stCxn id="117" idx="2"/>
            <a:endCxn id="120" idx="0"/>
          </p:cNvCxnSpPr>
          <p:nvPr/>
        </p:nvCxnSpPr>
        <p:spPr>
          <a:xfrm rot="16200000" flipH="1">
            <a:off x="8947263" y="3390773"/>
            <a:ext cx="1193948" cy="4037"/>
          </a:xfrm>
          <a:prstGeom prst="bentConnector3">
            <a:avLst/>
          </a:prstGeom>
          <a:ln w="19050">
            <a:solidFill>
              <a:srgbClr val="E96D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5">
            <a:extLst>
              <a:ext uri="{FF2B5EF4-FFF2-40B4-BE49-F238E27FC236}">
                <a16:creationId xmlns:a16="http://schemas.microsoft.com/office/drawing/2014/main" id="{C8832EB5-2102-4E41-970C-B372523940BE}"/>
              </a:ext>
            </a:extLst>
          </p:cNvPr>
          <p:cNvSpPr/>
          <p:nvPr/>
        </p:nvSpPr>
        <p:spPr>
          <a:xfrm>
            <a:off x="1828194" y="4012912"/>
            <a:ext cx="984752" cy="559844"/>
          </a:xfrm>
          <a:prstGeom prst="rect">
            <a:avLst/>
          </a:prstGeom>
          <a:solidFill>
            <a:srgbClr val="508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</a:t>
            </a:r>
          </a:p>
          <a:p>
            <a:pPr algn="ctr"/>
            <a:r>
              <a:rPr lang="en-US" altLang="zh-CN" dirty="0"/>
              <a:t>A2</a:t>
            </a:r>
            <a:endParaRPr lang="zh-CN" altLang="en-US" dirty="0"/>
          </a:p>
        </p:txBody>
      </p: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E6308863-3BC9-4AED-B423-D20498568568}"/>
              </a:ext>
            </a:extLst>
          </p:cNvPr>
          <p:cNvCxnSpPr>
            <a:cxnSpLocks/>
            <a:stCxn id="103" idx="2"/>
            <a:endCxn id="124" idx="0"/>
          </p:cNvCxnSpPr>
          <p:nvPr/>
        </p:nvCxnSpPr>
        <p:spPr>
          <a:xfrm rot="5400000">
            <a:off x="1887139" y="3204383"/>
            <a:ext cx="1241961" cy="375097"/>
          </a:xfrm>
          <a:prstGeom prst="bentConnector3">
            <a:avLst>
              <a:gd name="adj1" fmla="val 50000"/>
            </a:avLst>
          </a:prstGeom>
          <a:ln w="19050">
            <a:solidFill>
              <a:srgbClr val="508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71">
            <a:extLst>
              <a:ext uri="{FF2B5EF4-FFF2-40B4-BE49-F238E27FC236}">
                <a16:creationId xmlns:a16="http://schemas.microsoft.com/office/drawing/2014/main" id="{6ED3FAA9-0A2C-4EDE-A177-6EE7E0308D9C}"/>
              </a:ext>
            </a:extLst>
          </p:cNvPr>
          <p:cNvSpPr/>
          <p:nvPr/>
        </p:nvSpPr>
        <p:spPr>
          <a:xfrm>
            <a:off x="10215345" y="3986358"/>
            <a:ext cx="984752" cy="588721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C2</a:t>
            </a:r>
            <a:endParaRPr lang="zh-CN" altLang="en-US" dirty="0"/>
          </a:p>
        </p:txBody>
      </p:sp>
      <p:cxnSp>
        <p:nvCxnSpPr>
          <p:cNvPr id="127" name="Verbinder: gewinkelt 126">
            <a:extLst>
              <a:ext uri="{FF2B5EF4-FFF2-40B4-BE49-F238E27FC236}">
                <a16:creationId xmlns:a16="http://schemas.microsoft.com/office/drawing/2014/main" id="{20699739-0D89-4748-93D5-096FDF3CF843}"/>
              </a:ext>
            </a:extLst>
          </p:cNvPr>
          <p:cNvCxnSpPr>
            <a:cxnSpLocks/>
            <a:stCxn id="117" idx="2"/>
            <a:endCxn id="126" idx="0"/>
          </p:cNvCxnSpPr>
          <p:nvPr/>
        </p:nvCxnSpPr>
        <p:spPr>
          <a:xfrm rot="16200000" flipH="1">
            <a:off x="9529700" y="2808337"/>
            <a:ext cx="1190540" cy="1165502"/>
          </a:xfrm>
          <a:prstGeom prst="bentConnector3">
            <a:avLst/>
          </a:prstGeom>
          <a:ln w="19050">
            <a:solidFill>
              <a:srgbClr val="E96D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Verbinder: gewinkelt 127">
            <a:extLst>
              <a:ext uri="{FF2B5EF4-FFF2-40B4-BE49-F238E27FC236}">
                <a16:creationId xmlns:a16="http://schemas.microsoft.com/office/drawing/2014/main" id="{C8058D5A-C88F-4DB2-BAEE-3BD556FD6F28}"/>
              </a:ext>
            </a:extLst>
          </p:cNvPr>
          <p:cNvCxnSpPr>
            <a:cxnSpLocks/>
            <a:stCxn id="130" idx="2"/>
            <a:endCxn id="117" idx="0"/>
          </p:cNvCxnSpPr>
          <p:nvPr/>
        </p:nvCxnSpPr>
        <p:spPr>
          <a:xfrm rot="16200000" flipH="1">
            <a:off x="6995185" y="-52271"/>
            <a:ext cx="896477" cy="4197591"/>
          </a:xfrm>
          <a:prstGeom prst="bentConnector3">
            <a:avLst>
              <a:gd name="adj1" fmla="val 50000"/>
            </a:avLst>
          </a:prstGeom>
          <a:ln w="38100">
            <a:solidFill>
              <a:srgbClr val="E96D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6">
            <a:extLst>
              <a:ext uri="{FF2B5EF4-FFF2-40B4-BE49-F238E27FC236}">
                <a16:creationId xmlns:a16="http://schemas.microsoft.com/office/drawing/2014/main" id="{C75B67C6-E44A-4E08-B9BA-2A044850EC7D}"/>
              </a:ext>
            </a:extLst>
          </p:cNvPr>
          <p:cNvSpPr/>
          <p:nvPr/>
        </p:nvSpPr>
        <p:spPr>
          <a:xfrm>
            <a:off x="1539225" y="2469899"/>
            <a:ext cx="790524" cy="301052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0" name="矩形 7">
            <a:extLst>
              <a:ext uri="{FF2B5EF4-FFF2-40B4-BE49-F238E27FC236}">
                <a16:creationId xmlns:a16="http://schemas.microsoft.com/office/drawing/2014/main" id="{DD16FB0F-989A-4779-B439-691B3B2B4EB6}"/>
              </a:ext>
            </a:extLst>
          </p:cNvPr>
          <p:cNvSpPr/>
          <p:nvPr/>
        </p:nvSpPr>
        <p:spPr>
          <a:xfrm>
            <a:off x="4941204" y="1297236"/>
            <a:ext cx="806847" cy="301051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31" name="矩形 8">
            <a:extLst>
              <a:ext uri="{FF2B5EF4-FFF2-40B4-BE49-F238E27FC236}">
                <a16:creationId xmlns:a16="http://schemas.microsoft.com/office/drawing/2014/main" id="{05041C69-8BB6-4D72-8C34-C53164C41187}"/>
              </a:ext>
            </a:extLst>
          </p:cNvPr>
          <p:cNvSpPr/>
          <p:nvPr/>
        </p:nvSpPr>
        <p:spPr>
          <a:xfrm>
            <a:off x="4941204" y="2495213"/>
            <a:ext cx="806848" cy="301051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3" name="矩形 6">
            <a:extLst>
              <a:ext uri="{FF2B5EF4-FFF2-40B4-BE49-F238E27FC236}">
                <a16:creationId xmlns:a16="http://schemas.microsoft.com/office/drawing/2014/main" id="{92CAEBD7-1CC1-4700-A4E7-51F976257E75}"/>
              </a:ext>
            </a:extLst>
          </p:cNvPr>
          <p:cNvSpPr/>
          <p:nvPr/>
        </p:nvSpPr>
        <p:spPr>
          <a:xfrm>
            <a:off x="10699243" y="1737374"/>
            <a:ext cx="1495639" cy="289191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Funktion</a:t>
            </a:r>
            <a:r>
              <a:rPr lang="en-US" altLang="zh-CN" dirty="0"/>
              <a:t> 2</a:t>
            </a:r>
            <a:endParaRPr lang="zh-CN" altLang="en-US" dirty="0"/>
          </a:p>
        </p:txBody>
      </p:sp>
      <p:sp>
        <p:nvSpPr>
          <p:cNvPr id="174" name="矩形 8">
            <a:extLst>
              <a:ext uri="{FF2B5EF4-FFF2-40B4-BE49-F238E27FC236}">
                <a16:creationId xmlns:a16="http://schemas.microsoft.com/office/drawing/2014/main" id="{21A1670A-CC35-423C-9972-05339F220DB4}"/>
              </a:ext>
            </a:extLst>
          </p:cNvPr>
          <p:cNvSpPr/>
          <p:nvPr/>
        </p:nvSpPr>
        <p:spPr>
          <a:xfrm>
            <a:off x="10699242" y="1442579"/>
            <a:ext cx="1495639" cy="306757"/>
          </a:xfrm>
          <a:prstGeom prst="rect">
            <a:avLst/>
          </a:prstGeom>
          <a:solidFill>
            <a:srgbClr val="508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Funktion</a:t>
            </a:r>
            <a:r>
              <a:rPr lang="en-US" altLang="zh-CN" dirty="0"/>
              <a:t> 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7891862-35B8-4149-8B9A-96640A761705}"/>
              </a:ext>
            </a:extLst>
          </p:cNvPr>
          <p:cNvSpPr txBox="1"/>
          <p:nvPr/>
        </p:nvSpPr>
        <p:spPr>
          <a:xfrm>
            <a:off x="1652817" y="2476708"/>
            <a:ext cx="1360244" cy="6309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zh-CN" dirty="0" err="1">
                <a:solidFill>
                  <a:schemeClr val="bg1"/>
                </a:solidFill>
              </a:rPr>
              <a:t>Zonenmodul</a:t>
            </a:r>
            <a:r>
              <a:rPr lang="en-US" altLang="zh-CN" dirty="0">
                <a:solidFill>
                  <a:schemeClr val="bg1"/>
                </a:solidFill>
              </a:rPr>
              <a:t> A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de-DE" sz="1800" kern="1200" dirty="0" err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E2E02ED-BC9E-4EF9-894F-57210DF64E73}"/>
              </a:ext>
            </a:extLst>
          </p:cNvPr>
          <p:cNvSpPr txBox="1"/>
          <p:nvPr/>
        </p:nvSpPr>
        <p:spPr>
          <a:xfrm>
            <a:off x="5676040" y="1316254"/>
            <a:ext cx="182742" cy="6309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zh-CN" dirty="0">
                <a:solidFill>
                  <a:schemeClr val="bg1"/>
                </a:solidFill>
              </a:rPr>
              <a:t>IP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de-DE" sz="1800" kern="1200" dirty="0" err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E09DA85-90C1-4F81-BCA6-AAC6A0F8E2EC}"/>
              </a:ext>
            </a:extLst>
          </p:cNvPr>
          <p:cNvSpPr txBox="1"/>
          <p:nvPr/>
        </p:nvSpPr>
        <p:spPr>
          <a:xfrm>
            <a:off x="5014549" y="2512560"/>
            <a:ext cx="1363450" cy="6309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zh-CN" dirty="0" err="1">
                <a:solidFill>
                  <a:schemeClr val="bg1"/>
                </a:solidFill>
              </a:rPr>
              <a:t>Zonenmodul</a:t>
            </a:r>
            <a:r>
              <a:rPr lang="en-US" altLang="zh-CN" dirty="0">
                <a:solidFill>
                  <a:schemeClr val="bg1"/>
                </a:solidFill>
              </a:rPr>
              <a:t> B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de-DE" sz="1800" kern="1200" dirty="0" err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032E22F1-AE87-492B-8BEF-67EBDC4946FA}"/>
              </a:ext>
            </a:extLst>
          </p:cNvPr>
          <p:cNvCxnSpPr>
            <a:stCxn id="130" idx="2"/>
          </p:cNvCxnSpPr>
          <p:nvPr/>
        </p:nvCxnSpPr>
        <p:spPr>
          <a:xfrm>
            <a:off x="5344628" y="1598287"/>
            <a:ext cx="0" cy="914273"/>
          </a:xfrm>
          <a:prstGeom prst="line">
            <a:avLst/>
          </a:prstGeom>
          <a:ln w="38100">
            <a:solidFill>
              <a:srgbClr val="E96D0C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r Verbinder 164">
            <a:extLst>
              <a:ext uri="{FF2B5EF4-FFF2-40B4-BE49-F238E27FC236}">
                <a16:creationId xmlns:a16="http://schemas.microsoft.com/office/drawing/2014/main" id="{5D7E9F24-C67F-403A-B505-62C4E2E8A313}"/>
              </a:ext>
            </a:extLst>
          </p:cNvPr>
          <p:cNvCxnSpPr>
            <a:stCxn id="104" idx="2"/>
            <a:endCxn id="105" idx="0"/>
          </p:cNvCxnSpPr>
          <p:nvPr/>
        </p:nvCxnSpPr>
        <p:spPr>
          <a:xfrm flipH="1">
            <a:off x="6116269" y="1598289"/>
            <a:ext cx="3421" cy="896923"/>
          </a:xfrm>
          <a:prstGeom prst="line">
            <a:avLst/>
          </a:prstGeom>
          <a:ln w="38100">
            <a:solidFill>
              <a:srgbClr val="50813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>
            <a:extLst>
              <a:ext uri="{FF2B5EF4-FFF2-40B4-BE49-F238E27FC236}">
                <a16:creationId xmlns:a16="http://schemas.microsoft.com/office/drawing/2014/main" id="{0CAD2A31-9DAE-40AF-A673-7759F6EEE69D}"/>
              </a:ext>
            </a:extLst>
          </p:cNvPr>
          <p:cNvCxnSpPr/>
          <p:nvPr/>
        </p:nvCxnSpPr>
        <p:spPr>
          <a:xfrm>
            <a:off x="219456" y="3029712"/>
            <a:ext cx="11746992" cy="0"/>
          </a:xfrm>
          <a:prstGeom prst="line">
            <a:avLst/>
          </a:prstGeom>
          <a:ln w="19050">
            <a:solidFill>
              <a:schemeClr val="tx2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4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4F215E87-46B6-269B-7E1B-2B8873A3F96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4F215E87-46B6-269B-7E1B-2B8873A3F9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2357E687-E9BD-E951-ECF9-B68A74DB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 err="1"/>
              <a:t>Koordinator</a:t>
            </a:r>
            <a:r>
              <a:rPr lang="en-US" altLang="zh-CN" dirty="0"/>
              <a:t> Version 1: </a:t>
            </a:r>
            <a:r>
              <a:rPr lang="en-US" altLang="zh-CN" dirty="0" err="1"/>
              <a:t>dezentral</a:t>
            </a:r>
            <a:endParaRPr lang="zh-CN" altLang="en-US" dirty="0"/>
          </a:p>
        </p:txBody>
      </p:sp>
      <p:sp>
        <p:nvSpPr>
          <p:cNvPr id="173" name="矩形 6">
            <a:extLst>
              <a:ext uri="{FF2B5EF4-FFF2-40B4-BE49-F238E27FC236}">
                <a16:creationId xmlns:a16="http://schemas.microsoft.com/office/drawing/2014/main" id="{92CAEBD7-1CC1-4700-A4E7-51F976257E75}"/>
              </a:ext>
            </a:extLst>
          </p:cNvPr>
          <p:cNvSpPr/>
          <p:nvPr/>
        </p:nvSpPr>
        <p:spPr>
          <a:xfrm>
            <a:off x="10699243" y="1737374"/>
            <a:ext cx="1495639" cy="289191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Funktion</a:t>
            </a:r>
            <a:r>
              <a:rPr lang="en-US" altLang="zh-CN" dirty="0"/>
              <a:t> 2</a:t>
            </a:r>
            <a:endParaRPr lang="zh-CN" altLang="en-US" dirty="0"/>
          </a:p>
        </p:txBody>
      </p:sp>
      <p:sp>
        <p:nvSpPr>
          <p:cNvPr id="174" name="矩形 8">
            <a:extLst>
              <a:ext uri="{FF2B5EF4-FFF2-40B4-BE49-F238E27FC236}">
                <a16:creationId xmlns:a16="http://schemas.microsoft.com/office/drawing/2014/main" id="{21A1670A-CC35-423C-9972-05339F220DB4}"/>
              </a:ext>
            </a:extLst>
          </p:cNvPr>
          <p:cNvSpPr/>
          <p:nvPr/>
        </p:nvSpPr>
        <p:spPr>
          <a:xfrm>
            <a:off x="10699242" y="1442579"/>
            <a:ext cx="1495639" cy="306757"/>
          </a:xfrm>
          <a:prstGeom prst="rect">
            <a:avLst/>
          </a:prstGeom>
          <a:solidFill>
            <a:srgbClr val="508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Funktion</a:t>
            </a:r>
            <a:r>
              <a:rPr lang="en-US" altLang="zh-CN" dirty="0"/>
              <a:t> 1</a:t>
            </a:r>
          </a:p>
        </p:txBody>
      </p:sp>
      <p:sp>
        <p:nvSpPr>
          <p:cNvPr id="38" name="文本框 35">
            <a:extLst>
              <a:ext uri="{FF2B5EF4-FFF2-40B4-BE49-F238E27FC236}">
                <a16:creationId xmlns:a16="http://schemas.microsoft.com/office/drawing/2014/main" id="{201FFD32-D3C9-41BC-AC61-D8CE14A72051}"/>
              </a:ext>
            </a:extLst>
          </p:cNvPr>
          <p:cNvSpPr txBox="1"/>
          <p:nvPr/>
        </p:nvSpPr>
        <p:spPr>
          <a:xfrm>
            <a:off x="6027640" y="1737374"/>
            <a:ext cx="529863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Funktion</a:t>
            </a:r>
            <a:r>
              <a:rPr lang="en-US" altLang="zh-CN" dirty="0"/>
              <a:t> 2 </a:t>
            </a:r>
            <a:r>
              <a:rPr lang="en-US" altLang="zh-CN" dirty="0" err="1"/>
              <a:t>als</a:t>
            </a:r>
            <a:r>
              <a:rPr lang="en-US" altLang="zh-CN" dirty="0"/>
              <a:t> </a:t>
            </a:r>
            <a:r>
              <a:rPr lang="en-US" altLang="zh-CN" dirty="0" err="1"/>
              <a:t>Beispiel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1. </a:t>
            </a:r>
            <a:r>
              <a:rPr lang="en-US" altLang="zh-CN" dirty="0" err="1"/>
              <a:t>Aktivierung</a:t>
            </a:r>
            <a:r>
              <a:rPr lang="en-US" altLang="zh-CN" dirty="0"/>
              <a:t> + </a:t>
            </a:r>
            <a:r>
              <a:rPr lang="en-US" altLang="zh-CN" dirty="0" err="1"/>
              <a:t>Bearbeitungszeit</a:t>
            </a:r>
            <a:r>
              <a:rPr lang="en-US" altLang="zh-CN" dirty="0"/>
              <a:t> Sensor A1</a:t>
            </a:r>
          </a:p>
          <a:p>
            <a:r>
              <a:rPr lang="en-US" altLang="zh-CN" dirty="0"/>
              <a:t>2. </a:t>
            </a:r>
            <a:r>
              <a:rPr lang="en-US" altLang="zh-CN" dirty="0" err="1"/>
              <a:t>Übertragungszeit</a:t>
            </a:r>
            <a:r>
              <a:rPr lang="en-US" altLang="zh-CN" dirty="0"/>
              <a:t> CAN A</a:t>
            </a:r>
          </a:p>
          <a:p>
            <a:r>
              <a:rPr lang="en-US" altLang="zh-CN" dirty="0"/>
              <a:t>3. </a:t>
            </a:r>
            <a:r>
              <a:rPr lang="en-US" altLang="zh-CN" dirty="0" err="1"/>
              <a:t>Aktivierung</a:t>
            </a:r>
            <a:r>
              <a:rPr lang="en-US" altLang="zh-CN" dirty="0"/>
              <a:t> + </a:t>
            </a:r>
            <a:r>
              <a:rPr lang="en-US" altLang="zh-CN" dirty="0" err="1"/>
              <a:t>Bearbeitungszeit</a:t>
            </a:r>
            <a:r>
              <a:rPr lang="en-US" altLang="zh-CN" dirty="0"/>
              <a:t> ZM 1</a:t>
            </a:r>
          </a:p>
          <a:p>
            <a:r>
              <a:rPr lang="en-US" altLang="zh-CN" dirty="0"/>
              <a:t>4. </a:t>
            </a:r>
            <a:r>
              <a:rPr lang="en-US" altLang="zh-CN" dirty="0" err="1"/>
              <a:t>Übertragungszeit</a:t>
            </a:r>
            <a:r>
              <a:rPr lang="en-US" altLang="zh-CN" dirty="0"/>
              <a:t> ETH</a:t>
            </a:r>
          </a:p>
          <a:p>
            <a:r>
              <a:rPr lang="en-US" altLang="zh-CN" dirty="0"/>
              <a:t>5. </a:t>
            </a:r>
            <a:r>
              <a:rPr lang="en-US" altLang="zh-CN" dirty="0" err="1"/>
              <a:t>Aktivierung</a:t>
            </a:r>
            <a:r>
              <a:rPr lang="en-US" altLang="zh-CN" dirty="0"/>
              <a:t> + </a:t>
            </a:r>
            <a:r>
              <a:rPr lang="en-US" altLang="zh-CN" dirty="0" err="1"/>
              <a:t>Bearbeitungszeit</a:t>
            </a:r>
            <a:r>
              <a:rPr lang="en-US" altLang="zh-CN" dirty="0"/>
              <a:t> IP</a:t>
            </a:r>
          </a:p>
          <a:p>
            <a:r>
              <a:rPr lang="en-US" altLang="zh-CN" dirty="0"/>
              <a:t>6. </a:t>
            </a:r>
            <a:r>
              <a:rPr lang="en-US" altLang="zh-CN" dirty="0" err="1"/>
              <a:t>Übertragungszeit</a:t>
            </a:r>
            <a:r>
              <a:rPr lang="en-US" altLang="zh-CN" dirty="0"/>
              <a:t> ETH</a:t>
            </a:r>
          </a:p>
          <a:p>
            <a:r>
              <a:rPr lang="en-US" altLang="zh-CN" dirty="0"/>
              <a:t>7. </a:t>
            </a:r>
            <a:r>
              <a:rPr lang="en-US" altLang="zh-CN" dirty="0" err="1"/>
              <a:t>Aktivierung</a:t>
            </a:r>
            <a:r>
              <a:rPr lang="en-US" altLang="zh-CN" dirty="0"/>
              <a:t> + </a:t>
            </a:r>
            <a:r>
              <a:rPr lang="en-US" altLang="zh-CN" dirty="0" err="1"/>
              <a:t>Bearbeitungszeit</a:t>
            </a:r>
            <a:r>
              <a:rPr lang="en-US" altLang="zh-CN" dirty="0"/>
              <a:t> </a:t>
            </a:r>
            <a:r>
              <a:rPr lang="en-US" altLang="zh-CN" dirty="0" err="1"/>
              <a:t>rester</a:t>
            </a:r>
            <a:r>
              <a:rPr lang="en-US" altLang="zh-CN" dirty="0"/>
              <a:t> </a:t>
            </a:r>
            <a:r>
              <a:rPr lang="en-US" altLang="zh-CN" dirty="0" err="1"/>
              <a:t>notwendiger</a:t>
            </a:r>
            <a:r>
              <a:rPr lang="en-US" altLang="zh-CN" dirty="0"/>
              <a:t> ZM</a:t>
            </a:r>
          </a:p>
          <a:p>
            <a:r>
              <a:rPr lang="en-US" altLang="zh-CN" dirty="0"/>
              <a:t>8. </a:t>
            </a:r>
            <a:r>
              <a:rPr lang="en-US" altLang="zh-CN" dirty="0" err="1"/>
              <a:t>Übertragungszeit</a:t>
            </a:r>
            <a:r>
              <a:rPr lang="en-US" altLang="zh-CN" dirty="0"/>
              <a:t> CAN</a:t>
            </a:r>
          </a:p>
          <a:p>
            <a:r>
              <a:rPr lang="en-US" altLang="zh-CN" dirty="0"/>
              <a:t>9. </a:t>
            </a:r>
            <a:r>
              <a:rPr lang="en-US" altLang="zh-CN" dirty="0" err="1"/>
              <a:t>Aktivierung</a:t>
            </a:r>
            <a:r>
              <a:rPr lang="en-US" altLang="zh-CN" dirty="0"/>
              <a:t> + </a:t>
            </a:r>
            <a:r>
              <a:rPr lang="en-US" altLang="zh-CN" dirty="0" err="1"/>
              <a:t>Bearbeitungszeit</a:t>
            </a:r>
            <a:r>
              <a:rPr lang="en-US" altLang="zh-CN" dirty="0"/>
              <a:t> </a:t>
            </a:r>
            <a:r>
              <a:rPr lang="en-US" altLang="zh-CN" dirty="0" err="1"/>
              <a:t>Aktoren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Summe</a:t>
            </a:r>
            <a:r>
              <a:rPr lang="en-US" altLang="zh-CN" dirty="0"/>
              <a:t> = </a:t>
            </a:r>
            <a:r>
              <a:rPr lang="en-US" altLang="zh-CN" dirty="0" err="1"/>
              <a:t>gesamte</a:t>
            </a:r>
            <a:r>
              <a:rPr lang="en-US" altLang="zh-CN" dirty="0"/>
              <a:t> </a:t>
            </a:r>
            <a:r>
              <a:rPr lang="en-US" altLang="zh-CN" dirty="0" err="1"/>
              <a:t>Aufstartzeit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F871B54-C741-46DB-B1B6-59116E9C08AB}"/>
              </a:ext>
            </a:extLst>
          </p:cNvPr>
          <p:cNvCxnSpPr>
            <a:cxnSpLocks/>
            <a:stCxn id="135" idx="0"/>
            <a:endCxn id="136" idx="2"/>
          </p:cNvCxnSpPr>
          <p:nvPr/>
        </p:nvCxnSpPr>
        <p:spPr>
          <a:xfrm rot="5400000" flipH="1" flipV="1">
            <a:off x="1463943" y="1671202"/>
            <a:ext cx="890338" cy="1743377"/>
          </a:xfrm>
          <a:prstGeom prst="bentConnector3">
            <a:avLst>
              <a:gd name="adj1" fmla="val 50000"/>
            </a:avLst>
          </a:prstGeom>
          <a:ln w="19050">
            <a:solidFill>
              <a:srgbClr val="E96D0C"/>
            </a:solidFill>
            <a:prstDash val="sysDot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5">
            <a:extLst>
              <a:ext uri="{FF2B5EF4-FFF2-40B4-BE49-F238E27FC236}">
                <a16:creationId xmlns:a16="http://schemas.microsoft.com/office/drawing/2014/main" id="{7192421B-A1F3-4A29-8E8B-A29809C674AA}"/>
              </a:ext>
            </a:extLst>
          </p:cNvPr>
          <p:cNvSpPr/>
          <p:nvPr/>
        </p:nvSpPr>
        <p:spPr>
          <a:xfrm>
            <a:off x="381324" y="4012911"/>
            <a:ext cx="502364" cy="5598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</a:p>
          <a:p>
            <a:pPr algn="ctr"/>
            <a:r>
              <a:rPr lang="en-US" altLang="zh-CN" sz="1400" dirty="0"/>
              <a:t>A1</a:t>
            </a:r>
            <a:endParaRPr lang="zh-CN" altLang="en-US" sz="1400" dirty="0"/>
          </a:p>
        </p:txBody>
      </p:sp>
      <p:sp>
        <p:nvSpPr>
          <p:cNvPr id="80" name="矩形 7">
            <a:extLst>
              <a:ext uri="{FF2B5EF4-FFF2-40B4-BE49-F238E27FC236}">
                <a16:creationId xmlns:a16="http://schemas.microsoft.com/office/drawing/2014/main" id="{69EA756B-8DD3-439F-B053-3876619C5282}"/>
              </a:ext>
            </a:extLst>
          </p:cNvPr>
          <p:cNvSpPr/>
          <p:nvPr/>
        </p:nvSpPr>
        <p:spPr>
          <a:xfrm>
            <a:off x="3062349" y="1796669"/>
            <a:ext cx="596721" cy="3010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81" name="矩形 8">
            <a:extLst>
              <a:ext uri="{FF2B5EF4-FFF2-40B4-BE49-F238E27FC236}">
                <a16:creationId xmlns:a16="http://schemas.microsoft.com/office/drawing/2014/main" id="{B0C17D8F-79D9-42CC-846E-33442CC613B3}"/>
              </a:ext>
            </a:extLst>
          </p:cNvPr>
          <p:cNvSpPr/>
          <p:nvPr/>
        </p:nvSpPr>
        <p:spPr>
          <a:xfrm>
            <a:off x="3069186" y="2978535"/>
            <a:ext cx="589884" cy="3074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82" name="文本框 21">
            <a:extLst>
              <a:ext uri="{FF2B5EF4-FFF2-40B4-BE49-F238E27FC236}">
                <a16:creationId xmlns:a16="http://schemas.microsoft.com/office/drawing/2014/main" id="{7671F0E2-173C-4E27-B0CF-546F04F339C6}"/>
              </a:ext>
            </a:extLst>
          </p:cNvPr>
          <p:cNvSpPr txBox="1"/>
          <p:nvPr/>
        </p:nvSpPr>
        <p:spPr>
          <a:xfrm>
            <a:off x="132219" y="3380593"/>
            <a:ext cx="49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CAN</a:t>
            </a:r>
          </a:p>
          <a:p>
            <a:pPr algn="ctr"/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83" name="文本框 20">
            <a:extLst>
              <a:ext uri="{FF2B5EF4-FFF2-40B4-BE49-F238E27FC236}">
                <a16:creationId xmlns:a16="http://schemas.microsoft.com/office/drawing/2014/main" id="{ADCCC179-DA92-4FE5-9AD6-87470D352403}"/>
              </a:ext>
            </a:extLst>
          </p:cNvPr>
          <p:cNvSpPr txBox="1"/>
          <p:nvPr/>
        </p:nvSpPr>
        <p:spPr>
          <a:xfrm>
            <a:off x="144908" y="241047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ETH</a:t>
            </a:r>
            <a:endParaRPr lang="zh-CN" altLang="en-US" sz="1400" dirty="0"/>
          </a:p>
        </p:txBody>
      </p:sp>
      <p:sp>
        <p:nvSpPr>
          <p:cNvPr id="84" name="文本框 22">
            <a:extLst>
              <a:ext uri="{FF2B5EF4-FFF2-40B4-BE49-F238E27FC236}">
                <a16:creationId xmlns:a16="http://schemas.microsoft.com/office/drawing/2014/main" id="{53307FD3-0EE0-4D1A-8C62-0F4FE8CA857C}"/>
              </a:ext>
            </a:extLst>
          </p:cNvPr>
          <p:cNvSpPr txBox="1"/>
          <p:nvPr/>
        </p:nvSpPr>
        <p:spPr>
          <a:xfrm>
            <a:off x="2257260" y="3388692"/>
            <a:ext cx="49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CAN</a:t>
            </a:r>
          </a:p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85" name="矩形 27">
            <a:extLst>
              <a:ext uri="{FF2B5EF4-FFF2-40B4-BE49-F238E27FC236}">
                <a16:creationId xmlns:a16="http://schemas.microsoft.com/office/drawing/2014/main" id="{971C5C16-2D22-4D8C-8180-23A4DE05716D}"/>
              </a:ext>
            </a:extLst>
          </p:cNvPr>
          <p:cNvSpPr/>
          <p:nvPr/>
        </p:nvSpPr>
        <p:spPr>
          <a:xfrm>
            <a:off x="1660890" y="4019261"/>
            <a:ext cx="504000" cy="5598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  <a:p>
            <a:pPr algn="ctr"/>
            <a:r>
              <a:rPr lang="en-US" altLang="zh-CN" sz="1400" dirty="0"/>
              <a:t>A1</a:t>
            </a:r>
            <a:endParaRPr lang="zh-CN" altLang="en-US" sz="1400" dirty="0"/>
          </a:p>
        </p:txBody>
      </p:sp>
      <p:sp>
        <p:nvSpPr>
          <p:cNvPr id="86" name="矩形 30">
            <a:extLst>
              <a:ext uri="{FF2B5EF4-FFF2-40B4-BE49-F238E27FC236}">
                <a16:creationId xmlns:a16="http://schemas.microsoft.com/office/drawing/2014/main" id="{C2207096-98D5-44DF-915E-631EDE7EE7B4}"/>
              </a:ext>
            </a:extLst>
          </p:cNvPr>
          <p:cNvSpPr/>
          <p:nvPr/>
        </p:nvSpPr>
        <p:spPr>
          <a:xfrm>
            <a:off x="2528530" y="4012908"/>
            <a:ext cx="504000" cy="553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</a:p>
          <a:p>
            <a:pPr algn="ctr"/>
            <a:r>
              <a:rPr lang="en-US" altLang="zh-CN" sz="1400" dirty="0"/>
              <a:t>B1</a:t>
            </a:r>
            <a:endParaRPr lang="zh-CN" altLang="en-US" sz="1400" dirty="0"/>
          </a:p>
        </p:txBody>
      </p:sp>
      <p:sp>
        <p:nvSpPr>
          <p:cNvPr id="87" name="矩形 6">
            <a:extLst>
              <a:ext uri="{FF2B5EF4-FFF2-40B4-BE49-F238E27FC236}">
                <a16:creationId xmlns:a16="http://schemas.microsoft.com/office/drawing/2014/main" id="{D48E712F-F128-483D-8767-A45A495B6030}"/>
              </a:ext>
            </a:extLst>
          </p:cNvPr>
          <p:cNvSpPr/>
          <p:nvPr/>
        </p:nvSpPr>
        <p:spPr>
          <a:xfrm>
            <a:off x="1320864" y="2988060"/>
            <a:ext cx="579058" cy="3010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88" name="矩形 32">
            <a:extLst>
              <a:ext uri="{FF2B5EF4-FFF2-40B4-BE49-F238E27FC236}">
                <a16:creationId xmlns:a16="http://schemas.microsoft.com/office/drawing/2014/main" id="{659C9D01-1CEE-4881-8749-E5657A4007F8}"/>
              </a:ext>
            </a:extLst>
          </p:cNvPr>
          <p:cNvSpPr/>
          <p:nvPr/>
        </p:nvSpPr>
        <p:spPr>
          <a:xfrm>
            <a:off x="3113755" y="4012908"/>
            <a:ext cx="504000" cy="555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  <a:p>
            <a:pPr algn="ctr"/>
            <a:r>
              <a:rPr lang="en-US" altLang="zh-CN" sz="1400" dirty="0"/>
              <a:t>B1</a:t>
            </a:r>
            <a:endParaRPr lang="zh-CN" altLang="en-US" sz="1400" dirty="0"/>
          </a:p>
        </p:txBody>
      </p:sp>
      <p:cxnSp>
        <p:nvCxnSpPr>
          <p:cNvPr id="89" name="连接符: 肘形 41">
            <a:extLst>
              <a:ext uri="{FF2B5EF4-FFF2-40B4-BE49-F238E27FC236}">
                <a16:creationId xmlns:a16="http://schemas.microsoft.com/office/drawing/2014/main" id="{3DF4C438-BA88-47C4-BB9C-F5F25620BCFD}"/>
              </a:ext>
            </a:extLst>
          </p:cNvPr>
          <p:cNvCxnSpPr>
            <a:cxnSpLocks/>
            <a:stCxn id="80" idx="2"/>
            <a:endCxn id="87" idx="0"/>
          </p:cNvCxnSpPr>
          <p:nvPr/>
        </p:nvCxnSpPr>
        <p:spPr>
          <a:xfrm rot="5400000">
            <a:off x="2040382" y="1667732"/>
            <a:ext cx="890340" cy="1750317"/>
          </a:xfrm>
          <a:prstGeom prst="bentConnector3">
            <a:avLst>
              <a:gd name="adj1" fmla="val 56847"/>
            </a:avLst>
          </a:prstGeom>
          <a:ln w="19050">
            <a:solidFill>
              <a:srgbClr val="50813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肘形 47">
            <a:extLst>
              <a:ext uri="{FF2B5EF4-FFF2-40B4-BE49-F238E27FC236}">
                <a16:creationId xmlns:a16="http://schemas.microsoft.com/office/drawing/2014/main" id="{6F09B8ED-C19B-48DB-A421-3503097D90B2}"/>
              </a:ext>
            </a:extLst>
          </p:cNvPr>
          <p:cNvCxnSpPr>
            <a:cxnSpLocks/>
            <a:stCxn id="135" idx="2"/>
            <a:endCxn id="79" idx="0"/>
          </p:cNvCxnSpPr>
          <p:nvPr/>
        </p:nvCxnSpPr>
        <p:spPr>
          <a:xfrm rot="5400000">
            <a:off x="473065" y="3448552"/>
            <a:ext cx="723800" cy="404918"/>
          </a:xfrm>
          <a:prstGeom prst="bentConnector3">
            <a:avLst>
              <a:gd name="adj1" fmla="val 50000"/>
            </a:avLst>
          </a:prstGeom>
          <a:ln w="19050">
            <a:solidFill>
              <a:srgbClr val="E96D0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49">
            <a:extLst>
              <a:ext uri="{FF2B5EF4-FFF2-40B4-BE49-F238E27FC236}">
                <a16:creationId xmlns:a16="http://schemas.microsoft.com/office/drawing/2014/main" id="{930156EA-4207-4218-B1FD-B5F0C6D264A2}"/>
              </a:ext>
            </a:extLst>
          </p:cNvPr>
          <p:cNvCxnSpPr>
            <a:cxnSpLocks/>
            <a:endCxn id="85" idx="0"/>
          </p:cNvCxnSpPr>
          <p:nvPr/>
        </p:nvCxnSpPr>
        <p:spPr>
          <a:xfrm rot="16200000" flipH="1">
            <a:off x="1256109" y="3362479"/>
            <a:ext cx="730151" cy="58341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矩形 66">
            <a:extLst>
              <a:ext uri="{FF2B5EF4-FFF2-40B4-BE49-F238E27FC236}">
                <a16:creationId xmlns:a16="http://schemas.microsoft.com/office/drawing/2014/main" id="{3742838B-F9A6-4532-A5D7-ED0D7982425D}"/>
              </a:ext>
            </a:extLst>
          </p:cNvPr>
          <p:cNvSpPr/>
          <p:nvPr/>
        </p:nvSpPr>
        <p:spPr>
          <a:xfrm>
            <a:off x="4346279" y="2978535"/>
            <a:ext cx="1188914" cy="3010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Zonenmodul</a:t>
            </a:r>
            <a:r>
              <a:rPr lang="en-US" altLang="zh-CN" sz="1400" dirty="0"/>
              <a:t> C</a:t>
            </a:r>
            <a:endParaRPr lang="zh-CN" altLang="en-US" sz="1400" dirty="0"/>
          </a:p>
        </p:txBody>
      </p:sp>
      <p:sp>
        <p:nvSpPr>
          <p:cNvPr id="95" name="文本框 68">
            <a:extLst>
              <a:ext uri="{FF2B5EF4-FFF2-40B4-BE49-F238E27FC236}">
                <a16:creationId xmlns:a16="http://schemas.microsoft.com/office/drawing/2014/main" id="{E57C900C-2CA4-460C-85BF-E8811E4A9871}"/>
              </a:ext>
            </a:extLst>
          </p:cNvPr>
          <p:cNvSpPr txBox="1"/>
          <p:nvPr/>
        </p:nvSpPr>
        <p:spPr>
          <a:xfrm>
            <a:off x="3889810" y="3380593"/>
            <a:ext cx="49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CAN</a:t>
            </a:r>
            <a:br>
              <a:rPr lang="en-US" altLang="zh-CN" sz="1400" dirty="0"/>
            </a:br>
            <a:r>
              <a:rPr lang="en-US" altLang="zh-CN" sz="1400" dirty="0"/>
              <a:t>C</a:t>
            </a:r>
            <a:endParaRPr lang="zh-CN" altLang="en-US" sz="1400" dirty="0"/>
          </a:p>
        </p:txBody>
      </p:sp>
      <p:sp>
        <p:nvSpPr>
          <p:cNvPr id="96" name="矩形 69">
            <a:extLst>
              <a:ext uri="{FF2B5EF4-FFF2-40B4-BE49-F238E27FC236}">
                <a16:creationId xmlns:a16="http://schemas.microsoft.com/office/drawing/2014/main" id="{3519B0A8-CF13-4A7A-8F14-D5CF80BB5EF0}"/>
              </a:ext>
            </a:extLst>
          </p:cNvPr>
          <p:cNvSpPr/>
          <p:nvPr/>
        </p:nvSpPr>
        <p:spPr>
          <a:xfrm>
            <a:off x="4077312" y="4008175"/>
            <a:ext cx="502365" cy="582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</a:p>
          <a:p>
            <a:pPr algn="ctr"/>
            <a:r>
              <a:rPr lang="en-US" altLang="zh-CN" sz="1400" dirty="0"/>
              <a:t>C1</a:t>
            </a:r>
            <a:endParaRPr lang="zh-CN" altLang="en-US" sz="1400" dirty="0"/>
          </a:p>
        </p:txBody>
      </p:sp>
      <p:sp>
        <p:nvSpPr>
          <p:cNvPr id="97" name="矩形 71">
            <a:extLst>
              <a:ext uri="{FF2B5EF4-FFF2-40B4-BE49-F238E27FC236}">
                <a16:creationId xmlns:a16="http://schemas.microsoft.com/office/drawing/2014/main" id="{D9320046-B784-4902-B7C4-12E401A948D6}"/>
              </a:ext>
            </a:extLst>
          </p:cNvPr>
          <p:cNvSpPr/>
          <p:nvPr/>
        </p:nvSpPr>
        <p:spPr>
          <a:xfrm>
            <a:off x="4681190" y="4007564"/>
            <a:ext cx="501307" cy="5829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  <a:p>
            <a:pPr algn="ctr"/>
            <a:r>
              <a:rPr lang="en-US" altLang="zh-CN" sz="1400" dirty="0"/>
              <a:t>C1</a:t>
            </a:r>
            <a:endParaRPr lang="zh-CN" altLang="en-US" sz="1400" dirty="0"/>
          </a:p>
        </p:txBody>
      </p:sp>
      <p:cxnSp>
        <p:nvCxnSpPr>
          <p:cNvPr id="98" name="连接符: 肘形 73">
            <a:extLst>
              <a:ext uri="{FF2B5EF4-FFF2-40B4-BE49-F238E27FC236}">
                <a16:creationId xmlns:a16="http://schemas.microsoft.com/office/drawing/2014/main" id="{42897A92-B37F-4CFD-8902-2D9534A543C4}"/>
              </a:ext>
            </a:extLst>
          </p:cNvPr>
          <p:cNvCxnSpPr>
            <a:cxnSpLocks/>
            <a:stCxn id="94" idx="2"/>
            <a:endCxn id="96" idx="0"/>
          </p:cNvCxnSpPr>
          <p:nvPr/>
        </p:nvCxnSpPr>
        <p:spPr>
          <a:xfrm rot="5400000">
            <a:off x="4270323" y="3337762"/>
            <a:ext cx="728586" cy="612241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连接符: 肘形 74">
            <a:extLst>
              <a:ext uri="{FF2B5EF4-FFF2-40B4-BE49-F238E27FC236}">
                <a16:creationId xmlns:a16="http://schemas.microsoft.com/office/drawing/2014/main" id="{F5ED4F28-A933-4E37-9DE7-D51A4A3E1B2F}"/>
              </a:ext>
            </a:extLst>
          </p:cNvPr>
          <p:cNvCxnSpPr>
            <a:cxnSpLocks/>
            <a:stCxn id="94" idx="2"/>
            <a:endCxn id="97" idx="0"/>
          </p:cNvCxnSpPr>
          <p:nvPr/>
        </p:nvCxnSpPr>
        <p:spPr>
          <a:xfrm rot="5400000">
            <a:off x="4572303" y="3639130"/>
            <a:ext cx="727975" cy="8892"/>
          </a:xfrm>
          <a:prstGeom prst="bentConnector3">
            <a:avLst/>
          </a:prstGeom>
          <a:ln w="19050">
            <a:solidFill>
              <a:srgbClr val="E96D0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5">
            <a:extLst>
              <a:ext uri="{FF2B5EF4-FFF2-40B4-BE49-F238E27FC236}">
                <a16:creationId xmlns:a16="http://schemas.microsoft.com/office/drawing/2014/main" id="{5D3A2A13-5DB3-4ACA-9B3C-D46BDF39E4F4}"/>
              </a:ext>
            </a:extLst>
          </p:cNvPr>
          <p:cNvSpPr/>
          <p:nvPr/>
        </p:nvSpPr>
        <p:spPr>
          <a:xfrm>
            <a:off x="1026979" y="4012912"/>
            <a:ext cx="504000" cy="5598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</a:p>
          <a:p>
            <a:pPr algn="ctr"/>
            <a:r>
              <a:rPr lang="en-US" altLang="zh-CN" sz="1400" dirty="0"/>
              <a:t>A2</a:t>
            </a:r>
            <a:endParaRPr lang="zh-CN" altLang="en-US" sz="1400" dirty="0"/>
          </a:p>
        </p:txBody>
      </p:sp>
      <p:cxnSp>
        <p:nvCxnSpPr>
          <p:cNvPr id="101" name="Verbinder: gewinkelt 100">
            <a:extLst>
              <a:ext uri="{FF2B5EF4-FFF2-40B4-BE49-F238E27FC236}">
                <a16:creationId xmlns:a16="http://schemas.microsoft.com/office/drawing/2014/main" id="{3F8B9336-FB25-46ED-B130-B212AFB28FDC}"/>
              </a:ext>
            </a:extLst>
          </p:cNvPr>
          <p:cNvCxnSpPr>
            <a:cxnSpLocks/>
            <a:stCxn id="87" idx="2"/>
            <a:endCxn id="100" idx="0"/>
          </p:cNvCxnSpPr>
          <p:nvPr/>
        </p:nvCxnSpPr>
        <p:spPr>
          <a:xfrm rot="5400000">
            <a:off x="1082786" y="3485304"/>
            <a:ext cx="723801" cy="331414"/>
          </a:xfrm>
          <a:prstGeom prst="bentConnector3">
            <a:avLst>
              <a:gd name="adj1" fmla="val 50000"/>
            </a:avLst>
          </a:prstGeom>
          <a:ln w="19050">
            <a:solidFill>
              <a:srgbClr val="50813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71">
            <a:extLst>
              <a:ext uri="{FF2B5EF4-FFF2-40B4-BE49-F238E27FC236}">
                <a16:creationId xmlns:a16="http://schemas.microsoft.com/office/drawing/2014/main" id="{4E27F960-2724-4E47-999B-9F8F0EA54C97}"/>
              </a:ext>
            </a:extLst>
          </p:cNvPr>
          <p:cNvSpPr/>
          <p:nvPr/>
        </p:nvSpPr>
        <p:spPr>
          <a:xfrm>
            <a:off x="5284539" y="4004820"/>
            <a:ext cx="501307" cy="5887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  <a:p>
            <a:pPr algn="ctr"/>
            <a:r>
              <a:rPr lang="en-US" altLang="zh-CN" sz="1400" dirty="0"/>
              <a:t>C2</a:t>
            </a:r>
            <a:endParaRPr lang="zh-CN" altLang="en-US" sz="1400" dirty="0"/>
          </a:p>
        </p:txBody>
      </p:sp>
      <p:cxnSp>
        <p:nvCxnSpPr>
          <p:cNvPr id="133" name="Verbinder: gewinkelt 132">
            <a:extLst>
              <a:ext uri="{FF2B5EF4-FFF2-40B4-BE49-F238E27FC236}">
                <a16:creationId xmlns:a16="http://schemas.microsoft.com/office/drawing/2014/main" id="{942B6086-D6D0-435A-A75B-3A08847227CC}"/>
              </a:ext>
            </a:extLst>
          </p:cNvPr>
          <p:cNvCxnSpPr>
            <a:cxnSpLocks/>
            <a:stCxn id="94" idx="2"/>
            <a:endCxn id="132" idx="0"/>
          </p:cNvCxnSpPr>
          <p:nvPr/>
        </p:nvCxnSpPr>
        <p:spPr>
          <a:xfrm rot="16200000" flipH="1">
            <a:off x="4875349" y="3344975"/>
            <a:ext cx="725231" cy="594457"/>
          </a:xfrm>
          <a:prstGeom prst="bentConnector3">
            <a:avLst/>
          </a:prstGeom>
          <a:ln w="19050">
            <a:solidFill>
              <a:srgbClr val="E96D0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Verbinder: gewinkelt 133">
            <a:extLst>
              <a:ext uri="{FF2B5EF4-FFF2-40B4-BE49-F238E27FC236}">
                <a16:creationId xmlns:a16="http://schemas.microsoft.com/office/drawing/2014/main" id="{D33ACFC3-75ED-44F5-A38D-D3BA57CBB500}"/>
              </a:ext>
            </a:extLst>
          </p:cNvPr>
          <p:cNvCxnSpPr>
            <a:cxnSpLocks/>
            <a:stCxn id="136" idx="2"/>
            <a:endCxn id="94" idx="0"/>
          </p:cNvCxnSpPr>
          <p:nvPr/>
        </p:nvCxnSpPr>
        <p:spPr>
          <a:xfrm rot="16200000" flipH="1">
            <a:off x="3420361" y="1458160"/>
            <a:ext cx="880814" cy="2159935"/>
          </a:xfrm>
          <a:prstGeom prst="bentConnector3">
            <a:avLst>
              <a:gd name="adj1" fmla="val 50000"/>
            </a:avLst>
          </a:prstGeom>
          <a:ln w="19050">
            <a:solidFill>
              <a:srgbClr val="E96D0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6">
            <a:extLst>
              <a:ext uri="{FF2B5EF4-FFF2-40B4-BE49-F238E27FC236}">
                <a16:creationId xmlns:a16="http://schemas.microsoft.com/office/drawing/2014/main" id="{8E372422-5AC1-4863-9BB9-F70BA1F5E6F6}"/>
              </a:ext>
            </a:extLst>
          </p:cNvPr>
          <p:cNvSpPr/>
          <p:nvPr/>
        </p:nvSpPr>
        <p:spPr>
          <a:xfrm>
            <a:off x="744844" y="2988059"/>
            <a:ext cx="585160" cy="3010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6" name="矩形 7">
            <a:extLst>
              <a:ext uri="{FF2B5EF4-FFF2-40B4-BE49-F238E27FC236}">
                <a16:creationId xmlns:a16="http://schemas.microsoft.com/office/drawing/2014/main" id="{70FF69B6-81CA-48C1-BF97-20C4CC639B5B}"/>
              </a:ext>
            </a:extLst>
          </p:cNvPr>
          <p:cNvSpPr/>
          <p:nvPr/>
        </p:nvSpPr>
        <p:spPr>
          <a:xfrm>
            <a:off x="2494996" y="1796670"/>
            <a:ext cx="571610" cy="3010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37" name="矩形 8">
            <a:extLst>
              <a:ext uri="{FF2B5EF4-FFF2-40B4-BE49-F238E27FC236}">
                <a16:creationId xmlns:a16="http://schemas.microsoft.com/office/drawing/2014/main" id="{04B40436-A706-46A7-8C85-525EA48EF8B8}"/>
              </a:ext>
            </a:extLst>
          </p:cNvPr>
          <p:cNvSpPr/>
          <p:nvPr/>
        </p:nvSpPr>
        <p:spPr>
          <a:xfrm>
            <a:off x="2487548" y="2981709"/>
            <a:ext cx="579058" cy="3010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20A0CA4F-AA50-4404-8ECA-9E8AEB1FB91A}"/>
              </a:ext>
            </a:extLst>
          </p:cNvPr>
          <p:cNvSpPr txBox="1"/>
          <p:nvPr/>
        </p:nvSpPr>
        <p:spPr>
          <a:xfrm>
            <a:off x="821904" y="3025671"/>
            <a:ext cx="1055289" cy="5078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zh-CN" sz="1400" dirty="0" err="1">
                <a:solidFill>
                  <a:schemeClr val="bg1"/>
                </a:solidFill>
              </a:rPr>
              <a:t>Zonenmodul</a:t>
            </a:r>
            <a:r>
              <a:rPr lang="en-US" altLang="zh-CN" sz="1400" dirty="0">
                <a:solidFill>
                  <a:schemeClr val="bg1"/>
                </a:solidFill>
              </a:rPr>
              <a:t> A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de-DE" sz="1400" kern="1200" dirty="0" err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B3186794-9D0F-46FB-B572-573DBCD5E879}"/>
              </a:ext>
            </a:extLst>
          </p:cNvPr>
          <p:cNvSpPr txBox="1"/>
          <p:nvPr/>
        </p:nvSpPr>
        <p:spPr>
          <a:xfrm>
            <a:off x="2985662" y="1820827"/>
            <a:ext cx="182742" cy="6309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zh-CN" dirty="0">
                <a:solidFill>
                  <a:schemeClr val="bg1"/>
                </a:solidFill>
              </a:rPr>
              <a:t>IP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de-DE" sz="1800" kern="1200" dirty="0" err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F70B0AB8-E8F4-43ED-8A78-A517CCF481ED}"/>
              </a:ext>
            </a:extLst>
          </p:cNvPr>
          <p:cNvSpPr txBox="1"/>
          <p:nvPr/>
        </p:nvSpPr>
        <p:spPr>
          <a:xfrm>
            <a:off x="2584371" y="3032021"/>
            <a:ext cx="1056892" cy="5078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zh-CN" sz="1400" dirty="0" err="1">
                <a:solidFill>
                  <a:schemeClr val="bg1"/>
                </a:solidFill>
              </a:rPr>
              <a:t>Zonenmodul</a:t>
            </a:r>
            <a:r>
              <a:rPr lang="en-US" altLang="zh-CN" sz="1400" dirty="0">
                <a:solidFill>
                  <a:schemeClr val="bg1"/>
                </a:solidFill>
              </a:rPr>
              <a:t> B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de-DE" sz="1400" kern="1200" dirty="0" err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1" name="Verbinder: gewinkelt 140">
            <a:extLst>
              <a:ext uri="{FF2B5EF4-FFF2-40B4-BE49-F238E27FC236}">
                <a16:creationId xmlns:a16="http://schemas.microsoft.com/office/drawing/2014/main" id="{BD98AA6A-C25C-463C-A595-73F599160897}"/>
              </a:ext>
            </a:extLst>
          </p:cNvPr>
          <p:cNvCxnSpPr>
            <a:cxnSpLocks/>
            <a:stCxn id="136" idx="2"/>
            <a:endCxn id="137" idx="0"/>
          </p:cNvCxnSpPr>
          <p:nvPr/>
        </p:nvCxnSpPr>
        <p:spPr>
          <a:xfrm rot="5400000">
            <a:off x="2336945" y="2537853"/>
            <a:ext cx="883988" cy="3724"/>
          </a:xfrm>
          <a:prstGeom prst="bentConnector3">
            <a:avLst>
              <a:gd name="adj1" fmla="val 50000"/>
            </a:avLst>
          </a:prstGeom>
          <a:ln w="19050">
            <a:solidFill>
              <a:srgbClr val="E96D0C"/>
            </a:solidFill>
            <a:prstDash val="sysDot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Verbinder: gewinkelt 141">
            <a:extLst>
              <a:ext uri="{FF2B5EF4-FFF2-40B4-BE49-F238E27FC236}">
                <a16:creationId xmlns:a16="http://schemas.microsoft.com/office/drawing/2014/main" id="{71EFE356-224F-41F7-967E-AF6C9BAB490D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 rot="16200000" flipH="1">
            <a:off x="2922012" y="2536418"/>
            <a:ext cx="880815" cy="3418"/>
          </a:xfrm>
          <a:prstGeom prst="bentConnector3">
            <a:avLst>
              <a:gd name="adj1" fmla="val 50000"/>
            </a:avLst>
          </a:prstGeom>
          <a:ln w="19050">
            <a:solidFill>
              <a:srgbClr val="508130"/>
            </a:solidFill>
            <a:prstDash val="sysDot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6212701E-E855-4612-A442-D0BC766ABC0C}"/>
              </a:ext>
            </a:extLst>
          </p:cNvPr>
          <p:cNvCxnSpPr>
            <a:cxnSpLocks/>
            <a:stCxn id="86" idx="0"/>
            <a:endCxn id="137" idx="2"/>
          </p:cNvCxnSpPr>
          <p:nvPr/>
        </p:nvCxnSpPr>
        <p:spPr>
          <a:xfrm flipH="1" flipV="1">
            <a:off x="2777077" y="3282760"/>
            <a:ext cx="3453" cy="730148"/>
          </a:xfrm>
          <a:prstGeom prst="line">
            <a:avLst/>
          </a:prstGeom>
          <a:ln w="19050">
            <a:solidFill>
              <a:srgbClr val="E96D0C"/>
            </a:solidFill>
            <a:prstDash val="sysDot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074FA8F4-CF85-4056-AB0E-7503B0A1A469}"/>
              </a:ext>
            </a:extLst>
          </p:cNvPr>
          <p:cNvCxnSpPr>
            <a:stCxn id="81" idx="2"/>
            <a:endCxn id="88" idx="0"/>
          </p:cNvCxnSpPr>
          <p:nvPr/>
        </p:nvCxnSpPr>
        <p:spPr>
          <a:xfrm>
            <a:off x="3364128" y="3285937"/>
            <a:ext cx="1627" cy="726971"/>
          </a:xfrm>
          <a:prstGeom prst="line">
            <a:avLst/>
          </a:prstGeom>
          <a:ln w="19050">
            <a:solidFill>
              <a:srgbClr val="508130"/>
            </a:solidFill>
            <a:prstDash val="sysDot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Verbinder: gewinkelt 201">
            <a:extLst>
              <a:ext uri="{FF2B5EF4-FFF2-40B4-BE49-F238E27FC236}">
                <a16:creationId xmlns:a16="http://schemas.microsoft.com/office/drawing/2014/main" id="{D8B05BC5-60A8-4711-810A-962DF5EC2682}"/>
              </a:ext>
            </a:extLst>
          </p:cNvPr>
          <p:cNvCxnSpPr>
            <a:cxnSpLocks/>
            <a:stCxn id="79" idx="0"/>
            <a:endCxn id="135" idx="2"/>
          </p:cNvCxnSpPr>
          <p:nvPr/>
        </p:nvCxnSpPr>
        <p:spPr>
          <a:xfrm rot="5400000" flipH="1" flipV="1">
            <a:off x="473065" y="3448552"/>
            <a:ext cx="723800" cy="404918"/>
          </a:xfrm>
          <a:prstGeom prst="bentConnector3">
            <a:avLst/>
          </a:prstGeom>
          <a:ln w="28575">
            <a:solidFill>
              <a:srgbClr val="E96D0C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Verbinder: gewinkelt 205">
            <a:extLst>
              <a:ext uri="{FF2B5EF4-FFF2-40B4-BE49-F238E27FC236}">
                <a16:creationId xmlns:a16="http://schemas.microsoft.com/office/drawing/2014/main" id="{CB81808E-B1C4-4543-A5E7-1A8CFC54D562}"/>
              </a:ext>
            </a:extLst>
          </p:cNvPr>
          <p:cNvCxnSpPr>
            <a:cxnSpLocks/>
            <a:stCxn id="135" idx="0"/>
            <a:endCxn id="136" idx="2"/>
          </p:cNvCxnSpPr>
          <p:nvPr/>
        </p:nvCxnSpPr>
        <p:spPr>
          <a:xfrm rot="5400000" flipH="1" flipV="1">
            <a:off x="1463943" y="1671202"/>
            <a:ext cx="890338" cy="1743377"/>
          </a:xfrm>
          <a:prstGeom prst="bentConnector3">
            <a:avLst/>
          </a:prstGeom>
          <a:ln w="28575">
            <a:solidFill>
              <a:srgbClr val="E96D0C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Verbinder: gewinkelt 207">
            <a:extLst>
              <a:ext uri="{FF2B5EF4-FFF2-40B4-BE49-F238E27FC236}">
                <a16:creationId xmlns:a16="http://schemas.microsoft.com/office/drawing/2014/main" id="{3368919F-1377-4FAC-A1E7-6B5B9C5BF0CC}"/>
              </a:ext>
            </a:extLst>
          </p:cNvPr>
          <p:cNvCxnSpPr>
            <a:stCxn id="136" idx="2"/>
            <a:endCxn id="137" idx="0"/>
          </p:cNvCxnSpPr>
          <p:nvPr/>
        </p:nvCxnSpPr>
        <p:spPr>
          <a:xfrm rot="5400000">
            <a:off x="2336945" y="2537853"/>
            <a:ext cx="883988" cy="3724"/>
          </a:xfrm>
          <a:prstGeom prst="bentConnector3">
            <a:avLst/>
          </a:prstGeom>
          <a:ln w="28575">
            <a:solidFill>
              <a:srgbClr val="E96D0C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Verbinder: gewinkelt 209">
            <a:extLst>
              <a:ext uri="{FF2B5EF4-FFF2-40B4-BE49-F238E27FC236}">
                <a16:creationId xmlns:a16="http://schemas.microsoft.com/office/drawing/2014/main" id="{E8F18B4F-F102-41BC-9F8A-5A95FEFF4B40}"/>
              </a:ext>
            </a:extLst>
          </p:cNvPr>
          <p:cNvCxnSpPr>
            <a:stCxn id="136" idx="2"/>
            <a:endCxn id="94" idx="0"/>
          </p:cNvCxnSpPr>
          <p:nvPr/>
        </p:nvCxnSpPr>
        <p:spPr>
          <a:xfrm rot="16200000" flipH="1">
            <a:off x="3420361" y="1458160"/>
            <a:ext cx="880814" cy="2159935"/>
          </a:xfrm>
          <a:prstGeom prst="bentConnector3">
            <a:avLst/>
          </a:prstGeom>
          <a:ln w="28575">
            <a:solidFill>
              <a:srgbClr val="E96D0C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 Verbindung mit Pfeil 212">
            <a:extLst>
              <a:ext uri="{FF2B5EF4-FFF2-40B4-BE49-F238E27FC236}">
                <a16:creationId xmlns:a16="http://schemas.microsoft.com/office/drawing/2014/main" id="{F2A2C99B-706E-4061-9775-1E39B4D9F711}"/>
              </a:ext>
            </a:extLst>
          </p:cNvPr>
          <p:cNvCxnSpPr>
            <a:endCxn id="86" idx="0"/>
          </p:cNvCxnSpPr>
          <p:nvPr/>
        </p:nvCxnSpPr>
        <p:spPr>
          <a:xfrm>
            <a:off x="2777077" y="3285936"/>
            <a:ext cx="3453" cy="726972"/>
          </a:xfrm>
          <a:prstGeom prst="straightConnector1">
            <a:avLst/>
          </a:prstGeom>
          <a:ln w="28575">
            <a:solidFill>
              <a:srgbClr val="E96D0C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 Verbindung mit Pfeil 214">
            <a:extLst>
              <a:ext uri="{FF2B5EF4-FFF2-40B4-BE49-F238E27FC236}">
                <a16:creationId xmlns:a16="http://schemas.microsoft.com/office/drawing/2014/main" id="{D3C52076-CFE5-40BF-A076-66D863510BDE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 flipH="1">
            <a:off x="4931844" y="3279589"/>
            <a:ext cx="8892" cy="727975"/>
          </a:xfrm>
          <a:prstGeom prst="straightConnector1">
            <a:avLst/>
          </a:prstGeom>
          <a:ln w="28575">
            <a:solidFill>
              <a:srgbClr val="E96D0C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Verbinder: gewinkelt 216">
            <a:extLst>
              <a:ext uri="{FF2B5EF4-FFF2-40B4-BE49-F238E27FC236}">
                <a16:creationId xmlns:a16="http://schemas.microsoft.com/office/drawing/2014/main" id="{0ED5036A-4895-4866-980D-208069140E69}"/>
              </a:ext>
            </a:extLst>
          </p:cNvPr>
          <p:cNvCxnSpPr>
            <a:stCxn id="94" idx="2"/>
            <a:endCxn id="132" idx="0"/>
          </p:cNvCxnSpPr>
          <p:nvPr/>
        </p:nvCxnSpPr>
        <p:spPr>
          <a:xfrm rot="16200000" flipH="1">
            <a:off x="4875349" y="3344975"/>
            <a:ext cx="725231" cy="594457"/>
          </a:xfrm>
          <a:prstGeom prst="bentConnector3">
            <a:avLst/>
          </a:prstGeom>
          <a:ln w="28575">
            <a:solidFill>
              <a:srgbClr val="E96D0C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61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6D0C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6D0C"/>
                                      </p:to>
                                    </p:animClr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6D0C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6D0C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6D0C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6D0C"/>
                                      </p:to>
                                    </p:animClr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6D0C"/>
                                      </p:to>
                                    </p:animClr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6D0C"/>
                                      </p:to>
                                    </p:animClr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4F215E87-46B6-269B-7E1B-2B8873A3F96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4F215E87-46B6-269B-7E1B-2B8873A3F9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2357E687-E9BD-E951-ECF9-B68A74DB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 err="1"/>
              <a:t>Koordinator</a:t>
            </a:r>
            <a:r>
              <a:rPr lang="en-US" altLang="zh-CN" dirty="0"/>
              <a:t> Version 2: </a:t>
            </a:r>
            <a:r>
              <a:rPr lang="en-US" altLang="zh-CN" dirty="0" err="1"/>
              <a:t>zentraler</a:t>
            </a:r>
            <a:r>
              <a:rPr lang="en-US" altLang="zh-CN" dirty="0"/>
              <a:t> </a:t>
            </a:r>
            <a:r>
              <a:rPr lang="en-US" altLang="zh-CN" dirty="0" err="1"/>
              <a:t>Koordinator</a:t>
            </a:r>
            <a:r>
              <a:rPr lang="en-US" altLang="zh-CN" dirty="0"/>
              <a:t> </a:t>
            </a:r>
            <a:r>
              <a:rPr lang="en-US" altLang="zh-CN" dirty="0" err="1"/>
              <a:t>im</a:t>
            </a:r>
            <a:r>
              <a:rPr lang="en-US" altLang="zh-CN" dirty="0"/>
              <a:t> </a:t>
            </a:r>
            <a:r>
              <a:rPr lang="en-US" altLang="zh-CN" dirty="0" err="1"/>
              <a:t>Zonenmodul</a:t>
            </a:r>
            <a:endParaRPr lang="zh-CN" altLang="en-US" dirty="0"/>
          </a:p>
        </p:txBody>
      </p:sp>
      <p:sp>
        <p:nvSpPr>
          <p:cNvPr id="173" name="矩形 6">
            <a:extLst>
              <a:ext uri="{FF2B5EF4-FFF2-40B4-BE49-F238E27FC236}">
                <a16:creationId xmlns:a16="http://schemas.microsoft.com/office/drawing/2014/main" id="{92CAEBD7-1CC1-4700-A4E7-51F976257E75}"/>
              </a:ext>
            </a:extLst>
          </p:cNvPr>
          <p:cNvSpPr/>
          <p:nvPr/>
        </p:nvSpPr>
        <p:spPr>
          <a:xfrm>
            <a:off x="10699243" y="1737374"/>
            <a:ext cx="1495639" cy="289191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Funktion</a:t>
            </a:r>
            <a:r>
              <a:rPr lang="en-US" altLang="zh-CN" dirty="0"/>
              <a:t> 2</a:t>
            </a:r>
            <a:endParaRPr lang="zh-CN" altLang="en-US" dirty="0"/>
          </a:p>
        </p:txBody>
      </p:sp>
      <p:sp>
        <p:nvSpPr>
          <p:cNvPr id="174" name="矩形 8">
            <a:extLst>
              <a:ext uri="{FF2B5EF4-FFF2-40B4-BE49-F238E27FC236}">
                <a16:creationId xmlns:a16="http://schemas.microsoft.com/office/drawing/2014/main" id="{21A1670A-CC35-423C-9972-05339F220DB4}"/>
              </a:ext>
            </a:extLst>
          </p:cNvPr>
          <p:cNvSpPr/>
          <p:nvPr/>
        </p:nvSpPr>
        <p:spPr>
          <a:xfrm>
            <a:off x="10699242" y="1442579"/>
            <a:ext cx="1495639" cy="306757"/>
          </a:xfrm>
          <a:prstGeom prst="rect">
            <a:avLst/>
          </a:prstGeom>
          <a:solidFill>
            <a:srgbClr val="508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Funktion</a:t>
            </a:r>
            <a:r>
              <a:rPr lang="en-US" altLang="zh-CN" dirty="0"/>
              <a:t> 1</a:t>
            </a:r>
          </a:p>
        </p:txBody>
      </p:sp>
      <p:sp>
        <p:nvSpPr>
          <p:cNvPr id="38" name="文本框 35">
            <a:extLst>
              <a:ext uri="{FF2B5EF4-FFF2-40B4-BE49-F238E27FC236}">
                <a16:creationId xmlns:a16="http://schemas.microsoft.com/office/drawing/2014/main" id="{201FFD32-D3C9-41BC-AC61-D8CE14A72051}"/>
              </a:ext>
            </a:extLst>
          </p:cNvPr>
          <p:cNvSpPr txBox="1"/>
          <p:nvPr/>
        </p:nvSpPr>
        <p:spPr>
          <a:xfrm>
            <a:off x="6027640" y="1737374"/>
            <a:ext cx="456496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Funktion</a:t>
            </a:r>
            <a:r>
              <a:rPr lang="en-US" altLang="zh-CN" dirty="0"/>
              <a:t> 2 </a:t>
            </a:r>
            <a:r>
              <a:rPr lang="en-US" altLang="zh-CN" dirty="0" err="1"/>
              <a:t>als</a:t>
            </a:r>
            <a:r>
              <a:rPr lang="en-US" altLang="zh-CN" dirty="0"/>
              <a:t> </a:t>
            </a:r>
            <a:r>
              <a:rPr lang="en-US" altLang="zh-CN" dirty="0" err="1"/>
              <a:t>Beispiel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1. </a:t>
            </a:r>
            <a:r>
              <a:rPr lang="en-US" altLang="zh-CN" dirty="0" err="1"/>
              <a:t>Aktivierung</a:t>
            </a:r>
            <a:r>
              <a:rPr lang="en-US" altLang="zh-CN" dirty="0"/>
              <a:t> Sensor + </a:t>
            </a:r>
            <a:r>
              <a:rPr lang="en-US" altLang="zh-CN" dirty="0" err="1"/>
              <a:t>Bearbeitungszeit</a:t>
            </a:r>
            <a:r>
              <a:rPr lang="en-US" altLang="zh-CN" dirty="0"/>
              <a:t> Sensor</a:t>
            </a:r>
          </a:p>
          <a:p>
            <a:r>
              <a:rPr lang="en-US" altLang="zh-CN" dirty="0"/>
              <a:t>2. </a:t>
            </a:r>
            <a:r>
              <a:rPr lang="en-US" altLang="zh-CN" dirty="0" err="1"/>
              <a:t>Übertragungszeit</a:t>
            </a:r>
            <a:r>
              <a:rPr lang="en-US" altLang="zh-CN" dirty="0"/>
              <a:t> CAN 1</a:t>
            </a:r>
          </a:p>
          <a:p>
            <a:r>
              <a:rPr lang="en-US" altLang="zh-CN" dirty="0"/>
              <a:t>3. </a:t>
            </a:r>
            <a:r>
              <a:rPr lang="en-US" altLang="zh-CN" dirty="0" err="1"/>
              <a:t>Aktivierung</a:t>
            </a:r>
            <a:r>
              <a:rPr lang="en-US" altLang="zh-CN" dirty="0"/>
              <a:t> ZM 1 + </a:t>
            </a:r>
            <a:r>
              <a:rPr lang="en-US" altLang="zh-CN" dirty="0" err="1"/>
              <a:t>Bearbeitungszeit</a:t>
            </a:r>
            <a:r>
              <a:rPr lang="en-US" altLang="zh-CN" dirty="0"/>
              <a:t> ZM 1</a:t>
            </a:r>
          </a:p>
          <a:p>
            <a:r>
              <a:rPr lang="en-US" altLang="zh-CN" dirty="0"/>
              <a:t>4. </a:t>
            </a:r>
            <a:r>
              <a:rPr lang="en-US" altLang="zh-CN" dirty="0" err="1"/>
              <a:t>Übertragungszeit</a:t>
            </a:r>
            <a:r>
              <a:rPr lang="en-US" altLang="zh-CN" dirty="0"/>
              <a:t> ETH</a:t>
            </a:r>
          </a:p>
          <a:p>
            <a:r>
              <a:rPr lang="en-US" altLang="zh-CN" dirty="0"/>
              <a:t>5. </a:t>
            </a:r>
            <a:r>
              <a:rPr lang="en-US" altLang="zh-CN" dirty="0" err="1"/>
              <a:t>Aktivierung</a:t>
            </a:r>
            <a:r>
              <a:rPr lang="en-US" altLang="zh-CN" dirty="0"/>
              <a:t> IP und </a:t>
            </a:r>
            <a:r>
              <a:rPr lang="en-US" altLang="zh-CN" dirty="0" err="1"/>
              <a:t>reste</a:t>
            </a:r>
            <a:r>
              <a:rPr lang="en-US" altLang="zh-CN" dirty="0"/>
              <a:t> ZMs</a:t>
            </a:r>
          </a:p>
          <a:p>
            <a:r>
              <a:rPr lang="en-US" altLang="zh-CN" dirty="0"/>
              <a:t> + </a:t>
            </a:r>
            <a:r>
              <a:rPr lang="en-US" altLang="zh-CN" dirty="0" err="1"/>
              <a:t>Bearbeitungszeit</a:t>
            </a:r>
            <a:r>
              <a:rPr lang="en-US" altLang="zh-CN" dirty="0"/>
              <a:t> IP und </a:t>
            </a:r>
            <a:r>
              <a:rPr lang="en-US" altLang="zh-CN" dirty="0" err="1"/>
              <a:t>reste</a:t>
            </a:r>
            <a:r>
              <a:rPr lang="en-US" altLang="zh-CN" dirty="0"/>
              <a:t> ZMs</a:t>
            </a:r>
          </a:p>
          <a:p>
            <a:r>
              <a:rPr lang="en-US" altLang="zh-CN" dirty="0"/>
              <a:t>6. </a:t>
            </a:r>
            <a:r>
              <a:rPr lang="en-US" altLang="zh-CN" dirty="0" err="1"/>
              <a:t>Übertragungszeit</a:t>
            </a:r>
            <a:r>
              <a:rPr lang="en-US" altLang="zh-CN" dirty="0"/>
              <a:t> CAN</a:t>
            </a:r>
          </a:p>
          <a:p>
            <a:r>
              <a:rPr lang="en-US" altLang="zh-CN" dirty="0"/>
              <a:t>7. </a:t>
            </a:r>
            <a:r>
              <a:rPr lang="en-US" altLang="zh-CN" dirty="0" err="1"/>
              <a:t>Aktivierung</a:t>
            </a:r>
            <a:r>
              <a:rPr lang="en-US" altLang="zh-CN" dirty="0"/>
              <a:t> </a:t>
            </a:r>
            <a:r>
              <a:rPr lang="en-US" altLang="zh-CN" dirty="0" err="1"/>
              <a:t>Aktor</a:t>
            </a:r>
            <a:r>
              <a:rPr lang="en-US" altLang="zh-CN" dirty="0"/>
              <a:t> + </a:t>
            </a:r>
            <a:r>
              <a:rPr lang="en-US" altLang="zh-CN" dirty="0" err="1"/>
              <a:t>Bearbeitungszeit</a:t>
            </a:r>
            <a:r>
              <a:rPr lang="en-US" altLang="zh-CN" dirty="0"/>
              <a:t> </a:t>
            </a:r>
            <a:r>
              <a:rPr lang="en-US" altLang="zh-CN" dirty="0" err="1"/>
              <a:t>Aktor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Summe</a:t>
            </a:r>
            <a:r>
              <a:rPr lang="en-US" altLang="zh-CN" dirty="0"/>
              <a:t> = </a:t>
            </a:r>
            <a:r>
              <a:rPr lang="en-US" altLang="zh-CN" dirty="0" err="1"/>
              <a:t>gesamte</a:t>
            </a:r>
            <a:r>
              <a:rPr lang="en-US" altLang="zh-CN" dirty="0"/>
              <a:t> </a:t>
            </a:r>
            <a:r>
              <a:rPr lang="en-US" altLang="zh-CN" dirty="0" err="1"/>
              <a:t>Aufstartzeit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F871B54-C741-46DB-B1B6-59116E9C08AB}"/>
              </a:ext>
            </a:extLst>
          </p:cNvPr>
          <p:cNvCxnSpPr>
            <a:cxnSpLocks/>
            <a:stCxn id="135" idx="0"/>
            <a:endCxn id="136" idx="2"/>
          </p:cNvCxnSpPr>
          <p:nvPr/>
        </p:nvCxnSpPr>
        <p:spPr>
          <a:xfrm rot="5400000" flipH="1" flipV="1">
            <a:off x="1463943" y="1671202"/>
            <a:ext cx="890338" cy="1743377"/>
          </a:xfrm>
          <a:prstGeom prst="bentConnector3">
            <a:avLst>
              <a:gd name="adj1" fmla="val 50000"/>
            </a:avLst>
          </a:prstGeom>
          <a:ln w="19050">
            <a:solidFill>
              <a:srgbClr val="E96D0C"/>
            </a:solidFill>
            <a:prstDash val="sysDot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5">
            <a:extLst>
              <a:ext uri="{FF2B5EF4-FFF2-40B4-BE49-F238E27FC236}">
                <a16:creationId xmlns:a16="http://schemas.microsoft.com/office/drawing/2014/main" id="{7192421B-A1F3-4A29-8E8B-A29809C674AA}"/>
              </a:ext>
            </a:extLst>
          </p:cNvPr>
          <p:cNvSpPr/>
          <p:nvPr/>
        </p:nvSpPr>
        <p:spPr>
          <a:xfrm>
            <a:off x="381324" y="4012911"/>
            <a:ext cx="502364" cy="5598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</a:p>
          <a:p>
            <a:pPr algn="ctr"/>
            <a:r>
              <a:rPr lang="en-US" altLang="zh-CN" sz="1400" dirty="0"/>
              <a:t>A1</a:t>
            </a:r>
            <a:endParaRPr lang="zh-CN" altLang="en-US" sz="1400" dirty="0"/>
          </a:p>
        </p:txBody>
      </p:sp>
      <p:sp>
        <p:nvSpPr>
          <p:cNvPr id="80" name="矩形 7">
            <a:extLst>
              <a:ext uri="{FF2B5EF4-FFF2-40B4-BE49-F238E27FC236}">
                <a16:creationId xmlns:a16="http://schemas.microsoft.com/office/drawing/2014/main" id="{69EA756B-8DD3-439F-B053-3876619C5282}"/>
              </a:ext>
            </a:extLst>
          </p:cNvPr>
          <p:cNvSpPr/>
          <p:nvPr/>
        </p:nvSpPr>
        <p:spPr>
          <a:xfrm>
            <a:off x="3062349" y="1796669"/>
            <a:ext cx="596721" cy="3010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81" name="矩形 8">
            <a:extLst>
              <a:ext uri="{FF2B5EF4-FFF2-40B4-BE49-F238E27FC236}">
                <a16:creationId xmlns:a16="http://schemas.microsoft.com/office/drawing/2014/main" id="{B0C17D8F-79D9-42CC-846E-33442CC613B3}"/>
              </a:ext>
            </a:extLst>
          </p:cNvPr>
          <p:cNvSpPr/>
          <p:nvPr/>
        </p:nvSpPr>
        <p:spPr>
          <a:xfrm>
            <a:off x="3069186" y="2978535"/>
            <a:ext cx="589884" cy="3074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82" name="文本框 21">
            <a:extLst>
              <a:ext uri="{FF2B5EF4-FFF2-40B4-BE49-F238E27FC236}">
                <a16:creationId xmlns:a16="http://schemas.microsoft.com/office/drawing/2014/main" id="{7671F0E2-173C-4E27-B0CF-546F04F339C6}"/>
              </a:ext>
            </a:extLst>
          </p:cNvPr>
          <p:cNvSpPr txBox="1"/>
          <p:nvPr/>
        </p:nvSpPr>
        <p:spPr>
          <a:xfrm>
            <a:off x="132219" y="3380593"/>
            <a:ext cx="49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CAN</a:t>
            </a:r>
          </a:p>
          <a:p>
            <a:pPr algn="ctr"/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83" name="文本框 20">
            <a:extLst>
              <a:ext uri="{FF2B5EF4-FFF2-40B4-BE49-F238E27FC236}">
                <a16:creationId xmlns:a16="http://schemas.microsoft.com/office/drawing/2014/main" id="{ADCCC179-DA92-4FE5-9AD6-87470D352403}"/>
              </a:ext>
            </a:extLst>
          </p:cNvPr>
          <p:cNvSpPr txBox="1"/>
          <p:nvPr/>
        </p:nvSpPr>
        <p:spPr>
          <a:xfrm>
            <a:off x="144908" y="241047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ETH</a:t>
            </a:r>
            <a:endParaRPr lang="zh-CN" altLang="en-US" sz="1400" dirty="0"/>
          </a:p>
        </p:txBody>
      </p:sp>
      <p:sp>
        <p:nvSpPr>
          <p:cNvPr id="84" name="文本框 22">
            <a:extLst>
              <a:ext uri="{FF2B5EF4-FFF2-40B4-BE49-F238E27FC236}">
                <a16:creationId xmlns:a16="http://schemas.microsoft.com/office/drawing/2014/main" id="{53307FD3-0EE0-4D1A-8C62-0F4FE8CA857C}"/>
              </a:ext>
            </a:extLst>
          </p:cNvPr>
          <p:cNvSpPr txBox="1"/>
          <p:nvPr/>
        </p:nvSpPr>
        <p:spPr>
          <a:xfrm>
            <a:off x="2257260" y="3388692"/>
            <a:ext cx="49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CAN</a:t>
            </a:r>
          </a:p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85" name="矩形 27">
            <a:extLst>
              <a:ext uri="{FF2B5EF4-FFF2-40B4-BE49-F238E27FC236}">
                <a16:creationId xmlns:a16="http://schemas.microsoft.com/office/drawing/2014/main" id="{971C5C16-2D22-4D8C-8180-23A4DE05716D}"/>
              </a:ext>
            </a:extLst>
          </p:cNvPr>
          <p:cNvSpPr/>
          <p:nvPr/>
        </p:nvSpPr>
        <p:spPr>
          <a:xfrm>
            <a:off x="1660890" y="4019261"/>
            <a:ext cx="504000" cy="5598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  <a:p>
            <a:pPr algn="ctr"/>
            <a:r>
              <a:rPr lang="en-US" altLang="zh-CN" sz="1400" dirty="0"/>
              <a:t>A1</a:t>
            </a:r>
            <a:endParaRPr lang="zh-CN" altLang="en-US" sz="1400" dirty="0"/>
          </a:p>
        </p:txBody>
      </p:sp>
      <p:sp>
        <p:nvSpPr>
          <p:cNvPr id="86" name="矩形 30">
            <a:extLst>
              <a:ext uri="{FF2B5EF4-FFF2-40B4-BE49-F238E27FC236}">
                <a16:creationId xmlns:a16="http://schemas.microsoft.com/office/drawing/2014/main" id="{C2207096-98D5-44DF-915E-631EDE7EE7B4}"/>
              </a:ext>
            </a:extLst>
          </p:cNvPr>
          <p:cNvSpPr/>
          <p:nvPr/>
        </p:nvSpPr>
        <p:spPr>
          <a:xfrm>
            <a:off x="2528530" y="4012908"/>
            <a:ext cx="504000" cy="553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</a:p>
          <a:p>
            <a:pPr algn="ctr"/>
            <a:r>
              <a:rPr lang="en-US" altLang="zh-CN" sz="1400" dirty="0"/>
              <a:t>B1</a:t>
            </a:r>
            <a:endParaRPr lang="zh-CN" altLang="en-US" sz="1400" dirty="0"/>
          </a:p>
        </p:txBody>
      </p:sp>
      <p:sp>
        <p:nvSpPr>
          <p:cNvPr id="87" name="矩形 6">
            <a:extLst>
              <a:ext uri="{FF2B5EF4-FFF2-40B4-BE49-F238E27FC236}">
                <a16:creationId xmlns:a16="http://schemas.microsoft.com/office/drawing/2014/main" id="{D48E712F-F128-483D-8767-A45A495B6030}"/>
              </a:ext>
            </a:extLst>
          </p:cNvPr>
          <p:cNvSpPr/>
          <p:nvPr/>
        </p:nvSpPr>
        <p:spPr>
          <a:xfrm>
            <a:off x="1320864" y="2988060"/>
            <a:ext cx="579058" cy="3010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88" name="矩形 32">
            <a:extLst>
              <a:ext uri="{FF2B5EF4-FFF2-40B4-BE49-F238E27FC236}">
                <a16:creationId xmlns:a16="http://schemas.microsoft.com/office/drawing/2014/main" id="{659C9D01-1CEE-4881-8749-E5657A4007F8}"/>
              </a:ext>
            </a:extLst>
          </p:cNvPr>
          <p:cNvSpPr/>
          <p:nvPr/>
        </p:nvSpPr>
        <p:spPr>
          <a:xfrm>
            <a:off x="3113755" y="4012908"/>
            <a:ext cx="504000" cy="555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  <a:p>
            <a:pPr algn="ctr"/>
            <a:r>
              <a:rPr lang="en-US" altLang="zh-CN" sz="1400" dirty="0"/>
              <a:t>B1</a:t>
            </a:r>
            <a:endParaRPr lang="zh-CN" altLang="en-US" sz="1400" dirty="0"/>
          </a:p>
        </p:txBody>
      </p:sp>
      <p:cxnSp>
        <p:nvCxnSpPr>
          <p:cNvPr id="89" name="连接符: 肘形 41">
            <a:extLst>
              <a:ext uri="{FF2B5EF4-FFF2-40B4-BE49-F238E27FC236}">
                <a16:creationId xmlns:a16="http://schemas.microsoft.com/office/drawing/2014/main" id="{3DF4C438-BA88-47C4-BB9C-F5F25620BCFD}"/>
              </a:ext>
            </a:extLst>
          </p:cNvPr>
          <p:cNvCxnSpPr>
            <a:cxnSpLocks/>
            <a:stCxn id="80" idx="2"/>
            <a:endCxn id="87" idx="0"/>
          </p:cNvCxnSpPr>
          <p:nvPr/>
        </p:nvCxnSpPr>
        <p:spPr>
          <a:xfrm rot="5400000">
            <a:off x="2040382" y="1667732"/>
            <a:ext cx="890340" cy="1750317"/>
          </a:xfrm>
          <a:prstGeom prst="bentConnector3">
            <a:avLst>
              <a:gd name="adj1" fmla="val 56847"/>
            </a:avLst>
          </a:prstGeom>
          <a:ln w="19050">
            <a:solidFill>
              <a:srgbClr val="50813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肘形 47">
            <a:extLst>
              <a:ext uri="{FF2B5EF4-FFF2-40B4-BE49-F238E27FC236}">
                <a16:creationId xmlns:a16="http://schemas.microsoft.com/office/drawing/2014/main" id="{6F09B8ED-C19B-48DB-A421-3503097D90B2}"/>
              </a:ext>
            </a:extLst>
          </p:cNvPr>
          <p:cNvCxnSpPr>
            <a:cxnSpLocks/>
            <a:stCxn id="135" idx="2"/>
            <a:endCxn id="79" idx="0"/>
          </p:cNvCxnSpPr>
          <p:nvPr/>
        </p:nvCxnSpPr>
        <p:spPr>
          <a:xfrm rot="5400000">
            <a:off x="473065" y="3448552"/>
            <a:ext cx="723800" cy="404918"/>
          </a:xfrm>
          <a:prstGeom prst="bentConnector3">
            <a:avLst>
              <a:gd name="adj1" fmla="val 50000"/>
            </a:avLst>
          </a:prstGeom>
          <a:ln w="19050">
            <a:solidFill>
              <a:srgbClr val="E96D0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49">
            <a:extLst>
              <a:ext uri="{FF2B5EF4-FFF2-40B4-BE49-F238E27FC236}">
                <a16:creationId xmlns:a16="http://schemas.microsoft.com/office/drawing/2014/main" id="{930156EA-4207-4218-B1FD-B5F0C6D264A2}"/>
              </a:ext>
            </a:extLst>
          </p:cNvPr>
          <p:cNvCxnSpPr>
            <a:cxnSpLocks/>
            <a:endCxn id="85" idx="0"/>
          </p:cNvCxnSpPr>
          <p:nvPr/>
        </p:nvCxnSpPr>
        <p:spPr>
          <a:xfrm rot="16200000" flipH="1">
            <a:off x="1256109" y="3362479"/>
            <a:ext cx="730151" cy="58341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矩形 66">
            <a:extLst>
              <a:ext uri="{FF2B5EF4-FFF2-40B4-BE49-F238E27FC236}">
                <a16:creationId xmlns:a16="http://schemas.microsoft.com/office/drawing/2014/main" id="{3742838B-F9A6-4532-A5D7-ED0D7982425D}"/>
              </a:ext>
            </a:extLst>
          </p:cNvPr>
          <p:cNvSpPr/>
          <p:nvPr/>
        </p:nvSpPr>
        <p:spPr>
          <a:xfrm>
            <a:off x="4346279" y="2978535"/>
            <a:ext cx="1188914" cy="3010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Zonenmodul</a:t>
            </a:r>
            <a:r>
              <a:rPr lang="en-US" altLang="zh-CN" sz="1400" dirty="0"/>
              <a:t> C</a:t>
            </a:r>
            <a:endParaRPr lang="zh-CN" altLang="en-US" sz="1400" dirty="0"/>
          </a:p>
        </p:txBody>
      </p:sp>
      <p:sp>
        <p:nvSpPr>
          <p:cNvPr id="95" name="文本框 68">
            <a:extLst>
              <a:ext uri="{FF2B5EF4-FFF2-40B4-BE49-F238E27FC236}">
                <a16:creationId xmlns:a16="http://schemas.microsoft.com/office/drawing/2014/main" id="{E57C900C-2CA4-460C-85BF-E8811E4A9871}"/>
              </a:ext>
            </a:extLst>
          </p:cNvPr>
          <p:cNvSpPr txBox="1"/>
          <p:nvPr/>
        </p:nvSpPr>
        <p:spPr>
          <a:xfrm>
            <a:off x="3889810" y="3380593"/>
            <a:ext cx="49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CAN</a:t>
            </a:r>
            <a:br>
              <a:rPr lang="en-US" altLang="zh-CN" sz="1400" dirty="0"/>
            </a:br>
            <a:r>
              <a:rPr lang="en-US" altLang="zh-CN" sz="1400" dirty="0"/>
              <a:t>C</a:t>
            </a:r>
            <a:endParaRPr lang="zh-CN" altLang="en-US" sz="1400" dirty="0"/>
          </a:p>
        </p:txBody>
      </p:sp>
      <p:sp>
        <p:nvSpPr>
          <p:cNvPr id="96" name="矩形 69">
            <a:extLst>
              <a:ext uri="{FF2B5EF4-FFF2-40B4-BE49-F238E27FC236}">
                <a16:creationId xmlns:a16="http://schemas.microsoft.com/office/drawing/2014/main" id="{3519B0A8-CF13-4A7A-8F14-D5CF80BB5EF0}"/>
              </a:ext>
            </a:extLst>
          </p:cNvPr>
          <p:cNvSpPr/>
          <p:nvPr/>
        </p:nvSpPr>
        <p:spPr>
          <a:xfrm>
            <a:off x="4077312" y="4008175"/>
            <a:ext cx="502365" cy="582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</a:p>
          <a:p>
            <a:pPr algn="ctr"/>
            <a:r>
              <a:rPr lang="en-US" altLang="zh-CN" sz="1400" dirty="0"/>
              <a:t>C1</a:t>
            </a:r>
            <a:endParaRPr lang="zh-CN" altLang="en-US" sz="1400" dirty="0"/>
          </a:p>
        </p:txBody>
      </p:sp>
      <p:sp>
        <p:nvSpPr>
          <p:cNvPr id="97" name="矩形 71">
            <a:extLst>
              <a:ext uri="{FF2B5EF4-FFF2-40B4-BE49-F238E27FC236}">
                <a16:creationId xmlns:a16="http://schemas.microsoft.com/office/drawing/2014/main" id="{D9320046-B784-4902-B7C4-12E401A948D6}"/>
              </a:ext>
            </a:extLst>
          </p:cNvPr>
          <p:cNvSpPr/>
          <p:nvPr/>
        </p:nvSpPr>
        <p:spPr>
          <a:xfrm>
            <a:off x="4681190" y="4007564"/>
            <a:ext cx="501307" cy="5829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  <a:p>
            <a:pPr algn="ctr"/>
            <a:r>
              <a:rPr lang="en-US" altLang="zh-CN" sz="1400" dirty="0"/>
              <a:t>C1</a:t>
            </a:r>
            <a:endParaRPr lang="zh-CN" altLang="en-US" sz="1400" dirty="0"/>
          </a:p>
        </p:txBody>
      </p:sp>
      <p:cxnSp>
        <p:nvCxnSpPr>
          <p:cNvPr id="98" name="连接符: 肘形 73">
            <a:extLst>
              <a:ext uri="{FF2B5EF4-FFF2-40B4-BE49-F238E27FC236}">
                <a16:creationId xmlns:a16="http://schemas.microsoft.com/office/drawing/2014/main" id="{42897A92-B37F-4CFD-8902-2D9534A543C4}"/>
              </a:ext>
            </a:extLst>
          </p:cNvPr>
          <p:cNvCxnSpPr>
            <a:cxnSpLocks/>
            <a:stCxn id="94" idx="2"/>
            <a:endCxn id="96" idx="0"/>
          </p:cNvCxnSpPr>
          <p:nvPr/>
        </p:nvCxnSpPr>
        <p:spPr>
          <a:xfrm rot="5400000">
            <a:off x="4270323" y="3337762"/>
            <a:ext cx="728586" cy="612241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连接符: 肘形 74">
            <a:extLst>
              <a:ext uri="{FF2B5EF4-FFF2-40B4-BE49-F238E27FC236}">
                <a16:creationId xmlns:a16="http://schemas.microsoft.com/office/drawing/2014/main" id="{F5ED4F28-A933-4E37-9DE7-D51A4A3E1B2F}"/>
              </a:ext>
            </a:extLst>
          </p:cNvPr>
          <p:cNvCxnSpPr>
            <a:cxnSpLocks/>
            <a:stCxn id="94" idx="2"/>
            <a:endCxn id="97" idx="0"/>
          </p:cNvCxnSpPr>
          <p:nvPr/>
        </p:nvCxnSpPr>
        <p:spPr>
          <a:xfrm rot="5400000">
            <a:off x="4572303" y="3639130"/>
            <a:ext cx="727975" cy="8892"/>
          </a:xfrm>
          <a:prstGeom prst="bentConnector3">
            <a:avLst/>
          </a:prstGeom>
          <a:ln w="19050">
            <a:solidFill>
              <a:srgbClr val="E96D0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5">
            <a:extLst>
              <a:ext uri="{FF2B5EF4-FFF2-40B4-BE49-F238E27FC236}">
                <a16:creationId xmlns:a16="http://schemas.microsoft.com/office/drawing/2014/main" id="{5D3A2A13-5DB3-4ACA-9B3C-D46BDF39E4F4}"/>
              </a:ext>
            </a:extLst>
          </p:cNvPr>
          <p:cNvSpPr/>
          <p:nvPr/>
        </p:nvSpPr>
        <p:spPr>
          <a:xfrm>
            <a:off x="1026979" y="4012912"/>
            <a:ext cx="504000" cy="5598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</a:p>
          <a:p>
            <a:pPr algn="ctr"/>
            <a:r>
              <a:rPr lang="en-US" altLang="zh-CN" sz="1400" dirty="0"/>
              <a:t>A2</a:t>
            </a:r>
            <a:endParaRPr lang="zh-CN" altLang="en-US" sz="1400" dirty="0"/>
          </a:p>
        </p:txBody>
      </p:sp>
      <p:cxnSp>
        <p:nvCxnSpPr>
          <p:cNvPr id="101" name="Verbinder: gewinkelt 100">
            <a:extLst>
              <a:ext uri="{FF2B5EF4-FFF2-40B4-BE49-F238E27FC236}">
                <a16:creationId xmlns:a16="http://schemas.microsoft.com/office/drawing/2014/main" id="{3F8B9336-FB25-46ED-B130-B212AFB28FDC}"/>
              </a:ext>
            </a:extLst>
          </p:cNvPr>
          <p:cNvCxnSpPr>
            <a:cxnSpLocks/>
            <a:stCxn id="87" idx="2"/>
            <a:endCxn id="100" idx="0"/>
          </p:cNvCxnSpPr>
          <p:nvPr/>
        </p:nvCxnSpPr>
        <p:spPr>
          <a:xfrm rot="5400000">
            <a:off x="1082786" y="3485304"/>
            <a:ext cx="723801" cy="331414"/>
          </a:xfrm>
          <a:prstGeom prst="bentConnector3">
            <a:avLst>
              <a:gd name="adj1" fmla="val 50000"/>
            </a:avLst>
          </a:prstGeom>
          <a:ln w="19050">
            <a:solidFill>
              <a:srgbClr val="50813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71">
            <a:extLst>
              <a:ext uri="{FF2B5EF4-FFF2-40B4-BE49-F238E27FC236}">
                <a16:creationId xmlns:a16="http://schemas.microsoft.com/office/drawing/2014/main" id="{4E27F960-2724-4E47-999B-9F8F0EA54C97}"/>
              </a:ext>
            </a:extLst>
          </p:cNvPr>
          <p:cNvSpPr/>
          <p:nvPr/>
        </p:nvSpPr>
        <p:spPr>
          <a:xfrm>
            <a:off x="5284539" y="4004820"/>
            <a:ext cx="501307" cy="5887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  <a:p>
            <a:pPr algn="ctr"/>
            <a:r>
              <a:rPr lang="en-US" altLang="zh-CN" sz="1400" dirty="0"/>
              <a:t>C2</a:t>
            </a:r>
            <a:endParaRPr lang="zh-CN" altLang="en-US" sz="1400" dirty="0"/>
          </a:p>
        </p:txBody>
      </p:sp>
      <p:cxnSp>
        <p:nvCxnSpPr>
          <p:cNvPr id="133" name="Verbinder: gewinkelt 132">
            <a:extLst>
              <a:ext uri="{FF2B5EF4-FFF2-40B4-BE49-F238E27FC236}">
                <a16:creationId xmlns:a16="http://schemas.microsoft.com/office/drawing/2014/main" id="{942B6086-D6D0-435A-A75B-3A08847227CC}"/>
              </a:ext>
            </a:extLst>
          </p:cNvPr>
          <p:cNvCxnSpPr>
            <a:cxnSpLocks/>
            <a:stCxn id="94" idx="2"/>
            <a:endCxn id="132" idx="0"/>
          </p:cNvCxnSpPr>
          <p:nvPr/>
        </p:nvCxnSpPr>
        <p:spPr>
          <a:xfrm rot="16200000" flipH="1">
            <a:off x="4875349" y="3344975"/>
            <a:ext cx="725231" cy="594457"/>
          </a:xfrm>
          <a:prstGeom prst="bentConnector3">
            <a:avLst/>
          </a:prstGeom>
          <a:ln w="19050">
            <a:solidFill>
              <a:srgbClr val="E96D0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Verbinder: gewinkelt 133">
            <a:extLst>
              <a:ext uri="{FF2B5EF4-FFF2-40B4-BE49-F238E27FC236}">
                <a16:creationId xmlns:a16="http://schemas.microsoft.com/office/drawing/2014/main" id="{D33ACFC3-75ED-44F5-A38D-D3BA57CBB500}"/>
              </a:ext>
            </a:extLst>
          </p:cNvPr>
          <p:cNvCxnSpPr>
            <a:cxnSpLocks/>
            <a:stCxn id="136" idx="2"/>
            <a:endCxn id="94" idx="0"/>
          </p:cNvCxnSpPr>
          <p:nvPr/>
        </p:nvCxnSpPr>
        <p:spPr>
          <a:xfrm rot="16200000" flipH="1">
            <a:off x="3420361" y="1458160"/>
            <a:ext cx="880814" cy="2159935"/>
          </a:xfrm>
          <a:prstGeom prst="bentConnector3">
            <a:avLst>
              <a:gd name="adj1" fmla="val 50000"/>
            </a:avLst>
          </a:prstGeom>
          <a:ln w="19050">
            <a:solidFill>
              <a:srgbClr val="E96D0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6">
            <a:extLst>
              <a:ext uri="{FF2B5EF4-FFF2-40B4-BE49-F238E27FC236}">
                <a16:creationId xmlns:a16="http://schemas.microsoft.com/office/drawing/2014/main" id="{8E372422-5AC1-4863-9BB9-F70BA1F5E6F6}"/>
              </a:ext>
            </a:extLst>
          </p:cNvPr>
          <p:cNvSpPr/>
          <p:nvPr/>
        </p:nvSpPr>
        <p:spPr>
          <a:xfrm>
            <a:off x="744844" y="2988059"/>
            <a:ext cx="585160" cy="3010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6" name="矩形 7">
            <a:extLst>
              <a:ext uri="{FF2B5EF4-FFF2-40B4-BE49-F238E27FC236}">
                <a16:creationId xmlns:a16="http://schemas.microsoft.com/office/drawing/2014/main" id="{70FF69B6-81CA-48C1-BF97-20C4CC639B5B}"/>
              </a:ext>
            </a:extLst>
          </p:cNvPr>
          <p:cNvSpPr/>
          <p:nvPr/>
        </p:nvSpPr>
        <p:spPr>
          <a:xfrm>
            <a:off x="2494996" y="1796670"/>
            <a:ext cx="571610" cy="3010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37" name="矩形 8">
            <a:extLst>
              <a:ext uri="{FF2B5EF4-FFF2-40B4-BE49-F238E27FC236}">
                <a16:creationId xmlns:a16="http://schemas.microsoft.com/office/drawing/2014/main" id="{04B40436-A706-46A7-8C85-525EA48EF8B8}"/>
              </a:ext>
            </a:extLst>
          </p:cNvPr>
          <p:cNvSpPr/>
          <p:nvPr/>
        </p:nvSpPr>
        <p:spPr>
          <a:xfrm>
            <a:off x="2487548" y="2981709"/>
            <a:ext cx="579058" cy="3010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20A0CA4F-AA50-4404-8ECA-9E8AEB1FB91A}"/>
              </a:ext>
            </a:extLst>
          </p:cNvPr>
          <p:cNvSpPr txBox="1"/>
          <p:nvPr/>
        </p:nvSpPr>
        <p:spPr>
          <a:xfrm>
            <a:off x="821904" y="3025671"/>
            <a:ext cx="1055289" cy="5078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zh-CN" sz="1400" dirty="0" err="1">
                <a:solidFill>
                  <a:schemeClr val="bg1"/>
                </a:solidFill>
              </a:rPr>
              <a:t>Zonenmodul</a:t>
            </a:r>
            <a:r>
              <a:rPr lang="en-US" altLang="zh-CN" sz="1400" dirty="0">
                <a:solidFill>
                  <a:schemeClr val="bg1"/>
                </a:solidFill>
              </a:rPr>
              <a:t> A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de-DE" sz="1400" kern="1200" dirty="0" err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B3186794-9D0F-46FB-B572-573DBCD5E879}"/>
              </a:ext>
            </a:extLst>
          </p:cNvPr>
          <p:cNvSpPr txBox="1"/>
          <p:nvPr/>
        </p:nvSpPr>
        <p:spPr>
          <a:xfrm>
            <a:off x="2985662" y="1820827"/>
            <a:ext cx="182742" cy="6309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zh-CN" dirty="0">
                <a:solidFill>
                  <a:schemeClr val="bg1"/>
                </a:solidFill>
              </a:rPr>
              <a:t>IP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de-DE" sz="1800" kern="1200" dirty="0" err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F70B0AB8-E8F4-43ED-8A78-A517CCF481ED}"/>
              </a:ext>
            </a:extLst>
          </p:cNvPr>
          <p:cNvSpPr txBox="1"/>
          <p:nvPr/>
        </p:nvSpPr>
        <p:spPr>
          <a:xfrm>
            <a:off x="2584371" y="3032021"/>
            <a:ext cx="1056892" cy="5078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zh-CN" sz="1400" dirty="0" err="1">
                <a:solidFill>
                  <a:schemeClr val="bg1"/>
                </a:solidFill>
              </a:rPr>
              <a:t>Zonenmodul</a:t>
            </a:r>
            <a:r>
              <a:rPr lang="en-US" altLang="zh-CN" sz="1400" dirty="0">
                <a:solidFill>
                  <a:schemeClr val="bg1"/>
                </a:solidFill>
              </a:rPr>
              <a:t> B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de-DE" sz="1400" kern="1200" dirty="0" err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1" name="Verbinder: gewinkelt 140">
            <a:extLst>
              <a:ext uri="{FF2B5EF4-FFF2-40B4-BE49-F238E27FC236}">
                <a16:creationId xmlns:a16="http://schemas.microsoft.com/office/drawing/2014/main" id="{BD98AA6A-C25C-463C-A595-73F599160897}"/>
              </a:ext>
            </a:extLst>
          </p:cNvPr>
          <p:cNvCxnSpPr>
            <a:cxnSpLocks/>
            <a:stCxn id="136" idx="2"/>
            <a:endCxn id="137" idx="0"/>
          </p:cNvCxnSpPr>
          <p:nvPr/>
        </p:nvCxnSpPr>
        <p:spPr>
          <a:xfrm rot="5400000">
            <a:off x="2336945" y="2537853"/>
            <a:ext cx="883988" cy="3724"/>
          </a:xfrm>
          <a:prstGeom prst="bentConnector3">
            <a:avLst>
              <a:gd name="adj1" fmla="val 50000"/>
            </a:avLst>
          </a:prstGeom>
          <a:ln w="19050">
            <a:solidFill>
              <a:srgbClr val="E96D0C"/>
            </a:solidFill>
            <a:prstDash val="sysDot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Verbinder: gewinkelt 141">
            <a:extLst>
              <a:ext uri="{FF2B5EF4-FFF2-40B4-BE49-F238E27FC236}">
                <a16:creationId xmlns:a16="http://schemas.microsoft.com/office/drawing/2014/main" id="{71EFE356-224F-41F7-967E-AF6C9BAB490D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 rot="16200000" flipH="1">
            <a:off x="2922012" y="2536418"/>
            <a:ext cx="880815" cy="3418"/>
          </a:xfrm>
          <a:prstGeom prst="bentConnector3">
            <a:avLst>
              <a:gd name="adj1" fmla="val 50000"/>
            </a:avLst>
          </a:prstGeom>
          <a:ln w="19050">
            <a:solidFill>
              <a:srgbClr val="508130"/>
            </a:solidFill>
            <a:prstDash val="sysDot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6212701E-E855-4612-A442-D0BC766ABC0C}"/>
              </a:ext>
            </a:extLst>
          </p:cNvPr>
          <p:cNvCxnSpPr>
            <a:cxnSpLocks/>
            <a:stCxn id="86" idx="0"/>
            <a:endCxn id="137" idx="2"/>
          </p:cNvCxnSpPr>
          <p:nvPr/>
        </p:nvCxnSpPr>
        <p:spPr>
          <a:xfrm flipH="1" flipV="1">
            <a:off x="2777077" y="3282760"/>
            <a:ext cx="3453" cy="730148"/>
          </a:xfrm>
          <a:prstGeom prst="line">
            <a:avLst/>
          </a:prstGeom>
          <a:ln w="19050">
            <a:solidFill>
              <a:srgbClr val="E96D0C"/>
            </a:solidFill>
            <a:prstDash val="sysDot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074FA8F4-CF85-4056-AB0E-7503B0A1A469}"/>
              </a:ext>
            </a:extLst>
          </p:cNvPr>
          <p:cNvCxnSpPr>
            <a:stCxn id="81" idx="2"/>
            <a:endCxn id="88" idx="0"/>
          </p:cNvCxnSpPr>
          <p:nvPr/>
        </p:nvCxnSpPr>
        <p:spPr>
          <a:xfrm>
            <a:off x="3364128" y="3285937"/>
            <a:ext cx="1627" cy="726971"/>
          </a:xfrm>
          <a:prstGeom prst="line">
            <a:avLst/>
          </a:prstGeom>
          <a:ln w="19050">
            <a:solidFill>
              <a:srgbClr val="508130"/>
            </a:solidFill>
            <a:prstDash val="sysDot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Verbinder: gewinkelt 201">
            <a:extLst>
              <a:ext uri="{FF2B5EF4-FFF2-40B4-BE49-F238E27FC236}">
                <a16:creationId xmlns:a16="http://schemas.microsoft.com/office/drawing/2014/main" id="{D8B05BC5-60A8-4711-810A-962DF5EC2682}"/>
              </a:ext>
            </a:extLst>
          </p:cNvPr>
          <p:cNvCxnSpPr>
            <a:cxnSpLocks/>
            <a:stCxn id="79" idx="0"/>
            <a:endCxn id="135" idx="2"/>
          </p:cNvCxnSpPr>
          <p:nvPr/>
        </p:nvCxnSpPr>
        <p:spPr>
          <a:xfrm rot="5400000" flipH="1" flipV="1">
            <a:off x="473065" y="3448552"/>
            <a:ext cx="723800" cy="404918"/>
          </a:xfrm>
          <a:prstGeom prst="bentConnector3">
            <a:avLst/>
          </a:prstGeom>
          <a:ln w="28575">
            <a:solidFill>
              <a:srgbClr val="E96D0C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Verbinder: gewinkelt 205">
            <a:extLst>
              <a:ext uri="{FF2B5EF4-FFF2-40B4-BE49-F238E27FC236}">
                <a16:creationId xmlns:a16="http://schemas.microsoft.com/office/drawing/2014/main" id="{CB81808E-B1C4-4543-A5E7-1A8CFC54D562}"/>
              </a:ext>
            </a:extLst>
          </p:cNvPr>
          <p:cNvCxnSpPr>
            <a:cxnSpLocks/>
            <a:stCxn id="135" idx="0"/>
            <a:endCxn id="136" idx="2"/>
          </p:cNvCxnSpPr>
          <p:nvPr/>
        </p:nvCxnSpPr>
        <p:spPr>
          <a:xfrm rot="5400000" flipH="1" flipV="1">
            <a:off x="1463943" y="1671202"/>
            <a:ext cx="890338" cy="1743377"/>
          </a:xfrm>
          <a:prstGeom prst="bentConnector3">
            <a:avLst/>
          </a:prstGeom>
          <a:ln w="28575">
            <a:solidFill>
              <a:srgbClr val="E96D0C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Verbinder: gewinkelt 207">
            <a:extLst>
              <a:ext uri="{FF2B5EF4-FFF2-40B4-BE49-F238E27FC236}">
                <a16:creationId xmlns:a16="http://schemas.microsoft.com/office/drawing/2014/main" id="{3368919F-1377-4FAC-A1E7-6B5B9C5BF0CC}"/>
              </a:ext>
            </a:extLst>
          </p:cNvPr>
          <p:cNvCxnSpPr>
            <a:stCxn id="136" idx="2"/>
            <a:endCxn id="137" idx="0"/>
          </p:cNvCxnSpPr>
          <p:nvPr/>
        </p:nvCxnSpPr>
        <p:spPr>
          <a:xfrm rot="5400000">
            <a:off x="2336945" y="2537853"/>
            <a:ext cx="883988" cy="3724"/>
          </a:xfrm>
          <a:prstGeom prst="bentConnector3">
            <a:avLst/>
          </a:prstGeom>
          <a:ln w="28575">
            <a:solidFill>
              <a:srgbClr val="E96D0C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Verbinder: gewinkelt 209">
            <a:extLst>
              <a:ext uri="{FF2B5EF4-FFF2-40B4-BE49-F238E27FC236}">
                <a16:creationId xmlns:a16="http://schemas.microsoft.com/office/drawing/2014/main" id="{E8F18B4F-F102-41BC-9F8A-5A95FEFF4B40}"/>
              </a:ext>
            </a:extLst>
          </p:cNvPr>
          <p:cNvCxnSpPr>
            <a:stCxn id="136" idx="2"/>
            <a:endCxn id="94" idx="0"/>
          </p:cNvCxnSpPr>
          <p:nvPr/>
        </p:nvCxnSpPr>
        <p:spPr>
          <a:xfrm rot="16200000" flipH="1">
            <a:off x="3420361" y="1458160"/>
            <a:ext cx="880814" cy="2159935"/>
          </a:xfrm>
          <a:prstGeom prst="bentConnector3">
            <a:avLst/>
          </a:prstGeom>
          <a:ln w="28575">
            <a:solidFill>
              <a:srgbClr val="E96D0C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 Verbindung mit Pfeil 212">
            <a:extLst>
              <a:ext uri="{FF2B5EF4-FFF2-40B4-BE49-F238E27FC236}">
                <a16:creationId xmlns:a16="http://schemas.microsoft.com/office/drawing/2014/main" id="{F2A2C99B-706E-4061-9775-1E39B4D9F711}"/>
              </a:ext>
            </a:extLst>
          </p:cNvPr>
          <p:cNvCxnSpPr>
            <a:endCxn id="86" idx="0"/>
          </p:cNvCxnSpPr>
          <p:nvPr/>
        </p:nvCxnSpPr>
        <p:spPr>
          <a:xfrm>
            <a:off x="2777077" y="3285936"/>
            <a:ext cx="3453" cy="726972"/>
          </a:xfrm>
          <a:prstGeom prst="straightConnector1">
            <a:avLst/>
          </a:prstGeom>
          <a:ln w="28575">
            <a:solidFill>
              <a:srgbClr val="E96D0C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 Verbindung mit Pfeil 214">
            <a:extLst>
              <a:ext uri="{FF2B5EF4-FFF2-40B4-BE49-F238E27FC236}">
                <a16:creationId xmlns:a16="http://schemas.microsoft.com/office/drawing/2014/main" id="{D3C52076-CFE5-40BF-A076-66D863510BDE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 flipH="1">
            <a:off x="4931844" y="3279589"/>
            <a:ext cx="8892" cy="727975"/>
          </a:xfrm>
          <a:prstGeom prst="straightConnector1">
            <a:avLst/>
          </a:prstGeom>
          <a:ln w="28575">
            <a:solidFill>
              <a:srgbClr val="E96D0C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Verbinder: gewinkelt 216">
            <a:extLst>
              <a:ext uri="{FF2B5EF4-FFF2-40B4-BE49-F238E27FC236}">
                <a16:creationId xmlns:a16="http://schemas.microsoft.com/office/drawing/2014/main" id="{0ED5036A-4895-4866-980D-208069140E69}"/>
              </a:ext>
            </a:extLst>
          </p:cNvPr>
          <p:cNvCxnSpPr>
            <a:stCxn id="94" idx="2"/>
            <a:endCxn id="132" idx="0"/>
          </p:cNvCxnSpPr>
          <p:nvPr/>
        </p:nvCxnSpPr>
        <p:spPr>
          <a:xfrm rot="16200000" flipH="1">
            <a:off x="4875349" y="3344975"/>
            <a:ext cx="725231" cy="594457"/>
          </a:xfrm>
          <a:prstGeom prst="bentConnector3">
            <a:avLst/>
          </a:prstGeom>
          <a:ln w="28575">
            <a:solidFill>
              <a:srgbClr val="E96D0C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15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6D0C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6D0C"/>
                                      </p:to>
                                    </p:animClr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6D0C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6D0C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6D0C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6D0C"/>
                                      </p:to>
                                    </p:animClr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6D0C"/>
                                      </p:to>
                                    </p:animClr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6D0C"/>
                                      </p:to>
                                    </p:animClr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4F215E87-46B6-269B-7E1B-2B8873A3F96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4F215E87-46B6-269B-7E1B-2B8873A3F9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2357E687-E9BD-E951-ECF9-B68A74DB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 err="1"/>
              <a:t>Koordinator</a:t>
            </a:r>
            <a:r>
              <a:rPr lang="en-US" altLang="zh-CN" dirty="0"/>
              <a:t> Version 3: </a:t>
            </a:r>
            <a:r>
              <a:rPr lang="en-US" altLang="zh-CN" dirty="0" err="1"/>
              <a:t>zentraler</a:t>
            </a:r>
            <a:r>
              <a:rPr lang="en-US" altLang="zh-CN" dirty="0"/>
              <a:t> </a:t>
            </a:r>
            <a:r>
              <a:rPr lang="en-US" altLang="zh-CN" dirty="0" err="1"/>
              <a:t>Koordinator</a:t>
            </a:r>
            <a:r>
              <a:rPr lang="en-US" altLang="zh-CN" dirty="0"/>
              <a:t> </a:t>
            </a:r>
            <a:r>
              <a:rPr lang="en-US" altLang="zh-CN" dirty="0" err="1"/>
              <a:t>im</a:t>
            </a:r>
            <a:r>
              <a:rPr lang="en-US" altLang="zh-CN" dirty="0"/>
              <a:t> IP</a:t>
            </a:r>
            <a:endParaRPr lang="zh-CN" altLang="en-US" dirty="0"/>
          </a:p>
        </p:txBody>
      </p:sp>
      <p:sp>
        <p:nvSpPr>
          <p:cNvPr id="173" name="矩形 6">
            <a:extLst>
              <a:ext uri="{FF2B5EF4-FFF2-40B4-BE49-F238E27FC236}">
                <a16:creationId xmlns:a16="http://schemas.microsoft.com/office/drawing/2014/main" id="{92CAEBD7-1CC1-4700-A4E7-51F976257E75}"/>
              </a:ext>
            </a:extLst>
          </p:cNvPr>
          <p:cNvSpPr/>
          <p:nvPr/>
        </p:nvSpPr>
        <p:spPr>
          <a:xfrm>
            <a:off x="10699243" y="1737374"/>
            <a:ext cx="1495639" cy="289191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Funktion</a:t>
            </a:r>
            <a:r>
              <a:rPr lang="en-US" altLang="zh-CN" dirty="0"/>
              <a:t> 2</a:t>
            </a:r>
            <a:endParaRPr lang="zh-CN" altLang="en-US" dirty="0"/>
          </a:p>
        </p:txBody>
      </p:sp>
      <p:sp>
        <p:nvSpPr>
          <p:cNvPr id="174" name="矩形 8">
            <a:extLst>
              <a:ext uri="{FF2B5EF4-FFF2-40B4-BE49-F238E27FC236}">
                <a16:creationId xmlns:a16="http://schemas.microsoft.com/office/drawing/2014/main" id="{21A1670A-CC35-423C-9972-05339F220DB4}"/>
              </a:ext>
            </a:extLst>
          </p:cNvPr>
          <p:cNvSpPr/>
          <p:nvPr/>
        </p:nvSpPr>
        <p:spPr>
          <a:xfrm>
            <a:off x="10699242" y="1442579"/>
            <a:ext cx="1495639" cy="306757"/>
          </a:xfrm>
          <a:prstGeom prst="rect">
            <a:avLst/>
          </a:prstGeom>
          <a:solidFill>
            <a:srgbClr val="508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Funktion</a:t>
            </a:r>
            <a:r>
              <a:rPr lang="en-US" altLang="zh-CN" dirty="0"/>
              <a:t> 1</a:t>
            </a:r>
          </a:p>
        </p:txBody>
      </p:sp>
      <p:sp>
        <p:nvSpPr>
          <p:cNvPr id="38" name="文本框 35">
            <a:extLst>
              <a:ext uri="{FF2B5EF4-FFF2-40B4-BE49-F238E27FC236}">
                <a16:creationId xmlns:a16="http://schemas.microsoft.com/office/drawing/2014/main" id="{201FFD32-D3C9-41BC-AC61-D8CE14A72051}"/>
              </a:ext>
            </a:extLst>
          </p:cNvPr>
          <p:cNvSpPr txBox="1"/>
          <p:nvPr/>
        </p:nvSpPr>
        <p:spPr>
          <a:xfrm>
            <a:off x="6027640" y="1737374"/>
            <a:ext cx="529863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Funktion</a:t>
            </a:r>
            <a:r>
              <a:rPr lang="en-US" altLang="zh-CN" dirty="0"/>
              <a:t> 2 </a:t>
            </a:r>
            <a:r>
              <a:rPr lang="en-US" altLang="zh-CN" dirty="0" err="1"/>
              <a:t>als</a:t>
            </a:r>
            <a:r>
              <a:rPr lang="en-US" altLang="zh-CN" dirty="0"/>
              <a:t> </a:t>
            </a:r>
            <a:r>
              <a:rPr lang="en-US" altLang="zh-CN" dirty="0" err="1"/>
              <a:t>Beispiel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1. </a:t>
            </a:r>
            <a:r>
              <a:rPr lang="en-US" altLang="zh-CN" dirty="0" err="1"/>
              <a:t>Aktivierung</a:t>
            </a:r>
            <a:r>
              <a:rPr lang="en-US" altLang="zh-CN" dirty="0"/>
              <a:t> + </a:t>
            </a:r>
            <a:r>
              <a:rPr lang="en-US" altLang="zh-CN" dirty="0" err="1"/>
              <a:t>Bearbeitungszeit</a:t>
            </a:r>
            <a:r>
              <a:rPr lang="en-US" altLang="zh-CN" dirty="0"/>
              <a:t> Sensor A1</a:t>
            </a:r>
          </a:p>
          <a:p>
            <a:r>
              <a:rPr lang="en-US" altLang="zh-CN" dirty="0"/>
              <a:t>2. </a:t>
            </a:r>
            <a:r>
              <a:rPr lang="en-US" altLang="zh-CN" dirty="0" err="1"/>
              <a:t>Übertragungszeit</a:t>
            </a:r>
            <a:r>
              <a:rPr lang="en-US" altLang="zh-CN" dirty="0"/>
              <a:t> CAN A</a:t>
            </a:r>
          </a:p>
          <a:p>
            <a:r>
              <a:rPr lang="en-US" altLang="zh-CN" dirty="0"/>
              <a:t>3. </a:t>
            </a:r>
            <a:r>
              <a:rPr lang="en-US" altLang="zh-CN" dirty="0" err="1"/>
              <a:t>Aktivierung</a:t>
            </a:r>
            <a:r>
              <a:rPr lang="en-US" altLang="zh-CN" dirty="0"/>
              <a:t> + </a:t>
            </a:r>
            <a:r>
              <a:rPr lang="en-US" altLang="zh-CN" dirty="0" err="1"/>
              <a:t>Bearbeitungszeit</a:t>
            </a:r>
            <a:r>
              <a:rPr lang="en-US" altLang="zh-CN" dirty="0"/>
              <a:t> ZM 1</a:t>
            </a:r>
          </a:p>
          <a:p>
            <a:r>
              <a:rPr lang="en-US" altLang="zh-CN" dirty="0"/>
              <a:t>4. </a:t>
            </a:r>
            <a:r>
              <a:rPr lang="en-US" altLang="zh-CN" dirty="0" err="1"/>
              <a:t>Übertragungszeit</a:t>
            </a:r>
            <a:r>
              <a:rPr lang="en-US" altLang="zh-CN" dirty="0"/>
              <a:t> ETH</a:t>
            </a:r>
          </a:p>
          <a:p>
            <a:r>
              <a:rPr lang="en-US" altLang="zh-CN" dirty="0"/>
              <a:t>5. </a:t>
            </a:r>
            <a:r>
              <a:rPr lang="en-US" altLang="zh-CN" dirty="0" err="1"/>
              <a:t>Aktivierung</a:t>
            </a:r>
            <a:r>
              <a:rPr lang="en-US" altLang="zh-CN" dirty="0"/>
              <a:t> + </a:t>
            </a:r>
            <a:r>
              <a:rPr lang="en-US" altLang="zh-CN" dirty="0" err="1"/>
              <a:t>Bearbeitungszeit</a:t>
            </a:r>
            <a:r>
              <a:rPr lang="en-US" altLang="zh-CN" dirty="0"/>
              <a:t> IP</a:t>
            </a:r>
          </a:p>
          <a:p>
            <a:r>
              <a:rPr lang="en-US" altLang="zh-CN" dirty="0"/>
              <a:t>6. </a:t>
            </a:r>
            <a:r>
              <a:rPr lang="en-US" altLang="zh-CN" dirty="0" err="1"/>
              <a:t>Übertragungszeit</a:t>
            </a:r>
            <a:r>
              <a:rPr lang="en-US" altLang="zh-CN" dirty="0"/>
              <a:t> ETH</a:t>
            </a:r>
          </a:p>
          <a:p>
            <a:r>
              <a:rPr lang="en-US" altLang="zh-CN" dirty="0"/>
              <a:t>7. </a:t>
            </a:r>
            <a:r>
              <a:rPr lang="en-US" altLang="zh-CN" dirty="0" err="1"/>
              <a:t>Aktivierung</a:t>
            </a:r>
            <a:r>
              <a:rPr lang="en-US" altLang="zh-CN" dirty="0"/>
              <a:t> + </a:t>
            </a:r>
            <a:r>
              <a:rPr lang="en-US" altLang="zh-CN" dirty="0" err="1"/>
              <a:t>Bearbeitungszeit</a:t>
            </a:r>
            <a:r>
              <a:rPr lang="en-US" altLang="zh-CN" dirty="0"/>
              <a:t> </a:t>
            </a:r>
            <a:r>
              <a:rPr lang="en-US" altLang="zh-CN" dirty="0" err="1"/>
              <a:t>rester</a:t>
            </a:r>
            <a:r>
              <a:rPr lang="en-US" altLang="zh-CN" dirty="0"/>
              <a:t> </a:t>
            </a:r>
            <a:r>
              <a:rPr lang="en-US" altLang="zh-CN" dirty="0" err="1"/>
              <a:t>notwendiger</a:t>
            </a:r>
            <a:r>
              <a:rPr lang="en-US" altLang="zh-CN" dirty="0"/>
              <a:t> ZM</a:t>
            </a:r>
          </a:p>
          <a:p>
            <a:r>
              <a:rPr lang="en-US" altLang="zh-CN" dirty="0"/>
              <a:t>8. </a:t>
            </a:r>
            <a:r>
              <a:rPr lang="en-US" altLang="zh-CN" dirty="0" err="1"/>
              <a:t>Übertragungszeit</a:t>
            </a:r>
            <a:r>
              <a:rPr lang="en-US" altLang="zh-CN" dirty="0"/>
              <a:t> CAN</a:t>
            </a:r>
          </a:p>
          <a:p>
            <a:r>
              <a:rPr lang="en-US" altLang="zh-CN" dirty="0"/>
              <a:t>9. </a:t>
            </a:r>
            <a:r>
              <a:rPr lang="en-US" altLang="zh-CN" dirty="0" err="1"/>
              <a:t>Aktivierung</a:t>
            </a:r>
            <a:r>
              <a:rPr lang="en-US" altLang="zh-CN" dirty="0"/>
              <a:t> + </a:t>
            </a:r>
            <a:r>
              <a:rPr lang="en-US" altLang="zh-CN" dirty="0" err="1"/>
              <a:t>Bearbeitungszeit</a:t>
            </a:r>
            <a:r>
              <a:rPr lang="en-US" altLang="zh-CN" dirty="0"/>
              <a:t> </a:t>
            </a:r>
            <a:r>
              <a:rPr lang="en-US" altLang="zh-CN" dirty="0" err="1"/>
              <a:t>Aktoren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Summe</a:t>
            </a:r>
            <a:r>
              <a:rPr lang="en-US" altLang="zh-CN" dirty="0"/>
              <a:t> = </a:t>
            </a:r>
            <a:r>
              <a:rPr lang="en-US" altLang="zh-CN" dirty="0" err="1"/>
              <a:t>gesamte</a:t>
            </a:r>
            <a:r>
              <a:rPr lang="en-US" altLang="zh-CN" dirty="0"/>
              <a:t> </a:t>
            </a:r>
            <a:r>
              <a:rPr lang="en-US" altLang="zh-CN" dirty="0" err="1"/>
              <a:t>Aufstartzeit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F871B54-C741-46DB-B1B6-59116E9C08AB}"/>
              </a:ext>
            </a:extLst>
          </p:cNvPr>
          <p:cNvCxnSpPr>
            <a:cxnSpLocks/>
            <a:stCxn id="135" idx="0"/>
            <a:endCxn id="136" idx="2"/>
          </p:cNvCxnSpPr>
          <p:nvPr/>
        </p:nvCxnSpPr>
        <p:spPr>
          <a:xfrm rot="5400000" flipH="1" flipV="1">
            <a:off x="1463943" y="1671202"/>
            <a:ext cx="890338" cy="1743377"/>
          </a:xfrm>
          <a:prstGeom prst="bentConnector3">
            <a:avLst>
              <a:gd name="adj1" fmla="val 50000"/>
            </a:avLst>
          </a:prstGeom>
          <a:ln w="19050">
            <a:solidFill>
              <a:srgbClr val="E96D0C"/>
            </a:solidFill>
            <a:prstDash val="sysDot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5">
            <a:extLst>
              <a:ext uri="{FF2B5EF4-FFF2-40B4-BE49-F238E27FC236}">
                <a16:creationId xmlns:a16="http://schemas.microsoft.com/office/drawing/2014/main" id="{7192421B-A1F3-4A29-8E8B-A29809C674AA}"/>
              </a:ext>
            </a:extLst>
          </p:cNvPr>
          <p:cNvSpPr/>
          <p:nvPr/>
        </p:nvSpPr>
        <p:spPr>
          <a:xfrm>
            <a:off x="381324" y="4012911"/>
            <a:ext cx="502364" cy="5598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</a:p>
          <a:p>
            <a:pPr algn="ctr"/>
            <a:r>
              <a:rPr lang="en-US" altLang="zh-CN" sz="1400" dirty="0"/>
              <a:t>A1</a:t>
            </a:r>
            <a:endParaRPr lang="zh-CN" altLang="en-US" sz="1400" dirty="0"/>
          </a:p>
        </p:txBody>
      </p:sp>
      <p:sp>
        <p:nvSpPr>
          <p:cNvPr id="80" name="矩形 7">
            <a:extLst>
              <a:ext uri="{FF2B5EF4-FFF2-40B4-BE49-F238E27FC236}">
                <a16:creationId xmlns:a16="http://schemas.microsoft.com/office/drawing/2014/main" id="{69EA756B-8DD3-439F-B053-3876619C5282}"/>
              </a:ext>
            </a:extLst>
          </p:cNvPr>
          <p:cNvSpPr/>
          <p:nvPr/>
        </p:nvSpPr>
        <p:spPr>
          <a:xfrm>
            <a:off x="3062349" y="1796669"/>
            <a:ext cx="596721" cy="3010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81" name="矩形 8">
            <a:extLst>
              <a:ext uri="{FF2B5EF4-FFF2-40B4-BE49-F238E27FC236}">
                <a16:creationId xmlns:a16="http://schemas.microsoft.com/office/drawing/2014/main" id="{B0C17D8F-79D9-42CC-846E-33442CC613B3}"/>
              </a:ext>
            </a:extLst>
          </p:cNvPr>
          <p:cNvSpPr/>
          <p:nvPr/>
        </p:nvSpPr>
        <p:spPr>
          <a:xfrm>
            <a:off x="3069186" y="2978535"/>
            <a:ext cx="589884" cy="3074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82" name="文本框 21">
            <a:extLst>
              <a:ext uri="{FF2B5EF4-FFF2-40B4-BE49-F238E27FC236}">
                <a16:creationId xmlns:a16="http://schemas.microsoft.com/office/drawing/2014/main" id="{7671F0E2-173C-4E27-B0CF-546F04F339C6}"/>
              </a:ext>
            </a:extLst>
          </p:cNvPr>
          <p:cNvSpPr txBox="1"/>
          <p:nvPr/>
        </p:nvSpPr>
        <p:spPr>
          <a:xfrm>
            <a:off x="132219" y="3380593"/>
            <a:ext cx="49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CAN</a:t>
            </a:r>
          </a:p>
          <a:p>
            <a:pPr algn="ctr"/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83" name="文本框 20">
            <a:extLst>
              <a:ext uri="{FF2B5EF4-FFF2-40B4-BE49-F238E27FC236}">
                <a16:creationId xmlns:a16="http://schemas.microsoft.com/office/drawing/2014/main" id="{ADCCC179-DA92-4FE5-9AD6-87470D352403}"/>
              </a:ext>
            </a:extLst>
          </p:cNvPr>
          <p:cNvSpPr txBox="1"/>
          <p:nvPr/>
        </p:nvSpPr>
        <p:spPr>
          <a:xfrm>
            <a:off x="144908" y="241047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ETH</a:t>
            </a:r>
            <a:endParaRPr lang="zh-CN" altLang="en-US" sz="1400" dirty="0"/>
          </a:p>
        </p:txBody>
      </p:sp>
      <p:sp>
        <p:nvSpPr>
          <p:cNvPr id="84" name="文本框 22">
            <a:extLst>
              <a:ext uri="{FF2B5EF4-FFF2-40B4-BE49-F238E27FC236}">
                <a16:creationId xmlns:a16="http://schemas.microsoft.com/office/drawing/2014/main" id="{53307FD3-0EE0-4D1A-8C62-0F4FE8CA857C}"/>
              </a:ext>
            </a:extLst>
          </p:cNvPr>
          <p:cNvSpPr txBox="1"/>
          <p:nvPr/>
        </p:nvSpPr>
        <p:spPr>
          <a:xfrm>
            <a:off x="2257260" y="3388692"/>
            <a:ext cx="49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CAN</a:t>
            </a:r>
          </a:p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85" name="矩形 27">
            <a:extLst>
              <a:ext uri="{FF2B5EF4-FFF2-40B4-BE49-F238E27FC236}">
                <a16:creationId xmlns:a16="http://schemas.microsoft.com/office/drawing/2014/main" id="{971C5C16-2D22-4D8C-8180-23A4DE05716D}"/>
              </a:ext>
            </a:extLst>
          </p:cNvPr>
          <p:cNvSpPr/>
          <p:nvPr/>
        </p:nvSpPr>
        <p:spPr>
          <a:xfrm>
            <a:off x="1660890" y="4019261"/>
            <a:ext cx="504000" cy="5598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  <a:p>
            <a:pPr algn="ctr"/>
            <a:r>
              <a:rPr lang="en-US" altLang="zh-CN" sz="1400" dirty="0"/>
              <a:t>A1</a:t>
            </a:r>
            <a:endParaRPr lang="zh-CN" altLang="en-US" sz="1400" dirty="0"/>
          </a:p>
        </p:txBody>
      </p:sp>
      <p:sp>
        <p:nvSpPr>
          <p:cNvPr id="86" name="矩形 30">
            <a:extLst>
              <a:ext uri="{FF2B5EF4-FFF2-40B4-BE49-F238E27FC236}">
                <a16:creationId xmlns:a16="http://schemas.microsoft.com/office/drawing/2014/main" id="{C2207096-98D5-44DF-915E-631EDE7EE7B4}"/>
              </a:ext>
            </a:extLst>
          </p:cNvPr>
          <p:cNvSpPr/>
          <p:nvPr/>
        </p:nvSpPr>
        <p:spPr>
          <a:xfrm>
            <a:off x="2528530" y="4012908"/>
            <a:ext cx="504000" cy="553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</a:p>
          <a:p>
            <a:pPr algn="ctr"/>
            <a:r>
              <a:rPr lang="en-US" altLang="zh-CN" sz="1400" dirty="0"/>
              <a:t>B1</a:t>
            </a:r>
            <a:endParaRPr lang="zh-CN" altLang="en-US" sz="1400" dirty="0"/>
          </a:p>
        </p:txBody>
      </p:sp>
      <p:sp>
        <p:nvSpPr>
          <p:cNvPr id="87" name="矩形 6">
            <a:extLst>
              <a:ext uri="{FF2B5EF4-FFF2-40B4-BE49-F238E27FC236}">
                <a16:creationId xmlns:a16="http://schemas.microsoft.com/office/drawing/2014/main" id="{D48E712F-F128-483D-8767-A45A495B6030}"/>
              </a:ext>
            </a:extLst>
          </p:cNvPr>
          <p:cNvSpPr/>
          <p:nvPr/>
        </p:nvSpPr>
        <p:spPr>
          <a:xfrm>
            <a:off x="1320864" y="2988060"/>
            <a:ext cx="579058" cy="3010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88" name="矩形 32">
            <a:extLst>
              <a:ext uri="{FF2B5EF4-FFF2-40B4-BE49-F238E27FC236}">
                <a16:creationId xmlns:a16="http://schemas.microsoft.com/office/drawing/2014/main" id="{659C9D01-1CEE-4881-8749-E5657A4007F8}"/>
              </a:ext>
            </a:extLst>
          </p:cNvPr>
          <p:cNvSpPr/>
          <p:nvPr/>
        </p:nvSpPr>
        <p:spPr>
          <a:xfrm>
            <a:off x="3113755" y="4012908"/>
            <a:ext cx="504000" cy="555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  <a:p>
            <a:pPr algn="ctr"/>
            <a:r>
              <a:rPr lang="en-US" altLang="zh-CN" sz="1400" dirty="0"/>
              <a:t>B1</a:t>
            </a:r>
            <a:endParaRPr lang="zh-CN" altLang="en-US" sz="1400" dirty="0"/>
          </a:p>
        </p:txBody>
      </p:sp>
      <p:cxnSp>
        <p:nvCxnSpPr>
          <p:cNvPr id="89" name="连接符: 肘形 41">
            <a:extLst>
              <a:ext uri="{FF2B5EF4-FFF2-40B4-BE49-F238E27FC236}">
                <a16:creationId xmlns:a16="http://schemas.microsoft.com/office/drawing/2014/main" id="{3DF4C438-BA88-47C4-BB9C-F5F25620BCFD}"/>
              </a:ext>
            </a:extLst>
          </p:cNvPr>
          <p:cNvCxnSpPr>
            <a:cxnSpLocks/>
            <a:stCxn id="80" idx="2"/>
            <a:endCxn id="87" idx="0"/>
          </p:cNvCxnSpPr>
          <p:nvPr/>
        </p:nvCxnSpPr>
        <p:spPr>
          <a:xfrm rot="5400000">
            <a:off x="2040382" y="1667732"/>
            <a:ext cx="890340" cy="1750317"/>
          </a:xfrm>
          <a:prstGeom prst="bentConnector3">
            <a:avLst>
              <a:gd name="adj1" fmla="val 56847"/>
            </a:avLst>
          </a:prstGeom>
          <a:ln w="19050">
            <a:solidFill>
              <a:srgbClr val="50813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肘形 47">
            <a:extLst>
              <a:ext uri="{FF2B5EF4-FFF2-40B4-BE49-F238E27FC236}">
                <a16:creationId xmlns:a16="http://schemas.microsoft.com/office/drawing/2014/main" id="{6F09B8ED-C19B-48DB-A421-3503097D90B2}"/>
              </a:ext>
            </a:extLst>
          </p:cNvPr>
          <p:cNvCxnSpPr>
            <a:cxnSpLocks/>
            <a:stCxn id="135" idx="2"/>
            <a:endCxn id="79" idx="0"/>
          </p:cNvCxnSpPr>
          <p:nvPr/>
        </p:nvCxnSpPr>
        <p:spPr>
          <a:xfrm rot="5400000">
            <a:off x="473065" y="3448552"/>
            <a:ext cx="723800" cy="404918"/>
          </a:xfrm>
          <a:prstGeom prst="bentConnector3">
            <a:avLst>
              <a:gd name="adj1" fmla="val 50000"/>
            </a:avLst>
          </a:prstGeom>
          <a:ln w="19050">
            <a:solidFill>
              <a:srgbClr val="E96D0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49">
            <a:extLst>
              <a:ext uri="{FF2B5EF4-FFF2-40B4-BE49-F238E27FC236}">
                <a16:creationId xmlns:a16="http://schemas.microsoft.com/office/drawing/2014/main" id="{930156EA-4207-4218-B1FD-B5F0C6D264A2}"/>
              </a:ext>
            </a:extLst>
          </p:cNvPr>
          <p:cNvCxnSpPr>
            <a:cxnSpLocks/>
            <a:endCxn id="85" idx="0"/>
          </p:cNvCxnSpPr>
          <p:nvPr/>
        </p:nvCxnSpPr>
        <p:spPr>
          <a:xfrm rot="16200000" flipH="1">
            <a:off x="1256109" y="3362479"/>
            <a:ext cx="730151" cy="58341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矩形 66">
            <a:extLst>
              <a:ext uri="{FF2B5EF4-FFF2-40B4-BE49-F238E27FC236}">
                <a16:creationId xmlns:a16="http://schemas.microsoft.com/office/drawing/2014/main" id="{3742838B-F9A6-4532-A5D7-ED0D7982425D}"/>
              </a:ext>
            </a:extLst>
          </p:cNvPr>
          <p:cNvSpPr/>
          <p:nvPr/>
        </p:nvSpPr>
        <p:spPr>
          <a:xfrm>
            <a:off x="4346279" y="2978535"/>
            <a:ext cx="1188914" cy="3010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Zonenmodul</a:t>
            </a:r>
            <a:r>
              <a:rPr lang="en-US" altLang="zh-CN" sz="1400" dirty="0"/>
              <a:t> C</a:t>
            </a:r>
            <a:endParaRPr lang="zh-CN" altLang="en-US" sz="1400" dirty="0"/>
          </a:p>
        </p:txBody>
      </p:sp>
      <p:sp>
        <p:nvSpPr>
          <p:cNvPr id="95" name="文本框 68">
            <a:extLst>
              <a:ext uri="{FF2B5EF4-FFF2-40B4-BE49-F238E27FC236}">
                <a16:creationId xmlns:a16="http://schemas.microsoft.com/office/drawing/2014/main" id="{E57C900C-2CA4-460C-85BF-E8811E4A9871}"/>
              </a:ext>
            </a:extLst>
          </p:cNvPr>
          <p:cNvSpPr txBox="1"/>
          <p:nvPr/>
        </p:nvSpPr>
        <p:spPr>
          <a:xfrm>
            <a:off x="3889810" y="3380593"/>
            <a:ext cx="49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CAN</a:t>
            </a:r>
            <a:br>
              <a:rPr lang="en-US" altLang="zh-CN" sz="1400" dirty="0"/>
            </a:br>
            <a:r>
              <a:rPr lang="en-US" altLang="zh-CN" sz="1400" dirty="0"/>
              <a:t>C</a:t>
            </a:r>
            <a:endParaRPr lang="zh-CN" altLang="en-US" sz="1400" dirty="0"/>
          </a:p>
        </p:txBody>
      </p:sp>
      <p:sp>
        <p:nvSpPr>
          <p:cNvPr id="96" name="矩形 69">
            <a:extLst>
              <a:ext uri="{FF2B5EF4-FFF2-40B4-BE49-F238E27FC236}">
                <a16:creationId xmlns:a16="http://schemas.microsoft.com/office/drawing/2014/main" id="{3519B0A8-CF13-4A7A-8F14-D5CF80BB5EF0}"/>
              </a:ext>
            </a:extLst>
          </p:cNvPr>
          <p:cNvSpPr/>
          <p:nvPr/>
        </p:nvSpPr>
        <p:spPr>
          <a:xfrm>
            <a:off x="4077312" y="4008175"/>
            <a:ext cx="502365" cy="582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</a:p>
          <a:p>
            <a:pPr algn="ctr"/>
            <a:r>
              <a:rPr lang="en-US" altLang="zh-CN" sz="1400" dirty="0"/>
              <a:t>C1</a:t>
            </a:r>
            <a:endParaRPr lang="zh-CN" altLang="en-US" sz="1400" dirty="0"/>
          </a:p>
        </p:txBody>
      </p:sp>
      <p:sp>
        <p:nvSpPr>
          <p:cNvPr id="97" name="矩形 71">
            <a:extLst>
              <a:ext uri="{FF2B5EF4-FFF2-40B4-BE49-F238E27FC236}">
                <a16:creationId xmlns:a16="http://schemas.microsoft.com/office/drawing/2014/main" id="{D9320046-B784-4902-B7C4-12E401A948D6}"/>
              </a:ext>
            </a:extLst>
          </p:cNvPr>
          <p:cNvSpPr/>
          <p:nvPr/>
        </p:nvSpPr>
        <p:spPr>
          <a:xfrm>
            <a:off x="4681190" y="4007564"/>
            <a:ext cx="501307" cy="5829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  <a:p>
            <a:pPr algn="ctr"/>
            <a:r>
              <a:rPr lang="en-US" altLang="zh-CN" sz="1400" dirty="0"/>
              <a:t>C1</a:t>
            </a:r>
            <a:endParaRPr lang="zh-CN" altLang="en-US" sz="1400" dirty="0"/>
          </a:p>
        </p:txBody>
      </p:sp>
      <p:cxnSp>
        <p:nvCxnSpPr>
          <p:cNvPr id="98" name="连接符: 肘形 73">
            <a:extLst>
              <a:ext uri="{FF2B5EF4-FFF2-40B4-BE49-F238E27FC236}">
                <a16:creationId xmlns:a16="http://schemas.microsoft.com/office/drawing/2014/main" id="{42897A92-B37F-4CFD-8902-2D9534A543C4}"/>
              </a:ext>
            </a:extLst>
          </p:cNvPr>
          <p:cNvCxnSpPr>
            <a:cxnSpLocks/>
            <a:stCxn id="94" idx="2"/>
            <a:endCxn id="96" idx="0"/>
          </p:cNvCxnSpPr>
          <p:nvPr/>
        </p:nvCxnSpPr>
        <p:spPr>
          <a:xfrm rot="5400000">
            <a:off x="4270323" y="3337762"/>
            <a:ext cx="728586" cy="612241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连接符: 肘形 74">
            <a:extLst>
              <a:ext uri="{FF2B5EF4-FFF2-40B4-BE49-F238E27FC236}">
                <a16:creationId xmlns:a16="http://schemas.microsoft.com/office/drawing/2014/main" id="{F5ED4F28-A933-4E37-9DE7-D51A4A3E1B2F}"/>
              </a:ext>
            </a:extLst>
          </p:cNvPr>
          <p:cNvCxnSpPr>
            <a:cxnSpLocks/>
            <a:stCxn id="94" idx="2"/>
            <a:endCxn id="97" idx="0"/>
          </p:cNvCxnSpPr>
          <p:nvPr/>
        </p:nvCxnSpPr>
        <p:spPr>
          <a:xfrm rot="5400000">
            <a:off x="4572303" y="3639130"/>
            <a:ext cx="727975" cy="8892"/>
          </a:xfrm>
          <a:prstGeom prst="bentConnector3">
            <a:avLst/>
          </a:prstGeom>
          <a:ln w="19050">
            <a:solidFill>
              <a:srgbClr val="E96D0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5">
            <a:extLst>
              <a:ext uri="{FF2B5EF4-FFF2-40B4-BE49-F238E27FC236}">
                <a16:creationId xmlns:a16="http://schemas.microsoft.com/office/drawing/2014/main" id="{5D3A2A13-5DB3-4ACA-9B3C-D46BDF39E4F4}"/>
              </a:ext>
            </a:extLst>
          </p:cNvPr>
          <p:cNvSpPr/>
          <p:nvPr/>
        </p:nvSpPr>
        <p:spPr>
          <a:xfrm>
            <a:off x="1026979" y="4012912"/>
            <a:ext cx="504000" cy="5598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</a:p>
          <a:p>
            <a:pPr algn="ctr"/>
            <a:r>
              <a:rPr lang="en-US" altLang="zh-CN" sz="1400" dirty="0"/>
              <a:t>A2</a:t>
            </a:r>
            <a:endParaRPr lang="zh-CN" altLang="en-US" sz="1400" dirty="0"/>
          </a:p>
        </p:txBody>
      </p:sp>
      <p:cxnSp>
        <p:nvCxnSpPr>
          <p:cNvPr id="101" name="Verbinder: gewinkelt 100">
            <a:extLst>
              <a:ext uri="{FF2B5EF4-FFF2-40B4-BE49-F238E27FC236}">
                <a16:creationId xmlns:a16="http://schemas.microsoft.com/office/drawing/2014/main" id="{3F8B9336-FB25-46ED-B130-B212AFB28FDC}"/>
              </a:ext>
            </a:extLst>
          </p:cNvPr>
          <p:cNvCxnSpPr>
            <a:cxnSpLocks/>
            <a:stCxn id="87" idx="2"/>
            <a:endCxn id="100" idx="0"/>
          </p:cNvCxnSpPr>
          <p:nvPr/>
        </p:nvCxnSpPr>
        <p:spPr>
          <a:xfrm rot="5400000">
            <a:off x="1082786" y="3485304"/>
            <a:ext cx="723801" cy="331414"/>
          </a:xfrm>
          <a:prstGeom prst="bentConnector3">
            <a:avLst>
              <a:gd name="adj1" fmla="val 50000"/>
            </a:avLst>
          </a:prstGeom>
          <a:ln w="19050">
            <a:solidFill>
              <a:srgbClr val="50813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71">
            <a:extLst>
              <a:ext uri="{FF2B5EF4-FFF2-40B4-BE49-F238E27FC236}">
                <a16:creationId xmlns:a16="http://schemas.microsoft.com/office/drawing/2014/main" id="{4E27F960-2724-4E47-999B-9F8F0EA54C97}"/>
              </a:ext>
            </a:extLst>
          </p:cNvPr>
          <p:cNvSpPr/>
          <p:nvPr/>
        </p:nvSpPr>
        <p:spPr>
          <a:xfrm>
            <a:off x="5284539" y="4004820"/>
            <a:ext cx="501307" cy="5887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  <a:p>
            <a:pPr algn="ctr"/>
            <a:r>
              <a:rPr lang="en-US" altLang="zh-CN" sz="1400" dirty="0"/>
              <a:t>C2</a:t>
            </a:r>
            <a:endParaRPr lang="zh-CN" altLang="en-US" sz="1400" dirty="0"/>
          </a:p>
        </p:txBody>
      </p:sp>
      <p:cxnSp>
        <p:nvCxnSpPr>
          <p:cNvPr id="133" name="Verbinder: gewinkelt 132">
            <a:extLst>
              <a:ext uri="{FF2B5EF4-FFF2-40B4-BE49-F238E27FC236}">
                <a16:creationId xmlns:a16="http://schemas.microsoft.com/office/drawing/2014/main" id="{942B6086-D6D0-435A-A75B-3A08847227CC}"/>
              </a:ext>
            </a:extLst>
          </p:cNvPr>
          <p:cNvCxnSpPr>
            <a:cxnSpLocks/>
            <a:stCxn id="94" idx="2"/>
            <a:endCxn id="132" idx="0"/>
          </p:cNvCxnSpPr>
          <p:nvPr/>
        </p:nvCxnSpPr>
        <p:spPr>
          <a:xfrm rot="16200000" flipH="1">
            <a:off x="4875349" y="3344975"/>
            <a:ext cx="725231" cy="594457"/>
          </a:xfrm>
          <a:prstGeom prst="bentConnector3">
            <a:avLst/>
          </a:prstGeom>
          <a:ln w="19050">
            <a:solidFill>
              <a:srgbClr val="E96D0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Verbinder: gewinkelt 133">
            <a:extLst>
              <a:ext uri="{FF2B5EF4-FFF2-40B4-BE49-F238E27FC236}">
                <a16:creationId xmlns:a16="http://schemas.microsoft.com/office/drawing/2014/main" id="{D33ACFC3-75ED-44F5-A38D-D3BA57CBB500}"/>
              </a:ext>
            </a:extLst>
          </p:cNvPr>
          <p:cNvCxnSpPr>
            <a:cxnSpLocks/>
            <a:stCxn id="136" idx="2"/>
            <a:endCxn id="94" idx="0"/>
          </p:cNvCxnSpPr>
          <p:nvPr/>
        </p:nvCxnSpPr>
        <p:spPr>
          <a:xfrm rot="16200000" flipH="1">
            <a:off x="3420361" y="1458160"/>
            <a:ext cx="880814" cy="2159935"/>
          </a:xfrm>
          <a:prstGeom prst="bentConnector3">
            <a:avLst>
              <a:gd name="adj1" fmla="val 50000"/>
            </a:avLst>
          </a:prstGeom>
          <a:ln w="19050">
            <a:solidFill>
              <a:srgbClr val="E96D0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6">
            <a:extLst>
              <a:ext uri="{FF2B5EF4-FFF2-40B4-BE49-F238E27FC236}">
                <a16:creationId xmlns:a16="http://schemas.microsoft.com/office/drawing/2014/main" id="{8E372422-5AC1-4863-9BB9-F70BA1F5E6F6}"/>
              </a:ext>
            </a:extLst>
          </p:cNvPr>
          <p:cNvSpPr/>
          <p:nvPr/>
        </p:nvSpPr>
        <p:spPr>
          <a:xfrm>
            <a:off x="744844" y="2988059"/>
            <a:ext cx="585160" cy="3010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6" name="矩形 7">
            <a:extLst>
              <a:ext uri="{FF2B5EF4-FFF2-40B4-BE49-F238E27FC236}">
                <a16:creationId xmlns:a16="http://schemas.microsoft.com/office/drawing/2014/main" id="{70FF69B6-81CA-48C1-BF97-20C4CC639B5B}"/>
              </a:ext>
            </a:extLst>
          </p:cNvPr>
          <p:cNvSpPr/>
          <p:nvPr/>
        </p:nvSpPr>
        <p:spPr>
          <a:xfrm>
            <a:off x="2494996" y="1796670"/>
            <a:ext cx="571610" cy="3010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37" name="矩形 8">
            <a:extLst>
              <a:ext uri="{FF2B5EF4-FFF2-40B4-BE49-F238E27FC236}">
                <a16:creationId xmlns:a16="http://schemas.microsoft.com/office/drawing/2014/main" id="{04B40436-A706-46A7-8C85-525EA48EF8B8}"/>
              </a:ext>
            </a:extLst>
          </p:cNvPr>
          <p:cNvSpPr/>
          <p:nvPr/>
        </p:nvSpPr>
        <p:spPr>
          <a:xfrm>
            <a:off x="2487548" y="2981709"/>
            <a:ext cx="579058" cy="3010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20A0CA4F-AA50-4404-8ECA-9E8AEB1FB91A}"/>
              </a:ext>
            </a:extLst>
          </p:cNvPr>
          <p:cNvSpPr txBox="1"/>
          <p:nvPr/>
        </p:nvSpPr>
        <p:spPr>
          <a:xfrm>
            <a:off x="821904" y="3025671"/>
            <a:ext cx="1055289" cy="5078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zh-CN" sz="1400" dirty="0" err="1">
                <a:solidFill>
                  <a:schemeClr val="bg1"/>
                </a:solidFill>
              </a:rPr>
              <a:t>Zonenmodul</a:t>
            </a:r>
            <a:r>
              <a:rPr lang="en-US" altLang="zh-CN" sz="1400" dirty="0">
                <a:solidFill>
                  <a:schemeClr val="bg1"/>
                </a:solidFill>
              </a:rPr>
              <a:t> A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de-DE" sz="1400" kern="1200" dirty="0" err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B3186794-9D0F-46FB-B572-573DBCD5E879}"/>
              </a:ext>
            </a:extLst>
          </p:cNvPr>
          <p:cNvSpPr txBox="1"/>
          <p:nvPr/>
        </p:nvSpPr>
        <p:spPr>
          <a:xfrm>
            <a:off x="2985662" y="1820827"/>
            <a:ext cx="182742" cy="6309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zh-CN" dirty="0">
                <a:solidFill>
                  <a:schemeClr val="bg1"/>
                </a:solidFill>
              </a:rPr>
              <a:t>IP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de-DE" sz="1800" kern="1200" dirty="0" err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F70B0AB8-E8F4-43ED-8A78-A517CCF481ED}"/>
              </a:ext>
            </a:extLst>
          </p:cNvPr>
          <p:cNvSpPr txBox="1"/>
          <p:nvPr/>
        </p:nvSpPr>
        <p:spPr>
          <a:xfrm>
            <a:off x="2584371" y="3032021"/>
            <a:ext cx="1056892" cy="5078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zh-CN" sz="1400" dirty="0" err="1">
                <a:solidFill>
                  <a:schemeClr val="bg1"/>
                </a:solidFill>
              </a:rPr>
              <a:t>Zonenmodul</a:t>
            </a:r>
            <a:r>
              <a:rPr lang="en-US" altLang="zh-CN" sz="1400" dirty="0">
                <a:solidFill>
                  <a:schemeClr val="bg1"/>
                </a:solidFill>
              </a:rPr>
              <a:t> B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de-DE" sz="1400" kern="1200" dirty="0" err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1" name="Verbinder: gewinkelt 140">
            <a:extLst>
              <a:ext uri="{FF2B5EF4-FFF2-40B4-BE49-F238E27FC236}">
                <a16:creationId xmlns:a16="http://schemas.microsoft.com/office/drawing/2014/main" id="{BD98AA6A-C25C-463C-A595-73F599160897}"/>
              </a:ext>
            </a:extLst>
          </p:cNvPr>
          <p:cNvCxnSpPr>
            <a:cxnSpLocks/>
            <a:stCxn id="136" idx="2"/>
            <a:endCxn id="137" idx="0"/>
          </p:cNvCxnSpPr>
          <p:nvPr/>
        </p:nvCxnSpPr>
        <p:spPr>
          <a:xfrm rot="5400000">
            <a:off x="2336945" y="2537853"/>
            <a:ext cx="883988" cy="3724"/>
          </a:xfrm>
          <a:prstGeom prst="bentConnector3">
            <a:avLst>
              <a:gd name="adj1" fmla="val 50000"/>
            </a:avLst>
          </a:prstGeom>
          <a:ln w="19050">
            <a:solidFill>
              <a:srgbClr val="E96D0C"/>
            </a:solidFill>
            <a:prstDash val="sysDot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Verbinder: gewinkelt 141">
            <a:extLst>
              <a:ext uri="{FF2B5EF4-FFF2-40B4-BE49-F238E27FC236}">
                <a16:creationId xmlns:a16="http://schemas.microsoft.com/office/drawing/2014/main" id="{71EFE356-224F-41F7-967E-AF6C9BAB490D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 rot="16200000" flipH="1">
            <a:off x="2922012" y="2536418"/>
            <a:ext cx="880815" cy="3418"/>
          </a:xfrm>
          <a:prstGeom prst="bentConnector3">
            <a:avLst>
              <a:gd name="adj1" fmla="val 50000"/>
            </a:avLst>
          </a:prstGeom>
          <a:ln w="19050">
            <a:solidFill>
              <a:srgbClr val="508130"/>
            </a:solidFill>
            <a:prstDash val="sysDot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6212701E-E855-4612-A442-D0BC766ABC0C}"/>
              </a:ext>
            </a:extLst>
          </p:cNvPr>
          <p:cNvCxnSpPr>
            <a:cxnSpLocks/>
            <a:stCxn id="86" idx="0"/>
            <a:endCxn id="137" idx="2"/>
          </p:cNvCxnSpPr>
          <p:nvPr/>
        </p:nvCxnSpPr>
        <p:spPr>
          <a:xfrm flipH="1" flipV="1">
            <a:off x="2777077" y="3282760"/>
            <a:ext cx="3453" cy="730148"/>
          </a:xfrm>
          <a:prstGeom prst="line">
            <a:avLst/>
          </a:prstGeom>
          <a:ln w="19050">
            <a:solidFill>
              <a:srgbClr val="E96D0C"/>
            </a:solidFill>
            <a:prstDash val="sysDot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074FA8F4-CF85-4056-AB0E-7503B0A1A469}"/>
              </a:ext>
            </a:extLst>
          </p:cNvPr>
          <p:cNvCxnSpPr>
            <a:stCxn id="81" idx="2"/>
            <a:endCxn id="88" idx="0"/>
          </p:cNvCxnSpPr>
          <p:nvPr/>
        </p:nvCxnSpPr>
        <p:spPr>
          <a:xfrm>
            <a:off x="3364128" y="3285937"/>
            <a:ext cx="1627" cy="726971"/>
          </a:xfrm>
          <a:prstGeom prst="line">
            <a:avLst/>
          </a:prstGeom>
          <a:ln w="19050">
            <a:solidFill>
              <a:srgbClr val="508130"/>
            </a:solidFill>
            <a:prstDash val="sysDot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Verbinder: gewinkelt 201">
            <a:extLst>
              <a:ext uri="{FF2B5EF4-FFF2-40B4-BE49-F238E27FC236}">
                <a16:creationId xmlns:a16="http://schemas.microsoft.com/office/drawing/2014/main" id="{D8B05BC5-60A8-4711-810A-962DF5EC2682}"/>
              </a:ext>
            </a:extLst>
          </p:cNvPr>
          <p:cNvCxnSpPr>
            <a:cxnSpLocks/>
            <a:stCxn id="79" idx="0"/>
            <a:endCxn id="135" idx="2"/>
          </p:cNvCxnSpPr>
          <p:nvPr/>
        </p:nvCxnSpPr>
        <p:spPr>
          <a:xfrm rot="5400000" flipH="1" flipV="1">
            <a:off x="473065" y="3448552"/>
            <a:ext cx="723800" cy="404918"/>
          </a:xfrm>
          <a:prstGeom prst="bentConnector3">
            <a:avLst/>
          </a:prstGeom>
          <a:ln w="28575">
            <a:solidFill>
              <a:srgbClr val="E96D0C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Verbinder: gewinkelt 205">
            <a:extLst>
              <a:ext uri="{FF2B5EF4-FFF2-40B4-BE49-F238E27FC236}">
                <a16:creationId xmlns:a16="http://schemas.microsoft.com/office/drawing/2014/main" id="{CB81808E-B1C4-4543-A5E7-1A8CFC54D562}"/>
              </a:ext>
            </a:extLst>
          </p:cNvPr>
          <p:cNvCxnSpPr>
            <a:cxnSpLocks/>
            <a:stCxn id="135" idx="0"/>
            <a:endCxn id="136" idx="2"/>
          </p:cNvCxnSpPr>
          <p:nvPr/>
        </p:nvCxnSpPr>
        <p:spPr>
          <a:xfrm rot="5400000" flipH="1" flipV="1">
            <a:off x="1463943" y="1671202"/>
            <a:ext cx="890338" cy="1743377"/>
          </a:xfrm>
          <a:prstGeom prst="bentConnector3">
            <a:avLst/>
          </a:prstGeom>
          <a:ln w="28575">
            <a:solidFill>
              <a:srgbClr val="E96D0C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Verbinder: gewinkelt 207">
            <a:extLst>
              <a:ext uri="{FF2B5EF4-FFF2-40B4-BE49-F238E27FC236}">
                <a16:creationId xmlns:a16="http://schemas.microsoft.com/office/drawing/2014/main" id="{3368919F-1377-4FAC-A1E7-6B5B9C5BF0CC}"/>
              </a:ext>
            </a:extLst>
          </p:cNvPr>
          <p:cNvCxnSpPr>
            <a:stCxn id="136" idx="2"/>
            <a:endCxn id="137" idx="0"/>
          </p:cNvCxnSpPr>
          <p:nvPr/>
        </p:nvCxnSpPr>
        <p:spPr>
          <a:xfrm rot="5400000">
            <a:off x="2336945" y="2537853"/>
            <a:ext cx="883988" cy="3724"/>
          </a:xfrm>
          <a:prstGeom prst="bentConnector3">
            <a:avLst/>
          </a:prstGeom>
          <a:ln w="28575">
            <a:solidFill>
              <a:srgbClr val="E96D0C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Verbinder: gewinkelt 209">
            <a:extLst>
              <a:ext uri="{FF2B5EF4-FFF2-40B4-BE49-F238E27FC236}">
                <a16:creationId xmlns:a16="http://schemas.microsoft.com/office/drawing/2014/main" id="{E8F18B4F-F102-41BC-9F8A-5A95FEFF4B40}"/>
              </a:ext>
            </a:extLst>
          </p:cNvPr>
          <p:cNvCxnSpPr>
            <a:stCxn id="136" idx="2"/>
            <a:endCxn id="94" idx="0"/>
          </p:cNvCxnSpPr>
          <p:nvPr/>
        </p:nvCxnSpPr>
        <p:spPr>
          <a:xfrm rot="16200000" flipH="1">
            <a:off x="3420361" y="1458160"/>
            <a:ext cx="880814" cy="2159935"/>
          </a:xfrm>
          <a:prstGeom prst="bentConnector3">
            <a:avLst/>
          </a:prstGeom>
          <a:ln w="28575">
            <a:solidFill>
              <a:srgbClr val="E96D0C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 Verbindung mit Pfeil 212">
            <a:extLst>
              <a:ext uri="{FF2B5EF4-FFF2-40B4-BE49-F238E27FC236}">
                <a16:creationId xmlns:a16="http://schemas.microsoft.com/office/drawing/2014/main" id="{F2A2C99B-706E-4061-9775-1E39B4D9F711}"/>
              </a:ext>
            </a:extLst>
          </p:cNvPr>
          <p:cNvCxnSpPr>
            <a:endCxn id="86" idx="0"/>
          </p:cNvCxnSpPr>
          <p:nvPr/>
        </p:nvCxnSpPr>
        <p:spPr>
          <a:xfrm>
            <a:off x="2777077" y="3285936"/>
            <a:ext cx="3453" cy="726972"/>
          </a:xfrm>
          <a:prstGeom prst="straightConnector1">
            <a:avLst/>
          </a:prstGeom>
          <a:ln w="28575">
            <a:solidFill>
              <a:srgbClr val="E96D0C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 Verbindung mit Pfeil 214">
            <a:extLst>
              <a:ext uri="{FF2B5EF4-FFF2-40B4-BE49-F238E27FC236}">
                <a16:creationId xmlns:a16="http://schemas.microsoft.com/office/drawing/2014/main" id="{D3C52076-CFE5-40BF-A076-66D863510BDE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 flipH="1">
            <a:off x="4931844" y="3279589"/>
            <a:ext cx="8892" cy="727975"/>
          </a:xfrm>
          <a:prstGeom prst="straightConnector1">
            <a:avLst/>
          </a:prstGeom>
          <a:ln w="28575">
            <a:solidFill>
              <a:srgbClr val="E96D0C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Verbinder: gewinkelt 216">
            <a:extLst>
              <a:ext uri="{FF2B5EF4-FFF2-40B4-BE49-F238E27FC236}">
                <a16:creationId xmlns:a16="http://schemas.microsoft.com/office/drawing/2014/main" id="{0ED5036A-4895-4866-980D-208069140E69}"/>
              </a:ext>
            </a:extLst>
          </p:cNvPr>
          <p:cNvCxnSpPr>
            <a:stCxn id="94" idx="2"/>
            <a:endCxn id="132" idx="0"/>
          </p:cNvCxnSpPr>
          <p:nvPr/>
        </p:nvCxnSpPr>
        <p:spPr>
          <a:xfrm rot="16200000" flipH="1">
            <a:off x="4875349" y="3344975"/>
            <a:ext cx="725231" cy="594457"/>
          </a:xfrm>
          <a:prstGeom prst="bentConnector3">
            <a:avLst/>
          </a:prstGeom>
          <a:ln w="28575">
            <a:solidFill>
              <a:srgbClr val="E96D0C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73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6D0C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6D0C"/>
                                      </p:to>
                                    </p:animClr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6D0C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6D0C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6D0C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6D0C"/>
                                      </p:to>
                                    </p:animClr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6D0C"/>
                                      </p:to>
                                    </p:animClr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6D0C"/>
                                      </p:to>
                                    </p:animClr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4F215E87-46B6-269B-7E1B-2B8873A3F96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4F215E87-46B6-269B-7E1B-2B8873A3F9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2357E687-E9BD-E951-ECF9-B68A74DB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800219"/>
          </a:xfrm>
        </p:spPr>
        <p:txBody>
          <a:bodyPr vert="horz"/>
          <a:lstStyle/>
          <a:p>
            <a:r>
              <a:rPr lang="en-US" altLang="zh-CN" dirty="0" err="1"/>
              <a:t>Koordinator</a:t>
            </a:r>
            <a:r>
              <a:rPr lang="en-US" altLang="zh-CN" dirty="0"/>
              <a:t> Version 4: </a:t>
            </a:r>
            <a:r>
              <a:rPr lang="en-US" altLang="zh-CN" dirty="0" err="1"/>
              <a:t>zentraler</a:t>
            </a:r>
            <a:r>
              <a:rPr lang="en-US" altLang="zh-CN" dirty="0"/>
              <a:t> </a:t>
            </a:r>
            <a:r>
              <a:rPr lang="en-US" altLang="zh-CN" dirty="0" err="1"/>
              <a:t>Koordinator</a:t>
            </a:r>
            <a:r>
              <a:rPr lang="en-US" altLang="zh-CN" dirty="0"/>
              <a:t> in </a:t>
            </a:r>
            <a:r>
              <a:rPr lang="en-US" altLang="zh-CN" dirty="0" err="1"/>
              <a:t>einer</a:t>
            </a:r>
            <a:r>
              <a:rPr lang="en-US" altLang="zh-CN" dirty="0"/>
              <a:t> </a:t>
            </a:r>
            <a:r>
              <a:rPr lang="en-US" altLang="zh-CN" dirty="0" err="1"/>
              <a:t>akademische</a:t>
            </a:r>
            <a:r>
              <a:rPr lang="en-US" altLang="zh-CN" dirty="0"/>
              <a:t> </a:t>
            </a:r>
            <a:r>
              <a:rPr lang="en-US" altLang="zh-CN" dirty="0" err="1"/>
              <a:t>Annahme</a:t>
            </a:r>
            <a:endParaRPr lang="zh-CN" altLang="en-US" dirty="0"/>
          </a:p>
        </p:txBody>
      </p:sp>
      <p:sp>
        <p:nvSpPr>
          <p:cNvPr id="173" name="矩形 6">
            <a:extLst>
              <a:ext uri="{FF2B5EF4-FFF2-40B4-BE49-F238E27FC236}">
                <a16:creationId xmlns:a16="http://schemas.microsoft.com/office/drawing/2014/main" id="{92CAEBD7-1CC1-4700-A4E7-51F976257E75}"/>
              </a:ext>
            </a:extLst>
          </p:cNvPr>
          <p:cNvSpPr/>
          <p:nvPr/>
        </p:nvSpPr>
        <p:spPr>
          <a:xfrm>
            <a:off x="10699243" y="1737374"/>
            <a:ext cx="1495639" cy="289191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Funktion</a:t>
            </a:r>
            <a:r>
              <a:rPr lang="en-US" altLang="zh-CN" dirty="0"/>
              <a:t> 2</a:t>
            </a:r>
            <a:endParaRPr lang="zh-CN" altLang="en-US" dirty="0"/>
          </a:p>
        </p:txBody>
      </p:sp>
      <p:sp>
        <p:nvSpPr>
          <p:cNvPr id="174" name="矩形 8">
            <a:extLst>
              <a:ext uri="{FF2B5EF4-FFF2-40B4-BE49-F238E27FC236}">
                <a16:creationId xmlns:a16="http://schemas.microsoft.com/office/drawing/2014/main" id="{21A1670A-CC35-423C-9972-05339F220DB4}"/>
              </a:ext>
            </a:extLst>
          </p:cNvPr>
          <p:cNvSpPr/>
          <p:nvPr/>
        </p:nvSpPr>
        <p:spPr>
          <a:xfrm>
            <a:off x="10699242" y="1442579"/>
            <a:ext cx="1495639" cy="306757"/>
          </a:xfrm>
          <a:prstGeom prst="rect">
            <a:avLst/>
          </a:prstGeom>
          <a:solidFill>
            <a:srgbClr val="508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Funktion</a:t>
            </a:r>
            <a:r>
              <a:rPr lang="en-US" altLang="zh-CN" dirty="0"/>
              <a:t> 1</a:t>
            </a:r>
          </a:p>
        </p:txBody>
      </p:sp>
      <p:sp>
        <p:nvSpPr>
          <p:cNvPr id="38" name="文本框 35">
            <a:extLst>
              <a:ext uri="{FF2B5EF4-FFF2-40B4-BE49-F238E27FC236}">
                <a16:creationId xmlns:a16="http://schemas.microsoft.com/office/drawing/2014/main" id="{201FFD32-D3C9-41BC-AC61-D8CE14A72051}"/>
              </a:ext>
            </a:extLst>
          </p:cNvPr>
          <p:cNvSpPr txBox="1"/>
          <p:nvPr/>
        </p:nvSpPr>
        <p:spPr>
          <a:xfrm>
            <a:off x="6027640" y="1737374"/>
            <a:ext cx="46824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Funktion</a:t>
            </a:r>
            <a:r>
              <a:rPr lang="en-US" altLang="zh-CN" dirty="0"/>
              <a:t> 2 </a:t>
            </a:r>
            <a:r>
              <a:rPr lang="en-US" altLang="zh-CN" dirty="0" err="1"/>
              <a:t>als</a:t>
            </a:r>
            <a:r>
              <a:rPr lang="en-US" altLang="zh-CN" dirty="0"/>
              <a:t> </a:t>
            </a:r>
            <a:r>
              <a:rPr lang="en-US" altLang="zh-CN" dirty="0" err="1"/>
              <a:t>Beispiel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1.  </a:t>
            </a:r>
            <a:r>
              <a:rPr lang="en-US" altLang="zh-CN" dirty="0" err="1"/>
              <a:t>Zentraler</a:t>
            </a:r>
            <a:r>
              <a:rPr lang="en-US" altLang="zh-CN" dirty="0"/>
              <a:t> </a:t>
            </a:r>
            <a:r>
              <a:rPr lang="en-US" altLang="zh-CN" dirty="0" err="1"/>
              <a:t>Koordinator</a:t>
            </a:r>
            <a:r>
              <a:rPr lang="en-US" altLang="zh-CN" dirty="0"/>
              <a:t> </a:t>
            </a:r>
            <a:r>
              <a:rPr lang="en-US" altLang="zh-CN" dirty="0" err="1"/>
              <a:t>bekommt</a:t>
            </a:r>
            <a:r>
              <a:rPr lang="en-US" altLang="zh-CN" dirty="0"/>
              <a:t> die Information</a:t>
            </a:r>
          </a:p>
          <a:p>
            <a:r>
              <a:rPr lang="en-US" altLang="zh-CN" dirty="0"/>
              <a:t>2. </a:t>
            </a:r>
            <a:r>
              <a:rPr lang="en-US" altLang="zh-CN" dirty="0" err="1"/>
              <a:t>Aktivierung</a:t>
            </a:r>
            <a:r>
              <a:rPr lang="en-US" altLang="zh-CN" dirty="0"/>
              <a:t> IP+ </a:t>
            </a:r>
            <a:r>
              <a:rPr lang="en-US" altLang="zh-CN" dirty="0" err="1"/>
              <a:t>Bearbeitungszeit</a:t>
            </a:r>
            <a:r>
              <a:rPr lang="en-US" altLang="zh-CN" dirty="0"/>
              <a:t> IP</a:t>
            </a:r>
          </a:p>
          <a:p>
            <a:r>
              <a:rPr lang="en-US" altLang="zh-CN" dirty="0"/>
              <a:t>3. </a:t>
            </a:r>
            <a:r>
              <a:rPr lang="en-US" altLang="zh-CN" dirty="0" err="1"/>
              <a:t>Übertragungszeit</a:t>
            </a:r>
            <a:r>
              <a:rPr lang="en-US" altLang="zh-CN" dirty="0"/>
              <a:t> ETH</a:t>
            </a:r>
          </a:p>
          <a:p>
            <a:r>
              <a:rPr lang="en-US" altLang="zh-CN" dirty="0"/>
              <a:t>4. </a:t>
            </a:r>
            <a:r>
              <a:rPr lang="en-US" altLang="zh-CN" dirty="0" err="1"/>
              <a:t>Aktivierung</a:t>
            </a:r>
            <a:r>
              <a:rPr lang="en-US" altLang="zh-CN" dirty="0"/>
              <a:t> ZMs</a:t>
            </a:r>
          </a:p>
          <a:p>
            <a:r>
              <a:rPr lang="en-US" altLang="zh-CN" dirty="0"/>
              <a:t>5. </a:t>
            </a:r>
            <a:r>
              <a:rPr lang="en-US" altLang="zh-CN" dirty="0" err="1"/>
              <a:t>Übertragungszeit</a:t>
            </a:r>
            <a:r>
              <a:rPr lang="en-US" altLang="zh-CN" dirty="0"/>
              <a:t> CAN</a:t>
            </a:r>
          </a:p>
          <a:p>
            <a:r>
              <a:rPr lang="en-US" altLang="zh-CN" dirty="0"/>
              <a:t>6. </a:t>
            </a:r>
            <a:r>
              <a:rPr lang="en-US" altLang="zh-CN" dirty="0" err="1"/>
              <a:t>Aktivierung</a:t>
            </a:r>
            <a:r>
              <a:rPr lang="en-US" altLang="zh-CN" dirty="0"/>
              <a:t> </a:t>
            </a:r>
            <a:r>
              <a:rPr lang="en-US" altLang="zh-CN" dirty="0" err="1"/>
              <a:t>Sensoren</a:t>
            </a:r>
            <a:r>
              <a:rPr lang="en-US" altLang="zh-CN" dirty="0"/>
              <a:t>/</a:t>
            </a:r>
            <a:r>
              <a:rPr lang="en-US" altLang="zh-CN" dirty="0" err="1"/>
              <a:t>Aktoren</a:t>
            </a:r>
            <a:endParaRPr lang="en-US" altLang="zh-CN" dirty="0"/>
          </a:p>
          <a:p>
            <a:r>
              <a:rPr lang="en-US" altLang="zh-CN" dirty="0"/>
              <a:t>+ </a:t>
            </a:r>
            <a:r>
              <a:rPr lang="en-US" altLang="zh-CN" dirty="0" err="1"/>
              <a:t>Bearbeitungszeit</a:t>
            </a:r>
            <a:r>
              <a:rPr lang="en-US" altLang="zh-CN" dirty="0"/>
              <a:t> </a:t>
            </a:r>
            <a:r>
              <a:rPr lang="en-US" altLang="zh-CN" dirty="0" err="1"/>
              <a:t>Sensoren</a:t>
            </a:r>
            <a:r>
              <a:rPr lang="en-US" altLang="zh-CN" dirty="0"/>
              <a:t>/</a:t>
            </a:r>
            <a:r>
              <a:rPr lang="en-US" altLang="zh-CN" dirty="0" err="1"/>
              <a:t>Aktoren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Summe</a:t>
            </a:r>
            <a:r>
              <a:rPr lang="en-US" altLang="zh-CN" dirty="0"/>
              <a:t> = </a:t>
            </a:r>
            <a:r>
              <a:rPr lang="en-US" altLang="zh-CN" dirty="0" err="1"/>
              <a:t>gesamte</a:t>
            </a:r>
            <a:r>
              <a:rPr lang="en-US" altLang="zh-CN" dirty="0"/>
              <a:t> </a:t>
            </a:r>
            <a:r>
              <a:rPr lang="en-US" altLang="zh-CN" dirty="0" err="1"/>
              <a:t>Aufstartzeit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F871B54-C741-46DB-B1B6-59116E9C08AB}"/>
              </a:ext>
            </a:extLst>
          </p:cNvPr>
          <p:cNvCxnSpPr>
            <a:cxnSpLocks/>
            <a:stCxn id="135" idx="0"/>
            <a:endCxn id="136" idx="2"/>
          </p:cNvCxnSpPr>
          <p:nvPr/>
        </p:nvCxnSpPr>
        <p:spPr>
          <a:xfrm rot="5400000" flipH="1" flipV="1">
            <a:off x="1463943" y="1671202"/>
            <a:ext cx="890338" cy="1743377"/>
          </a:xfrm>
          <a:prstGeom prst="bentConnector3">
            <a:avLst>
              <a:gd name="adj1" fmla="val 50000"/>
            </a:avLst>
          </a:prstGeom>
          <a:ln w="19050">
            <a:solidFill>
              <a:srgbClr val="E96D0C"/>
            </a:solidFill>
            <a:prstDash val="sysDot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5">
            <a:extLst>
              <a:ext uri="{FF2B5EF4-FFF2-40B4-BE49-F238E27FC236}">
                <a16:creationId xmlns:a16="http://schemas.microsoft.com/office/drawing/2014/main" id="{7192421B-A1F3-4A29-8E8B-A29809C674AA}"/>
              </a:ext>
            </a:extLst>
          </p:cNvPr>
          <p:cNvSpPr/>
          <p:nvPr/>
        </p:nvSpPr>
        <p:spPr>
          <a:xfrm>
            <a:off x="381324" y="4012911"/>
            <a:ext cx="502364" cy="5598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</a:p>
          <a:p>
            <a:pPr algn="ctr"/>
            <a:r>
              <a:rPr lang="en-US" altLang="zh-CN" sz="1400" dirty="0"/>
              <a:t>A1</a:t>
            </a:r>
            <a:endParaRPr lang="zh-CN" altLang="en-US" sz="1400" dirty="0"/>
          </a:p>
        </p:txBody>
      </p:sp>
      <p:sp>
        <p:nvSpPr>
          <p:cNvPr id="80" name="矩形 7">
            <a:extLst>
              <a:ext uri="{FF2B5EF4-FFF2-40B4-BE49-F238E27FC236}">
                <a16:creationId xmlns:a16="http://schemas.microsoft.com/office/drawing/2014/main" id="{69EA756B-8DD3-439F-B053-3876619C5282}"/>
              </a:ext>
            </a:extLst>
          </p:cNvPr>
          <p:cNvSpPr/>
          <p:nvPr/>
        </p:nvSpPr>
        <p:spPr>
          <a:xfrm>
            <a:off x="3062349" y="1796669"/>
            <a:ext cx="596721" cy="3010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81" name="矩形 8">
            <a:extLst>
              <a:ext uri="{FF2B5EF4-FFF2-40B4-BE49-F238E27FC236}">
                <a16:creationId xmlns:a16="http://schemas.microsoft.com/office/drawing/2014/main" id="{B0C17D8F-79D9-42CC-846E-33442CC613B3}"/>
              </a:ext>
            </a:extLst>
          </p:cNvPr>
          <p:cNvSpPr/>
          <p:nvPr/>
        </p:nvSpPr>
        <p:spPr>
          <a:xfrm>
            <a:off x="3069186" y="2978535"/>
            <a:ext cx="589884" cy="3074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82" name="文本框 21">
            <a:extLst>
              <a:ext uri="{FF2B5EF4-FFF2-40B4-BE49-F238E27FC236}">
                <a16:creationId xmlns:a16="http://schemas.microsoft.com/office/drawing/2014/main" id="{7671F0E2-173C-4E27-B0CF-546F04F339C6}"/>
              </a:ext>
            </a:extLst>
          </p:cNvPr>
          <p:cNvSpPr txBox="1"/>
          <p:nvPr/>
        </p:nvSpPr>
        <p:spPr>
          <a:xfrm>
            <a:off x="132219" y="3380593"/>
            <a:ext cx="49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CAN</a:t>
            </a:r>
          </a:p>
          <a:p>
            <a:pPr algn="ctr"/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83" name="文本框 20">
            <a:extLst>
              <a:ext uri="{FF2B5EF4-FFF2-40B4-BE49-F238E27FC236}">
                <a16:creationId xmlns:a16="http://schemas.microsoft.com/office/drawing/2014/main" id="{ADCCC179-DA92-4FE5-9AD6-87470D352403}"/>
              </a:ext>
            </a:extLst>
          </p:cNvPr>
          <p:cNvSpPr txBox="1"/>
          <p:nvPr/>
        </p:nvSpPr>
        <p:spPr>
          <a:xfrm>
            <a:off x="144908" y="241047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ETH</a:t>
            </a:r>
            <a:endParaRPr lang="zh-CN" altLang="en-US" sz="1400" dirty="0"/>
          </a:p>
        </p:txBody>
      </p:sp>
      <p:sp>
        <p:nvSpPr>
          <p:cNvPr id="84" name="文本框 22">
            <a:extLst>
              <a:ext uri="{FF2B5EF4-FFF2-40B4-BE49-F238E27FC236}">
                <a16:creationId xmlns:a16="http://schemas.microsoft.com/office/drawing/2014/main" id="{53307FD3-0EE0-4D1A-8C62-0F4FE8CA857C}"/>
              </a:ext>
            </a:extLst>
          </p:cNvPr>
          <p:cNvSpPr txBox="1"/>
          <p:nvPr/>
        </p:nvSpPr>
        <p:spPr>
          <a:xfrm>
            <a:off x="2257260" y="3388692"/>
            <a:ext cx="49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CAN</a:t>
            </a:r>
          </a:p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85" name="矩形 27">
            <a:extLst>
              <a:ext uri="{FF2B5EF4-FFF2-40B4-BE49-F238E27FC236}">
                <a16:creationId xmlns:a16="http://schemas.microsoft.com/office/drawing/2014/main" id="{971C5C16-2D22-4D8C-8180-23A4DE05716D}"/>
              </a:ext>
            </a:extLst>
          </p:cNvPr>
          <p:cNvSpPr/>
          <p:nvPr/>
        </p:nvSpPr>
        <p:spPr>
          <a:xfrm>
            <a:off x="1660890" y="4019261"/>
            <a:ext cx="504000" cy="5598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  <a:p>
            <a:pPr algn="ctr"/>
            <a:r>
              <a:rPr lang="en-US" altLang="zh-CN" sz="1400" dirty="0"/>
              <a:t>A1</a:t>
            </a:r>
            <a:endParaRPr lang="zh-CN" altLang="en-US" sz="1400" dirty="0"/>
          </a:p>
        </p:txBody>
      </p:sp>
      <p:sp>
        <p:nvSpPr>
          <p:cNvPr id="86" name="矩形 30">
            <a:extLst>
              <a:ext uri="{FF2B5EF4-FFF2-40B4-BE49-F238E27FC236}">
                <a16:creationId xmlns:a16="http://schemas.microsoft.com/office/drawing/2014/main" id="{C2207096-98D5-44DF-915E-631EDE7EE7B4}"/>
              </a:ext>
            </a:extLst>
          </p:cNvPr>
          <p:cNvSpPr/>
          <p:nvPr/>
        </p:nvSpPr>
        <p:spPr>
          <a:xfrm>
            <a:off x="2528530" y="4012908"/>
            <a:ext cx="504000" cy="553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</a:p>
          <a:p>
            <a:pPr algn="ctr"/>
            <a:r>
              <a:rPr lang="en-US" altLang="zh-CN" sz="1400" dirty="0"/>
              <a:t>B1</a:t>
            </a:r>
            <a:endParaRPr lang="zh-CN" altLang="en-US" sz="1400" dirty="0"/>
          </a:p>
        </p:txBody>
      </p:sp>
      <p:sp>
        <p:nvSpPr>
          <p:cNvPr id="87" name="矩形 6">
            <a:extLst>
              <a:ext uri="{FF2B5EF4-FFF2-40B4-BE49-F238E27FC236}">
                <a16:creationId xmlns:a16="http://schemas.microsoft.com/office/drawing/2014/main" id="{D48E712F-F128-483D-8767-A45A495B6030}"/>
              </a:ext>
            </a:extLst>
          </p:cNvPr>
          <p:cNvSpPr/>
          <p:nvPr/>
        </p:nvSpPr>
        <p:spPr>
          <a:xfrm>
            <a:off x="1320864" y="2988060"/>
            <a:ext cx="579058" cy="3010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88" name="矩形 32">
            <a:extLst>
              <a:ext uri="{FF2B5EF4-FFF2-40B4-BE49-F238E27FC236}">
                <a16:creationId xmlns:a16="http://schemas.microsoft.com/office/drawing/2014/main" id="{659C9D01-1CEE-4881-8749-E5657A4007F8}"/>
              </a:ext>
            </a:extLst>
          </p:cNvPr>
          <p:cNvSpPr/>
          <p:nvPr/>
        </p:nvSpPr>
        <p:spPr>
          <a:xfrm>
            <a:off x="3113755" y="4012908"/>
            <a:ext cx="504000" cy="555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  <a:p>
            <a:pPr algn="ctr"/>
            <a:r>
              <a:rPr lang="en-US" altLang="zh-CN" sz="1400" dirty="0"/>
              <a:t>B1</a:t>
            </a:r>
            <a:endParaRPr lang="zh-CN" altLang="en-US" sz="1400" dirty="0"/>
          </a:p>
        </p:txBody>
      </p:sp>
      <p:cxnSp>
        <p:nvCxnSpPr>
          <p:cNvPr id="89" name="连接符: 肘形 41">
            <a:extLst>
              <a:ext uri="{FF2B5EF4-FFF2-40B4-BE49-F238E27FC236}">
                <a16:creationId xmlns:a16="http://schemas.microsoft.com/office/drawing/2014/main" id="{3DF4C438-BA88-47C4-BB9C-F5F25620BCFD}"/>
              </a:ext>
            </a:extLst>
          </p:cNvPr>
          <p:cNvCxnSpPr>
            <a:cxnSpLocks/>
            <a:stCxn id="80" idx="2"/>
            <a:endCxn id="87" idx="0"/>
          </p:cNvCxnSpPr>
          <p:nvPr/>
        </p:nvCxnSpPr>
        <p:spPr>
          <a:xfrm rot="5400000">
            <a:off x="2040382" y="1667732"/>
            <a:ext cx="890340" cy="1750317"/>
          </a:xfrm>
          <a:prstGeom prst="bentConnector3">
            <a:avLst>
              <a:gd name="adj1" fmla="val 56847"/>
            </a:avLst>
          </a:prstGeom>
          <a:ln w="19050">
            <a:solidFill>
              <a:srgbClr val="50813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肘形 47">
            <a:extLst>
              <a:ext uri="{FF2B5EF4-FFF2-40B4-BE49-F238E27FC236}">
                <a16:creationId xmlns:a16="http://schemas.microsoft.com/office/drawing/2014/main" id="{6F09B8ED-C19B-48DB-A421-3503097D90B2}"/>
              </a:ext>
            </a:extLst>
          </p:cNvPr>
          <p:cNvCxnSpPr>
            <a:cxnSpLocks/>
            <a:stCxn id="135" idx="2"/>
            <a:endCxn id="79" idx="0"/>
          </p:cNvCxnSpPr>
          <p:nvPr/>
        </p:nvCxnSpPr>
        <p:spPr>
          <a:xfrm rot="5400000">
            <a:off x="473065" y="3448552"/>
            <a:ext cx="723800" cy="404918"/>
          </a:xfrm>
          <a:prstGeom prst="bentConnector3">
            <a:avLst>
              <a:gd name="adj1" fmla="val 50000"/>
            </a:avLst>
          </a:prstGeom>
          <a:ln w="19050">
            <a:solidFill>
              <a:srgbClr val="E96D0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49">
            <a:extLst>
              <a:ext uri="{FF2B5EF4-FFF2-40B4-BE49-F238E27FC236}">
                <a16:creationId xmlns:a16="http://schemas.microsoft.com/office/drawing/2014/main" id="{930156EA-4207-4218-B1FD-B5F0C6D264A2}"/>
              </a:ext>
            </a:extLst>
          </p:cNvPr>
          <p:cNvCxnSpPr>
            <a:cxnSpLocks/>
            <a:endCxn id="85" idx="0"/>
          </p:cNvCxnSpPr>
          <p:nvPr/>
        </p:nvCxnSpPr>
        <p:spPr>
          <a:xfrm rot="16200000" flipH="1">
            <a:off x="1256109" y="3362479"/>
            <a:ext cx="730151" cy="58341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矩形 66">
            <a:extLst>
              <a:ext uri="{FF2B5EF4-FFF2-40B4-BE49-F238E27FC236}">
                <a16:creationId xmlns:a16="http://schemas.microsoft.com/office/drawing/2014/main" id="{3742838B-F9A6-4532-A5D7-ED0D7982425D}"/>
              </a:ext>
            </a:extLst>
          </p:cNvPr>
          <p:cNvSpPr/>
          <p:nvPr/>
        </p:nvSpPr>
        <p:spPr>
          <a:xfrm>
            <a:off x="4346279" y="2978535"/>
            <a:ext cx="1188914" cy="3010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Zonenmodul</a:t>
            </a:r>
            <a:r>
              <a:rPr lang="en-US" altLang="zh-CN" sz="1400" dirty="0"/>
              <a:t> C</a:t>
            </a:r>
            <a:endParaRPr lang="zh-CN" altLang="en-US" sz="1400" dirty="0"/>
          </a:p>
        </p:txBody>
      </p:sp>
      <p:sp>
        <p:nvSpPr>
          <p:cNvPr id="95" name="文本框 68">
            <a:extLst>
              <a:ext uri="{FF2B5EF4-FFF2-40B4-BE49-F238E27FC236}">
                <a16:creationId xmlns:a16="http://schemas.microsoft.com/office/drawing/2014/main" id="{E57C900C-2CA4-460C-85BF-E8811E4A9871}"/>
              </a:ext>
            </a:extLst>
          </p:cNvPr>
          <p:cNvSpPr txBox="1"/>
          <p:nvPr/>
        </p:nvSpPr>
        <p:spPr>
          <a:xfrm>
            <a:off x="3889810" y="3380593"/>
            <a:ext cx="49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CAN</a:t>
            </a:r>
            <a:br>
              <a:rPr lang="en-US" altLang="zh-CN" sz="1400" dirty="0"/>
            </a:br>
            <a:r>
              <a:rPr lang="en-US" altLang="zh-CN" sz="1400" dirty="0"/>
              <a:t>C</a:t>
            </a:r>
            <a:endParaRPr lang="zh-CN" altLang="en-US" sz="1400" dirty="0"/>
          </a:p>
        </p:txBody>
      </p:sp>
      <p:sp>
        <p:nvSpPr>
          <p:cNvPr id="96" name="矩形 69">
            <a:extLst>
              <a:ext uri="{FF2B5EF4-FFF2-40B4-BE49-F238E27FC236}">
                <a16:creationId xmlns:a16="http://schemas.microsoft.com/office/drawing/2014/main" id="{3519B0A8-CF13-4A7A-8F14-D5CF80BB5EF0}"/>
              </a:ext>
            </a:extLst>
          </p:cNvPr>
          <p:cNvSpPr/>
          <p:nvPr/>
        </p:nvSpPr>
        <p:spPr>
          <a:xfrm>
            <a:off x="4077312" y="4008175"/>
            <a:ext cx="502365" cy="582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</a:p>
          <a:p>
            <a:pPr algn="ctr"/>
            <a:r>
              <a:rPr lang="en-US" altLang="zh-CN" sz="1400" dirty="0"/>
              <a:t>C1</a:t>
            </a:r>
            <a:endParaRPr lang="zh-CN" altLang="en-US" sz="1400" dirty="0"/>
          </a:p>
        </p:txBody>
      </p:sp>
      <p:sp>
        <p:nvSpPr>
          <p:cNvPr id="97" name="矩形 71">
            <a:extLst>
              <a:ext uri="{FF2B5EF4-FFF2-40B4-BE49-F238E27FC236}">
                <a16:creationId xmlns:a16="http://schemas.microsoft.com/office/drawing/2014/main" id="{D9320046-B784-4902-B7C4-12E401A948D6}"/>
              </a:ext>
            </a:extLst>
          </p:cNvPr>
          <p:cNvSpPr/>
          <p:nvPr/>
        </p:nvSpPr>
        <p:spPr>
          <a:xfrm>
            <a:off x="4681190" y="4007564"/>
            <a:ext cx="501307" cy="5829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  <a:p>
            <a:pPr algn="ctr"/>
            <a:r>
              <a:rPr lang="en-US" altLang="zh-CN" sz="1400" dirty="0"/>
              <a:t>C1</a:t>
            </a:r>
            <a:endParaRPr lang="zh-CN" altLang="en-US" sz="1400" dirty="0"/>
          </a:p>
        </p:txBody>
      </p:sp>
      <p:cxnSp>
        <p:nvCxnSpPr>
          <p:cNvPr id="98" name="连接符: 肘形 73">
            <a:extLst>
              <a:ext uri="{FF2B5EF4-FFF2-40B4-BE49-F238E27FC236}">
                <a16:creationId xmlns:a16="http://schemas.microsoft.com/office/drawing/2014/main" id="{42897A92-B37F-4CFD-8902-2D9534A543C4}"/>
              </a:ext>
            </a:extLst>
          </p:cNvPr>
          <p:cNvCxnSpPr>
            <a:cxnSpLocks/>
            <a:stCxn id="94" idx="2"/>
            <a:endCxn id="96" idx="0"/>
          </p:cNvCxnSpPr>
          <p:nvPr/>
        </p:nvCxnSpPr>
        <p:spPr>
          <a:xfrm rot="5400000">
            <a:off x="4270323" y="3337762"/>
            <a:ext cx="728586" cy="612241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连接符: 肘形 74">
            <a:extLst>
              <a:ext uri="{FF2B5EF4-FFF2-40B4-BE49-F238E27FC236}">
                <a16:creationId xmlns:a16="http://schemas.microsoft.com/office/drawing/2014/main" id="{F5ED4F28-A933-4E37-9DE7-D51A4A3E1B2F}"/>
              </a:ext>
            </a:extLst>
          </p:cNvPr>
          <p:cNvCxnSpPr>
            <a:cxnSpLocks/>
            <a:stCxn id="94" idx="2"/>
            <a:endCxn id="97" idx="0"/>
          </p:cNvCxnSpPr>
          <p:nvPr/>
        </p:nvCxnSpPr>
        <p:spPr>
          <a:xfrm rot="5400000">
            <a:off x="4572303" y="3639130"/>
            <a:ext cx="727975" cy="8892"/>
          </a:xfrm>
          <a:prstGeom prst="bentConnector3">
            <a:avLst/>
          </a:prstGeom>
          <a:ln w="19050">
            <a:solidFill>
              <a:srgbClr val="E96D0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5">
            <a:extLst>
              <a:ext uri="{FF2B5EF4-FFF2-40B4-BE49-F238E27FC236}">
                <a16:creationId xmlns:a16="http://schemas.microsoft.com/office/drawing/2014/main" id="{5D3A2A13-5DB3-4ACA-9B3C-D46BDF39E4F4}"/>
              </a:ext>
            </a:extLst>
          </p:cNvPr>
          <p:cNvSpPr/>
          <p:nvPr/>
        </p:nvSpPr>
        <p:spPr>
          <a:xfrm>
            <a:off x="1026979" y="4012912"/>
            <a:ext cx="504000" cy="5598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</a:p>
          <a:p>
            <a:pPr algn="ctr"/>
            <a:r>
              <a:rPr lang="en-US" altLang="zh-CN" sz="1400" dirty="0"/>
              <a:t>A2</a:t>
            </a:r>
            <a:endParaRPr lang="zh-CN" altLang="en-US" sz="1400" dirty="0"/>
          </a:p>
        </p:txBody>
      </p:sp>
      <p:cxnSp>
        <p:nvCxnSpPr>
          <p:cNvPr id="101" name="Verbinder: gewinkelt 100">
            <a:extLst>
              <a:ext uri="{FF2B5EF4-FFF2-40B4-BE49-F238E27FC236}">
                <a16:creationId xmlns:a16="http://schemas.microsoft.com/office/drawing/2014/main" id="{3F8B9336-FB25-46ED-B130-B212AFB28FDC}"/>
              </a:ext>
            </a:extLst>
          </p:cNvPr>
          <p:cNvCxnSpPr>
            <a:cxnSpLocks/>
            <a:stCxn id="87" idx="2"/>
            <a:endCxn id="100" idx="0"/>
          </p:cNvCxnSpPr>
          <p:nvPr/>
        </p:nvCxnSpPr>
        <p:spPr>
          <a:xfrm rot="5400000">
            <a:off x="1082786" y="3485304"/>
            <a:ext cx="723801" cy="331414"/>
          </a:xfrm>
          <a:prstGeom prst="bentConnector3">
            <a:avLst>
              <a:gd name="adj1" fmla="val 50000"/>
            </a:avLst>
          </a:prstGeom>
          <a:ln w="19050">
            <a:solidFill>
              <a:srgbClr val="50813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71">
            <a:extLst>
              <a:ext uri="{FF2B5EF4-FFF2-40B4-BE49-F238E27FC236}">
                <a16:creationId xmlns:a16="http://schemas.microsoft.com/office/drawing/2014/main" id="{4E27F960-2724-4E47-999B-9F8F0EA54C97}"/>
              </a:ext>
            </a:extLst>
          </p:cNvPr>
          <p:cNvSpPr/>
          <p:nvPr/>
        </p:nvSpPr>
        <p:spPr>
          <a:xfrm>
            <a:off x="5284539" y="4004820"/>
            <a:ext cx="501307" cy="5887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  <a:p>
            <a:pPr algn="ctr"/>
            <a:r>
              <a:rPr lang="en-US" altLang="zh-CN" sz="1400" dirty="0"/>
              <a:t>C2</a:t>
            </a:r>
            <a:endParaRPr lang="zh-CN" altLang="en-US" sz="1400" dirty="0"/>
          </a:p>
        </p:txBody>
      </p:sp>
      <p:cxnSp>
        <p:nvCxnSpPr>
          <p:cNvPr id="133" name="Verbinder: gewinkelt 132">
            <a:extLst>
              <a:ext uri="{FF2B5EF4-FFF2-40B4-BE49-F238E27FC236}">
                <a16:creationId xmlns:a16="http://schemas.microsoft.com/office/drawing/2014/main" id="{942B6086-D6D0-435A-A75B-3A08847227CC}"/>
              </a:ext>
            </a:extLst>
          </p:cNvPr>
          <p:cNvCxnSpPr>
            <a:cxnSpLocks/>
            <a:stCxn id="94" idx="2"/>
            <a:endCxn id="132" idx="0"/>
          </p:cNvCxnSpPr>
          <p:nvPr/>
        </p:nvCxnSpPr>
        <p:spPr>
          <a:xfrm rot="16200000" flipH="1">
            <a:off x="4875349" y="3344975"/>
            <a:ext cx="725231" cy="594457"/>
          </a:xfrm>
          <a:prstGeom prst="bentConnector3">
            <a:avLst/>
          </a:prstGeom>
          <a:ln w="19050">
            <a:solidFill>
              <a:srgbClr val="E96D0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Verbinder: gewinkelt 133">
            <a:extLst>
              <a:ext uri="{FF2B5EF4-FFF2-40B4-BE49-F238E27FC236}">
                <a16:creationId xmlns:a16="http://schemas.microsoft.com/office/drawing/2014/main" id="{D33ACFC3-75ED-44F5-A38D-D3BA57CBB500}"/>
              </a:ext>
            </a:extLst>
          </p:cNvPr>
          <p:cNvCxnSpPr>
            <a:cxnSpLocks/>
            <a:stCxn id="136" idx="2"/>
            <a:endCxn id="94" idx="0"/>
          </p:cNvCxnSpPr>
          <p:nvPr/>
        </p:nvCxnSpPr>
        <p:spPr>
          <a:xfrm rot="16200000" flipH="1">
            <a:off x="3420361" y="1458160"/>
            <a:ext cx="880814" cy="2159935"/>
          </a:xfrm>
          <a:prstGeom prst="bentConnector3">
            <a:avLst>
              <a:gd name="adj1" fmla="val 50000"/>
            </a:avLst>
          </a:prstGeom>
          <a:ln w="19050">
            <a:solidFill>
              <a:srgbClr val="E96D0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6">
            <a:extLst>
              <a:ext uri="{FF2B5EF4-FFF2-40B4-BE49-F238E27FC236}">
                <a16:creationId xmlns:a16="http://schemas.microsoft.com/office/drawing/2014/main" id="{8E372422-5AC1-4863-9BB9-F70BA1F5E6F6}"/>
              </a:ext>
            </a:extLst>
          </p:cNvPr>
          <p:cNvSpPr/>
          <p:nvPr/>
        </p:nvSpPr>
        <p:spPr>
          <a:xfrm>
            <a:off x="744844" y="2988059"/>
            <a:ext cx="585160" cy="3010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6" name="矩形 7">
            <a:extLst>
              <a:ext uri="{FF2B5EF4-FFF2-40B4-BE49-F238E27FC236}">
                <a16:creationId xmlns:a16="http://schemas.microsoft.com/office/drawing/2014/main" id="{70FF69B6-81CA-48C1-BF97-20C4CC639B5B}"/>
              </a:ext>
            </a:extLst>
          </p:cNvPr>
          <p:cNvSpPr/>
          <p:nvPr/>
        </p:nvSpPr>
        <p:spPr>
          <a:xfrm>
            <a:off x="2494996" y="1796670"/>
            <a:ext cx="571610" cy="3010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37" name="矩形 8">
            <a:extLst>
              <a:ext uri="{FF2B5EF4-FFF2-40B4-BE49-F238E27FC236}">
                <a16:creationId xmlns:a16="http://schemas.microsoft.com/office/drawing/2014/main" id="{04B40436-A706-46A7-8C85-525EA48EF8B8}"/>
              </a:ext>
            </a:extLst>
          </p:cNvPr>
          <p:cNvSpPr/>
          <p:nvPr/>
        </p:nvSpPr>
        <p:spPr>
          <a:xfrm>
            <a:off x="2487548" y="2981709"/>
            <a:ext cx="579058" cy="3010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20A0CA4F-AA50-4404-8ECA-9E8AEB1FB91A}"/>
              </a:ext>
            </a:extLst>
          </p:cNvPr>
          <p:cNvSpPr txBox="1"/>
          <p:nvPr/>
        </p:nvSpPr>
        <p:spPr>
          <a:xfrm>
            <a:off x="821904" y="3025671"/>
            <a:ext cx="1055289" cy="5078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zh-CN" sz="1400" dirty="0" err="1">
                <a:solidFill>
                  <a:schemeClr val="bg1"/>
                </a:solidFill>
              </a:rPr>
              <a:t>Zonenmodul</a:t>
            </a:r>
            <a:r>
              <a:rPr lang="en-US" altLang="zh-CN" sz="1400" dirty="0">
                <a:solidFill>
                  <a:schemeClr val="bg1"/>
                </a:solidFill>
              </a:rPr>
              <a:t> A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de-DE" sz="1400" kern="1200" dirty="0" err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B3186794-9D0F-46FB-B572-573DBCD5E879}"/>
              </a:ext>
            </a:extLst>
          </p:cNvPr>
          <p:cNvSpPr txBox="1"/>
          <p:nvPr/>
        </p:nvSpPr>
        <p:spPr>
          <a:xfrm>
            <a:off x="2985662" y="1820827"/>
            <a:ext cx="182742" cy="6309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zh-CN" dirty="0">
                <a:solidFill>
                  <a:schemeClr val="bg1"/>
                </a:solidFill>
              </a:rPr>
              <a:t>IP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de-DE" sz="1800" kern="1200" dirty="0" err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F70B0AB8-E8F4-43ED-8A78-A517CCF481ED}"/>
              </a:ext>
            </a:extLst>
          </p:cNvPr>
          <p:cNvSpPr txBox="1"/>
          <p:nvPr/>
        </p:nvSpPr>
        <p:spPr>
          <a:xfrm>
            <a:off x="2584371" y="3032021"/>
            <a:ext cx="1056892" cy="5078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zh-CN" sz="1400" dirty="0" err="1">
                <a:solidFill>
                  <a:schemeClr val="bg1"/>
                </a:solidFill>
              </a:rPr>
              <a:t>Zonenmodul</a:t>
            </a:r>
            <a:r>
              <a:rPr lang="en-US" altLang="zh-CN" sz="1400" dirty="0">
                <a:solidFill>
                  <a:schemeClr val="bg1"/>
                </a:solidFill>
              </a:rPr>
              <a:t> B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de-DE" sz="1400" kern="1200" dirty="0" err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1" name="Verbinder: gewinkelt 140">
            <a:extLst>
              <a:ext uri="{FF2B5EF4-FFF2-40B4-BE49-F238E27FC236}">
                <a16:creationId xmlns:a16="http://schemas.microsoft.com/office/drawing/2014/main" id="{BD98AA6A-C25C-463C-A595-73F599160897}"/>
              </a:ext>
            </a:extLst>
          </p:cNvPr>
          <p:cNvCxnSpPr>
            <a:cxnSpLocks/>
            <a:stCxn id="136" idx="2"/>
            <a:endCxn id="137" idx="0"/>
          </p:cNvCxnSpPr>
          <p:nvPr/>
        </p:nvCxnSpPr>
        <p:spPr>
          <a:xfrm rot="5400000">
            <a:off x="2336945" y="2537853"/>
            <a:ext cx="883988" cy="3724"/>
          </a:xfrm>
          <a:prstGeom prst="bentConnector3">
            <a:avLst>
              <a:gd name="adj1" fmla="val 50000"/>
            </a:avLst>
          </a:prstGeom>
          <a:ln w="19050">
            <a:solidFill>
              <a:srgbClr val="E96D0C"/>
            </a:solidFill>
            <a:prstDash val="sysDot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Verbinder: gewinkelt 141">
            <a:extLst>
              <a:ext uri="{FF2B5EF4-FFF2-40B4-BE49-F238E27FC236}">
                <a16:creationId xmlns:a16="http://schemas.microsoft.com/office/drawing/2014/main" id="{71EFE356-224F-41F7-967E-AF6C9BAB490D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 rot="16200000" flipH="1">
            <a:off x="2922012" y="2536418"/>
            <a:ext cx="880815" cy="3418"/>
          </a:xfrm>
          <a:prstGeom prst="bentConnector3">
            <a:avLst>
              <a:gd name="adj1" fmla="val 50000"/>
            </a:avLst>
          </a:prstGeom>
          <a:ln w="19050">
            <a:solidFill>
              <a:srgbClr val="508130"/>
            </a:solidFill>
            <a:prstDash val="sysDot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6212701E-E855-4612-A442-D0BC766ABC0C}"/>
              </a:ext>
            </a:extLst>
          </p:cNvPr>
          <p:cNvCxnSpPr>
            <a:cxnSpLocks/>
            <a:stCxn id="86" idx="0"/>
            <a:endCxn id="137" idx="2"/>
          </p:cNvCxnSpPr>
          <p:nvPr/>
        </p:nvCxnSpPr>
        <p:spPr>
          <a:xfrm flipH="1" flipV="1">
            <a:off x="2777077" y="3282760"/>
            <a:ext cx="3453" cy="730148"/>
          </a:xfrm>
          <a:prstGeom prst="line">
            <a:avLst/>
          </a:prstGeom>
          <a:ln w="19050">
            <a:solidFill>
              <a:srgbClr val="E96D0C"/>
            </a:solidFill>
            <a:prstDash val="sysDot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074FA8F4-CF85-4056-AB0E-7503B0A1A469}"/>
              </a:ext>
            </a:extLst>
          </p:cNvPr>
          <p:cNvCxnSpPr>
            <a:stCxn id="81" idx="2"/>
            <a:endCxn id="88" idx="0"/>
          </p:cNvCxnSpPr>
          <p:nvPr/>
        </p:nvCxnSpPr>
        <p:spPr>
          <a:xfrm>
            <a:off x="3364128" y="3285937"/>
            <a:ext cx="1627" cy="726971"/>
          </a:xfrm>
          <a:prstGeom prst="line">
            <a:avLst/>
          </a:prstGeom>
          <a:ln w="19050">
            <a:solidFill>
              <a:srgbClr val="508130"/>
            </a:solidFill>
            <a:prstDash val="sysDot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Verbinder: gewinkelt 201">
            <a:extLst>
              <a:ext uri="{FF2B5EF4-FFF2-40B4-BE49-F238E27FC236}">
                <a16:creationId xmlns:a16="http://schemas.microsoft.com/office/drawing/2014/main" id="{D8B05BC5-60A8-4711-810A-962DF5EC2682}"/>
              </a:ext>
            </a:extLst>
          </p:cNvPr>
          <p:cNvCxnSpPr>
            <a:cxnSpLocks/>
            <a:endCxn id="79" idx="0"/>
          </p:cNvCxnSpPr>
          <p:nvPr/>
        </p:nvCxnSpPr>
        <p:spPr>
          <a:xfrm rot="5400000">
            <a:off x="484350" y="3470283"/>
            <a:ext cx="690784" cy="394472"/>
          </a:xfrm>
          <a:prstGeom prst="bentConnector3">
            <a:avLst>
              <a:gd name="adj1" fmla="val 50000"/>
            </a:avLst>
          </a:prstGeom>
          <a:ln w="28575">
            <a:solidFill>
              <a:srgbClr val="E96D0C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Verbinder: gewinkelt 205">
            <a:extLst>
              <a:ext uri="{FF2B5EF4-FFF2-40B4-BE49-F238E27FC236}">
                <a16:creationId xmlns:a16="http://schemas.microsoft.com/office/drawing/2014/main" id="{CB81808E-B1C4-4543-A5E7-1A8CFC54D562}"/>
              </a:ext>
            </a:extLst>
          </p:cNvPr>
          <p:cNvCxnSpPr>
            <a:cxnSpLocks/>
            <a:stCxn id="136" idx="2"/>
            <a:endCxn id="135" idx="0"/>
          </p:cNvCxnSpPr>
          <p:nvPr/>
        </p:nvCxnSpPr>
        <p:spPr>
          <a:xfrm rot="5400000">
            <a:off x="1463944" y="1671202"/>
            <a:ext cx="890338" cy="1743377"/>
          </a:xfrm>
          <a:prstGeom prst="bentConnector3">
            <a:avLst>
              <a:gd name="adj1" fmla="val 50000"/>
            </a:avLst>
          </a:prstGeom>
          <a:ln w="28575">
            <a:solidFill>
              <a:srgbClr val="E96D0C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Verbinder: gewinkelt 207">
            <a:extLst>
              <a:ext uri="{FF2B5EF4-FFF2-40B4-BE49-F238E27FC236}">
                <a16:creationId xmlns:a16="http://schemas.microsoft.com/office/drawing/2014/main" id="{3368919F-1377-4FAC-A1E7-6B5B9C5BF0CC}"/>
              </a:ext>
            </a:extLst>
          </p:cNvPr>
          <p:cNvCxnSpPr>
            <a:stCxn id="136" idx="2"/>
            <a:endCxn id="137" idx="0"/>
          </p:cNvCxnSpPr>
          <p:nvPr/>
        </p:nvCxnSpPr>
        <p:spPr>
          <a:xfrm rot="5400000">
            <a:off x="2336945" y="2537853"/>
            <a:ext cx="883988" cy="3724"/>
          </a:xfrm>
          <a:prstGeom prst="bentConnector3">
            <a:avLst/>
          </a:prstGeom>
          <a:ln w="28575">
            <a:solidFill>
              <a:srgbClr val="E96D0C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Verbinder: gewinkelt 209">
            <a:extLst>
              <a:ext uri="{FF2B5EF4-FFF2-40B4-BE49-F238E27FC236}">
                <a16:creationId xmlns:a16="http://schemas.microsoft.com/office/drawing/2014/main" id="{E8F18B4F-F102-41BC-9F8A-5A95FEFF4B40}"/>
              </a:ext>
            </a:extLst>
          </p:cNvPr>
          <p:cNvCxnSpPr>
            <a:stCxn id="136" idx="2"/>
            <a:endCxn id="94" idx="0"/>
          </p:cNvCxnSpPr>
          <p:nvPr/>
        </p:nvCxnSpPr>
        <p:spPr>
          <a:xfrm rot="16200000" flipH="1">
            <a:off x="3420361" y="1458160"/>
            <a:ext cx="880814" cy="2159935"/>
          </a:xfrm>
          <a:prstGeom prst="bentConnector3">
            <a:avLst/>
          </a:prstGeom>
          <a:ln w="28575">
            <a:solidFill>
              <a:srgbClr val="E96D0C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 Verbindung mit Pfeil 212">
            <a:extLst>
              <a:ext uri="{FF2B5EF4-FFF2-40B4-BE49-F238E27FC236}">
                <a16:creationId xmlns:a16="http://schemas.microsoft.com/office/drawing/2014/main" id="{F2A2C99B-706E-4061-9775-1E39B4D9F711}"/>
              </a:ext>
            </a:extLst>
          </p:cNvPr>
          <p:cNvCxnSpPr>
            <a:endCxn id="86" idx="0"/>
          </p:cNvCxnSpPr>
          <p:nvPr/>
        </p:nvCxnSpPr>
        <p:spPr>
          <a:xfrm>
            <a:off x="2777077" y="3285936"/>
            <a:ext cx="3453" cy="726972"/>
          </a:xfrm>
          <a:prstGeom prst="straightConnector1">
            <a:avLst/>
          </a:prstGeom>
          <a:ln w="28575">
            <a:solidFill>
              <a:srgbClr val="E96D0C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 Verbindung mit Pfeil 214">
            <a:extLst>
              <a:ext uri="{FF2B5EF4-FFF2-40B4-BE49-F238E27FC236}">
                <a16:creationId xmlns:a16="http://schemas.microsoft.com/office/drawing/2014/main" id="{D3C52076-CFE5-40BF-A076-66D863510BDE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 flipH="1">
            <a:off x="4931844" y="3279589"/>
            <a:ext cx="8892" cy="727975"/>
          </a:xfrm>
          <a:prstGeom prst="straightConnector1">
            <a:avLst/>
          </a:prstGeom>
          <a:ln w="28575">
            <a:solidFill>
              <a:srgbClr val="E96D0C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Verbinder: gewinkelt 216">
            <a:extLst>
              <a:ext uri="{FF2B5EF4-FFF2-40B4-BE49-F238E27FC236}">
                <a16:creationId xmlns:a16="http://schemas.microsoft.com/office/drawing/2014/main" id="{0ED5036A-4895-4866-980D-208069140E69}"/>
              </a:ext>
            </a:extLst>
          </p:cNvPr>
          <p:cNvCxnSpPr>
            <a:stCxn id="94" idx="2"/>
            <a:endCxn id="132" idx="0"/>
          </p:cNvCxnSpPr>
          <p:nvPr/>
        </p:nvCxnSpPr>
        <p:spPr>
          <a:xfrm rot="16200000" flipH="1">
            <a:off x="4875349" y="3344975"/>
            <a:ext cx="725231" cy="594457"/>
          </a:xfrm>
          <a:prstGeom prst="bentConnector3">
            <a:avLst/>
          </a:prstGeom>
          <a:ln w="28575">
            <a:solidFill>
              <a:srgbClr val="E96D0C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76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6D0C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6D0C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6D0C"/>
                                      </p:to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6D0C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6D0C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6D0C"/>
                                      </p:to>
                                    </p:animClr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6D0C"/>
                                      </p:to>
                                    </p:animClr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6D0C"/>
                                      </p:to>
                                    </p:animClr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THINKCELLPRESENTATIONDONOTDELETE" val="&lt;?xml version=&quot;1.0&quot; encoding=&quot;UTF-16&quot; standalone=&quot;yes&quot;?&gt;&lt;root reqver=&quot;27037&quot;&gt;&lt;version val=&quot;3261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MW Group 2021">
  <a:themeElements>
    <a:clrScheme name="BMW Group 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BMW Group 2021">
      <a:majorFont>
        <a:latin typeface="BMWGroupTN Condensed"/>
        <a:ea typeface=""/>
        <a:cs typeface=""/>
      </a:majorFont>
      <a:minorFont>
        <a:latin typeface="BMWGroupTN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chemeClr val="tx2"/>
          </a:buClr>
          <a:buFontTx/>
          <a:buNone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Blue">
      <a:srgbClr val="035970"/>
    </a:custClr>
    <a:custClr name="Night Blue">
      <a:srgbClr val="173B68"/>
    </a:custClr>
    <a:custClr name="Sky Blue">
      <a:srgbClr val="7B9AC0"/>
    </a:custClr>
    <a:custClr name="Turquoise">
      <a:srgbClr val="009A97"/>
    </a:custClr>
    <a:custClr name="Yellow">
      <a:srgbClr val="FAD022"/>
    </a:custClr>
    <a:custClr name="Orange">
      <a:srgbClr val="E96D0C"/>
    </a:custClr>
    <a:custClr name="Purple">
      <a:srgbClr val="8D1E77"/>
    </a:custClr>
    <a:custClr name="Red">
      <a:srgbClr val="AC1640"/>
    </a:custClr>
    <a:custClr name="Cyan">
      <a:srgbClr val="079EDA"/>
    </a:custClr>
    <a:custClr name="Green">
      <a:srgbClr val="508130"/>
    </a:custClr>
    <a:custClr name="Ocean Blue darker">
      <a:srgbClr val="024152"/>
    </a:custClr>
    <a:custClr name="Night Blue darker">
      <a:srgbClr val="133155"/>
    </a:custClr>
    <a:custClr name="Sky Blue darker">
      <a:srgbClr val="5179A9"/>
    </a:custClr>
    <a:custClr name="Turquoise darker">
      <a:srgbClr val="00777A"/>
    </a:custClr>
    <a:custClr name="Yellow darker">
      <a:srgbClr val="D2A000"/>
    </a:custClr>
    <a:custClr name="Orange darker">
      <a:srgbClr val="AF5009"/>
    </a:custClr>
    <a:custClr name="Purple darker">
      <a:srgbClr val="6B175B"/>
    </a:custClr>
    <a:custClr name="Red darker">
      <a:srgbClr val="76102D"/>
    </a:custClr>
    <a:custClr name="Cyan darker">
      <a:srgbClr val="05709B"/>
    </a:custClr>
    <a:custClr name="Green darker">
      <a:srgbClr val="365620"/>
    </a:custClr>
    <a:custClr name="Ocean Blue 30% lighter">
      <a:srgbClr val="4F8B9B"/>
    </a:custClr>
    <a:custClr name="Night Blue 30% lighter">
      <a:srgbClr val="687F9D"/>
    </a:custClr>
    <a:custClr name="Sky Blue 30% lighter">
      <a:srgbClr val="A8BED4"/>
    </a:custClr>
    <a:custClr name="Turquoise 30% lighter">
      <a:srgbClr val="66C2C1"/>
    </a:custClr>
    <a:custClr name="Yellow 30% lighter">
      <a:srgbClr val="FCE37A"/>
    </a:custClr>
    <a:custClr name="Orange 30% lighter">
      <a:srgbClr val="F69954"/>
    </a:custClr>
    <a:custClr name="Purple 30% lighter">
      <a:srgbClr val="BB78AD"/>
    </a:custClr>
    <a:custClr name="Red 30% lighter">
      <a:srgbClr val="CD738C"/>
    </a:custClr>
    <a:custClr name="Cyan 30% lighter">
      <a:srgbClr val="6DCBF1"/>
    </a:custClr>
    <a:custClr name="Green 30% lighter">
      <a:srgbClr val="8BB86D"/>
    </a:custClr>
    <a:custClr name="Ocean Blue 60% lighter">
      <a:srgbClr val="A7C5CD"/>
    </a:custClr>
    <a:custClr name="Night Blue 60% lighter">
      <a:srgbClr val="B9C4D1"/>
    </a:custClr>
    <a:custClr name="Sky Blue 60% lighter">
      <a:srgbClr val="D0DDE8"/>
    </a:custClr>
    <a:custClr name="Turquoise 60% lighter">
      <a:srgbClr val="B2E0E0"/>
    </a:custClr>
    <a:custClr name="Yellow 60% lighter">
      <a:srgbClr val="FDF1BC"/>
    </a:custClr>
    <a:custClr name="Orange 60% lighter">
      <a:srgbClr val="FBCCA9"/>
    </a:custClr>
    <a:custClr name="Purple 60% lighter">
      <a:srgbClr val="DDBBD6"/>
    </a:custClr>
    <a:custClr name="Red 60% lighter">
      <a:srgbClr val="E6B9C5"/>
    </a:custClr>
    <a:custClr name="Cyan 60% lighter">
      <a:srgbClr val="B1E7FD"/>
    </a:custClr>
    <a:custClr name="Green 60% lighter">
      <a:srgbClr val="C9DEBB"/>
    </a:custClr>
  </a:custClrLst>
  <a:extLst>
    <a:ext uri="{05A4C25C-085E-4340-85A3-A5531E510DB2}">
      <thm15:themeFamily xmlns:thm15="http://schemas.microsoft.com/office/thememl/2012/main" name="BMWG_BMW.potx" id="{A1421C2C-9D10-4C60-BDA0-23BA6A0C4465}" vid="{5FFCA049-F49B-469F-AA03-27418185295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BMWG_BMW</Template>
  <TotalTime>0</TotalTime>
  <Words>829</Words>
  <Application>Microsoft Office PowerPoint</Application>
  <PresentationFormat>Breitbild</PresentationFormat>
  <Paragraphs>360</Paragraphs>
  <Slides>17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BMW Group Condensed</vt:lpstr>
      <vt:lpstr>BMWGroupTN Condensed</vt:lpstr>
      <vt:lpstr>Wingdings</vt:lpstr>
      <vt:lpstr>BMW Group 2021</vt:lpstr>
      <vt:lpstr>think-cell Folie</vt:lpstr>
      <vt:lpstr>think-cell 幻灯片</vt:lpstr>
      <vt:lpstr>PowerPoint-Präsentation</vt:lpstr>
      <vt:lpstr>Kernfrage der MA</vt:lpstr>
      <vt:lpstr>Architektur</vt:lpstr>
      <vt:lpstr>Funktionen Darstellung</vt:lpstr>
      <vt:lpstr>Projektion von 2 Funktionen auf die Architektur</vt:lpstr>
      <vt:lpstr>Koordinator Version 1: dezentral</vt:lpstr>
      <vt:lpstr>Koordinator Version 2: zentraler Koordinator im Zonenmodul</vt:lpstr>
      <vt:lpstr>Koordinator Version 3: zentraler Koordinator im IP</vt:lpstr>
      <vt:lpstr>Koordinator Version 4: zentraler Koordinator in einer akademische Annahme</vt:lpstr>
      <vt:lpstr>Aufstart vom Mikroprozessor</vt:lpstr>
      <vt:lpstr>PowerPoint-Präsentation</vt:lpstr>
      <vt:lpstr>Backup</vt:lpstr>
      <vt:lpstr>TODO</vt:lpstr>
      <vt:lpstr>PowerPoint-Präsentation</vt:lpstr>
      <vt:lpstr>PowerPoint-Präsentation</vt:lpstr>
      <vt:lpstr>PowerPoint-Präsentation</vt:lpstr>
      <vt:lpstr>Projektion von 2 Funktionen auf die Architektur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Chengxi</dc:creator>
  <cp:lastModifiedBy>Chengxi</cp:lastModifiedBy>
  <cp:revision>11</cp:revision>
  <dcterms:created xsi:type="dcterms:W3CDTF">2023-01-09T15:42:12Z</dcterms:created>
  <dcterms:modified xsi:type="dcterms:W3CDTF">2023-01-09T22:10:48Z</dcterms:modified>
</cp:coreProperties>
</file>