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68" r:id="rId6"/>
    <p:sldId id="269" r:id="rId7"/>
    <p:sldId id="270" r:id="rId8"/>
    <p:sldId id="265" r:id="rId9"/>
    <p:sldId id="260" r:id="rId10"/>
    <p:sldId id="266" r:id="rId11"/>
    <p:sldId id="262" r:id="rId12"/>
    <p:sldId id="264" r:id="rId13"/>
    <p:sldId id="263" r:id="rId14"/>
    <p:sldId id="261" r:id="rId15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166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99FA4-5F01-357B-3C40-1DA4E324D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1753FB-5933-2A16-003B-14EB43FD9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A9C05-B8C0-CB02-84C5-88DB764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B7DE6-1844-CAEB-E3C1-1DD9BD12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5BDEF-EA0F-84F1-D246-86541DFA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8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9315B-613E-7444-0895-A893E7DE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1AEBC-CB7D-BAA9-C173-F68CF97D6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E0AD3-3750-9196-C1C6-EFF3E905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0B314-D87D-5EB7-0B4A-703ECDB9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01903-5CB1-06DF-1DDC-39A055C4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18DEDF-270B-F08A-6FDC-7041E95D0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7C20A6-2098-F789-D0A7-EEAF31E76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135B5-57C9-44AB-A260-BDB2A125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A6C17-DB50-0903-72C5-ABC5A8D5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30695-9736-504E-B75A-3D2AE564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77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AFC49-1B0F-1906-610D-167D5DB2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B45C3-F493-B153-7A1E-8BC8320D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86602-AD26-E9E9-FD07-7883A025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2A52F-998F-0CF3-FA3A-84160CBE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30739-ECC3-D372-4C74-1574A5B2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3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CCB29-2C86-07A3-EDA5-BCBABF6C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4F4DA7-0256-EEF4-E752-93780473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29D09-4445-F841-3C37-DF461A05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4EF06-409C-2C40-6468-95396D7E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2DE08-D1D4-0927-CFA3-D6321C3C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6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98B81-6D63-264A-4A54-CE03D97F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E955E-C20A-9824-368E-CEB50EF8B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5C6E90-35F9-78D2-0A0E-7157B28D6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FC8F74-A43D-7223-24A7-5BD75E16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3D791C-05A8-FCDF-9E4C-0F27CAD8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9789A-64B3-4E5C-8701-8128D48D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4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2F5D6-661D-B679-9608-79AED04A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93CA6E-CD92-AA8D-E71F-12CAB3E2C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1A1FE-874E-BC17-459F-A01D34A78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81B468-96C2-C11E-6C95-FF119A826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C621BE-3742-A865-CA77-4606134E7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0D9951-281C-E8D8-024E-71243F3E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204504-7E94-FAEA-E512-30F025CA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6A3A9B-0204-869F-78CA-51357591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6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207F7-B061-9C8D-6DAF-92F57BCD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B41356-F569-AA02-1C9A-9A7A7000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346DC6-134D-CFA7-DEBF-726C921B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4E6244-D882-8FF6-D782-4A5C057A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2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46B41D-1E92-3034-0016-C12DADD9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F497F7-8326-E1E5-AEE1-D4C1113F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35BB2D-08EB-C34E-C6C5-3890CB7E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B68AA-BD7F-FB76-F4B3-97B63B6A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D38D5-AD9B-97FA-DF71-C7FCE76F2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B932CE-5FD4-94E5-7251-0336F2159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699827-0AED-4826-3B81-F7A9CF73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5E5E3-7705-7DBB-E132-664A8CAB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B7175-0FFA-4E12-ABED-E1135F19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74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B1EDD-E629-65FD-5045-4E060F2C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B4295D-46CC-4102-9274-61C2C8877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0F749F-4403-116F-2666-26FF57E3A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47340-E35F-E07E-C2E1-A1372152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78ADA1-CAD4-0DBC-5A85-509BC205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B87D63-E01A-06F7-E97E-1DC43207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3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>
            <a:extLst>
              <a:ext uri="{FF2B5EF4-FFF2-40B4-BE49-F238E27FC236}">
                <a16:creationId xmlns:a16="http://schemas.microsoft.com/office/drawing/2014/main" id="{E1D99585-6488-47D0-621E-0D115F7489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262490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14" imgW="353" imgH="353" progId="TCLayout.ActiveDocument.1">
                  <p:embed/>
                </p:oleObj>
              </mc:Choice>
              <mc:Fallback>
                <p:oleObj name="think-cell 幻灯片" r:id="rId1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CC590F-9F64-34D2-6E68-26BBFE01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803E2E-4042-282C-E327-C6A04F4B5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A0CF7-D445-C2EB-7AB5-9D45F8E44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B6E51-9889-C546-E1E1-184E81591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CA8AE-FFF4-9814-60A2-FF401B43C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83516-A40C-4083-9895-53340666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79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1538D8E0-9B99-A4AE-0469-F3F810501B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89841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353" imgH="353" progId="TCLayout.ActiveDocument.1">
                  <p:embed/>
                </p:oleObj>
              </mc:Choice>
              <mc:Fallback>
                <p:oleObj name="think-cell 幻灯片" r:id="rId3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B179CBF-4AC0-C473-4596-05CF1E36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EE7FC-B10F-9809-0F52-E41A79A9D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02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25456-1272-C1D7-01B2-A1B516BA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6D7B6-8010-2D54-A01D-4B0C8975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21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 hidden="1">
            <a:extLst>
              <a:ext uri="{FF2B5EF4-FFF2-40B4-BE49-F238E27FC236}">
                <a16:creationId xmlns:a16="http://schemas.microsoft.com/office/drawing/2014/main" id="{C22D89AD-AE15-AC5C-A13C-5FA349F7B6F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56986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353" imgH="353" progId="TCLayout.ActiveDocument.1">
                  <p:embed/>
                </p:oleObj>
              </mc:Choice>
              <mc:Fallback>
                <p:oleObj name="think-cell 幻灯片" r:id="rId3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8">
            <a:extLst>
              <a:ext uri="{FF2B5EF4-FFF2-40B4-BE49-F238E27FC236}">
                <a16:creationId xmlns:a16="http://schemas.microsoft.com/office/drawing/2014/main" id="{71FB35C1-F2BC-B699-4F60-E0811ED2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51493C37-0172-7164-DCF2-83EC2C46F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Energieverbrauch</a:t>
            </a:r>
            <a:r>
              <a:rPr lang="en-US" altLang="zh-CN" dirty="0"/>
              <a:t> in CPU </a:t>
            </a:r>
            <a:r>
              <a:rPr lang="en-US" altLang="zh-CN" dirty="0" err="1"/>
              <a:t>Modelle</a:t>
            </a:r>
            <a:endParaRPr lang="en-US" altLang="zh-CN" dirty="0"/>
          </a:p>
          <a:p>
            <a:r>
              <a:rPr lang="en-US" altLang="zh-CN" dirty="0"/>
              <a:t>Create and schedule event in CPU </a:t>
            </a:r>
            <a:r>
              <a:rPr lang="en-US" altLang="zh-CN" dirty="0" err="1"/>
              <a:t>Modelle</a:t>
            </a:r>
            <a:endParaRPr lang="en-US" altLang="zh-CN" dirty="0"/>
          </a:p>
          <a:p>
            <a:r>
              <a:rPr lang="en-US" altLang="zh-CN" dirty="0"/>
              <a:t>Darauf 6 </a:t>
            </a:r>
            <a:r>
              <a:rPr lang="en-US" altLang="zh-CN" dirty="0" err="1"/>
              <a:t>Funktionen</a:t>
            </a:r>
            <a:r>
              <a:rPr lang="en-US" altLang="zh-CN" dirty="0"/>
              <a:t> (bzw. </a:t>
            </a:r>
            <a:r>
              <a:rPr lang="en-US" altLang="zh-CN" dirty="0" err="1"/>
              <a:t>generisch</a:t>
            </a:r>
            <a:r>
              <a:rPr lang="en-US" altLang="zh-CN" dirty="0"/>
              <a:t>) </a:t>
            </a:r>
            <a:r>
              <a:rPr lang="en-US" altLang="zh-CN" dirty="0" err="1"/>
              <a:t>setzen</a:t>
            </a:r>
            <a:r>
              <a:rPr lang="en-US" altLang="zh-CN" dirty="0"/>
              <a:t> -&gt; </a:t>
            </a:r>
            <a:r>
              <a:rPr lang="en-US" altLang="zh-CN" dirty="0" err="1"/>
              <a:t>warum</a:t>
            </a:r>
            <a:r>
              <a:rPr lang="en-US" altLang="zh-CN" dirty="0"/>
              <a:t> hat </a:t>
            </a:r>
            <a:r>
              <a:rPr lang="en-US" altLang="zh-CN" dirty="0" err="1"/>
              <a:t>unterschiedlichen</a:t>
            </a:r>
            <a:r>
              <a:rPr lang="en-US" altLang="zh-CN" dirty="0"/>
              <a:t> </a:t>
            </a:r>
            <a:r>
              <a:rPr lang="en-US" altLang="zh-CN" dirty="0" err="1"/>
              <a:t>Funktionen</a:t>
            </a:r>
            <a:r>
              <a:rPr lang="en-US" altLang="zh-CN" dirty="0"/>
              <a:t> </a:t>
            </a:r>
            <a:r>
              <a:rPr lang="en-US" altLang="zh-CN" dirty="0" err="1"/>
              <a:t>Einfluss</a:t>
            </a:r>
            <a:r>
              <a:rPr lang="en-US" altLang="zh-CN" dirty="0"/>
              <a:t> </a:t>
            </a:r>
            <a:r>
              <a:rPr lang="en-US" altLang="zh-CN" dirty="0" err="1"/>
              <a:t>aufm</a:t>
            </a:r>
            <a:r>
              <a:rPr lang="en-US" altLang="zh-CN" dirty="0"/>
              <a:t> Ergebnis?</a:t>
            </a:r>
          </a:p>
          <a:p>
            <a:pPr lvl="1"/>
            <a:r>
              <a:rPr lang="en-US" altLang="zh-CN" dirty="0"/>
              <a:t>CAN und ETH</a:t>
            </a:r>
          </a:p>
          <a:p>
            <a:pPr lvl="2"/>
            <a:r>
              <a:rPr lang="en-US" altLang="zh-CN" dirty="0"/>
              <a:t>CAN ID</a:t>
            </a:r>
          </a:p>
          <a:p>
            <a:pPr lvl="2"/>
            <a:r>
              <a:rPr lang="en-US" altLang="zh-CN" dirty="0"/>
              <a:t>Payload </a:t>
            </a:r>
            <a:r>
              <a:rPr lang="en-US" altLang="zh-CN" dirty="0" err="1"/>
              <a:t>Größe</a:t>
            </a:r>
            <a:endParaRPr lang="en-US" altLang="zh-CN" dirty="0"/>
          </a:p>
          <a:p>
            <a:pPr lvl="2"/>
            <a:r>
              <a:rPr lang="en-US" altLang="zh-CN" dirty="0" err="1"/>
              <a:t>Zykluszeit</a:t>
            </a:r>
            <a:endParaRPr lang="en-US" altLang="zh-CN" dirty="0"/>
          </a:p>
          <a:p>
            <a:pPr lvl="2"/>
            <a:r>
              <a:rPr lang="en-US" altLang="zh-CN" dirty="0" err="1"/>
              <a:t>Fehlerrate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39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FF75FFC2-B8A8-BEE9-14B7-833866D106E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54189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353" imgH="353" progId="TCLayout.ActiveDocument.1">
                  <p:embed/>
                </p:oleObj>
              </mc:Choice>
              <mc:Fallback>
                <p:oleObj name="think-cell 幻灯片" r:id="rId3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6135024-D1F1-F68E-8A53-AD2546C5C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80" y="575062"/>
            <a:ext cx="6005080" cy="5707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C2E2BE-F983-79EC-583C-4F9DE6A22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4446" y="2423067"/>
            <a:ext cx="4480948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5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FE60E59F-2DEF-D03A-3CC6-612CE3A90AC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5009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353" imgH="353" progId="TCLayout.ActiveDocument.1">
                  <p:embed/>
                </p:oleObj>
              </mc:Choice>
              <mc:Fallback>
                <p:oleObj name="think-cell 幻灯片" r:id="rId3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0D7CFE8B-EEF2-8A72-D70E-AE3B9FBB9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652" y="639838"/>
            <a:ext cx="7338696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7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6A818-68FA-D857-6CDA-4DFF68A0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D662A1-EE55-F492-91A8-33192F89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584316" cy="50934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37CFD3-5D1B-B04F-09B3-64D4D5774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4997264"/>
            <a:ext cx="4828608" cy="17975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E366ED-98EF-B50C-DA08-C0C29DED5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5428383" cy="42443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E4C464-F4F3-20CC-1D15-77FE04A8B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26062"/>
            <a:ext cx="5584317" cy="8674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946C1B4-503D-36B3-BF96-D091863195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134912"/>
            <a:ext cx="5682630" cy="16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8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D4EE9C2C-5556-B4D7-B13E-7ACAD8E6DA8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341024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353" imgH="353" progId="TCLayout.ActiveDocument.1">
                  <p:embed/>
                </p:oleObj>
              </mc:Choice>
              <mc:Fallback>
                <p:oleObj name="think-cell 幻灯片" r:id="rId3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B9D98A7-D256-4705-4335-4C1BF300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Kernfrage</a:t>
            </a:r>
            <a:r>
              <a:rPr lang="en-US" altLang="zh-CN" dirty="0"/>
              <a:t> der MA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ACBB9-4201-6628-884B-492F2AB5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Welcher</a:t>
            </a:r>
            <a:r>
              <a:rPr lang="en-US" altLang="zh-CN" dirty="0"/>
              <a:t> </a:t>
            </a:r>
            <a:r>
              <a:rPr lang="en-US" altLang="zh-CN" dirty="0" err="1"/>
              <a:t>Koordinator</a:t>
            </a:r>
            <a:r>
              <a:rPr lang="en-US" altLang="zh-CN" dirty="0"/>
              <a:t> </a:t>
            </a:r>
            <a:r>
              <a:rPr lang="en-US" altLang="zh-CN" dirty="0" err="1"/>
              <a:t>ist</a:t>
            </a:r>
            <a:r>
              <a:rPr lang="en-US" altLang="zh-CN" dirty="0"/>
              <a:t> </a:t>
            </a:r>
            <a:r>
              <a:rPr lang="en-US" altLang="zh-CN" dirty="0" err="1"/>
              <a:t>besser</a:t>
            </a:r>
            <a:r>
              <a:rPr lang="en-US" altLang="zh-CN" dirty="0"/>
              <a:t> für </a:t>
            </a:r>
            <a:r>
              <a:rPr lang="en-US" altLang="zh-CN" dirty="0" err="1"/>
              <a:t>eine</a:t>
            </a:r>
            <a:r>
              <a:rPr lang="en-US" altLang="zh-CN" dirty="0"/>
              <a:t> </a:t>
            </a:r>
            <a:r>
              <a:rPr lang="en-US" altLang="zh-CN" dirty="0" err="1"/>
              <a:t>zonale</a:t>
            </a:r>
            <a:r>
              <a:rPr lang="en-US" altLang="zh-CN" dirty="0"/>
              <a:t> </a:t>
            </a:r>
            <a:r>
              <a:rPr lang="en-US" altLang="zh-CN" dirty="0" err="1"/>
              <a:t>Architektur</a:t>
            </a:r>
            <a:r>
              <a:rPr lang="en-US" altLang="zh-CN" dirty="0"/>
              <a:t>: </a:t>
            </a:r>
            <a:r>
              <a:rPr lang="en-US" altLang="zh-CN" dirty="0" err="1"/>
              <a:t>zentraler</a:t>
            </a:r>
            <a:r>
              <a:rPr lang="en-US" altLang="zh-CN" dirty="0"/>
              <a:t> </a:t>
            </a:r>
            <a:r>
              <a:rPr lang="en-US" altLang="zh-CN" dirty="0" err="1"/>
              <a:t>oder</a:t>
            </a:r>
            <a:r>
              <a:rPr lang="en-US" altLang="zh-CN" dirty="0"/>
              <a:t> </a:t>
            </a:r>
            <a:r>
              <a:rPr lang="en-US" altLang="zh-CN" dirty="0" err="1"/>
              <a:t>dezentraler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 err="1"/>
              <a:t>Aufstartszeit</a:t>
            </a:r>
            <a:r>
              <a:rPr lang="en-US" altLang="zh-CN" dirty="0"/>
              <a:t> für alle </a:t>
            </a:r>
            <a:r>
              <a:rPr lang="en-US" altLang="zh-CN" dirty="0" err="1"/>
              <a:t>beteiligten</a:t>
            </a:r>
            <a:r>
              <a:rPr lang="en-US" altLang="zh-CN" dirty="0"/>
              <a:t> </a:t>
            </a:r>
            <a:r>
              <a:rPr lang="en-US" altLang="zh-CN" dirty="0" err="1"/>
              <a:t>Knoten</a:t>
            </a:r>
            <a:r>
              <a:rPr lang="en-US" altLang="zh-CN" dirty="0"/>
              <a:t> und </a:t>
            </a:r>
            <a:r>
              <a:rPr lang="en-US" altLang="zh-CN" dirty="0" err="1"/>
              <a:t>Kommunikationslinks</a:t>
            </a:r>
            <a:endParaRPr lang="en-US" altLang="zh-CN" dirty="0"/>
          </a:p>
          <a:p>
            <a:pPr lvl="1"/>
            <a:r>
              <a:rPr lang="en-US" altLang="zh-CN" dirty="0" err="1"/>
              <a:t>Energieverbrauch</a:t>
            </a:r>
            <a:r>
              <a:rPr lang="en-US" altLang="zh-CN" dirty="0"/>
              <a:t> für</a:t>
            </a:r>
          </a:p>
          <a:p>
            <a:pPr lvl="1"/>
            <a:r>
              <a:rPr lang="de-DE" altLang="zh-CN" dirty="0"/>
              <a:t>Robustheit</a:t>
            </a:r>
            <a:r>
              <a:rPr lang="en-US" altLang="zh-CN" dirty="0"/>
              <a:t> </a:t>
            </a:r>
            <a:r>
              <a:rPr lang="en-US" altLang="zh-CN" dirty="0" err="1"/>
              <a:t>gegen</a:t>
            </a:r>
            <a:r>
              <a:rPr lang="en-US" altLang="zh-CN" dirty="0"/>
              <a:t> </a:t>
            </a:r>
            <a:r>
              <a:rPr lang="en-US" altLang="zh-CN" dirty="0" err="1"/>
              <a:t>Fehler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45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77182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353" imgH="353" progId="TCLayout.ActiveDocument.1">
                  <p:embed/>
                </p:oleObj>
              </mc:Choice>
              <mc:Fallback>
                <p:oleObj name="think-cell 幻灯片" r:id="rId3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Virtueller</a:t>
            </a:r>
            <a:r>
              <a:rPr lang="en-US" altLang="zh-CN" dirty="0"/>
              <a:t> Aufbau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429D20-8A1A-9772-2047-E5D858A7B356}"/>
              </a:ext>
            </a:extLst>
          </p:cNvPr>
          <p:cNvSpPr/>
          <p:nvPr/>
        </p:nvSpPr>
        <p:spPr>
          <a:xfrm>
            <a:off x="1270172" y="3973165"/>
            <a:ext cx="1144366" cy="34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9527AD-E550-2A36-F9E0-DC27FAE32237}"/>
              </a:ext>
            </a:extLst>
          </p:cNvPr>
          <p:cNvSpPr/>
          <p:nvPr/>
        </p:nvSpPr>
        <p:spPr>
          <a:xfrm>
            <a:off x="2278380" y="2458428"/>
            <a:ext cx="876501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71F6DB-95D7-29A1-33D2-6983CB7AD38D}"/>
              </a:ext>
            </a:extLst>
          </p:cNvPr>
          <p:cNvSpPr/>
          <p:nvPr/>
        </p:nvSpPr>
        <p:spPr>
          <a:xfrm>
            <a:off x="5560943" y="1359094"/>
            <a:ext cx="866986" cy="44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582B77-698D-24BD-8820-8771C017DB97}"/>
              </a:ext>
            </a:extLst>
          </p:cNvPr>
          <p:cNvSpPr/>
          <p:nvPr/>
        </p:nvSpPr>
        <p:spPr>
          <a:xfrm>
            <a:off x="5560944" y="2446696"/>
            <a:ext cx="866986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56CDDF-FC10-06A8-FCB8-9B272C6ED4F3}"/>
              </a:ext>
            </a:extLst>
          </p:cNvPr>
          <p:cNvSpPr/>
          <p:nvPr/>
        </p:nvSpPr>
        <p:spPr>
          <a:xfrm>
            <a:off x="1264287" y="4190732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7F1433-C6D5-8B74-34CA-1D624CCD1852}"/>
              </a:ext>
            </a:extLst>
          </p:cNvPr>
          <p:cNvSpPr/>
          <p:nvPr/>
        </p:nvSpPr>
        <p:spPr>
          <a:xfrm>
            <a:off x="2287895" y="3234719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1D4E4D7-4F92-3776-8E3C-57F847E4CEFB}"/>
              </a:ext>
            </a:extLst>
          </p:cNvPr>
          <p:cNvSpPr/>
          <p:nvPr/>
        </p:nvSpPr>
        <p:spPr>
          <a:xfrm>
            <a:off x="5560944" y="3215039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D3E1FB-B056-DA18-4231-9F5D18404C2D}"/>
              </a:ext>
            </a:extLst>
          </p:cNvPr>
          <p:cNvSpPr txBox="1"/>
          <p:nvPr/>
        </p:nvSpPr>
        <p:spPr>
          <a:xfrm>
            <a:off x="5717409" y="178381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0504344-CEFB-DCBA-2750-1D2CC4DE753E}"/>
              </a:ext>
            </a:extLst>
          </p:cNvPr>
          <p:cNvSpPr txBox="1"/>
          <p:nvPr/>
        </p:nvSpPr>
        <p:spPr>
          <a:xfrm>
            <a:off x="2414538" y="359054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E6E84CA-64AC-C1C4-D47B-90B686F653A9}"/>
              </a:ext>
            </a:extLst>
          </p:cNvPr>
          <p:cNvSpPr txBox="1"/>
          <p:nvPr/>
        </p:nvSpPr>
        <p:spPr>
          <a:xfrm>
            <a:off x="5672873" y="358710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E1F8C45-9B7F-FED5-A69E-D38D024FCB9D}"/>
              </a:ext>
            </a:extLst>
          </p:cNvPr>
          <p:cNvSpPr txBox="1"/>
          <p:nvPr/>
        </p:nvSpPr>
        <p:spPr>
          <a:xfrm>
            <a:off x="435074" y="4919993"/>
            <a:ext cx="5891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Simulation des </a:t>
            </a:r>
            <a:r>
              <a:rPr lang="en-US" altLang="zh-CN" dirty="0" err="1"/>
              <a:t>Kommunikationsnetzwerks</a:t>
            </a:r>
            <a:r>
              <a:rPr lang="en-US" altLang="zh-CN" dirty="0"/>
              <a:t>: 	</a:t>
            </a:r>
            <a:r>
              <a:rPr lang="en-US" altLang="zh-CN" dirty="0" err="1"/>
              <a:t>OMNeT</a:t>
            </a:r>
            <a:r>
              <a:rPr lang="en-US" altLang="zh-CN" dirty="0"/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Simulation der </a:t>
            </a:r>
            <a:r>
              <a:rPr lang="en-US" altLang="zh-CN" dirty="0" err="1"/>
              <a:t>Komponente</a:t>
            </a:r>
            <a:r>
              <a:rPr lang="en-US" altLang="zh-CN" dirty="0"/>
              <a:t>: 		gem5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A27E08C-4DF0-BA50-FB7A-2FD3CDC17719}"/>
              </a:ext>
            </a:extLst>
          </p:cNvPr>
          <p:cNvSpPr/>
          <p:nvPr/>
        </p:nvSpPr>
        <p:spPr>
          <a:xfrm>
            <a:off x="2896063" y="3973164"/>
            <a:ext cx="1230420" cy="342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2C69B58-98B6-6575-BB6F-BC9132D6468A}"/>
              </a:ext>
            </a:extLst>
          </p:cNvPr>
          <p:cNvSpPr/>
          <p:nvPr/>
        </p:nvSpPr>
        <p:spPr>
          <a:xfrm>
            <a:off x="2893575" y="4190932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48805F6-AB43-B108-232F-CC59EC50C2BD}"/>
              </a:ext>
            </a:extLst>
          </p:cNvPr>
          <p:cNvSpPr/>
          <p:nvPr/>
        </p:nvSpPr>
        <p:spPr>
          <a:xfrm>
            <a:off x="4551429" y="3969729"/>
            <a:ext cx="1144366" cy="34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85BAD7F-2DEB-4A8E-8A98-86DD6BACA6A4}"/>
              </a:ext>
            </a:extLst>
          </p:cNvPr>
          <p:cNvSpPr/>
          <p:nvPr/>
        </p:nvSpPr>
        <p:spPr>
          <a:xfrm>
            <a:off x="4545544" y="4187296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250694-1971-7CF5-2D07-2385224BD468}"/>
              </a:ext>
            </a:extLst>
          </p:cNvPr>
          <p:cNvSpPr/>
          <p:nvPr/>
        </p:nvSpPr>
        <p:spPr>
          <a:xfrm>
            <a:off x="6177320" y="3969728"/>
            <a:ext cx="1230420" cy="342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F669946-116C-5B15-0CCF-B552B13647CA}"/>
              </a:ext>
            </a:extLst>
          </p:cNvPr>
          <p:cNvSpPr/>
          <p:nvPr/>
        </p:nvSpPr>
        <p:spPr>
          <a:xfrm>
            <a:off x="6174832" y="4187496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CD6AE134-8536-F022-46CC-F5B0E658C6B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5400000">
            <a:off x="4029411" y="493402"/>
            <a:ext cx="652247" cy="32778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D77D7621-35AA-A848-1E2A-A7F19594A5D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1969165" y="3225698"/>
            <a:ext cx="620657" cy="8742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61CACD7-1856-915F-43D5-0DAEA8F2FD08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rot="16200000" flipH="1">
            <a:off x="2803624" y="3265515"/>
            <a:ext cx="620656" cy="794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0BCBDF30-37AE-409B-8F61-34CC1C57FD2C}"/>
              </a:ext>
            </a:extLst>
          </p:cNvPr>
          <p:cNvCxnSpPr>
            <a:cxnSpLocks/>
            <a:stCxn id="9" idx="2"/>
            <a:endCxn id="31" idx="0"/>
          </p:cNvCxnSpPr>
          <p:nvPr/>
        </p:nvCxnSpPr>
        <p:spPr>
          <a:xfrm rot="5400000">
            <a:off x="5244549" y="3219840"/>
            <a:ext cx="628953" cy="8708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7846D7AD-651D-E4B2-B4BC-8393B73BC9D4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 rot="16200000" flipH="1">
            <a:off x="6079007" y="3256205"/>
            <a:ext cx="628952" cy="7980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8D5BC4B4-FF61-C586-1386-D18FCE8F60BE}"/>
              </a:ext>
            </a:extLst>
          </p:cNvPr>
          <p:cNvSpPr/>
          <p:nvPr/>
        </p:nvSpPr>
        <p:spPr>
          <a:xfrm>
            <a:off x="5560943" y="1688189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10DE4B5-D9FB-0D52-5135-72A309EFBA72}"/>
              </a:ext>
            </a:extLst>
          </p:cNvPr>
          <p:cNvSpPr/>
          <p:nvPr/>
        </p:nvSpPr>
        <p:spPr>
          <a:xfrm>
            <a:off x="10559943" y="6454616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0B6E2FF-7070-17D2-059E-BA7C88C9A1E3}"/>
              </a:ext>
            </a:extLst>
          </p:cNvPr>
          <p:cNvSpPr txBox="1"/>
          <p:nvPr/>
        </p:nvSpPr>
        <p:spPr>
          <a:xfrm>
            <a:off x="10782277" y="630820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Koordinator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70F5962-C72C-13D8-B6FA-D8860B9F8923}"/>
              </a:ext>
            </a:extLst>
          </p:cNvPr>
          <p:cNvSpPr/>
          <p:nvPr/>
        </p:nvSpPr>
        <p:spPr>
          <a:xfrm>
            <a:off x="8843367" y="2453543"/>
            <a:ext cx="866986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3A94884-3166-110F-4B69-8D068E23FABA}"/>
              </a:ext>
            </a:extLst>
          </p:cNvPr>
          <p:cNvSpPr/>
          <p:nvPr/>
        </p:nvSpPr>
        <p:spPr>
          <a:xfrm>
            <a:off x="8843367" y="3221886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5D258E2-F9AE-AF66-EDDD-6E856D91838A}"/>
              </a:ext>
            </a:extLst>
          </p:cNvPr>
          <p:cNvSpPr txBox="1"/>
          <p:nvPr/>
        </p:nvSpPr>
        <p:spPr>
          <a:xfrm>
            <a:off x="8955296" y="359395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2646D35-0956-0AD2-EE0A-4C8F81729A47}"/>
              </a:ext>
            </a:extLst>
          </p:cNvPr>
          <p:cNvSpPr/>
          <p:nvPr/>
        </p:nvSpPr>
        <p:spPr>
          <a:xfrm>
            <a:off x="7833852" y="3976576"/>
            <a:ext cx="1144366" cy="34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26C6EE5-70A2-48EC-9EAF-1CD5B5691ECF}"/>
              </a:ext>
            </a:extLst>
          </p:cNvPr>
          <p:cNvSpPr/>
          <p:nvPr/>
        </p:nvSpPr>
        <p:spPr>
          <a:xfrm>
            <a:off x="7827967" y="4194143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3F3B588-0AAC-9214-91F7-198FE410A02D}"/>
              </a:ext>
            </a:extLst>
          </p:cNvPr>
          <p:cNvSpPr/>
          <p:nvPr/>
        </p:nvSpPr>
        <p:spPr>
          <a:xfrm>
            <a:off x="9459743" y="3976575"/>
            <a:ext cx="1230420" cy="342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090369A-3A97-0960-5FB2-09D3C5A0B36A}"/>
              </a:ext>
            </a:extLst>
          </p:cNvPr>
          <p:cNvSpPr/>
          <p:nvPr/>
        </p:nvSpPr>
        <p:spPr>
          <a:xfrm>
            <a:off x="9457255" y="4194343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814724E1-2233-16CE-0541-D7383CAB7FB3}"/>
              </a:ext>
            </a:extLst>
          </p:cNvPr>
          <p:cNvCxnSpPr>
            <a:cxnSpLocks/>
            <a:stCxn id="67" idx="2"/>
            <a:endCxn id="70" idx="0"/>
          </p:cNvCxnSpPr>
          <p:nvPr/>
        </p:nvCxnSpPr>
        <p:spPr>
          <a:xfrm rot="5400000">
            <a:off x="8526972" y="3226687"/>
            <a:ext cx="628953" cy="8708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E3180E8B-1A08-9955-F559-E9D4B607D5E2}"/>
              </a:ext>
            </a:extLst>
          </p:cNvPr>
          <p:cNvCxnSpPr>
            <a:cxnSpLocks/>
            <a:stCxn id="67" idx="2"/>
            <a:endCxn id="72" idx="0"/>
          </p:cNvCxnSpPr>
          <p:nvPr/>
        </p:nvCxnSpPr>
        <p:spPr>
          <a:xfrm rot="16200000" flipH="1">
            <a:off x="9361430" y="3263052"/>
            <a:ext cx="628952" cy="7980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1A49809C-4000-2C7E-2F85-F3F276ABE8B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994436" y="1806181"/>
            <a:ext cx="1" cy="64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4E74703E-D51A-FBB8-414B-90C7F0992DFD}"/>
              </a:ext>
            </a:extLst>
          </p:cNvPr>
          <p:cNvCxnSpPr>
            <a:stCxn id="67" idx="0"/>
            <a:endCxn id="8" idx="2"/>
          </p:cNvCxnSpPr>
          <p:nvPr/>
        </p:nvCxnSpPr>
        <p:spPr>
          <a:xfrm rot="16200000" flipV="1">
            <a:off x="7311967" y="488650"/>
            <a:ext cx="647362" cy="32824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11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03781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353" imgH="353" progId="TCLayout.ActiveDocument.1">
                  <p:embed/>
                </p:oleObj>
              </mc:Choice>
              <mc:Fallback>
                <p:oleObj name="think-cell 幻灯片" r:id="rId3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4F215E87-46B6-269B-7E1B-2B8873A3F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Koordinator</a:t>
            </a:r>
            <a:r>
              <a:rPr lang="en-US" altLang="zh-CN" dirty="0"/>
              <a:t> Version 1: </a:t>
            </a:r>
            <a:r>
              <a:rPr lang="en-US" altLang="zh-CN" dirty="0" err="1"/>
              <a:t>dezentral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10DE4B5-D9FB-0D52-5135-72A309EFBA72}"/>
              </a:ext>
            </a:extLst>
          </p:cNvPr>
          <p:cNvSpPr/>
          <p:nvPr/>
        </p:nvSpPr>
        <p:spPr>
          <a:xfrm>
            <a:off x="10559943" y="6454616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0B6E2FF-7070-17D2-059E-BA7C88C9A1E3}"/>
              </a:ext>
            </a:extLst>
          </p:cNvPr>
          <p:cNvSpPr txBox="1"/>
          <p:nvPr/>
        </p:nvSpPr>
        <p:spPr>
          <a:xfrm>
            <a:off x="10782277" y="630820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Koordinator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C73C81D-0E48-78A7-CA95-C58F5ABBA72A}"/>
              </a:ext>
            </a:extLst>
          </p:cNvPr>
          <p:cNvSpPr txBox="1"/>
          <p:nvPr/>
        </p:nvSpPr>
        <p:spPr>
          <a:xfrm>
            <a:off x="6723375" y="1778195"/>
            <a:ext cx="569418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Aktivierung</a:t>
            </a:r>
            <a:r>
              <a:rPr lang="en-US" altLang="zh-CN" dirty="0"/>
              <a:t> Sensor + </a:t>
            </a:r>
            <a:r>
              <a:rPr lang="en-US" altLang="zh-CN" dirty="0" err="1"/>
              <a:t>Bearbeitungszeit</a:t>
            </a:r>
            <a:r>
              <a:rPr lang="en-US" altLang="zh-CN" dirty="0"/>
              <a:t> Sensor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 1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Aktivierung</a:t>
            </a:r>
            <a:r>
              <a:rPr lang="en-US" altLang="zh-CN" dirty="0"/>
              <a:t> ZM 1 + </a:t>
            </a:r>
            <a:r>
              <a:rPr lang="en-US" altLang="zh-CN" dirty="0" err="1"/>
              <a:t>Bearbeitungszeit</a:t>
            </a:r>
            <a:r>
              <a:rPr lang="en-US" altLang="zh-CN" dirty="0"/>
              <a:t> ZM 1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Aktivierung</a:t>
            </a:r>
            <a:r>
              <a:rPr lang="en-US" altLang="zh-CN" dirty="0"/>
              <a:t> IP + </a:t>
            </a:r>
            <a:r>
              <a:rPr lang="en-US" altLang="zh-CN" dirty="0" err="1"/>
              <a:t>Bearbeitungszeit</a:t>
            </a:r>
            <a:r>
              <a:rPr lang="en-US" altLang="zh-CN" dirty="0"/>
              <a:t> IP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7.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rester</a:t>
            </a:r>
            <a:r>
              <a:rPr lang="en-US" altLang="zh-CN" dirty="0"/>
              <a:t> ZM 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rester</a:t>
            </a:r>
            <a:r>
              <a:rPr lang="en-US" altLang="zh-CN" dirty="0"/>
              <a:t> ZM</a:t>
            </a:r>
          </a:p>
          <a:p>
            <a:r>
              <a:rPr lang="en-US" altLang="zh-CN" dirty="0"/>
              <a:t>8.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</a:t>
            </a:r>
          </a:p>
          <a:p>
            <a:r>
              <a:rPr lang="en-US" altLang="zh-CN" dirty="0"/>
              <a:t>9.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Summe</a:t>
            </a:r>
            <a:r>
              <a:rPr lang="en-US" altLang="zh-CN" dirty="0"/>
              <a:t>= </a:t>
            </a:r>
            <a:r>
              <a:rPr lang="en-US" altLang="zh-CN" dirty="0" err="1"/>
              <a:t>Aufstartzeit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33033FA-D490-B451-C3BE-260F39B93E0C}"/>
              </a:ext>
            </a:extLst>
          </p:cNvPr>
          <p:cNvSpPr/>
          <p:nvPr/>
        </p:nvSpPr>
        <p:spPr>
          <a:xfrm>
            <a:off x="198674" y="4308205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3AF2C63-D414-12DA-3294-34DE0A065B04}"/>
              </a:ext>
            </a:extLst>
          </p:cNvPr>
          <p:cNvSpPr/>
          <p:nvPr/>
        </p:nvSpPr>
        <p:spPr>
          <a:xfrm>
            <a:off x="674253" y="3016090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4D645B1-E334-79D2-556C-08D9A5120044}"/>
              </a:ext>
            </a:extLst>
          </p:cNvPr>
          <p:cNvSpPr/>
          <p:nvPr/>
        </p:nvSpPr>
        <p:spPr>
          <a:xfrm>
            <a:off x="2861925" y="1922848"/>
            <a:ext cx="848015" cy="44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64215DE-4FE5-B857-414B-7D3B317B6FE4}"/>
              </a:ext>
            </a:extLst>
          </p:cNvPr>
          <p:cNvSpPr/>
          <p:nvPr/>
        </p:nvSpPr>
        <p:spPr>
          <a:xfrm>
            <a:off x="196556" y="4647526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761FC5E-3AB5-0C00-FED8-7F64361DF267}"/>
              </a:ext>
            </a:extLst>
          </p:cNvPr>
          <p:cNvSpPr/>
          <p:nvPr/>
        </p:nvSpPr>
        <p:spPr>
          <a:xfrm>
            <a:off x="668019" y="356888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76A7ECF-0EA9-EEC1-D79F-DA71852E3E09}"/>
              </a:ext>
            </a:extLst>
          </p:cNvPr>
          <p:cNvSpPr txBox="1"/>
          <p:nvPr/>
        </p:nvSpPr>
        <p:spPr>
          <a:xfrm>
            <a:off x="3005394" y="2546555"/>
            <a:ext cx="8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6BA8A75-ADC1-E7E1-B077-0A9E25B5BA4C}"/>
              </a:ext>
            </a:extLst>
          </p:cNvPr>
          <p:cNvSpPr txBox="1"/>
          <p:nvPr/>
        </p:nvSpPr>
        <p:spPr>
          <a:xfrm>
            <a:off x="799203" y="3835232"/>
            <a:ext cx="90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1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1246953-57BF-82D7-8F6F-238CFC0D06D2}"/>
              </a:ext>
            </a:extLst>
          </p:cNvPr>
          <p:cNvSpPr/>
          <p:nvPr/>
        </p:nvSpPr>
        <p:spPr>
          <a:xfrm>
            <a:off x="1337144" y="4304768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852E496-59BD-A139-4CE5-9A1745E2EBFB}"/>
              </a:ext>
            </a:extLst>
          </p:cNvPr>
          <p:cNvSpPr/>
          <p:nvPr/>
        </p:nvSpPr>
        <p:spPr>
          <a:xfrm>
            <a:off x="1322871" y="4654373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7CF79494-721E-E37B-CC11-6D67BF28B289}"/>
              </a:ext>
            </a:extLst>
          </p:cNvPr>
          <p:cNvCxnSpPr>
            <a:cxnSpLocks/>
            <a:stCxn id="82" idx="2"/>
            <a:endCxn id="81" idx="0"/>
          </p:cNvCxnSpPr>
          <p:nvPr/>
        </p:nvCxnSpPr>
        <p:spPr>
          <a:xfrm rot="5400000">
            <a:off x="1918565" y="1648721"/>
            <a:ext cx="646155" cy="20885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1DE5A35C-0D00-9A60-D7E6-B80AE749D800}"/>
              </a:ext>
            </a:extLst>
          </p:cNvPr>
          <p:cNvCxnSpPr>
            <a:cxnSpLocks/>
            <a:stCxn id="81" idx="2"/>
            <a:endCxn id="80" idx="0"/>
          </p:cNvCxnSpPr>
          <p:nvPr/>
        </p:nvCxnSpPr>
        <p:spPr>
          <a:xfrm rot="5400000">
            <a:off x="602015" y="3712869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5CC56A93-7D14-B7A6-4825-8BB330CD5FD8}"/>
              </a:ext>
            </a:extLst>
          </p:cNvPr>
          <p:cNvCxnSpPr>
            <a:cxnSpLocks/>
            <a:stCxn id="81" idx="2"/>
            <a:endCxn id="90" idx="0"/>
          </p:cNvCxnSpPr>
          <p:nvPr/>
        </p:nvCxnSpPr>
        <p:spPr>
          <a:xfrm rot="16200000" flipH="1">
            <a:off x="1172479" y="3712419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0B1BD5F4-B660-939F-4F20-8F4C36E781B6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3285933" y="2369935"/>
            <a:ext cx="1" cy="64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1B6E8075-8F81-F310-373E-1CC091C687C2}"/>
              </a:ext>
            </a:extLst>
          </p:cNvPr>
          <p:cNvCxnSpPr>
            <a:cxnSpLocks/>
            <a:stCxn id="138" idx="0"/>
            <a:endCxn id="82" idx="2"/>
          </p:cNvCxnSpPr>
          <p:nvPr/>
        </p:nvCxnSpPr>
        <p:spPr>
          <a:xfrm rot="16200000" flipV="1">
            <a:off x="4001346" y="1654523"/>
            <a:ext cx="649389" cy="20802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C53C766F-4715-34C7-5E1D-55C0AB484EB4}"/>
              </a:ext>
            </a:extLst>
          </p:cNvPr>
          <p:cNvSpPr/>
          <p:nvPr/>
        </p:nvSpPr>
        <p:spPr>
          <a:xfrm>
            <a:off x="2287256" y="4308205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912313CF-A8AC-190F-082C-FC79FACA67B3}"/>
              </a:ext>
            </a:extLst>
          </p:cNvPr>
          <p:cNvSpPr/>
          <p:nvPr/>
        </p:nvSpPr>
        <p:spPr>
          <a:xfrm>
            <a:off x="2762835" y="3016090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3FABBBF-6D3F-CF07-F0B8-30B6AE63997F}"/>
              </a:ext>
            </a:extLst>
          </p:cNvPr>
          <p:cNvSpPr/>
          <p:nvPr/>
        </p:nvSpPr>
        <p:spPr>
          <a:xfrm>
            <a:off x="2285138" y="4647526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6E0ADF2-A586-D85B-DC90-EE2CF33338D3}"/>
              </a:ext>
            </a:extLst>
          </p:cNvPr>
          <p:cNvSpPr/>
          <p:nvPr/>
        </p:nvSpPr>
        <p:spPr>
          <a:xfrm>
            <a:off x="2756601" y="356888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B57DA90-EAC1-C143-0894-EC8A20676D69}"/>
              </a:ext>
            </a:extLst>
          </p:cNvPr>
          <p:cNvSpPr txBox="1"/>
          <p:nvPr/>
        </p:nvSpPr>
        <p:spPr>
          <a:xfrm>
            <a:off x="2863908" y="3812737"/>
            <a:ext cx="88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2</a:t>
            </a:r>
            <a:endParaRPr lang="zh-CN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A4A4D2E-F4AA-A2BD-7A60-B6D9A7620D1E}"/>
              </a:ext>
            </a:extLst>
          </p:cNvPr>
          <p:cNvSpPr/>
          <p:nvPr/>
        </p:nvSpPr>
        <p:spPr>
          <a:xfrm>
            <a:off x="3425726" y="4304768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547011D3-933F-CFF9-9CE0-5671238C9A2D}"/>
              </a:ext>
            </a:extLst>
          </p:cNvPr>
          <p:cNvSpPr/>
          <p:nvPr/>
        </p:nvSpPr>
        <p:spPr>
          <a:xfrm>
            <a:off x="3411453" y="4654373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9C7526A9-6CF2-853C-C86C-361BCFE25CB1}"/>
              </a:ext>
            </a:extLst>
          </p:cNvPr>
          <p:cNvCxnSpPr>
            <a:cxnSpLocks/>
            <a:stCxn id="129" idx="2"/>
            <a:endCxn id="128" idx="0"/>
          </p:cNvCxnSpPr>
          <p:nvPr/>
        </p:nvCxnSpPr>
        <p:spPr>
          <a:xfrm rot="5400000">
            <a:off x="2690597" y="3712869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CFAF99C5-3AD5-39C8-6593-B22D07D8BCC6}"/>
              </a:ext>
            </a:extLst>
          </p:cNvPr>
          <p:cNvCxnSpPr>
            <a:cxnSpLocks/>
            <a:stCxn id="129" idx="2"/>
            <a:endCxn id="133" idx="0"/>
          </p:cNvCxnSpPr>
          <p:nvPr/>
        </p:nvCxnSpPr>
        <p:spPr>
          <a:xfrm rot="16200000" flipH="1">
            <a:off x="3261061" y="3712419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6B55E8C9-B524-6408-EB3C-2F58893DADE7}"/>
              </a:ext>
            </a:extLst>
          </p:cNvPr>
          <p:cNvSpPr/>
          <p:nvPr/>
        </p:nvSpPr>
        <p:spPr>
          <a:xfrm>
            <a:off x="4367469" y="4311439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FED3477-8C8A-ED03-A5F0-2FBF559FA641}"/>
              </a:ext>
            </a:extLst>
          </p:cNvPr>
          <p:cNvSpPr/>
          <p:nvPr/>
        </p:nvSpPr>
        <p:spPr>
          <a:xfrm>
            <a:off x="4843048" y="3019324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3</a:t>
            </a:r>
            <a:endParaRPr lang="zh-CN" alt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7CFEE676-E72E-F3A4-5683-D75471A5B432}"/>
              </a:ext>
            </a:extLst>
          </p:cNvPr>
          <p:cNvSpPr/>
          <p:nvPr/>
        </p:nvSpPr>
        <p:spPr>
          <a:xfrm>
            <a:off x="4365351" y="465076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254FE26-75AB-3887-63A5-A07037BE7A44}"/>
              </a:ext>
            </a:extLst>
          </p:cNvPr>
          <p:cNvSpPr/>
          <p:nvPr/>
        </p:nvSpPr>
        <p:spPr>
          <a:xfrm>
            <a:off x="4836814" y="3572114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8A4E9120-22BF-174A-7EF1-5A085E40C191}"/>
              </a:ext>
            </a:extLst>
          </p:cNvPr>
          <p:cNvSpPr txBox="1"/>
          <p:nvPr/>
        </p:nvSpPr>
        <p:spPr>
          <a:xfrm>
            <a:off x="4989329" y="3799386"/>
            <a:ext cx="87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3</a:t>
            </a:r>
            <a:endParaRPr lang="zh-CN" alt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FBBEFC46-B320-C8CE-078C-366F69369651}"/>
              </a:ext>
            </a:extLst>
          </p:cNvPr>
          <p:cNvSpPr/>
          <p:nvPr/>
        </p:nvSpPr>
        <p:spPr>
          <a:xfrm>
            <a:off x="5505939" y="4308002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5657978-86CB-2316-CF14-307956B01469}"/>
              </a:ext>
            </a:extLst>
          </p:cNvPr>
          <p:cNvSpPr/>
          <p:nvPr/>
        </p:nvSpPr>
        <p:spPr>
          <a:xfrm>
            <a:off x="5491666" y="4657607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F88D2AB1-6ECF-F06A-A1DA-3064DD5A4F10}"/>
              </a:ext>
            </a:extLst>
          </p:cNvPr>
          <p:cNvCxnSpPr>
            <a:cxnSpLocks/>
            <a:stCxn id="138" idx="2"/>
            <a:endCxn id="137" idx="0"/>
          </p:cNvCxnSpPr>
          <p:nvPr/>
        </p:nvCxnSpPr>
        <p:spPr>
          <a:xfrm rot="5400000">
            <a:off x="4770810" y="3716103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肘形 144">
            <a:extLst>
              <a:ext uri="{FF2B5EF4-FFF2-40B4-BE49-F238E27FC236}">
                <a16:creationId xmlns:a16="http://schemas.microsoft.com/office/drawing/2014/main" id="{5D441FC6-504A-9797-E5AF-C3EE7E23696B}"/>
              </a:ext>
            </a:extLst>
          </p:cNvPr>
          <p:cNvCxnSpPr>
            <a:cxnSpLocks/>
            <a:stCxn id="138" idx="2"/>
            <a:endCxn id="142" idx="0"/>
          </p:cNvCxnSpPr>
          <p:nvPr/>
        </p:nvCxnSpPr>
        <p:spPr>
          <a:xfrm rot="16200000" flipH="1">
            <a:off x="5341274" y="3715653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5BC04384-8519-EC5B-BEC7-99C9B0766636}"/>
              </a:ext>
            </a:extLst>
          </p:cNvPr>
          <p:cNvCxnSpPr>
            <a:stCxn id="80" idx="0"/>
            <a:endCxn id="81" idx="2"/>
          </p:cNvCxnSpPr>
          <p:nvPr/>
        </p:nvCxnSpPr>
        <p:spPr>
          <a:xfrm rot="5400000" flipH="1" flipV="1">
            <a:off x="602014" y="3712869"/>
            <a:ext cx="620658" cy="570015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0622B3DF-A8DB-C3FC-C053-6A2E555A93F0}"/>
              </a:ext>
            </a:extLst>
          </p:cNvPr>
          <p:cNvCxnSpPr>
            <a:stCxn id="81" idx="0"/>
            <a:endCxn id="82" idx="2"/>
          </p:cNvCxnSpPr>
          <p:nvPr/>
        </p:nvCxnSpPr>
        <p:spPr>
          <a:xfrm rot="5400000" flipH="1" flipV="1">
            <a:off x="1918565" y="1648722"/>
            <a:ext cx="646155" cy="208858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027E6984-76C2-4D6B-A6FB-741BFD361C5A}"/>
              </a:ext>
            </a:extLst>
          </p:cNvPr>
          <p:cNvCxnSpPr>
            <a:stCxn id="82" idx="2"/>
            <a:endCxn id="138" idx="0"/>
          </p:cNvCxnSpPr>
          <p:nvPr/>
        </p:nvCxnSpPr>
        <p:spPr>
          <a:xfrm rot="16200000" flipH="1">
            <a:off x="4001345" y="1654522"/>
            <a:ext cx="649389" cy="2080213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523E9A0-BED9-01F2-06A7-61A3F1B8C1DE}"/>
              </a:ext>
            </a:extLst>
          </p:cNvPr>
          <p:cNvCxnSpPr>
            <a:cxnSpLocks/>
            <a:stCxn id="82" idx="2"/>
            <a:endCxn id="129" idx="0"/>
          </p:cNvCxnSpPr>
          <p:nvPr/>
        </p:nvCxnSpPr>
        <p:spPr>
          <a:xfrm>
            <a:off x="3285933" y="2369935"/>
            <a:ext cx="0" cy="64615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01A17400-74B5-E296-07DC-466930B3DB7A}"/>
              </a:ext>
            </a:extLst>
          </p:cNvPr>
          <p:cNvCxnSpPr>
            <a:stCxn id="129" idx="2"/>
            <a:endCxn id="133" idx="0"/>
          </p:cNvCxnSpPr>
          <p:nvPr/>
        </p:nvCxnSpPr>
        <p:spPr>
          <a:xfrm rot="16200000" flipH="1">
            <a:off x="3261061" y="3712419"/>
            <a:ext cx="617221" cy="567476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875088E1-CA03-E026-95CD-1EE11CB9BC79}"/>
              </a:ext>
            </a:extLst>
          </p:cNvPr>
          <p:cNvCxnSpPr/>
          <p:nvPr/>
        </p:nvCxnSpPr>
        <p:spPr>
          <a:xfrm rot="16200000" flipH="1">
            <a:off x="5342952" y="3712419"/>
            <a:ext cx="617221" cy="567476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B1F7AF04-0A2A-39AC-2AFA-DBB0E595314B}"/>
              </a:ext>
            </a:extLst>
          </p:cNvPr>
          <p:cNvSpPr/>
          <p:nvPr/>
        </p:nvSpPr>
        <p:spPr>
          <a:xfrm>
            <a:off x="2864010" y="2250385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63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remov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50" autoRev="1" fill="remov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250" autoRev="1" fill="remov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131" grpId="0" animBg="1"/>
      <p:bldP spid="134" grpId="0" animBg="1"/>
      <p:bldP spid="140" grpId="0" animBg="1"/>
      <p:bldP spid="143" grpId="0" animBg="1"/>
      <p:bldP spid="1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9815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353" imgH="353" progId="TCLayout.ActiveDocument.1">
                  <p:embed/>
                </p:oleObj>
              </mc:Choice>
              <mc:Fallback>
                <p:oleObj name="think-cell 幻灯片" r:id="rId3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4F215E87-46B6-269B-7E1B-2B8873A3F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Koordinator</a:t>
            </a:r>
            <a:r>
              <a:rPr lang="en-US" altLang="zh-CN" dirty="0"/>
              <a:t> Version 2: </a:t>
            </a:r>
            <a:r>
              <a:rPr lang="en-US" altLang="zh-CN" dirty="0" err="1"/>
              <a:t>zentraler</a:t>
            </a:r>
            <a:r>
              <a:rPr lang="en-US" altLang="zh-CN" dirty="0"/>
              <a:t> </a:t>
            </a:r>
            <a:r>
              <a:rPr lang="en-US" altLang="zh-CN" dirty="0" err="1"/>
              <a:t>Koordinator</a:t>
            </a:r>
            <a:r>
              <a:rPr lang="en-US" altLang="zh-CN" dirty="0"/>
              <a:t> </a:t>
            </a:r>
            <a:r>
              <a:rPr lang="en-US" altLang="zh-CN" dirty="0" err="1"/>
              <a:t>im</a:t>
            </a:r>
            <a:r>
              <a:rPr lang="en-US" altLang="zh-CN" dirty="0"/>
              <a:t> ZM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10DE4B5-D9FB-0D52-5135-72A309EFBA72}"/>
              </a:ext>
            </a:extLst>
          </p:cNvPr>
          <p:cNvSpPr/>
          <p:nvPr/>
        </p:nvSpPr>
        <p:spPr>
          <a:xfrm>
            <a:off x="10559943" y="6454616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0B6E2FF-7070-17D2-059E-BA7C88C9A1E3}"/>
              </a:ext>
            </a:extLst>
          </p:cNvPr>
          <p:cNvSpPr txBox="1"/>
          <p:nvPr/>
        </p:nvSpPr>
        <p:spPr>
          <a:xfrm>
            <a:off x="10782277" y="630820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Koordinator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C73C81D-0E48-78A7-CA95-C58F5ABBA72A}"/>
              </a:ext>
            </a:extLst>
          </p:cNvPr>
          <p:cNvSpPr txBox="1"/>
          <p:nvPr/>
        </p:nvSpPr>
        <p:spPr>
          <a:xfrm>
            <a:off x="6796419" y="1722220"/>
            <a:ext cx="55143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Aktivierung</a:t>
            </a:r>
            <a:r>
              <a:rPr lang="en-US" altLang="zh-CN" dirty="0"/>
              <a:t> Sensor + </a:t>
            </a:r>
            <a:r>
              <a:rPr lang="en-US" altLang="zh-CN" dirty="0" err="1"/>
              <a:t>Bearbeitungszeit</a:t>
            </a:r>
            <a:r>
              <a:rPr lang="en-US" altLang="zh-CN" dirty="0"/>
              <a:t> Sensor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 1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Aktivierung</a:t>
            </a:r>
            <a:r>
              <a:rPr lang="en-US" altLang="zh-CN" dirty="0"/>
              <a:t> ZM 1 + </a:t>
            </a:r>
            <a:r>
              <a:rPr lang="en-US" altLang="zh-CN" dirty="0" err="1"/>
              <a:t>Bearbeitungszeit</a:t>
            </a:r>
            <a:r>
              <a:rPr lang="en-US" altLang="zh-CN" dirty="0"/>
              <a:t> ZM 1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Aktivierung</a:t>
            </a:r>
            <a:r>
              <a:rPr lang="en-US" altLang="zh-CN" dirty="0"/>
              <a:t> IP und </a:t>
            </a:r>
            <a:r>
              <a:rPr lang="en-US" altLang="zh-CN" dirty="0" err="1"/>
              <a:t>reste</a:t>
            </a:r>
            <a:r>
              <a:rPr lang="en-US" altLang="zh-CN" dirty="0"/>
              <a:t> ZMs</a:t>
            </a:r>
          </a:p>
          <a:p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IP und </a:t>
            </a:r>
            <a:r>
              <a:rPr lang="en-US" altLang="zh-CN" dirty="0" err="1"/>
              <a:t>reste</a:t>
            </a:r>
            <a:r>
              <a:rPr lang="en-US" altLang="zh-CN" dirty="0"/>
              <a:t> ZMs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</a:t>
            </a:r>
          </a:p>
          <a:p>
            <a:r>
              <a:rPr lang="en-US" altLang="zh-CN" dirty="0"/>
              <a:t>7.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Summe</a:t>
            </a:r>
            <a:r>
              <a:rPr lang="en-US" altLang="zh-CN" dirty="0"/>
              <a:t>= </a:t>
            </a:r>
            <a:r>
              <a:rPr lang="en-US" altLang="zh-CN" dirty="0" err="1"/>
              <a:t>Aufstartzeit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8E8902-F387-6FB4-E17E-886F0C69BDBE}"/>
              </a:ext>
            </a:extLst>
          </p:cNvPr>
          <p:cNvSpPr/>
          <p:nvPr/>
        </p:nvSpPr>
        <p:spPr>
          <a:xfrm>
            <a:off x="198674" y="4308205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66EC30-3D8B-945E-2C28-29B46EC1DBF9}"/>
              </a:ext>
            </a:extLst>
          </p:cNvPr>
          <p:cNvSpPr/>
          <p:nvPr/>
        </p:nvSpPr>
        <p:spPr>
          <a:xfrm>
            <a:off x="674253" y="3016090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A30F0FB-46EC-FA72-51F4-D7275B8016F9}"/>
              </a:ext>
            </a:extLst>
          </p:cNvPr>
          <p:cNvSpPr/>
          <p:nvPr/>
        </p:nvSpPr>
        <p:spPr>
          <a:xfrm>
            <a:off x="2861925" y="1922848"/>
            <a:ext cx="848015" cy="44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AB4A6E8-F8F9-8FEB-BCAB-AE29E774EF60}"/>
              </a:ext>
            </a:extLst>
          </p:cNvPr>
          <p:cNvSpPr/>
          <p:nvPr/>
        </p:nvSpPr>
        <p:spPr>
          <a:xfrm>
            <a:off x="196556" y="4647526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9C9DA7-353E-6247-4E10-8E5B9E3851C7}"/>
              </a:ext>
            </a:extLst>
          </p:cNvPr>
          <p:cNvSpPr/>
          <p:nvPr/>
        </p:nvSpPr>
        <p:spPr>
          <a:xfrm>
            <a:off x="668019" y="356888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8E6D5BE-E9B1-A512-70B4-1E2C8C41AF6A}"/>
              </a:ext>
            </a:extLst>
          </p:cNvPr>
          <p:cNvSpPr txBox="1"/>
          <p:nvPr/>
        </p:nvSpPr>
        <p:spPr>
          <a:xfrm>
            <a:off x="3005394" y="2546555"/>
            <a:ext cx="8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0AB6D8-7129-FC11-B4FE-8ACEA49721BC}"/>
              </a:ext>
            </a:extLst>
          </p:cNvPr>
          <p:cNvSpPr txBox="1"/>
          <p:nvPr/>
        </p:nvSpPr>
        <p:spPr>
          <a:xfrm>
            <a:off x="799203" y="3835232"/>
            <a:ext cx="90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1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62445FA-F86C-63D0-09CA-EE3DEF363183}"/>
              </a:ext>
            </a:extLst>
          </p:cNvPr>
          <p:cNvSpPr/>
          <p:nvPr/>
        </p:nvSpPr>
        <p:spPr>
          <a:xfrm>
            <a:off x="1337144" y="4304768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B438897-B843-8343-611A-4F79BB186DA5}"/>
              </a:ext>
            </a:extLst>
          </p:cNvPr>
          <p:cNvSpPr/>
          <p:nvPr/>
        </p:nvSpPr>
        <p:spPr>
          <a:xfrm>
            <a:off x="1322871" y="4654373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84D9545-5881-D4F8-BA0E-8CA0738BD7C7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 rot="5400000">
            <a:off x="1918565" y="1648721"/>
            <a:ext cx="646155" cy="20885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35FE473B-DB21-976D-7061-8EC781FC59AA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 rot="5400000">
            <a:off x="602015" y="3712869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5D40F6F-3DC7-6D01-0C9A-20A4B819B673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 rot="16200000" flipH="1">
            <a:off x="1172479" y="3712419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719CFB3-E942-ADC9-C74F-57EB44EEB443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285933" y="2369935"/>
            <a:ext cx="1" cy="64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77567E8C-ECED-C6DB-6B9C-C62C579F1DD3}"/>
              </a:ext>
            </a:extLst>
          </p:cNvPr>
          <p:cNvCxnSpPr>
            <a:cxnSpLocks/>
            <a:stCxn id="61" idx="0"/>
            <a:endCxn id="24" idx="2"/>
          </p:cNvCxnSpPr>
          <p:nvPr/>
        </p:nvCxnSpPr>
        <p:spPr>
          <a:xfrm rot="16200000" flipV="1">
            <a:off x="4001346" y="1654523"/>
            <a:ext cx="649389" cy="20802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2449836-409F-6EBA-86DF-5CAD89F44C4F}"/>
              </a:ext>
            </a:extLst>
          </p:cNvPr>
          <p:cNvSpPr/>
          <p:nvPr/>
        </p:nvSpPr>
        <p:spPr>
          <a:xfrm>
            <a:off x="2287256" y="4308205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B6882C9-C77E-59A5-B159-400D4F040454}"/>
              </a:ext>
            </a:extLst>
          </p:cNvPr>
          <p:cNvSpPr/>
          <p:nvPr/>
        </p:nvSpPr>
        <p:spPr>
          <a:xfrm>
            <a:off x="2762835" y="3016090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1A5DC05-F3CC-3516-D59A-D0465A552731}"/>
              </a:ext>
            </a:extLst>
          </p:cNvPr>
          <p:cNvSpPr/>
          <p:nvPr/>
        </p:nvSpPr>
        <p:spPr>
          <a:xfrm>
            <a:off x="2285138" y="4647526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EED1B3D-C606-DC36-BB45-4095A260FE37}"/>
              </a:ext>
            </a:extLst>
          </p:cNvPr>
          <p:cNvSpPr/>
          <p:nvPr/>
        </p:nvSpPr>
        <p:spPr>
          <a:xfrm>
            <a:off x="2756601" y="356888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196F40D-2EC8-9F92-FAAE-FBC1702BB1D2}"/>
              </a:ext>
            </a:extLst>
          </p:cNvPr>
          <p:cNvSpPr txBox="1"/>
          <p:nvPr/>
        </p:nvSpPr>
        <p:spPr>
          <a:xfrm>
            <a:off x="2863908" y="3812737"/>
            <a:ext cx="88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2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ABAC7AF-EDBA-8BA2-81EE-38970212E168}"/>
              </a:ext>
            </a:extLst>
          </p:cNvPr>
          <p:cNvSpPr/>
          <p:nvPr/>
        </p:nvSpPr>
        <p:spPr>
          <a:xfrm>
            <a:off x="3425726" y="4304768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5C9C7DC-5AE7-BE80-1B17-76ED249369F1}"/>
              </a:ext>
            </a:extLst>
          </p:cNvPr>
          <p:cNvSpPr/>
          <p:nvPr/>
        </p:nvSpPr>
        <p:spPr>
          <a:xfrm>
            <a:off x="3411453" y="4654373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F60CB659-A062-6F92-1BE0-E53359557ED0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rot="5400000">
            <a:off x="2690597" y="3712869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6FA3776-5F49-68DD-E2C0-5DED9D8857FC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 rot="16200000" flipH="1">
            <a:off x="3261061" y="3712419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609098F8-8AD5-D316-528E-FC1617EBDD65}"/>
              </a:ext>
            </a:extLst>
          </p:cNvPr>
          <p:cNvSpPr/>
          <p:nvPr/>
        </p:nvSpPr>
        <p:spPr>
          <a:xfrm>
            <a:off x="4367469" y="4311439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1983514-3451-7D13-3D75-CA82AC59AE4A}"/>
              </a:ext>
            </a:extLst>
          </p:cNvPr>
          <p:cNvSpPr/>
          <p:nvPr/>
        </p:nvSpPr>
        <p:spPr>
          <a:xfrm>
            <a:off x="4843048" y="3019324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3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6FED182-7CA7-9739-308E-2AE42EEE52BE}"/>
              </a:ext>
            </a:extLst>
          </p:cNvPr>
          <p:cNvSpPr/>
          <p:nvPr/>
        </p:nvSpPr>
        <p:spPr>
          <a:xfrm>
            <a:off x="4365351" y="465076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53DDEDB-45C6-20D3-D631-AEEBC5207537}"/>
              </a:ext>
            </a:extLst>
          </p:cNvPr>
          <p:cNvSpPr/>
          <p:nvPr/>
        </p:nvSpPr>
        <p:spPr>
          <a:xfrm>
            <a:off x="4836814" y="3572114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EE8EB4-7E61-F998-C564-E05A97CA041D}"/>
              </a:ext>
            </a:extLst>
          </p:cNvPr>
          <p:cNvSpPr txBox="1"/>
          <p:nvPr/>
        </p:nvSpPr>
        <p:spPr>
          <a:xfrm>
            <a:off x="4989329" y="3799386"/>
            <a:ext cx="87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3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8F4BD92-49CF-2234-A6A5-A848DB7CE845}"/>
              </a:ext>
            </a:extLst>
          </p:cNvPr>
          <p:cNvSpPr/>
          <p:nvPr/>
        </p:nvSpPr>
        <p:spPr>
          <a:xfrm>
            <a:off x="5505939" y="4308002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AA25F20-8204-2BFB-7A1C-7EBFFCA0A9AA}"/>
              </a:ext>
            </a:extLst>
          </p:cNvPr>
          <p:cNvSpPr/>
          <p:nvPr/>
        </p:nvSpPr>
        <p:spPr>
          <a:xfrm>
            <a:off x="5491666" y="4657607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AB36F76-25FD-F825-F9F2-77A35CB99D44}"/>
              </a:ext>
            </a:extLst>
          </p:cNvPr>
          <p:cNvCxnSpPr>
            <a:cxnSpLocks/>
            <a:stCxn id="61" idx="2"/>
            <a:endCxn id="57" idx="0"/>
          </p:cNvCxnSpPr>
          <p:nvPr/>
        </p:nvCxnSpPr>
        <p:spPr>
          <a:xfrm rot="5400000">
            <a:off x="4770810" y="3716103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112E1259-1AD9-8585-0AF1-374128824067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rot="16200000" flipH="1">
            <a:off x="5341274" y="3715653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9794A76C-94F4-B163-8767-B1FF89F5F553}"/>
              </a:ext>
            </a:extLst>
          </p:cNvPr>
          <p:cNvCxnSpPr>
            <a:stCxn id="19" idx="0"/>
            <a:endCxn id="20" idx="2"/>
          </p:cNvCxnSpPr>
          <p:nvPr/>
        </p:nvCxnSpPr>
        <p:spPr>
          <a:xfrm rot="5400000" flipH="1" flipV="1">
            <a:off x="602014" y="3712869"/>
            <a:ext cx="620658" cy="570015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B5CCAC87-9043-353D-9725-89337C92B8EB}"/>
              </a:ext>
            </a:extLst>
          </p:cNvPr>
          <p:cNvCxnSpPr>
            <a:stCxn id="20" idx="0"/>
            <a:endCxn id="24" idx="2"/>
          </p:cNvCxnSpPr>
          <p:nvPr/>
        </p:nvCxnSpPr>
        <p:spPr>
          <a:xfrm rot="5400000" flipH="1" flipV="1">
            <a:off x="1918565" y="1648722"/>
            <a:ext cx="646155" cy="208858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12279320-EA36-F626-49CF-16242F2719A1}"/>
              </a:ext>
            </a:extLst>
          </p:cNvPr>
          <p:cNvCxnSpPr>
            <a:stCxn id="24" idx="2"/>
            <a:endCxn id="61" idx="0"/>
          </p:cNvCxnSpPr>
          <p:nvPr/>
        </p:nvCxnSpPr>
        <p:spPr>
          <a:xfrm rot="16200000" flipH="1">
            <a:off x="4001345" y="1654522"/>
            <a:ext cx="649389" cy="2080213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B44C26F-C790-A407-AA47-679D70166B35}"/>
              </a:ext>
            </a:extLst>
          </p:cNvPr>
          <p:cNvCxnSpPr>
            <a:cxnSpLocks/>
            <a:stCxn id="24" idx="2"/>
            <a:endCxn id="45" idx="0"/>
          </p:cNvCxnSpPr>
          <p:nvPr/>
        </p:nvCxnSpPr>
        <p:spPr>
          <a:xfrm>
            <a:off x="3285933" y="2369935"/>
            <a:ext cx="0" cy="64615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75DBF2C3-EE85-0EEA-718C-715D96117B86}"/>
              </a:ext>
            </a:extLst>
          </p:cNvPr>
          <p:cNvCxnSpPr>
            <a:stCxn id="45" idx="2"/>
            <a:endCxn id="51" idx="0"/>
          </p:cNvCxnSpPr>
          <p:nvPr/>
        </p:nvCxnSpPr>
        <p:spPr>
          <a:xfrm rot="16200000" flipH="1">
            <a:off x="3261061" y="3712419"/>
            <a:ext cx="617221" cy="567476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79986D84-DE3F-0B0B-EE47-5577E12341A6}"/>
              </a:ext>
            </a:extLst>
          </p:cNvPr>
          <p:cNvCxnSpPr/>
          <p:nvPr/>
        </p:nvCxnSpPr>
        <p:spPr>
          <a:xfrm rot="16200000" flipH="1">
            <a:off x="5342952" y="3712419"/>
            <a:ext cx="617221" cy="567476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13CC9E44-672C-865E-55C9-8C4194BB16ED}"/>
              </a:ext>
            </a:extLst>
          </p:cNvPr>
          <p:cNvSpPr/>
          <p:nvPr/>
        </p:nvSpPr>
        <p:spPr>
          <a:xfrm>
            <a:off x="2864010" y="2250385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10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47" grpId="0" animBg="1"/>
      <p:bldP spid="52" grpId="0" animBg="1"/>
      <p:bldP spid="63" grpId="0" animBg="1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49887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353" imgH="353" progId="TCLayout.ActiveDocument.1">
                  <p:embed/>
                </p:oleObj>
              </mc:Choice>
              <mc:Fallback>
                <p:oleObj name="think-cell 幻灯片" r:id="rId3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4F215E87-46B6-269B-7E1B-2B8873A3F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Koordinator</a:t>
            </a:r>
            <a:r>
              <a:rPr lang="en-US" altLang="zh-CN" dirty="0"/>
              <a:t> Version 3: </a:t>
            </a:r>
            <a:r>
              <a:rPr lang="en-US" altLang="zh-CN" dirty="0" err="1"/>
              <a:t>zentraler</a:t>
            </a:r>
            <a:r>
              <a:rPr lang="en-US" altLang="zh-CN" dirty="0"/>
              <a:t> </a:t>
            </a:r>
            <a:r>
              <a:rPr lang="en-US" altLang="zh-CN" dirty="0" err="1"/>
              <a:t>Koordinator</a:t>
            </a:r>
            <a:r>
              <a:rPr lang="en-US" altLang="zh-CN" dirty="0"/>
              <a:t> </a:t>
            </a:r>
            <a:r>
              <a:rPr lang="en-US" altLang="zh-CN" dirty="0" err="1"/>
              <a:t>im</a:t>
            </a:r>
            <a:r>
              <a:rPr lang="en-US" altLang="zh-CN" dirty="0"/>
              <a:t> IP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10DE4B5-D9FB-0D52-5135-72A309EFBA72}"/>
              </a:ext>
            </a:extLst>
          </p:cNvPr>
          <p:cNvSpPr/>
          <p:nvPr/>
        </p:nvSpPr>
        <p:spPr>
          <a:xfrm>
            <a:off x="10559943" y="6454616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0B6E2FF-7070-17D2-059E-BA7C88C9A1E3}"/>
              </a:ext>
            </a:extLst>
          </p:cNvPr>
          <p:cNvSpPr txBox="1"/>
          <p:nvPr/>
        </p:nvSpPr>
        <p:spPr>
          <a:xfrm>
            <a:off x="10782277" y="630820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Koordinator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C73C81D-0E48-78A7-CA95-C58F5ABBA72A}"/>
              </a:ext>
            </a:extLst>
          </p:cNvPr>
          <p:cNvSpPr txBox="1"/>
          <p:nvPr/>
        </p:nvSpPr>
        <p:spPr>
          <a:xfrm>
            <a:off x="6349995" y="1785815"/>
            <a:ext cx="55143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Aktivierung</a:t>
            </a:r>
            <a:r>
              <a:rPr lang="en-US" altLang="zh-CN" dirty="0"/>
              <a:t> Sensor + </a:t>
            </a:r>
            <a:r>
              <a:rPr lang="en-US" altLang="zh-CN" dirty="0" err="1"/>
              <a:t>Bearbeitungszeit</a:t>
            </a:r>
            <a:r>
              <a:rPr lang="en-US" altLang="zh-CN" dirty="0"/>
              <a:t> Sensor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 1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Aktivierung</a:t>
            </a:r>
            <a:r>
              <a:rPr lang="en-US" altLang="zh-CN" dirty="0"/>
              <a:t> ZM 1 + </a:t>
            </a:r>
            <a:r>
              <a:rPr lang="en-US" altLang="zh-CN" dirty="0" err="1"/>
              <a:t>Bearbeitungszeit</a:t>
            </a:r>
            <a:r>
              <a:rPr lang="en-US" altLang="zh-CN" dirty="0"/>
              <a:t> ZM 1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Aktivierung</a:t>
            </a:r>
            <a:r>
              <a:rPr lang="en-US" altLang="zh-CN" dirty="0"/>
              <a:t> IP+ </a:t>
            </a:r>
            <a:r>
              <a:rPr lang="en-US" altLang="zh-CN" dirty="0" err="1"/>
              <a:t>Bearbeitungszeit</a:t>
            </a:r>
            <a:r>
              <a:rPr lang="en-US" altLang="zh-CN" dirty="0"/>
              <a:t> IP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7.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reste</a:t>
            </a:r>
            <a:r>
              <a:rPr lang="en-US" altLang="zh-CN" dirty="0"/>
              <a:t> ZMs</a:t>
            </a:r>
          </a:p>
          <a:p>
            <a:r>
              <a:rPr lang="en-US" altLang="zh-CN" dirty="0"/>
              <a:t>8.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</a:t>
            </a:r>
          </a:p>
          <a:p>
            <a:r>
              <a:rPr lang="en-US" altLang="zh-CN" dirty="0"/>
              <a:t>9.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Summe</a:t>
            </a:r>
            <a:r>
              <a:rPr lang="en-US" altLang="zh-CN" dirty="0"/>
              <a:t>= </a:t>
            </a:r>
            <a:r>
              <a:rPr lang="en-US" altLang="zh-CN" dirty="0" err="1"/>
              <a:t>Aufstartzeit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E925E7-4D3E-3B1E-60FB-3104DFD24E2D}"/>
              </a:ext>
            </a:extLst>
          </p:cNvPr>
          <p:cNvSpPr/>
          <p:nvPr/>
        </p:nvSpPr>
        <p:spPr>
          <a:xfrm>
            <a:off x="198674" y="4308205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368900-2A81-E436-FEA0-75216222B93E}"/>
              </a:ext>
            </a:extLst>
          </p:cNvPr>
          <p:cNvSpPr/>
          <p:nvPr/>
        </p:nvSpPr>
        <p:spPr>
          <a:xfrm>
            <a:off x="674253" y="3016090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B05CFD-B460-B9B3-3753-D9359A946925}"/>
              </a:ext>
            </a:extLst>
          </p:cNvPr>
          <p:cNvSpPr/>
          <p:nvPr/>
        </p:nvSpPr>
        <p:spPr>
          <a:xfrm>
            <a:off x="2861925" y="1922848"/>
            <a:ext cx="848015" cy="44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3BA73A-6433-5008-492B-FEF73D3E74A3}"/>
              </a:ext>
            </a:extLst>
          </p:cNvPr>
          <p:cNvSpPr/>
          <p:nvPr/>
        </p:nvSpPr>
        <p:spPr>
          <a:xfrm>
            <a:off x="196556" y="4647526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D80F0A2-F4A8-4EC8-063A-3CB5CC9887DA}"/>
              </a:ext>
            </a:extLst>
          </p:cNvPr>
          <p:cNvSpPr/>
          <p:nvPr/>
        </p:nvSpPr>
        <p:spPr>
          <a:xfrm>
            <a:off x="668019" y="356888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052505-9517-080F-DD3E-433F4931218E}"/>
              </a:ext>
            </a:extLst>
          </p:cNvPr>
          <p:cNvSpPr txBox="1"/>
          <p:nvPr/>
        </p:nvSpPr>
        <p:spPr>
          <a:xfrm>
            <a:off x="3005394" y="2546555"/>
            <a:ext cx="8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FCAD301-3FA5-A776-7487-95B4ACAE9B05}"/>
              </a:ext>
            </a:extLst>
          </p:cNvPr>
          <p:cNvSpPr txBox="1"/>
          <p:nvPr/>
        </p:nvSpPr>
        <p:spPr>
          <a:xfrm>
            <a:off x="799203" y="3835232"/>
            <a:ext cx="90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E2BA27-4A1C-3429-30B4-5FCB8B8205AF}"/>
              </a:ext>
            </a:extLst>
          </p:cNvPr>
          <p:cNvSpPr/>
          <p:nvPr/>
        </p:nvSpPr>
        <p:spPr>
          <a:xfrm>
            <a:off x="1337144" y="4304768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6279972-905A-667B-D20D-B973E8951771}"/>
              </a:ext>
            </a:extLst>
          </p:cNvPr>
          <p:cNvSpPr/>
          <p:nvPr/>
        </p:nvSpPr>
        <p:spPr>
          <a:xfrm>
            <a:off x="1322871" y="4654373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59AD2C9-B4F7-4D2B-2D83-DF414BBC24E8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 rot="5400000">
            <a:off x="1918565" y="1648721"/>
            <a:ext cx="646155" cy="20885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2EB1FA78-5EE3-EAC5-6982-A6780FAED6BE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5400000">
            <a:off x="602015" y="3712869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F37EC31-E258-E6CC-A098-0159A74641C0}"/>
              </a:ext>
            </a:extLst>
          </p:cNvPr>
          <p:cNvCxnSpPr>
            <a:cxnSpLocks/>
            <a:stCxn id="14" idx="2"/>
            <a:endCxn id="26" idx="0"/>
          </p:cNvCxnSpPr>
          <p:nvPr/>
        </p:nvCxnSpPr>
        <p:spPr>
          <a:xfrm rot="16200000" flipH="1">
            <a:off x="1172479" y="3712419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6877647-BFA8-E13F-C5A3-D12256DB8EF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285933" y="2369935"/>
            <a:ext cx="1" cy="64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93599C1-5436-274D-C77F-E6E897B18403}"/>
              </a:ext>
            </a:extLst>
          </p:cNvPr>
          <p:cNvCxnSpPr>
            <a:cxnSpLocks/>
            <a:stCxn id="54" idx="0"/>
            <a:endCxn id="18" idx="2"/>
          </p:cNvCxnSpPr>
          <p:nvPr/>
        </p:nvCxnSpPr>
        <p:spPr>
          <a:xfrm rot="16200000" flipV="1">
            <a:off x="4001346" y="1654523"/>
            <a:ext cx="649389" cy="20802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0F2FDE9-42AF-6E41-F54E-A19B138AFC5C}"/>
              </a:ext>
            </a:extLst>
          </p:cNvPr>
          <p:cNvSpPr/>
          <p:nvPr/>
        </p:nvSpPr>
        <p:spPr>
          <a:xfrm>
            <a:off x="2287256" y="4308205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77AA1AD-0DDA-2A04-0946-B6703DEA1F97}"/>
              </a:ext>
            </a:extLst>
          </p:cNvPr>
          <p:cNvSpPr/>
          <p:nvPr/>
        </p:nvSpPr>
        <p:spPr>
          <a:xfrm>
            <a:off x="2762835" y="3016090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82C0170-C4E6-D034-0FF6-6373D2B5A23B}"/>
              </a:ext>
            </a:extLst>
          </p:cNvPr>
          <p:cNvSpPr/>
          <p:nvPr/>
        </p:nvSpPr>
        <p:spPr>
          <a:xfrm>
            <a:off x="2285138" y="4647526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73B330-A293-5E97-645B-AA7A815D64C2}"/>
              </a:ext>
            </a:extLst>
          </p:cNvPr>
          <p:cNvSpPr/>
          <p:nvPr/>
        </p:nvSpPr>
        <p:spPr>
          <a:xfrm>
            <a:off x="2756601" y="356888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2B2B32D-A7A2-2089-9123-F688F5964A7B}"/>
              </a:ext>
            </a:extLst>
          </p:cNvPr>
          <p:cNvSpPr txBox="1"/>
          <p:nvPr/>
        </p:nvSpPr>
        <p:spPr>
          <a:xfrm>
            <a:off x="2863908" y="3812737"/>
            <a:ext cx="88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2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3FD8D5C-F958-1347-2B78-A3273BB9DCC7}"/>
              </a:ext>
            </a:extLst>
          </p:cNvPr>
          <p:cNvSpPr/>
          <p:nvPr/>
        </p:nvSpPr>
        <p:spPr>
          <a:xfrm>
            <a:off x="3425726" y="4304768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1F314B1-D9BF-E955-8802-8153FDB357FA}"/>
              </a:ext>
            </a:extLst>
          </p:cNvPr>
          <p:cNvSpPr/>
          <p:nvPr/>
        </p:nvSpPr>
        <p:spPr>
          <a:xfrm>
            <a:off x="3411453" y="4654373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822543D-05A2-91BF-77D4-D1D77E382443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 rot="5400000">
            <a:off x="2690597" y="3712869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E3797855-9727-B80E-E4E5-2FF1CA1E14F9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 rot="16200000" flipH="1">
            <a:off x="3261061" y="3712419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F1BD6F2A-AE7D-8066-EC93-8E5F40FF37DF}"/>
              </a:ext>
            </a:extLst>
          </p:cNvPr>
          <p:cNvSpPr/>
          <p:nvPr/>
        </p:nvSpPr>
        <p:spPr>
          <a:xfrm>
            <a:off x="4367469" y="4311439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1EEE291-6E45-AF0C-9D78-2F7FF196B1FF}"/>
              </a:ext>
            </a:extLst>
          </p:cNvPr>
          <p:cNvSpPr/>
          <p:nvPr/>
        </p:nvSpPr>
        <p:spPr>
          <a:xfrm>
            <a:off x="4843048" y="3019324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3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75D2FF2-1772-617E-183E-54547C0A521B}"/>
              </a:ext>
            </a:extLst>
          </p:cNvPr>
          <p:cNvSpPr/>
          <p:nvPr/>
        </p:nvSpPr>
        <p:spPr>
          <a:xfrm>
            <a:off x="4365351" y="465076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A0E2633-DBC5-CB9A-03AD-A09AF8D278A8}"/>
              </a:ext>
            </a:extLst>
          </p:cNvPr>
          <p:cNvSpPr/>
          <p:nvPr/>
        </p:nvSpPr>
        <p:spPr>
          <a:xfrm>
            <a:off x="4836814" y="3572114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B7EBD1A-DD68-1CC7-6E64-8780242AB615}"/>
              </a:ext>
            </a:extLst>
          </p:cNvPr>
          <p:cNvSpPr txBox="1"/>
          <p:nvPr/>
        </p:nvSpPr>
        <p:spPr>
          <a:xfrm>
            <a:off x="4989329" y="3799386"/>
            <a:ext cx="87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3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DE8DBCD-E95D-C8B6-5C2F-F36800D06E0E}"/>
              </a:ext>
            </a:extLst>
          </p:cNvPr>
          <p:cNvSpPr/>
          <p:nvPr/>
        </p:nvSpPr>
        <p:spPr>
          <a:xfrm>
            <a:off x="5505939" y="4308002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FEE1C09-5FF8-9A1E-A15D-1992249C1F2D}"/>
              </a:ext>
            </a:extLst>
          </p:cNvPr>
          <p:cNvSpPr/>
          <p:nvPr/>
        </p:nvSpPr>
        <p:spPr>
          <a:xfrm>
            <a:off x="5491666" y="4657607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367DFE0-F765-978B-ABFE-1A7545CA376E}"/>
              </a:ext>
            </a:extLst>
          </p:cNvPr>
          <p:cNvCxnSpPr>
            <a:cxnSpLocks/>
            <a:stCxn id="54" idx="2"/>
            <a:endCxn id="52" idx="0"/>
          </p:cNvCxnSpPr>
          <p:nvPr/>
        </p:nvCxnSpPr>
        <p:spPr>
          <a:xfrm rot="5400000">
            <a:off x="4770810" y="3716103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FEDB3D9A-DA63-BDE7-95A7-8A6A9FC11597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 rot="16200000" flipH="1">
            <a:off x="5341274" y="3715653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6554864D-BABE-8030-25F4-41E5D316A4AB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rot="5400000" flipH="1" flipV="1">
            <a:off x="602014" y="3712869"/>
            <a:ext cx="620658" cy="570015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AA45531-1E0F-0F65-4D85-1EDE9953C7DA}"/>
              </a:ext>
            </a:extLst>
          </p:cNvPr>
          <p:cNvCxnSpPr>
            <a:stCxn id="14" idx="0"/>
            <a:endCxn id="18" idx="2"/>
          </p:cNvCxnSpPr>
          <p:nvPr/>
        </p:nvCxnSpPr>
        <p:spPr>
          <a:xfrm rot="5400000" flipH="1" flipV="1">
            <a:off x="1918565" y="1648722"/>
            <a:ext cx="646155" cy="208858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11BBBB7B-E4E1-7C8A-BD4F-FFB0AF6F818D}"/>
              </a:ext>
            </a:extLst>
          </p:cNvPr>
          <p:cNvCxnSpPr>
            <a:stCxn id="18" idx="2"/>
            <a:endCxn id="54" idx="0"/>
          </p:cNvCxnSpPr>
          <p:nvPr/>
        </p:nvCxnSpPr>
        <p:spPr>
          <a:xfrm rot="16200000" flipH="1">
            <a:off x="4001345" y="1654522"/>
            <a:ext cx="649389" cy="2080213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EF81576-1DD0-4F83-AC16-991C5ECCBFFF}"/>
              </a:ext>
            </a:extLst>
          </p:cNvPr>
          <p:cNvCxnSpPr>
            <a:cxnSpLocks/>
            <a:stCxn id="18" idx="2"/>
            <a:endCxn id="41" idx="0"/>
          </p:cNvCxnSpPr>
          <p:nvPr/>
        </p:nvCxnSpPr>
        <p:spPr>
          <a:xfrm>
            <a:off x="3285933" y="2369935"/>
            <a:ext cx="0" cy="64615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379CC022-9304-78CF-7AD8-0EA516B60000}"/>
              </a:ext>
            </a:extLst>
          </p:cNvPr>
          <p:cNvCxnSpPr>
            <a:stCxn id="41" idx="2"/>
            <a:endCxn id="46" idx="0"/>
          </p:cNvCxnSpPr>
          <p:nvPr/>
        </p:nvCxnSpPr>
        <p:spPr>
          <a:xfrm rot="16200000" flipH="1">
            <a:off x="3261061" y="3712419"/>
            <a:ext cx="617221" cy="567476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1B6E953-7268-7CC1-9DAD-46CA82B72BA4}"/>
              </a:ext>
            </a:extLst>
          </p:cNvPr>
          <p:cNvCxnSpPr/>
          <p:nvPr/>
        </p:nvCxnSpPr>
        <p:spPr>
          <a:xfrm rot="16200000" flipH="1">
            <a:off x="5342952" y="3712419"/>
            <a:ext cx="617221" cy="567476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A91E311B-0977-E4E7-308D-F960FDE0E130}"/>
              </a:ext>
            </a:extLst>
          </p:cNvPr>
          <p:cNvSpPr/>
          <p:nvPr/>
        </p:nvSpPr>
        <p:spPr>
          <a:xfrm>
            <a:off x="2864010" y="2250385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32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44" grpId="0" animBg="1"/>
      <p:bldP spid="47" grpId="0" animBg="1"/>
      <p:bldP spid="57" grpId="0" animBg="1"/>
      <p:bldP spid="63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3531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353" imgH="353" progId="TCLayout.ActiveDocument.1">
                  <p:embed/>
                </p:oleObj>
              </mc:Choice>
              <mc:Fallback>
                <p:oleObj name="think-cell 幻灯片" r:id="rId3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4F215E87-46B6-269B-7E1B-2B8873A3F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Koordinator</a:t>
            </a:r>
            <a:r>
              <a:rPr lang="en-US" altLang="zh-CN" dirty="0"/>
              <a:t> Version 3:zentraler </a:t>
            </a:r>
            <a:r>
              <a:rPr lang="en-US" altLang="zh-CN" dirty="0" err="1"/>
              <a:t>Koordinator</a:t>
            </a:r>
            <a:r>
              <a:rPr lang="en-US" altLang="zh-CN" dirty="0"/>
              <a:t> in </a:t>
            </a:r>
            <a:r>
              <a:rPr lang="en-US" altLang="zh-CN" dirty="0" err="1"/>
              <a:t>einer</a:t>
            </a:r>
            <a:r>
              <a:rPr lang="en-US" altLang="zh-CN" dirty="0"/>
              <a:t> </a:t>
            </a:r>
            <a:r>
              <a:rPr lang="en-US" altLang="zh-CN" dirty="0" err="1"/>
              <a:t>akademische</a:t>
            </a:r>
            <a:r>
              <a:rPr lang="en-US" altLang="zh-CN" dirty="0"/>
              <a:t> </a:t>
            </a:r>
            <a:r>
              <a:rPr lang="en-US" altLang="zh-CN" dirty="0" err="1"/>
              <a:t>Annahme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10DE4B5-D9FB-0D52-5135-72A309EFBA72}"/>
              </a:ext>
            </a:extLst>
          </p:cNvPr>
          <p:cNvSpPr/>
          <p:nvPr/>
        </p:nvSpPr>
        <p:spPr>
          <a:xfrm>
            <a:off x="10559943" y="6454616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0B6E2FF-7070-17D2-059E-BA7C88C9A1E3}"/>
              </a:ext>
            </a:extLst>
          </p:cNvPr>
          <p:cNvSpPr txBox="1"/>
          <p:nvPr/>
        </p:nvSpPr>
        <p:spPr>
          <a:xfrm>
            <a:off x="10782277" y="630820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Koordinator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C73C81D-0E48-78A7-CA95-C58F5ABBA72A}"/>
              </a:ext>
            </a:extLst>
          </p:cNvPr>
          <p:cNvSpPr txBox="1"/>
          <p:nvPr/>
        </p:nvSpPr>
        <p:spPr>
          <a:xfrm>
            <a:off x="6349995" y="1785815"/>
            <a:ext cx="55143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</a:t>
            </a:r>
            <a:r>
              <a:rPr lang="en-US" altLang="zh-CN" dirty="0" err="1"/>
              <a:t>Zentraler</a:t>
            </a:r>
            <a:r>
              <a:rPr lang="en-US" altLang="zh-CN" dirty="0"/>
              <a:t> </a:t>
            </a:r>
            <a:r>
              <a:rPr lang="en-US" altLang="zh-CN" dirty="0" err="1"/>
              <a:t>Koordinator</a:t>
            </a:r>
            <a:r>
              <a:rPr lang="en-US" altLang="zh-CN" dirty="0"/>
              <a:t> </a:t>
            </a:r>
            <a:r>
              <a:rPr lang="en-US" altLang="zh-CN" dirty="0" err="1"/>
              <a:t>bekommt</a:t>
            </a:r>
            <a:r>
              <a:rPr lang="en-US" altLang="zh-CN" dirty="0"/>
              <a:t> die Information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Aktivierung</a:t>
            </a:r>
            <a:r>
              <a:rPr lang="en-US" altLang="zh-CN" dirty="0"/>
              <a:t> IP+ </a:t>
            </a:r>
            <a:r>
              <a:rPr lang="en-US" altLang="zh-CN" dirty="0" err="1"/>
              <a:t>Bearbeitungszeit</a:t>
            </a:r>
            <a:r>
              <a:rPr lang="en-US" altLang="zh-CN" dirty="0"/>
              <a:t> IP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Aktivierung</a:t>
            </a:r>
            <a:r>
              <a:rPr lang="en-US" altLang="zh-CN" dirty="0"/>
              <a:t> ZMs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Sensoren</a:t>
            </a:r>
            <a:r>
              <a:rPr lang="en-US" altLang="zh-CN" dirty="0"/>
              <a:t>/</a:t>
            </a:r>
            <a:r>
              <a:rPr lang="en-US" altLang="zh-CN" dirty="0" err="1"/>
              <a:t>Aktoren</a:t>
            </a:r>
            <a:endParaRPr lang="en-US" altLang="zh-CN" dirty="0"/>
          </a:p>
          <a:p>
            <a:r>
              <a:rPr lang="en-US" altLang="zh-CN" dirty="0"/>
              <a:t>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Sensoren</a:t>
            </a:r>
            <a:r>
              <a:rPr lang="en-US" altLang="zh-CN" dirty="0"/>
              <a:t>/</a:t>
            </a:r>
            <a:r>
              <a:rPr lang="en-US" altLang="zh-CN" dirty="0" err="1"/>
              <a:t>Aktoren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Summe</a:t>
            </a:r>
            <a:r>
              <a:rPr lang="en-US" altLang="zh-CN" dirty="0"/>
              <a:t>= </a:t>
            </a:r>
            <a:r>
              <a:rPr lang="en-US" altLang="zh-CN" dirty="0" err="1"/>
              <a:t>Aufstartzeit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E925E7-4D3E-3B1E-60FB-3104DFD24E2D}"/>
              </a:ext>
            </a:extLst>
          </p:cNvPr>
          <p:cNvSpPr/>
          <p:nvPr/>
        </p:nvSpPr>
        <p:spPr>
          <a:xfrm>
            <a:off x="198674" y="4308205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368900-2A81-E436-FEA0-75216222B93E}"/>
              </a:ext>
            </a:extLst>
          </p:cNvPr>
          <p:cNvSpPr/>
          <p:nvPr/>
        </p:nvSpPr>
        <p:spPr>
          <a:xfrm>
            <a:off x="674253" y="3016090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B05CFD-B460-B9B3-3753-D9359A946925}"/>
              </a:ext>
            </a:extLst>
          </p:cNvPr>
          <p:cNvSpPr/>
          <p:nvPr/>
        </p:nvSpPr>
        <p:spPr>
          <a:xfrm>
            <a:off x="2861925" y="1922848"/>
            <a:ext cx="848015" cy="44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3BA73A-6433-5008-492B-FEF73D3E74A3}"/>
              </a:ext>
            </a:extLst>
          </p:cNvPr>
          <p:cNvSpPr/>
          <p:nvPr/>
        </p:nvSpPr>
        <p:spPr>
          <a:xfrm>
            <a:off x="196556" y="4647526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D80F0A2-F4A8-4EC8-063A-3CB5CC9887DA}"/>
              </a:ext>
            </a:extLst>
          </p:cNvPr>
          <p:cNvSpPr/>
          <p:nvPr/>
        </p:nvSpPr>
        <p:spPr>
          <a:xfrm>
            <a:off x="668019" y="356888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052505-9517-080F-DD3E-433F4931218E}"/>
              </a:ext>
            </a:extLst>
          </p:cNvPr>
          <p:cNvSpPr txBox="1"/>
          <p:nvPr/>
        </p:nvSpPr>
        <p:spPr>
          <a:xfrm>
            <a:off x="3005394" y="2546555"/>
            <a:ext cx="8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FCAD301-3FA5-A776-7487-95B4ACAE9B05}"/>
              </a:ext>
            </a:extLst>
          </p:cNvPr>
          <p:cNvSpPr txBox="1"/>
          <p:nvPr/>
        </p:nvSpPr>
        <p:spPr>
          <a:xfrm>
            <a:off x="799203" y="3835232"/>
            <a:ext cx="90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E2BA27-4A1C-3429-30B4-5FCB8B8205AF}"/>
              </a:ext>
            </a:extLst>
          </p:cNvPr>
          <p:cNvSpPr/>
          <p:nvPr/>
        </p:nvSpPr>
        <p:spPr>
          <a:xfrm>
            <a:off x="1337144" y="4304768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6279972-905A-667B-D20D-B973E8951771}"/>
              </a:ext>
            </a:extLst>
          </p:cNvPr>
          <p:cNvSpPr/>
          <p:nvPr/>
        </p:nvSpPr>
        <p:spPr>
          <a:xfrm>
            <a:off x="1322871" y="4654373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59AD2C9-B4F7-4D2B-2D83-DF414BBC24E8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 rot="5400000">
            <a:off x="1918565" y="1648721"/>
            <a:ext cx="646155" cy="20885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2EB1FA78-5EE3-EAC5-6982-A6780FAED6BE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5400000">
            <a:off x="602015" y="3712869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F37EC31-E258-E6CC-A098-0159A74641C0}"/>
              </a:ext>
            </a:extLst>
          </p:cNvPr>
          <p:cNvCxnSpPr>
            <a:cxnSpLocks/>
            <a:stCxn id="14" idx="2"/>
            <a:endCxn id="26" idx="0"/>
          </p:cNvCxnSpPr>
          <p:nvPr/>
        </p:nvCxnSpPr>
        <p:spPr>
          <a:xfrm rot="16200000" flipH="1">
            <a:off x="1172479" y="3712419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6877647-BFA8-E13F-C5A3-D12256DB8EF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285933" y="2369935"/>
            <a:ext cx="1" cy="64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93599C1-5436-274D-C77F-E6E897B18403}"/>
              </a:ext>
            </a:extLst>
          </p:cNvPr>
          <p:cNvCxnSpPr>
            <a:cxnSpLocks/>
            <a:stCxn id="54" idx="0"/>
            <a:endCxn id="18" idx="2"/>
          </p:cNvCxnSpPr>
          <p:nvPr/>
        </p:nvCxnSpPr>
        <p:spPr>
          <a:xfrm rot="16200000" flipV="1">
            <a:off x="4001346" y="1654523"/>
            <a:ext cx="649389" cy="20802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0F2FDE9-42AF-6E41-F54E-A19B138AFC5C}"/>
              </a:ext>
            </a:extLst>
          </p:cNvPr>
          <p:cNvSpPr/>
          <p:nvPr/>
        </p:nvSpPr>
        <p:spPr>
          <a:xfrm>
            <a:off x="2287256" y="4308205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77AA1AD-0DDA-2A04-0946-B6703DEA1F97}"/>
              </a:ext>
            </a:extLst>
          </p:cNvPr>
          <p:cNvSpPr/>
          <p:nvPr/>
        </p:nvSpPr>
        <p:spPr>
          <a:xfrm>
            <a:off x="2762835" y="3016090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82C0170-C4E6-D034-0FF6-6373D2B5A23B}"/>
              </a:ext>
            </a:extLst>
          </p:cNvPr>
          <p:cNvSpPr/>
          <p:nvPr/>
        </p:nvSpPr>
        <p:spPr>
          <a:xfrm>
            <a:off x="2285138" y="4647526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73B330-A293-5E97-645B-AA7A815D64C2}"/>
              </a:ext>
            </a:extLst>
          </p:cNvPr>
          <p:cNvSpPr/>
          <p:nvPr/>
        </p:nvSpPr>
        <p:spPr>
          <a:xfrm>
            <a:off x="2756601" y="356888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2B2B32D-A7A2-2089-9123-F688F5964A7B}"/>
              </a:ext>
            </a:extLst>
          </p:cNvPr>
          <p:cNvSpPr txBox="1"/>
          <p:nvPr/>
        </p:nvSpPr>
        <p:spPr>
          <a:xfrm>
            <a:off x="2863908" y="3812737"/>
            <a:ext cx="88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2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3FD8D5C-F958-1347-2B78-A3273BB9DCC7}"/>
              </a:ext>
            </a:extLst>
          </p:cNvPr>
          <p:cNvSpPr/>
          <p:nvPr/>
        </p:nvSpPr>
        <p:spPr>
          <a:xfrm>
            <a:off x="3425726" y="4304768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1F314B1-D9BF-E955-8802-8153FDB357FA}"/>
              </a:ext>
            </a:extLst>
          </p:cNvPr>
          <p:cNvSpPr/>
          <p:nvPr/>
        </p:nvSpPr>
        <p:spPr>
          <a:xfrm>
            <a:off x="3411453" y="4654373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822543D-05A2-91BF-77D4-D1D77E382443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 rot="5400000">
            <a:off x="2690597" y="3712869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E3797855-9727-B80E-E4E5-2FF1CA1E14F9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 rot="16200000" flipH="1">
            <a:off x="3261061" y="3712419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F1BD6F2A-AE7D-8066-EC93-8E5F40FF37DF}"/>
              </a:ext>
            </a:extLst>
          </p:cNvPr>
          <p:cNvSpPr/>
          <p:nvPr/>
        </p:nvSpPr>
        <p:spPr>
          <a:xfrm>
            <a:off x="4367469" y="4311439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1EEE291-6E45-AF0C-9D78-2F7FF196B1FF}"/>
              </a:ext>
            </a:extLst>
          </p:cNvPr>
          <p:cNvSpPr/>
          <p:nvPr/>
        </p:nvSpPr>
        <p:spPr>
          <a:xfrm>
            <a:off x="4843048" y="3019324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3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75D2FF2-1772-617E-183E-54547C0A521B}"/>
              </a:ext>
            </a:extLst>
          </p:cNvPr>
          <p:cNvSpPr/>
          <p:nvPr/>
        </p:nvSpPr>
        <p:spPr>
          <a:xfrm>
            <a:off x="4365351" y="465076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A0E2633-DBC5-CB9A-03AD-A09AF8D278A8}"/>
              </a:ext>
            </a:extLst>
          </p:cNvPr>
          <p:cNvSpPr/>
          <p:nvPr/>
        </p:nvSpPr>
        <p:spPr>
          <a:xfrm>
            <a:off x="4836814" y="3572114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B7EBD1A-DD68-1CC7-6E64-8780242AB615}"/>
              </a:ext>
            </a:extLst>
          </p:cNvPr>
          <p:cNvSpPr txBox="1"/>
          <p:nvPr/>
        </p:nvSpPr>
        <p:spPr>
          <a:xfrm>
            <a:off x="4989329" y="3799386"/>
            <a:ext cx="87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3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DE8DBCD-E95D-C8B6-5C2F-F36800D06E0E}"/>
              </a:ext>
            </a:extLst>
          </p:cNvPr>
          <p:cNvSpPr/>
          <p:nvPr/>
        </p:nvSpPr>
        <p:spPr>
          <a:xfrm>
            <a:off x="5505939" y="4308002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FEE1C09-5FF8-9A1E-A15D-1992249C1F2D}"/>
              </a:ext>
            </a:extLst>
          </p:cNvPr>
          <p:cNvSpPr/>
          <p:nvPr/>
        </p:nvSpPr>
        <p:spPr>
          <a:xfrm>
            <a:off x="5491666" y="4657607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367DFE0-F765-978B-ABFE-1A7545CA376E}"/>
              </a:ext>
            </a:extLst>
          </p:cNvPr>
          <p:cNvCxnSpPr>
            <a:cxnSpLocks/>
            <a:stCxn id="54" idx="2"/>
            <a:endCxn id="52" idx="0"/>
          </p:cNvCxnSpPr>
          <p:nvPr/>
        </p:nvCxnSpPr>
        <p:spPr>
          <a:xfrm rot="5400000">
            <a:off x="4770810" y="3716103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FEDB3D9A-DA63-BDE7-95A7-8A6A9FC11597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 rot="16200000" flipH="1">
            <a:off x="5341274" y="3715653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11BBBB7B-E4E1-7C8A-BD4F-FFB0AF6F818D}"/>
              </a:ext>
            </a:extLst>
          </p:cNvPr>
          <p:cNvCxnSpPr>
            <a:stCxn id="18" idx="2"/>
            <a:endCxn id="54" idx="0"/>
          </p:cNvCxnSpPr>
          <p:nvPr/>
        </p:nvCxnSpPr>
        <p:spPr>
          <a:xfrm rot="16200000" flipH="1">
            <a:off x="4001345" y="1654522"/>
            <a:ext cx="649389" cy="2080213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EF81576-1DD0-4F83-AC16-991C5ECCBFFF}"/>
              </a:ext>
            </a:extLst>
          </p:cNvPr>
          <p:cNvCxnSpPr>
            <a:cxnSpLocks/>
            <a:stCxn id="18" idx="2"/>
            <a:endCxn id="41" idx="0"/>
          </p:cNvCxnSpPr>
          <p:nvPr/>
        </p:nvCxnSpPr>
        <p:spPr>
          <a:xfrm>
            <a:off x="3285933" y="2369935"/>
            <a:ext cx="0" cy="64615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379CC022-9304-78CF-7AD8-0EA516B60000}"/>
              </a:ext>
            </a:extLst>
          </p:cNvPr>
          <p:cNvCxnSpPr>
            <a:stCxn id="41" idx="2"/>
            <a:endCxn id="46" idx="0"/>
          </p:cNvCxnSpPr>
          <p:nvPr/>
        </p:nvCxnSpPr>
        <p:spPr>
          <a:xfrm rot="16200000" flipH="1">
            <a:off x="3261061" y="3712419"/>
            <a:ext cx="617221" cy="567476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1B6E953-7268-7CC1-9DAD-46CA82B72BA4}"/>
              </a:ext>
            </a:extLst>
          </p:cNvPr>
          <p:cNvCxnSpPr/>
          <p:nvPr/>
        </p:nvCxnSpPr>
        <p:spPr>
          <a:xfrm rot="16200000" flipH="1">
            <a:off x="5342952" y="3712419"/>
            <a:ext cx="617221" cy="567476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A91E311B-0977-E4E7-308D-F960FDE0E130}"/>
              </a:ext>
            </a:extLst>
          </p:cNvPr>
          <p:cNvSpPr/>
          <p:nvPr/>
        </p:nvSpPr>
        <p:spPr>
          <a:xfrm>
            <a:off x="2864010" y="2250385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4A5A826-1599-AE48-11AF-A017CCC150B4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 rot="5400000">
            <a:off x="1918565" y="1648721"/>
            <a:ext cx="646155" cy="2088582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05590764-554A-6FB2-0D7D-DBFA0AD26E39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 rot="5400000">
            <a:off x="602015" y="3712869"/>
            <a:ext cx="620658" cy="570015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9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3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44" grpId="0" animBg="1"/>
      <p:bldP spid="47" grpId="0" animBg="1"/>
      <p:bldP spid="57" grpId="0" animBg="1"/>
      <p:bldP spid="63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DCC94A75-C419-64C5-3BC4-8ECB349685A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5067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360" imgH="360" progId="TCLayout.ActiveDocument.1">
                  <p:embed/>
                </p:oleObj>
              </mc:Choice>
              <mc:Fallback>
                <p:oleObj name="think-cell 幻灯片" r:id="rId3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50A1FC66-E25B-5562-1B6E-81ACC13B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Aufstart</a:t>
            </a:r>
            <a:r>
              <a:rPr lang="en-US" altLang="zh-CN" dirty="0"/>
              <a:t> vom </a:t>
            </a:r>
            <a:r>
              <a:rPr lang="en-US" altLang="zh-CN" dirty="0" err="1"/>
              <a:t>Mikroprozessor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09BC96-F3D0-1AC1-302A-553DBB24878A}"/>
              </a:ext>
            </a:extLst>
          </p:cNvPr>
          <p:cNvSpPr/>
          <p:nvPr/>
        </p:nvSpPr>
        <p:spPr>
          <a:xfrm>
            <a:off x="2907030" y="3200400"/>
            <a:ext cx="6377940" cy="540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Sleep Mode 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205F44-33C7-3C4C-9794-CC1B3E5A4137}"/>
              </a:ext>
            </a:extLst>
          </p:cNvPr>
          <p:cNvSpPr/>
          <p:nvPr/>
        </p:nvSpPr>
        <p:spPr>
          <a:xfrm>
            <a:off x="2907030" y="1653540"/>
            <a:ext cx="6377940" cy="1546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Aktiv</a:t>
            </a:r>
            <a:r>
              <a:rPr lang="en-US" altLang="zh-CN" dirty="0">
                <a:solidFill>
                  <a:schemeClr val="tx1"/>
                </a:solidFill>
              </a:rPr>
              <a:t> Mode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57CDD3-5658-9B24-C1E8-591EE8B8021B}"/>
              </a:ext>
            </a:extLst>
          </p:cNvPr>
          <p:cNvSpPr/>
          <p:nvPr/>
        </p:nvSpPr>
        <p:spPr>
          <a:xfrm>
            <a:off x="5154930" y="2110264"/>
            <a:ext cx="1882140" cy="96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Rechen</a:t>
            </a:r>
            <a:r>
              <a:rPr lang="en-US" altLang="zh-CN" dirty="0">
                <a:solidFill>
                  <a:schemeClr val="tx1"/>
                </a:solidFill>
              </a:rPr>
              <a:t>-Task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Bearbeitungszeit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343C56E-6F6B-9015-3C49-A4B5784F71B1}"/>
              </a:ext>
            </a:extLst>
          </p:cNvPr>
          <p:cNvCxnSpPr/>
          <p:nvPr/>
        </p:nvCxnSpPr>
        <p:spPr>
          <a:xfrm>
            <a:off x="4088130" y="2590324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86DEF5-9DBF-6B06-2F1E-3D1CB8DC3DDB}"/>
              </a:ext>
            </a:extLst>
          </p:cNvPr>
          <p:cNvCxnSpPr/>
          <p:nvPr/>
        </p:nvCxnSpPr>
        <p:spPr>
          <a:xfrm>
            <a:off x="7037070" y="2566988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3F6E406-EC84-0402-B2B3-DF50D1E6AF58}"/>
              </a:ext>
            </a:extLst>
          </p:cNvPr>
          <p:cNvSpPr txBox="1"/>
          <p:nvPr/>
        </p:nvSpPr>
        <p:spPr>
          <a:xfrm>
            <a:off x="4265804" y="223778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84CFA0-5F24-66A7-4C47-B748A87F46B1}"/>
              </a:ext>
            </a:extLst>
          </p:cNvPr>
          <p:cNvSpPr txBox="1"/>
          <p:nvPr/>
        </p:nvSpPr>
        <p:spPr>
          <a:xfrm>
            <a:off x="7123873" y="221242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D2E52A4-E2CB-8139-079C-05F717DEFC4F}"/>
              </a:ext>
            </a:extLst>
          </p:cNvPr>
          <p:cNvSpPr/>
          <p:nvPr/>
        </p:nvSpPr>
        <p:spPr>
          <a:xfrm>
            <a:off x="2907030" y="3741420"/>
            <a:ext cx="6377940" cy="540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Sleep Mode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BC22EA-97AE-A1F7-DE31-E69D05F6AB2F}"/>
              </a:ext>
            </a:extLst>
          </p:cNvPr>
          <p:cNvSpPr/>
          <p:nvPr/>
        </p:nvSpPr>
        <p:spPr>
          <a:xfrm>
            <a:off x="2907030" y="4282440"/>
            <a:ext cx="6377940" cy="540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Sleep Mode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052029-C7EF-1483-AF53-B74C47ED23A0}"/>
              </a:ext>
            </a:extLst>
          </p:cNvPr>
          <p:cNvSpPr txBox="1"/>
          <p:nvPr/>
        </p:nvSpPr>
        <p:spPr>
          <a:xfrm>
            <a:off x="149921" y="5257800"/>
            <a:ext cx="1204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Die </a:t>
            </a:r>
            <a:r>
              <a:rPr lang="en-US" altLang="zh-CN" dirty="0" err="1"/>
              <a:t>Aufstartzeit</a:t>
            </a:r>
            <a:r>
              <a:rPr lang="en-US" altLang="zh-CN" dirty="0"/>
              <a:t> eines </a:t>
            </a:r>
            <a:r>
              <a:rPr lang="en-US" altLang="zh-CN" dirty="0" err="1"/>
              <a:t>Komponent</a:t>
            </a:r>
            <a:r>
              <a:rPr lang="en-US" altLang="zh-CN" dirty="0"/>
              <a:t> = Wake Up Zeit von einem Sleep mode auf </a:t>
            </a:r>
            <a:r>
              <a:rPr lang="en-US" altLang="zh-CN" dirty="0" err="1"/>
              <a:t>Aktiv</a:t>
            </a:r>
            <a:r>
              <a:rPr lang="en-US" altLang="zh-CN" dirty="0"/>
              <a:t> Mode + </a:t>
            </a:r>
            <a:r>
              <a:rPr lang="en-US" altLang="zh-CN" dirty="0" err="1"/>
              <a:t>Bearbeitungszeit</a:t>
            </a:r>
            <a:r>
              <a:rPr lang="en-US" altLang="zh-CN" dirty="0"/>
              <a:t> eines Tasks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EB71E07-2890-DF3A-0334-A3DCB94DC94F}"/>
              </a:ext>
            </a:extLst>
          </p:cNvPr>
          <p:cNvSpPr txBox="1"/>
          <p:nvPr/>
        </p:nvSpPr>
        <p:spPr>
          <a:xfrm>
            <a:off x="5261897" y="132135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Mikroprozessor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783215-BBC9-0C94-AB0B-D52F503DD7DE}"/>
              </a:ext>
            </a:extLst>
          </p:cNvPr>
          <p:cNvSpPr txBox="1"/>
          <p:nvPr/>
        </p:nvSpPr>
        <p:spPr>
          <a:xfrm>
            <a:off x="2111249" y="283868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AC99B50-834C-65D4-7381-23E514955E3D}"/>
              </a:ext>
            </a:extLst>
          </p:cNvPr>
          <p:cNvCxnSpPr/>
          <p:nvPr/>
        </p:nvCxnSpPr>
        <p:spPr>
          <a:xfrm>
            <a:off x="1840230" y="320802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27051E3-ADCA-4BD5-DEBC-D466F39327F7}"/>
              </a:ext>
            </a:extLst>
          </p:cNvPr>
          <p:cNvSpPr txBox="1"/>
          <p:nvPr/>
        </p:nvSpPr>
        <p:spPr>
          <a:xfrm>
            <a:off x="9270556" y="284755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945F54-81D2-D4FA-AB2C-B63AED990850}"/>
              </a:ext>
            </a:extLst>
          </p:cNvPr>
          <p:cNvCxnSpPr/>
          <p:nvPr/>
        </p:nvCxnSpPr>
        <p:spPr>
          <a:xfrm>
            <a:off x="9284970" y="3176588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3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对象 22" hidden="1">
            <a:extLst>
              <a:ext uri="{FF2B5EF4-FFF2-40B4-BE49-F238E27FC236}">
                <a16:creationId xmlns:a16="http://schemas.microsoft.com/office/drawing/2014/main" id="{B4CDF1E9-D095-D70B-0E91-9A9FC928626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6772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353" imgH="353" progId="TCLayout.ActiveDocument.1">
                  <p:embed/>
                </p:oleObj>
              </mc:Choice>
              <mc:Fallback>
                <p:oleObj name="think-cell 幻灯片" r:id="rId3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CFFEDBFE-30D5-F71D-53DA-025DBF0C2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03076"/>
            <a:ext cx="5181600" cy="4991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err="1"/>
              <a:t>Netzwerksimulation</a:t>
            </a:r>
            <a:r>
              <a:rPr lang="en-US" altLang="zh-CN" b="1" dirty="0"/>
              <a:t>: </a:t>
            </a:r>
            <a:r>
              <a:rPr lang="en-US" altLang="zh-CN" b="1" dirty="0" err="1"/>
              <a:t>OMNeT</a:t>
            </a:r>
            <a:r>
              <a:rPr lang="en-US" altLang="zh-CN" b="1" dirty="0"/>
              <a:t>++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000" dirty="0" err="1"/>
              <a:t>Konfigurierbare</a:t>
            </a:r>
            <a:r>
              <a:rPr lang="en-US" altLang="zh-CN" sz="2000" dirty="0"/>
              <a:t> Parameter</a:t>
            </a:r>
          </a:p>
          <a:p>
            <a:pPr lvl="1"/>
            <a:r>
              <a:rPr lang="en-US" altLang="zh-CN" sz="1200" dirty="0" err="1"/>
              <a:t>Zykluszeit</a:t>
            </a:r>
            <a:r>
              <a:rPr lang="en-US" altLang="zh-CN" sz="1200" dirty="0"/>
              <a:t> von </a:t>
            </a:r>
            <a:r>
              <a:rPr lang="en-US" altLang="zh-CN" sz="1200" dirty="0" err="1"/>
              <a:t>Nachrichten</a:t>
            </a:r>
            <a:endParaRPr lang="en-US" altLang="zh-CN" sz="1200" dirty="0"/>
          </a:p>
          <a:p>
            <a:pPr lvl="1"/>
            <a:r>
              <a:rPr lang="en-US" altLang="zh-CN" sz="1600" dirty="0" err="1"/>
              <a:t>Payloadgröße</a:t>
            </a:r>
            <a:r>
              <a:rPr lang="en-US" altLang="zh-CN" sz="1600" dirty="0"/>
              <a:t> von </a:t>
            </a:r>
            <a:r>
              <a:rPr lang="en-US" altLang="zh-CN" sz="1600" dirty="0" err="1"/>
              <a:t>Nachrichten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ErrorRate</a:t>
            </a:r>
            <a:r>
              <a:rPr lang="en-US" altLang="zh-CN" sz="1600" dirty="0"/>
              <a:t> von </a:t>
            </a:r>
            <a:r>
              <a:rPr lang="en-US" altLang="zh-CN" sz="1600" dirty="0" err="1"/>
              <a:t>Komponenten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Latenz</a:t>
            </a:r>
            <a:r>
              <a:rPr lang="en-US" altLang="zh-CN" sz="1600" dirty="0"/>
              <a:t> von </a:t>
            </a:r>
            <a:r>
              <a:rPr lang="en-US" altLang="zh-CN" sz="1600" dirty="0" err="1"/>
              <a:t>Leitungen</a:t>
            </a:r>
            <a:r>
              <a:rPr lang="en-US" altLang="zh-CN" sz="1600" dirty="0"/>
              <a:t> und </a:t>
            </a:r>
            <a:r>
              <a:rPr lang="en-US" altLang="zh-CN" sz="1600" dirty="0" err="1"/>
              <a:t>Komponenten</a:t>
            </a:r>
            <a:endParaRPr lang="en-US" altLang="zh-CN" sz="1600" dirty="0"/>
          </a:p>
          <a:p>
            <a:r>
              <a:rPr lang="en-US" altLang="zh-CN" sz="2000" dirty="0" err="1"/>
              <a:t>Leeren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Komponente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Energieverbrauch</a:t>
            </a:r>
            <a:r>
              <a:rPr lang="en-US" altLang="zh-CN" sz="1600" dirty="0"/>
              <a:t> und </a:t>
            </a:r>
            <a:r>
              <a:rPr lang="en-US" altLang="zh-CN" sz="1600" dirty="0" err="1"/>
              <a:t>Aufstartszeit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sind</a:t>
            </a:r>
            <a:r>
              <a:rPr lang="en-US" altLang="zh-CN" sz="1600" dirty="0"/>
              <a:t> nicht </a:t>
            </a:r>
            <a:r>
              <a:rPr lang="en-US" altLang="zh-CN" sz="1600" dirty="0" err="1"/>
              <a:t>inkl</a:t>
            </a:r>
            <a:r>
              <a:rPr lang="en-US" altLang="zh-CN" sz="1600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F54D827D-666B-3110-ACB9-A077B3F65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5334" y="503076"/>
            <a:ext cx="5189967" cy="4999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err="1"/>
              <a:t>Komponentensimulation</a:t>
            </a:r>
            <a:r>
              <a:rPr lang="en-US" altLang="zh-CN" b="1" dirty="0"/>
              <a:t>: gem5</a:t>
            </a:r>
          </a:p>
          <a:p>
            <a:r>
              <a:rPr lang="en-US" altLang="zh-CN" sz="2000" dirty="0"/>
              <a:t>ARM CPU </a:t>
            </a:r>
            <a:r>
              <a:rPr lang="en-US" altLang="zh-CN" sz="2000" dirty="0" err="1"/>
              <a:t>Modelle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TimingSimpleCPU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Sensoren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Aktoren</a:t>
            </a:r>
            <a:r>
              <a:rPr lang="en-US" altLang="zh-CN" sz="1600" dirty="0"/>
              <a:t>, (</a:t>
            </a:r>
            <a:r>
              <a:rPr lang="en-US" altLang="zh-CN" sz="1600" dirty="0" err="1"/>
              <a:t>Zonenmodule</a:t>
            </a:r>
            <a:r>
              <a:rPr lang="en-US" altLang="zh-CN" sz="1600" dirty="0"/>
              <a:t>)</a:t>
            </a:r>
          </a:p>
          <a:p>
            <a:pPr lvl="1"/>
            <a:r>
              <a:rPr lang="en-US" altLang="zh-CN" sz="1600" dirty="0" err="1"/>
              <a:t>MinorCPU</a:t>
            </a:r>
            <a:r>
              <a:rPr lang="en-US" altLang="zh-CN" sz="1600" dirty="0"/>
              <a:t>: IP</a:t>
            </a:r>
          </a:p>
          <a:p>
            <a:r>
              <a:rPr lang="en-US" altLang="zh-CN" sz="2000" dirty="0" err="1"/>
              <a:t>Konfigurierbare</a:t>
            </a:r>
            <a:r>
              <a:rPr lang="en-US" altLang="zh-CN" sz="2000" dirty="0"/>
              <a:t> Parameter</a:t>
            </a:r>
            <a:endParaRPr lang="en-US" altLang="zh-CN" sz="1600" dirty="0"/>
          </a:p>
          <a:p>
            <a:pPr lvl="1"/>
            <a:r>
              <a:rPr lang="en-US" altLang="zh-CN" sz="1600" dirty="0"/>
              <a:t>CPU frequency</a:t>
            </a:r>
          </a:p>
          <a:p>
            <a:pPr lvl="1"/>
            <a:r>
              <a:rPr lang="en-US" altLang="zh-CN" sz="1600" dirty="0"/>
              <a:t>Number of CPU Cores</a:t>
            </a:r>
          </a:p>
          <a:p>
            <a:pPr lvl="1"/>
            <a:r>
              <a:rPr lang="en-US" altLang="zh-CN" sz="1600" dirty="0"/>
              <a:t>Memory Type</a:t>
            </a:r>
          </a:p>
          <a:p>
            <a:pPr lvl="1"/>
            <a:r>
              <a:rPr lang="en-US" altLang="zh-CN" sz="1600" dirty="0"/>
              <a:t>Number of memory channels</a:t>
            </a:r>
          </a:p>
          <a:p>
            <a:pPr lvl="1"/>
            <a:r>
              <a:rPr lang="en-US" altLang="zh-CN" sz="1600" dirty="0"/>
              <a:t>Memory Size</a:t>
            </a:r>
          </a:p>
          <a:p>
            <a:r>
              <a:rPr lang="en-US" altLang="zh-CN" sz="2000" dirty="0"/>
              <a:t>Output</a:t>
            </a:r>
          </a:p>
          <a:p>
            <a:pPr lvl="1"/>
            <a:r>
              <a:rPr lang="en-US" altLang="zh-CN" sz="1600" dirty="0" err="1"/>
              <a:t>Aufstartzeit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jeweiliger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Funktion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Energieverbrauch</a:t>
            </a:r>
            <a:r>
              <a:rPr lang="en-US" altLang="zh-CN" sz="1600" dirty="0"/>
              <a:t> </a:t>
            </a:r>
            <a:r>
              <a:rPr lang="en-US" altLang="zh-CN" sz="1600" dirty="0" err="1"/>
              <a:t>jeweiliges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Zustands</a:t>
            </a:r>
            <a:endParaRPr lang="en-US" altLang="zh-CN" sz="1600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4353D34-5778-81C1-1432-936F2F335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684" y="1279969"/>
            <a:ext cx="4742882" cy="98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20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592</Words>
  <Application>Microsoft Office PowerPoint</Application>
  <PresentationFormat>宽屏</PresentationFormat>
  <Paragraphs>194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think-cell 幻灯片</vt:lpstr>
      <vt:lpstr>Agenda</vt:lpstr>
      <vt:lpstr>Kernfrage der MA</vt:lpstr>
      <vt:lpstr>Virtueller Aufbau</vt:lpstr>
      <vt:lpstr>Koordinator Version 1: dezentral</vt:lpstr>
      <vt:lpstr>Koordinator Version 2: zentraler Koordinator im ZM</vt:lpstr>
      <vt:lpstr>Koordinator Version 3: zentraler Koordinator im IP</vt:lpstr>
      <vt:lpstr>Koordinator Version 3:zentraler Koordinator in einer akademische Annahme</vt:lpstr>
      <vt:lpstr>Aufstart vom Mikroprozessor</vt:lpstr>
      <vt:lpstr>PowerPoint 演示文稿</vt:lpstr>
      <vt:lpstr>PowerPoint 演示文稿</vt:lpstr>
      <vt:lpstr>TODO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cx li</dc:creator>
  <cp:lastModifiedBy>cx li</cp:lastModifiedBy>
  <cp:revision>13</cp:revision>
  <dcterms:created xsi:type="dcterms:W3CDTF">2023-01-07T12:26:11Z</dcterms:created>
  <dcterms:modified xsi:type="dcterms:W3CDTF">2023-01-09T14:21:36Z</dcterms:modified>
</cp:coreProperties>
</file>