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B745-F187-716B-669C-D03C894F1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36B0C-5F6D-DF62-E3C9-44549767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6DD5A-2A05-F252-4EE8-DE63B50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39E8-5CAC-9799-3888-E70D5D58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99F7F-A00A-5613-ACD4-750AB3B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6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B708-2931-6D71-E715-BE1897C0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01334-918D-AFED-D1C5-DBE4A6A0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61D26-5577-A9FF-5581-D247F6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7134-B50C-5942-CE2A-2F400372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7EBDA-DC92-3ECB-EFEB-6C430197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8F378-297A-F10E-2FA3-56B29B95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1C713-1E04-528D-A103-26411538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33BC5-E54A-E147-9B67-02E5EDB5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D6C08-838F-8080-27A4-6AF0FEA8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1BB3F-BE9F-4975-9246-70AAD25B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15E76-5F45-47F5-9F65-318AAE9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D849B-8741-2CB6-D741-060740DB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F24BC-A66F-CA72-2FF9-EFC6D43E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2AE83-0C15-923D-D101-51FAD9A1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862AF-D8C6-4047-0162-19AA846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8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1ACE-6538-7F77-A404-4F6AF664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6F893-C7EE-AFED-72E3-11947170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10AD0-14FB-DAA8-E110-EAD8A9B1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F6859-6C6D-C58A-A4C2-4063F1C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9451D-0356-5FBD-48F1-D4F1A854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81BD-32B8-5DD4-0CE0-152F32D5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A240-2241-B409-4514-8A8702D85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73961-8EE0-7030-B089-681A30AF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16C07-86B5-1225-3F8E-BEE19CF6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2577F-E608-2C4C-6097-2218A7EC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DFF45-EDCB-CB37-9B2E-30CEF91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62C9-0758-0CED-3481-0BBDC25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AA3E2-E85D-F00E-5938-64FF6EC9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291AA-D187-99B6-ED81-054C11BB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92153-78AC-C217-4BB0-E35265D38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D8546A-88B4-94EC-7B94-2313A0EA9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C65372-5739-317C-5558-5170B5C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71768D-90B9-D622-5823-D564FEF3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95A8C7-248B-02DE-8DDF-353BF6A4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2FE0A-1100-C0DB-3684-5370BE31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87512-D523-3E08-CA8E-F59A4E60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3F5BD-E0A0-6D61-2615-C9E5CBA0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AA187-0C2B-21EC-A41F-8D008695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7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8BAB0-93CB-55F9-1196-4B8AA14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AC1B9-FA1C-225C-6CDD-7FC30878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BBB3E-C696-5649-F42C-1C79C3C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DEAA6-0B14-0AC3-E7FE-AC4C2A98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A4D3B-ACCE-CD47-7BC7-53086F9A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FCAE2-810A-3C3D-1827-93A18BF1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065CE-697F-9610-FC12-44BA35D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14EAF-EFBF-24C2-D540-DAE8E80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7773A-56F6-0D37-70A8-1D088EA1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5F73-B9D5-195F-1E9A-2AF7C07E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49151-E69D-3BDA-A31E-25E77A0B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9909F-8FB5-A2F6-5A14-AB72E40D4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38D06-D103-C6AE-BB97-4B4B6F90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B630B-333E-553C-34D9-5FDEA4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B90F7-15D3-121A-42FE-DC3499BF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B468C229-DB36-AD96-08AC-2B86FB3AE1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7203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353" imgH="353" progId="TCLayout.ActiveDocument.1">
                  <p:embed/>
                </p:oleObj>
              </mc:Choice>
              <mc:Fallback>
                <p:oleObj name="think-cell 幻灯片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F19FE-1082-50CF-52CF-EAE15357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BD2B-7539-D1C6-F2DA-E2E02B447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A91B-CC8D-499C-903C-908E1B116F2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124E1-3A94-796D-0E10-4DE09E51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A7E7B-F003-635D-3A67-E8D803A9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0CDF-9788-4C5A-8788-E83A3293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6" Type="http://schemas.openxmlformats.org/officeDocument/2006/relationships/tags" Target="../tags/tag18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5" Type="http://schemas.openxmlformats.org/officeDocument/2006/relationships/tags" Target="../tags/tag7.xml"/><Relationship Id="rId90" Type="http://schemas.openxmlformats.org/officeDocument/2006/relationships/slideLayout" Target="../slideLayouts/slideLayout2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77" Type="http://schemas.openxmlformats.org/officeDocument/2006/relationships/tags" Target="../tags/tag79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91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image" Target="../media/image1.emf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对象 65" hidden="1">
            <a:extLst>
              <a:ext uri="{FF2B5EF4-FFF2-40B4-BE49-F238E27FC236}">
                <a16:creationId xmlns:a16="http://schemas.microsoft.com/office/drawing/2014/main" id="{5B18278E-00CC-A43E-1BCE-DAC60967D2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9968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91" imgW="353" imgH="353" progId="TCLayout.ActiveDocument.1">
                  <p:embed/>
                </p:oleObj>
              </mc:Choice>
              <mc:Fallback>
                <p:oleObj name="think-cell 幻灯片" r:id="rId91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054DA1CB-35E2-12E2-12E5-747599CC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94" y="42070"/>
            <a:ext cx="10515600" cy="673894"/>
          </a:xfrm>
        </p:spPr>
        <p:txBody>
          <a:bodyPr vert="horz">
            <a:normAutofit/>
          </a:bodyPr>
          <a:lstStyle/>
          <a:p>
            <a:pPr algn="ctr"/>
            <a:r>
              <a:rPr lang="en-US" altLang="zh-CN" sz="3200" dirty="0" err="1"/>
              <a:t>Zeitplan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Masterarbeit</a:t>
            </a:r>
            <a:r>
              <a:rPr lang="en-US" altLang="zh-CN" sz="3200" dirty="0"/>
              <a:t> Chengxi Li</a:t>
            </a:r>
            <a:endParaRPr lang="zh-CN" altLang="en-US" sz="3200" dirty="0"/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2909889" y="809625"/>
            <a:ext cx="46132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EFE3EC9-3EA1-4A82-BDE2-34746754EA6E}" type="datetime'''''2''''''''''''''''''''''''''''''''''''0''2''''2'''">
              <a:rPr lang="zh-CN" altLang="en-US" sz="1400" b="1" smtClean="0">
                <a:effectLst/>
                <a:ea typeface="等线" panose="02010600030101010101" pitchFamily="2" charset="-122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00" name="文本占位符 2">
            <a:extLst>
              <a:ext uri="{FF2B5EF4-FFF2-40B4-BE49-F238E27FC236}">
                <a16:creationId xmlns:a16="http://schemas.microsoft.com/office/drawing/2014/main" id="{D4E64037-7FDD-F5EF-8D83-935393D8B76F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523163" y="809625"/>
            <a:ext cx="451167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FD52EB9-28FB-4D57-B88B-417955F41D9D}" type="datetime'2''''''''''''''''''0''2''''''''3'''''''">
              <a:rPr lang="zh-CN" altLang="en-US" sz="1400" b="1" smtClean="0"/>
              <a:pPr/>
              <a:t>2023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909889" y="1049338"/>
            <a:ext cx="155416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 err="1">
                <a:effectLst/>
                <a:ea typeface="等线" panose="02010600030101010101" pitchFamily="2" charset="-122"/>
              </a:rPr>
              <a:t>Okt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1EBB0E7A-20FD-6A40-09F5-A976819F763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464050" y="1049338"/>
            <a:ext cx="15049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/>
              <a:t>Nov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E990C50-35A5-4445-F1C6-C3BA4D62A2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969001" y="1049338"/>
            <a:ext cx="155416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/>
              <a:t>Dez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96" name="文本占位符 2">
            <a:extLst>
              <a:ext uri="{FF2B5EF4-FFF2-40B4-BE49-F238E27FC236}">
                <a16:creationId xmlns:a16="http://schemas.microsoft.com/office/drawing/2014/main" id="{15C45859-EEAF-D70D-A5DE-BFD2B93DED4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523164" y="1049338"/>
            <a:ext cx="155416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/>
              <a:t>Jan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97" name="文本占位符 2">
            <a:extLst>
              <a:ext uri="{FF2B5EF4-FFF2-40B4-BE49-F238E27FC236}">
                <a16:creationId xmlns:a16="http://schemas.microsoft.com/office/drawing/2014/main" id="{927B730A-7B99-2CE2-4721-202D593389CE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077325" y="1049338"/>
            <a:ext cx="1403350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/>
              <a:t>Feb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4BE57E2E-68DA-04A8-FF30-2A29DA8D944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480676" y="1049338"/>
            <a:ext cx="155416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/>
              <a:t>Mär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203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909889" y="1289050"/>
            <a:ext cx="100013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204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00990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216160-B1B1-4046-BE60-D350A0E3B029}" type="datetime'''''''''''''''''''''''''''''''''''''4''''0'''''''''''''''''">
              <a:rPr lang="zh-CN" altLang="en-US" sz="1400" b="1" smtClean="0">
                <a:effectLst/>
                <a:ea typeface="等线" panose="02010600030101010101" pitchFamily="2" charset="-122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77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36073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5B348F-721E-43F1-B122-DD4E7A67588A}" type="datetime'''''''''''''4''1'''''''''''''''''''''''''''''''''''''''''''''">
              <a:rPr lang="zh-CN" altLang="en-US" sz="1400" b="1" smtClean="0">
                <a:effectLst/>
                <a:ea typeface="等线" panose="02010600030101010101" pitchFamily="2" charset="-122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79" name="文本占位符 2">
            <a:extLst>
              <a:ext uri="{FF2B5EF4-FFF2-40B4-BE49-F238E27FC236}">
                <a16:creationId xmlns:a16="http://schemas.microsoft.com/office/drawing/2014/main" id="{6C67B7AE-060D-9BAC-5DDE-89127355E56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71157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2FC28B-0C5F-4738-AC9A-238999E0E738}" type="datetime'''''''''''''''''4''''''''''''''''''''''''''''''2'''''''''''''">
              <a:rPr lang="zh-CN" altLang="en-US" sz="1400" b="1" smtClean="0"/>
              <a:pPr/>
              <a:t>42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0" name="文本占位符 2">
            <a:extLst>
              <a:ext uri="{FF2B5EF4-FFF2-40B4-BE49-F238E27FC236}">
                <a16:creationId xmlns:a16="http://schemas.microsoft.com/office/drawing/2014/main" id="{C13D9986-2346-7B31-3EAB-BD3FDEA2B84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62413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326475A-EAA2-4351-AF93-42CD260E4E0F}" type="datetime'4''''''''''''''''''''''''''''''3'''''''''''''">
              <a:rPr lang="zh-CN" altLang="en-US" sz="1400" b="1" smtClean="0"/>
              <a:pPr/>
              <a:t>43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1" name="文本占位符 2">
            <a:extLst>
              <a:ext uri="{FF2B5EF4-FFF2-40B4-BE49-F238E27FC236}">
                <a16:creationId xmlns:a16="http://schemas.microsoft.com/office/drawing/2014/main" id="{27424B6A-B041-8E0F-52FF-A910E744DE0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413251" y="1289050"/>
            <a:ext cx="352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F0F04A-3010-447E-A593-49ED38B412FD}" type="datetime'''''''4''''''4'''''''''''''">
              <a:rPr lang="zh-CN" altLang="en-US" sz="1400" b="1" smtClean="0"/>
              <a:pPr/>
              <a:t>44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2" name="文本占位符 2">
            <a:extLst>
              <a:ext uri="{FF2B5EF4-FFF2-40B4-BE49-F238E27FC236}">
                <a16:creationId xmlns:a16="http://schemas.microsoft.com/office/drawing/2014/main" id="{D4C9C319-E27D-5C17-6E58-4ABE342B3A3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76567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BBFA092-50A8-4122-BB77-C1B2471E70A4}" type="datetime'''''''''''4''''''''''''''''''''''5'''''''''''''''''''">
              <a:rPr lang="zh-CN" altLang="en-US" sz="1400" b="1" smtClean="0"/>
              <a:pPr/>
              <a:t>45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3" name="文本占位符 2">
            <a:extLst>
              <a:ext uri="{FF2B5EF4-FFF2-40B4-BE49-F238E27FC236}">
                <a16:creationId xmlns:a16="http://schemas.microsoft.com/office/drawing/2014/main" id="{BDF548A7-335E-E677-3868-53774AF1935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116513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E64C587-DBA4-495F-B197-40BCABD34C21}" type="datetime'''''''''''46'''''''''''''''''''''">
              <a:rPr lang="zh-CN" altLang="en-US" sz="1400" b="1" smtClean="0"/>
              <a:pPr/>
              <a:t>46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4" name="文本占位符 2">
            <a:extLst>
              <a:ext uri="{FF2B5EF4-FFF2-40B4-BE49-F238E27FC236}">
                <a16:creationId xmlns:a16="http://schemas.microsoft.com/office/drawing/2014/main" id="{7D59D51B-5A69-B70D-DA2E-1F0EF9D2C22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46735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20EC42-9BB7-4BF5-BEBE-60C9C7C0431B}" type="datetime'''''''''''''''''''''''''4''''7'''''''''''''''">
              <a:rPr lang="zh-CN" altLang="en-US" sz="1400" b="1" smtClean="0"/>
              <a:pPr/>
              <a:t>47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5" name="文本占位符 2">
            <a:extLst>
              <a:ext uri="{FF2B5EF4-FFF2-40B4-BE49-F238E27FC236}">
                <a16:creationId xmlns:a16="http://schemas.microsoft.com/office/drawing/2014/main" id="{BDA0C741-09FF-4227-2515-799800A87E2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81818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E82B46A-C3B0-47AA-A0CA-F63E7A92813C}" type="datetime'''''4''''''''''''''''''''''8'''''''''''''">
              <a:rPr lang="zh-CN" altLang="en-US" sz="1400" b="1" smtClean="0"/>
              <a:pPr/>
              <a:t>48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6" name="文本占位符 2">
            <a:extLst>
              <a:ext uri="{FF2B5EF4-FFF2-40B4-BE49-F238E27FC236}">
                <a16:creationId xmlns:a16="http://schemas.microsoft.com/office/drawing/2014/main" id="{A614A680-42C3-BBE7-9258-069F3E6364C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6902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36E9FB6-FDB3-43DB-84DE-8922915F9377}" type="datetime'''''''''''''4''''''''9'''''''''''''''''''''''''''">
              <a:rPr lang="zh-CN" altLang="en-US" sz="1400" b="1" smtClean="0"/>
              <a:pPr/>
              <a:t>49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7" name="文本占位符 2">
            <a:extLst>
              <a:ext uri="{FF2B5EF4-FFF2-40B4-BE49-F238E27FC236}">
                <a16:creationId xmlns:a16="http://schemas.microsoft.com/office/drawing/2014/main" id="{1E147993-2164-40CE-6C89-05A4E6B43AA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519863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C909FB-9D6E-40DF-9661-CA0FA449010B}" type="datetime'''''''''''''''''''''''''5''''0'''''''''''''''''''''''''''">
              <a:rPr lang="zh-CN" altLang="en-US" sz="1400" b="1" smtClean="0"/>
              <a:pPr/>
              <a:t>50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8" name="文本占位符 2">
            <a:extLst>
              <a:ext uri="{FF2B5EF4-FFF2-40B4-BE49-F238E27FC236}">
                <a16:creationId xmlns:a16="http://schemas.microsoft.com/office/drawing/2014/main" id="{C4DD1925-7436-C447-5233-1FB6EB5D62F5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87070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71CDAE-C473-436F-A8D1-D8F4375C81C5}" type="datetime'''5''''''''1'''">
              <a:rPr lang="zh-CN" altLang="en-US" sz="1400" b="1" smtClean="0"/>
              <a:pPr/>
              <a:t>51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89" name="文本占位符 2">
            <a:extLst>
              <a:ext uri="{FF2B5EF4-FFF2-40B4-BE49-F238E27FC236}">
                <a16:creationId xmlns:a16="http://schemas.microsoft.com/office/drawing/2014/main" id="{99CAF895-686B-BA93-0BBF-9B6398FBD7C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22153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79A8B0-FF27-4F48-9B65-407700FE244D}" type="datetime'''5''''''''2'''''''''''''''''''''''''''''''">
              <a:rPr lang="zh-CN" altLang="en-US" sz="1400" b="1" smtClean="0"/>
              <a:pPr/>
              <a:t>52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0" name="文本占位符 2">
            <a:extLst>
              <a:ext uri="{FF2B5EF4-FFF2-40B4-BE49-F238E27FC236}">
                <a16:creationId xmlns:a16="http://schemas.microsoft.com/office/drawing/2014/main" id="{F8F757A2-CB07-EC13-BA1F-72405030338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57237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EBFD335-4F21-4586-9FFA-983C38D1D032}" type="datetime'''''''0''''''''''''''''''''''''''1'''''''">
              <a:rPr lang="zh-CN" altLang="en-US" sz="1400" b="1" smtClean="0"/>
              <a:pPr/>
              <a:t>01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1" name="文本占位符 2">
            <a:extLst>
              <a:ext uri="{FF2B5EF4-FFF2-40B4-BE49-F238E27FC236}">
                <a16:creationId xmlns:a16="http://schemas.microsoft.com/office/drawing/2014/main" id="{55500F69-B94B-EDD5-4A89-96CD7762400B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923213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A21F99-601E-46C4-881F-EA4466EB6B29}" type="datetime'''''''''''0''''''''''''''2'''''''''''''''''''''''''''''''''">
              <a:rPr lang="zh-CN" altLang="en-US" sz="1400" b="1" smtClean="0"/>
              <a:pPr/>
              <a:t>02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2" name="文本占位符 2">
            <a:extLst>
              <a:ext uri="{FF2B5EF4-FFF2-40B4-BE49-F238E27FC236}">
                <a16:creationId xmlns:a16="http://schemas.microsoft.com/office/drawing/2014/main" id="{A188B98A-AE80-C202-32C8-271A4A2247C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27405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AFD010A-9387-4168-9943-06914755F0E9}" type="datetime'''''0''''''''''''''''''''''''''''''''''3'''''''''''''''''''">
              <a:rPr lang="zh-CN" altLang="en-US" sz="1400" b="1" smtClean="0"/>
              <a:pPr/>
              <a:t>03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3" name="文本占位符 2">
            <a:extLst>
              <a:ext uri="{FF2B5EF4-FFF2-40B4-BE49-F238E27FC236}">
                <a16:creationId xmlns:a16="http://schemas.microsoft.com/office/drawing/2014/main" id="{D1D9C4F1-8564-03EE-3E74-48847181126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62488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440C45-3B00-4603-82AC-E6D9C017447D}" type="datetime'''''''''''''''''''''0''''''''''''''''''''''''''''4'''">
              <a:rPr lang="zh-CN" altLang="en-US" sz="1400" b="1" smtClean="0"/>
              <a:pPr/>
              <a:t>04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4" name="文本占位符 2">
            <a:extLst>
              <a:ext uri="{FF2B5EF4-FFF2-40B4-BE49-F238E27FC236}">
                <a16:creationId xmlns:a16="http://schemas.microsoft.com/office/drawing/2014/main" id="{5091D16C-2D57-9330-3184-39E3DC700FB6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975726" y="1289050"/>
            <a:ext cx="3524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1E0F0B-B692-4F91-B966-E5589763E3FD}" type="datetime'0''''''''''''''''''''''''''''''''''''''''5'''''''''''''''''">
              <a:rPr lang="zh-CN" altLang="en-US" sz="1400" b="1" smtClean="0"/>
              <a:pPr/>
              <a:t>05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5" name="文本占位符 2">
            <a:extLst>
              <a:ext uri="{FF2B5EF4-FFF2-40B4-BE49-F238E27FC236}">
                <a16:creationId xmlns:a16="http://schemas.microsoft.com/office/drawing/2014/main" id="{F9B78008-6022-13E6-D95F-8F3F62858D5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32815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748DBF-FA2C-420B-8BB5-28B733E887D9}" type="datetime'0''''''''''''''''6'''''''">
              <a:rPr lang="zh-CN" altLang="en-US" sz="1400" b="1" smtClean="0"/>
              <a:pPr/>
              <a:t>06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6" name="文本占位符 2">
            <a:extLst>
              <a:ext uri="{FF2B5EF4-FFF2-40B4-BE49-F238E27FC236}">
                <a16:creationId xmlns:a16="http://schemas.microsoft.com/office/drawing/2014/main" id="{1B332DA8-03F4-7FC3-A89B-0C62A246FF2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967898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F60658-298D-4C75-9DA9-0C716DF537C2}" type="datetime'''''''''''''''''''''''''0''''''''''''''7'''''''''''''''''''''">
              <a:rPr lang="zh-CN" altLang="en-US" sz="1400" b="1" smtClean="0"/>
              <a:pPr/>
              <a:t>07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7" name="文本占位符 2">
            <a:extLst>
              <a:ext uri="{FF2B5EF4-FFF2-40B4-BE49-F238E27FC236}">
                <a16:creationId xmlns:a16="http://schemas.microsoft.com/office/drawing/2014/main" id="{142D866E-AC98-594C-BA4F-DD026A32BFD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002982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1584D3-FFB6-469E-9964-6BE4CB694BFA}" type="datetime'0''''''''''''''''''''''''''''''8'''''''''''''''''''''''''">
              <a:rPr lang="zh-CN" altLang="en-US" sz="1400" b="1" smtClean="0"/>
              <a:pPr/>
              <a:t>08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8" name="文本占位符 2">
            <a:extLst>
              <a:ext uri="{FF2B5EF4-FFF2-40B4-BE49-F238E27FC236}">
                <a16:creationId xmlns:a16="http://schemas.microsoft.com/office/drawing/2014/main" id="{64418536-451D-2478-3D28-1475EF1EB96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0380663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BA29E09-B316-44E1-9E06-0B369F2E572D}" type="datetime'''''''''''''0''''''''''''9'''''''''''''">
              <a:rPr lang="zh-CN" altLang="en-US" sz="1400" b="1" smtClean="0"/>
              <a:pPr/>
              <a:t>09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199" name="文本占位符 2">
            <a:extLst>
              <a:ext uri="{FF2B5EF4-FFF2-40B4-BE49-F238E27FC236}">
                <a16:creationId xmlns:a16="http://schemas.microsoft.com/office/drawing/2014/main" id="{5F35CD27-A6E6-CFB5-BD14-B4389CCA667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731500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B6426E5-D9D6-4748-AAE2-EB9E0EA5A8A5}" type="datetime'''''''''''''''''''''''''1''''''''''''''''''''''''''''''''0'">
              <a:rPr lang="zh-CN" altLang="en-US" sz="1400" b="1" smtClean="0"/>
              <a:pPr/>
              <a:t>10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200" name="文本占位符 2">
            <a:extLst>
              <a:ext uri="{FF2B5EF4-FFF2-40B4-BE49-F238E27FC236}">
                <a16:creationId xmlns:a16="http://schemas.microsoft.com/office/drawing/2014/main" id="{4E83773B-5829-4247-0859-C0E8B01E4632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1082338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281425-2061-4E6B-9862-910AE1203BA1}" type="datetime'''''''''''''1''''''''''''''''''''''''''''''1'''''">
              <a:rPr lang="zh-CN" altLang="en-US" sz="1400" b="1" smtClean="0"/>
              <a:pPr/>
              <a:t>11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201" name="文本占位符 2">
            <a:extLst>
              <a:ext uri="{FF2B5EF4-FFF2-40B4-BE49-F238E27FC236}">
                <a16:creationId xmlns:a16="http://schemas.microsoft.com/office/drawing/2014/main" id="{2110E52B-562B-E91F-CB4F-50F1FF18A83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1433175" y="1289050"/>
            <a:ext cx="350838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FAFD70-2740-4168-A4D2-3C20233F59BE}" type="datetime'''''''''''1''''''''''''''''''''''''''2'">
              <a:rPr lang="zh-CN" altLang="en-US" sz="1400" b="1" smtClean="0"/>
              <a:pPr/>
              <a:t>12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202" name="文本占位符 2">
            <a:extLst>
              <a:ext uri="{FF2B5EF4-FFF2-40B4-BE49-F238E27FC236}">
                <a16:creationId xmlns:a16="http://schemas.microsoft.com/office/drawing/2014/main" id="{176EF5B6-1BB1-4267-C364-8657A52DDED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1784014" y="1289050"/>
            <a:ext cx="250825" cy="2397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60B85A-3618-45BF-A296-E98917DBA685}" type="datetime'''''''''''''13'''''''''''''''''''''''''''''''''">
              <a:rPr lang="zh-CN" altLang="en-US" sz="1400" b="1" smtClean="0"/>
              <a:pPr/>
              <a:t>13</a:t>
            </a:fld>
            <a:endParaRPr lang="zh-CN" altLang="en-US" sz="1400" b="1" dirty="0">
              <a:ea typeface="等线" panose="02010600030101010101" pitchFamily="2" charset="-122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CA860A9-8D39-FCAF-4575-4EBBFFA8BCE0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2909888" y="1528763"/>
            <a:ext cx="0" cy="51768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9A8D1A3-EFF9-6B83-5860-1DD14B9B8C1D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596900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B01A1C7-1C12-418C-FACD-37472E676BAE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1048067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F2D000E-BCF1-5632-BAFF-9A818FD64BA6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07732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70800B-0D60-D7D5-2BA8-C5823CD5ACF7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446405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AD45037-4454-FB3C-AB70-5F54F307E4F8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147638" y="1528763"/>
            <a:ext cx="0" cy="51768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0D66254-77A4-233F-EF0C-63C0526F2072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752316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3E3BAB-5FA1-00DA-936C-6DECCB02837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12034838" y="1528763"/>
            <a:ext cx="0" cy="51768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01BBDF1-1BB2-1B3B-7DDA-19FF4006D80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371157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892576A-9459-0FBF-1FD2-7E1C57CA0FEB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687070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D6F4116-E548-4F4C-FC51-8CE5D47F790D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722153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F88B6A4-B4B8-32EE-63EA-DE29032E1D95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476567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D96AAFC-9D67-C5EC-0AF2-FE624B3F1E20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757237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F8012D6-96B2-DD83-07D9-EB627C02C7A8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108233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DF660E6-8994-9C3F-F3DD-285AD9A00256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406241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2552B9-2B7C-0C22-39F8-9F87C919A2B1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441325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CCFEE46-A9DC-7020-BFC8-3EADE459975C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511651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9BDA1AB-C37E-F5E1-8E0F-2A105586315B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792321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DA9E32A-EFB5-670A-1581-8090B29F7406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827405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B8FF371-566F-10D2-5179-340834B8E5A1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546735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20C1BA6-E00D-33D1-240A-439FA487019D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897572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2E205F2-3556-782B-2212-D1DB91CB3097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932815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58E9227-5BC0-C3C0-D990-9070A21D6354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67898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4448130-9C2B-5C3B-1471-3BD7180FCF24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178401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92A7F40-95D4-4773-BBE0-58273CBD4B76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1002982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2BEC62B-DC34-A84D-727B-BD99328EB553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651986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D885B9B-75F9-8A2B-E94F-FDFEC72E410A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0380663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1FEC0BB-1FFB-0BA4-88C0-F2DB4B953FD0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143317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A0B59FF-29A8-51F9-7B0E-0F845422FEA0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336073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B99C18A-8769-CF56-B155-BAE301A771E5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862488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960CCC08-01AC-EA58-3D99-C4110050F50A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1073150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4D4C04C-0CF5-1004-F0EB-30A7535BAF74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3009900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7AC389B-1DD2-1662-BE28-A6E60C720DFA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818188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3BD0B41-098F-0F10-564C-BEC23FF4BC87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6169025" y="1528763"/>
            <a:ext cx="0" cy="51768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D8A6FD5C-AEBD-A5D4-C5ED-D95C5B996A7C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147638" y="6081713"/>
            <a:ext cx="118872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18961EF-02D3-E889-FE9C-8CE93F93B1CF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147638" y="3876675"/>
            <a:ext cx="118872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6831BF4-F84A-4C75-9209-7FD0B20A69B7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147638" y="5075238"/>
            <a:ext cx="118872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7B927B6-C94C-F6CA-4350-9A054C6D452A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47638" y="6705600"/>
            <a:ext cx="118872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7AA0C63-D1BD-E2D5-8C48-64FD76186BD7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147638" y="1528763"/>
            <a:ext cx="118872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AAB4CA44-379C-FC71-CFE8-0636EE8F5261}"/>
              </a:ext>
            </a:extLst>
          </p:cNvPr>
          <p:cNvSpPr/>
          <p:nvPr>
            <p:custDataLst>
              <p:tags r:id="rId76"/>
            </p:custDataLst>
          </p:nvPr>
        </p:nvSpPr>
        <p:spPr bwMode="gray">
          <a:xfrm>
            <a:off x="10731501" y="6340475"/>
            <a:ext cx="12985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2A17088-2BCF-50F3-0D76-1F2E80F6BECF}"/>
              </a:ext>
            </a:extLst>
          </p:cNvPr>
          <p:cNvSpPr/>
          <p:nvPr>
            <p:custDataLst>
              <p:tags r:id="rId77"/>
            </p:custDataLst>
          </p:nvPr>
        </p:nvSpPr>
        <p:spPr bwMode="gray">
          <a:xfrm>
            <a:off x="6218238" y="4135438"/>
            <a:ext cx="2859088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43E49B4-2C68-5D7B-3E9A-0CDCEFD3BCEA}"/>
              </a:ext>
            </a:extLst>
          </p:cNvPr>
          <p:cNvSpPr/>
          <p:nvPr>
            <p:custDataLst>
              <p:tags r:id="rId78"/>
            </p:custDataLst>
          </p:nvPr>
        </p:nvSpPr>
        <p:spPr bwMode="gray">
          <a:xfrm>
            <a:off x="2914651" y="1787525"/>
            <a:ext cx="1147763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80E34479-5B20-C5D3-04A9-C99EE5031A8B}"/>
              </a:ext>
            </a:extLst>
          </p:cNvPr>
          <p:cNvSpPr/>
          <p:nvPr>
            <p:custDataLst>
              <p:tags r:id="rId79"/>
            </p:custDataLst>
          </p:nvPr>
        </p:nvSpPr>
        <p:spPr bwMode="gray">
          <a:xfrm>
            <a:off x="9077326" y="5334000"/>
            <a:ext cx="16541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5E6E4E7-405F-BDE5-4094-14DF3C23531E}"/>
              </a:ext>
            </a:extLst>
          </p:cNvPr>
          <p:cNvSpPr/>
          <p:nvPr>
            <p:custDataLst>
              <p:tags r:id="rId80"/>
            </p:custDataLst>
          </p:nvPr>
        </p:nvSpPr>
        <p:spPr bwMode="gray">
          <a:xfrm>
            <a:off x="4062413" y="2457450"/>
            <a:ext cx="7524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E719FD21-06D1-C104-4DDB-B45DF99EB3CF}"/>
              </a:ext>
            </a:extLst>
          </p:cNvPr>
          <p:cNvSpPr/>
          <p:nvPr>
            <p:custDataLst>
              <p:tags r:id="rId81"/>
            </p:custDataLst>
          </p:nvPr>
        </p:nvSpPr>
        <p:spPr bwMode="gray">
          <a:xfrm>
            <a:off x="4464051" y="3128963"/>
            <a:ext cx="1704975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9CC4BFD-273C-F124-616D-24143A7D3494}"/>
              </a:ext>
            </a:extLst>
          </p:cNvPr>
          <p:cNvSpPr/>
          <p:nvPr>
            <p:custDataLst>
              <p:tags r:id="rId82"/>
            </p:custDataLst>
          </p:nvPr>
        </p:nvSpPr>
        <p:spPr bwMode="gray">
          <a:xfrm>
            <a:off x="7070725" y="6340475"/>
            <a:ext cx="1003300" cy="79375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占位符 2">
            <a:extLst>
              <a:ext uri="{FF2B5EF4-FFF2-40B4-BE49-F238E27FC236}">
                <a16:creationId xmlns:a16="http://schemas.microsoft.com/office/drawing/2014/main" id="{7F677537-C91B-77E8-F1FA-B8811A643DE0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219075" y="3086100"/>
            <a:ext cx="22113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/>
              <a:t>Einarbeitung</a:t>
            </a:r>
            <a:r>
              <a:rPr lang="en-US" altLang="zh-CN" sz="1400" dirty="0"/>
              <a:t> und </a:t>
            </a:r>
            <a:r>
              <a:rPr lang="en-US" altLang="zh-CN" sz="1400" dirty="0" err="1"/>
              <a:t>Analyse</a:t>
            </a:r>
            <a:r>
              <a:rPr lang="en-US" altLang="zh-CN" sz="1400" dirty="0"/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/>
              <a:t>in die </a:t>
            </a:r>
            <a:r>
              <a:rPr lang="en-US" altLang="zh-CN" sz="1400" dirty="0" err="1"/>
              <a:t>Modelle</a:t>
            </a:r>
            <a:r>
              <a:rPr lang="en-US" altLang="zh-CN" sz="1400" dirty="0"/>
              <a:t> von </a:t>
            </a:r>
            <a:r>
              <a:rPr lang="en-US" altLang="zh-CN" sz="1400" dirty="0" err="1"/>
              <a:t>aktuellen</a:t>
            </a:r>
            <a:r>
              <a:rPr lang="en-US" altLang="zh-CN" sz="1400" dirty="0"/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/>
              <a:t>BMW Fzg.-</a:t>
            </a:r>
            <a:r>
              <a:rPr lang="en-US" altLang="zh-CN" sz="1400" dirty="0" err="1"/>
              <a:t>Funktionen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219075" y="4092575"/>
            <a:ext cx="22701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effectLst/>
                <a:ea typeface="等线" panose="02010600030101010101" pitchFamily="2" charset="-122"/>
              </a:rPr>
              <a:t>Modellierung</a:t>
            </a:r>
            <a:r>
              <a:rPr lang="en-US" altLang="zh-CN" sz="1400" dirty="0">
                <a:effectLst/>
                <a:ea typeface="等线" panose="02010600030101010101" pitchFamily="2" charset="-122"/>
              </a:rPr>
              <a:t> und Simulation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der Corner-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Funktionen</a:t>
            </a:r>
            <a:r>
              <a:rPr lang="en-US" altLang="zh-CN" sz="1400" dirty="0">
                <a:effectLst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inkl</a:t>
            </a:r>
            <a:r>
              <a:rPr lang="en-US" altLang="zh-CN" sz="1400" dirty="0">
                <a:effectLst/>
                <a:ea typeface="等线" panose="02010600030101010101" pitchFamily="2" charset="-122"/>
              </a:rPr>
              <a:t>.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Parameter für Proof-of-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Concept 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Architektur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219075" y="5291138"/>
            <a:ext cx="26193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effectLst/>
                <a:ea typeface="等线" panose="02010600030101010101" pitchFamily="2" charset="-122"/>
              </a:rPr>
              <a:t>Dynamische</a:t>
            </a:r>
            <a:r>
              <a:rPr lang="en-US" altLang="zh-CN" sz="1400" dirty="0">
                <a:effectLst/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Funktionsaktivierung</a:t>
            </a:r>
            <a:r>
              <a:rPr lang="en-US" altLang="zh-CN" sz="1400" dirty="0">
                <a:ea typeface="等线" panose="02010600030101010101" pitchFamily="2" charset="-122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und –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Deaktivierung</a:t>
            </a:r>
            <a:r>
              <a:rPr lang="en-US" altLang="zh-CN" sz="1400" dirty="0">
                <a:ea typeface="等线" panose="02010600030101010101" pitchFamily="2" charset="-122"/>
              </a:rPr>
              <a:t>: Koordination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ea typeface="等线" panose="02010600030101010101" pitchFamily="2" charset="-122"/>
              </a:rPr>
              <a:t>zentral</a:t>
            </a:r>
            <a:r>
              <a:rPr lang="en-US" altLang="zh-CN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a typeface="等线" panose="02010600030101010101" pitchFamily="2" charset="-122"/>
              </a:rPr>
              <a:t>oder</a:t>
            </a:r>
            <a:r>
              <a:rPr lang="en-US" altLang="zh-CN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a typeface="等线" panose="02010600030101010101" pitchFamily="2" charset="-122"/>
              </a:rPr>
              <a:t>dezentral</a:t>
            </a:r>
            <a:r>
              <a:rPr lang="en-US" altLang="zh-CN" sz="1400" dirty="0">
                <a:ea typeface="等线" panose="02010600030101010101" pitchFamily="2" charset="-122"/>
              </a:rPr>
              <a:t>?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  <p:sp>
        <p:nvSpPr>
          <p:cNvPr id="213" name="文本占位符 2">
            <a:extLst>
              <a:ext uri="{FF2B5EF4-FFF2-40B4-BE49-F238E27FC236}">
                <a16:creationId xmlns:a16="http://schemas.microsoft.com/office/drawing/2014/main" id="{E6A7FA45-CADC-2471-46B5-F15F57E42B91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219075" y="6297613"/>
            <a:ext cx="21653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/>
              <a:t>Verfassung</a:t>
            </a:r>
            <a:r>
              <a:rPr lang="en-US" altLang="zh-CN" sz="1400" dirty="0"/>
              <a:t> der </a:t>
            </a:r>
            <a:r>
              <a:rPr lang="en-US" altLang="zh-CN" sz="1400" dirty="0" err="1"/>
              <a:t>Masterarbeit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219075" y="1312863"/>
            <a:ext cx="4603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 err="1">
                <a:effectLst/>
                <a:ea typeface="等线" panose="02010600030101010101" pitchFamily="2" charset="-122"/>
              </a:rPr>
              <a:t>Inhalt</a:t>
            </a:r>
            <a:endParaRPr lang="zh-CN" altLang="en-US" sz="1400" b="1" dirty="0">
              <a:ea typeface="等线" panose="02010600030101010101" pitchFamily="2" charset="-122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219075" y="2414588"/>
            <a:ext cx="19526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Tooling für </a:t>
            </a:r>
            <a:r>
              <a:rPr lang="en-US" altLang="zh-CN" sz="1400" dirty="0" err="1">
                <a:effectLst/>
                <a:ea typeface="等线" panose="02010600030101010101" pitchFamily="2" charset="-122"/>
              </a:rPr>
              <a:t>Modellierung</a:t>
            </a:r>
            <a:r>
              <a:rPr lang="en-US" altLang="zh-CN" sz="1400" dirty="0">
                <a:effectLst/>
                <a:ea typeface="等线" panose="02010600030101010101" pitchFamily="2" charset="-122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ffectLst/>
                <a:ea typeface="等线" panose="02010600030101010101" pitchFamily="2" charset="-122"/>
              </a:rPr>
              <a:t>und Simulation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B62B33D-5CF8-ADAA-4EFF-5E9BF326AB3E}"/>
              </a:ext>
            </a:extLst>
          </p:cNvPr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219075" y="1744663"/>
            <a:ext cx="14843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ea typeface="等线" panose="02010600030101010101" pitchFamily="2" charset="-122"/>
              </a:rPr>
              <a:t>Einarbeitung</a:t>
            </a:r>
            <a:endParaRPr lang="en-US" altLang="zh-CN" sz="1400" dirty="0">
              <a:ea typeface="等线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ea typeface="等线" panose="02010600030101010101" pitchFamily="2" charset="-122"/>
              </a:rPr>
              <a:t>Literatur</a:t>
            </a:r>
            <a:r>
              <a:rPr lang="en-US" altLang="zh-CN" sz="1400" dirty="0">
                <a:ea typeface="等线" panose="02010600030101010101" pitchFamily="2" charset="-122"/>
              </a:rPr>
              <a:t> Recherche</a:t>
            </a:r>
            <a:endParaRPr lang="zh-CN" altLang="en-US" sz="140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15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5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NclSas7YGyQqkJ7u._e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hWHS9KSYRk89dH7eX2Y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38yuMZ7jwYmLK9xWy7r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0SpaooXNdaR2.j52slJ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D4c2WzGPLskcc2cVrn3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UByP9uBK7321C1zCi0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ukyAnswU.wCWahm_4xv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hssQ4xoAMJayM7lsi0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lZzPnG1mv9h6nPvWBbY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0dEs4eF_5Rw9LDWqp1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t2uAkXr.5lxLzp1EV_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KqwdTXdo68yI.XGBMf8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JJwJXLPwa_tMf9mMqPr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mXwDOmqAazqSkChRtSB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JcT7cDXb4dLBie_Dcgx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D.HHERLMFbMV.wvAWE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JJXJHkOVdyjg0xIDQoQ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QjqSyeKS9xglnjYxzpa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65.pAZj1e6iZLKfuxu4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ZJZsdeGwClSeGyn2LU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S2GIzIeomXWAoqimyB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z0tinwrwCmO6pQOMev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R2pTlr5srd9RCKh.k4I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vYQ13QfIUp6ZnRrR546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fM0ltGbaAJ3KCcbU.Yy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IohsXBOayULBcdheCIs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FzpEidF.9bJfpHp8lIb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AP8dbvkBXRTLP_MZrD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KOGbbsCd2dR6xZezyhH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C7PXOsX9BoRgYqnikD2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Wg5_DO4sj7IWehG_IPM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zvwQj5WP77S5AaJCAf7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Ozd8mjUkQYM5KhifG8v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iW_nnvDL.yrAn7ySiCl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druZGKUvEzq9eqF5nu9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K9ssuE4su9luECb8aaO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wId37HZHO1Dau0T_Yx9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fa4Bs66fX4sOKFRJWlU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N8BLzfx7x0llGj.b8B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wfCO6VGau0BXu_hqtUk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e8xgamace_daiAkn6N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fhm0t51MYkY4pfkBIm_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CZJDrhOcsYjR523fdZs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.OcZZVvIy1MSSlcKct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Ck7DssHqjfkugOZWAY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TWT_QvPqrcTOaoz3U8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TEsnJVeqd9vCtAIWf7B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QXS5a5020cPzVdnsy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7qBTh2v0we5x4Pu8Bsh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bQnhQ7HMi8w9zE4vdY6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WDVLzbRi5JXtphP0zB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pL08uTzAZs6ms8IV8Z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R.prn7dV4JRD5zWhHX8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_boRSMxsDqSHOEzDM.2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4QGRIYzsLN4ztvZhVE8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peZPhsIQmBUhvgjsHma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TE8hJ8um9wmjeshGyv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sp3zfZRswM2mmL3Ny8T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IZJzVrHdxwC.S8TC3Co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Ksbra0vbw1wXnws5B4n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t2q_AIBiEmlmu3p9Qnk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8yBy6cOuBQgQJRxAhR5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v9aewHWCm_744sAGqU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e38JNrxbUgv_8rZvwuL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XWb.PsphydMzc0vyoJ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7u.q1dCfUExGlMZ6SG4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Ne8s2sykJut..6EP3mT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NXHAXH9zodLw2gmnLF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qX22AhtRRE56hKTvpfz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atoUe4r.AI.trUgzqJK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kPiqhMVJ.ZhHE426CqV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J2WTiKsAxPjtmEovmLv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W8n7NEEOII3hoZuA8B9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lNst7j5Ue.J77JW7r_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nNkvSYyrCJgylO6fSVM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H_bazTI4SXQ_sEc1TM9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5V989qMaH6b74kP9RkS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904YsLN4Ksmpuy4MM_0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Tw5i2IhQo4NLvxXPC9S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xBio6lvdHdJ0XhfeBmK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3knpI3MHuqyVoC7rC1v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Osuk4AuM3xQDDEkTjbK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R3p1nYxqfjbxTif7eT.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OI2wNqjlGBkbb3f1OCw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wtazQeOEgQLGB9umQQ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taxh_Ta.fqvG_hjE1LE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Y.SJpi_BZipKcoqf6mT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Em3PvpIiFb4GgPdMERp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think-cell 幻灯片</vt:lpstr>
      <vt:lpstr>Zeitplan Masterarbeit Chengxi 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li</dc:creator>
  <cp:lastModifiedBy>cx li</cp:lastModifiedBy>
  <cp:revision>3</cp:revision>
  <dcterms:created xsi:type="dcterms:W3CDTF">2022-10-18T14:29:50Z</dcterms:created>
  <dcterms:modified xsi:type="dcterms:W3CDTF">2022-10-19T19:10:54Z</dcterms:modified>
</cp:coreProperties>
</file>