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73" r:id="rId3"/>
    <p:sldId id="258" r:id="rId4"/>
    <p:sldId id="259" r:id="rId5"/>
    <p:sldId id="272" r:id="rId6"/>
    <p:sldId id="271" r:id="rId7"/>
    <p:sldId id="267" r:id="rId8"/>
    <p:sldId id="268" r:id="rId9"/>
    <p:sldId id="269" r:id="rId10"/>
    <p:sldId id="270" r:id="rId11"/>
    <p:sldId id="265" r:id="rId12"/>
    <p:sldId id="260" r:id="rId13"/>
    <p:sldId id="266" r:id="rId14"/>
    <p:sldId id="262" r:id="rId15"/>
    <p:sldId id="264" r:id="rId16"/>
    <p:sldId id="263" r:id="rId17"/>
    <p:sldId id="261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672" y="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6FCAF-0476-4384-84CA-0E48B927B9C4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ED9BF-2C56-4E0D-B8CE-2300774639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53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99FA4-5F01-357B-3C40-1DA4E324D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1753FB-5933-2A16-003B-14EB43FD9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A9C05-B8C0-CB02-84C5-88DB7646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4A1D-EA9A-47D8-A65C-1D2ABC013FB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B7DE6-1844-CAEB-E3C1-1DD9BD12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C5BDEF-EA0F-84F1-D246-86541DFA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516-A40C-4083-9895-53340666F1B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8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9315B-613E-7444-0895-A893E7DE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11AEBC-CB7D-BAA9-C173-F68CF97D6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E0AD3-3750-9196-C1C6-EFF3E905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4A1D-EA9A-47D8-A65C-1D2ABC013FB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0B314-D87D-5EB7-0B4A-703ECDB9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01903-5CB1-06DF-1DDC-39A055C4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516-A40C-4083-9895-53340666F1B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9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18DEDF-270B-F08A-6FDC-7041E95D0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7C20A6-2098-F789-D0A7-EEAF31E76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135B5-57C9-44AB-A260-BDB2A125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4A1D-EA9A-47D8-A65C-1D2ABC013FB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A6C17-DB50-0903-72C5-ABC5A8D5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30695-9736-504E-B75A-3D2AE564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516-A40C-4083-9895-53340666F1B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77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AFC49-1B0F-1906-610D-167D5DB2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B45C3-F493-B153-7A1E-8BC8320D4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86602-AD26-E9E9-FD07-7883A025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4A1D-EA9A-47D8-A65C-1D2ABC013FB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2A52F-998F-0CF3-FA3A-84160CBE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30739-ECC3-D372-4C74-1574A5B2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516-A40C-4083-9895-53340666F1B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3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CCB29-2C86-07A3-EDA5-BCBABF6C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4F4DA7-0256-EEF4-E752-937804737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29D09-4445-F841-3C37-DF461A05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4A1D-EA9A-47D8-A65C-1D2ABC013FB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4EF06-409C-2C40-6468-95396D7E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2DE08-D1D4-0927-CFA3-D6321C3C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516-A40C-4083-9895-53340666F1B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16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98B81-6D63-264A-4A54-CE03D97F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E955E-C20A-9824-368E-CEB50EF8B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5C6E90-35F9-78D2-0A0E-7157B28D6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FC8F74-A43D-7223-24A7-5BD75E16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4A1D-EA9A-47D8-A65C-1D2ABC013FB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3D791C-05A8-FCDF-9E4C-0F27CAD8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9789A-64B3-4E5C-8701-8128D48D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516-A40C-4083-9895-53340666F1B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4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2F5D6-661D-B679-9608-79AED04A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93CA6E-CD92-AA8D-E71F-12CAB3E2C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A1A1FE-874E-BC17-459F-A01D34A78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81B468-96C2-C11E-6C95-FF119A826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C621BE-3742-A865-CA77-4606134E7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0D9951-281C-E8D8-024E-71243F3E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4A1D-EA9A-47D8-A65C-1D2ABC013FB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204504-7E94-FAEA-E512-30F025CA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6A3A9B-0204-869F-78CA-51357591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516-A40C-4083-9895-53340666F1B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6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207F7-B061-9C8D-6DAF-92F57BCD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B41356-F569-AA02-1C9A-9A7A7000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4A1D-EA9A-47D8-A65C-1D2ABC013FB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346DC6-134D-CFA7-DEBF-726C921B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4E6244-D882-8FF6-D782-4A5C057A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516-A40C-4083-9895-53340666F1B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2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46B41D-1E92-3034-0016-C12DADD9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4A1D-EA9A-47D8-A65C-1D2ABC013FB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F497F7-8326-E1E5-AEE1-D4C1113F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35BB2D-08EB-C34E-C6C5-3890CB7E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516-A40C-4083-9895-53340666F1B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B68AA-BD7F-FB76-F4B3-97B63B6A8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0D38D5-AD9B-97FA-DF71-C7FCE76F2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B932CE-5FD4-94E5-7251-0336F2159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699827-0AED-4826-3B81-F7A9CF73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4A1D-EA9A-47D8-A65C-1D2ABC013FB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5E5E3-7705-7DBB-E132-664A8CAB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B7175-0FFA-4E12-ABED-E1135F19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516-A40C-4083-9895-53340666F1B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74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B1EDD-E629-65FD-5045-4E060F2C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B4295D-46CC-4102-9274-61C2C8877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0F749F-4403-116F-2666-26FF57E3A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47340-E35F-E07E-C2E1-A1372152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4A1D-EA9A-47D8-A65C-1D2ABC013FB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78ADA1-CAD4-0DBC-5A85-509BC205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B87D63-E01A-06F7-E97E-1DC43207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516-A40C-4083-9895-53340666F1B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3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>
            <a:extLst>
              <a:ext uri="{FF2B5EF4-FFF2-40B4-BE49-F238E27FC236}">
                <a16:creationId xmlns:a16="http://schemas.microsoft.com/office/drawing/2014/main" id="{E1D99585-6488-47D0-621E-0D115F7489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4262490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幻灯片" r:id="rId15" imgW="353" imgH="353" progId="TCLayout.ActiveDocument.1">
                  <p:embed/>
                </p:oleObj>
              </mc:Choice>
              <mc:Fallback>
                <p:oleObj name="think-cell 幻灯片" r:id="rId1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CC590F-9F64-34D2-6E68-26BBFE01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803E2E-4042-282C-E327-C6A04F4B5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A0CF7-D445-C2EB-7AB5-9D45F8E44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E4A1D-EA9A-47D8-A65C-1D2ABC013FB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B6E51-9889-C546-E1E1-184E81591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CA8AE-FFF4-9814-60A2-FF401B43C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83516-A40C-4083-9895-53340666F1B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79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1538D8E0-9B99-A4AE-0469-F3F810501B7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889841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1B179CBF-4AC0-C473-4596-05CF1E36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EE7FC-B10F-9809-0F52-E41A79A9D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025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4F215E87-46B6-269B-7E1B-2B8873A3F9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3531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4F215E87-46B6-269B-7E1B-2B8873A3F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357E687-E9BD-E951-ECF9-B68A74DB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 err="1"/>
              <a:t>Koordinator</a:t>
            </a:r>
            <a:r>
              <a:rPr lang="en-US" altLang="zh-CN" dirty="0"/>
              <a:t> Version 3:zentraler </a:t>
            </a:r>
            <a:r>
              <a:rPr lang="en-US" altLang="zh-CN" dirty="0" err="1"/>
              <a:t>Koordinator</a:t>
            </a:r>
            <a:r>
              <a:rPr lang="en-US" altLang="zh-CN" dirty="0"/>
              <a:t> in </a:t>
            </a:r>
            <a:r>
              <a:rPr lang="en-US" altLang="zh-CN" dirty="0" err="1"/>
              <a:t>einer</a:t>
            </a:r>
            <a:r>
              <a:rPr lang="en-US" altLang="zh-CN" dirty="0"/>
              <a:t> </a:t>
            </a:r>
            <a:r>
              <a:rPr lang="en-US" altLang="zh-CN" dirty="0" err="1"/>
              <a:t>akademische</a:t>
            </a:r>
            <a:r>
              <a:rPr lang="en-US" altLang="zh-CN" dirty="0"/>
              <a:t> </a:t>
            </a:r>
            <a:r>
              <a:rPr lang="en-US" altLang="zh-CN" dirty="0" err="1"/>
              <a:t>Annahme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10DE4B5-D9FB-0D52-5135-72A309EFBA72}"/>
              </a:ext>
            </a:extLst>
          </p:cNvPr>
          <p:cNvSpPr/>
          <p:nvPr/>
        </p:nvSpPr>
        <p:spPr>
          <a:xfrm>
            <a:off x="10559943" y="6454616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0B6E2FF-7070-17D2-059E-BA7C88C9A1E3}"/>
              </a:ext>
            </a:extLst>
          </p:cNvPr>
          <p:cNvSpPr txBox="1"/>
          <p:nvPr/>
        </p:nvSpPr>
        <p:spPr>
          <a:xfrm>
            <a:off x="10782277" y="630820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Koordinator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C73C81D-0E48-78A7-CA95-C58F5ABBA72A}"/>
              </a:ext>
            </a:extLst>
          </p:cNvPr>
          <p:cNvSpPr txBox="1"/>
          <p:nvPr/>
        </p:nvSpPr>
        <p:spPr>
          <a:xfrm>
            <a:off x="6349995" y="1785815"/>
            <a:ext cx="55143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 </a:t>
            </a:r>
            <a:r>
              <a:rPr lang="en-US" altLang="zh-CN" dirty="0" err="1"/>
              <a:t>Zentraler</a:t>
            </a:r>
            <a:r>
              <a:rPr lang="en-US" altLang="zh-CN" dirty="0"/>
              <a:t> </a:t>
            </a:r>
            <a:r>
              <a:rPr lang="en-US" altLang="zh-CN" dirty="0" err="1"/>
              <a:t>Koordinator</a:t>
            </a:r>
            <a:r>
              <a:rPr lang="en-US" altLang="zh-CN" dirty="0"/>
              <a:t> </a:t>
            </a:r>
            <a:r>
              <a:rPr lang="en-US" altLang="zh-CN" dirty="0" err="1"/>
              <a:t>bekommt</a:t>
            </a:r>
            <a:r>
              <a:rPr lang="en-US" altLang="zh-CN" dirty="0"/>
              <a:t> die Information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Aktivierung</a:t>
            </a:r>
            <a:r>
              <a:rPr lang="en-US" altLang="zh-CN" dirty="0"/>
              <a:t> IP+ </a:t>
            </a:r>
            <a:r>
              <a:rPr lang="en-US" altLang="zh-CN" dirty="0" err="1"/>
              <a:t>Bearbeitungszeit</a:t>
            </a:r>
            <a:r>
              <a:rPr lang="en-US" altLang="zh-CN" dirty="0"/>
              <a:t> IP</a:t>
            </a:r>
          </a:p>
          <a:p>
            <a:r>
              <a:rPr lang="en-US" altLang="zh-CN" dirty="0"/>
              <a:t>3. </a:t>
            </a:r>
            <a:r>
              <a:rPr lang="en-US" altLang="zh-CN" dirty="0" err="1"/>
              <a:t>Übertragungszeit</a:t>
            </a:r>
            <a:r>
              <a:rPr lang="en-US" altLang="zh-CN" dirty="0"/>
              <a:t> ETH</a:t>
            </a:r>
          </a:p>
          <a:p>
            <a:r>
              <a:rPr lang="en-US" altLang="zh-CN" dirty="0"/>
              <a:t>4. </a:t>
            </a:r>
            <a:r>
              <a:rPr lang="en-US" altLang="zh-CN" dirty="0" err="1"/>
              <a:t>Aktivierung</a:t>
            </a:r>
            <a:r>
              <a:rPr lang="en-US" altLang="zh-CN" dirty="0"/>
              <a:t> ZMs</a:t>
            </a:r>
          </a:p>
          <a:p>
            <a:r>
              <a:rPr lang="en-US" altLang="zh-CN" dirty="0"/>
              <a:t>5. </a:t>
            </a:r>
            <a:r>
              <a:rPr lang="en-US" altLang="zh-CN" dirty="0" err="1"/>
              <a:t>Übertragungszeit</a:t>
            </a:r>
            <a:r>
              <a:rPr lang="en-US" altLang="zh-CN" dirty="0"/>
              <a:t> CAN</a:t>
            </a:r>
          </a:p>
          <a:p>
            <a:r>
              <a:rPr lang="en-US" altLang="zh-CN" dirty="0"/>
              <a:t>6. </a:t>
            </a:r>
            <a:r>
              <a:rPr lang="en-US" altLang="zh-CN" dirty="0" err="1"/>
              <a:t>Aktivierung</a:t>
            </a:r>
            <a:r>
              <a:rPr lang="en-US" altLang="zh-CN" dirty="0"/>
              <a:t> </a:t>
            </a:r>
            <a:r>
              <a:rPr lang="en-US" altLang="zh-CN" dirty="0" err="1"/>
              <a:t>Sensoren</a:t>
            </a:r>
            <a:r>
              <a:rPr lang="en-US" altLang="zh-CN" dirty="0"/>
              <a:t>/</a:t>
            </a:r>
            <a:r>
              <a:rPr lang="en-US" altLang="zh-CN" dirty="0" err="1"/>
              <a:t>Aktoren</a:t>
            </a:r>
            <a:endParaRPr lang="en-US" altLang="zh-CN" dirty="0"/>
          </a:p>
          <a:p>
            <a:r>
              <a:rPr lang="en-US" altLang="zh-CN" dirty="0"/>
              <a:t>+ </a:t>
            </a:r>
            <a:r>
              <a:rPr lang="en-US" altLang="zh-CN" dirty="0" err="1"/>
              <a:t>Bearbeitungszeit</a:t>
            </a:r>
            <a:r>
              <a:rPr lang="en-US" altLang="zh-CN" dirty="0"/>
              <a:t> </a:t>
            </a:r>
            <a:r>
              <a:rPr lang="en-US" altLang="zh-CN" dirty="0" err="1"/>
              <a:t>Sensoren</a:t>
            </a:r>
            <a:r>
              <a:rPr lang="en-US" altLang="zh-CN" dirty="0"/>
              <a:t>/</a:t>
            </a:r>
            <a:r>
              <a:rPr lang="en-US" altLang="zh-CN" dirty="0" err="1"/>
              <a:t>Aktoren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Summe</a:t>
            </a:r>
            <a:r>
              <a:rPr lang="en-US" altLang="zh-CN" dirty="0"/>
              <a:t>= </a:t>
            </a:r>
            <a:r>
              <a:rPr lang="en-US" altLang="zh-CN" dirty="0" err="1"/>
              <a:t>Aufstartzeit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E925E7-4D3E-3B1E-60FB-3104DFD24E2D}"/>
              </a:ext>
            </a:extLst>
          </p:cNvPr>
          <p:cNvSpPr/>
          <p:nvPr/>
        </p:nvSpPr>
        <p:spPr>
          <a:xfrm>
            <a:off x="198674" y="4308205"/>
            <a:ext cx="857323" cy="46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368900-2A81-E436-FEA0-75216222B93E}"/>
              </a:ext>
            </a:extLst>
          </p:cNvPr>
          <p:cNvSpPr/>
          <p:nvPr/>
        </p:nvSpPr>
        <p:spPr>
          <a:xfrm>
            <a:off x="674253" y="3016090"/>
            <a:ext cx="1046196" cy="6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1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5B05CFD-B460-B9B3-3753-D9359A946925}"/>
              </a:ext>
            </a:extLst>
          </p:cNvPr>
          <p:cNvSpPr/>
          <p:nvPr/>
        </p:nvSpPr>
        <p:spPr>
          <a:xfrm>
            <a:off x="2861925" y="1922848"/>
            <a:ext cx="848015" cy="44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3BA73A-6433-5008-492B-FEF73D3E74A3}"/>
              </a:ext>
            </a:extLst>
          </p:cNvPr>
          <p:cNvSpPr/>
          <p:nvPr/>
        </p:nvSpPr>
        <p:spPr>
          <a:xfrm>
            <a:off x="196556" y="4647526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D80F0A2-F4A8-4EC8-063A-3CB5CC9887DA}"/>
              </a:ext>
            </a:extLst>
          </p:cNvPr>
          <p:cNvSpPr/>
          <p:nvPr/>
        </p:nvSpPr>
        <p:spPr>
          <a:xfrm>
            <a:off x="668019" y="3568880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5052505-9517-080F-DD3E-433F4931218E}"/>
              </a:ext>
            </a:extLst>
          </p:cNvPr>
          <p:cNvSpPr txBox="1"/>
          <p:nvPr/>
        </p:nvSpPr>
        <p:spPr>
          <a:xfrm>
            <a:off x="3005394" y="2546555"/>
            <a:ext cx="84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FCAD301-3FA5-A776-7487-95B4ACAE9B05}"/>
              </a:ext>
            </a:extLst>
          </p:cNvPr>
          <p:cNvSpPr txBox="1"/>
          <p:nvPr/>
        </p:nvSpPr>
        <p:spPr>
          <a:xfrm>
            <a:off x="799203" y="3835232"/>
            <a:ext cx="90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1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9E2BA27-4A1C-3429-30B4-5FCB8B8205AF}"/>
              </a:ext>
            </a:extLst>
          </p:cNvPr>
          <p:cNvSpPr/>
          <p:nvPr/>
        </p:nvSpPr>
        <p:spPr>
          <a:xfrm>
            <a:off x="1337144" y="4304768"/>
            <a:ext cx="855365" cy="4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6279972-905A-667B-D20D-B973E8951771}"/>
              </a:ext>
            </a:extLst>
          </p:cNvPr>
          <p:cNvSpPr/>
          <p:nvPr/>
        </p:nvSpPr>
        <p:spPr>
          <a:xfrm>
            <a:off x="1322871" y="4654373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59AD2C9-B4F7-4D2B-2D83-DF414BBC24E8}"/>
              </a:ext>
            </a:extLst>
          </p:cNvPr>
          <p:cNvCxnSpPr>
            <a:cxnSpLocks/>
            <a:stCxn id="18" idx="2"/>
            <a:endCxn id="14" idx="0"/>
          </p:cNvCxnSpPr>
          <p:nvPr/>
        </p:nvCxnSpPr>
        <p:spPr>
          <a:xfrm rot="5400000">
            <a:off x="1918565" y="1648721"/>
            <a:ext cx="646155" cy="20885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2EB1FA78-5EE3-EAC5-6982-A6780FAED6BE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5400000">
            <a:off x="602015" y="3712869"/>
            <a:ext cx="620658" cy="570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F37EC31-E258-E6CC-A098-0159A74641C0}"/>
              </a:ext>
            </a:extLst>
          </p:cNvPr>
          <p:cNvCxnSpPr>
            <a:cxnSpLocks/>
            <a:stCxn id="14" idx="2"/>
            <a:endCxn id="26" idx="0"/>
          </p:cNvCxnSpPr>
          <p:nvPr/>
        </p:nvCxnSpPr>
        <p:spPr>
          <a:xfrm rot="16200000" flipH="1">
            <a:off x="1172479" y="3712419"/>
            <a:ext cx="617221" cy="567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6877647-BFA8-E13F-C5A3-D12256DB8EF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285933" y="2369935"/>
            <a:ext cx="1" cy="64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993599C1-5436-274D-C77F-E6E897B18403}"/>
              </a:ext>
            </a:extLst>
          </p:cNvPr>
          <p:cNvCxnSpPr>
            <a:cxnSpLocks/>
            <a:stCxn id="54" idx="0"/>
            <a:endCxn id="18" idx="2"/>
          </p:cNvCxnSpPr>
          <p:nvPr/>
        </p:nvCxnSpPr>
        <p:spPr>
          <a:xfrm rot="16200000" flipV="1">
            <a:off x="4001346" y="1654523"/>
            <a:ext cx="649389" cy="208021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10F2FDE9-42AF-6E41-F54E-A19B138AFC5C}"/>
              </a:ext>
            </a:extLst>
          </p:cNvPr>
          <p:cNvSpPr/>
          <p:nvPr/>
        </p:nvSpPr>
        <p:spPr>
          <a:xfrm>
            <a:off x="2287256" y="4308205"/>
            <a:ext cx="857323" cy="46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77AA1AD-0DDA-2A04-0946-B6703DEA1F97}"/>
              </a:ext>
            </a:extLst>
          </p:cNvPr>
          <p:cNvSpPr/>
          <p:nvPr/>
        </p:nvSpPr>
        <p:spPr>
          <a:xfrm>
            <a:off x="2762835" y="3016090"/>
            <a:ext cx="1046196" cy="6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82C0170-C4E6-D034-0FF6-6373D2B5A23B}"/>
              </a:ext>
            </a:extLst>
          </p:cNvPr>
          <p:cNvSpPr/>
          <p:nvPr/>
        </p:nvSpPr>
        <p:spPr>
          <a:xfrm>
            <a:off x="2285138" y="4647526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D73B330-A293-5E97-645B-AA7A815D64C2}"/>
              </a:ext>
            </a:extLst>
          </p:cNvPr>
          <p:cNvSpPr/>
          <p:nvPr/>
        </p:nvSpPr>
        <p:spPr>
          <a:xfrm>
            <a:off x="2756601" y="3568880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2B2B32D-A7A2-2089-9123-F688F5964A7B}"/>
              </a:ext>
            </a:extLst>
          </p:cNvPr>
          <p:cNvSpPr txBox="1"/>
          <p:nvPr/>
        </p:nvSpPr>
        <p:spPr>
          <a:xfrm>
            <a:off x="2863908" y="3812737"/>
            <a:ext cx="88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2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3FD8D5C-F958-1347-2B78-A3273BB9DCC7}"/>
              </a:ext>
            </a:extLst>
          </p:cNvPr>
          <p:cNvSpPr/>
          <p:nvPr/>
        </p:nvSpPr>
        <p:spPr>
          <a:xfrm>
            <a:off x="3425726" y="4304768"/>
            <a:ext cx="855365" cy="4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1F314B1-D9BF-E955-8802-8153FDB357FA}"/>
              </a:ext>
            </a:extLst>
          </p:cNvPr>
          <p:cNvSpPr/>
          <p:nvPr/>
        </p:nvSpPr>
        <p:spPr>
          <a:xfrm>
            <a:off x="3411453" y="4654373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6822543D-05A2-91BF-77D4-D1D77E382443}"/>
              </a:ext>
            </a:extLst>
          </p:cNvPr>
          <p:cNvCxnSpPr>
            <a:cxnSpLocks/>
            <a:stCxn id="41" idx="2"/>
            <a:endCxn id="40" idx="0"/>
          </p:cNvCxnSpPr>
          <p:nvPr/>
        </p:nvCxnSpPr>
        <p:spPr>
          <a:xfrm rot="5400000">
            <a:off x="2690597" y="3712869"/>
            <a:ext cx="620658" cy="570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E3797855-9727-B80E-E4E5-2FF1CA1E14F9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 rot="16200000" flipH="1">
            <a:off x="3261061" y="3712419"/>
            <a:ext cx="617221" cy="567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F1BD6F2A-AE7D-8066-EC93-8E5F40FF37DF}"/>
              </a:ext>
            </a:extLst>
          </p:cNvPr>
          <p:cNvSpPr/>
          <p:nvPr/>
        </p:nvSpPr>
        <p:spPr>
          <a:xfrm>
            <a:off x="4367469" y="4311439"/>
            <a:ext cx="857323" cy="46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1EEE291-6E45-AF0C-9D78-2F7FF196B1FF}"/>
              </a:ext>
            </a:extLst>
          </p:cNvPr>
          <p:cNvSpPr/>
          <p:nvPr/>
        </p:nvSpPr>
        <p:spPr>
          <a:xfrm>
            <a:off x="4843048" y="3019324"/>
            <a:ext cx="1046196" cy="6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3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75D2FF2-1772-617E-183E-54547C0A521B}"/>
              </a:ext>
            </a:extLst>
          </p:cNvPr>
          <p:cNvSpPr/>
          <p:nvPr/>
        </p:nvSpPr>
        <p:spPr>
          <a:xfrm>
            <a:off x="4365351" y="4650760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A0E2633-DBC5-CB9A-03AD-A09AF8D278A8}"/>
              </a:ext>
            </a:extLst>
          </p:cNvPr>
          <p:cNvSpPr/>
          <p:nvPr/>
        </p:nvSpPr>
        <p:spPr>
          <a:xfrm>
            <a:off x="4836814" y="3572114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B7EBD1A-DD68-1CC7-6E64-8780242AB615}"/>
              </a:ext>
            </a:extLst>
          </p:cNvPr>
          <p:cNvSpPr txBox="1"/>
          <p:nvPr/>
        </p:nvSpPr>
        <p:spPr>
          <a:xfrm>
            <a:off x="4989329" y="3799386"/>
            <a:ext cx="87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3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DE8DBCD-E95D-C8B6-5C2F-F36800D06E0E}"/>
              </a:ext>
            </a:extLst>
          </p:cNvPr>
          <p:cNvSpPr/>
          <p:nvPr/>
        </p:nvSpPr>
        <p:spPr>
          <a:xfrm>
            <a:off x="5505939" y="4308002"/>
            <a:ext cx="855365" cy="4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FEE1C09-5FF8-9A1E-A15D-1992249C1F2D}"/>
              </a:ext>
            </a:extLst>
          </p:cNvPr>
          <p:cNvSpPr/>
          <p:nvPr/>
        </p:nvSpPr>
        <p:spPr>
          <a:xfrm>
            <a:off x="5491666" y="4657607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367DFE0-F765-978B-ABFE-1A7545CA376E}"/>
              </a:ext>
            </a:extLst>
          </p:cNvPr>
          <p:cNvCxnSpPr>
            <a:cxnSpLocks/>
            <a:stCxn id="54" idx="2"/>
            <a:endCxn id="52" idx="0"/>
          </p:cNvCxnSpPr>
          <p:nvPr/>
        </p:nvCxnSpPr>
        <p:spPr>
          <a:xfrm rot="5400000">
            <a:off x="4770810" y="3716103"/>
            <a:ext cx="620658" cy="570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FEDB3D9A-DA63-BDE7-95A7-8A6A9FC11597}"/>
              </a:ext>
            </a:extLst>
          </p:cNvPr>
          <p:cNvCxnSpPr>
            <a:cxnSpLocks/>
            <a:stCxn id="54" idx="2"/>
            <a:endCxn id="62" idx="0"/>
          </p:cNvCxnSpPr>
          <p:nvPr/>
        </p:nvCxnSpPr>
        <p:spPr>
          <a:xfrm rot="16200000" flipH="1">
            <a:off x="5341274" y="3715653"/>
            <a:ext cx="617221" cy="567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11BBBB7B-E4E1-7C8A-BD4F-FFB0AF6F818D}"/>
              </a:ext>
            </a:extLst>
          </p:cNvPr>
          <p:cNvCxnSpPr>
            <a:stCxn id="18" idx="2"/>
            <a:endCxn id="54" idx="0"/>
          </p:cNvCxnSpPr>
          <p:nvPr/>
        </p:nvCxnSpPr>
        <p:spPr>
          <a:xfrm rot="16200000" flipH="1">
            <a:off x="4001345" y="1654522"/>
            <a:ext cx="649389" cy="2080213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EF81576-1DD0-4F83-AC16-991C5ECCBFFF}"/>
              </a:ext>
            </a:extLst>
          </p:cNvPr>
          <p:cNvCxnSpPr>
            <a:cxnSpLocks/>
            <a:stCxn id="18" idx="2"/>
            <a:endCxn id="41" idx="0"/>
          </p:cNvCxnSpPr>
          <p:nvPr/>
        </p:nvCxnSpPr>
        <p:spPr>
          <a:xfrm>
            <a:off x="3285933" y="2369935"/>
            <a:ext cx="0" cy="646155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379CC022-9304-78CF-7AD8-0EA516B60000}"/>
              </a:ext>
            </a:extLst>
          </p:cNvPr>
          <p:cNvCxnSpPr>
            <a:stCxn id="41" idx="2"/>
            <a:endCxn id="46" idx="0"/>
          </p:cNvCxnSpPr>
          <p:nvPr/>
        </p:nvCxnSpPr>
        <p:spPr>
          <a:xfrm rot="16200000" flipH="1">
            <a:off x="3261061" y="3712419"/>
            <a:ext cx="617221" cy="567476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1B6E953-7268-7CC1-9DAD-46CA82B72BA4}"/>
              </a:ext>
            </a:extLst>
          </p:cNvPr>
          <p:cNvCxnSpPr/>
          <p:nvPr/>
        </p:nvCxnSpPr>
        <p:spPr>
          <a:xfrm rot="16200000" flipH="1">
            <a:off x="5342952" y="3712419"/>
            <a:ext cx="617221" cy="567476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A91E311B-0977-E4E7-308D-F960FDE0E130}"/>
              </a:ext>
            </a:extLst>
          </p:cNvPr>
          <p:cNvSpPr/>
          <p:nvPr/>
        </p:nvSpPr>
        <p:spPr>
          <a:xfrm>
            <a:off x="2864010" y="2250385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84A5A826-1599-AE48-11AF-A017CCC150B4}"/>
              </a:ext>
            </a:extLst>
          </p:cNvPr>
          <p:cNvCxnSpPr>
            <a:stCxn id="18" idx="2"/>
            <a:endCxn id="14" idx="0"/>
          </p:cNvCxnSpPr>
          <p:nvPr/>
        </p:nvCxnSpPr>
        <p:spPr>
          <a:xfrm rot="5400000">
            <a:off x="1918565" y="1648721"/>
            <a:ext cx="646155" cy="2088582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05590764-554A-6FB2-0D7D-DBFA0AD26E39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 rot="5400000">
            <a:off x="602015" y="3712869"/>
            <a:ext cx="620658" cy="570015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9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3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8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3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44" grpId="0" animBg="1"/>
      <p:bldP spid="47" grpId="0" animBg="1"/>
      <p:bldP spid="57" grpId="0" animBg="1"/>
      <p:bldP spid="63" grpId="0" animBg="1"/>
      <p:bldP spid="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DCC94A75-C419-64C5-3BC4-8ECB349685A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55067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think-cell 幻灯片" r:id="rId4" imgW="360" imgH="360" progId="TCLayout.ActiveDocument.1">
                  <p:embed/>
                </p:oleObj>
              </mc:Choice>
              <mc:Fallback>
                <p:oleObj name="think-cell 幻灯片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50A1FC66-E25B-5562-1B6E-81ACC13B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 err="1"/>
              <a:t>Aufstart</a:t>
            </a:r>
            <a:r>
              <a:rPr lang="en-US" altLang="zh-CN" dirty="0"/>
              <a:t> vom </a:t>
            </a:r>
            <a:r>
              <a:rPr lang="en-US" altLang="zh-CN" dirty="0" err="1"/>
              <a:t>Mikroprozessor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09BC96-F3D0-1AC1-302A-553DBB24878A}"/>
              </a:ext>
            </a:extLst>
          </p:cNvPr>
          <p:cNvSpPr/>
          <p:nvPr/>
        </p:nvSpPr>
        <p:spPr>
          <a:xfrm>
            <a:off x="2907030" y="3200400"/>
            <a:ext cx="6377940" cy="540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Sleep Mode 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205F44-33C7-3C4C-9794-CC1B3E5A4137}"/>
              </a:ext>
            </a:extLst>
          </p:cNvPr>
          <p:cNvSpPr/>
          <p:nvPr/>
        </p:nvSpPr>
        <p:spPr>
          <a:xfrm>
            <a:off x="2907030" y="1653540"/>
            <a:ext cx="6377940" cy="1546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Aktiv</a:t>
            </a:r>
            <a:r>
              <a:rPr lang="en-US" altLang="zh-CN" dirty="0">
                <a:solidFill>
                  <a:schemeClr val="tx1"/>
                </a:solidFill>
              </a:rPr>
              <a:t> Mode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57CDD3-5658-9B24-C1E8-591EE8B8021B}"/>
              </a:ext>
            </a:extLst>
          </p:cNvPr>
          <p:cNvSpPr/>
          <p:nvPr/>
        </p:nvSpPr>
        <p:spPr>
          <a:xfrm>
            <a:off x="5154930" y="2110264"/>
            <a:ext cx="1882140" cy="96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Rechen</a:t>
            </a:r>
            <a:r>
              <a:rPr lang="en-US" altLang="zh-CN" dirty="0">
                <a:solidFill>
                  <a:schemeClr val="tx1"/>
                </a:solidFill>
              </a:rPr>
              <a:t>-Task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-----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Bearbeitungszeit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343C56E-6F6B-9015-3C49-A4B5784F71B1}"/>
              </a:ext>
            </a:extLst>
          </p:cNvPr>
          <p:cNvCxnSpPr/>
          <p:nvPr/>
        </p:nvCxnSpPr>
        <p:spPr>
          <a:xfrm>
            <a:off x="4088130" y="2590324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086DEF5-9DBF-6B06-2F1E-3D1CB8DC3DDB}"/>
              </a:ext>
            </a:extLst>
          </p:cNvPr>
          <p:cNvCxnSpPr/>
          <p:nvPr/>
        </p:nvCxnSpPr>
        <p:spPr>
          <a:xfrm>
            <a:off x="7037070" y="2566988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3F6E406-EC84-0402-B2B3-DF50D1E6AF58}"/>
              </a:ext>
            </a:extLst>
          </p:cNvPr>
          <p:cNvSpPr txBox="1"/>
          <p:nvPr/>
        </p:nvSpPr>
        <p:spPr>
          <a:xfrm>
            <a:off x="4265804" y="223778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84CFA0-5F24-66A7-4C47-B748A87F46B1}"/>
              </a:ext>
            </a:extLst>
          </p:cNvPr>
          <p:cNvSpPr txBox="1"/>
          <p:nvPr/>
        </p:nvSpPr>
        <p:spPr>
          <a:xfrm>
            <a:off x="7123873" y="221242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D2E52A4-E2CB-8139-079C-05F717DEFC4F}"/>
              </a:ext>
            </a:extLst>
          </p:cNvPr>
          <p:cNvSpPr/>
          <p:nvPr/>
        </p:nvSpPr>
        <p:spPr>
          <a:xfrm>
            <a:off x="2907030" y="3741420"/>
            <a:ext cx="6377940" cy="540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Sleep Mode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BC22EA-97AE-A1F7-DE31-E69D05F6AB2F}"/>
              </a:ext>
            </a:extLst>
          </p:cNvPr>
          <p:cNvSpPr/>
          <p:nvPr/>
        </p:nvSpPr>
        <p:spPr>
          <a:xfrm>
            <a:off x="2907030" y="4282440"/>
            <a:ext cx="6377940" cy="540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Sleep Mode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052029-C7EF-1483-AF53-B74C47ED23A0}"/>
              </a:ext>
            </a:extLst>
          </p:cNvPr>
          <p:cNvSpPr txBox="1"/>
          <p:nvPr/>
        </p:nvSpPr>
        <p:spPr>
          <a:xfrm>
            <a:off x="149921" y="5257800"/>
            <a:ext cx="1204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Die </a:t>
            </a:r>
            <a:r>
              <a:rPr lang="en-US" altLang="zh-CN" dirty="0" err="1"/>
              <a:t>Aufstartzeit</a:t>
            </a:r>
            <a:r>
              <a:rPr lang="en-US" altLang="zh-CN" dirty="0"/>
              <a:t> eines </a:t>
            </a:r>
            <a:r>
              <a:rPr lang="en-US" altLang="zh-CN" dirty="0" err="1"/>
              <a:t>Komponent</a:t>
            </a:r>
            <a:r>
              <a:rPr lang="en-US" altLang="zh-CN" dirty="0"/>
              <a:t> = Wake Up Zeit von einem Sleep mode auf </a:t>
            </a:r>
            <a:r>
              <a:rPr lang="en-US" altLang="zh-CN" dirty="0" err="1"/>
              <a:t>Aktiv</a:t>
            </a:r>
            <a:r>
              <a:rPr lang="en-US" altLang="zh-CN" dirty="0"/>
              <a:t> Mode + </a:t>
            </a:r>
            <a:r>
              <a:rPr lang="en-US" altLang="zh-CN" dirty="0" err="1"/>
              <a:t>Bearbeitungszeit</a:t>
            </a:r>
            <a:r>
              <a:rPr lang="en-US" altLang="zh-CN" dirty="0"/>
              <a:t> eines Tasks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EB71E07-2890-DF3A-0334-A3DCB94DC94F}"/>
              </a:ext>
            </a:extLst>
          </p:cNvPr>
          <p:cNvSpPr txBox="1"/>
          <p:nvPr/>
        </p:nvSpPr>
        <p:spPr>
          <a:xfrm>
            <a:off x="5261897" y="132135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Mikroprozessor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C783215-BBC9-0C94-AB0B-D52F503DD7DE}"/>
              </a:ext>
            </a:extLst>
          </p:cNvPr>
          <p:cNvSpPr txBox="1"/>
          <p:nvPr/>
        </p:nvSpPr>
        <p:spPr>
          <a:xfrm>
            <a:off x="2123047" y="364195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AC99B50-834C-65D4-7381-23E514955E3D}"/>
              </a:ext>
            </a:extLst>
          </p:cNvPr>
          <p:cNvCxnSpPr/>
          <p:nvPr/>
        </p:nvCxnSpPr>
        <p:spPr>
          <a:xfrm>
            <a:off x="1840230" y="402803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27051E3-ADCA-4BD5-DEBC-D466F39327F7}"/>
              </a:ext>
            </a:extLst>
          </p:cNvPr>
          <p:cNvSpPr txBox="1"/>
          <p:nvPr/>
        </p:nvSpPr>
        <p:spPr>
          <a:xfrm>
            <a:off x="9371773" y="205311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D945F54-81D2-D4FA-AB2C-B63AED990850}"/>
              </a:ext>
            </a:extLst>
          </p:cNvPr>
          <p:cNvCxnSpPr/>
          <p:nvPr/>
        </p:nvCxnSpPr>
        <p:spPr>
          <a:xfrm>
            <a:off x="9284970" y="2422446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3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对象 22" hidden="1">
            <a:extLst>
              <a:ext uri="{FF2B5EF4-FFF2-40B4-BE49-F238E27FC236}">
                <a16:creationId xmlns:a16="http://schemas.microsoft.com/office/drawing/2014/main" id="{B4CDF1E9-D095-D70B-0E91-9A9FC928626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367727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内容占位符 24">
            <a:extLst>
              <a:ext uri="{FF2B5EF4-FFF2-40B4-BE49-F238E27FC236}">
                <a16:creationId xmlns:a16="http://schemas.microsoft.com/office/drawing/2014/main" id="{CFFEDBFE-30D5-F71D-53DA-025DBF0C2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03076"/>
            <a:ext cx="5181600" cy="4991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err="1"/>
              <a:t>Netzwerksimulation</a:t>
            </a:r>
            <a:r>
              <a:rPr lang="en-US" altLang="zh-CN" b="1" dirty="0"/>
              <a:t>: </a:t>
            </a:r>
            <a:r>
              <a:rPr lang="en-US" altLang="zh-CN" b="1" dirty="0" err="1"/>
              <a:t>OMNeT</a:t>
            </a:r>
            <a:r>
              <a:rPr lang="en-US" altLang="zh-CN" b="1" dirty="0"/>
              <a:t>++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000" dirty="0" err="1"/>
              <a:t>Konfigurierbare</a:t>
            </a:r>
            <a:r>
              <a:rPr lang="en-US" altLang="zh-CN" sz="2000" dirty="0"/>
              <a:t> Parameter</a:t>
            </a:r>
          </a:p>
          <a:p>
            <a:pPr lvl="1"/>
            <a:r>
              <a:rPr lang="en-US" altLang="zh-CN" sz="1200" dirty="0" err="1"/>
              <a:t>Zykluszeit</a:t>
            </a:r>
            <a:r>
              <a:rPr lang="en-US" altLang="zh-CN" sz="1200" dirty="0"/>
              <a:t> von </a:t>
            </a:r>
            <a:r>
              <a:rPr lang="en-US" altLang="zh-CN" sz="1200" dirty="0" err="1"/>
              <a:t>Nachrichten</a:t>
            </a:r>
            <a:endParaRPr lang="en-US" altLang="zh-CN" sz="1200" dirty="0"/>
          </a:p>
          <a:p>
            <a:pPr lvl="1"/>
            <a:r>
              <a:rPr lang="en-US" altLang="zh-CN" sz="1600" dirty="0" err="1"/>
              <a:t>Payloadgröße</a:t>
            </a:r>
            <a:r>
              <a:rPr lang="en-US" altLang="zh-CN" sz="1600" dirty="0"/>
              <a:t> von </a:t>
            </a:r>
            <a:r>
              <a:rPr lang="en-US" altLang="zh-CN" sz="1600" dirty="0" err="1"/>
              <a:t>Nachrichten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ErrorRate</a:t>
            </a:r>
            <a:r>
              <a:rPr lang="en-US" altLang="zh-CN" sz="1600" dirty="0"/>
              <a:t> von </a:t>
            </a:r>
            <a:r>
              <a:rPr lang="en-US" altLang="zh-CN" sz="1600" dirty="0" err="1"/>
              <a:t>Komponenten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Latenz</a:t>
            </a:r>
            <a:r>
              <a:rPr lang="en-US" altLang="zh-CN" sz="1600" dirty="0"/>
              <a:t> von </a:t>
            </a:r>
            <a:r>
              <a:rPr lang="en-US" altLang="zh-CN" sz="1600" dirty="0" err="1"/>
              <a:t>Leitungen</a:t>
            </a:r>
            <a:r>
              <a:rPr lang="en-US" altLang="zh-CN" sz="1600" dirty="0"/>
              <a:t> und </a:t>
            </a:r>
            <a:r>
              <a:rPr lang="en-US" altLang="zh-CN" sz="1600" dirty="0" err="1"/>
              <a:t>Komponenten</a:t>
            </a:r>
            <a:endParaRPr lang="en-US" altLang="zh-CN" sz="1600" dirty="0"/>
          </a:p>
          <a:p>
            <a:r>
              <a:rPr lang="en-US" altLang="zh-CN" sz="2000" dirty="0" err="1"/>
              <a:t>Leeren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Komponente</a:t>
            </a:r>
            <a:endParaRPr lang="en-US" altLang="zh-CN" sz="2000" dirty="0"/>
          </a:p>
          <a:p>
            <a:pPr lvl="1"/>
            <a:r>
              <a:rPr lang="en-US" altLang="zh-CN" sz="1600" dirty="0" err="1"/>
              <a:t>Energieverbrauch</a:t>
            </a:r>
            <a:r>
              <a:rPr lang="en-US" altLang="zh-CN" sz="1600" dirty="0"/>
              <a:t> und </a:t>
            </a:r>
            <a:r>
              <a:rPr lang="en-US" altLang="zh-CN" sz="1600" dirty="0" err="1"/>
              <a:t>Aufstartszeit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sind</a:t>
            </a:r>
            <a:r>
              <a:rPr lang="en-US" altLang="zh-CN" sz="1600" dirty="0"/>
              <a:t> nicht </a:t>
            </a:r>
            <a:r>
              <a:rPr lang="en-US" altLang="zh-CN" sz="1600" dirty="0" err="1"/>
              <a:t>inkl</a:t>
            </a:r>
            <a:r>
              <a:rPr lang="en-US" altLang="zh-CN" sz="1600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F54D827D-666B-3110-ACB9-A077B3F65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5334" y="503076"/>
            <a:ext cx="5189967" cy="4999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err="1"/>
              <a:t>Komponentensimulation</a:t>
            </a:r>
            <a:r>
              <a:rPr lang="en-US" altLang="zh-CN" b="1" dirty="0"/>
              <a:t>: gem5</a:t>
            </a:r>
          </a:p>
          <a:p>
            <a:r>
              <a:rPr lang="en-US" altLang="zh-CN" sz="2000" dirty="0"/>
              <a:t>ARM CPU </a:t>
            </a:r>
            <a:r>
              <a:rPr lang="en-US" altLang="zh-CN" sz="2000" dirty="0" err="1"/>
              <a:t>Modelle</a:t>
            </a:r>
            <a:endParaRPr lang="en-US" altLang="zh-CN" sz="2000" dirty="0"/>
          </a:p>
          <a:p>
            <a:pPr lvl="1"/>
            <a:r>
              <a:rPr lang="en-US" altLang="zh-CN" sz="1600" dirty="0" err="1"/>
              <a:t>TimingSimpleCPU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Sensoren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Aktoren</a:t>
            </a:r>
            <a:r>
              <a:rPr lang="en-US" altLang="zh-CN" sz="1600" dirty="0"/>
              <a:t>, (</a:t>
            </a:r>
            <a:r>
              <a:rPr lang="en-US" altLang="zh-CN" sz="1600" dirty="0" err="1"/>
              <a:t>Zonenmodule</a:t>
            </a:r>
            <a:r>
              <a:rPr lang="en-US" altLang="zh-CN" sz="1600" dirty="0"/>
              <a:t>)</a:t>
            </a:r>
          </a:p>
          <a:p>
            <a:pPr lvl="1"/>
            <a:r>
              <a:rPr lang="en-US" altLang="zh-CN" sz="1600" dirty="0" err="1"/>
              <a:t>MinorCPU</a:t>
            </a:r>
            <a:r>
              <a:rPr lang="en-US" altLang="zh-CN" sz="1600" dirty="0"/>
              <a:t>: IP</a:t>
            </a:r>
          </a:p>
          <a:p>
            <a:r>
              <a:rPr lang="en-US" altLang="zh-CN" sz="2000" dirty="0" err="1"/>
              <a:t>Konfigurierbare</a:t>
            </a:r>
            <a:r>
              <a:rPr lang="en-US" altLang="zh-CN" sz="2000" dirty="0"/>
              <a:t> Parameter</a:t>
            </a:r>
            <a:endParaRPr lang="en-US" altLang="zh-CN" sz="1600" dirty="0"/>
          </a:p>
          <a:p>
            <a:pPr lvl="1"/>
            <a:r>
              <a:rPr lang="en-US" altLang="zh-CN" sz="1600" dirty="0"/>
              <a:t>CPU frequency</a:t>
            </a:r>
          </a:p>
          <a:p>
            <a:pPr lvl="1"/>
            <a:r>
              <a:rPr lang="en-US" altLang="zh-CN" sz="1600" dirty="0"/>
              <a:t>Number of CPU Cores</a:t>
            </a:r>
          </a:p>
          <a:p>
            <a:pPr lvl="1"/>
            <a:r>
              <a:rPr lang="en-US" altLang="zh-CN" sz="1600" dirty="0"/>
              <a:t>Memory Type</a:t>
            </a:r>
          </a:p>
          <a:p>
            <a:pPr lvl="1"/>
            <a:r>
              <a:rPr lang="en-US" altLang="zh-CN" sz="1600" dirty="0"/>
              <a:t>Number of memory channels</a:t>
            </a:r>
          </a:p>
          <a:p>
            <a:pPr lvl="1"/>
            <a:r>
              <a:rPr lang="en-US" altLang="zh-CN" sz="1600" dirty="0"/>
              <a:t>Memory Size</a:t>
            </a:r>
          </a:p>
          <a:p>
            <a:r>
              <a:rPr lang="en-US" altLang="zh-CN" sz="2000" dirty="0"/>
              <a:t>Output</a:t>
            </a:r>
          </a:p>
          <a:p>
            <a:pPr lvl="1"/>
            <a:r>
              <a:rPr lang="en-US" altLang="zh-CN" sz="1600" dirty="0" err="1"/>
              <a:t>Aufstartzeit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jeweiliger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Funktion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Energieverbrauch</a:t>
            </a:r>
            <a:r>
              <a:rPr lang="en-US" altLang="zh-CN" sz="1600" dirty="0"/>
              <a:t> </a:t>
            </a:r>
            <a:r>
              <a:rPr lang="en-US" altLang="zh-CN" sz="1600" dirty="0" err="1"/>
              <a:t>jeweiliges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Zustands</a:t>
            </a:r>
            <a:endParaRPr lang="en-US" altLang="zh-CN" sz="1600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14353D34-5778-81C1-1432-936F2F335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684" y="1279969"/>
            <a:ext cx="4742882" cy="98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20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25456-1272-C1D7-01B2-A1B516BA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66D7B6-8010-2D54-A01D-4B0C8975B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21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 hidden="1">
            <a:extLst>
              <a:ext uri="{FF2B5EF4-FFF2-40B4-BE49-F238E27FC236}">
                <a16:creationId xmlns:a16="http://schemas.microsoft.com/office/drawing/2014/main" id="{C22D89AD-AE15-AC5C-A13C-5FA349F7B6F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56986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8">
            <a:extLst>
              <a:ext uri="{FF2B5EF4-FFF2-40B4-BE49-F238E27FC236}">
                <a16:creationId xmlns:a16="http://schemas.microsoft.com/office/drawing/2014/main" id="{71FB35C1-F2BC-B699-4F60-E0811ED2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/>
              <a:t>TODO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51493C37-0172-7164-DCF2-83EC2C46F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Energieverbrauch</a:t>
            </a:r>
            <a:r>
              <a:rPr lang="en-US" altLang="zh-CN" dirty="0"/>
              <a:t> in CPU </a:t>
            </a:r>
            <a:r>
              <a:rPr lang="en-US" altLang="zh-CN" dirty="0" err="1"/>
              <a:t>Modelle</a:t>
            </a:r>
            <a:endParaRPr lang="en-US" altLang="zh-CN" dirty="0"/>
          </a:p>
          <a:p>
            <a:r>
              <a:rPr lang="en-US" altLang="zh-CN" dirty="0"/>
              <a:t>Create and schedule event in CPU </a:t>
            </a:r>
            <a:r>
              <a:rPr lang="en-US" altLang="zh-CN" dirty="0" err="1"/>
              <a:t>Modelle</a:t>
            </a:r>
            <a:endParaRPr lang="en-US" altLang="zh-CN" dirty="0"/>
          </a:p>
          <a:p>
            <a:r>
              <a:rPr lang="en-US" altLang="zh-CN" dirty="0"/>
              <a:t>Darauf 6 </a:t>
            </a:r>
            <a:r>
              <a:rPr lang="en-US" altLang="zh-CN" dirty="0" err="1"/>
              <a:t>Funktionen</a:t>
            </a:r>
            <a:r>
              <a:rPr lang="en-US" altLang="zh-CN" dirty="0"/>
              <a:t> (bzw. </a:t>
            </a:r>
            <a:r>
              <a:rPr lang="en-US" altLang="zh-CN" dirty="0" err="1"/>
              <a:t>generisch</a:t>
            </a:r>
            <a:r>
              <a:rPr lang="en-US" altLang="zh-CN" dirty="0"/>
              <a:t>) </a:t>
            </a:r>
            <a:r>
              <a:rPr lang="en-US" altLang="zh-CN" dirty="0" err="1"/>
              <a:t>setzen</a:t>
            </a:r>
            <a:r>
              <a:rPr lang="en-US" altLang="zh-CN" dirty="0"/>
              <a:t> -&gt; </a:t>
            </a:r>
            <a:r>
              <a:rPr lang="en-US" altLang="zh-CN" dirty="0" err="1"/>
              <a:t>warum</a:t>
            </a:r>
            <a:r>
              <a:rPr lang="en-US" altLang="zh-CN" dirty="0"/>
              <a:t> hat </a:t>
            </a:r>
            <a:r>
              <a:rPr lang="en-US" altLang="zh-CN" dirty="0" err="1"/>
              <a:t>unterschiedlichen</a:t>
            </a:r>
            <a:r>
              <a:rPr lang="en-US" altLang="zh-CN" dirty="0"/>
              <a:t> </a:t>
            </a:r>
            <a:r>
              <a:rPr lang="en-US" altLang="zh-CN" dirty="0" err="1"/>
              <a:t>Funktionen</a:t>
            </a:r>
            <a:r>
              <a:rPr lang="en-US" altLang="zh-CN" dirty="0"/>
              <a:t> </a:t>
            </a:r>
            <a:r>
              <a:rPr lang="en-US" altLang="zh-CN" dirty="0" err="1"/>
              <a:t>Einfluss</a:t>
            </a:r>
            <a:r>
              <a:rPr lang="en-US" altLang="zh-CN" dirty="0"/>
              <a:t> </a:t>
            </a:r>
            <a:r>
              <a:rPr lang="en-US" altLang="zh-CN" dirty="0" err="1"/>
              <a:t>aufm</a:t>
            </a:r>
            <a:r>
              <a:rPr lang="en-US" altLang="zh-CN" dirty="0"/>
              <a:t> Ergebnis?</a:t>
            </a:r>
          </a:p>
          <a:p>
            <a:pPr lvl="1"/>
            <a:r>
              <a:rPr lang="en-US" altLang="zh-CN" dirty="0"/>
              <a:t>CAN und ETH</a:t>
            </a:r>
          </a:p>
          <a:p>
            <a:pPr lvl="2"/>
            <a:r>
              <a:rPr lang="en-US" altLang="zh-CN" dirty="0"/>
              <a:t>CAN ID</a:t>
            </a:r>
          </a:p>
          <a:p>
            <a:pPr lvl="2"/>
            <a:r>
              <a:rPr lang="en-US" altLang="zh-CN" dirty="0"/>
              <a:t>Payload </a:t>
            </a:r>
            <a:r>
              <a:rPr lang="en-US" altLang="zh-CN" dirty="0" err="1"/>
              <a:t>Größe</a:t>
            </a:r>
            <a:endParaRPr lang="en-US" altLang="zh-CN" dirty="0"/>
          </a:p>
          <a:p>
            <a:pPr lvl="2"/>
            <a:r>
              <a:rPr lang="en-US" altLang="zh-CN" dirty="0" err="1"/>
              <a:t>Zykluszeit</a:t>
            </a:r>
            <a:endParaRPr lang="en-US" altLang="zh-CN" dirty="0"/>
          </a:p>
          <a:p>
            <a:pPr lvl="2"/>
            <a:r>
              <a:rPr lang="en-US" altLang="zh-CN" dirty="0" err="1"/>
              <a:t>Fehlerrate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39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FF75FFC2-B8A8-BEE9-14B7-833866D106E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54189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96135024-D1F1-F68E-8A53-AD2546C5C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880" y="575062"/>
            <a:ext cx="6005080" cy="5707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C2E2BE-F983-79EC-583C-4F9DE6A221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4446" y="2423067"/>
            <a:ext cx="4480948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55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FE60E59F-2DEF-D03A-3CC6-612CE3A90AC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5009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0D7CFE8B-EEF2-8A72-D70E-AE3B9FBB9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6652" y="639838"/>
            <a:ext cx="7338696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72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6A818-68FA-D857-6CDA-4DFF68A0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D662A1-EE55-F492-91A8-33192F89E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584316" cy="50934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37CFD3-5D1B-B04F-09B3-64D4D5774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4997264"/>
            <a:ext cx="4828608" cy="17975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E366ED-98EF-B50C-DA08-C0C29DED5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5428383" cy="42443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BE4C464-F4F3-20CC-1D15-77FE04A8B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26062"/>
            <a:ext cx="5584317" cy="8674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946C1B4-503D-36B3-BF96-D091863195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134912"/>
            <a:ext cx="5682630" cy="16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8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6726B-42B6-487D-BB9E-35F30DAF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AFDB2-557D-4012-8E85-84377A87B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8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D4EE9C2C-5556-B4D7-B13E-7ACAD8E6DA8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41024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1B9D98A7-D256-4705-4335-4C1BF300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 err="1"/>
              <a:t>Kernfrage</a:t>
            </a:r>
            <a:r>
              <a:rPr lang="en-US" altLang="zh-CN" dirty="0"/>
              <a:t> der MA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ACBB9-4201-6628-884B-492F2AB57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Welcher</a:t>
            </a:r>
            <a:r>
              <a:rPr lang="en-US" altLang="zh-CN" dirty="0"/>
              <a:t> </a:t>
            </a:r>
            <a:r>
              <a:rPr lang="en-US" altLang="zh-CN" dirty="0" err="1"/>
              <a:t>Koordinator</a:t>
            </a:r>
            <a:r>
              <a:rPr lang="en-US" altLang="zh-CN" dirty="0"/>
              <a:t> </a:t>
            </a:r>
            <a:r>
              <a:rPr lang="en-US" altLang="zh-CN" dirty="0" err="1"/>
              <a:t>ist</a:t>
            </a:r>
            <a:r>
              <a:rPr lang="en-US" altLang="zh-CN" dirty="0"/>
              <a:t> </a:t>
            </a:r>
            <a:r>
              <a:rPr lang="en-US" altLang="zh-CN" dirty="0" err="1"/>
              <a:t>besser</a:t>
            </a:r>
            <a:r>
              <a:rPr lang="en-US" altLang="zh-CN" dirty="0"/>
              <a:t> für </a:t>
            </a:r>
            <a:r>
              <a:rPr lang="en-US" altLang="zh-CN" dirty="0" err="1"/>
              <a:t>eine</a:t>
            </a:r>
            <a:r>
              <a:rPr lang="en-US" altLang="zh-CN" dirty="0"/>
              <a:t> </a:t>
            </a:r>
            <a:r>
              <a:rPr lang="en-US" altLang="zh-CN" dirty="0" err="1"/>
              <a:t>zonale</a:t>
            </a:r>
            <a:r>
              <a:rPr lang="en-US" altLang="zh-CN" dirty="0"/>
              <a:t> </a:t>
            </a:r>
            <a:r>
              <a:rPr lang="en-US" altLang="zh-CN" dirty="0" err="1"/>
              <a:t>Architektur</a:t>
            </a:r>
            <a:r>
              <a:rPr lang="en-US" altLang="zh-CN" dirty="0"/>
              <a:t>: </a:t>
            </a:r>
            <a:r>
              <a:rPr lang="en-US" altLang="zh-CN" dirty="0" err="1"/>
              <a:t>zentraler</a:t>
            </a:r>
            <a:r>
              <a:rPr lang="en-US" altLang="zh-CN" dirty="0"/>
              <a:t> </a:t>
            </a:r>
            <a:r>
              <a:rPr lang="en-US" altLang="zh-CN" dirty="0" err="1"/>
              <a:t>oder</a:t>
            </a:r>
            <a:r>
              <a:rPr lang="en-US" altLang="zh-CN" dirty="0"/>
              <a:t> </a:t>
            </a:r>
            <a:r>
              <a:rPr lang="en-US" altLang="zh-CN" dirty="0" err="1"/>
              <a:t>dezentraler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 err="1"/>
              <a:t>Aufstartszeit</a:t>
            </a:r>
            <a:r>
              <a:rPr lang="en-US" altLang="zh-CN" dirty="0"/>
              <a:t> für alle </a:t>
            </a:r>
            <a:r>
              <a:rPr lang="en-US" altLang="zh-CN" dirty="0" err="1"/>
              <a:t>beteiligten</a:t>
            </a:r>
            <a:r>
              <a:rPr lang="en-US" altLang="zh-CN" dirty="0"/>
              <a:t> </a:t>
            </a:r>
            <a:r>
              <a:rPr lang="en-US" altLang="zh-CN" dirty="0" err="1"/>
              <a:t>Knoten</a:t>
            </a:r>
            <a:r>
              <a:rPr lang="en-US" altLang="zh-CN" dirty="0"/>
              <a:t> und </a:t>
            </a:r>
            <a:r>
              <a:rPr lang="en-US" altLang="zh-CN" dirty="0" err="1"/>
              <a:t>Kommunikationslinks</a:t>
            </a:r>
            <a:endParaRPr lang="en-US" altLang="zh-CN" dirty="0"/>
          </a:p>
          <a:p>
            <a:pPr lvl="1"/>
            <a:r>
              <a:rPr lang="en-US" altLang="zh-CN" dirty="0" err="1"/>
              <a:t>Energieverbrauch</a:t>
            </a:r>
            <a:r>
              <a:rPr lang="en-US" altLang="zh-CN" dirty="0"/>
              <a:t> für</a:t>
            </a:r>
          </a:p>
          <a:p>
            <a:pPr lvl="1"/>
            <a:r>
              <a:rPr lang="de-DE" altLang="zh-CN" dirty="0"/>
              <a:t>Robustheit</a:t>
            </a:r>
            <a:r>
              <a:rPr lang="en-US" altLang="zh-CN" dirty="0"/>
              <a:t> </a:t>
            </a:r>
            <a:r>
              <a:rPr lang="en-US" altLang="zh-CN" dirty="0" err="1"/>
              <a:t>gegen</a:t>
            </a:r>
            <a:r>
              <a:rPr lang="en-US" altLang="zh-CN" dirty="0"/>
              <a:t> </a:t>
            </a:r>
            <a:r>
              <a:rPr lang="en-US" altLang="zh-CN" dirty="0" err="1"/>
              <a:t>Fehler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45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4F215E87-46B6-269B-7E1B-2B8873A3F9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477182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357E687-E9BD-E951-ECF9-B68A74DB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 err="1"/>
              <a:t>Architektur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429D20-8A1A-9772-2047-E5D858A7B356}"/>
              </a:ext>
            </a:extLst>
          </p:cNvPr>
          <p:cNvSpPr/>
          <p:nvPr/>
        </p:nvSpPr>
        <p:spPr>
          <a:xfrm>
            <a:off x="698316" y="4012911"/>
            <a:ext cx="984752" cy="559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SensorA1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9527AD-E550-2A36-F9E0-DC27FAE32237}"/>
              </a:ext>
            </a:extLst>
          </p:cNvPr>
          <p:cNvSpPr/>
          <p:nvPr/>
        </p:nvSpPr>
        <p:spPr>
          <a:xfrm>
            <a:off x="1555243" y="2494029"/>
            <a:ext cx="1495639" cy="5452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71F6DB-95D7-29A1-33D2-6983CB7AD38D}"/>
              </a:ext>
            </a:extLst>
          </p:cNvPr>
          <p:cNvSpPr/>
          <p:nvPr/>
        </p:nvSpPr>
        <p:spPr>
          <a:xfrm>
            <a:off x="5385326" y="1395430"/>
            <a:ext cx="866986" cy="4470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582B77-698D-24BD-8820-8771C017DB97}"/>
              </a:ext>
            </a:extLst>
          </p:cNvPr>
          <p:cNvSpPr/>
          <p:nvPr/>
        </p:nvSpPr>
        <p:spPr>
          <a:xfrm>
            <a:off x="5070998" y="2496230"/>
            <a:ext cx="1495639" cy="5501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D3E1FB-B056-DA18-4231-9F5D18404C2D}"/>
              </a:ext>
            </a:extLst>
          </p:cNvPr>
          <p:cNvSpPr txBox="1"/>
          <p:nvPr/>
        </p:nvSpPr>
        <p:spPr>
          <a:xfrm>
            <a:off x="5549400" y="211614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0504344-CEFB-DCBA-2750-1D2CC4DE753E}"/>
              </a:ext>
            </a:extLst>
          </p:cNvPr>
          <p:cNvSpPr txBox="1"/>
          <p:nvPr/>
        </p:nvSpPr>
        <p:spPr>
          <a:xfrm>
            <a:off x="2338147" y="350758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E6E84CA-64AC-C1C4-D47B-90B686F653A9}"/>
              </a:ext>
            </a:extLst>
          </p:cNvPr>
          <p:cNvSpPr txBox="1"/>
          <p:nvPr/>
        </p:nvSpPr>
        <p:spPr>
          <a:xfrm>
            <a:off x="5525846" y="351899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E1F8C45-9B7F-FED5-A69E-D38D024FCB9D}"/>
              </a:ext>
            </a:extLst>
          </p:cNvPr>
          <p:cNvSpPr txBox="1"/>
          <p:nvPr/>
        </p:nvSpPr>
        <p:spPr>
          <a:xfrm>
            <a:off x="435074" y="4919993"/>
            <a:ext cx="5891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Simulation des </a:t>
            </a:r>
            <a:r>
              <a:rPr lang="en-US" altLang="zh-CN" dirty="0" err="1"/>
              <a:t>Kommunikationsnetzwerks</a:t>
            </a:r>
            <a:r>
              <a:rPr lang="en-US" altLang="zh-CN" dirty="0"/>
              <a:t>: 	</a:t>
            </a:r>
            <a:r>
              <a:rPr lang="en-US" altLang="zh-CN" dirty="0" err="1"/>
              <a:t>OMNeT</a:t>
            </a:r>
            <a:r>
              <a:rPr lang="en-US" altLang="zh-CN" dirty="0"/>
              <a:t>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Simulation der </a:t>
            </a:r>
            <a:r>
              <a:rPr lang="en-US" altLang="zh-CN" dirty="0" err="1"/>
              <a:t>Komponente</a:t>
            </a:r>
            <a:r>
              <a:rPr lang="en-US" altLang="zh-CN" dirty="0"/>
              <a:t>: 		gem5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A27E08C-4DF0-BA50-FB7A-2FD3CDC17719}"/>
              </a:ext>
            </a:extLst>
          </p:cNvPr>
          <p:cNvSpPr/>
          <p:nvPr/>
        </p:nvSpPr>
        <p:spPr>
          <a:xfrm>
            <a:off x="2953529" y="4012910"/>
            <a:ext cx="1035953" cy="5598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48805F6-AB43-B108-232F-CC59EC50C2BD}"/>
              </a:ext>
            </a:extLst>
          </p:cNvPr>
          <p:cNvSpPr/>
          <p:nvPr/>
        </p:nvSpPr>
        <p:spPr>
          <a:xfrm>
            <a:off x="4481360" y="4004879"/>
            <a:ext cx="1144366" cy="5678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</a:t>
            </a:r>
          </a:p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2250694-1971-7CF5-2D07-2385224BD468}"/>
              </a:ext>
            </a:extLst>
          </p:cNvPr>
          <p:cNvSpPr/>
          <p:nvPr/>
        </p:nvSpPr>
        <p:spPr>
          <a:xfrm>
            <a:off x="5995411" y="4003292"/>
            <a:ext cx="1144366" cy="565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CD6AE134-8536-F022-46CC-F5B0E658C6B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rot="5400000">
            <a:off x="3735185" y="410395"/>
            <a:ext cx="651512" cy="35157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D77D7621-35AA-A848-1E2A-A7F19594A5D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1260055" y="2969903"/>
            <a:ext cx="973646" cy="111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561CACD7-1856-915F-43D5-0DAEA8F2FD08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rot="16200000" flipH="1">
            <a:off x="2400462" y="2941865"/>
            <a:ext cx="973645" cy="11684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0BCBDF30-37AE-409B-8F61-34CC1C57FD2C}"/>
              </a:ext>
            </a:extLst>
          </p:cNvPr>
          <p:cNvCxnSpPr>
            <a:cxnSpLocks/>
            <a:stCxn id="9" idx="2"/>
            <a:endCxn id="31" idx="0"/>
          </p:cNvCxnSpPr>
          <p:nvPr/>
        </p:nvCxnSpPr>
        <p:spPr>
          <a:xfrm rot="5400000">
            <a:off x="4956917" y="3142977"/>
            <a:ext cx="958529" cy="7652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7846D7AD-651D-E4B2-B4BC-8393B73BC9D4}"/>
              </a:ext>
            </a:extLst>
          </p:cNvPr>
          <p:cNvCxnSpPr>
            <a:cxnSpLocks/>
            <a:stCxn id="9" idx="2"/>
            <a:endCxn id="33" idx="0"/>
          </p:cNvCxnSpPr>
          <p:nvPr/>
        </p:nvCxnSpPr>
        <p:spPr>
          <a:xfrm rot="16200000" flipH="1">
            <a:off x="5714735" y="3150433"/>
            <a:ext cx="956942" cy="7487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670F5962-C72C-13D8-B6FA-D8860B9F8923}"/>
              </a:ext>
            </a:extLst>
          </p:cNvPr>
          <p:cNvSpPr/>
          <p:nvPr/>
        </p:nvSpPr>
        <p:spPr>
          <a:xfrm>
            <a:off x="8804885" y="2494763"/>
            <a:ext cx="1474667" cy="5515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C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5D258E2-F9AE-AF66-EDDD-6E856D91838A}"/>
              </a:ext>
            </a:extLst>
          </p:cNvPr>
          <p:cNvSpPr txBox="1"/>
          <p:nvPr/>
        </p:nvSpPr>
        <p:spPr>
          <a:xfrm>
            <a:off x="9032933" y="349604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2646D35-0956-0AD2-EE0A-4C8F81729A47}"/>
              </a:ext>
            </a:extLst>
          </p:cNvPr>
          <p:cNvSpPr/>
          <p:nvPr/>
        </p:nvSpPr>
        <p:spPr>
          <a:xfrm>
            <a:off x="7502006" y="3993066"/>
            <a:ext cx="1144366" cy="575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</a:t>
            </a:r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3F3B588-0AAC-9214-91F7-198FE410A02D}"/>
              </a:ext>
            </a:extLst>
          </p:cNvPr>
          <p:cNvSpPr/>
          <p:nvPr/>
        </p:nvSpPr>
        <p:spPr>
          <a:xfrm>
            <a:off x="8962440" y="3989766"/>
            <a:ext cx="1144366" cy="582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814724E1-2233-16CE-0541-D7383CAB7FB3}"/>
              </a:ext>
            </a:extLst>
          </p:cNvPr>
          <p:cNvCxnSpPr>
            <a:cxnSpLocks/>
            <a:stCxn id="67" idx="2"/>
            <a:endCxn id="70" idx="0"/>
          </p:cNvCxnSpPr>
          <p:nvPr/>
        </p:nvCxnSpPr>
        <p:spPr>
          <a:xfrm rot="5400000">
            <a:off x="8334845" y="2785692"/>
            <a:ext cx="946718" cy="14680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E3180E8B-1A08-9955-F559-E9D4B607D5E2}"/>
              </a:ext>
            </a:extLst>
          </p:cNvPr>
          <p:cNvCxnSpPr>
            <a:cxnSpLocks/>
            <a:stCxn id="67" idx="2"/>
            <a:endCxn id="72" idx="0"/>
          </p:cNvCxnSpPr>
          <p:nvPr/>
        </p:nvCxnSpPr>
        <p:spPr>
          <a:xfrm rot="5400000">
            <a:off x="9066712" y="3514259"/>
            <a:ext cx="943418" cy="75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1A49809C-4000-2C7E-2F85-F3F276ABE8B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818818" y="1842517"/>
            <a:ext cx="1" cy="653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5">
            <a:extLst>
              <a:ext uri="{FF2B5EF4-FFF2-40B4-BE49-F238E27FC236}">
                <a16:creationId xmlns:a16="http://schemas.microsoft.com/office/drawing/2014/main" id="{C51BEE07-7541-434D-81E4-DD1D7CDC9CD2}"/>
              </a:ext>
            </a:extLst>
          </p:cNvPr>
          <p:cNvSpPr/>
          <p:nvPr/>
        </p:nvSpPr>
        <p:spPr>
          <a:xfrm>
            <a:off x="1828194" y="4012912"/>
            <a:ext cx="984752" cy="5598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SensorA2</a:t>
            </a:r>
            <a:endParaRPr lang="zh-CN" altLang="en-US" dirty="0"/>
          </a:p>
        </p:txBody>
      </p:sp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95A74286-8CE1-483F-8182-E65BEB1D2340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1816240" y="3526088"/>
            <a:ext cx="973646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71">
            <a:extLst>
              <a:ext uri="{FF2B5EF4-FFF2-40B4-BE49-F238E27FC236}">
                <a16:creationId xmlns:a16="http://schemas.microsoft.com/office/drawing/2014/main" id="{58842693-E95F-4D21-BDD8-45985F4D1CBA}"/>
              </a:ext>
            </a:extLst>
          </p:cNvPr>
          <p:cNvSpPr/>
          <p:nvPr/>
        </p:nvSpPr>
        <p:spPr>
          <a:xfrm>
            <a:off x="10430412" y="3986357"/>
            <a:ext cx="1144366" cy="582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C2</a:t>
            </a:r>
            <a:endParaRPr lang="zh-CN" altLang="en-US" dirty="0"/>
          </a:p>
        </p:txBody>
      </p:sp>
      <p:cxnSp>
        <p:nvCxnSpPr>
          <p:cNvPr id="107" name="Verbinder: gewinkelt 106">
            <a:extLst>
              <a:ext uri="{FF2B5EF4-FFF2-40B4-BE49-F238E27FC236}">
                <a16:creationId xmlns:a16="http://schemas.microsoft.com/office/drawing/2014/main" id="{74B40360-B7CB-4387-B567-EA0837773C3C}"/>
              </a:ext>
            </a:extLst>
          </p:cNvPr>
          <p:cNvCxnSpPr>
            <a:cxnSpLocks/>
            <a:stCxn id="67" idx="2"/>
            <a:endCxn id="105" idx="0"/>
          </p:cNvCxnSpPr>
          <p:nvPr/>
        </p:nvCxnSpPr>
        <p:spPr>
          <a:xfrm rot="16200000" flipH="1">
            <a:off x="9802403" y="2786164"/>
            <a:ext cx="940009" cy="14603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Verbinder: gewinkelt 109">
            <a:extLst>
              <a:ext uri="{FF2B5EF4-FFF2-40B4-BE49-F238E27FC236}">
                <a16:creationId xmlns:a16="http://schemas.microsoft.com/office/drawing/2014/main" id="{22D7AFE9-38EA-4CC2-A6B7-FCD040DFB952}"/>
              </a:ext>
            </a:extLst>
          </p:cNvPr>
          <p:cNvCxnSpPr>
            <a:cxnSpLocks/>
            <a:stCxn id="8" idx="2"/>
            <a:endCxn id="67" idx="0"/>
          </p:cNvCxnSpPr>
          <p:nvPr/>
        </p:nvCxnSpPr>
        <p:spPr>
          <a:xfrm rot="16200000" flipH="1">
            <a:off x="7354396" y="306940"/>
            <a:ext cx="652246" cy="3723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11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83A42-DDF1-487A-9F72-6745764B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Funktionen</a:t>
            </a:r>
            <a:r>
              <a:rPr lang="en-US" dirty="0"/>
              <a:t> </a:t>
            </a:r>
            <a:r>
              <a:rPr lang="en-US" dirty="0" err="1"/>
              <a:t>Darstellung</a:t>
            </a:r>
            <a:endParaRPr lang="de-DE" dirty="0"/>
          </a:p>
        </p:txBody>
      </p:sp>
      <p:sp>
        <p:nvSpPr>
          <p:cNvPr id="36" name="矩形 5">
            <a:extLst>
              <a:ext uri="{FF2B5EF4-FFF2-40B4-BE49-F238E27FC236}">
                <a16:creationId xmlns:a16="http://schemas.microsoft.com/office/drawing/2014/main" id="{D09F44B9-E27D-4802-91AB-31E6980F40D7}"/>
              </a:ext>
            </a:extLst>
          </p:cNvPr>
          <p:cNvSpPr/>
          <p:nvPr/>
        </p:nvSpPr>
        <p:spPr>
          <a:xfrm>
            <a:off x="661222" y="2673760"/>
            <a:ext cx="1474839" cy="55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</a:t>
            </a:r>
          </a:p>
          <a:p>
            <a:pPr algn="ctr"/>
            <a:r>
              <a:rPr lang="en-US" altLang="zh-CN" dirty="0"/>
              <a:t>A2</a:t>
            </a:r>
            <a:endParaRPr lang="zh-CN" altLang="en-US" dirty="0"/>
          </a:p>
        </p:txBody>
      </p:sp>
      <p:sp>
        <p:nvSpPr>
          <p:cNvPr id="37" name="矩形 5">
            <a:extLst>
              <a:ext uri="{FF2B5EF4-FFF2-40B4-BE49-F238E27FC236}">
                <a16:creationId xmlns:a16="http://schemas.microsoft.com/office/drawing/2014/main" id="{A928471B-42C1-40B1-93CA-EC7F45D9FAD7}"/>
              </a:ext>
            </a:extLst>
          </p:cNvPr>
          <p:cNvSpPr/>
          <p:nvPr/>
        </p:nvSpPr>
        <p:spPr>
          <a:xfrm>
            <a:off x="2908872" y="2668292"/>
            <a:ext cx="1474839" cy="55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38" name="矩形 7">
            <a:extLst>
              <a:ext uri="{FF2B5EF4-FFF2-40B4-BE49-F238E27FC236}">
                <a16:creationId xmlns:a16="http://schemas.microsoft.com/office/drawing/2014/main" id="{57C690D7-3BBD-46B9-92CB-174C111CB231}"/>
              </a:ext>
            </a:extLst>
          </p:cNvPr>
          <p:cNvSpPr/>
          <p:nvPr/>
        </p:nvSpPr>
        <p:spPr>
          <a:xfrm>
            <a:off x="5292213" y="2668292"/>
            <a:ext cx="1474839" cy="55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</a:p>
        </p:txBody>
      </p:sp>
      <p:sp>
        <p:nvSpPr>
          <p:cNvPr id="39" name="矩形 8">
            <a:extLst>
              <a:ext uri="{FF2B5EF4-FFF2-40B4-BE49-F238E27FC236}">
                <a16:creationId xmlns:a16="http://schemas.microsoft.com/office/drawing/2014/main" id="{D2478E86-382A-434D-9C78-2BBF5A4B981C}"/>
              </a:ext>
            </a:extLst>
          </p:cNvPr>
          <p:cNvSpPr/>
          <p:nvPr/>
        </p:nvSpPr>
        <p:spPr>
          <a:xfrm>
            <a:off x="7480866" y="2668292"/>
            <a:ext cx="1474839" cy="55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40" name="矩形 32">
            <a:extLst>
              <a:ext uri="{FF2B5EF4-FFF2-40B4-BE49-F238E27FC236}">
                <a16:creationId xmlns:a16="http://schemas.microsoft.com/office/drawing/2014/main" id="{5B7F4C4F-5F65-4E11-AE23-5C9F541E06D5}"/>
              </a:ext>
            </a:extLst>
          </p:cNvPr>
          <p:cNvSpPr/>
          <p:nvPr/>
        </p:nvSpPr>
        <p:spPr>
          <a:xfrm>
            <a:off x="9828808" y="2663056"/>
            <a:ext cx="1474838" cy="565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sp>
        <p:nvSpPr>
          <p:cNvPr id="41" name="矩形 5">
            <a:extLst>
              <a:ext uri="{FF2B5EF4-FFF2-40B4-BE49-F238E27FC236}">
                <a16:creationId xmlns:a16="http://schemas.microsoft.com/office/drawing/2014/main" id="{1B0D22E8-0455-4E7E-A44D-9EFB40F1C4BA}"/>
              </a:ext>
            </a:extLst>
          </p:cNvPr>
          <p:cNvSpPr/>
          <p:nvPr/>
        </p:nvSpPr>
        <p:spPr>
          <a:xfrm>
            <a:off x="661222" y="4298137"/>
            <a:ext cx="1474839" cy="55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</a:t>
            </a:r>
          </a:p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42" name="矩形 5">
            <a:extLst>
              <a:ext uri="{FF2B5EF4-FFF2-40B4-BE49-F238E27FC236}">
                <a16:creationId xmlns:a16="http://schemas.microsoft.com/office/drawing/2014/main" id="{78FDE278-1705-465E-95E0-45F642AECDC8}"/>
              </a:ext>
            </a:extLst>
          </p:cNvPr>
          <p:cNvSpPr/>
          <p:nvPr/>
        </p:nvSpPr>
        <p:spPr>
          <a:xfrm>
            <a:off x="2908872" y="4292669"/>
            <a:ext cx="1474839" cy="55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43" name="矩形 7">
            <a:extLst>
              <a:ext uri="{FF2B5EF4-FFF2-40B4-BE49-F238E27FC236}">
                <a16:creationId xmlns:a16="http://schemas.microsoft.com/office/drawing/2014/main" id="{8C54FB6B-0346-4932-8C08-A6C775B5AABA}"/>
              </a:ext>
            </a:extLst>
          </p:cNvPr>
          <p:cNvSpPr/>
          <p:nvPr/>
        </p:nvSpPr>
        <p:spPr>
          <a:xfrm>
            <a:off x="5289260" y="4583295"/>
            <a:ext cx="1474839" cy="55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</a:p>
        </p:txBody>
      </p:sp>
      <p:sp>
        <p:nvSpPr>
          <p:cNvPr id="44" name="矩形 8">
            <a:extLst>
              <a:ext uri="{FF2B5EF4-FFF2-40B4-BE49-F238E27FC236}">
                <a16:creationId xmlns:a16="http://schemas.microsoft.com/office/drawing/2014/main" id="{C336B203-6B64-488F-98BC-37149F290F7A}"/>
              </a:ext>
            </a:extLst>
          </p:cNvPr>
          <p:cNvSpPr/>
          <p:nvPr/>
        </p:nvSpPr>
        <p:spPr>
          <a:xfrm>
            <a:off x="7480866" y="4583295"/>
            <a:ext cx="1474839" cy="55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C</a:t>
            </a:r>
            <a:endParaRPr lang="zh-CN" altLang="en-US" dirty="0"/>
          </a:p>
        </p:txBody>
      </p:sp>
      <p:sp>
        <p:nvSpPr>
          <p:cNvPr id="45" name="矩形 32">
            <a:extLst>
              <a:ext uri="{FF2B5EF4-FFF2-40B4-BE49-F238E27FC236}">
                <a16:creationId xmlns:a16="http://schemas.microsoft.com/office/drawing/2014/main" id="{8E90CFF3-5886-4268-97CF-A0A9F5B8806F}"/>
              </a:ext>
            </a:extLst>
          </p:cNvPr>
          <p:cNvSpPr/>
          <p:nvPr/>
        </p:nvSpPr>
        <p:spPr>
          <a:xfrm>
            <a:off x="9886819" y="4287433"/>
            <a:ext cx="1474838" cy="565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46" name="矩形 32">
            <a:extLst>
              <a:ext uri="{FF2B5EF4-FFF2-40B4-BE49-F238E27FC236}">
                <a16:creationId xmlns:a16="http://schemas.microsoft.com/office/drawing/2014/main" id="{1461BDBF-9CB0-4C09-A511-033DEBEEAA56}"/>
              </a:ext>
            </a:extLst>
          </p:cNvPr>
          <p:cNvSpPr/>
          <p:nvPr/>
        </p:nvSpPr>
        <p:spPr>
          <a:xfrm>
            <a:off x="9886819" y="4929048"/>
            <a:ext cx="1474838" cy="565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C2</a:t>
            </a:r>
            <a:endParaRPr lang="zh-CN" altLang="en-US" dirty="0"/>
          </a:p>
        </p:txBody>
      </p:sp>
      <p:sp>
        <p:nvSpPr>
          <p:cNvPr id="47" name="矩形 5">
            <a:extLst>
              <a:ext uri="{FF2B5EF4-FFF2-40B4-BE49-F238E27FC236}">
                <a16:creationId xmlns:a16="http://schemas.microsoft.com/office/drawing/2014/main" id="{F63EB0FA-BF9E-413A-A464-D60AD73C630A}"/>
              </a:ext>
            </a:extLst>
          </p:cNvPr>
          <p:cNvSpPr/>
          <p:nvPr/>
        </p:nvSpPr>
        <p:spPr>
          <a:xfrm>
            <a:off x="661222" y="4934284"/>
            <a:ext cx="1474839" cy="55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</a:t>
            </a:r>
          </a:p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sp>
        <p:nvSpPr>
          <p:cNvPr id="48" name="矩形 5">
            <a:extLst>
              <a:ext uri="{FF2B5EF4-FFF2-40B4-BE49-F238E27FC236}">
                <a16:creationId xmlns:a16="http://schemas.microsoft.com/office/drawing/2014/main" id="{946B480C-7E0B-4A3B-B2DD-6CB63760202C}"/>
              </a:ext>
            </a:extLst>
          </p:cNvPr>
          <p:cNvSpPr/>
          <p:nvPr/>
        </p:nvSpPr>
        <p:spPr>
          <a:xfrm>
            <a:off x="2908871" y="4934284"/>
            <a:ext cx="1474839" cy="559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7F699031-634C-47FA-9189-F29575DA9F13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V="1">
            <a:off x="2136061" y="2948214"/>
            <a:ext cx="772811" cy="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2BE6DCF-E68D-4BB1-9A3E-811AC1CDCD70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4383711" y="2948214"/>
            <a:ext cx="908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83493DAE-DB58-4C94-B3EA-5D5B5568F6E2}"/>
              </a:ext>
            </a:extLst>
          </p:cNvPr>
          <p:cNvCxnSpPr>
            <a:endCxn id="39" idx="1"/>
          </p:cNvCxnSpPr>
          <p:nvPr/>
        </p:nvCxnSpPr>
        <p:spPr>
          <a:xfrm>
            <a:off x="6764099" y="2945596"/>
            <a:ext cx="716767" cy="2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7AA10D46-BE70-4598-80FB-F0C5431B0828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8955705" y="2945596"/>
            <a:ext cx="873103" cy="2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4748E5CA-33F1-4787-8071-7F779A3ADE78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2136061" y="4572591"/>
            <a:ext cx="772811" cy="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48F73A6A-2FEE-4490-93E0-36C4F1198FA6}"/>
              </a:ext>
            </a:extLst>
          </p:cNvPr>
          <p:cNvCxnSpPr>
            <a:stCxn id="47" idx="3"/>
            <a:endCxn id="48" idx="1"/>
          </p:cNvCxnSpPr>
          <p:nvPr/>
        </p:nvCxnSpPr>
        <p:spPr>
          <a:xfrm>
            <a:off x="2136061" y="5214206"/>
            <a:ext cx="772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E211CE89-0F50-408E-B6BC-58976855C418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4383711" y="4572591"/>
            <a:ext cx="905549" cy="29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DBD9F9C0-3C72-4C44-B876-4A6A8C78DEBE}"/>
              </a:ext>
            </a:extLst>
          </p:cNvPr>
          <p:cNvCxnSpPr>
            <a:stCxn id="48" idx="3"/>
            <a:endCxn id="43" idx="1"/>
          </p:cNvCxnSpPr>
          <p:nvPr/>
        </p:nvCxnSpPr>
        <p:spPr>
          <a:xfrm flipV="1">
            <a:off x="4383710" y="4863217"/>
            <a:ext cx="905550" cy="35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3C16C174-6FC7-433A-A0C9-B57476A4AF78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6764099" y="4863217"/>
            <a:ext cx="716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2A6EFCA1-EF97-4E4B-8B3D-4CFFC7B9AAED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 flipV="1">
            <a:off x="8955705" y="4569973"/>
            <a:ext cx="931114" cy="293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9E9E3110-7BC3-409E-972C-E61EA4AED668}"/>
              </a:ext>
            </a:extLst>
          </p:cNvPr>
          <p:cNvCxnSpPr>
            <a:stCxn id="46" idx="1"/>
            <a:endCxn id="44" idx="3"/>
          </p:cNvCxnSpPr>
          <p:nvPr/>
        </p:nvCxnSpPr>
        <p:spPr>
          <a:xfrm flipH="1" flipV="1">
            <a:off x="8955705" y="4863217"/>
            <a:ext cx="931114" cy="348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EA66826A-CA4B-49E4-9087-B8E204C2476C}"/>
              </a:ext>
            </a:extLst>
          </p:cNvPr>
          <p:cNvSpPr/>
          <p:nvPr/>
        </p:nvSpPr>
        <p:spPr>
          <a:xfrm>
            <a:off x="560439" y="1842862"/>
            <a:ext cx="10970339" cy="1792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444" rIns="127444" rtlCol="0" anchor="t"/>
          <a:lstStyle/>
          <a:p>
            <a:r>
              <a:rPr lang="en-US" dirty="0" err="1">
                <a:solidFill>
                  <a:srgbClr val="4472C4"/>
                </a:solidFill>
              </a:rPr>
              <a:t>Einfache</a:t>
            </a:r>
            <a:r>
              <a:rPr lang="en-US" dirty="0">
                <a:solidFill>
                  <a:srgbClr val="4472C4"/>
                </a:solidFill>
              </a:rPr>
              <a:t> </a:t>
            </a:r>
            <a:r>
              <a:rPr lang="en-US" dirty="0" err="1">
                <a:solidFill>
                  <a:srgbClr val="4472C4"/>
                </a:solidFill>
              </a:rPr>
              <a:t>Funktion</a:t>
            </a:r>
            <a:endParaRPr lang="en-US" dirty="0">
              <a:solidFill>
                <a:srgbClr val="4472C4"/>
              </a:solidFill>
            </a:endParaRPr>
          </a:p>
          <a:p>
            <a:pPr algn="ctr"/>
            <a:endParaRPr lang="de-DE" dirty="0">
              <a:solidFill>
                <a:srgbClr val="4472C4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30EBA54-FEA0-4C22-A1D3-7DA1D6339E3C}"/>
              </a:ext>
            </a:extLst>
          </p:cNvPr>
          <p:cNvSpPr/>
          <p:nvPr/>
        </p:nvSpPr>
        <p:spPr>
          <a:xfrm>
            <a:off x="560439" y="3793600"/>
            <a:ext cx="10970339" cy="19459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7444" rIns="127444" rtlCol="0" anchor="t"/>
          <a:lstStyle/>
          <a:p>
            <a:r>
              <a:rPr lang="en-US" dirty="0" err="1">
                <a:solidFill>
                  <a:srgbClr val="4472C4"/>
                </a:solidFill>
              </a:rPr>
              <a:t>Komplexe</a:t>
            </a:r>
            <a:r>
              <a:rPr lang="en-US" dirty="0">
                <a:solidFill>
                  <a:srgbClr val="4472C4"/>
                </a:solidFill>
              </a:rPr>
              <a:t> </a:t>
            </a:r>
            <a:r>
              <a:rPr lang="en-US" dirty="0" err="1">
                <a:solidFill>
                  <a:srgbClr val="4472C4"/>
                </a:solidFill>
              </a:rPr>
              <a:t>Funktion</a:t>
            </a:r>
            <a:endParaRPr lang="en-US" dirty="0">
              <a:solidFill>
                <a:srgbClr val="4472C4"/>
              </a:solidFill>
            </a:endParaRPr>
          </a:p>
          <a:p>
            <a:pPr algn="ctr"/>
            <a:endParaRPr lang="de-DE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4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4F215E87-46B6-269B-7E1B-2B8873A3F9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4F215E87-46B6-269B-7E1B-2B8873A3F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357E687-E9BD-E951-ECF9-B68A74DB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 err="1"/>
              <a:t>Projektion</a:t>
            </a:r>
            <a:r>
              <a:rPr lang="en-US" altLang="zh-CN" dirty="0"/>
              <a:t> von 2 </a:t>
            </a:r>
            <a:r>
              <a:rPr lang="en-US" altLang="zh-CN" dirty="0" err="1"/>
              <a:t>Funktionen</a:t>
            </a:r>
            <a:r>
              <a:rPr lang="en-US" altLang="zh-CN" dirty="0"/>
              <a:t> auf die </a:t>
            </a:r>
            <a:r>
              <a:rPr lang="en-US" altLang="zh-CN" dirty="0" err="1"/>
              <a:t>Architektur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E1F8C45-9B7F-FED5-A69E-D38D024FCB9D}"/>
              </a:ext>
            </a:extLst>
          </p:cNvPr>
          <p:cNvSpPr txBox="1"/>
          <p:nvPr/>
        </p:nvSpPr>
        <p:spPr>
          <a:xfrm>
            <a:off x="435074" y="4919993"/>
            <a:ext cx="5891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Simulation des </a:t>
            </a:r>
            <a:r>
              <a:rPr lang="en-US" altLang="zh-CN" dirty="0" err="1"/>
              <a:t>Kommunikationsnetzwerks</a:t>
            </a:r>
            <a:r>
              <a:rPr lang="en-US" altLang="zh-CN" dirty="0"/>
              <a:t>: 	</a:t>
            </a:r>
            <a:r>
              <a:rPr lang="en-US" altLang="zh-CN" dirty="0" err="1"/>
              <a:t>OMNeT</a:t>
            </a:r>
            <a:r>
              <a:rPr lang="en-US" altLang="zh-CN" dirty="0"/>
              <a:t>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Simulation der </a:t>
            </a:r>
            <a:r>
              <a:rPr lang="en-US" altLang="zh-CN" dirty="0" err="1"/>
              <a:t>Komponente</a:t>
            </a:r>
            <a:r>
              <a:rPr lang="en-US" altLang="zh-CN" dirty="0"/>
              <a:t>: 		gem5</a:t>
            </a:r>
            <a:endParaRPr lang="zh-CN" altLang="en-US" dirty="0"/>
          </a:p>
        </p:txBody>
      </p:sp>
      <p:sp>
        <p:nvSpPr>
          <p:cNvPr id="102" name="矩形 5">
            <a:extLst>
              <a:ext uri="{FF2B5EF4-FFF2-40B4-BE49-F238E27FC236}">
                <a16:creationId xmlns:a16="http://schemas.microsoft.com/office/drawing/2014/main" id="{A6D4E882-0C51-43FB-A2D1-89FFB8581461}"/>
              </a:ext>
            </a:extLst>
          </p:cNvPr>
          <p:cNvSpPr/>
          <p:nvPr/>
        </p:nvSpPr>
        <p:spPr>
          <a:xfrm>
            <a:off x="698316" y="4012911"/>
            <a:ext cx="984752" cy="5598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SensorA1</a:t>
            </a:r>
            <a:endParaRPr lang="zh-CN" altLang="en-US" dirty="0"/>
          </a:p>
        </p:txBody>
      </p:sp>
      <p:sp>
        <p:nvSpPr>
          <p:cNvPr id="103" name="矩形 6">
            <a:extLst>
              <a:ext uri="{FF2B5EF4-FFF2-40B4-BE49-F238E27FC236}">
                <a16:creationId xmlns:a16="http://schemas.microsoft.com/office/drawing/2014/main" id="{82919406-F729-46FB-84AB-A7D7162AF5D5}"/>
              </a:ext>
            </a:extLst>
          </p:cNvPr>
          <p:cNvSpPr/>
          <p:nvPr/>
        </p:nvSpPr>
        <p:spPr>
          <a:xfrm>
            <a:off x="1555243" y="2494029"/>
            <a:ext cx="1495639" cy="54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</a:t>
            </a:r>
          </a:p>
          <a:p>
            <a:pPr algn="ctr"/>
            <a:endParaRPr lang="zh-CN" altLang="en-US" dirty="0"/>
          </a:p>
        </p:txBody>
      </p:sp>
      <p:sp>
        <p:nvSpPr>
          <p:cNvPr id="104" name="矩形 7">
            <a:extLst>
              <a:ext uri="{FF2B5EF4-FFF2-40B4-BE49-F238E27FC236}">
                <a16:creationId xmlns:a16="http://schemas.microsoft.com/office/drawing/2014/main" id="{5FA585FD-5800-42AF-BAB6-3ACDCF6D5F62}"/>
              </a:ext>
            </a:extLst>
          </p:cNvPr>
          <p:cNvSpPr/>
          <p:nvPr/>
        </p:nvSpPr>
        <p:spPr>
          <a:xfrm>
            <a:off x="5385326" y="1395430"/>
            <a:ext cx="866986" cy="44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</a:p>
          <a:p>
            <a:pPr algn="ctr"/>
            <a:endParaRPr lang="zh-CN" altLang="en-US" dirty="0"/>
          </a:p>
        </p:txBody>
      </p:sp>
      <p:sp>
        <p:nvSpPr>
          <p:cNvPr id="105" name="矩形 8">
            <a:extLst>
              <a:ext uri="{FF2B5EF4-FFF2-40B4-BE49-F238E27FC236}">
                <a16:creationId xmlns:a16="http://schemas.microsoft.com/office/drawing/2014/main" id="{53B66EBE-8744-44FC-9D64-D7BC30D215E7}"/>
              </a:ext>
            </a:extLst>
          </p:cNvPr>
          <p:cNvSpPr/>
          <p:nvPr/>
        </p:nvSpPr>
        <p:spPr>
          <a:xfrm>
            <a:off x="5070998" y="2496230"/>
            <a:ext cx="1495639" cy="55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</a:t>
            </a:r>
          </a:p>
          <a:p>
            <a:pPr algn="ctr"/>
            <a:endParaRPr lang="zh-CN" altLang="en-US" dirty="0"/>
          </a:p>
        </p:txBody>
      </p:sp>
      <p:sp>
        <p:nvSpPr>
          <p:cNvPr id="106" name="文本框 20">
            <a:extLst>
              <a:ext uri="{FF2B5EF4-FFF2-40B4-BE49-F238E27FC236}">
                <a16:creationId xmlns:a16="http://schemas.microsoft.com/office/drawing/2014/main" id="{B9B08486-5FEB-4848-83FD-08E52B61C21E}"/>
              </a:ext>
            </a:extLst>
          </p:cNvPr>
          <p:cNvSpPr txBox="1"/>
          <p:nvPr/>
        </p:nvSpPr>
        <p:spPr>
          <a:xfrm>
            <a:off x="5549400" y="211614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107" name="文本框 21">
            <a:extLst>
              <a:ext uri="{FF2B5EF4-FFF2-40B4-BE49-F238E27FC236}">
                <a16:creationId xmlns:a16="http://schemas.microsoft.com/office/drawing/2014/main" id="{CCBDD736-8519-432A-99A2-9275A17F06D3}"/>
              </a:ext>
            </a:extLst>
          </p:cNvPr>
          <p:cNvSpPr txBox="1"/>
          <p:nvPr/>
        </p:nvSpPr>
        <p:spPr>
          <a:xfrm>
            <a:off x="2338147" y="350758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</a:t>
            </a:r>
            <a:endParaRPr lang="zh-CN" altLang="en-US" dirty="0"/>
          </a:p>
        </p:txBody>
      </p:sp>
      <p:sp>
        <p:nvSpPr>
          <p:cNvPr id="108" name="文本框 22">
            <a:extLst>
              <a:ext uri="{FF2B5EF4-FFF2-40B4-BE49-F238E27FC236}">
                <a16:creationId xmlns:a16="http://schemas.microsoft.com/office/drawing/2014/main" id="{6B2B774F-1F2E-4865-9A7A-7B0CDFF56B09}"/>
              </a:ext>
            </a:extLst>
          </p:cNvPr>
          <p:cNvSpPr txBox="1"/>
          <p:nvPr/>
        </p:nvSpPr>
        <p:spPr>
          <a:xfrm>
            <a:off x="5525846" y="351899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</a:t>
            </a:r>
            <a:endParaRPr lang="zh-CN" altLang="en-US" dirty="0"/>
          </a:p>
        </p:txBody>
      </p:sp>
      <p:sp>
        <p:nvSpPr>
          <p:cNvPr id="109" name="矩形 27">
            <a:extLst>
              <a:ext uri="{FF2B5EF4-FFF2-40B4-BE49-F238E27FC236}">
                <a16:creationId xmlns:a16="http://schemas.microsoft.com/office/drawing/2014/main" id="{F4FC95D3-2F55-40CD-918C-FCC311CD7608}"/>
              </a:ext>
            </a:extLst>
          </p:cNvPr>
          <p:cNvSpPr/>
          <p:nvPr/>
        </p:nvSpPr>
        <p:spPr>
          <a:xfrm>
            <a:off x="2953529" y="4012910"/>
            <a:ext cx="1035953" cy="5598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110" name="矩形 30">
            <a:extLst>
              <a:ext uri="{FF2B5EF4-FFF2-40B4-BE49-F238E27FC236}">
                <a16:creationId xmlns:a16="http://schemas.microsoft.com/office/drawing/2014/main" id="{B102C93B-D6FB-406B-85AB-32253F83B9C7}"/>
              </a:ext>
            </a:extLst>
          </p:cNvPr>
          <p:cNvSpPr/>
          <p:nvPr/>
        </p:nvSpPr>
        <p:spPr>
          <a:xfrm>
            <a:off x="4481360" y="4004879"/>
            <a:ext cx="1144366" cy="567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</a:t>
            </a:r>
          </a:p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sp>
        <p:nvSpPr>
          <p:cNvPr id="111" name="矩形 32">
            <a:extLst>
              <a:ext uri="{FF2B5EF4-FFF2-40B4-BE49-F238E27FC236}">
                <a16:creationId xmlns:a16="http://schemas.microsoft.com/office/drawing/2014/main" id="{77D80B45-1417-49C7-B0C0-0790C9C54996}"/>
              </a:ext>
            </a:extLst>
          </p:cNvPr>
          <p:cNvSpPr/>
          <p:nvPr/>
        </p:nvSpPr>
        <p:spPr>
          <a:xfrm>
            <a:off x="5995411" y="4003292"/>
            <a:ext cx="1144366" cy="565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cxnSp>
        <p:nvCxnSpPr>
          <p:cNvPr id="112" name="连接符: 肘形 41">
            <a:extLst>
              <a:ext uri="{FF2B5EF4-FFF2-40B4-BE49-F238E27FC236}">
                <a16:creationId xmlns:a16="http://schemas.microsoft.com/office/drawing/2014/main" id="{01BAF553-1DB3-46FB-9848-0170085F5E1E}"/>
              </a:ext>
            </a:extLst>
          </p:cNvPr>
          <p:cNvCxnSpPr>
            <a:cxnSpLocks/>
            <a:stCxn id="104" idx="2"/>
            <a:endCxn id="103" idx="0"/>
          </p:cNvCxnSpPr>
          <p:nvPr/>
        </p:nvCxnSpPr>
        <p:spPr>
          <a:xfrm rot="5400000">
            <a:off x="3735185" y="410395"/>
            <a:ext cx="651512" cy="35157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连接符: 肘形 47">
            <a:extLst>
              <a:ext uri="{FF2B5EF4-FFF2-40B4-BE49-F238E27FC236}">
                <a16:creationId xmlns:a16="http://schemas.microsoft.com/office/drawing/2014/main" id="{5F331F24-78F2-44E5-8AF7-8B4A021D74D0}"/>
              </a:ext>
            </a:extLst>
          </p:cNvPr>
          <p:cNvCxnSpPr>
            <a:cxnSpLocks/>
            <a:stCxn id="103" idx="2"/>
            <a:endCxn id="102" idx="0"/>
          </p:cNvCxnSpPr>
          <p:nvPr/>
        </p:nvCxnSpPr>
        <p:spPr>
          <a:xfrm rot="5400000">
            <a:off x="1260055" y="2969903"/>
            <a:ext cx="973646" cy="111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肘形 49">
            <a:extLst>
              <a:ext uri="{FF2B5EF4-FFF2-40B4-BE49-F238E27FC236}">
                <a16:creationId xmlns:a16="http://schemas.microsoft.com/office/drawing/2014/main" id="{1FD95864-AF78-4171-8F1B-1911366A3EA6}"/>
              </a:ext>
            </a:extLst>
          </p:cNvPr>
          <p:cNvCxnSpPr>
            <a:cxnSpLocks/>
            <a:stCxn id="103" idx="2"/>
            <a:endCxn id="109" idx="0"/>
          </p:cNvCxnSpPr>
          <p:nvPr/>
        </p:nvCxnSpPr>
        <p:spPr>
          <a:xfrm rot="16200000" flipH="1">
            <a:off x="2400462" y="2941865"/>
            <a:ext cx="973645" cy="11684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肘形 52">
            <a:extLst>
              <a:ext uri="{FF2B5EF4-FFF2-40B4-BE49-F238E27FC236}">
                <a16:creationId xmlns:a16="http://schemas.microsoft.com/office/drawing/2014/main" id="{85185E26-BB3C-4631-B0EB-777EB624E904}"/>
              </a:ext>
            </a:extLst>
          </p:cNvPr>
          <p:cNvCxnSpPr>
            <a:cxnSpLocks/>
            <a:stCxn id="105" idx="2"/>
            <a:endCxn id="110" idx="0"/>
          </p:cNvCxnSpPr>
          <p:nvPr/>
        </p:nvCxnSpPr>
        <p:spPr>
          <a:xfrm rot="5400000">
            <a:off x="4956917" y="3142977"/>
            <a:ext cx="958529" cy="7652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肘形 55">
            <a:extLst>
              <a:ext uri="{FF2B5EF4-FFF2-40B4-BE49-F238E27FC236}">
                <a16:creationId xmlns:a16="http://schemas.microsoft.com/office/drawing/2014/main" id="{9E654B13-6704-4772-AC30-8D1CDFBCAC42}"/>
              </a:ext>
            </a:extLst>
          </p:cNvPr>
          <p:cNvCxnSpPr>
            <a:cxnSpLocks/>
            <a:stCxn id="105" idx="2"/>
            <a:endCxn id="111" idx="0"/>
          </p:cNvCxnSpPr>
          <p:nvPr/>
        </p:nvCxnSpPr>
        <p:spPr>
          <a:xfrm rot="16200000" flipH="1">
            <a:off x="5714735" y="3150433"/>
            <a:ext cx="956942" cy="7487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66">
            <a:extLst>
              <a:ext uri="{FF2B5EF4-FFF2-40B4-BE49-F238E27FC236}">
                <a16:creationId xmlns:a16="http://schemas.microsoft.com/office/drawing/2014/main" id="{6E8D885D-0EF3-4201-99CC-73001CFF267A}"/>
              </a:ext>
            </a:extLst>
          </p:cNvPr>
          <p:cNvSpPr/>
          <p:nvPr/>
        </p:nvSpPr>
        <p:spPr>
          <a:xfrm>
            <a:off x="8804885" y="2494763"/>
            <a:ext cx="1474667" cy="551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C</a:t>
            </a:r>
            <a:endParaRPr lang="zh-CN" altLang="en-US" dirty="0"/>
          </a:p>
        </p:txBody>
      </p:sp>
      <p:sp>
        <p:nvSpPr>
          <p:cNvPr id="118" name="文本框 68">
            <a:extLst>
              <a:ext uri="{FF2B5EF4-FFF2-40B4-BE49-F238E27FC236}">
                <a16:creationId xmlns:a16="http://schemas.microsoft.com/office/drawing/2014/main" id="{7EBAF0D7-4A0E-4A8B-B10A-15466CAE6F3B}"/>
              </a:ext>
            </a:extLst>
          </p:cNvPr>
          <p:cNvSpPr txBox="1"/>
          <p:nvPr/>
        </p:nvSpPr>
        <p:spPr>
          <a:xfrm>
            <a:off x="9032933" y="349604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</a:t>
            </a:r>
            <a:endParaRPr lang="zh-CN" altLang="en-US" dirty="0"/>
          </a:p>
        </p:txBody>
      </p:sp>
      <p:sp>
        <p:nvSpPr>
          <p:cNvPr id="119" name="矩形 69">
            <a:extLst>
              <a:ext uri="{FF2B5EF4-FFF2-40B4-BE49-F238E27FC236}">
                <a16:creationId xmlns:a16="http://schemas.microsoft.com/office/drawing/2014/main" id="{00CA6CF1-7989-486E-BA14-9C7D42449919}"/>
              </a:ext>
            </a:extLst>
          </p:cNvPr>
          <p:cNvSpPr/>
          <p:nvPr/>
        </p:nvSpPr>
        <p:spPr>
          <a:xfrm>
            <a:off x="7502006" y="3993066"/>
            <a:ext cx="1144366" cy="575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</a:t>
            </a:r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120" name="矩形 71">
            <a:extLst>
              <a:ext uri="{FF2B5EF4-FFF2-40B4-BE49-F238E27FC236}">
                <a16:creationId xmlns:a16="http://schemas.microsoft.com/office/drawing/2014/main" id="{7D27F7F0-B089-4716-B5AA-207A6270D5EE}"/>
              </a:ext>
            </a:extLst>
          </p:cNvPr>
          <p:cNvSpPr/>
          <p:nvPr/>
        </p:nvSpPr>
        <p:spPr>
          <a:xfrm>
            <a:off x="8962440" y="3989766"/>
            <a:ext cx="1144366" cy="5829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cxnSp>
        <p:nvCxnSpPr>
          <p:cNvPr id="121" name="连接符: 肘形 73">
            <a:extLst>
              <a:ext uri="{FF2B5EF4-FFF2-40B4-BE49-F238E27FC236}">
                <a16:creationId xmlns:a16="http://schemas.microsoft.com/office/drawing/2014/main" id="{F7778546-1D17-4FF3-9F1E-BDAB7D401498}"/>
              </a:ext>
            </a:extLst>
          </p:cNvPr>
          <p:cNvCxnSpPr>
            <a:cxnSpLocks/>
            <a:stCxn id="117" idx="2"/>
            <a:endCxn id="119" idx="0"/>
          </p:cNvCxnSpPr>
          <p:nvPr/>
        </p:nvCxnSpPr>
        <p:spPr>
          <a:xfrm rot="5400000">
            <a:off x="8334845" y="2785692"/>
            <a:ext cx="946718" cy="14680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肘形 74">
            <a:extLst>
              <a:ext uri="{FF2B5EF4-FFF2-40B4-BE49-F238E27FC236}">
                <a16:creationId xmlns:a16="http://schemas.microsoft.com/office/drawing/2014/main" id="{0989568A-21A6-47F0-80E7-97389E0C5931}"/>
              </a:ext>
            </a:extLst>
          </p:cNvPr>
          <p:cNvCxnSpPr>
            <a:cxnSpLocks/>
            <a:stCxn id="117" idx="2"/>
            <a:endCxn id="120" idx="0"/>
          </p:cNvCxnSpPr>
          <p:nvPr/>
        </p:nvCxnSpPr>
        <p:spPr>
          <a:xfrm rot="5400000">
            <a:off x="9066712" y="3514259"/>
            <a:ext cx="943418" cy="75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76">
            <a:extLst>
              <a:ext uri="{FF2B5EF4-FFF2-40B4-BE49-F238E27FC236}">
                <a16:creationId xmlns:a16="http://schemas.microsoft.com/office/drawing/2014/main" id="{ECA52F69-FFFD-4BB4-BAC8-D6ADF694047A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5818818" y="1842517"/>
            <a:ext cx="1" cy="653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5">
            <a:extLst>
              <a:ext uri="{FF2B5EF4-FFF2-40B4-BE49-F238E27FC236}">
                <a16:creationId xmlns:a16="http://schemas.microsoft.com/office/drawing/2014/main" id="{C8832EB5-2102-4E41-970C-B372523940BE}"/>
              </a:ext>
            </a:extLst>
          </p:cNvPr>
          <p:cNvSpPr/>
          <p:nvPr/>
        </p:nvSpPr>
        <p:spPr>
          <a:xfrm>
            <a:off x="1828194" y="4012912"/>
            <a:ext cx="984752" cy="55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SensorA2</a:t>
            </a:r>
            <a:endParaRPr lang="zh-CN" altLang="en-US" dirty="0"/>
          </a:p>
        </p:txBody>
      </p: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E6308863-3BC9-4AED-B423-D20498568568}"/>
              </a:ext>
            </a:extLst>
          </p:cNvPr>
          <p:cNvCxnSpPr>
            <a:cxnSpLocks/>
            <a:stCxn id="103" idx="2"/>
          </p:cNvCxnSpPr>
          <p:nvPr/>
        </p:nvCxnSpPr>
        <p:spPr>
          <a:xfrm rot="5400000">
            <a:off x="1816240" y="3526088"/>
            <a:ext cx="973646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71">
            <a:extLst>
              <a:ext uri="{FF2B5EF4-FFF2-40B4-BE49-F238E27FC236}">
                <a16:creationId xmlns:a16="http://schemas.microsoft.com/office/drawing/2014/main" id="{6ED3FAA9-0A2C-4EDE-A177-6EE7E0308D9C}"/>
              </a:ext>
            </a:extLst>
          </p:cNvPr>
          <p:cNvSpPr/>
          <p:nvPr/>
        </p:nvSpPr>
        <p:spPr>
          <a:xfrm>
            <a:off x="10430412" y="3986357"/>
            <a:ext cx="1144366" cy="582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C2</a:t>
            </a:r>
            <a:endParaRPr lang="zh-CN" altLang="en-US" dirty="0"/>
          </a:p>
        </p:txBody>
      </p:sp>
      <p:cxnSp>
        <p:nvCxnSpPr>
          <p:cNvPr id="127" name="Verbinder: gewinkelt 126">
            <a:extLst>
              <a:ext uri="{FF2B5EF4-FFF2-40B4-BE49-F238E27FC236}">
                <a16:creationId xmlns:a16="http://schemas.microsoft.com/office/drawing/2014/main" id="{20699739-0D89-4748-93D5-096FDF3CF843}"/>
              </a:ext>
            </a:extLst>
          </p:cNvPr>
          <p:cNvCxnSpPr>
            <a:cxnSpLocks/>
            <a:stCxn id="117" idx="2"/>
            <a:endCxn id="126" idx="0"/>
          </p:cNvCxnSpPr>
          <p:nvPr/>
        </p:nvCxnSpPr>
        <p:spPr>
          <a:xfrm rot="16200000" flipH="1">
            <a:off x="9802403" y="2786164"/>
            <a:ext cx="940009" cy="14603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Verbinder: gewinkelt 127">
            <a:extLst>
              <a:ext uri="{FF2B5EF4-FFF2-40B4-BE49-F238E27FC236}">
                <a16:creationId xmlns:a16="http://schemas.microsoft.com/office/drawing/2014/main" id="{C8058D5A-C88F-4DB2-BAEE-3BD556FD6F28}"/>
              </a:ext>
            </a:extLst>
          </p:cNvPr>
          <p:cNvCxnSpPr>
            <a:cxnSpLocks/>
            <a:stCxn id="104" idx="2"/>
            <a:endCxn id="117" idx="0"/>
          </p:cNvCxnSpPr>
          <p:nvPr/>
        </p:nvCxnSpPr>
        <p:spPr>
          <a:xfrm rot="16200000" flipH="1">
            <a:off x="7354396" y="306940"/>
            <a:ext cx="652246" cy="3723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6">
            <a:extLst>
              <a:ext uri="{FF2B5EF4-FFF2-40B4-BE49-F238E27FC236}">
                <a16:creationId xmlns:a16="http://schemas.microsoft.com/office/drawing/2014/main" id="{C75B67C6-E44A-4E08-B9BA-2A044850EC7D}"/>
              </a:ext>
            </a:extLst>
          </p:cNvPr>
          <p:cNvSpPr/>
          <p:nvPr/>
        </p:nvSpPr>
        <p:spPr>
          <a:xfrm>
            <a:off x="1555243" y="2756424"/>
            <a:ext cx="1495639" cy="2891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0" name="矩形 7">
            <a:extLst>
              <a:ext uri="{FF2B5EF4-FFF2-40B4-BE49-F238E27FC236}">
                <a16:creationId xmlns:a16="http://schemas.microsoft.com/office/drawing/2014/main" id="{DD16FB0F-989A-4779-B439-691B3B2B4EB6}"/>
              </a:ext>
            </a:extLst>
          </p:cNvPr>
          <p:cNvSpPr/>
          <p:nvPr/>
        </p:nvSpPr>
        <p:spPr>
          <a:xfrm>
            <a:off x="5385324" y="1585393"/>
            <a:ext cx="866986" cy="261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31" name="矩形 8">
            <a:extLst>
              <a:ext uri="{FF2B5EF4-FFF2-40B4-BE49-F238E27FC236}">
                <a16:creationId xmlns:a16="http://schemas.microsoft.com/office/drawing/2014/main" id="{05041C69-8BB6-4D72-8C34-C53164C41187}"/>
              </a:ext>
            </a:extLst>
          </p:cNvPr>
          <p:cNvSpPr/>
          <p:nvPr/>
        </p:nvSpPr>
        <p:spPr>
          <a:xfrm>
            <a:off x="5070041" y="2756424"/>
            <a:ext cx="1495639" cy="3010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54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4F215E87-46B6-269B-7E1B-2B8873A3F9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03781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4F215E87-46B6-269B-7E1B-2B8873A3F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357E687-E9BD-E951-ECF9-B68A74DB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 err="1"/>
              <a:t>Koordinator</a:t>
            </a:r>
            <a:r>
              <a:rPr lang="en-US" altLang="zh-CN" dirty="0"/>
              <a:t> Version 1: </a:t>
            </a:r>
            <a:r>
              <a:rPr lang="en-US" altLang="zh-CN" dirty="0" err="1"/>
              <a:t>dezentral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10DE4B5-D9FB-0D52-5135-72A309EFBA72}"/>
              </a:ext>
            </a:extLst>
          </p:cNvPr>
          <p:cNvSpPr/>
          <p:nvPr/>
        </p:nvSpPr>
        <p:spPr>
          <a:xfrm>
            <a:off x="10559943" y="6454616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0B6E2FF-7070-17D2-059E-BA7C88C9A1E3}"/>
              </a:ext>
            </a:extLst>
          </p:cNvPr>
          <p:cNvSpPr txBox="1"/>
          <p:nvPr/>
        </p:nvSpPr>
        <p:spPr>
          <a:xfrm>
            <a:off x="10782277" y="630820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Koordinator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C73C81D-0E48-78A7-CA95-C58F5ABBA72A}"/>
              </a:ext>
            </a:extLst>
          </p:cNvPr>
          <p:cNvSpPr txBox="1"/>
          <p:nvPr/>
        </p:nvSpPr>
        <p:spPr>
          <a:xfrm>
            <a:off x="9535330" y="-244377"/>
            <a:ext cx="569418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Aktivierung</a:t>
            </a:r>
            <a:r>
              <a:rPr lang="en-US" altLang="zh-CN" dirty="0"/>
              <a:t> Sensor + </a:t>
            </a:r>
            <a:r>
              <a:rPr lang="en-US" altLang="zh-CN" dirty="0" err="1"/>
              <a:t>Bearbeitungszeit</a:t>
            </a:r>
            <a:r>
              <a:rPr lang="en-US" altLang="zh-CN" dirty="0"/>
              <a:t> Sensor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Übertragungszeit</a:t>
            </a:r>
            <a:r>
              <a:rPr lang="en-US" altLang="zh-CN" dirty="0"/>
              <a:t> CAN 1</a:t>
            </a:r>
          </a:p>
          <a:p>
            <a:r>
              <a:rPr lang="en-US" altLang="zh-CN" dirty="0"/>
              <a:t>3. </a:t>
            </a:r>
            <a:r>
              <a:rPr lang="en-US" altLang="zh-CN" dirty="0" err="1"/>
              <a:t>Aktivierung</a:t>
            </a:r>
            <a:r>
              <a:rPr lang="en-US" altLang="zh-CN" dirty="0"/>
              <a:t> ZM 1 + </a:t>
            </a:r>
            <a:r>
              <a:rPr lang="en-US" altLang="zh-CN" dirty="0" err="1"/>
              <a:t>Bearbeitungszeit</a:t>
            </a:r>
            <a:r>
              <a:rPr lang="en-US" altLang="zh-CN" dirty="0"/>
              <a:t> ZM 1</a:t>
            </a:r>
          </a:p>
          <a:p>
            <a:r>
              <a:rPr lang="en-US" altLang="zh-CN" dirty="0"/>
              <a:t>4. </a:t>
            </a:r>
            <a:r>
              <a:rPr lang="en-US" altLang="zh-CN" dirty="0" err="1"/>
              <a:t>Übertragungszeit</a:t>
            </a:r>
            <a:r>
              <a:rPr lang="en-US" altLang="zh-CN" dirty="0"/>
              <a:t> ETH</a:t>
            </a:r>
          </a:p>
          <a:p>
            <a:r>
              <a:rPr lang="en-US" altLang="zh-CN" dirty="0"/>
              <a:t>5. </a:t>
            </a:r>
            <a:r>
              <a:rPr lang="en-US" altLang="zh-CN" dirty="0" err="1"/>
              <a:t>Aktivierung</a:t>
            </a:r>
            <a:r>
              <a:rPr lang="en-US" altLang="zh-CN" dirty="0"/>
              <a:t> IP + </a:t>
            </a:r>
            <a:r>
              <a:rPr lang="en-US" altLang="zh-CN" dirty="0" err="1"/>
              <a:t>Bearbeitungszeit</a:t>
            </a:r>
            <a:r>
              <a:rPr lang="en-US" altLang="zh-CN" dirty="0"/>
              <a:t> IP</a:t>
            </a:r>
          </a:p>
          <a:p>
            <a:r>
              <a:rPr lang="en-US" altLang="zh-CN" dirty="0"/>
              <a:t>6. </a:t>
            </a:r>
            <a:r>
              <a:rPr lang="en-US" altLang="zh-CN" dirty="0" err="1"/>
              <a:t>Übertragungszeit</a:t>
            </a:r>
            <a:r>
              <a:rPr lang="en-US" altLang="zh-CN" dirty="0"/>
              <a:t> ETH</a:t>
            </a:r>
          </a:p>
          <a:p>
            <a:r>
              <a:rPr lang="en-US" altLang="zh-CN" dirty="0"/>
              <a:t>7. </a:t>
            </a:r>
            <a:r>
              <a:rPr lang="en-US" altLang="zh-CN" dirty="0" err="1"/>
              <a:t>Aktivierung</a:t>
            </a:r>
            <a:r>
              <a:rPr lang="en-US" altLang="zh-CN" dirty="0"/>
              <a:t> </a:t>
            </a:r>
            <a:r>
              <a:rPr lang="en-US" altLang="zh-CN" dirty="0" err="1"/>
              <a:t>rester</a:t>
            </a:r>
            <a:r>
              <a:rPr lang="en-US" altLang="zh-CN" dirty="0"/>
              <a:t> ZM + </a:t>
            </a:r>
            <a:r>
              <a:rPr lang="en-US" altLang="zh-CN" dirty="0" err="1"/>
              <a:t>Bearbeitungszeit</a:t>
            </a:r>
            <a:r>
              <a:rPr lang="en-US" altLang="zh-CN" dirty="0"/>
              <a:t> </a:t>
            </a:r>
            <a:r>
              <a:rPr lang="en-US" altLang="zh-CN" dirty="0" err="1"/>
              <a:t>rester</a:t>
            </a:r>
            <a:r>
              <a:rPr lang="en-US" altLang="zh-CN" dirty="0"/>
              <a:t> ZM</a:t>
            </a:r>
          </a:p>
          <a:p>
            <a:r>
              <a:rPr lang="en-US" altLang="zh-CN" dirty="0"/>
              <a:t>8. </a:t>
            </a:r>
            <a:r>
              <a:rPr lang="en-US" altLang="zh-CN" dirty="0" err="1"/>
              <a:t>Übertragungszeit</a:t>
            </a:r>
            <a:r>
              <a:rPr lang="en-US" altLang="zh-CN" dirty="0"/>
              <a:t> CAN</a:t>
            </a:r>
          </a:p>
          <a:p>
            <a:r>
              <a:rPr lang="en-US" altLang="zh-CN" dirty="0"/>
              <a:t>9. </a:t>
            </a:r>
            <a:r>
              <a:rPr lang="en-US" altLang="zh-CN" dirty="0" err="1"/>
              <a:t>Aktivierung</a:t>
            </a:r>
            <a:r>
              <a:rPr lang="en-US" altLang="zh-CN" dirty="0"/>
              <a:t> </a:t>
            </a:r>
            <a:r>
              <a:rPr lang="en-US" altLang="zh-CN" dirty="0" err="1"/>
              <a:t>Aktor</a:t>
            </a:r>
            <a:r>
              <a:rPr lang="en-US" altLang="zh-CN" dirty="0"/>
              <a:t> + </a:t>
            </a:r>
            <a:r>
              <a:rPr lang="en-US" altLang="zh-CN" dirty="0" err="1"/>
              <a:t>Bearbeitungszeit</a:t>
            </a:r>
            <a:r>
              <a:rPr lang="en-US" altLang="zh-CN" dirty="0"/>
              <a:t> </a:t>
            </a:r>
            <a:r>
              <a:rPr lang="en-US" altLang="zh-CN" dirty="0" err="1"/>
              <a:t>Aktor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Summe</a:t>
            </a:r>
            <a:r>
              <a:rPr lang="en-US" altLang="zh-CN" dirty="0"/>
              <a:t>= </a:t>
            </a:r>
            <a:r>
              <a:rPr lang="en-US" altLang="zh-CN" dirty="0" err="1"/>
              <a:t>Aufstartzeit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6" name="矩形 5">
            <a:extLst>
              <a:ext uri="{FF2B5EF4-FFF2-40B4-BE49-F238E27FC236}">
                <a16:creationId xmlns:a16="http://schemas.microsoft.com/office/drawing/2014/main" id="{2FCE33A7-8073-4E07-A0C1-49F3EB87B374}"/>
              </a:ext>
            </a:extLst>
          </p:cNvPr>
          <p:cNvSpPr/>
          <p:nvPr/>
        </p:nvSpPr>
        <p:spPr>
          <a:xfrm>
            <a:off x="108380" y="5748364"/>
            <a:ext cx="481219" cy="559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</a:p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47" name="矩形 6">
            <a:extLst>
              <a:ext uri="{FF2B5EF4-FFF2-40B4-BE49-F238E27FC236}">
                <a16:creationId xmlns:a16="http://schemas.microsoft.com/office/drawing/2014/main" id="{E9296155-DE95-408F-889A-26A477F3F085}"/>
              </a:ext>
            </a:extLst>
          </p:cNvPr>
          <p:cNvSpPr/>
          <p:nvPr/>
        </p:nvSpPr>
        <p:spPr>
          <a:xfrm>
            <a:off x="630189" y="4220389"/>
            <a:ext cx="782904" cy="5452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ZM</a:t>
            </a:r>
          </a:p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8" name="矩形 7">
            <a:extLst>
              <a:ext uri="{FF2B5EF4-FFF2-40B4-BE49-F238E27FC236}">
                <a16:creationId xmlns:a16="http://schemas.microsoft.com/office/drawing/2014/main" id="{09D41ED7-97AD-4BD7-94C1-E7B521D59A3A}"/>
              </a:ext>
            </a:extLst>
          </p:cNvPr>
          <p:cNvSpPr/>
          <p:nvPr/>
        </p:nvSpPr>
        <p:spPr>
          <a:xfrm>
            <a:off x="2422351" y="2965937"/>
            <a:ext cx="866986" cy="4470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50" name="文本框 20">
            <a:extLst>
              <a:ext uri="{FF2B5EF4-FFF2-40B4-BE49-F238E27FC236}">
                <a16:creationId xmlns:a16="http://schemas.microsoft.com/office/drawing/2014/main" id="{77E2A108-4837-4990-B1F4-8D9AEDA151E9}"/>
              </a:ext>
            </a:extLst>
          </p:cNvPr>
          <p:cNvSpPr txBox="1"/>
          <p:nvPr/>
        </p:nvSpPr>
        <p:spPr>
          <a:xfrm>
            <a:off x="2588638" y="361543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51" name="文本框 21">
            <a:extLst>
              <a:ext uri="{FF2B5EF4-FFF2-40B4-BE49-F238E27FC236}">
                <a16:creationId xmlns:a16="http://schemas.microsoft.com/office/drawing/2014/main" id="{89FACADB-8132-4FCB-8473-9F5DB70A63C4}"/>
              </a:ext>
            </a:extLst>
          </p:cNvPr>
          <p:cNvSpPr txBox="1"/>
          <p:nvPr/>
        </p:nvSpPr>
        <p:spPr>
          <a:xfrm>
            <a:off x="709602" y="522337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</a:t>
            </a:r>
            <a:endParaRPr lang="zh-CN" altLang="en-US" dirty="0"/>
          </a:p>
        </p:txBody>
      </p:sp>
      <p:sp>
        <p:nvSpPr>
          <p:cNvPr id="52" name="文本框 22">
            <a:extLst>
              <a:ext uri="{FF2B5EF4-FFF2-40B4-BE49-F238E27FC236}">
                <a16:creationId xmlns:a16="http://schemas.microsoft.com/office/drawing/2014/main" id="{12FC8E76-EA4A-4CC0-9CDB-EE68A2DAD33F}"/>
              </a:ext>
            </a:extLst>
          </p:cNvPr>
          <p:cNvSpPr txBox="1"/>
          <p:nvPr/>
        </p:nvSpPr>
        <p:spPr>
          <a:xfrm>
            <a:off x="2557380" y="519874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</a:t>
            </a:r>
            <a:endParaRPr lang="zh-CN" altLang="en-US" dirty="0"/>
          </a:p>
        </p:txBody>
      </p:sp>
      <p:sp>
        <p:nvSpPr>
          <p:cNvPr id="53" name="矩形 27">
            <a:extLst>
              <a:ext uri="{FF2B5EF4-FFF2-40B4-BE49-F238E27FC236}">
                <a16:creationId xmlns:a16="http://schemas.microsoft.com/office/drawing/2014/main" id="{0CDEA030-7608-4EAE-B0D1-78754C76425E}"/>
              </a:ext>
            </a:extLst>
          </p:cNvPr>
          <p:cNvSpPr/>
          <p:nvPr/>
        </p:nvSpPr>
        <p:spPr>
          <a:xfrm>
            <a:off x="1458505" y="5748363"/>
            <a:ext cx="481219" cy="5598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cxnSp>
        <p:nvCxnSpPr>
          <p:cNvPr id="56" name="连接符: 肘形 41">
            <a:extLst>
              <a:ext uri="{FF2B5EF4-FFF2-40B4-BE49-F238E27FC236}">
                <a16:creationId xmlns:a16="http://schemas.microsoft.com/office/drawing/2014/main" id="{8B5BE6E4-6236-498A-B9D1-AE00E8FF45E1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 rot="5400000">
            <a:off x="1535061" y="2899605"/>
            <a:ext cx="807365" cy="1834203"/>
          </a:xfrm>
          <a:prstGeom prst="bentConnector3">
            <a:avLst>
              <a:gd name="adj1" fmla="val 33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47">
            <a:extLst>
              <a:ext uri="{FF2B5EF4-FFF2-40B4-BE49-F238E27FC236}">
                <a16:creationId xmlns:a16="http://schemas.microsoft.com/office/drawing/2014/main" id="{8BF53A75-FC72-43CE-BE36-A7E1A8ECE8A7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 rot="5400000">
            <a:off x="193947" y="4920669"/>
            <a:ext cx="982739" cy="6726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49">
            <a:extLst>
              <a:ext uri="{FF2B5EF4-FFF2-40B4-BE49-F238E27FC236}">
                <a16:creationId xmlns:a16="http://schemas.microsoft.com/office/drawing/2014/main" id="{C5A8544D-BA6F-4CAD-85C7-9D46B90CEAC3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 rot="16200000" flipH="1">
            <a:off x="869009" y="4918257"/>
            <a:ext cx="982738" cy="6774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52">
            <a:extLst>
              <a:ext uri="{FF2B5EF4-FFF2-40B4-BE49-F238E27FC236}">
                <a16:creationId xmlns:a16="http://schemas.microsoft.com/office/drawing/2014/main" id="{FEDD57A1-0637-4124-B594-D89E441DF0E7}"/>
              </a:ext>
            </a:extLst>
          </p:cNvPr>
          <p:cNvCxnSpPr>
            <a:cxnSpLocks/>
            <a:stCxn id="92" idx="2"/>
            <a:endCxn id="83" idx="0"/>
          </p:cNvCxnSpPr>
          <p:nvPr/>
        </p:nvCxnSpPr>
        <p:spPr>
          <a:xfrm rot="5400000">
            <a:off x="2194700" y="5082833"/>
            <a:ext cx="978353" cy="343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55">
            <a:extLst>
              <a:ext uri="{FF2B5EF4-FFF2-40B4-BE49-F238E27FC236}">
                <a16:creationId xmlns:a16="http://schemas.microsoft.com/office/drawing/2014/main" id="{243C2AD0-3833-44E7-A22C-4884C6F96DE5}"/>
              </a:ext>
            </a:extLst>
          </p:cNvPr>
          <p:cNvCxnSpPr>
            <a:cxnSpLocks/>
            <a:stCxn id="92" idx="2"/>
            <a:endCxn id="86" idx="0"/>
          </p:cNvCxnSpPr>
          <p:nvPr/>
        </p:nvCxnSpPr>
        <p:spPr>
          <a:xfrm rot="16200000" flipH="1">
            <a:off x="2537168" y="5084301"/>
            <a:ext cx="978353" cy="341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8">
            <a:extLst>
              <a:ext uri="{FF2B5EF4-FFF2-40B4-BE49-F238E27FC236}">
                <a16:creationId xmlns:a16="http://schemas.microsoft.com/office/drawing/2014/main" id="{50455EDA-B1C7-4255-BCD4-D8C77BAE1ABC}"/>
              </a:ext>
            </a:extLst>
          </p:cNvPr>
          <p:cNvSpPr txBox="1"/>
          <p:nvPr/>
        </p:nvSpPr>
        <p:spPr>
          <a:xfrm>
            <a:off x="4382101" y="519874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</a:t>
            </a:r>
            <a:endParaRPr lang="zh-CN" altLang="en-US" dirty="0"/>
          </a:p>
        </p:txBody>
      </p:sp>
      <p:cxnSp>
        <p:nvCxnSpPr>
          <p:cNvPr id="67" name="连接符: 肘形 73">
            <a:extLst>
              <a:ext uri="{FF2B5EF4-FFF2-40B4-BE49-F238E27FC236}">
                <a16:creationId xmlns:a16="http://schemas.microsoft.com/office/drawing/2014/main" id="{2411EC5D-E572-4381-8097-C4012B0AB2D5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rot="5400000">
            <a:off x="3860987" y="4918473"/>
            <a:ext cx="978355" cy="6726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74">
            <a:extLst>
              <a:ext uri="{FF2B5EF4-FFF2-40B4-BE49-F238E27FC236}">
                <a16:creationId xmlns:a16="http://schemas.microsoft.com/office/drawing/2014/main" id="{28DC528E-C0A6-450E-AB70-8338AC35A57E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rot="16200000" flipH="1">
            <a:off x="4197324" y="5254791"/>
            <a:ext cx="978356" cy="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76">
            <a:extLst>
              <a:ext uri="{FF2B5EF4-FFF2-40B4-BE49-F238E27FC236}">
                <a16:creationId xmlns:a16="http://schemas.microsoft.com/office/drawing/2014/main" id="{3F87A9AA-4C2A-41AA-830B-5152F3DA2DE1}"/>
              </a:ext>
            </a:extLst>
          </p:cNvPr>
          <p:cNvCxnSpPr>
            <a:cxnSpLocks/>
            <a:stCxn id="48" idx="2"/>
            <a:endCxn id="92" idx="0"/>
          </p:cNvCxnSpPr>
          <p:nvPr/>
        </p:nvCxnSpPr>
        <p:spPr>
          <a:xfrm>
            <a:off x="2855844" y="3413024"/>
            <a:ext cx="0" cy="807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5">
            <a:extLst>
              <a:ext uri="{FF2B5EF4-FFF2-40B4-BE49-F238E27FC236}">
                <a16:creationId xmlns:a16="http://schemas.microsoft.com/office/drawing/2014/main" id="{CC67ADF1-02B5-451B-8AD2-EFC8FD83D05A}"/>
              </a:ext>
            </a:extLst>
          </p:cNvPr>
          <p:cNvSpPr/>
          <p:nvPr/>
        </p:nvSpPr>
        <p:spPr>
          <a:xfrm>
            <a:off x="781058" y="5748365"/>
            <a:ext cx="481219" cy="5598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</a:p>
          <a:p>
            <a:pPr algn="ctr"/>
            <a:r>
              <a:rPr lang="en-US" altLang="zh-CN" dirty="0"/>
              <a:t>A2</a:t>
            </a:r>
            <a:endParaRPr lang="zh-CN" altLang="en-US" dirty="0"/>
          </a:p>
        </p:txBody>
      </p: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2E3958A0-67BD-47E3-BEFA-A3CB97416BEF}"/>
              </a:ext>
            </a:extLst>
          </p:cNvPr>
          <p:cNvCxnSpPr>
            <a:cxnSpLocks/>
            <a:stCxn id="47" idx="2"/>
            <a:endCxn id="70" idx="0"/>
          </p:cNvCxnSpPr>
          <p:nvPr/>
        </p:nvCxnSpPr>
        <p:spPr>
          <a:xfrm rot="16200000" flipH="1">
            <a:off x="530284" y="5256981"/>
            <a:ext cx="982740" cy="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88CA5570-BAD4-4F02-9FCD-2F20C44A708C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16200000" flipH="1">
            <a:off x="4536049" y="4916067"/>
            <a:ext cx="978354" cy="6774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67DBD1F-332A-4543-8E9F-EF86D28F62CE}"/>
              </a:ext>
            </a:extLst>
          </p:cNvPr>
          <p:cNvCxnSpPr>
            <a:cxnSpLocks/>
            <a:stCxn id="48" idx="2"/>
            <a:endCxn id="99" idx="0"/>
          </p:cNvCxnSpPr>
          <p:nvPr/>
        </p:nvCxnSpPr>
        <p:spPr>
          <a:xfrm rot="16200000" flipH="1">
            <a:off x="3367486" y="2901382"/>
            <a:ext cx="807364" cy="1830648"/>
          </a:xfrm>
          <a:prstGeom prst="bentConnector3">
            <a:avLst>
              <a:gd name="adj1" fmla="val 333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5">
            <a:extLst>
              <a:ext uri="{FF2B5EF4-FFF2-40B4-BE49-F238E27FC236}">
                <a16:creationId xmlns:a16="http://schemas.microsoft.com/office/drawing/2014/main" id="{81B8CBC9-D97D-4755-87D9-EAF835580CE3}"/>
              </a:ext>
            </a:extLst>
          </p:cNvPr>
          <p:cNvSpPr/>
          <p:nvPr/>
        </p:nvSpPr>
        <p:spPr>
          <a:xfrm>
            <a:off x="2271297" y="5743978"/>
            <a:ext cx="481219" cy="559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</a:p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sp>
        <p:nvSpPr>
          <p:cNvPr id="86" name="矩形 27">
            <a:extLst>
              <a:ext uri="{FF2B5EF4-FFF2-40B4-BE49-F238E27FC236}">
                <a16:creationId xmlns:a16="http://schemas.microsoft.com/office/drawing/2014/main" id="{5DA0F684-11E3-44BD-8070-5880195623A4}"/>
              </a:ext>
            </a:extLst>
          </p:cNvPr>
          <p:cNvSpPr/>
          <p:nvPr/>
        </p:nvSpPr>
        <p:spPr>
          <a:xfrm>
            <a:off x="2956234" y="5743978"/>
            <a:ext cx="481219" cy="5598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sp>
        <p:nvSpPr>
          <p:cNvPr id="92" name="矩形 6">
            <a:extLst>
              <a:ext uri="{FF2B5EF4-FFF2-40B4-BE49-F238E27FC236}">
                <a16:creationId xmlns:a16="http://schemas.microsoft.com/office/drawing/2014/main" id="{A6C26087-0909-4F4E-B206-911B337C70F3}"/>
              </a:ext>
            </a:extLst>
          </p:cNvPr>
          <p:cNvSpPr/>
          <p:nvPr/>
        </p:nvSpPr>
        <p:spPr>
          <a:xfrm>
            <a:off x="2464392" y="4220389"/>
            <a:ext cx="782904" cy="5452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ZM</a:t>
            </a:r>
          </a:p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9" name="矩形 6">
            <a:extLst>
              <a:ext uri="{FF2B5EF4-FFF2-40B4-BE49-F238E27FC236}">
                <a16:creationId xmlns:a16="http://schemas.microsoft.com/office/drawing/2014/main" id="{9A9F47E1-1C2E-4AE5-BA6F-D73D830EBA06}"/>
              </a:ext>
            </a:extLst>
          </p:cNvPr>
          <p:cNvSpPr/>
          <p:nvPr/>
        </p:nvSpPr>
        <p:spPr>
          <a:xfrm>
            <a:off x="4295040" y="4220388"/>
            <a:ext cx="782904" cy="5452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ZM</a:t>
            </a:r>
          </a:p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0" name="矩形 5">
            <a:extLst>
              <a:ext uri="{FF2B5EF4-FFF2-40B4-BE49-F238E27FC236}">
                <a16:creationId xmlns:a16="http://schemas.microsoft.com/office/drawing/2014/main" id="{D210ADCE-1659-4572-AA6A-97BE221B73EE}"/>
              </a:ext>
            </a:extLst>
          </p:cNvPr>
          <p:cNvSpPr/>
          <p:nvPr/>
        </p:nvSpPr>
        <p:spPr>
          <a:xfrm>
            <a:off x="3773225" y="5743979"/>
            <a:ext cx="481219" cy="559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101" name="矩形 27">
            <a:extLst>
              <a:ext uri="{FF2B5EF4-FFF2-40B4-BE49-F238E27FC236}">
                <a16:creationId xmlns:a16="http://schemas.microsoft.com/office/drawing/2014/main" id="{015975FA-0244-4E1F-B6EA-4A72FE4476ED}"/>
              </a:ext>
            </a:extLst>
          </p:cNvPr>
          <p:cNvSpPr/>
          <p:nvPr/>
        </p:nvSpPr>
        <p:spPr>
          <a:xfrm>
            <a:off x="5123350" y="5743978"/>
            <a:ext cx="481219" cy="5598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C2</a:t>
            </a:r>
            <a:endParaRPr lang="zh-CN" altLang="en-US" dirty="0"/>
          </a:p>
        </p:txBody>
      </p:sp>
      <p:sp>
        <p:nvSpPr>
          <p:cNvPr id="102" name="矩形 5">
            <a:extLst>
              <a:ext uri="{FF2B5EF4-FFF2-40B4-BE49-F238E27FC236}">
                <a16:creationId xmlns:a16="http://schemas.microsoft.com/office/drawing/2014/main" id="{B6D8DC8A-35FF-45BB-BFB6-564D03D4BB22}"/>
              </a:ext>
            </a:extLst>
          </p:cNvPr>
          <p:cNvSpPr/>
          <p:nvPr/>
        </p:nvSpPr>
        <p:spPr>
          <a:xfrm>
            <a:off x="4445903" y="5743980"/>
            <a:ext cx="481219" cy="5598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C2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63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4F215E87-46B6-269B-7E1B-2B8873A3F9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9815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4F215E87-46B6-269B-7E1B-2B8873A3F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357E687-E9BD-E951-ECF9-B68A74DB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 err="1"/>
              <a:t>Koordinator</a:t>
            </a:r>
            <a:r>
              <a:rPr lang="en-US" altLang="zh-CN" dirty="0"/>
              <a:t> Version 2: </a:t>
            </a:r>
            <a:r>
              <a:rPr lang="en-US" altLang="zh-CN" dirty="0" err="1"/>
              <a:t>zentraler</a:t>
            </a:r>
            <a:r>
              <a:rPr lang="en-US" altLang="zh-CN" dirty="0"/>
              <a:t> </a:t>
            </a:r>
            <a:r>
              <a:rPr lang="en-US" altLang="zh-CN" dirty="0" err="1"/>
              <a:t>Koordinator</a:t>
            </a:r>
            <a:r>
              <a:rPr lang="en-US" altLang="zh-CN" dirty="0"/>
              <a:t> </a:t>
            </a:r>
            <a:r>
              <a:rPr lang="en-US" altLang="zh-CN" dirty="0" err="1"/>
              <a:t>im</a:t>
            </a:r>
            <a:r>
              <a:rPr lang="en-US" altLang="zh-CN" dirty="0"/>
              <a:t> ZM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10DE4B5-D9FB-0D52-5135-72A309EFBA72}"/>
              </a:ext>
            </a:extLst>
          </p:cNvPr>
          <p:cNvSpPr/>
          <p:nvPr/>
        </p:nvSpPr>
        <p:spPr>
          <a:xfrm>
            <a:off x="10559943" y="6454616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0B6E2FF-7070-17D2-059E-BA7C88C9A1E3}"/>
              </a:ext>
            </a:extLst>
          </p:cNvPr>
          <p:cNvSpPr txBox="1"/>
          <p:nvPr/>
        </p:nvSpPr>
        <p:spPr>
          <a:xfrm>
            <a:off x="10782277" y="630820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Koordinator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C73C81D-0E48-78A7-CA95-C58F5ABBA72A}"/>
              </a:ext>
            </a:extLst>
          </p:cNvPr>
          <p:cNvSpPr txBox="1"/>
          <p:nvPr/>
        </p:nvSpPr>
        <p:spPr>
          <a:xfrm>
            <a:off x="6796419" y="1722220"/>
            <a:ext cx="55143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Aktivierung</a:t>
            </a:r>
            <a:r>
              <a:rPr lang="en-US" altLang="zh-CN" dirty="0"/>
              <a:t> Sensor + </a:t>
            </a:r>
            <a:r>
              <a:rPr lang="en-US" altLang="zh-CN" dirty="0" err="1"/>
              <a:t>Bearbeitungszeit</a:t>
            </a:r>
            <a:r>
              <a:rPr lang="en-US" altLang="zh-CN" dirty="0"/>
              <a:t> Sensor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Übertragungszeit</a:t>
            </a:r>
            <a:r>
              <a:rPr lang="en-US" altLang="zh-CN" dirty="0"/>
              <a:t> CAN 1</a:t>
            </a:r>
          </a:p>
          <a:p>
            <a:r>
              <a:rPr lang="en-US" altLang="zh-CN" dirty="0"/>
              <a:t>3. </a:t>
            </a:r>
            <a:r>
              <a:rPr lang="en-US" altLang="zh-CN" dirty="0" err="1"/>
              <a:t>Aktivierung</a:t>
            </a:r>
            <a:r>
              <a:rPr lang="en-US" altLang="zh-CN" dirty="0"/>
              <a:t> ZM 1 + </a:t>
            </a:r>
            <a:r>
              <a:rPr lang="en-US" altLang="zh-CN" dirty="0" err="1"/>
              <a:t>Bearbeitungszeit</a:t>
            </a:r>
            <a:r>
              <a:rPr lang="en-US" altLang="zh-CN" dirty="0"/>
              <a:t> ZM 1</a:t>
            </a:r>
          </a:p>
          <a:p>
            <a:r>
              <a:rPr lang="en-US" altLang="zh-CN" dirty="0"/>
              <a:t>4. </a:t>
            </a:r>
            <a:r>
              <a:rPr lang="en-US" altLang="zh-CN" dirty="0" err="1"/>
              <a:t>Übertragungszeit</a:t>
            </a:r>
            <a:r>
              <a:rPr lang="en-US" altLang="zh-CN" dirty="0"/>
              <a:t> ETH</a:t>
            </a:r>
          </a:p>
          <a:p>
            <a:r>
              <a:rPr lang="en-US" altLang="zh-CN" dirty="0"/>
              <a:t>5. </a:t>
            </a:r>
            <a:r>
              <a:rPr lang="en-US" altLang="zh-CN" dirty="0" err="1"/>
              <a:t>Aktivierung</a:t>
            </a:r>
            <a:r>
              <a:rPr lang="en-US" altLang="zh-CN" dirty="0"/>
              <a:t> IP und </a:t>
            </a:r>
            <a:r>
              <a:rPr lang="en-US" altLang="zh-CN" dirty="0" err="1"/>
              <a:t>reste</a:t>
            </a:r>
            <a:r>
              <a:rPr lang="en-US" altLang="zh-CN" dirty="0"/>
              <a:t> ZMs</a:t>
            </a:r>
          </a:p>
          <a:p>
            <a:r>
              <a:rPr lang="en-US" altLang="zh-CN" dirty="0"/>
              <a:t> + </a:t>
            </a:r>
            <a:r>
              <a:rPr lang="en-US" altLang="zh-CN" dirty="0" err="1"/>
              <a:t>Bearbeitungszeit</a:t>
            </a:r>
            <a:r>
              <a:rPr lang="en-US" altLang="zh-CN" dirty="0"/>
              <a:t> IP und </a:t>
            </a:r>
            <a:r>
              <a:rPr lang="en-US" altLang="zh-CN" dirty="0" err="1"/>
              <a:t>reste</a:t>
            </a:r>
            <a:r>
              <a:rPr lang="en-US" altLang="zh-CN" dirty="0"/>
              <a:t> ZMs</a:t>
            </a:r>
          </a:p>
          <a:p>
            <a:r>
              <a:rPr lang="en-US" altLang="zh-CN" dirty="0"/>
              <a:t>6. </a:t>
            </a:r>
            <a:r>
              <a:rPr lang="en-US" altLang="zh-CN" dirty="0" err="1"/>
              <a:t>Übertragungszeit</a:t>
            </a:r>
            <a:r>
              <a:rPr lang="en-US" altLang="zh-CN" dirty="0"/>
              <a:t> CAN</a:t>
            </a:r>
          </a:p>
          <a:p>
            <a:r>
              <a:rPr lang="en-US" altLang="zh-CN" dirty="0"/>
              <a:t>7. </a:t>
            </a:r>
            <a:r>
              <a:rPr lang="en-US" altLang="zh-CN" dirty="0" err="1"/>
              <a:t>Aktivierung</a:t>
            </a:r>
            <a:r>
              <a:rPr lang="en-US" altLang="zh-CN" dirty="0"/>
              <a:t> </a:t>
            </a:r>
            <a:r>
              <a:rPr lang="en-US" altLang="zh-CN" dirty="0" err="1"/>
              <a:t>Aktor</a:t>
            </a:r>
            <a:r>
              <a:rPr lang="en-US" altLang="zh-CN" dirty="0"/>
              <a:t> + </a:t>
            </a:r>
            <a:r>
              <a:rPr lang="en-US" altLang="zh-CN" dirty="0" err="1"/>
              <a:t>Bearbeitungszeit</a:t>
            </a:r>
            <a:r>
              <a:rPr lang="en-US" altLang="zh-CN" dirty="0"/>
              <a:t> </a:t>
            </a:r>
            <a:r>
              <a:rPr lang="en-US" altLang="zh-CN" dirty="0" err="1"/>
              <a:t>Aktor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Summe</a:t>
            </a:r>
            <a:r>
              <a:rPr lang="en-US" altLang="zh-CN" dirty="0"/>
              <a:t>= </a:t>
            </a:r>
            <a:r>
              <a:rPr lang="en-US" altLang="zh-CN" dirty="0" err="1"/>
              <a:t>Aufstartzeit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8E8902-F387-6FB4-E17E-886F0C69BDBE}"/>
              </a:ext>
            </a:extLst>
          </p:cNvPr>
          <p:cNvSpPr/>
          <p:nvPr/>
        </p:nvSpPr>
        <p:spPr>
          <a:xfrm>
            <a:off x="198674" y="4308205"/>
            <a:ext cx="857323" cy="46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F66EC30-3D8B-945E-2C28-29B46EC1DBF9}"/>
              </a:ext>
            </a:extLst>
          </p:cNvPr>
          <p:cNvSpPr/>
          <p:nvPr/>
        </p:nvSpPr>
        <p:spPr>
          <a:xfrm>
            <a:off x="674253" y="3016090"/>
            <a:ext cx="1046196" cy="6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1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A30F0FB-46EC-FA72-51F4-D7275B8016F9}"/>
              </a:ext>
            </a:extLst>
          </p:cNvPr>
          <p:cNvSpPr/>
          <p:nvPr/>
        </p:nvSpPr>
        <p:spPr>
          <a:xfrm>
            <a:off x="2861925" y="1922848"/>
            <a:ext cx="848015" cy="44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AB4A6E8-F8F9-8FEB-BCAB-AE29E774EF60}"/>
              </a:ext>
            </a:extLst>
          </p:cNvPr>
          <p:cNvSpPr/>
          <p:nvPr/>
        </p:nvSpPr>
        <p:spPr>
          <a:xfrm>
            <a:off x="196556" y="4647526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F9C9DA7-353E-6247-4E10-8E5B9E3851C7}"/>
              </a:ext>
            </a:extLst>
          </p:cNvPr>
          <p:cNvSpPr/>
          <p:nvPr/>
        </p:nvSpPr>
        <p:spPr>
          <a:xfrm>
            <a:off x="668019" y="3568880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8E6D5BE-E9B1-A512-70B4-1E2C8C41AF6A}"/>
              </a:ext>
            </a:extLst>
          </p:cNvPr>
          <p:cNvSpPr txBox="1"/>
          <p:nvPr/>
        </p:nvSpPr>
        <p:spPr>
          <a:xfrm>
            <a:off x="3005394" y="2546555"/>
            <a:ext cx="84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0AB6D8-7129-FC11-B4FE-8ACEA49721BC}"/>
              </a:ext>
            </a:extLst>
          </p:cNvPr>
          <p:cNvSpPr txBox="1"/>
          <p:nvPr/>
        </p:nvSpPr>
        <p:spPr>
          <a:xfrm>
            <a:off x="799203" y="3835232"/>
            <a:ext cx="90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1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62445FA-F86C-63D0-09CA-EE3DEF363183}"/>
              </a:ext>
            </a:extLst>
          </p:cNvPr>
          <p:cNvSpPr/>
          <p:nvPr/>
        </p:nvSpPr>
        <p:spPr>
          <a:xfrm>
            <a:off x="1337144" y="4304768"/>
            <a:ext cx="855365" cy="4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B438897-B843-8343-611A-4F79BB186DA5}"/>
              </a:ext>
            </a:extLst>
          </p:cNvPr>
          <p:cNvSpPr/>
          <p:nvPr/>
        </p:nvSpPr>
        <p:spPr>
          <a:xfrm>
            <a:off x="1322871" y="4654373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B84D9545-5881-D4F8-BA0E-8CA0738BD7C7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 rot="5400000">
            <a:off x="1918565" y="1648721"/>
            <a:ext cx="646155" cy="20885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35FE473B-DB21-976D-7061-8EC781FC59AA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 rot="5400000">
            <a:off x="602015" y="3712869"/>
            <a:ext cx="620658" cy="570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5D40F6F-3DC7-6D01-0C9A-20A4B819B673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 rot="16200000" flipH="1">
            <a:off x="1172479" y="3712419"/>
            <a:ext cx="617221" cy="567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719CFB3-E942-ADC9-C74F-57EB44EEB443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285933" y="2369935"/>
            <a:ext cx="1" cy="64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77567E8C-ECED-C6DB-6B9C-C62C579F1DD3}"/>
              </a:ext>
            </a:extLst>
          </p:cNvPr>
          <p:cNvCxnSpPr>
            <a:cxnSpLocks/>
            <a:stCxn id="61" idx="0"/>
            <a:endCxn id="24" idx="2"/>
          </p:cNvCxnSpPr>
          <p:nvPr/>
        </p:nvCxnSpPr>
        <p:spPr>
          <a:xfrm rot="16200000" flipV="1">
            <a:off x="4001346" y="1654523"/>
            <a:ext cx="649389" cy="208021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A2449836-409F-6EBA-86DF-5CAD89F44C4F}"/>
              </a:ext>
            </a:extLst>
          </p:cNvPr>
          <p:cNvSpPr/>
          <p:nvPr/>
        </p:nvSpPr>
        <p:spPr>
          <a:xfrm>
            <a:off x="2287256" y="4308205"/>
            <a:ext cx="857323" cy="46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B6882C9-C77E-59A5-B159-400D4F040454}"/>
              </a:ext>
            </a:extLst>
          </p:cNvPr>
          <p:cNvSpPr/>
          <p:nvPr/>
        </p:nvSpPr>
        <p:spPr>
          <a:xfrm>
            <a:off x="2762835" y="3016090"/>
            <a:ext cx="1046196" cy="6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1A5DC05-F3CC-3516-D59A-D0465A552731}"/>
              </a:ext>
            </a:extLst>
          </p:cNvPr>
          <p:cNvSpPr/>
          <p:nvPr/>
        </p:nvSpPr>
        <p:spPr>
          <a:xfrm>
            <a:off x="2285138" y="4647526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EED1B3D-C606-DC36-BB45-4095A260FE37}"/>
              </a:ext>
            </a:extLst>
          </p:cNvPr>
          <p:cNvSpPr/>
          <p:nvPr/>
        </p:nvSpPr>
        <p:spPr>
          <a:xfrm>
            <a:off x="2756601" y="3568880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196F40D-2EC8-9F92-FAAE-FBC1702BB1D2}"/>
              </a:ext>
            </a:extLst>
          </p:cNvPr>
          <p:cNvSpPr txBox="1"/>
          <p:nvPr/>
        </p:nvSpPr>
        <p:spPr>
          <a:xfrm>
            <a:off x="2863908" y="3812737"/>
            <a:ext cx="88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2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ABAC7AF-EDBA-8BA2-81EE-38970212E168}"/>
              </a:ext>
            </a:extLst>
          </p:cNvPr>
          <p:cNvSpPr/>
          <p:nvPr/>
        </p:nvSpPr>
        <p:spPr>
          <a:xfrm>
            <a:off x="3425726" y="4304768"/>
            <a:ext cx="855365" cy="4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5C9C7DC-5AE7-BE80-1B17-76ED249369F1}"/>
              </a:ext>
            </a:extLst>
          </p:cNvPr>
          <p:cNvSpPr/>
          <p:nvPr/>
        </p:nvSpPr>
        <p:spPr>
          <a:xfrm>
            <a:off x="3411453" y="4654373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F60CB659-A062-6F92-1BE0-E53359557ED0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rot="5400000">
            <a:off x="2690597" y="3712869"/>
            <a:ext cx="620658" cy="570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E6FA3776-5F49-68DD-E2C0-5DED9D8857FC}"/>
              </a:ext>
            </a:extLst>
          </p:cNvPr>
          <p:cNvCxnSpPr>
            <a:cxnSpLocks/>
            <a:stCxn id="45" idx="2"/>
            <a:endCxn id="51" idx="0"/>
          </p:cNvCxnSpPr>
          <p:nvPr/>
        </p:nvCxnSpPr>
        <p:spPr>
          <a:xfrm rot="16200000" flipH="1">
            <a:off x="3261061" y="3712419"/>
            <a:ext cx="617221" cy="567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609098F8-8AD5-D316-528E-FC1617EBDD65}"/>
              </a:ext>
            </a:extLst>
          </p:cNvPr>
          <p:cNvSpPr/>
          <p:nvPr/>
        </p:nvSpPr>
        <p:spPr>
          <a:xfrm>
            <a:off x="4367469" y="4311439"/>
            <a:ext cx="857323" cy="46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1983514-3451-7D13-3D75-CA82AC59AE4A}"/>
              </a:ext>
            </a:extLst>
          </p:cNvPr>
          <p:cNvSpPr/>
          <p:nvPr/>
        </p:nvSpPr>
        <p:spPr>
          <a:xfrm>
            <a:off x="4843048" y="3019324"/>
            <a:ext cx="1046196" cy="6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3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6FED182-7CA7-9739-308E-2AE42EEE52BE}"/>
              </a:ext>
            </a:extLst>
          </p:cNvPr>
          <p:cNvSpPr/>
          <p:nvPr/>
        </p:nvSpPr>
        <p:spPr>
          <a:xfrm>
            <a:off x="4365351" y="4650760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53DDEDB-45C6-20D3-D631-AEEBC5207537}"/>
              </a:ext>
            </a:extLst>
          </p:cNvPr>
          <p:cNvSpPr/>
          <p:nvPr/>
        </p:nvSpPr>
        <p:spPr>
          <a:xfrm>
            <a:off x="4836814" y="3572114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EEE8EB4-7E61-F998-C564-E05A97CA041D}"/>
              </a:ext>
            </a:extLst>
          </p:cNvPr>
          <p:cNvSpPr txBox="1"/>
          <p:nvPr/>
        </p:nvSpPr>
        <p:spPr>
          <a:xfrm>
            <a:off x="4989329" y="3799386"/>
            <a:ext cx="87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3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8F4BD92-49CF-2234-A6A5-A848DB7CE845}"/>
              </a:ext>
            </a:extLst>
          </p:cNvPr>
          <p:cNvSpPr/>
          <p:nvPr/>
        </p:nvSpPr>
        <p:spPr>
          <a:xfrm>
            <a:off x="5505939" y="4308002"/>
            <a:ext cx="855365" cy="4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AA25F20-8204-2BFB-7A1C-7EBFFCA0A9AA}"/>
              </a:ext>
            </a:extLst>
          </p:cNvPr>
          <p:cNvSpPr/>
          <p:nvPr/>
        </p:nvSpPr>
        <p:spPr>
          <a:xfrm>
            <a:off x="5491666" y="4657607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AB36F76-25FD-F825-F9F2-77A35CB99D44}"/>
              </a:ext>
            </a:extLst>
          </p:cNvPr>
          <p:cNvCxnSpPr>
            <a:cxnSpLocks/>
            <a:stCxn id="61" idx="2"/>
            <a:endCxn id="57" idx="0"/>
          </p:cNvCxnSpPr>
          <p:nvPr/>
        </p:nvCxnSpPr>
        <p:spPr>
          <a:xfrm rot="5400000">
            <a:off x="4770810" y="3716103"/>
            <a:ext cx="620658" cy="570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112E1259-1AD9-8585-0AF1-374128824067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 rot="16200000" flipH="1">
            <a:off x="5341274" y="3715653"/>
            <a:ext cx="617221" cy="567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9794A76C-94F4-B163-8767-B1FF89F5F553}"/>
              </a:ext>
            </a:extLst>
          </p:cNvPr>
          <p:cNvCxnSpPr>
            <a:stCxn id="19" idx="0"/>
            <a:endCxn id="20" idx="2"/>
          </p:cNvCxnSpPr>
          <p:nvPr/>
        </p:nvCxnSpPr>
        <p:spPr>
          <a:xfrm rot="5400000" flipH="1" flipV="1">
            <a:off x="602014" y="3712869"/>
            <a:ext cx="620658" cy="570015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B5CCAC87-9043-353D-9725-89337C92B8EB}"/>
              </a:ext>
            </a:extLst>
          </p:cNvPr>
          <p:cNvCxnSpPr>
            <a:stCxn id="20" idx="0"/>
            <a:endCxn id="24" idx="2"/>
          </p:cNvCxnSpPr>
          <p:nvPr/>
        </p:nvCxnSpPr>
        <p:spPr>
          <a:xfrm rot="5400000" flipH="1" flipV="1">
            <a:off x="1918565" y="1648722"/>
            <a:ext cx="646155" cy="208858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12279320-EA36-F626-49CF-16242F2719A1}"/>
              </a:ext>
            </a:extLst>
          </p:cNvPr>
          <p:cNvCxnSpPr>
            <a:stCxn id="24" idx="2"/>
            <a:endCxn id="61" idx="0"/>
          </p:cNvCxnSpPr>
          <p:nvPr/>
        </p:nvCxnSpPr>
        <p:spPr>
          <a:xfrm rot="16200000" flipH="1">
            <a:off x="4001345" y="1654522"/>
            <a:ext cx="649389" cy="2080213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B44C26F-C790-A407-AA47-679D70166B35}"/>
              </a:ext>
            </a:extLst>
          </p:cNvPr>
          <p:cNvCxnSpPr>
            <a:cxnSpLocks/>
            <a:stCxn id="24" idx="2"/>
            <a:endCxn id="45" idx="0"/>
          </p:cNvCxnSpPr>
          <p:nvPr/>
        </p:nvCxnSpPr>
        <p:spPr>
          <a:xfrm>
            <a:off x="3285933" y="2369935"/>
            <a:ext cx="0" cy="646155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75DBF2C3-EE85-0EEA-718C-715D96117B86}"/>
              </a:ext>
            </a:extLst>
          </p:cNvPr>
          <p:cNvCxnSpPr>
            <a:stCxn id="45" idx="2"/>
            <a:endCxn id="51" idx="0"/>
          </p:cNvCxnSpPr>
          <p:nvPr/>
        </p:nvCxnSpPr>
        <p:spPr>
          <a:xfrm rot="16200000" flipH="1">
            <a:off x="3261061" y="3712419"/>
            <a:ext cx="617221" cy="567476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79986D84-DE3F-0B0B-EE47-5577E12341A6}"/>
              </a:ext>
            </a:extLst>
          </p:cNvPr>
          <p:cNvCxnSpPr/>
          <p:nvPr/>
        </p:nvCxnSpPr>
        <p:spPr>
          <a:xfrm rot="16200000" flipH="1">
            <a:off x="5342952" y="3712419"/>
            <a:ext cx="617221" cy="567476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13CC9E44-672C-865E-55C9-8C4194BB16ED}"/>
              </a:ext>
            </a:extLst>
          </p:cNvPr>
          <p:cNvSpPr/>
          <p:nvPr/>
        </p:nvSpPr>
        <p:spPr>
          <a:xfrm>
            <a:off x="2864010" y="2250385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10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2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47" grpId="0" animBg="1"/>
      <p:bldP spid="52" grpId="0" animBg="1"/>
      <p:bldP spid="63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4F215E87-46B6-269B-7E1B-2B8873A3F9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549887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4F215E87-46B6-269B-7E1B-2B8873A3F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357E687-E9BD-E951-ECF9-B68A74DB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 err="1"/>
              <a:t>Koordinator</a:t>
            </a:r>
            <a:r>
              <a:rPr lang="en-US" altLang="zh-CN" dirty="0"/>
              <a:t> Version 3: </a:t>
            </a:r>
            <a:r>
              <a:rPr lang="en-US" altLang="zh-CN" dirty="0" err="1"/>
              <a:t>zentraler</a:t>
            </a:r>
            <a:r>
              <a:rPr lang="en-US" altLang="zh-CN" dirty="0"/>
              <a:t> </a:t>
            </a:r>
            <a:r>
              <a:rPr lang="en-US" altLang="zh-CN" dirty="0" err="1"/>
              <a:t>Koordinator</a:t>
            </a:r>
            <a:r>
              <a:rPr lang="en-US" altLang="zh-CN" dirty="0"/>
              <a:t> </a:t>
            </a:r>
            <a:r>
              <a:rPr lang="en-US" altLang="zh-CN" dirty="0" err="1"/>
              <a:t>im</a:t>
            </a:r>
            <a:r>
              <a:rPr lang="en-US" altLang="zh-CN" dirty="0"/>
              <a:t> IP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10DE4B5-D9FB-0D52-5135-72A309EFBA72}"/>
              </a:ext>
            </a:extLst>
          </p:cNvPr>
          <p:cNvSpPr/>
          <p:nvPr/>
        </p:nvSpPr>
        <p:spPr>
          <a:xfrm>
            <a:off x="10559943" y="6454616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0B6E2FF-7070-17D2-059E-BA7C88C9A1E3}"/>
              </a:ext>
            </a:extLst>
          </p:cNvPr>
          <p:cNvSpPr txBox="1"/>
          <p:nvPr/>
        </p:nvSpPr>
        <p:spPr>
          <a:xfrm>
            <a:off x="10782277" y="630820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Koordinator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C73C81D-0E48-78A7-CA95-C58F5ABBA72A}"/>
              </a:ext>
            </a:extLst>
          </p:cNvPr>
          <p:cNvSpPr txBox="1"/>
          <p:nvPr/>
        </p:nvSpPr>
        <p:spPr>
          <a:xfrm>
            <a:off x="6349995" y="1785815"/>
            <a:ext cx="55143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Aktivierung</a:t>
            </a:r>
            <a:r>
              <a:rPr lang="en-US" altLang="zh-CN" dirty="0"/>
              <a:t> Sensor + </a:t>
            </a:r>
            <a:r>
              <a:rPr lang="en-US" altLang="zh-CN" dirty="0" err="1"/>
              <a:t>Bearbeitungszeit</a:t>
            </a:r>
            <a:r>
              <a:rPr lang="en-US" altLang="zh-CN" dirty="0"/>
              <a:t> Sensor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Übertragungszeit</a:t>
            </a:r>
            <a:r>
              <a:rPr lang="en-US" altLang="zh-CN" dirty="0"/>
              <a:t> CAN 1</a:t>
            </a:r>
          </a:p>
          <a:p>
            <a:r>
              <a:rPr lang="en-US" altLang="zh-CN" dirty="0"/>
              <a:t>3. </a:t>
            </a:r>
            <a:r>
              <a:rPr lang="en-US" altLang="zh-CN" dirty="0" err="1"/>
              <a:t>Aktivierung</a:t>
            </a:r>
            <a:r>
              <a:rPr lang="en-US" altLang="zh-CN" dirty="0"/>
              <a:t> ZM 1 + </a:t>
            </a:r>
            <a:r>
              <a:rPr lang="en-US" altLang="zh-CN" dirty="0" err="1"/>
              <a:t>Bearbeitungszeit</a:t>
            </a:r>
            <a:r>
              <a:rPr lang="en-US" altLang="zh-CN" dirty="0"/>
              <a:t> ZM 1</a:t>
            </a:r>
          </a:p>
          <a:p>
            <a:r>
              <a:rPr lang="en-US" altLang="zh-CN" dirty="0"/>
              <a:t>4. </a:t>
            </a:r>
            <a:r>
              <a:rPr lang="en-US" altLang="zh-CN" dirty="0" err="1"/>
              <a:t>Übertragungszeit</a:t>
            </a:r>
            <a:r>
              <a:rPr lang="en-US" altLang="zh-CN" dirty="0"/>
              <a:t> ETH</a:t>
            </a:r>
          </a:p>
          <a:p>
            <a:r>
              <a:rPr lang="en-US" altLang="zh-CN" dirty="0"/>
              <a:t>5. </a:t>
            </a:r>
            <a:r>
              <a:rPr lang="en-US" altLang="zh-CN" dirty="0" err="1"/>
              <a:t>Aktivierung</a:t>
            </a:r>
            <a:r>
              <a:rPr lang="en-US" altLang="zh-CN" dirty="0"/>
              <a:t> IP+ </a:t>
            </a:r>
            <a:r>
              <a:rPr lang="en-US" altLang="zh-CN" dirty="0" err="1"/>
              <a:t>Bearbeitungszeit</a:t>
            </a:r>
            <a:r>
              <a:rPr lang="en-US" altLang="zh-CN" dirty="0"/>
              <a:t> IP</a:t>
            </a:r>
          </a:p>
          <a:p>
            <a:r>
              <a:rPr lang="en-US" altLang="zh-CN" dirty="0"/>
              <a:t>6. </a:t>
            </a:r>
            <a:r>
              <a:rPr lang="en-US" altLang="zh-CN" dirty="0" err="1"/>
              <a:t>Übertragungszeit</a:t>
            </a:r>
            <a:r>
              <a:rPr lang="en-US" altLang="zh-CN" dirty="0"/>
              <a:t> ETH</a:t>
            </a:r>
          </a:p>
          <a:p>
            <a:r>
              <a:rPr lang="en-US" altLang="zh-CN" dirty="0"/>
              <a:t>7. </a:t>
            </a:r>
            <a:r>
              <a:rPr lang="en-US" altLang="zh-CN" dirty="0" err="1"/>
              <a:t>Aktivierung</a:t>
            </a:r>
            <a:r>
              <a:rPr lang="en-US" altLang="zh-CN" dirty="0"/>
              <a:t> </a:t>
            </a:r>
            <a:r>
              <a:rPr lang="en-US" altLang="zh-CN" dirty="0" err="1"/>
              <a:t>reste</a:t>
            </a:r>
            <a:r>
              <a:rPr lang="en-US" altLang="zh-CN" dirty="0"/>
              <a:t> ZMs</a:t>
            </a:r>
          </a:p>
          <a:p>
            <a:r>
              <a:rPr lang="en-US" altLang="zh-CN" dirty="0"/>
              <a:t>8. </a:t>
            </a:r>
            <a:r>
              <a:rPr lang="en-US" altLang="zh-CN" dirty="0" err="1"/>
              <a:t>Übertragungszeit</a:t>
            </a:r>
            <a:r>
              <a:rPr lang="en-US" altLang="zh-CN" dirty="0"/>
              <a:t> CAN</a:t>
            </a:r>
          </a:p>
          <a:p>
            <a:r>
              <a:rPr lang="en-US" altLang="zh-CN" dirty="0"/>
              <a:t>9. </a:t>
            </a:r>
            <a:r>
              <a:rPr lang="en-US" altLang="zh-CN" dirty="0" err="1"/>
              <a:t>Aktivierung</a:t>
            </a:r>
            <a:r>
              <a:rPr lang="en-US" altLang="zh-CN" dirty="0"/>
              <a:t> </a:t>
            </a:r>
            <a:r>
              <a:rPr lang="en-US" altLang="zh-CN" dirty="0" err="1"/>
              <a:t>Aktor</a:t>
            </a:r>
            <a:r>
              <a:rPr lang="en-US" altLang="zh-CN" dirty="0"/>
              <a:t> + </a:t>
            </a:r>
            <a:r>
              <a:rPr lang="en-US" altLang="zh-CN" dirty="0" err="1"/>
              <a:t>Bearbeitungszeit</a:t>
            </a:r>
            <a:r>
              <a:rPr lang="en-US" altLang="zh-CN" dirty="0"/>
              <a:t> </a:t>
            </a:r>
            <a:r>
              <a:rPr lang="en-US" altLang="zh-CN" dirty="0" err="1"/>
              <a:t>Aktor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Summe</a:t>
            </a:r>
            <a:r>
              <a:rPr lang="en-US" altLang="zh-CN" dirty="0"/>
              <a:t>= </a:t>
            </a:r>
            <a:r>
              <a:rPr lang="en-US" altLang="zh-CN" dirty="0" err="1"/>
              <a:t>Aufstartzeit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E925E7-4D3E-3B1E-60FB-3104DFD24E2D}"/>
              </a:ext>
            </a:extLst>
          </p:cNvPr>
          <p:cNvSpPr/>
          <p:nvPr/>
        </p:nvSpPr>
        <p:spPr>
          <a:xfrm>
            <a:off x="198674" y="4308205"/>
            <a:ext cx="857323" cy="46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368900-2A81-E436-FEA0-75216222B93E}"/>
              </a:ext>
            </a:extLst>
          </p:cNvPr>
          <p:cNvSpPr/>
          <p:nvPr/>
        </p:nvSpPr>
        <p:spPr>
          <a:xfrm>
            <a:off x="674253" y="3016090"/>
            <a:ext cx="1046196" cy="6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1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5B05CFD-B460-B9B3-3753-D9359A946925}"/>
              </a:ext>
            </a:extLst>
          </p:cNvPr>
          <p:cNvSpPr/>
          <p:nvPr/>
        </p:nvSpPr>
        <p:spPr>
          <a:xfrm>
            <a:off x="2861925" y="1922848"/>
            <a:ext cx="848015" cy="44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3BA73A-6433-5008-492B-FEF73D3E74A3}"/>
              </a:ext>
            </a:extLst>
          </p:cNvPr>
          <p:cNvSpPr/>
          <p:nvPr/>
        </p:nvSpPr>
        <p:spPr>
          <a:xfrm>
            <a:off x="196556" y="4647526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D80F0A2-F4A8-4EC8-063A-3CB5CC9887DA}"/>
              </a:ext>
            </a:extLst>
          </p:cNvPr>
          <p:cNvSpPr/>
          <p:nvPr/>
        </p:nvSpPr>
        <p:spPr>
          <a:xfrm>
            <a:off x="668019" y="3568880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5052505-9517-080F-DD3E-433F4931218E}"/>
              </a:ext>
            </a:extLst>
          </p:cNvPr>
          <p:cNvSpPr txBox="1"/>
          <p:nvPr/>
        </p:nvSpPr>
        <p:spPr>
          <a:xfrm>
            <a:off x="3005394" y="2546555"/>
            <a:ext cx="84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FCAD301-3FA5-A776-7487-95B4ACAE9B05}"/>
              </a:ext>
            </a:extLst>
          </p:cNvPr>
          <p:cNvSpPr txBox="1"/>
          <p:nvPr/>
        </p:nvSpPr>
        <p:spPr>
          <a:xfrm>
            <a:off x="799203" y="3835232"/>
            <a:ext cx="90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1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9E2BA27-4A1C-3429-30B4-5FCB8B8205AF}"/>
              </a:ext>
            </a:extLst>
          </p:cNvPr>
          <p:cNvSpPr/>
          <p:nvPr/>
        </p:nvSpPr>
        <p:spPr>
          <a:xfrm>
            <a:off x="1337144" y="4304768"/>
            <a:ext cx="855365" cy="4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6279972-905A-667B-D20D-B973E8951771}"/>
              </a:ext>
            </a:extLst>
          </p:cNvPr>
          <p:cNvSpPr/>
          <p:nvPr/>
        </p:nvSpPr>
        <p:spPr>
          <a:xfrm>
            <a:off x="1322871" y="4654373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59AD2C9-B4F7-4D2B-2D83-DF414BBC24E8}"/>
              </a:ext>
            </a:extLst>
          </p:cNvPr>
          <p:cNvCxnSpPr>
            <a:cxnSpLocks/>
            <a:stCxn id="18" idx="2"/>
            <a:endCxn id="14" idx="0"/>
          </p:cNvCxnSpPr>
          <p:nvPr/>
        </p:nvCxnSpPr>
        <p:spPr>
          <a:xfrm rot="5400000">
            <a:off x="1918565" y="1648721"/>
            <a:ext cx="646155" cy="20885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2EB1FA78-5EE3-EAC5-6982-A6780FAED6BE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5400000">
            <a:off x="602015" y="3712869"/>
            <a:ext cx="620658" cy="570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F37EC31-E258-E6CC-A098-0159A74641C0}"/>
              </a:ext>
            </a:extLst>
          </p:cNvPr>
          <p:cNvCxnSpPr>
            <a:cxnSpLocks/>
            <a:stCxn id="14" idx="2"/>
            <a:endCxn id="26" idx="0"/>
          </p:cNvCxnSpPr>
          <p:nvPr/>
        </p:nvCxnSpPr>
        <p:spPr>
          <a:xfrm rot="16200000" flipH="1">
            <a:off x="1172479" y="3712419"/>
            <a:ext cx="617221" cy="567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6877647-BFA8-E13F-C5A3-D12256DB8EF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285933" y="2369935"/>
            <a:ext cx="1" cy="64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993599C1-5436-274D-C77F-E6E897B18403}"/>
              </a:ext>
            </a:extLst>
          </p:cNvPr>
          <p:cNvCxnSpPr>
            <a:cxnSpLocks/>
            <a:stCxn id="54" idx="0"/>
            <a:endCxn id="18" idx="2"/>
          </p:cNvCxnSpPr>
          <p:nvPr/>
        </p:nvCxnSpPr>
        <p:spPr>
          <a:xfrm rot="16200000" flipV="1">
            <a:off x="4001346" y="1654523"/>
            <a:ext cx="649389" cy="208021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10F2FDE9-42AF-6E41-F54E-A19B138AFC5C}"/>
              </a:ext>
            </a:extLst>
          </p:cNvPr>
          <p:cNvSpPr/>
          <p:nvPr/>
        </p:nvSpPr>
        <p:spPr>
          <a:xfrm>
            <a:off x="2287256" y="4308205"/>
            <a:ext cx="857323" cy="46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77AA1AD-0DDA-2A04-0946-B6703DEA1F97}"/>
              </a:ext>
            </a:extLst>
          </p:cNvPr>
          <p:cNvSpPr/>
          <p:nvPr/>
        </p:nvSpPr>
        <p:spPr>
          <a:xfrm>
            <a:off x="2762835" y="3016090"/>
            <a:ext cx="1046196" cy="6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82C0170-C4E6-D034-0FF6-6373D2B5A23B}"/>
              </a:ext>
            </a:extLst>
          </p:cNvPr>
          <p:cNvSpPr/>
          <p:nvPr/>
        </p:nvSpPr>
        <p:spPr>
          <a:xfrm>
            <a:off x="2285138" y="4647526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D73B330-A293-5E97-645B-AA7A815D64C2}"/>
              </a:ext>
            </a:extLst>
          </p:cNvPr>
          <p:cNvSpPr/>
          <p:nvPr/>
        </p:nvSpPr>
        <p:spPr>
          <a:xfrm>
            <a:off x="2756601" y="3568880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2B2B32D-A7A2-2089-9123-F688F5964A7B}"/>
              </a:ext>
            </a:extLst>
          </p:cNvPr>
          <p:cNvSpPr txBox="1"/>
          <p:nvPr/>
        </p:nvSpPr>
        <p:spPr>
          <a:xfrm>
            <a:off x="2863908" y="3812737"/>
            <a:ext cx="88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2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3FD8D5C-F958-1347-2B78-A3273BB9DCC7}"/>
              </a:ext>
            </a:extLst>
          </p:cNvPr>
          <p:cNvSpPr/>
          <p:nvPr/>
        </p:nvSpPr>
        <p:spPr>
          <a:xfrm>
            <a:off x="3425726" y="4304768"/>
            <a:ext cx="855365" cy="4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1F314B1-D9BF-E955-8802-8153FDB357FA}"/>
              </a:ext>
            </a:extLst>
          </p:cNvPr>
          <p:cNvSpPr/>
          <p:nvPr/>
        </p:nvSpPr>
        <p:spPr>
          <a:xfrm>
            <a:off x="3411453" y="4654373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6822543D-05A2-91BF-77D4-D1D77E382443}"/>
              </a:ext>
            </a:extLst>
          </p:cNvPr>
          <p:cNvCxnSpPr>
            <a:cxnSpLocks/>
            <a:stCxn id="41" idx="2"/>
            <a:endCxn id="40" idx="0"/>
          </p:cNvCxnSpPr>
          <p:nvPr/>
        </p:nvCxnSpPr>
        <p:spPr>
          <a:xfrm rot="5400000">
            <a:off x="2690597" y="3712869"/>
            <a:ext cx="620658" cy="570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E3797855-9727-B80E-E4E5-2FF1CA1E14F9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 rot="16200000" flipH="1">
            <a:off x="3261061" y="3712419"/>
            <a:ext cx="617221" cy="567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F1BD6F2A-AE7D-8066-EC93-8E5F40FF37DF}"/>
              </a:ext>
            </a:extLst>
          </p:cNvPr>
          <p:cNvSpPr/>
          <p:nvPr/>
        </p:nvSpPr>
        <p:spPr>
          <a:xfrm>
            <a:off x="4367469" y="4311439"/>
            <a:ext cx="857323" cy="46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1EEE291-6E45-AF0C-9D78-2F7FF196B1FF}"/>
              </a:ext>
            </a:extLst>
          </p:cNvPr>
          <p:cNvSpPr/>
          <p:nvPr/>
        </p:nvSpPr>
        <p:spPr>
          <a:xfrm>
            <a:off x="4843048" y="3019324"/>
            <a:ext cx="1046196" cy="6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3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75D2FF2-1772-617E-183E-54547C0A521B}"/>
              </a:ext>
            </a:extLst>
          </p:cNvPr>
          <p:cNvSpPr/>
          <p:nvPr/>
        </p:nvSpPr>
        <p:spPr>
          <a:xfrm>
            <a:off x="4365351" y="4650760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A0E2633-DBC5-CB9A-03AD-A09AF8D278A8}"/>
              </a:ext>
            </a:extLst>
          </p:cNvPr>
          <p:cNvSpPr/>
          <p:nvPr/>
        </p:nvSpPr>
        <p:spPr>
          <a:xfrm>
            <a:off x="4836814" y="3572114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B7EBD1A-DD68-1CC7-6E64-8780242AB615}"/>
              </a:ext>
            </a:extLst>
          </p:cNvPr>
          <p:cNvSpPr txBox="1"/>
          <p:nvPr/>
        </p:nvSpPr>
        <p:spPr>
          <a:xfrm>
            <a:off x="4989329" y="3799386"/>
            <a:ext cx="87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3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DE8DBCD-E95D-C8B6-5C2F-F36800D06E0E}"/>
              </a:ext>
            </a:extLst>
          </p:cNvPr>
          <p:cNvSpPr/>
          <p:nvPr/>
        </p:nvSpPr>
        <p:spPr>
          <a:xfrm>
            <a:off x="5505939" y="4308002"/>
            <a:ext cx="855365" cy="4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FEE1C09-5FF8-9A1E-A15D-1992249C1F2D}"/>
              </a:ext>
            </a:extLst>
          </p:cNvPr>
          <p:cNvSpPr/>
          <p:nvPr/>
        </p:nvSpPr>
        <p:spPr>
          <a:xfrm>
            <a:off x="5491666" y="4657607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367DFE0-F765-978B-ABFE-1A7545CA376E}"/>
              </a:ext>
            </a:extLst>
          </p:cNvPr>
          <p:cNvCxnSpPr>
            <a:cxnSpLocks/>
            <a:stCxn id="54" idx="2"/>
            <a:endCxn id="52" idx="0"/>
          </p:cNvCxnSpPr>
          <p:nvPr/>
        </p:nvCxnSpPr>
        <p:spPr>
          <a:xfrm rot="5400000">
            <a:off x="4770810" y="3716103"/>
            <a:ext cx="620658" cy="570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FEDB3D9A-DA63-BDE7-95A7-8A6A9FC11597}"/>
              </a:ext>
            </a:extLst>
          </p:cNvPr>
          <p:cNvCxnSpPr>
            <a:cxnSpLocks/>
            <a:stCxn id="54" idx="2"/>
            <a:endCxn id="62" idx="0"/>
          </p:cNvCxnSpPr>
          <p:nvPr/>
        </p:nvCxnSpPr>
        <p:spPr>
          <a:xfrm rot="16200000" flipH="1">
            <a:off x="5341274" y="3715653"/>
            <a:ext cx="617221" cy="567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6554864D-BABE-8030-25F4-41E5D316A4AB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rot="5400000" flipH="1" flipV="1">
            <a:off x="602014" y="3712869"/>
            <a:ext cx="620658" cy="570015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AA45531-1E0F-0F65-4D85-1EDE9953C7DA}"/>
              </a:ext>
            </a:extLst>
          </p:cNvPr>
          <p:cNvCxnSpPr>
            <a:stCxn id="14" idx="0"/>
            <a:endCxn id="18" idx="2"/>
          </p:cNvCxnSpPr>
          <p:nvPr/>
        </p:nvCxnSpPr>
        <p:spPr>
          <a:xfrm rot="5400000" flipH="1" flipV="1">
            <a:off x="1918565" y="1648722"/>
            <a:ext cx="646155" cy="208858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11BBBB7B-E4E1-7C8A-BD4F-FFB0AF6F818D}"/>
              </a:ext>
            </a:extLst>
          </p:cNvPr>
          <p:cNvCxnSpPr>
            <a:stCxn id="18" idx="2"/>
            <a:endCxn id="54" idx="0"/>
          </p:cNvCxnSpPr>
          <p:nvPr/>
        </p:nvCxnSpPr>
        <p:spPr>
          <a:xfrm rot="16200000" flipH="1">
            <a:off x="4001345" y="1654522"/>
            <a:ext cx="649389" cy="2080213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EF81576-1DD0-4F83-AC16-991C5ECCBFFF}"/>
              </a:ext>
            </a:extLst>
          </p:cNvPr>
          <p:cNvCxnSpPr>
            <a:cxnSpLocks/>
            <a:stCxn id="18" idx="2"/>
            <a:endCxn id="41" idx="0"/>
          </p:cNvCxnSpPr>
          <p:nvPr/>
        </p:nvCxnSpPr>
        <p:spPr>
          <a:xfrm>
            <a:off x="3285933" y="2369935"/>
            <a:ext cx="0" cy="646155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379CC022-9304-78CF-7AD8-0EA516B60000}"/>
              </a:ext>
            </a:extLst>
          </p:cNvPr>
          <p:cNvCxnSpPr>
            <a:stCxn id="41" idx="2"/>
            <a:endCxn id="46" idx="0"/>
          </p:cNvCxnSpPr>
          <p:nvPr/>
        </p:nvCxnSpPr>
        <p:spPr>
          <a:xfrm rot="16200000" flipH="1">
            <a:off x="3261061" y="3712419"/>
            <a:ext cx="617221" cy="567476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1B6E953-7268-7CC1-9DAD-46CA82B72BA4}"/>
              </a:ext>
            </a:extLst>
          </p:cNvPr>
          <p:cNvCxnSpPr/>
          <p:nvPr/>
        </p:nvCxnSpPr>
        <p:spPr>
          <a:xfrm rot="16200000" flipH="1">
            <a:off x="5342952" y="3712419"/>
            <a:ext cx="617221" cy="567476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A91E311B-0977-E4E7-308D-F960FDE0E130}"/>
              </a:ext>
            </a:extLst>
          </p:cNvPr>
          <p:cNvSpPr/>
          <p:nvPr/>
        </p:nvSpPr>
        <p:spPr>
          <a:xfrm>
            <a:off x="2864010" y="2250385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32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1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6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1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44" grpId="0" animBg="1"/>
      <p:bldP spid="47" grpId="0" animBg="1"/>
      <p:bldP spid="57" grpId="0" animBg="1"/>
      <p:bldP spid="63" grpId="0" animBg="1"/>
      <p:bldP spid="7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Office PowerPoint</Application>
  <PresentationFormat>Breitbild</PresentationFormat>
  <Paragraphs>260</Paragraphs>
  <Slides>17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Office 主题​​</vt:lpstr>
      <vt:lpstr>think-cell 幻灯片</vt:lpstr>
      <vt:lpstr>Agenda</vt:lpstr>
      <vt:lpstr>PowerPoint-Präsentation</vt:lpstr>
      <vt:lpstr>Kernfrage der MA</vt:lpstr>
      <vt:lpstr>Architektur</vt:lpstr>
      <vt:lpstr>Funktionen Darstellung</vt:lpstr>
      <vt:lpstr>Projektion von 2 Funktionen auf die Architektur</vt:lpstr>
      <vt:lpstr>Koordinator Version 1: dezentral</vt:lpstr>
      <vt:lpstr>Koordinator Version 2: zentraler Koordinator im ZM</vt:lpstr>
      <vt:lpstr>Koordinator Version 3: zentraler Koordinator im IP</vt:lpstr>
      <vt:lpstr>Koordinator Version 3:zentraler Koordinator in einer akademische Annahme</vt:lpstr>
      <vt:lpstr>Aufstart vom Mikroprozessor</vt:lpstr>
      <vt:lpstr>PowerPoint-Präsentation</vt:lpstr>
      <vt:lpstr>PowerPoint-Präsentation</vt:lpstr>
      <vt:lpstr>TODO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cx li</dc:creator>
  <cp:lastModifiedBy>Chengxi</cp:lastModifiedBy>
  <cp:revision>19</cp:revision>
  <dcterms:created xsi:type="dcterms:W3CDTF">2023-01-07T12:26:11Z</dcterms:created>
  <dcterms:modified xsi:type="dcterms:W3CDTF">2023-01-09T15:49:03Z</dcterms:modified>
</cp:coreProperties>
</file>