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351" r:id="rId2"/>
    <p:sldId id="258" r:id="rId3"/>
    <p:sldId id="359" r:id="rId4"/>
    <p:sldId id="272" r:id="rId5"/>
    <p:sldId id="271" r:id="rId6"/>
    <p:sldId id="360" r:id="rId7"/>
    <p:sldId id="267" r:id="rId8"/>
    <p:sldId id="268" r:id="rId9"/>
    <p:sldId id="269" r:id="rId10"/>
    <p:sldId id="270" r:id="rId11"/>
    <p:sldId id="265" r:id="rId12"/>
    <p:sldId id="260" r:id="rId13"/>
    <p:sldId id="266" r:id="rId14"/>
    <p:sldId id="262" r:id="rId15"/>
    <p:sldId id="264" r:id="rId16"/>
    <p:sldId id="263" r:id="rId17"/>
    <p:sldId id="261" r:id="rId18"/>
  </p:sldIdLst>
  <p:sldSz cx="12192000" cy="6858000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97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6056" autoAdjust="0"/>
  </p:normalViewPr>
  <p:slideViewPr>
    <p:cSldViewPr snapToGrid="0">
      <p:cViewPr>
        <p:scale>
          <a:sx n="125" d="100"/>
          <a:sy n="125" d="100"/>
        </p:scale>
        <p:origin x="1434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09.01.2023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‹Nr.›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09.01.2023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10" Type="http://schemas.openxmlformats.org/officeDocument/2006/relationships/image" Target="../media/image5.svg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4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FC49-1B0F-1906-610D-167D5DB2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B45C3-F493-B153-7A1E-8BC8320D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86602-AD26-E9E9-FD07-7883A025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A52F-998F-0CF3-FA3A-84160CBE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30739-ECC3-D372-4C74-1574A5B2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10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8B81-6D63-264A-4A54-CE03D97F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955E-C20A-9824-368E-CEB50EF8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C6E90-35F9-78D2-0A0E-7157B28D6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C8F74-A43D-7223-24A7-5BD75E16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4A1D-EA9A-47D8-A65C-1D2ABC013FB7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791C-05A8-FCDF-9E4C-0F27CAD8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9789A-64B3-4E5C-8701-8128D48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516-A40C-4083-9895-53340666F1B8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7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26" imgW="344" imgH="344" progId="TCLayout.ActiveDocument.1">
                  <p:embed/>
                </p:oleObj>
              </mc:Choice>
              <mc:Fallback>
                <p:oleObj name="think-cell Folie" r:id="rId2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‹Nr.›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20" r:id="rId21"/>
    <p:sldLayoutId id="2147483721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8108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EBE30C26-7314-4F4E-B805-BC8F7FCB4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Untertitel 33">
            <a:extLst>
              <a:ext uri="{FF2B5EF4-FFF2-40B4-BE49-F238E27FC236}">
                <a16:creationId xmlns:a16="http://schemas.microsoft.com/office/drawing/2014/main" id="{41CF776B-D746-47E7-876D-C7A960943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7320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3:zentraler </a:t>
            </a:r>
            <a:r>
              <a:rPr lang="en-US" altLang="zh-CN" dirty="0" err="1"/>
              <a:t>Koordinator</a:t>
            </a:r>
            <a:r>
              <a:rPr lang="en-US" altLang="zh-CN" dirty="0"/>
              <a:t> in </a:t>
            </a:r>
            <a:r>
              <a:rPr lang="en-US" altLang="zh-CN" dirty="0" err="1"/>
              <a:t>einer</a:t>
            </a:r>
            <a:r>
              <a:rPr lang="en-US" altLang="zh-CN" dirty="0"/>
              <a:t> </a:t>
            </a:r>
            <a:r>
              <a:rPr lang="en-US" altLang="zh-CN" dirty="0" err="1"/>
              <a:t>akademische</a:t>
            </a:r>
            <a:r>
              <a:rPr lang="en-US" altLang="zh-CN" dirty="0"/>
              <a:t> </a:t>
            </a:r>
            <a:r>
              <a:rPr lang="en-US" altLang="zh-CN" dirty="0" err="1"/>
              <a:t>Annahme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bekommt</a:t>
            </a:r>
            <a:r>
              <a:rPr lang="en-US" altLang="zh-CN" dirty="0"/>
              <a:t> die Information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Aktivierung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r>
              <a:rPr lang="en-US" altLang="zh-CN" dirty="0"/>
              <a:t>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Sensoren</a:t>
            </a:r>
            <a:r>
              <a:rPr lang="en-US" altLang="zh-CN" dirty="0"/>
              <a:t>/</a:t>
            </a:r>
            <a:r>
              <a:rPr lang="en-US" altLang="zh-CN" dirty="0" err="1"/>
              <a:t>Aktoren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4A5A826-1599-AE48-11AF-A017CCC150B4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5590764-554A-6FB2-0D7D-DBFA0AD26E3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CC94A75-C419-64C5-3BC4-8ECB349685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think-cell 幻灯片" r:id="rId4" imgW="360" imgH="360" progId="TCLayout.ActiveDocument.1">
                  <p:embed/>
                </p:oleObj>
              </mc:Choice>
              <mc:Fallback>
                <p:oleObj name="think-cell 幻灯片" r:id="rId4" imgW="360" imgH="360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DCC94A75-C419-64C5-3BC4-8ECB349685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0A1FC66-E25B-5562-1B6E-81ACC13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Aufstart</a:t>
            </a:r>
            <a:r>
              <a:rPr lang="en-US" altLang="zh-CN" dirty="0"/>
              <a:t> vom </a:t>
            </a:r>
            <a:r>
              <a:rPr lang="en-US" altLang="zh-CN" dirty="0" err="1"/>
              <a:t>Mikroprozessor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9BC96-F3D0-1AC1-302A-553DBB24878A}"/>
              </a:ext>
            </a:extLst>
          </p:cNvPr>
          <p:cNvSpPr/>
          <p:nvPr/>
        </p:nvSpPr>
        <p:spPr>
          <a:xfrm>
            <a:off x="2907030" y="320040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205F44-33C7-3C4C-9794-CC1B3E5A4137}"/>
              </a:ext>
            </a:extLst>
          </p:cNvPr>
          <p:cNvSpPr/>
          <p:nvPr/>
        </p:nvSpPr>
        <p:spPr>
          <a:xfrm>
            <a:off x="2907030" y="1653540"/>
            <a:ext cx="6377940" cy="154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Aktiv</a:t>
            </a:r>
            <a:r>
              <a:rPr lang="en-US" altLang="zh-CN" dirty="0">
                <a:solidFill>
                  <a:schemeClr val="tx1"/>
                </a:solidFill>
              </a:rPr>
              <a:t>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7CDD3-5658-9B24-C1E8-591EE8B8021B}"/>
              </a:ext>
            </a:extLst>
          </p:cNvPr>
          <p:cNvSpPr/>
          <p:nvPr/>
        </p:nvSpPr>
        <p:spPr>
          <a:xfrm>
            <a:off x="5154930" y="2110264"/>
            <a:ext cx="1882140" cy="96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Rechen</a:t>
            </a:r>
            <a:r>
              <a:rPr lang="en-US" altLang="zh-CN" dirty="0">
                <a:solidFill>
                  <a:schemeClr val="tx1"/>
                </a:solidFill>
              </a:rPr>
              <a:t>-Task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Bearbeitungszeit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43C56E-6F6B-9015-3C49-A4B5784F71B1}"/>
              </a:ext>
            </a:extLst>
          </p:cNvPr>
          <p:cNvCxnSpPr/>
          <p:nvPr/>
        </p:nvCxnSpPr>
        <p:spPr>
          <a:xfrm>
            <a:off x="4088130" y="259032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86DEF5-9DBF-6B06-2F1E-3D1CB8DC3DDB}"/>
              </a:ext>
            </a:extLst>
          </p:cNvPr>
          <p:cNvCxnSpPr/>
          <p:nvPr/>
        </p:nvCxnSpPr>
        <p:spPr>
          <a:xfrm>
            <a:off x="7037070" y="2566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F6E406-EC84-0402-B2B3-DF50D1E6AF58}"/>
              </a:ext>
            </a:extLst>
          </p:cNvPr>
          <p:cNvSpPr txBox="1"/>
          <p:nvPr/>
        </p:nvSpPr>
        <p:spPr>
          <a:xfrm>
            <a:off x="4265804" y="22377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84CFA0-5F24-66A7-4C47-B748A87F46B1}"/>
              </a:ext>
            </a:extLst>
          </p:cNvPr>
          <p:cNvSpPr txBox="1"/>
          <p:nvPr/>
        </p:nvSpPr>
        <p:spPr>
          <a:xfrm>
            <a:off x="7123873" y="221242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2E52A4-E2CB-8139-079C-05F717DEFC4F}"/>
              </a:ext>
            </a:extLst>
          </p:cNvPr>
          <p:cNvSpPr/>
          <p:nvPr/>
        </p:nvSpPr>
        <p:spPr>
          <a:xfrm>
            <a:off x="2907030" y="374142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BC22EA-97AE-A1F7-DE31-E69D05F6AB2F}"/>
              </a:ext>
            </a:extLst>
          </p:cNvPr>
          <p:cNvSpPr/>
          <p:nvPr/>
        </p:nvSpPr>
        <p:spPr>
          <a:xfrm>
            <a:off x="2907030" y="4282440"/>
            <a:ext cx="6377940" cy="54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Sleep Mode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052029-C7EF-1483-AF53-B74C47ED23A0}"/>
              </a:ext>
            </a:extLst>
          </p:cNvPr>
          <p:cNvSpPr txBox="1"/>
          <p:nvPr/>
        </p:nvSpPr>
        <p:spPr>
          <a:xfrm>
            <a:off x="149921" y="5257800"/>
            <a:ext cx="1204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Die </a:t>
            </a:r>
            <a:r>
              <a:rPr lang="en-US" altLang="zh-CN" dirty="0" err="1"/>
              <a:t>Aufstartzeit</a:t>
            </a:r>
            <a:r>
              <a:rPr lang="en-US" altLang="zh-CN" dirty="0"/>
              <a:t> eines </a:t>
            </a:r>
            <a:r>
              <a:rPr lang="en-US" altLang="zh-CN" dirty="0" err="1"/>
              <a:t>Komponent</a:t>
            </a:r>
            <a:r>
              <a:rPr lang="en-US" altLang="zh-CN" dirty="0"/>
              <a:t> = Wake Up Zeit von einem Sleep mode auf </a:t>
            </a:r>
            <a:r>
              <a:rPr lang="en-US" altLang="zh-CN" dirty="0" err="1"/>
              <a:t>Aktiv</a:t>
            </a:r>
            <a:r>
              <a:rPr lang="en-US" altLang="zh-CN" dirty="0"/>
              <a:t> Mode + </a:t>
            </a:r>
            <a:r>
              <a:rPr lang="en-US" altLang="zh-CN" dirty="0" err="1"/>
              <a:t>Bearbeitungszeit</a:t>
            </a:r>
            <a:r>
              <a:rPr lang="en-US" altLang="zh-CN" dirty="0"/>
              <a:t> eines Tasks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B71E07-2890-DF3A-0334-A3DCB94DC94F}"/>
              </a:ext>
            </a:extLst>
          </p:cNvPr>
          <p:cNvSpPr txBox="1"/>
          <p:nvPr/>
        </p:nvSpPr>
        <p:spPr>
          <a:xfrm>
            <a:off x="5261897" y="13213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Mikroprozessor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783215-BBC9-0C94-AB0B-D52F503DD7DE}"/>
              </a:ext>
            </a:extLst>
          </p:cNvPr>
          <p:cNvSpPr txBox="1"/>
          <p:nvPr/>
        </p:nvSpPr>
        <p:spPr>
          <a:xfrm>
            <a:off x="2123047" y="36419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C99B50-834C-65D4-7381-23E514955E3D}"/>
              </a:ext>
            </a:extLst>
          </p:cNvPr>
          <p:cNvCxnSpPr/>
          <p:nvPr/>
        </p:nvCxnSpPr>
        <p:spPr>
          <a:xfrm>
            <a:off x="1840230" y="402803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27051E3-ADCA-4BD5-DEBC-D466F39327F7}"/>
              </a:ext>
            </a:extLst>
          </p:cNvPr>
          <p:cNvSpPr txBox="1"/>
          <p:nvPr/>
        </p:nvSpPr>
        <p:spPr>
          <a:xfrm>
            <a:off x="9371773" y="205311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945F54-81D2-D4FA-AB2C-B63AED990850}"/>
              </a:ext>
            </a:extLst>
          </p:cNvPr>
          <p:cNvCxnSpPr/>
          <p:nvPr/>
        </p:nvCxnSpPr>
        <p:spPr>
          <a:xfrm>
            <a:off x="9284970" y="242244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3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 hidden="1">
            <a:extLst>
              <a:ext uri="{FF2B5EF4-FFF2-40B4-BE49-F238E27FC236}">
                <a16:creationId xmlns:a16="http://schemas.microsoft.com/office/drawing/2014/main" id="{B4CDF1E9-D095-D70B-0E91-9A9FC92862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23" name="对象 22" hidden="1">
                        <a:extLst>
                          <a:ext uri="{FF2B5EF4-FFF2-40B4-BE49-F238E27FC236}">
                            <a16:creationId xmlns:a16="http://schemas.microsoft.com/office/drawing/2014/main" id="{B4CDF1E9-D095-D70B-0E91-9A9FC9286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FEDBFE-30D5-F71D-53DA-025DBF0C2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076"/>
            <a:ext cx="5181600" cy="49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Netzwerksimulation</a:t>
            </a:r>
            <a:r>
              <a:rPr lang="en-US" altLang="zh-CN" b="1" dirty="0"/>
              <a:t>: </a:t>
            </a:r>
            <a:r>
              <a:rPr lang="en-US" altLang="zh-CN" b="1" dirty="0" err="1"/>
              <a:t>OMNeT</a:t>
            </a:r>
            <a:r>
              <a:rPr lang="en-US" altLang="zh-CN" b="1" dirty="0"/>
              <a:t>++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</a:p>
          <a:p>
            <a:pPr lvl="1"/>
            <a:r>
              <a:rPr lang="en-US" altLang="zh-CN" sz="1200" dirty="0" err="1"/>
              <a:t>Zykluszeit</a:t>
            </a:r>
            <a:r>
              <a:rPr lang="en-US" altLang="zh-CN" sz="1200" dirty="0"/>
              <a:t> von </a:t>
            </a:r>
            <a:r>
              <a:rPr lang="en-US" altLang="zh-CN" sz="1200" dirty="0" err="1"/>
              <a:t>Nachrichten</a:t>
            </a:r>
            <a:endParaRPr lang="en-US" altLang="zh-CN" sz="1200" dirty="0"/>
          </a:p>
          <a:p>
            <a:pPr lvl="1"/>
            <a:r>
              <a:rPr lang="en-US" altLang="zh-CN" sz="1600" dirty="0" err="1"/>
              <a:t>Payloadgröße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Nachrichten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ErrorRate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Latenz</a:t>
            </a:r>
            <a:r>
              <a:rPr lang="en-US" altLang="zh-CN" sz="1600" dirty="0"/>
              <a:t> von </a:t>
            </a:r>
            <a:r>
              <a:rPr lang="en-US" altLang="zh-CN" sz="1600" dirty="0" err="1"/>
              <a:t>Leitungen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Komponenten</a:t>
            </a:r>
            <a:endParaRPr lang="en-US" altLang="zh-CN" sz="1600" dirty="0"/>
          </a:p>
          <a:p>
            <a:r>
              <a:rPr lang="en-US" altLang="zh-CN" sz="2000" dirty="0" err="1"/>
              <a:t>Leeren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Komponente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und </a:t>
            </a:r>
            <a:r>
              <a:rPr lang="en-US" altLang="zh-CN" sz="1600" dirty="0" err="1"/>
              <a:t>Aufstartszeit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sind</a:t>
            </a:r>
            <a:r>
              <a:rPr lang="en-US" altLang="zh-CN" sz="1600" dirty="0"/>
              <a:t> nicht </a:t>
            </a:r>
            <a:r>
              <a:rPr lang="en-US" altLang="zh-CN" sz="1600" dirty="0" err="1"/>
              <a:t>inkl</a:t>
            </a:r>
            <a:r>
              <a:rPr lang="en-US" altLang="zh-CN" sz="1600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54D827D-666B-3110-ACB9-A077B3F6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334" y="503076"/>
            <a:ext cx="5189967" cy="499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/>
              <a:t>Komponentensimulation</a:t>
            </a:r>
            <a:r>
              <a:rPr lang="en-US" altLang="zh-CN" b="1" dirty="0"/>
              <a:t>: gem5</a:t>
            </a:r>
          </a:p>
          <a:p>
            <a:r>
              <a:rPr lang="en-US" altLang="zh-CN" sz="2000" dirty="0"/>
              <a:t>ARM CPU </a:t>
            </a:r>
            <a:r>
              <a:rPr lang="en-US" altLang="zh-CN" sz="2000" dirty="0" err="1"/>
              <a:t>Modelle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TimingSimpleCPU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Sensoren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Aktoren</a:t>
            </a:r>
            <a:r>
              <a:rPr lang="en-US" altLang="zh-CN" sz="1600" dirty="0"/>
              <a:t>, (</a:t>
            </a:r>
            <a:r>
              <a:rPr lang="en-US" altLang="zh-CN" sz="1600" dirty="0" err="1"/>
              <a:t>Zonenmodule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 err="1"/>
              <a:t>MinorCPU</a:t>
            </a:r>
            <a:r>
              <a:rPr lang="en-US" altLang="zh-CN" sz="1600" dirty="0"/>
              <a:t>: IP</a:t>
            </a:r>
          </a:p>
          <a:p>
            <a:r>
              <a:rPr lang="en-US" altLang="zh-CN" sz="2000" dirty="0" err="1"/>
              <a:t>Konfigurierbare</a:t>
            </a:r>
            <a:r>
              <a:rPr lang="en-US" altLang="zh-CN" sz="2000" dirty="0"/>
              <a:t> Parameter</a:t>
            </a:r>
            <a:endParaRPr lang="en-US" altLang="zh-CN" sz="1600" dirty="0"/>
          </a:p>
          <a:p>
            <a:pPr lvl="1"/>
            <a:r>
              <a:rPr lang="en-US" altLang="zh-CN" sz="1600" dirty="0"/>
              <a:t>CPU frequency</a:t>
            </a:r>
          </a:p>
          <a:p>
            <a:pPr lvl="1"/>
            <a:r>
              <a:rPr lang="en-US" altLang="zh-CN" sz="1600" dirty="0"/>
              <a:t>Number of CPU Cores</a:t>
            </a:r>
          </a:p>
          <a:p>
            <a:pPr lvl="1"/>
            <a:r>
              <a:rPr lang="en-US" altLang="zh-CN" sz="1600" dirty="0"/>
              <a:t>Memory Type</a:t>
            </a:r>
          </a:p>
          <a:p>
            <a:pPr lvl="1"/>
            <a:r>
              <a:rPr lang="en-US" altLang="zh-CN" sz="1600" dirty="0"/>
              <a:t>Number of memory channels</a:t>
            </a:r>
          </a:p>
          <a:p>
            <a:pPr lvl="1"/>
            <a:r>
              <a:rPr lang="en-US" altLang="zh-CN" sz="1600" dirty="0"/>
              <a:t>Memory Size</a:t>
            </a:r>
          </a:p>
          <a:p>
            <a:r>
              <a:rPr lang="en-US" altLang="zh-CN" sz="2000" dirty="0"/>
              <a:t>Output</a:t>
            </a:r>
          </a:p>
          <a:p>
            <a:pPr lvl="1"/>
            <a:r>
              <a:rPr lang="en-US" altLang="zh-CN" sz="1600" dirty="0" err="1"/>
              <a:t>Aufstartzeit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Funktion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Energieverbrauch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jeweiliges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Zustands</a:t>
            </a:r>
            <a:endParaRPr lang="en-US" altLang="zh-CN" sz="16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4353D34-5778-81C1-1432-936F2F335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84" y="1279969"/>
            <a:ext cx="4742882" cy="9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25456-1272-C1D7-01B2-A1B516B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6D7B6-8010-2D54-A01D-4B0C8975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 hidden="1">
            <a:extLst>
              <a:ext uri="{FF2B5EF4-FFF2-40B4-BE49-F238E27FC236}">
                <a16:creationId xmlns:a16="http://schemas.microsoft.com/office/drawing/2014/main" id="{C22D89AD-AE15-AC5C-A13C-5FA349F7B6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11" name="对象 10" hidden="1">
                        <a:extLst>
                          <a:ext uri="{FF2B5EF4-FFF2-40B4-BE49-F238E27FC236}">
                            <a16:creationId xmlns:a16="http://schemas.microsoft.com/office/drawing/2014/main" id="{C22D89AD-AE15-AC5C-A13C-5FA349F7B6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71FB35C1-F2BC-B699-4F60-E0811ED2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1493C37-0172-7164-DCF2-83EC2C46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Energieverbrauch</a:t>
            </a:r>
            <a:r>
              <a:rPr lang="en-US" altLang="zh-CN" dirty="0"/>
              <a:t>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Create and schedule event in CPU </a:t>
            </a:r>
            <a:r>
              <a:rPr lang="en-US" altLang="zh-CN" dirty="0" err="1"/>
              <a:t>Modelle</a:t>
            </a:r>
            <a:endParaRPr lang="en-US" altLang="zh-CN" dirty="0"/>
          </a:p>
          <a:p>
            <a:r>
              <a:rPr lang="en-US" altLang="zh-CN" dirty="0"/>
              <a:t>Darauf 6 </a:t>
            </a:r>
            <a:r>
              <a:rPr lang="en-US" altLang="zh-CN" dirty="0" err="1"/>
              <a:t>Funktionen</a:t>
            </a:r>
            <a:r>
              <a:rPr lang="en-US" altLang="zh-CN" dirty="0"/>
              <a:t> (bzw. </a:t>
            </a:r>
            <a:r>
              <a:rPr lang="en-US" altLang="zh-CN" dirty="0" err="1"/>
              <a:t>generisch</a:t>
            </a:r>
            <a:r>
              <a:rPr lang="en-US" altLang="zh-CN" dirty="0"/>
              <a:t>) </a:t>
            </a:r>
            <a:r>
              <a:rPr lang="en-US" altLang="zh-CN" dirty="0" err="1"/>
              <a:t>setzen</a:t>
            </a:r>
            <a:r>
              <a:rPr lang="en-US" altLang="zh-CN" dirty="0"/>
              <a:t> -&gt; </a:t>
            </a:r>
            <a:r>
              <a:rPr lang="en-US" altLang="zh-CN" dirty="0" err="1"/>
              <a:t>warum</a:t>
            </a:r>
            <a:r>
              <a:rPr lang="en-US" altLang="zh-CN" dirty="0"/>
              <a:t> hat </a:t>
            </a:r>
            <a:r>
              <a:rPr lang="en-US" altLang="zh-CN" dirty="0" err="1"/>
              <a:t>unterschiedlichen</a:t>
            </a:r>
            <a:r>
              <a:rPr lang="en-US" altLang="zh-CN" dirty="0"/>
              <a:t> </a:t>
            </a:r>
            <a:r>
              <a:rPr lang="en-US" altLang="zh-CN" dirty="0" err="1"/>
              <a:t>Funktionen</a:t>
            </a:r>
            <a:r>
              <a:rPr lang="en-US" altLang="zh-CN" dirty="0"/>
              <a:t> </a:t>
            </a:r>
            <a:r>
              <a:rPr lang="en-US" altLang="zh-CN" dirty="0" err="1"/>
              <a:t>Einfluss</a:t>
            </a:r>
            <a:r>
              <a:rPr lang="en-US" altLang="zh-CN" dirty="0"/>
              <a:t> </a:t>
            </a:r>
            <a:r>
              <a:rPr lang="en-US" altLang="zh-CN" dirty="0" err="1"/>
              <a:t>aufm</a:t>
            </a:r>
            <a:r>
              <a:rPr lang="en-US" altLang="zh-CN" dirty="0"/>
              <a:t> Ergebnis?</a:t>
            </a:r>
          </a:p>
          <a:p>
            <a:pPr lvl="1"/>
            <a:r>
              <a:rPr lang="en-US" altLang="zh-CN" dirty="0"/>
              <a:t>CAN und ETH</a:t>
            </a:r>
          </a:p>
          <a:p>
            <a:pPr lvl="2"/>
            <a:r>
              <a:rPr lang="en-US" altLang="zh-CN" dirty="0"/>
              <a:t>CAN ID</a:t>
            </a:r>
          </a:p>
          <a:p>
            <a:pPr lvl="2"/>
            <a:r>
              <a:rPr lang="en-US" altLang="zh-CN" dirty="0"/>
              <a:t>Payload </a:t>
            </a:r>
            <a:r>
              <a:rPr lang="en-US" altLang="zh-CN" dirty="0" err="1"/>
              <a:t>Größe</a:t>
            </a:r>
            <a:endParaRPr lang="en-US" altLang="zh-CN" dirty="0"/>
          </a:p>
          <a:p>
            <a:pPr lvl="2"/>
            <a:r>
              <a:rPr lang="en-US" altLang="zh-CN" dirty="0" err="1"/>
              <a:t>Zykluszeit</a:t>
            </a:r>
            <a:endParaRPr lang="en-US" altLang="zh-CN" dirty="0"/>
          </a:p>
          <a:p>
            <a:pPr lvl="2"/>
            <a:r>
              <a:rPr lang="en-US" altLang="zh-CN" dirty="0" err="1"/>
              <a:t>Fehlerrate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9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F75FFC2-B8A8-BEE9-14B7-833866D106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FF75FFC2-B8A8-BEE9-14B7-833866D10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135024-D1F1-F68E-8A53-AD2546C5C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80" y="575062"/>
            <a:ext cx="6005080" cy="5707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C2E2BE-F983-79EC-583C-4F9DE6A22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446" y="2423067"/>
            <a:ext cx="448094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FE60E59F-2DEF-D03A-3CC6-612CE3A90A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FE60E59F-2DEF-D03A-3CC6-612CE3A90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D7CFE8B-EEF2-8A72-D70E-AE3B9FBB9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652" y="639838"/>
            <a:ext cx="733869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A818-68FA-D857-6CDA-4DFF68A0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D662A1-EE55-F492-91A8-33192F89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84316" cy="5093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37CFD3-5D1B-B04F-09B3-64D4D577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4997264"/>
            <a:ext cx="4828608" cy="1797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E366ED-98EF-B50C-DA08-C0C29DED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5428383" cy="4244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E4C464-F4F3-20CC-1D15-77FE04A8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26062"/>
            <a:ext cx="5584317" cy="8674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46C1B4-503D-36B3-BF96-D09186319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134912"/>
            <a:ext cx="5682630" cy="1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D4EE9C2C-5556-B4D7-B13E-7ACAD8E6DA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D4EE9C2C-5556-B4D7-B13E-7ACAD8E6D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B9D98A7-D256-4705-4335-4C1BF30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Kernfrage</a:t>
            </a:r>
            <a:r>
              <a:rPr lang="en-US" altLang="zh-CN" dirty="0"/>
              <a:t> der 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ACBB9-4201-6628-884B-492F2AB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Welcher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ist</a:t>
            </a:r>
            <a:r>
              <a:rPr lang="en-US" altLang="zh-CN" dirty="0"/>
              <a:t> </a:t>
            </a:r>
            <a:r>
              <a:rPr lang="en-US" altLang="zh-CN" dirty="0" err="1"/>
              <a:t>besser</a:t>
            </a:r>
            <a:r>
              <a:rPr lang="en-US" altLang="zh-CN" dirty="0"/>
              <a:t> für </a:t>
            </a:r>
            <a:r>
              <a:rPr lang="en-US" altLang="zh-CN" dirty="0" err="1"/>
              <a:t>eine</a:t>
            </a:r>
            <a:r>
              <a:rPr lang="en-US" altLang="zh-CN" dirty="0"/>
              <a:t> </a:t>
            </a:r>
            <a:r>
              <a:rPr lang="en-US" altLang="zh-CN" dirty="0" err="1"/>
              <a:t>zonale</a:t>
            </a:r>
            <a:r>
              <a:rPr lang="en-US" altLang="zh-CN" dirty="0"/>
              <a:t> </a:t>
            </a:r>
            <a:r>
              <a:rPr lang="en-US" altLang="zh-CN" dirty="0" err="1"/>
              <a:t>Architektur</a:t>
            </a:r>
            <a:r>
              <a:rPr lang="en-US" altLang="zh-CN" dirty="0"/>
              <a:t>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oder</a:t>
            </a:r>
            <a:r>
              <a:rPr lang="en-US" altLang="zh-CN" dirty="0"/>
              <a:t> </a:t>
            </a:r>
            <a:r>
              <a:rPr lang="en-US" altLang="zh-CN" dirty="0" err="1"/>
              <a:t>dezentraler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 err="1"/>
              <a:t>Aufstartszeit</a:t>
            </a:r>
            <a:r>
              <a:rPr lang="en-US" altLang="zh-CN" dirty="0"/>
              <a:t> für alle </a:t>
            </a:r>
            <a:r>
              <a:rPr lang="en-US" altLang="zh-CN" dirty="0" err="1"/>
              <a:t>beteiligten</a:t>
            </a:r>
            <a:r>
              <a:rPr lang="en-US" altLang="zh-CN" dirty="0"/>
              <a:t> </a:t>
            </a:r>
            <a:r>
              <a:rPr lang="en-US" altLang="zh-CN" dirty="0" err="1"/>
              <a:t>Knoten</a:t>
            </a:r>
            <a:r>
              <a:rPr lang="en-US" altLang="zh-CN" dirty="0"/>
              <a:t> und </a:t>
            </a:r>
            <a:r>
              <a:rPr lang="en-US" altLang="zh-CN" dirty="0" err="1"/>
              <a:t>Kommunikationslinks</a:t>
            </a:r>
            <a:endParaRPr lang="en-US" altLang="zh-CN" dirty="0"/>
          </a:p>
          <a:p>
            <a:pPr lvl="1"/>
            <a:r>
              <a:rPr lang="en-US" altLang="zh-CN" dirty="0" err="1"/>
              <a:t>Energieverbrauch</a:t>
            </a:r>
            <a:r>
              <a:rPr lang="en-US" altLang="zh-CN" dirty="0"/>
              <a:t> für</a:t>
            </a:r>
          </a:p>
          <a:p>
            <a:pPr lvl="1"/>
            <a:r>
              <a:rPr lang="de-DE" altLang="zh-CN" dirty="0"/>
              <a:t>Robustheit</a:t>
            </a:r>
            <a:r>
              <a:rPr lang="en-US" altLang="zh-CN" dirty="0"/>
              <a:t> </a:t>
            </a:r>
            <a:r>
              <a:rPr lang="en-US" altLang="zh-CN" dirty="0" err="1"/>
              <a:t>gegen</a:t>
            </a:r>
            <a:r>
              <a:rPr lang="en-US" altLang="zh-CN" dirty="0"/>
              <a:t> </a:t>
            </a:r>
            <a:r>
              <a:rPr lang="en-US" altLang="zh-CN" dirty="0" err="1"/>
              <a:t>Fehler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3D21-64AD-433A-B634-A595F1CD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DCFE5E49-F9BC-49D5-BE49-DEB353E456F1}"/>
              </a:ext>
            </a:extLst>
          </p:cNvPr>
          <p:cNvSpPr/>
          <p:nvPr/>
        </p:nvSpPr>
        <p:spPr>
          <a:xfrm>
            <a:off x="553536" y="3700491"/>
            <a:ext cx="984752" cy="55984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F5B5455D-EC7F-4435-A528-E04AC22EF5E8}"/>
              </a:ext>
            </a:extLst>
          </p:cNvPr>
          <p:cNvSpPr/>
          <p:nvPr/>
        </p:nvSpPr>
        <p:spPr>
          <a:xfrm>
            <a:off x="1570483" y="2181609"/>
            <a:ext cx="1495639" cy="5452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96A863BA-D034-4351-90CC-DD90488024C0}"/>
              </a:ext>
            </a:extLst>
          </p:cNvPr>
          <p:cNvSpPr/>
          <p:nvPr/>
        </p:nvSpPr>
        <p:spPr>
          <a:xfrm>
            <a:off x="5385326" y="1083010"/>
            <a:ext cx="866986" cy="44708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5AB2502F-EF17-4C78-B57C-2113DD537E3F}"/>
              </a:ext>
            </a:extLst>
          </p:cNvPr>
          <p:cNvSpPr/>
          <p:nvPr/>
        </p:nvSpPr>
        <p:spPr>
          <a:xfrm>
            <a:off x="5070998" y="2183810"/>
            <a:ext cx="1495639" cy="5501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2888A203-EEAD-4920-80B4-DF0E1AC52F32}"/>
              </a:ext>
            </a:extLst>
          </p:cNvPr>
          <p:cNvSpPr txBox="1"/>
          <p:nvPr/>
        </p:nvSpPr>
        <p:spPr>
          <a:xfrm>
            <a:off x="5544348" y="152238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21">
            <a:extLst>
              <a:ext uri="{FF2B5EF4-FFF2-40B4-BE49-F238E27FC236}">
                <a16:creationId xmlns:a16="http://schemas.microsoft.com/office/drawing/2014/main" id="{E7C427E4-31D3-4C38-9ABD-79EB741CFE0F}"/>
              </a:ext>
            </a:extLst>
          </p:cNvPr>
          <p:cNvSpPr txBox="1"/>
          <p:nvPr/>
        </p:nvSpPr>
        <p:spPr>
          <a:xfrm>
            <a:off x="2043833" y="285272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22">
            <a:extLst>
              <a:ext uri="{FF2B5EF4-FFF2-40B4-BE49-F238E27FC236}">
                <a16:creationId xmlns:a16="http://schemas.microsoft.com/office/drawing/2014/main" id="{7AC136CE-9ED8-4117-A519-2B37E823F241}"/>
              </a:ext>
            </a:extLst>
          </p:cNvPr>
          <p:cNvSpPr txBox="1"/>
          <p:nvPr/>
        </p:nvSpPr>
        <p:spPr>
          <a:xfrm>
            <a:off x="5544348" y="283180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27">
            <a:extLst>
              <a:ext uri="{FF2B5EF4-FFF2-40B4-BE49-F238E27FC236}">
                <a16:creationId xmlns:a16="http://schemas.microsoft.com/office/drawing/2014/main" id="{0EA7CF62-66AD-410E-ADD1-3907078D4D47}"/>
              </a:ext>
            </a:extLst>
          </p:cNvPr>
          <p:cNvSpPr/>
          <p:nvPr/>
        </p:nvSpPr>
        <p:spPr>
          <a:xfrm>
            <a:off x="3075449" y="3700490"/>
            <a:ext cx="1035953" cy="5598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" name="矩形 30">
            <a:extLst>
              <a:ext uri="{FF2B5EF4-FFF2-40B4-BE49-F238E27FC236}">
                <a16:creationId xmlns:a16="http://schemas.microsoft.com/office/drawing/2014/main" id="{7AB1F9FA-4056-4665-9689-F528A1D816AF}"/>
              </a:ext>
            </a:extLst>
          </p:cNvPr>
          <p:cNvSpPr/>
          <p:nvPr/>
        </p:nvSpPr>
        <p:spPr>
          <a:xfrm>
            <a:off x="4504220" y="3692459"/>
            <a:ext cx="1144366" cy="56787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2" name="矩形 32">
            <a:extLst>
              <a:ext uri="{FF2B5EF4-FFF2-40B4-BE49-F238E27FC236}">
                <a16:creationId xmlns:a16="http://schemas.microsoft.com/office/drawing/2014/main" id="{7128C388-72B1-4276-92DD-C77B29B48B47}"/>
              </a:ext>
            </a:extLst>
          </p:cNvPr>
          <p:cNvSpPr/>
          <p:nvPr/>
        </p:nvSpPr>
        <p:spPr>
          <a:xfrm>
            <a:off x="5972551" y="3690872"/>
            <a:ext cx="1144366" cy="56508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3" name="连接符: 肘形 41">
            <a:extLst>
              <a:ext uri="{FF2B5EF4-FFF2-40B4-BE49-F238E27FC236}">
                <a16:creationId xmlns:a16="http://schemas.microsoft.com/office/drawing/2014/main" id="{8FA1FFB3-592D-496D-9C67-FE22C673BC1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3742805" y="105595"/>
            <a:ext cx="651512" cy="3500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47">
            <a:extLst>
              <a:ext uri="{FF2B5EF4-FFF2-40B4-BE49-F238E27FC236}">
                <a16:creationId xmlns:a16="http://schemas.microsoft.com/office/drawing/2014/main" id="{E71AB1C0-DB28-4405-B3CF-0932A9CE8F3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1195285" y="2577473"/>
            <a:ext cx="973646" cy="12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49">
            <a:extLst>
              <a:ext uri="{FF2B5EF4-FFF2-40B4-BE49-F238E27FC236}">
                <a16:creationId xmlns:a16="http://schemas.microsoft.com/office/drawing/2014/main" id="{1053B667-84D9-4496-8196-F3F2E564139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2469042" y="2576105"/>
            <a:ext cx="973645" cy="1275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52">
            <a:extLst>
              <a:ext uri="{FF2B5EF4-FFF2-40B4-BE49-F238E27FC236}">
                <a16:creationId xmlns:a16="http://schemas.microsoft.com/office/drawing/2014/main" id="{A56610F5-FE90-4F8A-892E-7262D8B9969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4968347" y="2841987"/>
            <a:ext cx="958529" cy="742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55">
            <a:extLst>
              <a:ext uri="{FF2B5EF4-FFF2-40B4-BE49-F238E27FC236}">
                <a16:creationId xmlns:a16="http://schemas.microsoft.com/office/drawing/2014/main" id="{6AC54CC1-DBD8-4D51-971F-7D1D2876FEC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5703305" y="2849443"/>
            <a:ext cx="956942" cy="7259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66">
            <a:extLst>
              <a:ext uri="{FF2B5EF4-FFF2-40B4-BE49-F238E27FC236}">
                <a16:creationId xmlns:a16="http://schemas.microsoft.com/office/drawing/2014/main" id="{4249C8B0-451E-4EA6-8D52-071C21700569}"/>
              </a:ext>
            </a:extLst>
          </p:cNvPr>
          <p:cNvSpPr/>
          <p:nvPr/>
        </p:nvSpPr>
        <p:spPr>
          <a:xfrm>
            <a:off x="8797265" y="2182343"/>
            <a:ext cx="1474667" cy="55158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19" name="文本框 68">
            <a:extLst>
              <a:ext uri="{FF2B5EF4-FFF2-40B4-BE49-F238E27FC236}">
                <a16:creationId xmlns:a16="http://schemas.microsoft.com/office/drawing/2014/main" id="{14C6F5C7-C311-4A0E-A5AC-45E7B69E18E2}"/>
              </a:ext>
            </a:extLst>
          </p:cNvPr>
          <p:cNvSpPr txBox="1"/>
          <p:nvPr/>
        </p:nvSpPr>
        <p:spPr>
          <a:xfrm>
            <a:off x="9230572" y="2831804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69">
            <a:extLst>
              <a:ext uri="{FF2B5EF4-FFF2-40B4-BE49-F238E27FC236}">
                <a16:creationId xmlns:a16="http://schemas.microsoft.com/office/drawing/2014/main" id="{9E1B8A5D-E339-43EC-BC9A-080808922C4E}"/>
              </a:ext>
            </a:extLst>
          </p:cNvPr>
          <p:cNvSpPr/>
          <p:nvPr/>
        </p:nvSpPr>
        <p:spPr>
          <a:xfrm>
            <a:off x="7502006" y="3680646"/>
            <a:ext cx="1144366" cy="57530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1" name="矩形 71">
            <a:extLst>
              <a:ext uri="{FF2B5EF4-FFF2-40B4-BE49-F238E27FC236}">
                <a16:creationId xmlns:a16="http://schemas.microsoft.com/office/drawing/2014/main" id="{3A767718-8F07-4DB4-89F1-A6E1BFE0F52F}"/>
              </a:ext>
            </a:extLst>
          </p:cNvPr>
          <p:cNvSpPr/>
          <p:nvPr/>
        </p:nvSpPr>
        <p:spPr>
          <a:xfrm>
            <a:off x="8962440" y="3677346"/>
            <a:ext cx="1144366" cy="58298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22" name="连接符: 肘形 73">
            <a:extLst>
              <a:ext uri="{FF2B5EF4-FFF2-40B4-BE49-F238E27FC236}">
                <a16:creationId xmlns:a16="http://schemas.microsoft.com/office/drawing/2014/main" id="{664995B5-E3EB-4607-BE96-6D2D42BFD68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8331035" y="2477082"/>
            <a:ext cx="946718" cy="14604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74">
            <a:extLst>
              <a:ext uri="{FF2B5EF4-FFF2-40B4-BE49-F238E27FC236}">
                <a16:creationId xmlns:a16="http://schemas.microsoft.com/office/drawing/2014/main" id="{8BFAB21C-CB8B-463D-9687-4F1D4E0B9A5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9062902" y="3205625"/>
            <a:ext cx="943418" cy="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76">
            <a:extLst>
              <a:ext uri="{FF2B5EF4-FFF2-40B4-BE49-F238E27FC236}">
                <a16:creationId xmlns:a16="http://schemas.microsoft.com/office/drawing/2014/main" id="{F0ABADA7-37CE-4253-8E5A-ADD1E77D6FC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18818" y="1530097"/>
            <a:ext cx="1" cy="65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5">
            <a:extLst>
              <a:ext uri="{FF2B5EF4-FFF2-40B4-BE49-F238E27FC236}">
                <a16:creationId xmlns:a16="http://schemas.microsoft.com/office/drawing/2014/main" id="{ED5A3D38-1839-41AE-A1B7-2BBB6970F877}"/>
              </a:ext>
            </a:extLst>
          </p:cNvPr>
          <p:cNvSpPr/>
          <p:nvPr/>
        </p:nvSpPr>
        <p:spPr>
          <a:xfrm>
            <a:off x="1828194" y="3700492"/>
            <a:ext cx="984752" cy="55984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BEA82A93-DECC-41FE-97F3-F2F4100A1020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16200000" flipH="1">
            <a:off x="1832613" y="3212534"/>
            <a:ext cx="973647" cy="22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71">
            <a:extLst>
              <a:ext uri="{FF2B5EF4-FFF2-40B4-BE49-F238E27FC236}">
                <a16:creationId xmlns:a16="http://schemas.microsoft.com/office/drawing/2014/main" id="{B0CCFDD6-7066-4434-A27A-91FC3BE69961}"/>
              </a:ext>
            </a:extLst>
          </p:cNvPr>
          <p:cNvSpPr/>
          <p:nvPr/>
        </p:nvSpPr>
        <p:spPr>
          <a:xfrm>
            <a:off x="10430412" y="3673937"/>
            <a:ext cx="1144366" cy="58201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689BD405-28FD-49F8-AB67-38D7B7445A88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9798593" y="2469934"/>
            <a:ext cx="940009" cy="14679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9F47E83-97CD-4C50-A9C9-2790874C726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7350586" y="-1670"/>
            <a:ext cx="652246" cy="37157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34">
            <a:extLst>
              <a:ext uri="{FF2B5EF4-FFF2-40B4-BE49-F238E27FC236}">
                <a16:creationId xmlns:a16="http://schemas.microsoft.com/office/drawing/2014/main" id="{9E1B0F1B-B85A-4040-812E-39DB1B2269FA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8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83A42-DDF1-487A-9F72-6745764B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Darstellung</a:t>
            </a:r>
            <a:endParaRPr lang="de-DE" dirty="0"/>
          </a:p>
        </p:txBody>
      </p:sp>
      <p:sp>
        <p:nvSpPr>
          <p:cNvPr id="36" name="矩形 5">
            <a:extLst>
              <a:ext uri="{FF2B5EF4-FFF2-40B4-BE49-F238E27FC236}">
                <a16:creationId xmlns:a16="http://schemas.microsoft.com/office/drawing/2014/main" id="{D09F44B9-E27D-4802-91AB-31E6980F40D7}"/>
              </a:ext>
            </a:extLst>
          </p:cNvPr>
          <p:cNvSpPr/>
          <p:nvPr/>
        </p:nvSpPr>
        <p:spPr>
          <a:xfrm>
            <a:off x="661222" y="2155600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37" name="矩形 5">
            <a:extLst>
              <a:ext uri="{FF2B5EF4-FFF2-40B4-BE49-F238E27FC236}">
                <a16:creationId xmlns:a16="http://schemas.microsoft.com/office/drawing/2014/main" id="{A928471B-42C1-40B1-93CA-EC7F45D9FAD7}"/>
              </a:ext>
            </a:extLst>
          </p:cNvPr>
          <p:cNvSpPr/>
          <p:nvPr/>
        </p:nvSpPr>
        <p:spPr>
          <a:xfrm>
            <a:off x="2908872" y="2150132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38" name="矩形 7">
            <a:extLst>
              <a:ext uri="{FF2B5EF4-FFF2-40B4-BE49-F238E27FC236}">
                <a16:creationId xmlns:a16="http://schemas.microsoft.com/office/drawing/2014/main" id="{57C690D7-3BBD-46B9-92CB-174C111CB231}"/>
              </a:ext>
            </a:extLst>
          </p:cNvPr>
          <p:cNvSpPr/>
          <p:nvPr/>
        </p:nvSpPr>
        <p:spPr>
          <a:xfrm>
            <a:off x="5194869" y="2147980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39" name="矩形 8">
            <a:extLst>
              <a:ext uri="{FF2B5EF4-FFF2-40B4-BE49-F238E27FC236}">
                <a16:creationId xmlns:a16="http://schemas.microsoft.com/office/drawing/2014/main" id="{D2478E86-382A-434D-9C78-2BBF5A4B981C}"/>
              </a:ext>
            </a:extLst>
          </p:cNvPr>
          <p:cNvSpPr/>
          <p:nvPr/>
        </p:nvSpPr>
        <p:spPr>
          <a:xfrm>
            <a:off x="7480866" y="2150132"/>
            <a:ext cx="1474839" cy="559844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sp>
        <p:nvSpPr>
          <p:cNvPr id="40" name="矩形 32">
            <a:extLst>
              <a:ext uri="{FF2B5EF4-FFF2-40B4-BE49-F238E27FC236}">
                <a16:creationId xmlns:a16="http://schemas.microsoft.com/office/drawing/2014/main" id="{5B7F4C4F-5F65-4E11-AE23-5C9F541E06D5}"/>
              </a:ext>
            </a:extLst>
          </p:cNvPr>
          <p:cNvSpPr/>
          <p:nvPr/>
        </p:nvSpPr>
        <p:spPr>
          <a:xfrm>
            <a:off x="9828808" y="2144896"/>
            <a:ext cx="1474838" cy="565080"/>
          </a:xfrm>
          <a:prstGeom prst="rect">
            <a:avLst/>
          </a:prstGeom>
          <a:solidFill>
            <a:srgbClr val="508130"/>
          </a:solidFill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1B0D22E8-0455-4E7E-A44D-9EFB40F1C4BA}"/>
              </a:ext>
            </a:extLst>
          </p:cNvPr>
          <p:cNvSpPr/>
          <p:nvPr/>
        </p:nvSpPr>
        <p:spPr>
          <a:xfrm>
            <a:off x="661222" y="4298137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2" name="矩形 5">
            <a:extLst>
              <a:ext uri="{FF2B5EF4-FFF2-40B4-BE49-F238E27FC236}">
                <a16:creationId xmlns:a16="http://schemas.microsoft.com/office/drawing/2014/main" id="{78FDE278-1705-465E-95E0-45F642AECDC8}"/>
              </a:ext>
            </a:extLst>
          </p:cNvPr>
          <p:cNvSpPr/>
          <p:nvPr/>
        </p:nvSpPr>
        <p:spPr>
          <a:xfrm>
            <a:off x="2908872" y="4292669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A</a:t>
            </a:r>
            <a:endParaRPr lang="zh-CN" altLang="en-US" dirty="0"/>
          </a:p>
        </p:txBody>
      </p:sp>
      <p:sp>
        <p:nvSpPr>
          <p:cNvPr id="43" name="矩形 7">
            <a:extLst>
              <a:ext uri="{FF2B5EF4-FFF2-40B4-BE49-F238E27FC236}">
                <a16:creationId xmlns:a16="http://schemas.microsoft.com/office/drawing/2014/main" id="{8C54FB6B-0346-4932-8C08-A6C775B5AABA}"/>
              </a:ext>
            </a:extLst>
          </p:cNvPr>
          <p:cNvSpPr/>
          <p:nvPr/>
        </p:nvSpPr>
        <p:spPr>
          <a:xfrm>
            <a:off x="5235920" y="4583295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44" name="矩形 8">
            <a:extLst>
              <a:ext uri="{FF2B5EF4-FFF2-40B4-BE49-F238E27FC236}">
                <a16:creationId xmlns:a16="http://schemas.microsoft.com/office/drawing/2014/main" id="{C336B203-6B64-488F-98BC-37149F290F7A}"/>
              </a:ext>
            </a:extLst>
          </p:cNvPr>
          <p:cNvSpPr/>
          <p:nvPr/>
        </p:nvSpPr>
        <p:spPr>
          <a:xfrm>
            <a:off x="7480866" y="4583295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45" name="矩形 32">
            <a:extLst>
              <a:ext uri="{FF2B5EF4-FFF2-40B4-BE49-F238E27FC236}">
                <a16:creationId xmlns:a16="http://schemas.microsoft.com/office/drawing/2014/main" id="{8E90CFF3-5886-4268-97CF-A0A9F5B8806F}"/>
              </a:ext>
            </a:extLst>
          </p:cNvPr>
          <p:cNvSpPr/>
          <p:nvPr/>
        </p:nvSpPr>
        <p:spPr>
          <a:xfrm>
            <a:off x="9886819" y="4287433"/>
            <a:ext cx="1474838" cy="565080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46" name="矩形 32">
            <a:extLst>
              <a:ext uri="{FF2B5EF4-FFF2-40B4-BE49-F238E27FC236}">
                <a16:creationId xmlns:a16="http://schemas.microsoft.com/office/drawing/2014/main" id="{1461BDBF-9CB0-4C09-A511-033DEBEEAA56}"/>
              </a:ext>
            </a:extLst>
          </p:cNvPr>
          <p:cNvSpPr/>
          <p:nvPr/>
        </p:nvSpPr>
        <p:spPr>
          <a:xfrm>
            <a:off x="9886819" y="4929048"/>
            <a:ext cx="1474838" cy="565080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47" name="矩形 5">
            <a:extLst>
              <a:ext uri="{FF2B5EF4-FFF2-40B4-BE49-F238E27FC236}">
                <a16:creationId xmlns:a16="http://schemas.microsoft.com/office/drawing/2014/main" id="{F63EB0FA-BF9E-413A-A464-D60AD73C630A}"/>
              </a:ext>
            </a:extLst>
          </p:cNvPr>
          <p:cNvSpPr/>
          <p:nvPr/>
        </p:nvSpPr>
        <p:spPr>
          <a:xfrm>
            <a:off x="661222" y="4934284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48" name="矩形 5">
            <a:extLst>
              <a:ext uri="{FF2B5EF4-FFF2-40B4-BE49-F238E27FC236}">
                <a16:creationId xmlns:a16="http://schemas.microsoft.com/office/drawing/2014/main" id="{946B480C-7E0B-4A3B-B2DD-6CB63760202C}"/>
              </a:ext>
            </a:extLst>
          </p:cNvPr>
          <p:cNvSpPr/>
          <p:nvPr/>
        </p:nvSpPr>
        <p:spPr>
          <a:xfrm>
            <a:off x="2908871" y="4934284"/>
            <a:ext cx="1474839" cy="559844"/>
          </a:xfrm>
          <a:prstGeom prst="rect">
            <a:avLst/>
          </a:prstGeom>
          <a:solidFill>
            <a:srgbClr val="E96D0C"/>
          </a:solidFill>
          <a:ln>
            <a:solidFill>
              <a:srgbClr val="E96D0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B</a:t>
            </a:r>
            <a:endParaRPr lang="zh-CN" altLang="en-US" dirty="0"/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F699031-634C-47FA-9189-F29575DA9F13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2136061" y="2430054"/>
            <a:ext cx="772811" cy="5468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2BE6DCF-E68D-4BB1-9A3E-811AC1CDCD70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4383711" y="2427902"/>
            <a:ext cx="811158" cy="2152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3493DAE-DB58-4C94-B3EA-5D5B5568F6E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669708" y="2427902"/>
            <a:ext cx="811158" cy="2152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AA10D46-BE70-4598-80FB-F0C5431B0828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8955705" y="2427436"/>
            <a:ext cx="873103" cy="2618"/>
          </a:xfrm>
          <a:prstGeom prst="line">
            <a:avLst/>
          </a:prstGeom>
          <a:ln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748E5CA-33F1-4787-8071-7F779A3ADE7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2136061" y="4572591"/>
            <a:ext cx="772811" cy="5468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8F73A6A-2FEE-4490-93E0-36C4F1198FA6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2136061" y="5214206"/>
            <a:ext cx="772810" cy="0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211CE89-0F50-408E-B6BC-58976855C418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383711" y="4572591"/>
            <a:ext cx="852209" cy="290626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BD9F9C0-3C72-4C44-B876-4A6A8C78DEBE}"/>
              </a:ext>
            </a:extLst>
          </p:cNvPr>
          <p:cNvCxnSpPr>
            <a:stCxn id="48" idx="3"/>
            <a:endCxn id="43" idx="1"/>
          </p:cNvCxnSpPr>
          <p:nvPr/>
        </p:nvCxnSpPr>
        <p:spPr>
          <a:xfrm flipV="1">
            <a:off x="4383710" y="4863217"/>
            <a:ext cx="852210" cy="350989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C16C174-6FC7-433A-A0C9-B57476A4AF7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710759" y="4863217"/>
            <a:ext cx="770107" cy="0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A6EFCA1-EF97-4E4B-8B3D-4CFFC7B9AAE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 flipV="1">
            <a:off x="8955705" y="4569973"/>
            <a:ext cx="931114" cy="293244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E9E3110-7BC3-409E-972C-E61EA4AED668}"/>
              </a:ext>
            </a:extLst>
          </p:cNvPr>
          <p:cNvCxnSpPr>
            <a:stCxn id="46" idx="1"/>
            <a:endCxn id="44" idx="3"/>
          </p:cNvCxnSpPr>
          <p:nvPr/>
        </p:nvCxnSpPr>
        <p:spPr>
          <a:xfrm flipH="1" flipV="1">
            <a:off x="8955705" y="4863217"/>
            <a:ext cx="931114" cy="348371"/>
          </a:xfrm>
          <a:prstGeom prst="line">
            <a:avLst/>
          </a:prstGeom>
          <a:ln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EA66826A-CA4B-49E4-9087-B8E204C2476C}"/>
              </a:ext>
            </a:extLst>
          </p:cNvPr>
          <p:cNvSpPr/>
          <p:nvPr/>
        </p:nvSpPr>
        <p:spPr>
          <a:xfrm>
            <a:off x="560439" y="1278982"/>
            <a:ext cx="10970339" cy="1792003"/>
          </a:xfrm>
          <a:prstGeom prst="rect">
            <a:avLst/>
          </a:prstGeom>
          <a:noFill/>
          <a:ln>
            <a:solidFill>
              <a:srgbClr val="508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508130"/>
                </a:solidFill>
              </a:rPr>
              <a:t>Einfache</a:t>
            </a:r>
            <a:r>
              <a:rPr lang="en-US" dirty="0">
                <a:solidFill>
                  <a:srgbClr val="508130"/>
                </a:solidFill>
              </a:rPr>
              <a:t> </a:t>
            </a:r>
            <a:r>
              <a:rPr lang="en-US" dirty="0" err="1">
                <a:solidFill>
                  <a:srgbClr val="508130"/>
                </a:solidFill>
              </a:rPr>
              <a:t>Funktion</a:t>
            </a:r>
            <a:endParaRPr lang="en-US" dirty="0">
              <a:solidFill>
                <a:srgbClr val="508130"/>
              </a:solidFill>
            </a:endParaRPr>
          </a:p>
          <a:p>
            <a:pPr algn="ctr"/>
            <a:endParaRPr lang="de-DE" dirty="0">
              <a:solidFill>
                <a:srgbClr val="4472C4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0EBA54-FEA0-4C22-A1D3-7DA1D6339E3C}"/>
              </a:ext>
            </a:extLst>
          </p:cNvPr>
          <p:cNvSpPr/>
          <p:nvPr/>
        </p:nvSpPr>
        <p:spPr>
          <a:xfrm>
            <a:off x="560439" y="3793600"/>
            <a:ext cx="10970339" cy="1945991"/>
          </a:xfrm>
          <a:prstGeom prst="rect">
            <a:avLst/>
          </a:prstGeom>
          <a:noFill/>
          <a:ln>
            <a:solidFill>
              <a:srgbClr val="E96D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7444" rIns="127444" rtlCol="0" anchor="t"/>
          <a:lstStyle/>
          <a:p>
            <a:r>
              <a:rPr lang="en-US" dirty="0" err="1">
                <a:solidFill>
                  <a:srgbClr val="E96D0C"/>
                </a:solidFill>
              </a:rPr>
              <a:t>Komplexe</a:t>
            </a:r>
            <a:r>
              <a:rPr lang="en-US" dirty="0">
                <a:solidFill>
                  <a:srgbClr val="E96D0C"/>
                </a:solidFill>
              </a:rPr>
              <a:t> </a:t>
            </a:r>
            <a:r>
              <a:rPr lang="en-US" dirty="0" err="1">
                <a:solidFill>
                  <a:srgbClr val="E96D0C"/>
                </a:solidFill>
              </a:rPr>
              <a:t>Funktion</a:t>
            </a:r>
            <a:endParaRPr lang="en-US" dirty="0">
              <a:solidFill>
                <a:srgbClr val="E96D0C"/>
              </a:solidFill>
            </a:endParaRPr>
          </a:p>
          <a:p>
            <a:pPr algn="ctr"/>
            <a:endParaRPr lang="de-DE" dirty="0">
              <a:solidFill>
                <a:srgbClr val="E96D0C"/>
              </a:solidFill>
            </a:endParaRP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0376A9C2-11B9-4560-AC98-F96B1FD33B79}"/>
              </a:ext>
            </a:extLst>
          </p:cNvPr>
          <p:cNvSpPr txBox="1"/>
          <p:nvPr/>
        </p:nvSpPr>
        <p:spPr>
          <a:xfrm>
            <a:off x="2245189" y="2112356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23385ADC-1BC2-4D81-BF8F-458DC2ADE596}"/>
              </a:ext>
            </a:extLst>
          </p:cNvPr>
          <p:cNvSpPr txBox="1"/>
          <p:nvPr/>
        </p:nvSpPr>
        <p:spPr>
          <a:xfrm>
            <a:off x="9099676" y="2104245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文本框 21">
            <a:extLst>
              <a:ext uri="{FF2B5EF4-FFF2-40B4-BE49-F238E27FC236}">
                <a16:creationId xmlns:a16="http://schemas.microsoft.com/office/drawing/2014/main" id="{248B7E38-7A8E-48D6-B487-74E9C7EC391C}"/>
              </a:ext>
            </a:extLst>
          </p:cNvPr>
          <p:cNvSpPr txBox="1"/>
          <p:nvPr/>
        </p:nvSpPr>
        <p:spPr>
          <a:xfrm>
            <a:off x="2236844" y="424682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</a:p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21">
            <a:extLst>
              <a:ext uri="{FF2B5EF4-FFF2-40B4-BE49-F238E27FC236}">
                <a16:creationId xmlns:a16="http://schemas.microsoft.com/office/drawing/2014/main" id="{8C819C16-79AE-4587-AA61-7EBD6ABBD300}"/>
              </a:ext>
            </a:extLst>
          </p:cNvPr>
          <p:cNvSpPr txBox="1"/>
          <p:nvPr/>
        </p:nvSpPr>
        <p:spPr>
          <a:xfrm>
            <a:off x="2229886" y="488607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21">
            <a:extLst>
              <a:ext uri="{FF2B5EF4-FFF2-40B4-BE49-F238E27FC236}">
                <a16:creationId xmlns:a16="http://schemas.microsoft.com/office/drawing/2014/main" id="{71357A49-BD70-4618-A50D-6A112229D489}"/>
              </a:ext>
            </a:extLst>
          </p:cNvPr>
          <p:cNvSpPr txBox="1"/>
          <p:nvPr/>
        </p:nvSpPr>
        <p:spPr>
          <a:xfrm>
            <a:off x="9166460" y="456525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</a:t>
            </a:r>
            <a:b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20">
            <a:extLst>
              <a:ext uri="{FF2B5EF4-FFF2-40B4-BE49-F238E27FC236}">
                <a16:creationId xmlns:a16="http://schemas.microsoft.com/office/drawing/2014/main" id="{6F762EFA-A227-4676-AB11-A2944865ECAA}"/>
              </a:ext>
            </a:extLst>
          </p:cNvPr>
          <p:cNvSpPr txBox="1"/>
          <p:nvPr/>
        </p:nvSpPr>
        <p:spPr>
          <a:xfrm>
            <a:off x="4498986" y="208138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文本框 20">
            <a:extLst>
              <a:ext uri="{FF2B5EF4-FFF2-40B4-BE49-F238E27FC236}">
                <a16:creationId xmlns:a16="http://schemas.microsoft.com/office/drawing/2014/main" id="{53CFE4E7-A6CC-4BAD-8A44-CE2F2035282F}"/>
              </a:ext>
            </a:extLst>
          </p:cNvPr>
          <p:cNvSpPr txBox="1"/>
          <p:nvPr/>
        </p:nvSpPr>
        <p:spPr>
          <a:xfrm>
            <a:off x="6799331" y="21053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50813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50813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20">
            <a:extLst>
              <a:ext uri="{FF2B5EF4-FFF2-40B4-BE49-F238E27FC236}">
                <a16:creationId xmlns:a16="http://schemas.microsoft.com/office/drawing/2014/main" id="{9314BE94-5CB7-40D4-85FE-41A6A2B8B841}"/>
              </a:ext>
            </a:extLst>
          </p:cNvPr>
          <p:cNvSpPr txBox="1"/>
          <p:nvPr/>
        </p:nvSpPr>
        <p:spPr>
          <a:xfrm>
            <a:off x="4484493" y="466784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文本框 20">
            <a:extLst>
              <a:ext uri="{FF2B5EF4-FFF2-40B4-BE49-F238E27FC236}">
                <a16:creationId xmlns:a16="http://schemas.microsoft.com/office/drawing/2014/main" id="{1A5917DE-AF75-4B82-A724-8E0E25F85B11}"/>
              </a:ext>
            </a:extLst>
          </p:cNvPr>
          <p:cNvSpPr txBox="1"/>
          <p:nvPr/>
        </p:nvSpPr>
        <p:spPr>
          <a:xfrm>
            <a:off x="6813390" y="456525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solidFill>
                  <a:srgbClr val="E96D0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ETH</a:t>
            </a:r>
            <a:endParaRPr lang="zh-CN" altLang="en-US" dirty="0">
              <a:ln w="0"/>
              <a:solidFill>
                <a:srgbClr val="E96D0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64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32DF03ED-0115-44B7-AB2C-5E09473E3057}"/>
              </a:ext>
            </a:extLst>
          </p:cNvPr>
          <p:cNvCxnSpPr>
            <a:stCxn id="131" idx="0"/>
            <a:endCxn id="130" idx="2"/>
          </p:cNvCxnSpPr>
          <p:nvPr/>
        </p:nvCxnSpPr>
        <p:spPr>
          <a:xfrm flipV="1">
            <a:off x="5797567" y="1702013"/>
            <a:ext cx="6010" cy="1077319"/>
          </a:xfrm>
          <a:prstGeom prst="line">
            <a:avLst/>
          </a:prstGeom>
          <a:ln w="28575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5BC35017-E104-44E9-800F-E29CD9204D98}"/>
              </a:ext>
            </a:extLst>
          </p:cNvPr>
          <p:cNvCxnSpPr>
            <a:stCxn id="129" idx="0"/>
            <a:endCxn id="130" idx="2"/>
          </p:cNvCxnSpPr>
          <p:nvPr/>
        </p:nvCxnSpPr>
        <p:spPr>
          <a:xfrm rot="5400000" flipH="1" flipV="1">
            <a:off x="3522305" y="459912"/>
            <a:ext cx="1039171" cy="3523374"/>
          </a:xfrm>
          <a:prstGeom prst="bentConnector3">
            <a:avLst>
              <a:gd name="adj1" fmla="val 50000"/>
            </a:avLst>
          </a:prstGeom>
          <a:ln w="28575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Projektion</a:t>
            </a:r>
            <a:r>
              <a:rPr lang="en-US" altLang="zh-CN" dirty="0"/>
              <a:t> von 2 </a:t>
            </a:r>
            <a:r>
              <a:rPr lang="en-US" altLang="zh-CN" dirty="0" err="1"/>
              <a:t>Funktionen</a:t>
            </a:r>
            <a:r>
              <a:rPr lang="en-US" altLang="zh-CN" dirty="0"/>
              <a:t> auf die </a:t>
            </a:r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E1F8C45-9B7F-FED5-A69E-D38D024FCB9D}"/>
              </a:ext>
            </a:extLst>
          </p:cNvPr>
          <p:cNvSpPr txBox="1"/>
          <p:nvPr/>
        </p:nvSpPr>
        <p:spPr>
          <a:xfrm>
            <a:off x="435074" y="4919993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des </a:t>
            </a:r>
            <a:r>
              <a:rPr lang="en-US" altLang="zh-CN" dirty="0" err="1"/>
              <a:t>Kommunikationsnetzwerks</a:t>
            </a:r>
            <a:r>
              <a:rPr lang="en-US" altLang="zh-CN" dirty="0"/>
              <a:t>: 	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Simulation der </a:t>
            </a:r>
            <a:r>
              <a:rPr lang="en-US" altLang="zh-CN" dirty="0" err="1"/>
              <a:t>Komponente</a:t>
            </a:r>
            <a:r>
              <a:rPr lang="en-US" altLang="zh-CN" dirty="0"/>
              <a:t>: 		gem5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A6D4E882-0C51-43FB-A2D1-89FFB8581461}"/>
              </a:ext>
            </a:extLst>
          </p:cNvPr>
          <p:cNvSpPr/>
          <p:nvPr/>
        </p:nvSpPr>
        <p:spPr>
          <a:xfrm>
            <a:off x="698316" y="4012911"/>
            <a:ext cx="984752" cy="55984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04" name="矩形 7">
            <a:extLst>
              <a:ext uri="{FF2B5EF4-FFF2-40B4-BE49-F238E27FC236}">
                <a16:creationId xmlns:a16="http://schemas.microsoft.com/office/drawing/2014/main" id="{5FA585FD-5800-42AF-BAB6-3ACDCF6D5F62}"/>
              </a:ext>
            </a:extLst>
          </p:cNvPr>
          <p:cNvSpPr/>
          <p:nvPr/>
        </p:nvSpPr>
        <p:spPr>
          <a:xfrm>
            <a:off x="5421535" y="1165505"/>
            <a:ext cx="866986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105" name="矩形 8">
            <a:extLst>
              <a:ext uri="{FF2B5EF4-FFF2-40B4-BE49-F238E27FC236}">
                <a16:creationId xmlns:a16="http://schemas.microsoft.com/office/drawing/2014/main" id="{53B66EBE-8744-44FC-9D64-D7BC30D215E7}"/>
              </a:ext>
            </a:extLst>
          </p:cNvPr>
          <p:cNvSpPr/>
          <p:nvPr/>
        </p:nvSpPr>
        <p:spPr>
          <a:xfrm>
            <a:off x="5104344" y="2497300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</a:t>
            </a:r>
          </a:p>
        </p:txBody>
      </p:sp>
      <p:sp>
        <p:nvSpPr>
          <p:cNvPr id="107" name="文本框 21">
            <a:extLst>
              <a:ext uri="{FF2B5EF4-FFF2-40B4-BE49-F238E27FC236}">
                <a16:creationId xmlns:a16="http://schemas.microsoft.com/office/drawing/2014/main" id="{CCBDD736-8519-432A-99A2-9275A17F06D3}"/>
              </a:ext>
            </a:extLst>
          </p:cNvPr>
          <p:cNvSpPr txBox="1"/>
          <p:nvPr/>
        </p:nvSpPr>
        <p:spPr>
          <a:xfrm>
            <a:off x="1735448" y="3188399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</a:p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6" name="文本框 20">
            <a:extLst>
              <a:ext uri="{FF2B5EF4-FFF2-40B4-BE49-F238E27FC236}">
                <a16:creationId xmlns:a16="http://schemas.microsoft.com/office/drawing/2014/main" id="{B9B08486-5FEB-4848-83FD-08E52B61C21E}"/>
              </a:ext>
            </a:extLst>
          </p:cNvPr>
          <p:cNvSpPr txBox="1"/>
          <p:nvPr/>
        </p:nvSpPr>
        <p:spPr>
          <a:xfrm>
            <a:off x="5255676" y="18566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08" name="文本框 22">
            <a:extLst>
              <a:ext uri="{FF2B5EF4-FFF2-40B4-BE49-F238E27FC236}">
                <a16:creationId xmlns:a16="http://schemas.microsoft.com/office/drawing/2014/main" id="{6B2B774F-1F2E-4865-9A7A-7B0CDFF56B09}"/>
              </a:ext>
            </a:extLst>
          </p:cNvPr>
          <p:cNvSpPr txBox="1"/>
          <p:nvPr/>
        </p:nvSpPr>
        <p:spPr>
          <a:xfrm>
            <a:off x="5277309" y="323476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</a:p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矩形 27">
            <a:extLst>
              <a:ext uri="{FF2B5EF4-FFF2-40B4-BE49-F238E27FC236}">
                <a16:creationId xmlns:a16="http://schemas.microsoft.com/office/drawing/2014/main" id="{F4FC95D3-2F55-40CD-918C-FCC311CD7608}"/>
              </a:ext>
            </a:extLst>
          </p:cNvPr>
          <p:cNvSpPr/>
          <p:nvPr/>
        </p:nvSpPr>
        <p:spPr>
          <a:xfrm>
            <a:off x="2953529" y="4012910"/>
            <a:ext cx="1035953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0" name="矩形 30">
            <a:extLst>
              <a:ext uri="{FF2B5EF4-FFF2-40B4-BE49-F238E27FC236}">
                <a16:creationId xmlns:a16="http://schemas.microsoft.com/office/drawing/2014/main" id="{B102C93B-D6FB-406B-85AB-32253F83B9C7}"/>
              </a:ext>
            </a:extLst>
          </p:cNvPr>
          <p:cNvSpPr/>
          <p:nvPr/>
        </p:nvSpPr>
        <p:spPr>
          <a:xfrm>
            <a:off x="4763300" y="4019261"/>
            <a:ext cx="984752" cy="5534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03" name="矩形 6">
            <a:extLst>
              <a:ext uri="{FF2B5EF4-FFF2-40B4-BE49-F238E27FC236}">
                <a16:creationId xmlns:a16="http://schemas.microsoft.com/office/drawing/2014/main" id="{82919406-F729-46FB-84AB-A7D7162AF5D5}"/>
              </a:ext>
            </a:extLst>
          </p:cNvPr>
          <p:cNvSpPr/>
          <p:nvPr/>
        </p:nvSpPr>
        <p:spPr>
          <a:xfrm>
            <a:off x="1575087" y="2469900"/>
            <a:ext cx="1495639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77D80B45-1417-49C7-B0C0-0790C9C54996}"/>
              </a:ext>
            </a:extLst>
          </p:cNvPr>
          <p:cNvSpPr/>
          <p:nvPr/>
        </p:nvSpPr>
        <p:spPr>
          <a:xfrm>
            <a:off x="5903971" y="4012908"/>
            <a:ext cx="984752" cy="555463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12" name="连接符: 肘形 41">
            <a:extLst>
              <a:ext uri="{FF2B5EF4-FFF2-40B4-BE49-F238E27FC236}">
                <a16:creationId xmlns:a16="http://schemas.microsoft.com/office/drawing/2014/main" id="{01BAF553-1DB3-46FB-9848-0170085F5E1E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rot="5400000">
            <a:off x="3587296" y="202168"/>
            <a:ext cx="1003344" cy="3532121"/>
          </a:xfrm>
          <a:prstGeom prst="bentConnector3">
            <a:avLst>
              <a:gd name="adj1" fmla="val 81138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47">
            <a:extLst>
              <a:ext uri="{FF2B5EF4-FFF2-40B4-BE49-F238E27FC236}">
                <a16:creationId xmlns:a16="http://schemas.microsoft.com/office/drawing/2014/main" id="{5F331F24-78F2-44E5-8AF7-8B4A021D74D0}"/>
              </a:ext>
            </a:extLst>
          </p:cNvPr>
          <p:cNvCxnSpPr>
            <a:cxnSpLocks/>
            <a:stCxn id="129" idx="2"/>
            <a:endCxn id="102" idx="0"/>
          </p:cNvCxnSpPr>
          <p:nvPr/>
        </p:nvCxnSpPr>
        <p:spPr>
          <a:xfrm rot="5400000">
            <a:off x="1244180" y="2976888"/>
            <a:ext cx="982536" cy="1089511"/>
          </a:xfrm>
          <a:prstGeom prst="bentConnector3">
            <a:avLst/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49">
            <a:extLst>
              <a:ext uri="{FF2B5EF4-FFF2-40B4-BE49-F238E27FC236}">
                <a16:creationId xmlns:a16="http://schemas.microsoft.com/office/drawing/2014/main" id="{1FD95864-AF78-4171-8F1B-1911366A3E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7118" y="2932274"/>
            <a:ext cx="1241959" cy="1148599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连接符: 肘形 52">
            <a:extLst>
              <a:ext uri="{FF2B5EF4-FFF2-40B4-BE49-F238E27FC236}">
                <a16:creationId xmlns:a16="http://schemas.microsoft.com/office/drawing/2014/main" id="{85185E26-BB3C-4631-B0EB-777EB624E904}"/>
              </a:ext>
            </a:extLst>
          </p:cNvPr>
          <p:cNvCxnSpPr>
            <a:cxnSpLocks/>
            <a:stCxn id="131" idx="2"/>
            <a:endCxn id="110" idx="0"/>
          </p:cNvCxnSpPr>
          <p:nvPr/>
        </p:nvCxnSpPr>
        <p:spPr>
          <a:xfrm rot="5400000">
            <a:off x="5057183" y="3278877"/>
            <a:ext cx="938878" cy="541891"/>
          </a:xfrm>
          <a:prstGeom prst="bentConnector3">
            <a:avLst/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55">
            <a:extLst>
              <a:ext uri="{FF2B5EF4-FFF2-40B4-BE49-F238E27FC236}">
                <a16:creationId xmlns:a16="http://schemas.microsoft.com/office/drawing/2014/main" id="{9E654B13-6704-4772-AC30-8D1CDFBCAC42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rot="16200000" flipH="1">
            <a:off x="5519830" y="3136390"/>
            <a:ext cx="1208851" cy="544183"/>
          </a:xfrm>
          <a:prstGeom prst="bentConnector3">
            <a:avLst>
              <a:gd name="adj1" fmla="val 61977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66">
            <a:extLst>
              <a:ext uri="{FF2B5EF4-FFF2-40B4-BE49-F238E27FC236}">
                <a16:creationId xmlns:a16="http://schemas.microsoft.com/office/drawing/2014/main" id="{6E8D885D-0EF3-4201-99CC-73001CFF267A}"/>
              </a:ext>
            </a:extLst>
          </p:cNvPr>
          <p:cNvSpPr/>
          <p:nvPr/>
        </p:nvSpPr>
        <p:spPr>
          <a:xfrm>
            <a:off x="8804885" y="2494763"/>
            <a:ext cx="1474667" cy="55158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118" name="文本框 68">
            <a:extLst>
              <a:ext uri="{FF2B5EF4-FFF2-40B4-BE49-F238E27FC236}">
                <a16:creationId xmlns:a16="http://schemas.microsoft.com/office/drawing/2014/main" id="{7EBAF0D7-4A0E-4A8B-B10A-15466CAE6F3B}"/>
              </a:ext>
            </a:extLst>
          </p:cNvPr>
          <p:cNvSpPr txBox="1"/>
          <p:nvPr/>
        </p:nvSpPr>
        <p:spPr>
          <a:xfrm>
            <a:off x="8970027" y="3183407"/>
            <a:ext cx="58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9" name="矩形 69">
            <a:extLst>
              <a:ext uri="{FF2B5EF4-FFF2-40B4-BE49-F238E27FC236}">
                <a16:creationId xmlns:a16="http://schemas.microsoft.com/office/drawing/2014/main" id="{00CA6CF1-7989-486E-BA14-9C7D42449919}"/>
              </a:ext>
            </a:extLst>
          </p:cNvPr>
          <p:cNvSpPr/>
          <p:nvPr/>
        </p:nvSpPr>
        <p:spPr>
          <a:xfrm>
            <a:off x="7905458" y="3993066"/>
            <a:ext cx="984753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0" name="矩形 71">
            <a:extLst>
              <a:ext uri="{FF2B5EF4-FFF2-40B4-BE49-F238E27FC236}">
                <a16:creationId xmlns:a16="http://schemas.microsoft.com/office/drawing/2014/main" id="{7D27F7F0-B089-4716-B5AA-207A6270D5EE}"/>
              </a:ext>
            </a:extLst>
          </p:cNvPr>
          <p:cNvSpPr/>
          <p:nvPr/>
        </p:nvSpPr>
        <p:spPr>
          <a:xfrm>
            <a:off x="9053880" y="3989766"/>
            <a:ext cx="984752" cy="582986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21" name="连接符: 肘形 73">
            <a:extLst>
              <a:ext uri="{FF2B5EF4-FFF2-40B4-BE49-F238E27FC236}">
                <a16:creationId xmlns:a16="http://schemas.microsoft.com/office/drawing/2014/main" id="{F7778546-1D17-4FF3-9F1E-BDAB7D401498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5400000">
            <a:off x="8496668" y="2947515"/>
            <a:ext cx="946718" cy="1144384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连接符: 肘形 74">
            <a:extLst>
              <a:ext uri="{FF2B5EF4-FFF2-40B4-BE49-F238E27FC236}">
                <a16:creationId xmlns:a16="http://schemas.microsoft.com/office/drawing/2014/main" id="{0989568A-21A6-47F0-80E7-97389E0C5931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9072528" y="3516038"/>
            <a:ext cx="943418" cy="4037"/>
          </a:xfrm>
          <a:prstGeom prst="bentConnector3">
            <a:avLst/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76">
            <a:extLst>
              <a:ext uri="{FF2B5EF4-FFF2-40B4-BE49-F238E27FC236}">
                <a16:creationId xmlns:a16="http://schemas.microsoft.com/office/drawing/2014/main" id="{ECA52F69-FFFD-4BB4-BAC8-D6ADF694047A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5852164" y="1466556"/>
            <a:ext cx="2864" cy="1030744"/>
          </a:xfrm>
          <a:prstGeom prst="line">
            <a:avLst/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5">
            <a:extLst>
              <a:ext uri="{FF2B5EF4-FFF2-40B4-BE49-F238E27FC236}">
                <a16:creationId xmlns:a16="http://schemas.microsoft.com/office/drawing/2014/main" id="{C8832EB5-2102-4E41-970C-B372523940BE}"/>
              </a:ext>
            </a:extLst>
          </p:cNvPr>
          <p:cNvSpPr/>
          <p:nvPr/>
        </p:nvSpPr>
        <p:spPr>
          <a:xfrm>
            <a:off x="1828194" y="4012912"/>
            <a:ext cx="984752" cy="559844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6308863-3BC9-4AED-B423-D20498568568}"/>
              </a:ext>
            </a:extLst>
          </p:cNvPr>
          <p:cNvCxnSpPr>
            <a:cxnSpLocks/>
            <a:stCxn id="103" idx="2"/>
            <a:endCxn id="124" idx="0"/>
          </p:cNvCxnSpPr>
          <p:nvPr/>
        </p:nvCxnSpPr>
        <p:spPr>
          <a:xfrm rot="5400000">
            <a:off x="1700759" y="3390763"/>
            <a:ext cx="1241961" cy="2337"/>
          </a:xfrm>
          <a:prstGeom prst="bentConnector3">
            <a:avLst>
              <a:gd name="adj1" fmla="val 50000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71">
            <a:extLst>
              <a:ext uri="{FF2B5EF4-FFF2-40B4-BE49-F238E27FC236}">
                <a16:creationId xmlns:a16="http://schemas.microsoft.com/office/drawing/2014/main" id="{6ED3FAA9-0A2C-4EDE-A177-6EE7E0308D9C}"/>
              </a:ext>
            </a:extLst>
          </p:cNvPr>
          <p:cNvSpPr/>
          <p:nvPr/>
        </p:nvSpPr>
        <p:spPr>
          <a:xfrm>
            <a:off x="10215345" y="3986358"/>
            <a:ext cx="984752" cy="58872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0699739-0D89-4748-93D5-096FDF3CF843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rot="16200000" flipH="1">
            <a:off x="9654965" y="2933602"/>
            <a:ext cx="940010" cy="1165502"/>
          </a:xfrm>
          <a:prstGeom prst="bentConnector3">
            <a:avLst/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C8058D5A-C88F-4DB2-BAEE-3BD556FD6F28}"/>
              </a:ext>
            </a:extLst>
          </p:cNvPr>
          <p:cNvCxnSpPr>
            <a:cxnSpLocks/>
            <a:stCxn id="130" idx="2"/>
            <a:endCxn id="117" idx="0"/>
          </p:cNvCxnSpPr>
          <p:nvPr/>
        </p:nvCxnSpPr>
        <p:spPr>
          <a:xfrm rot="16200000" flipH="1">
            <a:off x="7276523" y="229067"/>
            <a:ext cx="792750" cy="3738642"/>
          </a:xfrm>
          <a:prstGeom prst="bentConnector3">
            <a:avLst>
              <a:gd name="adj1" fmla="val 64418"/>
            </a:avLst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6">
            <a:extLst>
              <a:ext uri="{FF2B5EF4-FFF2-40B4-BE49-F238E27FC236}">
                <a16:creationId xmlns:a16="http://schemas.microsoft.com/office/drawing/2014/main" id="{C75B67C6-E44A-4E08-B9BA-2A044850EC7D}"/>
              </a:ext>
            </a:extLst>
          </p:cNvPr>
          <p:cNvSpPr/>
          <p:nvPr/>
        </p:nvSpPr>
        <p:spPr>
          <a:xfrm>
            <a:off x="1532383" y="274118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矩形 7">
            <a:extLst>
              <a:ext uri="{FF2B5EF4-FFF2-40B4-BE49-F238E27FC236}">
                <a16:creationId xmlns:a16="http://schemas.microsoft.com/office/drawing/2014/main" id="{DD16FB0F-989A-4779-B439-691B3B2B4EB6}"/>
              </a:ext>
            </a:extLst>
          </p:cNvPr>
          <p:cNvSpPr/>
          <p:nvPr/>
        </p:nvSpPr>
        <p:spPr>
          <a:xfrm>
            <a:off x="5370084" y="1440613"/>
            <a:ext cx="866986" cy="261400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1" name="矩形 8">
            <a:extLst>
              <a:ext uri="{FF2B5EF4-FFF2-40B4-BE49-F238E27FC236}">
                <a16:creationId xmlns:a16="http://schemas.microsoft.com/office/drawing/2014/main" id="{05041C69-8BB6-4D72-8C34-C53164C41187}"/>
              </a:ext>
            </a:extLst>
          </p:cNvPr>
          <p:cNvSpPr/>
          <p:nvPr/>
        </p:nvSpPr>
        <p:spPr>
          <a:xfrm>
            <a:off x="5049747" y="2779332"/>
            <a:ext cx="1495639" cy="30105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7754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32DF03ED-0115-44B7-AB2C-5E09473E3057}"/>
              </a:ext>
            </a:extLst>
          </p:cNvPr>
          <p:cNvCxnSpPr>
            <a:cxnSpLocks/>
            <a:stCxn id="131" idx="0"/>
            <a:endCxn id="130" idx="2"/>
          </p:cNvCxnSpPr>
          <p:nvPr/>
        </p:nvCxnSpPr>
        <p:spPr>
          <a:xfrm flipH="1" flipV="1">
            <a:off x="3121337" y="1702013"/>
            <a:ext cx="9096" cy="1077319"/>
          </a:xfrm>
          <a:prstGeom prst="line">
            <a:avLst/>
          </a:prstGeom>
          <a:ln w="28575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er: gewinkelt 146">
            <a:extLst>
              <a:ext uri="{FF2B5EF4-FFF2-40B4-BE49-F238E27FC236}">
                <a16:creationId xmlns:a16="http://schemas.microsoft.com/office/drawing/2014/main" id="{5BC35017-E104-44E9-800F-E29CD9204D98}"/>
              </a:ext>
            </a:extLst>
          </p:cNvPr>
          <p:cNvCxnSpPr>
            <a:cxnSpLocks/>
            <a:stCxn id="129" idx="0"/>
            <a:endCxn id="130" idx="2"/>
          </p:cNvCxnSpPr>
          <p:nvPr/>
        </p:nvCxnSpPr>
        <p:spPr>
          <a:xfrm rot="5400000" flipH="1" flipV="1">
            <a:off x="1590568" y="1271375"/>
            <a:ext cx="1100131" cy="1961408"/>
          </a:xfrm>
          <a:prstGeom prst="bentConnector3">
            <a:avLst>
              <a:gd name="adj1" fmla="val 63853"/>
            </a:avLst>
          </a:prstGeom>
          <a:ln w="28575">
            <a:solidFill>
              <a:srgbClr val="E96D0C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Projektion</a:t>
            </a:r>
            <a:r>
              <a:rPr lang="en-US" altLang="zh-CN" dirty="0"/>
              <a:t> von 2 </a:t>
            </a:r>
            <a:r>
              <a:rPr lang="en-US" altLang="zh-CN" dirty="0" err="1"/>
              <a:t>Funktionen</a:t>
            </a:r>
            <a:r>
              <a:rPr lang="en-US" altLang="zh-CN" dirty="0"/>
              <a:t> auf die </a:t>
            </a:r>
            <a:r>
              <a:rPr lang="en-US" altLang="zh-CN" dirty="0" err="1"/>
              <a:t>Architektur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A6D4E882-0C51-43FB-A2D1-89FFB8581461}"/>
              </a:ext>
            </a:extLst>
          </p:cNvPr>
          <p:cNvSpPr/>
          <p:nvPr/>
        </p:nvSpPr>
        <p:spPr>
          <a:xfrm>
            <a:off x="309696" y="4012911"/>
            <a:ext cx="488067" cy="55984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04" name="矩形 7">
            <a:extLst>
              <a:ext uri="{FF2B5EF4-FFF2-40B4-BE49-F238E27FC236}">
                <a16:creationId xmlns:a16="http://schemas.microsoft.com/office/drawing/2014/main" id="{5FA585FD-5800-42AF-BAB6-3ACDCF6D5F62}"/>
              </a:ext>
            </a:extLst>
          </p:cNvPr>
          <p:cNvSpPr/>
          <p:nvPr/>
        </p:nvSpPr>
        <p:spPr>
          <a:xfrm>
            <a:off x="2739295" y="1165505"/>
            <a:ext cx="866986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</a:p>
        </p:txBody>
      </p:sp>
      <p:sp>
        <p:nvSpPr>
          <p:cNvPr id="105" name="矩形 8">
            <a:extLst>
              <a:ext uri="{FF2B5EF4-FFF2-40B4-BE49-F238E27FC236}">
                <a16:creationId xmlns:a16="http://schemas.microsoft.com/office/drawing/2014/main" id="{53B66EBE-8744-44FC-9D64-D7BC30D215E7}"/>
              </a:ext>
            </a:extLst>
          </p:cNvPr>
          <p:cNvSpPr/>
          <p:nvPr/>
        </p:nvSpPr>
        <p:spPr>
          <a:xfrm>
            <a:off x="2848824" y="2497300"/>
            <a:ext cx="672411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 </a:t>
            </a:r>
          </a:p>
        </p:txBody>
      </p:sp>
      <p:sp>
        <p:nvSpPr>
          <p:cNvPr id="107" name="文本框 21">
            <a:extLst>
              <a:ext uri="{FF2B5EF4-FFF2-40B4-BE49-F238E27FC236}">
                <a16:creationId xmlns:a16="http://schemas.microsoft.com/office/drawing/2014/main" id="{CCBDD736-8519-432A-99A2-9275A17F06D3}"/>
              </a:ext>
            </a:extLst>
          </p:cNvPr>
          <p:cNvSpPr txBox="1"/>
          <p:nvPr/>
        </p:nvSpPr>
        <p:spPr>
          <a:xfrm>
            <a:off x="704291" y="3103195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06" name="文本框 20">
            <a:extLst>
              <a:ext uri="{FF2B5EF4-FFF2-40B4-BE49-F238E27FC236}">
                <a16:creationId xmlns:a16="http://schemas.microsoft.com/office/drawing/2014/main" id="{B9B08486-5FEB-4848-83FD-08E52B61C21E}"/>
              </a:ext>
            </a:extLst>
          </p:cNvPr>
          <p:cNvSpPr txBox="1"/>
          <p:nvPr/>
        </p:nvSpPr>
        <p:spPr>
          <a:xfrm>
            <a:off x="2604421" y="172552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108" name="文本框 22">
            <a:extLst>
              <a:ext uri="{FF2B5EF4-FFF2-40B4-BE49-F238E27FC236}">
                <a16:creationId xmlns:a16="http://schemas.microsoft.com/office/drawing/2014/main" id="{6B2B774F-1F2E-4865-9A7A-7B0CDFF56B09}"/>
              </a:ext>
            </a:extLst>
          </p:cNvPr>
          <p:cNvSpPr txBox="1"/>
          <p:nvPr/>
        </p:nvSpPr>
        <p:spPr>
          <a:xfrm>
            <a:off x="2676947" y="3103195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</a:p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9" name="矩形 27">
            <a:extLst>
              <a:ext uri="{FF2B5EF4-FFF2-40B4-BE49-F238E27FC236}">
                <a16:creationId xmlns:a16="http://schemas.microsoft.com/office/drawing/2014/main" id="{F4FC95D3-2F55-40CD-918C-FCC311CD7608}"/>
              </a:ext>
            </a:extLst>
          </p:cNvPr>
          <p:cNvSpPr/>
          <p:nvPr/>
        </p:nvSpPr>
        <p:spPr>
          <a:xfrm>
            <a:off x="1604789" y="4012910"/>
            <a:ext cx="484637" cy="55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110" name="矩形 30">
            <a:extLst>
              <a:ext uri="{FF2B5EF4-FFF2-40B4-BE49-F238E27FC236}">
                <a16:creationId xmlns:a16="http://schemas.microsoft.com/office/drawing/2014/main" id="{B102C93B-D6FB-406B-85AB-32253F83B9C7}"/>
              </a:ext>
            </a:extLst>
          </p:cNvPr>
          <p:cNvSpPr/>
          <p:nvPr/>
        </p:nvSpPr>
        <p:spPr>
          <a:xfrm>
            <a:off x="2591600" y="4019261"/>
            <a:ext cx="484637" cy="5534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03" name="矩形 6">
            <a:extLst>
              <a:ext uri="{FF2B5EF4-FFF2-40B4-BE49-F238E27FC236}">
                <a16:creationId xmlns:a16="http://schemas.microsoft.com/office/drawing/2014/main" id="{82919406-F729-46FB-84AB-A7D7162AF5D5}"/>
              </a:ext>
            </a:extLst>
          </p:cNvPr>
          <p:cNvSpPr/>
          <p:nvPr/>
        </p:nvSpPr>
        <p:spPr>
          <a:xfrm>
            <a:off x="866428" y="2530860"/>
            <a:ext cx="672410" cy="301051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 </a:t>
            </a:r>
          </a:p>
        </p:txBody>
      </p:sp>
      <p:sp>
        <p:nvSpPr>
          <p:cNvPr id="111" name="矩形 32">
            <a:extLst>
              <a:ext uri="{FF2B5EF4-FFF2-40B4-BE49-F238E27FC236}">
                <a16:creationId xmlns:a16="http://schemas.microsoft.com/office/drawing/2014/main" id="{77D80B45-1417-49C7-B0C0-0790C9C54996}"/>
              </a:ext>
            </a:extLst>
          </p:cNvPr>
          <p:cNvSpPr/>
          <p:nvPr/>
        </p:nvSpPr>
        <p:spPr>
          <a:xfrm>
            <a:off x="3153151" y="4012908"/>
            <a:ext cx="484637" cy="555463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cxnSp>
        <p:nvCxnSpPr>
          <p:cNvPr id="112" name="连接符: 肘形 41">
            <a:extLst>
              <a:ext uri="{FF2B5EF4-FFF2-40B4-BE49-F238E27FC236}">
                <a16:creationId xmlns:a16="http://schemas.microsoft.com/office/drawing/2014/main" id="{01BAF553-1DB3-46FB-9848-0170085F5E1E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rot="5400000">
            <a:off x="1655559" y="1013631"/>
            <a:ext cx="1064304" cy="1970155"/>
          </a:xfrm>
          <a:prstGeom prst="bentConnector3">
            <a:avLst>
              <a:gd name="adj1" fmla="val 64319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47">
            <a:extLst>
              <a:ext uri="{FF2B5EF4-FFF2-40B4-BE49-F238E27FC236}">
                <a16:creationId xmlns:a16="http://schemas.microsoft.com/office/drawing/2014/main" id="{5F331F24-78F2-44E5-8AF7-8B4A021D74D0}"/>
              </a:ext>
            </a:extLst>
          </p:cNvPr>
          <p:cNvCxnSpPr>
            <a:cxnSpLocks/>
            <a:stCxn id="129" idx="2"/>
            <a:endCxn id="102" idx="0"/>
          </p:cNvCxnSpPr>
          <p:nvPr/>
        </p:nvCxnSpPr>
        <p:spPr>
          <a:xfrm rot="5400000">
            <a:off x="396042" y="3249024"/>
            <a:ext cx="921576" cy="606199"/>
          </a:xfrm>
          <a:prstGeom prst="bentConnector3">
            <a:avLst>
              <a:gd name="adj1" fmla="val 57442"/>
            </a:avLst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49">
            <a:extLst>
              <a:ext uri="{FF2B5EF4-FFF2-40B4-BE49-F238E27FC236}">
                <a16:creationId xmlns:a16="http://schemas.microsoft.com/office/drawing/2014/main" id="{1FD95864-AF78-4171-8F1B-1911366A3EA6}"/>
              </a:ext>
            </a:extLst>
          </p:cNvPr>
          <p:cNvCxnSpPr>
            <a:cxnSpLocks/>
            <a:stCxn id="103" idx="2"/>
            <a:endCxn id="109" idx="0"/>
          </p:cNvCxnSpPr>
          <p:nvPr/>
        </p:nvCxnSpPr>
        <p:spPr>
          <a:xfrm rot="16200000" flipH="1">
            <a:off x="934371" y="3100172"/>
            <a:ext cx="1180999" cy="644475"/>
          </a:xfrm>
          <a:prstGeom prst="bentConnector3">
            <a:avLst>
              <a:gd name="adj1" fmla="val 66776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连接符: 肘形 52">
            <a:extLst>
              <a:ext uri="{FF2B5EF4-FFF2-40B4-BE49-F238E27FC236}">
                <a16:creationId xmlns:a16="http://schemas.microsoft.com/office/drawing/2014/main" id="{85185E26-BB3C-4631-B0EB-777EB624E904}"/>
              </a:ext>
            </a:extLst>
          </p:cNvPr>
          <p:cNvCxnSpPr>
            <a:cxnSpLocks/>
            <a:stCxn id="131" idx="2"/>
            <a:endCxn id="110" idx="0"/>
          </p:cNvCxnSpPr>
          <p:nvPr/>
        </p:nvCxnSpPr>
        <p:spPr>
          <a:xfrm rot="5400000">
            <a:off x="2512737" y="3401565"/>
            <a:ext cx="938878" cy="296514"/>
          </a:xfrm>
          <a:prstGeom prst="bentConnector3">
            <a:avLst>
              <a:gd name="adj1" fmla="val 57304"/>
            </a:avLst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55">
            <a:extLst>
              <a:ext uri="{FF2B5EF4-FFF2-40B4-BE49-F238E27FC236}">
                <a16:creationId xmlns:a16="http://schemas.microsoft.com/office/drawing/2014/main" id="{9E654B13-6704-4772-AC30-8D1CDFBCAC42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rot="16200000" flipH="1">
            <a:off x="2685825" y="3303262"/>
            <a:ext cx="1208851" cy="210440"/>
          </a:xfrm>
          <a:prstGeom prst="bentConnector3">
            <a:avLst>
              <a:gd name="adj1" fmla="val 67650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66">
            <a:extLst>
              <a:ext uri="{FF2B5EF4-FFF2-40B4-BE49-F238E27FC236}">
                <a16:creationId xmlns:a16="http://schemas.microsoft.com/office/drawing/2014/main" id="{6E8D885D-0EF3-4201-99CC-73001CFF267A}"/>
              </a:ext>
            </a:extLst>
          </p:cNvPr>
          <p:cNvSpPr/>
          <p:nvPr/>
        </p:nvSpPr>
        <p:spPr>
          <a:xfrm>
            <a:off x="4690086" y="2494763"/>
            <a:ext cx="672410" cy="551585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8" name="文本框 68">
            <a:extLst>
              <a:ext uri="{FF2B5EF4-FFF2-40B4-BE49-F238E27FC236}">
                <a16:creationId xmlns:a16="http://schemas.microsoft.com/office/drawing/2014/main" id="{7EBAF0D7-4A0E-4A8B-B10A-15466CAE6F3B}"/>
              </a:ext>
            </a:extLst>
          </p:cNvPr>
          <p:cNvSpPr txBox="1"/>
          <p:nvPr/>
        </p:nvSpPr>
        <p:spPr>
          <a:xfrm>
            <a:off x="4604275" y="3081367"/>
            <a:ext cx="49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CAN</a:t>
            </a:r>
            <a:br>
              <a:rPr lang="en-US" altLang="zh-CN" sz="1400" dirty="0"/>
            </a:b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119" name="矩形 69">
            <a:extLst>
              <a:ext uri="{FF2B5EF4-FFF2-40B4-BE49-F238E27FC236}">
                <a16:creationId xmlns:a16="http://schemas.microsoft.com/office/drawing/2014/main" id="{00CA6CF1-7989-486E-BA14-9C7D42449919}"/>
              </a:ext>
            </a:extLst>
          </p:cNvPr>
          <p:cNvSpPr/>
          <p:nvPr/>
        </p:nvSpPr>
        <p:spPr>
          <a:xfrm>
            <a:off x="4133558" y="3993066"/>
            <a:ext cx="484637" cy="582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20" name="矩形 71">
            <a:extLst>
              <a:ext uri="{FF2B5EF4-FFF2-40B4-BE49-F238E27FC236}">
                <a16:creationId xmlns:a16="http://schemas.microsoft.com/office/drawing/2014/main" id="{7D27F7F0-B089-4716-B5AA-207A6270D5EE}"/>
              </a:ext>
            </a:extLst>
          </p:cNvPr>
          <p:cNvSpPr/>
          <p:nvPr/>
        </p:nvSpPr>
        <p:spPr>
          <a:xfrm>
            <a:off x="4786680" y="3989766"/>
            <a:ext cx="484637" cy="582986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cxnSp>
        <p:nvCxnSpPr>
          <p:cNvPr id="121" name="连接符: 肘形 73">
            <a:extLst>
              <a:ext uri="{FF2B5EF4-FFF2-40B4-BE49-F238E27FC236}">
                <a16:creationId xmlns:a16="http://schemas.microsoft.com/office/drawing/2014/main" id="{F7778546-1D17-4FF3-9F1E-BDAB7D401498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5400000">
            <a:off x="4227725" y="3194500"/>
            <a:ext cx="946718" cy="650414"/>
          </a:xfrm>
          <a:prstGeom prst="bentConnector3">
            <a:avLst>
              <a:gd name="adj1" fmla="val 5885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连接符: 肘形 74">
            <a:extLst>
              <a:ext uri="{FF2B5EF4-FFF2-40B4-BE49-F238E27FC236}">
                <a16:creationId xmlns:a16="http://schemas.microsoft.com/office/drawing/2014/main" id="{0989568A-21A6-47F0-80E7-97389E0C5931}"/>
              </a:ext>
            </a:extLst>
          </p:cNvPr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4555936" y="3516703"/>
            <a:ext cx="943418" cy="2708"/>
          </a:xfrm>
          <a:prstGeom prst="bentConnector3">
            <a:avLst/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76">
            <a:extLst>
              <a:ext uri="{FF2B5EF4-FFF2-40B4-BE49-F238E27FC236}">
                <a16:creationId xmlns:a16="http://schemas.microsoft.com/office/drawing/2014/main" id="{ECA52F69-FFFD-4BB4-BAC8-D6ADF694047A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3172788" y="1466556"/>
            <a:ext cx="12242" cy="1030744"/>
          </a:xfrm>
          <a:prstGeom prst="line">
            <a:avLst/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5">
            <a:extLst>
              <a:ext uri="{FF2B5EF4-FFF2-40B4-BE49-F238E27FC236}">
                <a16:creationId xmlns:a16="http://schemas.microsoft.com/office/drawing/2014/main" id="{C8832EB5-2102-4E41-970C-B372523940BE}"/>
              </a:ext>
            </a:extLst>
          </p:cNvPr>
          <p:cNvSpPr/>
          <p:nvPr/>
        </p:nvSpPr>
        <p:spPr>
          <a:xfrm>
            <a:off x="959514" y="4012912"/>
            <a:ext cx="488067" cy="559844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6308863-3BC9-4AED-B423-D20498568568}"/>
              </a:ext>
            </a:extLst>
          </p:cNvPr>
          <p:cNvCxnSpPr>
            <a:cxnSpLocks/>
            <a:stCxn id="103" idx="2"/>
            <a:endCxn id="124" idx="0"/>
          </p:cNvCxnSpPr>
          <p:nvPr/>
        </p:nvCxnSpPr>
        <p:spPr>
          <a:xfrm rot="16200000" flipH="1">
            <a:off x="612590" y="3421953"/>
            <a:ext cx="1181001" cy="915"/>
          </a:xfrm>
          <a:prstGeom prst="bentConnector3">
            <a:avLst>
              <a:gd name="adj1" fmla="val 50000"/>
            </a:avLst>
          </a:prstGeom>
          <a:ln w="28575">
            <a:solidFill>
              <a:srgbClr val="5081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71">
            <a:extLst>
              <a:ext uri="{FF2B5EF4-FFF2-40B4-BE49-F238E27FC236}">
                <a16:creationId xmlns:a16="http://schemas.microsoft.com/office/drawing/2014/main" id="{6ED3FAA9-0A2C-4EDE-A177-6EE7E0308D9C}"/>
              </a:ext>
            </a:extLst>
          </p:cNvPr>
          <p:cNvSpPr/>
          <p:nvPr/>
        </p:nvSpPr>
        <p:spPr>
          <a:xfrm>
            <a:off x="5429985" y="3986358"/>
            <a:ext cx="483897" cy="58872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0699739-0D89-4748-93D5-096FDF3CF843}"/>
              </a:ext>
            </a:extLst>
          </p:cNvPr>
          <p:cNvCxnSpPr>
            <a:cxnSpLocks/>
            <a:stCxn id="117" idx="2"/>
            <a:endCxn id="126" idx="0"/>
          </p:cNvCxnSpPr>
          <p:nvPr/>
        </p:nvCxnSpPr>
        <p:spPr>
          <a:xfrm rot="16200000" flipH="1">
            <a:off x="4879107" y="3193531"/>
            <a:ext cx="940010" cy="645643"/>
          </a:xfrm>
          <a:prstGeom prst="bentConnector3">
            <a:avLst>
              <a:gd name="adj1" fmla="val 58917"/>
            </a:avLst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C8058D5A-C88F-4DB2-BAEE-3BD556FD6F28}"/>
              </a:ext>
            </a:extLst>
          </p:cNvPr>
          <p:cNvCxnSpPr>
            <a:cxnSpLocks/>
            <a:stCxn id="130" idx="2"/>
            <a:endCxn id="117" idx="0"/>
          </p:cNvCxnSpPr>
          <p:nvPr/>
        </p:nvCxnSpPr>
        <p:spPr>
          <a:xfrm rot="16200000" flipH="1">
            <a:off x="3677439" y="1145911"/>
            <a:ext cx="792750" cy="1904954"/>
          </a:xfrm>
          <a:prstGeom prst="bentConnector3">
            <a:avLst>
              <a:gd name="adj1" fmla="val 50000"/>
            </a:avLst>
          </a:prstGeom>
          <a:ln w="28575">
            <a:solidFill>
              <a:srgbClr val="E96D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6">
            <a:extLst>
              <a:ext uri="{FF2B5EF4-FFF2-40B4-BE49-F238E27FC236}">
                <a16:creationId xmlns:a16="http://schemas.microsoft.com/office/drawing/2014/main" id="{C75B67C6-E44A-4E08-B9BA-2A044850EC7D}"/>
              </a:ext>
            </a:extLst>
          </p:cNvPr>
          <p:cNvSpPr/>
          <p:nvPr/>
        </p:nvSpPr>
        <p:spPr>
          <a:xfrm>
            <a:off x="823723" y="2802144"/>
            <a:ext cx="672411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矩形 7">
            <a:extLst>
              <a:ext uri="{FF2B5EF4-FFF2-40B4-BE49-F238E27FC236}">
                <a16:creationId xmlns:a16="http://schemas.microsoft.com/office/drawing/2014/main" id="{DD16FB0F-989A-4779-B439-691B3B2B4EB6}"/>
              </a:ext>
            </a:extLst>
          </p:cNvPr>
          <p:cNvSpPr/>
          <p:nvPr/>
        </p:nvSpPr>
        <p:spPr>
          <a:xfrm>
            <a:off x="2687844" y="1440613"/>
            <a:ext cx="866986" cy="261400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1" name="矩形 8">
            <a:extLst>
              <a:ext uri="{FF2B5EF4-FFF2-40B4-BE49-F238E27FC236}">
                <a16:creationId xmlns:a16="http://schemas.microsoft.com/office/drawing/2014/main" id="{05041C69-8BB6-4D72-8C34-C53164C41187}"/>
              </a:ext>
            </a:extLst>
          </p:cNvPr>
          <p:cNvSpPr/>
          <p:nvPr/>
        </p:nvSpPr>
        <p:spPr>
          <a:xfrm>
            <a:off x="2794228" y="2779332"/>
            <a:ext cx="672410" cy="30105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3" name="矩形 6">
            <a:extLst>
              <a:ext uri="{FF2B5EF4-FFF2-40B4-BE49-F238E27FC236}">
                <a16:creationId xmlns:a16="http://schemas.microsoft.com/office/drawing/2014/main" id="{92CAEBD7-1CC1-4700-A4E7-51F976257E75}"/>
              </a:ext>
            </a:extLst>
          </p:cNvPr>
          <p:cNvSpPr/>
          <p:nvPr/>
        </p:nvSpPr>
        <p:spPr>
          <a:xfrm>
            <a:off x="10699243" y="1737374"/>
            <a:ext cx="1495639" cy="289191"/>
          </a:xfrm>
          <a:prstGeom prst="rect">
            <a:avLst/>
          </a:prstGeom>
          <a:solidFill>
            <a:srgbClr val="E96D0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4" name="矩形 8">
            <a:extLst>
              <a:ext uri="{FF2B5EF4-FFF2-40B4-BE49-F238E27FC236}">
                <a16:creationId xmlns:a16="http://schemas.microsoft.com/office/drawing/2014/main" id="{21A1670A-CC35-423C-9972-05339F220DB4}"/>
              </a:ext>
            </a:extLst>
          </p:cNvPr>
          <p:cNvSpPr/>
          <p:nvPr/>
        </p:nvSpPr>
        <p:spPr>
          <a:xfrm>
            <a:off x="10699242" y="1442579"/>
            <a:ext cx="1495639" cy="306757"/>
          </a:xfrm>
          <a:prstGeom prst="rect">
            <a:avLst/>
          </a:prstGeom>
          <a:solidFill>
            <a:srgbClr val="508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Funktion</a:t>
            </a:r>
            <a:r>
              <a:rPr lang="en-US" altLang="zh-CN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8361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1: </a:t>
            </a:r>
            <a:r>
              <a:rPr lang="en-US" altLang="zh-CN" dirty="0" err="1"/>
              <a:t>dezentral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9535330" y="-244377"/>
            <a:ext cx="56941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rester</a:t>
            </a:r>
            <a:r>
              <a:rPr lang="en-US" altLang="zh-CN" dirty="0"/>
              <a:t> ZM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6" name="矩形 5">
            <a:extLst>
              <a:ext uri="{FF2B5EF4-FFF2-40B4-BE49-F238E27FC236}">
                <a16:creationId xmlns:a16="http://schemas.microsoft.com/office/drawing/2014/main" id="{2FCE33A7-8073-4E07-A0C1-49F3EB87B374}"/>
              </a:ext>
            </a:extLst>
          </p:cNvPr>
          <p:cNvSpPr/>
          <p:nvPr/>
        </p:nvSpPr>
        <p:spPr>
          <a:xfrm>
            <a:off x="108380" y="5748364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47" name="矩形 6">
            <a:extLst>
              <a:ext uri="{FF2B5EF4-FFF2-40B4-BE49-F238E27FC236}">
                <a16:creationId xmlns:a16="http://schemas.microsoft.com/office/drawing/2014/main" id="{E9296155-DE95-408F-889A-26A477F3F085}"/>
              </a:ext>
            </a:extLst>
          </p:cNvPr>
          <p:cNvSpPr/>
          <p:nvPr/>
        </p:nvSpPr>
        <p:spPr>
          <a:xfrm>
            <a:off x="630189" y="4220389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8" name="矩形 7">
            <a:extLst>
              <a:ext uri="{FF2B5EF4-FFF2-40B4-BE49-F238E27FC236}">
                <a16:creationId xmlns:a16="http://schemas.microsoft.com/office/drawing/2014/main" id="{09D41ED7-97AD-4BD7-94C1-E7B521D59A3A}"/>
              </a:ext>
            </a:extLst>
          </p:cNvPr>
          <p:cNvSpPr/>
          <p:nvPr/>
        </p:nvSpPr>
        <p:spPr>
          <a:xfrm>
            <a:off x="2422351" y="2965937"/>
            <a:ext cx="866986" cy="447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0" name="文本框 20">
            <a:extLst>
              <a:ext uri="{FF2B5EF4-FFF2-40B4-BE49-F238E27FC236}">
                <a16:creationId xmlns:a16="http://schemas.microsoft.com/office/drawing/2014/main" id="{77E2A108-4837-4990-B1F4-8D9AEDA151E9}"/>
              </a:ext>
            </a:extLst>
          </p:cNvPr>
          <p:cNvSpPr txBox="1"/>
          <p:nvPr/>
        </p:nvSpPr>
        <p:spPr>
          <a:xfrm>
            <a:off x="2588638" y="361543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51" name="文本框 21">
            <a:extLst>
              <a:ext uri="{FF2B5EF4-FFF2-40B4-BE49-F238E27FC236}">
                <a16:creationId xmlns:a16="http://schemas.microsoft.com/office/drawing/2014/main" id="{89FACADB-8132-4FCB-8473-9F5DB70A63C4}"/>
              </a:ext>
            </a:extLst>
          </p:cNvPr>
          <p:cNvSpPr txBox="1"/>
          <p:nvPr/>
        </p:nvSpPr>
        <p:spPr>
          <a:xfrm>
            <a:off x="709602" y="522337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12FC8E76-EA4A-4CC0-9CDB-EE68A2DAD33F}"/>
              </a:ext>
            </a:extLst>
          </p:cNvPr>
          <p:cNvSpPr txBox="1"/>
          <p:nvPr/>
        </p:nvSpPr>
        <p:spPr>
          <a:xfrm>
            <a:off x="2557380" y="5198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53" name="矩形 27">
            <a:extLst>
              <a:ext uri="{FF2B5EF4-FFF2-40B4-BE49-F238E27FC236}">
                <a16:creationId xmlns:a16="http://schemas.microsoft.com/office/drawing/2014/main" id="{0CDEA030-7608-4EAE-B0D1-78754C76425E}"/>
              </a:ext>
            </a:extLst>
          </p:cNvPr>
          <p:cNvSpPr/>
          <p:nvPr/>
        </p:nvSpPr>
        <p:spPr>
          <a:xfrm>
            <a:off x="1458505" y="5748363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56" name="连接符: 肘形 41">
            <a:extLst>
              <a:ext uri="{FF2B5EF4-FFF2-40B4-BE49-F238E27FC236}">
                <a16:creationId xmlns:a16="http://schemas.microsoft.com/office/drawing/2014/main" id="{8B5BE6E4-6236-498A-B9D1-AE00E8FF45E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rot="5400000">
            <a:off x="1535061" y="2899605"/>
            <a:ext cx="807365" cy="1834203"/>
          </a:xfrm>
          <a:prstGeom prst="bentConnector3">
            <a:avLst>
              <a:gd name="adj1" fmla="val 33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47">
            <a:extLst>
              <a:ext uri="{FF2B5EF4-FFF2-40B4-BE49-F238E27FC236}">
                <a16:creationId xmlns:a16="http://schemas.microsoft.com/office/drawing/2014/main" id="{8BF53A75-FC72-43CE-BE36-A7E1A8ECE8A7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5400000">
            <a:off x="193947" y="4920669"/>
            <a:ext cx="982739" cy="6726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49">
            <a:extLst>
              <a:ext uri="{FF2B5EF4-FFF2-40B4-BE49-F238E27FC236}">
                <a16:creationId xmlns:a16="http://schemas.microsoft.com/office/drawing/2014/main" id="{C5A8544D-BA6F-4CAD-85C7-9D46B90CEAC3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rot="16200000" flipH="1">
            <a:off x="869009" y="4918257"/>
            <a:ext cx="982738" cy="6774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52">
            <a:extLst>
              <a:ext uri="{FF2B5EF4-FFF2-40B4-BE49-F238E27FC236}">
                <a16:creationId xmlns:a16="http://schemas.microsoft.com/office/drawing/2014/main" id="{FEDD57A1-0637-4124-B594-D89E441DF0E7}"/>
              </a:ext>
            </a:extLst>
          </p:cNvPr>
          <p:cNvCxnSpPr>
            <a:cxnSpLocks/>
            <a:stCxn id="92" idx="2"/>
            <a:endCxn id="83" idx="0"/>
          </p:cNvCxnSpPr>
          <p:nvPr/>
        </p:nvCxnSpPr>
        <p:spPr>
          <a:xfrm rot="5400000">
            <a:off x="2194700" y="5082833"/>
            <a:ext cx="978353" cy="343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55">
            <a:extLst>
              <a:ext uri="{FF2B5EF4-FFF2-40B4-BE49-F238E27FC236}">
                <a16:creationId xmlns:a16="http://schemas.microsoft.com/office/drawing/2014/main" id="{243C2AD0-3833-44E7-A22C-4884C6F96DE5}"/>
              </a:ext>
            </a:extLst>
          </p:cNvPr>
          <p:cNvCxnSpPr>
            <a:cxnSpLocks/>
            <a:stCxn id="92" idx="2"/>
            <a:endCxn id="86" idx="0"/>
          </p:cNvCxnSpPr>
          <p:nvPr/>
        </p:nvCxnSpPr>
        <p:spPr>
          <a:xfrm rot="16200000" flipH="1">
            <a:off x="2537168" y="5084301"/>
            <a:ext cx="978353" cy="34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8">
            <a:extLst>
              <a:ext uri="{FF2B5EF4-FFF2-40B4-BE49-F238E27FC236}">
                <a16:creationId xmlns:a16="http://schemas.microsoft.com/office/drawing/2014/main" id="{50455EDA-B1C7-4255-BCD4-D8C77BAE1ABC}"/>
              </a:ext>
            </a:extLst>
          </p:cNvPr>
          <p:cNvSpPr txBox="1"/>
          <p:nvPr/>
        </p:nvSpPr>
        <p:spPr>
          <a:xfrm>
            <a:off x="4382101" y="51987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endParaRPr lang="zh-CN" altLang="en-US" dirty="0"/>
          </a:p>
        </p:txBody>
      </p:sp>
      <p:cxnSp>
        <p:nvCxnSpPr>
          <p:cNvPr id="67" name="连接符: 肘形 73">
            <a:extLst>
              <a:ext uri="{FF2B5EF4-FFF2-40B4-BE49-F238E27FC236}">
                <a16:creationId xmlns:a16="http://schemas.microsoft.com/office/drawing/2014/main" id="{2411EC5D-E572-4381-8097-C4012B0AB2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3860987" y="4918473"/>
            <a:ext cx="978355" cy="6726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74">
            <a:extLst>
              <a:ext uri="{FF2B5EF4-FFF2-40B4-BE49-F238E27FC236}">
                <a16:creationId xmlns:a16="http://schemas.microsoft.com/office/drawing/2014/main" id="{28DC528E-C0A6-450E-AB70-8338AC35A57E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4197324" y="5254791"/>
            <a:ext cx="978356" cy="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76">
            <a:extLst>
              <a:ext uri="{FF2B5EF4-FFF2-40B4-BE49-F238E27FC236}">
                <a16:creationId xmlns:a16="http://schemas.microsoft.com/office/drawing/2014/main" id="{3F87A9AA-4C2A-41AA-830B-5152F3DA2DE1}"/>
              </a:ext>
            </a:extLst>
          </p:cNvPr>
          <p:cNvCxnSpPr>
            <a:cxnSpLocks/>
            <a:stCxn id="48" idx="2"/>
            <a:endCxn id="92" idx="0"/>
          </p:cNvCxnSpPr>
          <p:nvPr/>
        </p:nvCxnSpPr>
        <p:spPr>
          <a:xfrm>
            <a:off x="2855844" y="3413024"/>
            <a:ext cx="0" cy="8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5">
            <a:extLst>
              <a:ext uri="{FF2B5EF4-FFF2-40B4-BE49-F238E27FC236}">
                <a16:creationId xmlns:a16="http://schemas.microsoft.com/office/drawing/2014/main" id="{CC67ADF1-02B5-451B-8AD2-EFC8FD83D05A}"/>
              </a:ext>
            </a:extLst>
          </p:cNvPr>
          <p:cNvSpPr/>
          <p:nvPr/>
        </p:nvSpPr>
        <p:spPr>
          <a:xfrm>
            <a:off x="781058" y="5748365"/>
            <a:ext cx="481219" cy="559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2E3958A0-67BD-47E3-BEFA-A3CB97416BE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 rot="16200000" flipH="1">
            <a:off x="530284" y="5256981"/>
            <a:ext cx="982740" cy="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88CA5570-BAD4-4F02-9FCD-2F20C44A708C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4536049" y="4916067"/>
            <a:ext cx="978354" cy="677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67DBD1F-332A-4543-8E9F-EF86D28F62CE}"/>
              </a:ext>
            </a:extLst>
          </p:cNvPr>
          <p:cNvCxnSpPr>
            <a:cxnSpLocks/>
            <a:stCxn id="48" idx="2"/>
            <a:endCxn id="99" idx="0"/>
          </p:cNvCxnSpPr>
          <p:nvPr/>
        </p:nvCxnSpPr>
        <p:spPr>
          <a:xfrm rot="16200000" flipH="1">
            <a:off x="3367486" y="2901382"/>
            <a:ext cx="807364" cy="1830648"/>
          </a:xfrm>
          <a:prstGeom prst="bentConnector3">
            <a:avLst>
              <a:gd name="adj1" fmla="val 33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5">
            <a:extLst>
              <a:ext uri="{FF2B5EF4-FFF2-40B4-BE49-F238E27FC236}">
                <a16:creationId xmlns:a16="http://schemas.microsoft.com/office/drawing/2014/main" id="{81B8CBC9-D97D-4755-87D9-EAF835580CE3}"/>
              </a:ext>
            </a:extLst>
          </p:cNvPr>
          <p:cNvSpPr/>
          <p:nvPr/>
        </p:nvSpPr>
        <p:spPr>
          <a:xfrm>
            <a:off x="2271297" y="5743978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86" name="矩形 27">
            <a:extLst>
              <a:ext uri="{FF2B5EF4-FFF2-40B4-BE49-F238E27FC236}">
                <a16:creationId xmlns:a16="http://schemas.microsoft.com/office/drawing/2014/main" id="{5DA0F684-11E3-44BD-8070-5880195623A4}"/>
              </a:ext>
            </a:extLst>
          </p:cNvPr>
          <p:cNvSpPr/>
          <p:nvPr/>
        </p:nvSpPr>
        <p:spPr>
          <a:xfrm>
            <a:off x="2956234" y="5743978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92" name="矩形 6">
            <a:extLst>
              <a:ext uri="{FF2B5EF4-FFF2-40B4-BE49-F238E27FC236}">
                <a16:creationId xmlns:a16="http://schemas.microsoft.com/office/drawing/2014/main" id="{A6C26087-0909-4F4E-B206-911B337C70F3}"/>
              </a:ext>
            </a:extLst>
          </p:cNvPr>
          <p:cNvSpPr/>
          <p:nvPr/>
        </p:nvSpPr>
        <p:spPr>
          <a:xfrm>
            <a:off x="2464392" y="4220389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9" name="矩形 6">
            <a:extLst>
              <a:ext uri="{FF2B5EF4-FFF2-40B4-BE49-F238E27FC236}">
                <a16:creationId xmlns:a16="http://schemas.microsoft.com/office/drawing/2014/main" id="{9A9F47E1-1C2E-4AE5-BA6F-D73D830EBA06}"/>
              </a:ext>
            </a:extLst>
          </p:cNvPr>
          <p:cNvSpPr/>
          <p:nvPr/>
        </p:nvSpPr>
        <p:spPr>
          <a:xfrm>
            <a:off x="4295040" y="4220388"/>
            <a:ext cx="782904" cy="545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ZM</a:t>
            </a:r>
          </a:p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0" name="矩形 5">
            <a:extLst>
              <a:ext uri="{FF2B5EF4-FFF2-40B4-BE49-F238E27FC236}">
                <a16:creationId xmlns:a16="http://schemas.microsoft.com/office/drawing/2014/main" id="{D210ADCE-1659-4572-AA6A-97BE221B73EE}"/>
              </a:ext>
            </a:extLst>
          </p:cNvPr>
          <p:cNvSpPr/>
          <p:nvPr/>
        </p:nvSpPr>
        <p:spPr>
          <a:xfrm>
            <a:off x="3773225" y="5743979"/>
            <a:ext cx="481219" cy="55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01" name="矩形 27">
            <a:extLst>
              <a:ext uri="{FF2B5EF4-FFF2-40B4-BE49-F238E27FC236}">
                <a16:creationId xmlns:a16="http://schemas.microsoft.com/office/drawing/2014/main" id="{015975FA-0244-4E1F-B6EA-4A72FE4476ED}"/>
              </a:ext>
            </a:extLst>
          </p:cNvPr>
          <p:cNvSpPr/>
          <p:nvPr/>
        </p:nvSpPr>
        <p:spPr>
          <a:xfrm>
            <a:off x="5123350" y="5743978"/>
            <a:ext cx="481219" cy="5598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B6D8DC8A-35FF-45BB-BFB6-564D03D4BB22}"/>
              </a:ext>
            </a:extLst>
          </p:cNvPr>
          <p:cNvSpPr/>
          <p:nvPr/>
        </p:nvSpPr>
        <p:spPr>
          <a:xfrm>
            <a:off x="4445903" y="5743980"/>
            <a:ext cx="481219" cy="559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6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2: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ZM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796419" y="1722220"/>
            <a:ext cx="55143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IP und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8E8902-F387-6FB4-E17E-886F0C69BDBE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66EC30-3D8B-945E-2C28-29B46EC1DBF9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30F0FB-46EC-FA72-51F4-D7275B8016F9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B4A6E8-F8F9-8FEB-BCAB-AE29E774EF60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9C9DA7-353E-6247-4E10-8E5B9E3851C7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E6D5BE-E9B1-A512-70B4-1E2C8C41AF6A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0AB6D8-7129-FC11-B4FE-8ACEA49721BC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2445FA-F86C-63D0-09CA-EE3DEF363183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438897-B843-8343-611A-4F79BB186DA5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84D9545-5881-D4F8-BA0E-8CA0738BD7C7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5FE473B-DB21-976D-7061-8EC781FC59A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D40F6F-3DC7-6D01-0C9A-20A4B819B673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719CFB3-E942-ADC9-C74F-57EB44EEB44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7567E8C-ECED-C6DB-6B9C-C62C579F1DD3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2449836-409F-6EBA-86DF-5CAD89F44C4F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B6882C9-C77E-59A5-B159-400D4F040454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1A5DC05-F3CC-3516-D59A-D0465A552731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ED1B3D-C606-DC36-BB45-4095A260FE37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96F40D-2EC8-9F92-FAAE-FBC1702BB1D2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ABAC7AF-EDBA-8BA2-81EE-38970212E168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5C9C7DC-5AE7-BE80-1B17-76ED249369F1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60CB659-A062-6F92-1BE0-E53359557ED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6FA3776-5F49-68DD-E2C0-5DED9D8857FC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609098F8-8AD5-D316-528E-FC1617EBDD65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983514-3451-7D13-3D75-CA82AC59AE4A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6FED182-7CA7-9739-308E-2AE42EEE52BE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53DDEDB-45C6-20D3-D631-AEEBC5207537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E8EB4-7E61-F998-C564-E05A97CA041D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F4BD92-49CF-2234-A6A5-A848DB7CE845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AA25F20-8204-2BFB-7A1C-7EBFFCA0A9AA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B36F76-25FD-F825-F9F2-77A35CB99D44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2E1259-1AD9-8585-0AF1-374128824067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9794A76C-94F4-B163-8767-B1FF89F5F553}"/>
              </a:ext>
            </a:extLst>
          </p:cNvPr>
          <p:cNvCxnSpPr>
            <a:stCxn id="19" idx="0"/>
            <a:endCxn id="20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5CCAC87-9043-353D-9725-89337C92B8EB}"/>
              </a:ext>
            </a:extLst>
          </p:cNvPr>
          <p:cNvCxnSpPr>
            <a:stCxn id="20" idx="0"/>
            <a:endCxn id="24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12279320-EA36-F626-49CF-16242F2719A1}"/>
              </a:ext>
            </a:extLst>
          </p:cNvPr>
          <p:cNvCxnSpPr>
            <a:stCxn id="24" idx="2"/>
            <a:endCxn id="61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B44C26F-C790-A407-AA47-679D70166B35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75DBF2C3-EE85-0EEA-718C-715D96117B86}"/>
              </a:ext>
            </a:extLst>
          </p:cNvPr>
          <p:cNvCxnSpPr>
            <a:stCxn id="45" idx="2"/>
            <a:endCxn id="51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9986D84-DE3F-0B0B-EE47-5577E12341A6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13CC9E44-672C-865E-55C9-8C4194BB16ED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7" grpId="0" animBg="1"/>
      <p:bldP spid="52" grpId="0" animBg="1"/>
      <p:bldP spid="63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>
            <a:extLst>
              <a:ext uri="{FF2B5EF4-FFF2-40B4-BE49-F238E27FC236}">
                <a16:creationId xmlns:a16="http://schemas.microsoft.com/office/drawing/2014/main" id="{4F215E87-46B6-269B-7E1B-2B8873A3F9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think-cell 幻灯片" r:id="rId4" imgW="353" imgH="353" progId="TCLayout.ActiveDocument.1">
                  <p:embed/>
                </p:oleObj>
              </mc:Choice>
              <mc:Fallback>
                <p:oleObj name="think-cell 幻灯片" r:id="rId4" imgW="353" imgH="353" progId="TCLayout.ActiveDocument.1">
                  <p:embed/>
                  <p:pic>
                    <p:nvPicPr>
                      <p:cNvPr id="4" name="对象 3" hidden="1">
                        <a:extLst>
                          <a:ext uri="{FF2B5EF4-FFF2-40B4-BE49-F238E27FC236}">
                            <a16:creationId xmlns:a16="http://schemas.microsoft.com/office/drawing/2014/main" id="{4F215E87-46B6-269B-7E1B-2B8873A3F9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57E687-E9BD-E951-ECF9-B68A74DB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zh-CN" dirty="0" err="1"/>
              <a:t>Koordinator</a:t>
            </a:r>
            <a:r>
              <a:rPr lang="en-US" altLang="zh-CN" dirty="0"/>
              <a:t> Version 3: </a:t>
            </a:r>
            <a:r>
              <a:rPr lang="en-US" altLang="zh-CN" dirty="0" err="1"/>
              <a:t>zentraler</a:t>
            </a:r>
            <a:r>
              <a:rPr lang="en-US" altLang="zh-CN" dirty="0"/>
              <a:t> </a:t>
            </a:r>
            <a:r>
              <a:rPr lang="en-US" altLang="zh-CN" dirty="0" err="1"/>
              <a:t>Koordinator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 IP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0DE4B5-D9FB-0D52-5135-72A309EFBA72}"/>
              </a:ext>
            </a:extLst>
          </p:cNvPr>
          <p:cNvSpPr/>
          <p:nvPr/>
        </p:nvSpPr>
        <p:spPr>
          <a:xfrm>
            <a:off x="10559943" y="6454616"/>
            <a:ext cx="163961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B6E2FF-7070-17D2-059E-BA7C88C9A1E3}"/>
              </a:ext>
            </a:extLst>
          </p:cNvPr>
          <p:cNvSpPr txBox="1"/>
          <p:nvPr/>
        </p:nvSpPr>
        <p:spPr>
          <a:xfrm>
            <a:off x="10782277" y="630820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Koordinator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73C81D-0E48-78A7-CA95-C58F5ABBA72A}"/>
              </a:ext>
            </a:extLst>
          </p:cNvPr>
          <p:cNvSpPr txBox="1"/>
          <p:nvPr/>
        </p:nvSpPr>
        <p:spPr>
          <a:xfrm>
            <a:off x="6349995" y="1785815"/>
            <a:ext cx="5514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Aktivierung</a:t>
            </a:r>
            <a:r>
              <a:rPr lang="en-US" altLang="zh-CN" dirty="0"/>
              <a:t> Sensor + </a:t>
            </a:r>
            <a:r>
              <a:rPr lang="en-US" altLang="zh-CN" dirty="0" err="1"/>
              <a:t>Bearbeitungszeit</a:t>
            </a:r>
            <a:r>
              <a:rPr lang="en-US" altLang="zh-CN" dirty="0"/>
              <a:t> Sensor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 1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Aktivierung</a:t>
            </a:r>
            <a:r>
              <a:rPr lang="en-US" altLang="zh-CN" dirty="0"/>
              <a:t> ZM 1 + </a:t>
            </a:r>
            <a:r>
              <a:rPr lang="en-US" altLang="zh-CN" dirty="0" err="1"/>
              <a:t>Bearbeitungszeit</a:t>
            </a:r>
            <a:r>
              <a:rPr lang="en-US" altLang="zh-CN" dirty="0"/>
              <a:t> ZM 1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Aktivierung</a:t>
            </a:r>
            <a:r>
              <a:rPr lang="en-US" altLang="zh-CN" dirty="0"/>
              <a:t> IP+ </a:t>
            </a:r>
            <a:r>
              <a:rPr lang="en-US" altLang="zh-CN" dirty="0" err="1"/>
              <a:t>Bearbeitungszeit</a:t>
            </a:r>
            <a:r>
              <a:rPr lang="en-US" altLang="zh-CN" dirty="0"/>
              <a:t> IP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Übertragungszeit</a:t>
            </a:r>
            <a:r>
              <a:rPr lang="en-US" altLang="zh-CN" dirty="0"/>
              <a:t> ETH</a:t>
            </a:r>
          </a:p>
          <a:p>
            <a:r>
              <a:rPr lang="en-US" altLang="zh-CN" dirty="0"/>
              <a:t>7.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reste</a:t>
            </a:r>
            <a:r>
              <a:rPr lang="en-US" altLang="zh-CN" dirty="0"/>
              <a:t> ZMs</a:t>
            </a:r>
          </a:p>
          <a:p>
            <a:r>
              <a:rPr lang="en-US" altLang="zh-CN" dirty="0"/>
              <a:t>8. </a:t>
            </a:r>
            <a:r>
              <a:rPr lang="en-US" altLang="zh-CN" dirty="0" err="1"/>
              <a:t>Übertragungszeit</a:t>
            </a:r>
            <a:r>
              <a:rPr lang="en-US" altLang="zh-CN" dirty="0"/>
              <a:t> CAN</a:t>
            </a:r>
          </a:p>
          <a:p>
            <a:r>
              <a:rPr lang="en-US" altLang="zh-CN" dirty="0"/>
              <a:t>9. </a:t>
            </a:r>
            <a:r>
              <a:rPr lang="en-US" altLang="zh-CN" dirty="0" err="1"/>
              <a:t>Aktivierung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r>
              <a:rPr lang="en-US" altLang="zh-CN" dirty="0"/>
              <a:t> + </a:t>
            </a:r>
            <a:r>
              <a:rPr lang="en-US" altLang="zh-CN" dirty="0" err="1"/>
              <a:t>Bearbeitungszeit</a:t>
            </a:r>
            <a:r>
              <a:rPr lang="en-US" altLang="zh-CN" dirty="0"/>
              <a:t> </a:t>
            </a:r>
            <a:r>
              <a:rPr lang="en-US" altLang="zh-CN" dirty="0" err="1"/>
              <a:t>Aktor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Summe</a:t>
            </a:r>
            <a:r>
              <a:rPr lang="en-US" altLang="zh-CN" dirty="0"/>
              <a:t>= </a:t>
            </a:r>
            <a:r>
              <a:rPr lang="en-US" altLang="zh-CN" dirty="0" err="1"/>
              <a:t>Aufstartzeit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E925E7-4D3E-3B1E-60FB-3104DFD24E2D}"/>
              </a:ext>
            </a:extLst>
          </p:cNvPr>
          <p:cNvSpPr/>
          <p:nvPr/>
        </p:nvSpPr>
        <p:spPr>
          <a:xfrm>
            <a:off x="198674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368900-2A81-E436-FEA0-75216222B93E}"/>
              </a:ext>
            </a:extLst>
          </p:cNvPr>
          <p:cNvSpPr/>
          <p:nvPr/>
        </p:nvSpPr>
        <p:spPr>
          <a:xfrm>
            <a:off x="674253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B05CFD-B460-B9B3-3753-D9359A946925}"/>
              </a:ext>
            </a:extLst>
          </p:cNvPr>
          <p:cNvSpPr/>
          <p:nvPr/>
        </p:nvSpPr>
        <p:spPr>
          <a:xfrm>
            <a:off x="2861925" y="1922848"/>
            <a:ext cx="848015" cy="44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BA73A-6433-5008-492B-FEF73D3E74A3}"/>
              </a:ext>
            </a:extLst>
          </p:cNvPr>
          <p:cNvSpPr/>
          <p:nvPr/>
        </p:nvSpPr>
        <p:spPr>
          <a:xfrm>
            <a:off x="196556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80F0A2-F4A8-4EC8-063A-3CB5CC9887DA}"/>
              </a:ext>
            </a:extLst>
          </p:cNvPr>
          <p:cNvSpPr/>
          <p:nvPr/>
        </p:nvSpPr>
        <p:spPr>
          <a:xfrm>
            <a:off x="668019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052505-9517-080F-DD3E-433F4931218E}"/>
              </a:ext>
            </a:extLst>
          </p:cNvPr>
          <p:cNvSpPr txBox="1"/>
          <p:nvPr/>
        </p:nvSpPr>
        <p:spPr>
          <a:xfrm>
            <a:off x="3005394" y="2546555"/>
            <a:ext cx="8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CAD301-3FA5-A776-7487-95B4ACAE9B05}"/>
              </a:ext>
            </a:extLst>
          </p:cNvPr>
          <p:cNvSpPr txBox="1"/>
          <p:nvPr/>
        </p:nvSpPr>
        <p:spPr>
          <a:xfrm>
            <a:off x="799203" y="3835232"/>
            <a:ext cx="90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E2BA27-4A1C-3429-30B4-5FCB8B8205AF}"/>
              </a:ext>
            </a:extLst>
          </p:cNvPr>
          <p:cNvSpPr/>
          <p:nvPr/>
        </p:nvSpPr>
        <p:spPr>
          <a:xfrm>
            <a:off x="1337144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279972-905A-667B-D20D-B973E8951771}"/>
              </a:ext>
            </a:extLst>
          </p:cNvPr>
          <p:cNvSpPr/>
          <p:nvPr/>
        </p:nvSpPr>
        <p:spPr>
          <a:xfrm>
            <a:off x="1322871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59AD2C9-B4F7-4D2B-2D83-DF414BBC24E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918565" y="1648721"/>
            <a:ext cx="646155" cy="20885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EB1FA78-5EE3-EAC5-6982-A6780FAED6B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602015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F37EC31-E258-E6CC-A098-0159A74641C0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rot="16200000" flipH="1">
            <a:off x="1172479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6877647-BFA8-E13F-C5A3-D12256DB8E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85933" y="2369935"/>
            <a:ext cx="1" cy="6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3599C1-5436-274D-C77F-E6E897B18403}"/>
              </a:ext>
            </a:extLst>
          </p:cNvPr>
          <p:cNvCxnSpPr>
            <a:cxnSpLocks/>
            <a:stCxn id="54" idx="0"/>
            <a:endCxn id="18" idx="2"/>
          </p:cNvCxnSpPr>
          <p:nvPr/>
        </p:nvCxnSpPr>
        <p:spPr>
          <a:xfrm rot="16200000" flipV="1">
            <a:off x="4001346" y="1654523"/>
            <a:ext cx="649389" cy="20802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0F2FDE9-42AF-6E41-F54E-A19B138AFC5C}"/>
              </a:ext>
            </a:extLst>
          </p:cNvPr>
          <p:cNvSpPr/>
          <p:nvPr/>
        </p:nvSpPr>
        <p:spPr>
          <a:xfrm>
            <a:off x="2287256" y="4308205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7AA1AD-0DDA-2A04-0946-B6703DEA1F97}"/>
              </a:ext>
            </a:extLst>
          </p:cNvPr>
          <p:cNvSpPr/>
          <p:nvPr/>
        </p:nvSpPr>
        <p:spPr>
          <a:xfrm>
            <a:off x="2762835" y="3016090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2C0170-C4E6-D034-0FF6-6373D2B5A23B}"/>
              </a:ext>
            </a:extLst>
          </p:cNvPr>
          <p:cNvSpPr/>
          <p:nvPr/>
        </p:nvSpPr>
        <p:spPr>
          <a:xfrm>
            <a:off x="2285138" y="4647526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73B330-A293-5E97-645B-AA7A815D64C2}"/>
              </a:ext>
            </a:extLst>
          </p:cNvPr>
          <p:cNvSpPr/>
          <p:nvPr/>
        </p:nvSpPr>
        <p:spPr>
          <a:xfrm>
            <a:off x="2756601" y="356888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B2B32D-A7A2-2089-9123-F688F5964A7B}"/>
              </a:ext>
            </a:extLst>
          </p:cNvPr>
          <p:cNvSpPr txBox="1"/>
          <p:nvPr/>
        </p:nvSpPr>
        <p:spPr>
          <a:xfrm>
            <a:off x="2863908" y="3812737"/>
            <a:ext cx="8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FD8D5C-F958-1347-2B78-A3273BB9DCC7}"/>
              </a:ext>
            </a:extLst>
          </p:cNvPr>
          <p:cNvSpPr/>
          <p:nvPr/>
        </p:nvSpPr>
        <p:spPr>
          <a:xfrm>
            <a:off x="3425726" y="4304768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314B1-D9BF-E955-8802-8153FDB357FA}"/>
              </a:ext>
            </a:extLst>
          </p:cNvPr>
          <p:cNvSpPr/>
          <p:nvPr/>
        </p:nvSpPr>
        <p:spPr>
          <a:xfrm>
            <a:off x="3411453" y="4654373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822543D-05A2-91BF-77D4-D1D77E382443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2690597" y="3712869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3797855-9727-B80E-E4E5-2FF1CA1E14F9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BD6F2A-AE7D-8066-EC93-8E5F40FF37DF}"/>
              </a:ext>
            </a:extLst>
          </p:cNvPr>
          <p:cNvSpPr/>
          <p:nvPr/>
        </p:nvSpPr>
        <p:spPr>
          <a:xfrm>
            <a:off x="4367469" y="4311439"/>
            <a:ext cx="857323" cy="469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Sensor*n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EEE291-6E45-AF0C-9D78-2F7FF196B1FF}"/>
              </a:ext>
            </a:extLst>
          </p:cNvPr>
          <p:cNvSpPr/>
          <p:nvPr/>
        </p:nvSpPr>
        <p:spPr>
          <a:xfrm>
            <a:off x="4843048" y="3019324"/>
            <a:ext cx="1046196" cy="67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Zonenmodul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D2FF2-1772-617E-183E-54547C0A521B}"/>
              </a:ext>
            </a:extLst>
          </p:cNvPr>
          <p:cNvSpPr/>
          <p:nvPr/>
        </p:nvSpPr>
        <p:spPr>
          <a:xfrm>
            <a:off x="4365351" y="4650760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A0E2633-DBC5-CB9A-03AD-A09AF8D278A8}"/>
              </a:ext>
            </a:extLst>
          </p:cNvPr>
          <p:cNvSpPr/>
          <p:nvPr/>
        </p:nvSpPr>
        <p:spPr>
          <a:xfrm>
            <a:off x="4836814" y="3572114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B7EBD1A-DD68-1CC7-6E64-8780242AB615}"/>
              </a:ext>
            </a:extLst>
          </p:cNvPr>
          <p:cNvSpPr txBox="1"/>
          <p:nvPr/>
        </p:nvSpPr>
        <p:spPr>
          <a:xfrm>
            <a:off x="4989329" y="3799386"/>
            <a:ext cx="87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8DBCD-E95D-C8B6-5C2F-F36800D06E0E}"/>
              </a:ext>
            </a:extLst>
          </p:cNvPr>
          <p:cNvSpPr/>
          <p:nvPr/>
        </p:nvSpPr>
        <p:spPr>
          <a:xfrm>
            <a:off x="5505939" y="4308002"/>
            <a:ext cx="855365" cy="46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Aktor</a:t>
            </a:r>
            <a:endParaRPr lang="en-US" altLang="zh-CN" dirty="0"/>
          </a:p>
          <a:p>
            <a:pPr algn="ctr"/>
            <a:r>
              <a:rPr lang="en-US" altLang="zh-CN" dirty="0"/>
              <a:t>*n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FEE1C09-5FF8-9A1E-A15D-1992249C1F2D}"/>
              </a:ext>
            </a:extLst>
          </p:cNvPr>
          <p:cNvSpPr/>
          <p:nvPr/>
        </p:nvSpPr>
        <p:spPr>
          <a:xfrm>
            <a:off x="5491666" y="4657607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367DFE0-F765-978B-ABFE-1A7545CA376E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4770810" y="3716103"/>
            <a:ext cx="620658" cy="570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EDB3D9A-DA63-BDE7-95A7-8A6A9FC1159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rot="16200000" flipH="1">
            <a:off x="5341274" y="3715653"/>
            <a:ext cx="617221" cy="567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554864D-BABE-8030-25F4-41E5D316A4A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602014" y="3712869"/>
            <a:ext cx="620658" cy="570015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AA45531-1E0F-0F65-4D85-1EDE9953C7DA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918565" y="1648722"/>
            <a:ext cx="646155" cy="208858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1BBBB7B-E4E1-7C8A-BD4F-FFB0AF6F818D}"/>
              </a:ext>
            </a:extLst>
          </p:cNvPr>
          <p:cNvCxnSpPr>
            <a:stCxn id="18" idx="2"/>
            <a:endCxn id="54" idx="0"/>
          </p:cNvCxnSpPr>
          <p:nvPr/>
        </p:nvCxnSpPr>
        <p:spPr>
          <a:xfrm rot="16200000" flipH="1">
            <a:off x="4001345" y="1654522"/>
            <a:ext cx="649389" cy="2080213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EF81576-1DD0-4F83-AC16-991C5ECCBFFF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3285933" y="2369935"/>
            <a:ext cx="0" cy="64615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79CC022-9304-78CF-7AD8-0EA516B60000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rot="16200000" flipH="1">
            <a:off x="3261061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1B6E953-7268-7CC1-9DAD-46CA82B72BA4}"/>
              </a:ext>
            </a:extLst>
          </p:cNvPr>
          <p:cNvCxnSpPr/>
          <p:nvPr/>
        </p:nvCxnSpPr>
        <p:spPr>
          <a:xfrm rot="16200000" flipH="1">
            <a:off x="5342952" y="3712419"/>
            <a:ext cx="617221" cy="567476"/>
          </a:xfrm>
          <a:prstGeom prst="bentConnector3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91E311B-0977-E4E7-308D-F960FDE0E130}"/>
              </a:ext>
            </a:extLst>
          </p:cNvPr>
          <p:cNvSpPr/>
          <p:nvPr/>
        </p:nvSpPr>
        <p:spPr>
          <a:xfrm>
            <a:off x="2864010" y="2250385"/>
            <a:ext cx="160373" cy="125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3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44" grpId="0" animBg="1"/>
      <p:bldP spid="47" grpId="0" animBg="1"/>
      <p:bldP spid="57" grpId="0" animBg="1"/>
      <p:bldP spid="63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BMWG_BMW</Template>
  <TotalTime>0</TotalTime>
  <Words>733</Words>
  <Application>Microsoft Office PowerPoint</Application>
  <PresentationFormat>Breitbild</PresentationFormat>
  <Paragraphs>313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think-cell 幻灯片</vt:lpstr>
      <vt:lpstr>PowerPoint-Präsentation</vt:lpstr>
      <vt:lpstr>Kernfrage der MA</vt:lpstr>
      <vt:lpstr>Architektur</vt:lpstr>
      <vt:lpstr>Funktionen Darstellung</vt:lpstr>
      <vt:lpstr>Projektion von 2 Funktionen auf die Architektur</vt:lpstr>
      <vt:lpstr>Projektion von 2 Funktionen auf die Architektur</vt:lpstr>
      <vt:lpstr>Koordinator Version 1: dezentral</vt:lpstr>
      <vt:lpstr>Koordinator Version 2: zentraler Koordinator im ZM</vt:lpstr>
      <vt:lpstr>Koordinator Version 3: zentraler Koordinator im IP</vt:lpstr>
      <vt:lpstr>Koordinator Version 3:zentraler Koordinator in einer akademische Annahme</vt:lpstr>
      <vt:lpstr>Aufstart vom Mikroprozessor</vt:lpstr>
      <vt:lpstr>PowerPoint-Präsentation</vt:lpstr>
      <vt:lpstr>PowerPoint-Präsentation</vt:lpstr>
      <vt:lpstr>TODO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Chengxi</dc:creator>
  <cp:lastModifiedBy>Chengxi</cp:lastModifiedBy>
  <cp:revision>6</cp:revision>
  <dcterms:created xsi:type="dcterms:W3CDTF">2023-01-09T15:42:12Z</dcterms:created>
  <dcterms:modified xsi:type="dcterms:W3CDTF">2023-01-09T16:30:02Z</dcterms:modified>
</cp:coreProperties>
</file>