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99" r:id="rId2"/>
    <p:sldId id="304" r:id="rId3"/>
    <p:sldId id="300" r:id="rId4"/>
    <p:sldId id="307" r:id="rId5"/>
    <p:sldId id="305" r:id="rId6"/>
    <p:sldId id="301" r:id="rId7"/>
    <p:sldId id="297" r:id="rId8"/>
    <p:sldId id="298" r:id="rId9"/>
    <p:sldId id="309" r:id="rId10"/>
    <p:sldId id="308" r:id="rId11"/>
    <p:sldId id="310" r:id="rId12"/>
    <p:sldId id="311" r:id="rId13"/>
    <p:sldId id="31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2" userDrawn="1">
          <p15:clr>
            <a:srgbClr val="A4A3A4"/>
          </p15:clr>
        </p15:guide>
        <p15:guide id="2" pos="33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49"/>
    <p:restoredTop sz="96260"/>
  </p:normalViewPr>
  <p:slideViewPr>
    <p:cSldViewPr snapToGrid="0" showGuides="1">
      <p:cViewPr>
        <p:scale>
          <a:sx n="140" d="100"/>
          <a:sy n="140" d="100"/>
        </p:scale>
        <p:origin x="3232" y="400"/>
      </p:cViewPr>
      <p:guideLst>
        <p:guide orient="horz" pos="2432"/>
        <p:guide pos="33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017E1-337D-D14A-8F16-20DDCD2DCE87}" type="datetimeFigureOut">
              <a:rPr kumimoji="1" lang="zh-CN" altLang="en-US" smtClean="0"/>
              <a:t>2023/6/8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F61FC-8E97-1344-A829-3BE68A9395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3393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8924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4454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4847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3420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6755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6450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3342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0577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6331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0660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1533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3927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1642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8B11B-6D91-C2E9-25EF-D90635FFC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0F3C2E-A06B-5504-0FB7-B89169D24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331DE0-C19E-CF99-481E-9320E6BC3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5AE9-86E8-BD41-8C23-B9AE2A616115}" type="datetimeFigureOut">
              <a:rPr kumimoji="1" lang="zh-CN" altLang="en-US" smtClean="0"/>
              <a:t>2023/6/8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CFC285-A803-02F6-CB32-297CC6DC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650AE4-83D2-9856-6139-17566B8C3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30D3-F29B-7F4C-8F71-C9BC726E66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3059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F543A-2232-95C7-AC95-7073B97F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237157-F690-693E-D045-757158BEA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837EC7-F532-654B-D1D4-6A53357D4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5AE9-86E8-BD41-8C23-B9AE2A616115}" type="datetimeFigureOut">
              <a:rPr kumimoji="1" lang="zh-CN" altLang="en-US" smtClean="0"/>
              <a:t>2023/6/8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52C469-7ADE-1064-9840-2DDA8FA78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46B5E1-AA82-B01C-697E-1799BDB8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30D3-F29B-7F4C-8F71-C9BC726E66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068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8D9759-D4F4-011B-4732-AB23D4C22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50B5D0-ECA3-0615-C2C5-4E407BFA0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958233-E8BC-D08A-1435-295B6C866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5AE9-86E8-BD41-8C23-B9AE2A616115}" type="datetimeFigureOut">
              <a:rPr kumimoji="1" lang="zh-CN" altLang="en-US" smtClean="0"/>
              <a:t>2023/6/8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1F494A-1EE6-A8D7-0FE7-327D908B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61D557-5049-0A97-DA0E-F65C7A111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30D3-F29B-7F4C-8F71-C9BC726E66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53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828A9-BD85-FB72-F69D-85E4D49D8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C4E222-A00D-3388-5C0B-BC990FFAB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610499-5CA4-5B3B-762B-4C1E5F0E0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5AE9-86E8-BD41-8C23-B9AE2A616115}" type="datetimeFigureOut">
              <a:rPr kumimoji="1" lang="zh-CN" altLang="en-US" smtClean="0"/>
              <a:t>2023/6/8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33B973-EDCE-AEA6-6885-B3A096E87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34DEE0-CBEE-1158-973A-E4A1FB557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30D3-F29B-7F4C-8F71-C9BC726E66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854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D14ED-B4E4-F6D5-5C56-76ED83DC1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E09970-F75B-D9C4-9848-F3BA07447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B8C863-6DD4-7910-9509-4954B5FB7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5AE9-86E8-BD41-8C23-B9AE2A616115}" type="datetimeFigureOut">
              <a:rPr kumimoji="1" lang="zh-CN" altLang="en-US" smtClean="0"/>
              <a:t>2023/6/8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B1B77A-5A7D-4CB8-330D-8510371D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11EC06-7A47-1761-2624-3F7E3B81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30D3-F29B-7F4C-8F71-C9BC726E66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627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14EB4-D6D0-A3A1-22C1-A3E722C22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23F459-F493-EB0C-27F7-5FF9BCF9E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E64285-8D55-132F-08CF-E70DD4743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921339-7831-ED67-2694-05D60D00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5AE9-86E8-BD41-8C23-B9AE2A616115}" type="datetimeFigureOut">
              <a:rPr kumimoji="1" lang="zh-CN" altLang="en-US" smtClean="0"/>
              <a:t>2023/6/8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FB67B0-F139-A0C3-C455-425D80E3F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53137B-E191-7041-1EE5-42487570F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30D3-F29B-7F4C-8F71-C9BC726E66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953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B8053-4D75-1A7D-F2CD-00C8835C2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06A422-E608-C186-B6D6-43E39C981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01B63C-9C54-4E9B-D0AE-D4ED1E9D5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F839BF-EA61-5392-A150-411672C86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801C0A-DF44-1EC7-737E-14609A7AE4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666BB1-AA4C-E199-015D-EFC42796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5AE9-86E8-BD41-8C23-B9AE2A616115}" type="datetimeFigureOut">
              <a:rPr kumimoji="1" lang="zh-CN" altLang="en-US" smtClean="0"/>
              <a:t>2023/6/8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97789F-0255-5B77-B9EF-9CB9226D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A4D50C-911C-BBF6-AE93-DADCA0AE0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30D3-F29B-7F4C-8F71-C9BC726E66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290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8E023-BDCC-08FA-1583-A94E5EFA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C8DE23-2EAB-748F-D2F7-44F4F1B5E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5AE9-86E8-BD41-8C23-B9AE2A616115}" type="datetimeFigureOut">
              <a:rPr kumimoji="1" lang="zh-CN" altLang="en-US" smtClean="0"/>
              <a:t>2023/6/8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B236C1-DE9A-0E2D-B6D1-90F1FBF04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9E4BE4-CEA0-491D-3A87-FE691D9CC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30D3-F29B-7F4C-8F71-C9BC726E66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9845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8129ED-F0E7-F9CB-8846-102C6CB3D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5AE9-86E8-BD41-8C23-B9AE2A616115}" type="datetimeFigureOut">
              <a:rPr kumimoji="1" lang="zh-CN" altLang="en-US" smtClean="0"/>
              <a:t>2023/6/8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1C8A5D-A64F-2D7E-A237-C0E6BA02A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6CE1CD-FAC7-A8F8-4CAA-82A759BFA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30D3-F29B-7F4C-8F71-C9BC726E66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489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7DB52-F60F-4D27-56A0-1C7AE732D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A74AC2-C0E7-BC51-39EE-56F23A29A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38FAD7-7322-74AC-96EB-58D273F65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B0A48B-FDC9-C82D-60FA-17E73A0B9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5AE9-86E8-BD41-8C23-B9AE2A616115}" type="datetimeFigureOut">
              <a:rPr kumimoji="1" lang="zh-CN" altLang="en-US" smtClean="0"/>
              <a:t>2023/6/8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32B1DA-A41F-B5AA-53D2-B0225528D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9792D9-E013-2D80-4F9D-537731472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30D3-F29B-7F4C-8F71-C9BC726E66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2495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BC1F3-FE99-B880-409D-422F469E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D0ADC6-AA34-04AB-3AD8-4E6B157A2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DA4392-077D-46AD-05E4-DED6CD4E4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1DB6F2-FAC8-0787-4B78-8883F2027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5AE9-86E8-BD41-8C23-B9AE2A616115}" type="datetimeFigureOut">
              <a:rPr kumimoji="1" lang="zh-CN" altLang="en-US" smtClean="0"/>
              <a:t>2023/6/8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85C990-0F8B-D65C-FF81-B4E6935A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3BC47A-E474-E34C-340F-CA394D449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30D3-F29B-7F4C-8F71-C9BC726E66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4252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2FC134-4A99-AA8A-7EF1-E139ECF09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5545D-45C7-3679-8A9C-552EDA2AD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B7195F-FC8D-907D-F53F-F3566480A8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A5AE9-86E8-BD41-8C23-B9AE2A616115}" type="datetimeFigureOut">
              <a:rPr kumimoji="1" lang="zh-CN" altLang="en-US" smtClean="0"/>
              <a:t>2023/6/8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950696-49AA-3E20-C7B4-663922CB0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5E3E86-6669-193B-1FD9-27FECAB63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F30D3-F29B-7F4C-8F71-C9BC726E66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584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1.png"/><Relationship Id="rId21" Type="http://schemas.openxmlformats.org/officeDocument/2006/relationships/image" Target="../media/image23.png"/><Relationship Id="rId34" Type="http://schemas.openxmlformats.org/officeDocument/2006/relationships/image" Target="../media/image36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6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image" Target="../media/image8.png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Relationship Id="rId35" Type="http://schemas.openxmlformats.org/officeDocument/2006/relationships/image" Target="../media/image37.png"/><Relationship Id="rId8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13" Type="http://schemas.openxmlformats.org/officeDocument/2006/relationships/image" Target="../media/image61.png"/><Relationship Id="rId3" Type="http://schemas.openxmlformats.org/officeDocument/2006/relationships/image" Target="../media/image38.png"/><Relationship Id="rId7" Type="http://schemas.openxmlformats.org/officeDocument/2006/relationships/image" Target="../media/image540.png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11" Type="http://schemas.openxmlformats.org/officeDocument/2006/relationships/image" Target="../media/image58.png"/><Relationship Id="rId5" Type="http://schemas.openxmlformats.org/officeDocument/2006/relationships/image" Target="../media/image40.png"/><Relationship Id="rId10" Type="http://schemas.openxmlformats.org/officeDocument/2006/relationships/image" Target="../media/image57.png"/><Relationship Id="rId4" Type="http://schemas.openxmlformats.org/officeDocument/2006/relationships/image" Target="../media/image39.png"/><Relationship Id="rId9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31.png"/><Relationship Id="rId21" Type="http://schemas.openxmlformats.org/officeDocument/2006/relationships/image" Target="../media/image62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2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24" Type="http://schemas.openxmlformats.org/officeDocument/2006/relationships/image" Target="../media/image65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23" Type="http://schemas.openxmlformats.org/officeDocument/2006/relationships/image" Target="../media/image64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4" Type="http://schemas.openxmlformats.org/officeDocument/2006/relationships/image" Target="../media/image34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6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1.png"/><Relationship Id="rId13" Type="http://schemas.openxmlformats.org/officeDocument/2006/relationships/image" Target="../media/image511.png"/><Relationship Id="rId3" Type="http://schemas.openxmlformats.org/officeDocument/2006/relationships/image" Target="../media/image410.png"/><Relationship Id="rId7" Type="http://schemas.openxmlformats.org/officeDocument/2006/relationships/image" Target="../media/image451.png"/><Relationship Id="rId12" Type="http://schemas.openxmlformats.org/officeDocument/2006/relationships/image" Target="../media/image5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1.png"/><Relationship Id="rId11" Type="http://schemas.openxmlformats.org/officeDocument/2006/relationships/image" Target="../media/image491.png"/><Relationship Id="rId5" Type="http://schemas.openxmlformats.org/officeDocument/2006/relationships/image" Target="../media/image431.png"/><Relationship Id="rId10" Type="http://schemas.openxmlformats.org/officeDocument/2006/relationships/image" Target="../media/image481.png"/><Relationship Id="rId4" Type="http://schemas.openxmlformats.org/officeDocument/2006/relationships/image" Target="../media/image421.png"/><Relationship Id="rId9" Type="http://schemas.openxmlformats.org/officeDocument/2006/relationships/image" Target="../media/image471.png"/><Relationship Id="rId14" Type="http://schemas.openxmlformats.org/officeDocument/2006/relationships/image" Target="../media/image5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0.png"/><Relationship Id="rId5" Type="http://schemas.openxmlformats.org/officeDocument/2006/relationships/image" Target="../media/image440.png"/><Relationship Id="rId4" Type="http://schemas.openxmlformats.org/officeDocument/2006/relationships/image" Target="../media/image4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png"/><Relationship Id="rId3" Type="http://schemas.openxmlformats.org/officeDocument/2006/relationships/image" Target="../media/image460.png"/><Relationship Id="rId7" Type="http://schemas.openxmlformats.org/officeDocument/2006/relationships/image" Target="../media/image5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11" Type="http://schemas.openxmlformats.org/officeDocument/2006/relationships/image" Target="../media/image67.png"/><Relationship Id="rId5" Type="http://schemas.openxmlformats.org/officeDocument/2006/relationships/image" Target="../media/image480.png"/><Relationship Id="rId10" Type="http://schemas.openxmlformats.org/officeDocument/2006/relationships/image" Target="../media/image660.png"/><Relationship Id="rId4" Type="http://schemas.openxmlformats.org/officeDocument/2006/relationships/image" Target="../media/image470.png"/><Relationship Id="rId9" Type="http://schemas.openxmlformats.org/officeDocument/2006/relationships/image" Target="../media/image65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0FAEFF9-5F70-B8C0-6700-9F4AE6BF8F70}"/>
                  </a:ext>
                </a:extLst>
              </p:cNvPr>
              <p:cNvSpPr txBox="1"/>
              <p:nvPr/>
            </p:nvSpPr>
            <p:spPr>
              <a:xfrm>
                <a:off x="803207" y="596489"/>
                <a:ext cx="3057568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0FAEFF9-5F70-B8C0-6700-9F4AE6BF8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07" y="596489"/>
                <a:ext cx="3057568" cy="672172"/>
              </a:xfrm>
              <a:prstGeom prst="rect">
                <a:avLst/>
              </a:prstGeom>
              <a:blipFill>
                <a:blip r:embed="rId3"/>
                <a:stretch>
                  <a:fillRect l="-1245" t="-149057" r="-2490" b="-20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E72BDD67-36CF-0A6F-07C0-25572F71F2EE}"/>
              </a:ext>
            </a:extLst>
          </p:cNvPr>
          <p:cNvSpPr txBox="1"/>
          <p:nvPr/>
        </p:nvSpPr>
        <p:spPr>
          <a:xfrm>
            <a:off x="803207" y="1289088"/>
            <a:ext cx="2743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High-</a:t>
            </a:r>
            <a:r>
              <a:rPr kumimoji="1" lang="en-US" altLang="zh-C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strided</a:t>
            </a:r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 memory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Insufficient data reuse</a:t>
            </a:r>
            <a:endParaRPr kumimoji="1"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C78A882-F41F-B6A9-07C0-64384D213210}"/>
                  </a:ext>
                </a:extLst>
              </p:cNvPr>
              <p:cNvSpPr txBox="1"/>
              <p:nvPr/>
            </p:nvSpPr>
            <p:spPr>
              <a:xfrm>
                <a:off x="676299" y="2205038"/>
                <a:ext cx="47106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层循环假设他们对应的循环变量是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。生成一个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2D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的输出。</a:t>
                </a: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C78A882-F41F-B6A9-07C0-64384D213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99" y="2205038"/>
                <a:ext cx="4710613" cy="646331"/>
              </a:xfrm>
              <a:prstGeom prst="rect">
                <a:avLst/>
              </a:prstGeom>
              <a:blipFill>
                <a:blip r:embed="rId4"/>
                <a:stretch>
                  <a:fillRect l="-1075" t="-3846" r="-1075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B4ED09B-708C-9268-7B0F-974783E95371}"/>
                  </a:ext>
                </a:extLst>
              </p:cNvPr>
              <p:cNvSpPr txBox="1"/>
              <p:nvPr/>
            </p:nvSpPr>
            <p:spPr>
              <a:xfrm>
                <a:off x="1031864" y="3052923"/>
                <a:ext cx="384493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[0,</m:t>
                    </m:r>
                    <m:r>
                      <a:rPr kumimoji="1" lang="zh-CN" altLang="en-US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𝐾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</a:t>
                </a:r>
                <a:r>
                  <a:rPr kumimoji="1" lang="en-US" altLang="zh-CN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14:m>
                  <m:oMath xmlns:m="http://schemas.openxmlformats.org/officeDocument/2006/math">
                    <m:r>
                      <a:rPr kumimoji="1" lang="zh-CN" altLang="en-US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kumimoji="1" lang="zh-CN" altLang="en-US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[0,</m:t>
                    </m:r>
                    <m:r>
                      <a:rPr kumimoji="1" lang="zh-CN" altLang="en-US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𝑀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 </a:t>
                </a:r>
                <a:r>
                  <a:rPr kumimoji="1" lang="en-US" altLang="zh-CN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[0,</m:t>
                    </m:r>
                    <m:r>
                      <a:rPr kumimoji="1" lang="zh-CN" altLang="en-US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+=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</m:d>
                    <m:r>
                      <a:rPr kumimoji="1" lang="zh-CN" alt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B4ED09B-708C-9268-7B0F-974783E95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64" y="3052923"/>
                <a:ext cx="3844936" cy="1200329"/>
              </a:xfrm>
              <a:prstGeom prst="rect">
                <a:avLst/>
              </a:prstGeom>
              <a:blipFill>
                <a:blip r:embed="rId5"/>
                <a:stretch>
                  <a:fillRect l="-1320" t="-2083"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B1A12F3-D9CF-0DBD-8454-0565C5BA64C0}"/>
                  </a:ext>
                </a:extLst>
              </p:cNvPr>
              <p:cNvSpPr txBox="1"/>
              <p:nvPr/>
            </p:nvSpPr>
            <p:spPr>
              <a:xfrm>
                <a:off x="803207" y="4516889"/>
                <a:ext cx="720626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索引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变化时，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中相同的数据被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access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是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的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reuse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方向</a:t>
                </a:r>
                <a:endPara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索引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变化时，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中相同的数据被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access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，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是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的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reuse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方向</a:t>
                </a:r>
                <a:endPara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索引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变化时，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中相同的数据被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access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，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是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的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reuse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方向</a:t>
                </a:r>
                <a:endPara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这样的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loop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nest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中存在大量的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reuse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机会，当使用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tile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作为优化手段时，是为了让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reuse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在各级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memory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hierarchy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中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fit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hardware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parameters.</a:t>
                </a: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B1A12F3-D9CF-0DBD-8454-0565C5BA6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07" y="4516889"/>
                <a:ext cx="7206260" cy="1477328"/>
              </a:xfrm>
              <a:prstGeom prst="rect">
                <a:avLst/>
              </a:prstGeom>
              <a:blipFill>
                <a:blip r:embed="rId6"/>
                <a:stretch>
                  <a:fillRect l="-528" t="-1709" r="-3345" b="-59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9943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矩形 95">
            <a:extLst>
              <a:ext uri="{FF2B5EF4-FFF2-40B4-BE49-F238E27FC236}">
                <a16:creationId xmlns:a16="http://schemas.microsoft.com/office/drawing/2014/main" id="{087E07C8-B2EC-5A0C-B6CE-11295BF73906}"/>
              </a:ext>
            </a:extLst>
          </p:cNvPr>
          <p:cNvSpPr/>
          <p:nvPr/>
        </p:nvSpPr>
        <p:spPr>
          <a:xfrm>
            <a:off x="6490673" y="527951"/>
            <a:ext cx="628650" cy="25091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27D5635-3802-3672-E7FD-CDD6B10C1C3D}"/>
              </a:ext>
            </a:extLst>
          </p:cNvPr>
          <p:cNvSpPr/>
          <p:nvPr/>
        </p:nvSpPr>
        <p:spPr>
          <a:xfrm>
            <a:off x="3015879" y="1768926"/>
            <a:ext cx="2506437" cy="6286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2FBAEB2-8E0A-A8AA-4B05-B2D737222D49}"/>
              </a:ext>
            </a:extLst>
          </p:cNvPr>
          <p:cNvSpPr/>
          <p:nvPr/>
        </p:nvSpPr>
        <p:spPr>
          <a:xfrm>
            <a:off x="1521358" y="1792059"/>
            <a:ext cx="628650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CD15AAA5-668C-12CB-E644-C0B178C45B8B}"/>
              </a:ext>
            </a:extLst>
          </p:cNvPr>
          <p:cNvGrpSpPr/>
          <p:nvPr/>
        </p:nvGrpSpPr>
        <p:grpSpPr>
          <a:xfrm>
            <a:off x="5865898" y="522513"/>
            <a:ext cx="1890238" cy="2541813"/>
            <a:chOff x="9040853" y="1918607"/>
            <a:chExt cx="1890238" cy="25418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90ACF893-4C2B-FB34-4C86-07008E7FA91F}"/>
                    </a:ext>
                  </a:extLst>
                </p:cNvPr>
                <p:cNvSpPr/>
                <p:nvPr/>
              </p:nvSpPr>
              <p:spPr>
                <a:xfrm>
                  <a:off x="9040853" y="1918607"/>
                  <a:ext cx="1883501" cy="2514600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oMath>
                    </m:oMathPara>
                  </a14:m>
                  <a:endParaRPr kumimoji="1" lang="zh-CN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90ACF893-4C2B-FB34-4C86-07008E7FA9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0853" y="1918607"/>
                  <a:ext cx="1883501" cy="25146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直线连接符 53">
              <a:extLst>
                <a:ext uri="{FF2B5EF4-FFF2-40B4-BE49-F238E27FC236}">
                  <a16:creationId xmlns:a16="http://schemas.microsoft.com/office/drawing/2014/main" id="{8896F088-6840-3498-B83D-25A7BC946B30}"/>
                </a:ext>
              </a:extLst>
            </p:cNvPr>
            <p:cNvCxnSpPr/>
            <p:nvPr/>
          </p:nvCxnSpPr>
          <p:spPr>
            <a:xfrm>
              <a:off x="9040853" y="2574470"/>
              <a:ext cx="1888809" cy="0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连接符 55">
              <a:extLst>
                <a:ext uri="{FF2B5EF4-FFF2-40B4-BE49-F238E27FC236}">
                  <a16:creationId xmlns:a16="http://schemas.microsoft.com/office/drawing/2014/main" id="{C163CA2E-A517-539F-40C0-F0887C042231}"/>
                </a:ext>
              </a:extLst>
            </p:cNvPr>
            <p:cNvCxnSpPr/>
            <p:nvPr/>
          </p:nvCxnSpPr>
          <p:spPr>
            <a:xfrm>
              <a:off x="9042282" y="3192234"/>
              <a:ext cx="1888809" cy="0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连接符 56">
              <a:extLst>
                <a:ext uri="{FF2B5EF4-FFF2-40B4-BE49-F238E27FC236}">
                  <a16:creationId xmlns:a16="http://schemas.microsoft.com/office/drawing/2014/main" id="{AA95F224-BA39-B5F9-C7A1-7043B39701F5}"/>
                </a:ext>
              </a:extLst>
            </p:cNvPr>
            <p:cNvCxnSpPr/>
            <p:nvPr/>
          </p:nvCxnSpPr>
          <p:spPr>
            <a:xfrm>
              <a:off x="9042281" y="3831770"/>
              <a:ext cx="1888809" cy="0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>
              <a:extLst>
                <a:ext uri="{FF2B5EF4-FFF2-40B4-BE49-F238E27FC236}">
                  <a16:creationId xmlns:a16="http://schemas.microsoft.com/office/drawing/2014/main" id="{7665B3EA-C853-559D-46E7-D64C4E2422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69503" y="1943098"/>
              <a:ext cx="1429" cy="2517322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连接符 59">
              <a:extLst>
                <a:ext uri="{FF2B5EF4-FFF2-40B4-BE49-F238E27FC236}">
                  <a16:creationId xmlns:a16="http://schemas.microsoft.com/office/drawing/2014/main" id="{9A397F4F-3CE2-895E-D9EB-D50980F9DA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95707" y="1943098"/>
              <a:ext cx="1429" cy="2517322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C154CF94-B003-40D9-67DA-1DEFE7FD258E}"/>
              </a:ext>
            </a:extLst>
          </p:cNvPr>
          <p:cNvGrpSpPr/>
          <p:nvPr/>
        </p:nvGrpSpPr>
        <p:grpSpPr>
          <a:xfrm>
            <a:off x="3004860" y="1142999"/>
            <a:ext cx="2541949" cy="1273627"/>
            <a:chOff x="3578543" y="3894366"/>
            <a:chExt cx="2541949" cy="12736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A9A68824-EBC5-3CA1-223E-4513237664D8}"/>
                    </a:ext>
                  </a:extLst>
                </p:cNvPr>
                <p:cNvSpPr/>
                <p:nvPr/>
              </p:nvSpPr>
              <p:spPr>
                <a:xfrm>
                  <a:off x="3578543" y="3902529"/>
                  <a:ext cx="2517457" cy="1257300"/>
                </a:xfrm>
                <a:prstGeom prst="rect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oMath>
                    </m:oMathPara>
                  </a14:m>
                  <a:endParaRPr kumimoji="1" lang="en-US" altLang="zh-CN" sz="24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A9A68824-EBC5-3CA1-223E-4513237664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8543" y="3902529"/>
                  <a:ext cx="2517457" cy="12573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>
                  <a:solidFill>
                    <a:srgbClr val="00B0F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直线连接符 64">
              <a:extLst>
                <a:ext uri="{FF2B5EF4-FFF2-40B4-BE49-F238E27FC236}">
                  <a16:creationId xmlns:a16="http://schemas.microsoft.com/office/drawing/2014/main" id="{FF633EE3-7701-195E-CABF-AFCE3AEF0519}"/>
                </a:ext>
              </a:extLst>
            </p:cNvPr>
            <p:cNvCxnSpPr/>
            <p:nvPr/>
          </p:nvCxnSpPr>
          <p:spPr>
            <a:xfrm>
              <a:off x="4229238" y="3894366"/>
              <a:ext cx="0" cy="1257300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连接符 65">
              <a:extLst>
                <a:ext uri="{FF2B5EF4-FFF2-40B4-BE49-F238E27FC236}">
                  <a16:creationId xmlns:a16="http://schemas.microsoft.com/office/drawing/2014/main" id="{28D87E4B-2B76-0246-73FE-4FE200F48B6E}"/>
                </a:ext>
              </a:extLst>
            </p:cNvPr>
            <p:cNvCxnSpPr/>
            <p:nvPr/>
          </p:nvCxnSpPr>
          <p:spPr>
            <a:xfrm>
              <a:off x="4857888" y="3894366"/>
              <a:ext cx="0" cy="1257300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B29FDBA7-0C6B-5F0E-CE12-B81C49D1973A}"/>
                </a:ext>
              </a:extLst>
            </p:cNvPr>
            <p:cNvCxnSpPr/>
            <p:nvPr/>
          </p:nvCxnSpPr>
          <p:spPr>
            <a:xfrm>
              <a:off x="5484090" y="3910693"/>
              <a:ext cx="0" cy="1257300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0E1C2486-2D37-E0F6-0B7D-ABF3283312E4}"/>
                </a:ext>
              </a:extLst>
            </p:cNvPr>
            <p:cNvCxnSpPr>
              <a:stCxn id="34" idx="1"/>
            </p:cNvCxnSpPr>
            <p:nvPr/>
          </p:nvCxnSpPr>
          <p:spPr>
            <a:xfrm>
              <a:off x="3603035" y="4523016"/>
              <a:ext cx="2517457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EF23267C-C946-EBD9-1A6A-994E39B0613D}"/>
              </a:ext>
            </a:extLst>
          </p:cNvPr>
          <p:cNvGrpSpPr/>
          <p:nvPr/>
        </p:nvGrpSpPr>
        <p:grpSpPr>
          <a:xfrm>
            <a:off x="849490" y="1164769"/>
            <a:ext cx="1883502" cy="1270907"/>
            <a:chOff x="951467" y="3559627"/>
            <a:chExt cx="1883502" cy="12709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E47FFA47-A8B4-33D9-2D10-595006187961}"/>
                    </a:ext>
                  </a:extLst>
                </p:cNvPr>
                <p:cNvSpPr/>
                <p:nvPr/>
              </p:nvSpPr>
              <p:spPr>
                <a:xfrm>
                  <a:off x="951467" y="3559627"/>
                  <a:ext cx="1883502" cy="1257300"/>
                </a:xfrm>
                <a:prstGeom prst="rect">
                  <a:avLst/>
                </a:prstGeom>
                <a:noFill/>
                <a:ln w="254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</m:oMath>
                    </m:oMathPara>
                  </a14:m>
                  <a:endParaRPr kumimoji="1" lang="zh-CN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E47FFA47-A8B4-33D9-2D10-5950061879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467" y="3559627"/>
                  <a:ext cx="1883502" cy="12573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54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直线连接符 77">
              <a:extLst>
                <a:ext uri="{FF2B5EF4-FFF2-40B4-BE49-F238E27FC236}">
                  <a16:creationId xmlns:a16="http://schemas.microsoft.com/office/drawing/2014/main" id="{3F9077C8-20DD-2E0F-BCDC-3B6E3DC19C8C}"/>
                </a:ext>
              </a:extLst>
            </p:cNvPr>
            <p:cNvCxnSpPr/>
            <p:nvPr/>
          </p:nvCxnSpPr>
          <p:spPr>
            <a:xfrm>
              <a:off x="1626193" y="3565977"/>
              <a:ext cx="0" cy="1257300"/>
            </a:xfrm>
            <a:prstGeom prst="line">
              <a:avLst/>
            </a:prstGeom>
            <a:ln w="15875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78">
              <a:extLst>
                <a:ext uri="{FF2B5EF4-FFF2-40B4-BE49-F238E27FC236}">
                  <a16:creationId xmlns:a16="http://schemas.microsoft.com/office/drawing/2014/main" id="{4B1DD0D3-A337-653A-A666-AE36B897846E}"/>
                </a:ext>
              </a:extLst>
            </p:cNvPr>
            <p:cNvCxnSpPr/>
            <p:nvPr/>
          </p:nvCxnSpPr>
          <p:spPr>
            <a:xfrm>
              <a:off x="2254843" y="3573234"/>
              <a:ext cx="0" cy="1257300"/>
            </a:xfrm>
            <a:prstGeom prst="line">
              <a:avLst/>
            </a:prstGeom>
            <a:ln w="15875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连接符 79">
              <a:extLst>
                <a:ext uri="{FF2B5EF4-FFF2-40B4-BE49-F238E27FC236}">
                  <a16:creationId xmlns:a16="http://schemas.microsoft.com/office/drawing/2014/main" id="{C607453B-1AF3-5BBC-A1AA-A7E75E2528D9}"/>
                </a:ext>
              </a:extLst>
            </p:cNvPr>
            <p:cNvCxnSpPr>
              <a:cxnSpLocks/>
              <a:stCxn id="24" idx="1"/>
              <a:endCxn id="24" idx="3"/>
            </p:cNvCxnSpPr>
            <p:nvPr/>
          </p:nvCxnSpPr>
          <p:spPr>
            <a:xfrm>
              <a:off x="951467" y="4188277"/>
              <a:ext cx="1883502" cy="0"/>
            </a:xfrm>
            <a:prstGeom prst="line">
              <a:avLst/>
            </a:prstGeom>
            <a:ln w="15875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433FE36F-0E34-4503-94C2-D66D7898DF72}"/>
                  </a:ext>
                </a:extLst>
              </p:cNvPr>
              <p:cNvSpPr/>
              <p:nvPr/>
            </p:nvSpPr>
            <p:spPr>
              <a:xfrm>
                <a:off x="1505437" y="3793675"/>
                <a:ext cx="628650" cy="62865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433FE36F-0E34-4503-94C2-D66D7898DF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437" y="3793675"/>
                <a:ext cx="628650" cy="6286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E0651F73-81C5-3231-C828-DDDBE2DC62CC}"/>
                  </a:ext>
                </a:extLst>
              </p:cNvPr>
              <p:cNvSpPr/>
              <p:nvPr/>
            </p:nvSpPr>
            <p:spPr>
              <a:xfrm>
                <a:off x="6490673" y="3123836"/>
                <a:ext cx="668195" cy="256631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:,1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E0651F73-81C5-3231-C828-DDDBE2DC62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673" y="3123836"/>
                <a:ext cx="668195" cy="25663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F8315C38-3E04-5282-13F3-B47189C3614E}"/>
                  </a:ext>
                </a:extLst>
              </p:cNvPr>
              <p:cNvSpPr/>
              <p:nvPr/>
            </p:nvSpPr>
            <p:spPr>
              <a:xfrm>
                <a:off x="3004860" y="3779354"/>
                <a:ext cx="2664104" cy="64297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1,: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F8315C38-3E04-5282-13F3-B47189C361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860" y="3779354"/>
                <a:ext cx="2664104" cy="6429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文本框 108">
            <a:extLst>
              <a:ext uri="{FF2B5EF4-FFF2-40B4-BE49-F238E27FC236}">
                <a16:creationId xmlns:a16="http://schemas.microsoft.com/office/drawing/2014/main" id="{0592E4C1-68EE-EF62-0805-0F1F46B853F6}"/>
              </a:ext>
            </a:extLst>
          </p:cNvPr>
          <p:cNvSpPr txBox="1"/>
          <p:nvPr/>
        </p:nvSpPr>
        <p:spPr>
          <a:xfrm>
            <a:off x="2560726" y="4864815"/>
            <a:ext cx="325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radley Hand" pitchFamily="2" charset="0"/>
                <a:cs typeface="Calibri" panose="020F0502020204030204" pitchFamily="34" charset="0"/>
              </a:rPr>
              <a:t>Data accessed by a CTA.</a:t>
            </a:r>
            <a:endParaRPr kumimoji="1" lang="zh-CN" altLang="en-US" dirty="0">
              <a:latin typeface="Bradley Hand" pitchFamily="2" charset="0"/>
              <a:cs typeface="Calibri" panose="020F0502020204030204" pitchFamily="34" charset="0"/>
            </a:endParaRPr>
          </a:p>
        </p:txBody>
      </p:sp>
      <p:cxnSp>
        <p:nvCxnSpPr>
          <p:cNvPr id="112" name="直线箭头连接符 111">
            <a:extLst>
              <a:ext uri="{FF2B5EF4-FFF2-40B4-BE49-F238E27FC236}">
                <a16:creationId xmlns:a16="http://schemas.microsoft.com/office/drawing/2014/main" id="{FA64118F-7A9B-8F5E-B012-8FB10E0A358B}"/>
              </a:ext>
            </a:extLst>
          </p:cNvPr>
          <p:cNvCxnSpPr>
            <a:cxnSpLocks/>
          </p:cNvCxnSpPr>
          <p:nvPr/>
        </p:nvCxnSpPr>
        <p:spPr>
          <a:xfrm>
            <a:off x="849490" y="977030"/>
            <a:ext cx="1883502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线箭头连接符 115">
            <a:extLst>
              <a:ext uri="{FF2B5EF4-FFF2-40B4-BE49-F238E27FC236}">
                <a16:creationId xmlns:a16="http://schemas.microsoft.com/office/drawing/2014/main" id="{2A114147-9DFD-F9AE-18BA-4416C8F6708D}"/>
              </a:ext>
            </a:extLst>
          </p:cNvPr>
          <p:cNvCxnSpPr>
            <a:cxnSpLocks/>
          </p:cNvCxnSpPr>
          <p:nvPr/>
        </p:nvCxnSpPr>
        <p:spPr>
          <a:xfrm>
            <a:off x="642425" y="1151162"/>
            <a:ext cx="0" cy="12845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>
            <a:extLst>
              <a:ext uri="{FF2B5EF4-FFF2-40B4-BE49-F238E27FC236}">
                <a16:creationId xmlns:a16="http://schemas.microsoft.com/office/drawing/2014/main" id="{E7EA441F-0880-34FA-84BF-E77489031DBA}"/>
              </a:ext>
            </a:extLst>
          </p:cNvPr>
          <p:cNvSpPr txBox="1"/>
          <p:nvPr/>
        </p:nvSpPr>
        <p:spPr>
          <a:xfrm>
            <a:off x="1366651" y="662449"/>
            <a:ext cx="1099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>
                <a:latin typeface="Bradley Hand" pitchFamily="2" charset="0"/>
                <a:cs typeface="Calibri" panose="020F0502020204030204" pitchFamily="34" charset="0"/>
              </a:rPr>
              <a:t>gridDim.x</a:t>
            </a:r>
            <a:endParaRPr kumimoji="1" lang="zh-CN" altLang="en-US" sz="1400" dirty="0">
              <a:latin typeface="Bradley Hand" pitchFamily="2" charset="0"/>
              <a:cs typeface="Calibri" panose="020F0502020204030204" pitchFamily="34" charset="0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DC9B6677-01D3-99A6-8D01-D993AF0AEEB3}"/>
              </a:ext>
            </a:extLst>
          </p:cNvPr>
          <p:cNvSpPr txBox="1"/>
          <p:nvPr/>
        </p:nvSpPr>
        <p:spPr>
          <a:xfrm>
            <a:off x="302325" y="1325765"/>
            <a:ext cx="400110" cy="9312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kumimoji="1" lang="en-US" altLang="zh-CN" sz="1400" dirty="0" err="1">
                <a:latin typeface="Bradley Hand" pitchFamily="2" charset="0"/>
                <a:cs typeface="Calibri" panose="020F0502020204030204" pitchFamily="34" charset="0"/>
              </a:rPr>
              <a:t>gridDim.y</a:t>
            </a:r>
            <a:endParaRPr kumimoji="1" lang="zh-CN" altLang="en-US" sz="1400" dirty="0">
              <a:latin typeface="Bradley Hand" pitchFamily="2" charset="0"/>
              <a:cs typeface="Calibri" panose="020F0502020204030204" pitchFamily="34" charset="0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D946BC93-57CB-67B4-1ACC-E453F5232C52}"/>
              </a:ext>
            </a:extLst>
          </p:cNvPr>
          <p:cNvSpPr txBox="1"/>
          <p:nvPr/>
        </p:nvSpPr>
        <p:spPr>
          <a:xfrm>
            <a:off x="1122677" y="1641204"/>
            <a:ext cx="400110" cy="114993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kumimoji="1" lang="en-US" altLang="zh-CN" sz="1400" dirty="0" err="1">
                <a:latin typeface="Bradley Hand" pitchFamily="2" charset="0"/>
                <a:cs typeface="Calibri" panose="020F0502020204030204" pitchFamily="34" charset="0"/>
              </a:rPr>
              <a:t>blockDim.y</a:t>
            </a:r>
            <a:endParaRPr kumimoji="1" lang="zh-CN" altLang="en-US" sz="1400" dirty="0">
              <a:latin typeface="Bradley Hand" pitchFamily="2" charset="0"/>
              <a:cs typeface="Calibri" panose="020F0502020204030204" pitchFamily="34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E2A313D7-D0C0-B935-DC97-AE639076908D}"/>
              </a:ext>
            </a:extLst>
          </p:cNvPr>
          <p:cNvSpPr txBox="1"/>
          <p:nvPr/>
        </p:nvSpPr>
        <p:spPr>
          <a:xfrm>
            <a:off x="1445490" y="1425760"/>
            <a:ext cx="1099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>
                <a:latin typeface="Bradley Hand" pitchFamily="2" charset="0"/>
                <a:cs typeface="Calibri" panose="020F0502020204030204" pitchFamily="34" charset="0"/>
              </a:rPr>
              <a:t>blockDim.x</a:t>
            </a:r>
            <a:endParaRPr kumimoji="1" lang="zh-CN" altLang="en-US" sz="1400" dirty="0">
              <a:latin typeface="Bradley Hand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58D9BF56-FA77-CC2C-DF4F-E2CAA9B4D948}"/>
                  </a:ext>
                </a:extLst>
              </p:cNvPr>
              <p:cNvSpPr txBox="1"/>
              <p:nvPr/>
            </p:nvSpPr>
            <p:spPr>
              <a:xfrm>
                <a:off x="986534" y="1384197"/>
                <a:ext cx="51565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1" i="1" smtClean="0">
                          <a:solidFill>
                            <a:srgbClr val="FF93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1400" b="1" i="1" smtClean="0">
                          <a:solidFill>
                            <a:srgbClr val="FF93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1400" b="1" i="1" smtClean="0">
                          <a:solidFill>
                            <a:srgbClr val="FF93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400" b="1" i="1" smtClean="0">
                          <a:solidFill>
                            <a:srgbClr val="FF93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zh-CN" sz="1400" b="1" i="1" smtClean="0">
                          <a:solidFill>
                            <a:srgbClr val="FF9300"/>
                          </a:solidFill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kumimoji="1" lang="zh-CN" altLang="en-US" sz="1400" b="1" dirty="0">
                  <a:solidFill>
                    <a:srgbClr val="FF9300"/>
                  </a:solidFill>
                </a:endParaRPr>
              </a:p>
            </p:txBody>
          </p:sp>
        </mc:Choice>
        <mc:Fallback xmlns="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58D9BF56-FA77-CC2C-DF4F-E2CAA9B4D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534" y="1384197"/>
                <a:ext cx="515654" cy="215444"/>
              </a:xfrm>
              <a:prstGeom prst="rect">
                <a:avLst/>
              </a:prstGeom>
              <a:blipFill>
                <a:blip r:embed="rId9"/>
                <a:stretch>
                  <a:fillRect l="-11905" t="-5556" r="-9524" b="-3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直线箭头连接符 133">
            <a:extLst>
              <a:ext uri="{FF2B5EF4-FFF2-40B4-BE49-F238E27FC236}">
                <a16:creationId xmlns:a16="http://schemas.microsoft.com/office/drawing/2014/main" id="{FB4EAC4A-31AB-293D-AEF1-9DA5B37C746C}"/>
              </a:ext>
            </a:extLst>
          </p:cNvPr>
          <p:cNvCxnSpPr>
            <a:cxnSpLocks/>
            <a:stCxn id="133" idx="2"/>
          </p:cNvCxnSpPr>
          <p:nvPr/>
        </p:nvCxnSpPr>
        <p:spPr>
          <a:xfrm>
            <a:off x="1244361" y="1599641"/>
            <a:ext cx="293954" cy="207385"/>
          </a:xfrm>
          <a:prstGeom prst="straightConnector1">
            <a:avLst/>
          </a:prstGeom>
          <a:ln w="3175">
            <a:solidFill>
              <a:srgbClr val="FF9300"/>
            </a:solidFill>
            <a:headEnd type="none" w="sm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线箭头连接符 136">
            <a:extLst>
              <a:ext uri="{FF2B5EF4-FFF2-40B4-BE49-F238E27FC236}">
                <a16:creationId xmlns:a16="http://schemas.microsoft.com/office/drawing/2014/main" id="{4D7698E0-8755-BB28-427C-0F1EB1265817}"/>
              </a:ext>
            </a:extLst>
          </p:cNvPr>
          <p:cNvCxnSpPr>
            <a:cxnSpLocks/>
          </p:cNvCxnSpPr>
          <p:nvPr/>
        </p:nvCxnSpPr>
        <p:spPr>
          <a:xfrm>
            <a:off x="3029352" y="3710756"/>
            <a:ext cx="2639612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95B6725C-5C89-87A8-DB17-4C52C364B1EB}"/>
                  </a:ext>
                </a:extLst>
              </p:cNvPr>
              <p:cNvSpPr txBox="1"/>
              <p:nvPr/>
            </p:nvSpPr>
            <p:spPr>
              <a:xfrm>
                <a:off x="4346477" y="3353646"/>
                <a:ext cx="240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dirty="0" smtClean="0">
                          <a:solidFill>
                            <a:srgbClr val="FF930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kumimoji="1" lang="zh-CN" altLang="en-US" b="1" dirty="0">
                  <a:solidFill>
                    <a:srgbClr val="FF9300"/>
                  </a:solidFill>
                </a:endParaRPr>
              </a:p>
            </p:txBody>
          </p:sp>
        </mc:Choice>
        <mc:Fallback xmlns="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95B6725C-5C89-87A8-DB17-4C52C364B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477" y="3353646"/>
                <a:ext cx="240450" cy="276999"/>
              </a:xfrm>
              <a:prstGeom prst="rect">
                <a:avLst/>
              </a:prstGeom>
              <a:blipFill>
                <a:blip r:embed="rId10"/>
                <a:stretch>
                  <a:fillRect l="-21053" r="-21053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0CF57EC7-6FE0-B855-186F-BB541D6D2FDB}"/>
              </a:ext>
            </a:extLst>
          </p:cNvPr>
          <p:cNvCxnSpPr>
            <a:cxnSpLocks/>
          </p:cNvCxnSpPr>
          <p:nvPr/>
        </p:nvCxnSpPr>
        <p:spPr>
          <a:xfrm>
            <a:off x="6389645" y="3123836"/>
            <a:ext cx="0" cy="256312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D35BA4F0-17F9-2E3B-FB60-29E1E2CAF4BA}"/>
                  </a:ext>
                </a:extLst>
              </p:cNvPr>
              <p:cNvSpPr txBox="1"/>
              <p:nvPr/>
            </p:nvSpPr>
            <p:spPr>
              <a:xfrm>
                <a:off x="6173225" y="4225201"/>
                <a:ext cx="240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dirty="0" smtClean="0">
                          <a:solidFill>
                            <a:srgbClr val="FF930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kumimoji="1" lang="zh-CN" altLang="en-US" b="1" dirty="0">
                  <a:solidFill>
                    <a:srgbClr val="FF9300"/>
                  </a:solidFill>
                </a:endParaRPr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D35BA4F0-17F9-2E3B-FB60-29E1E2CAF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225" y="4225201"/>
                <a:ext cx="240450" cy="276999"/>
              </a:xfrm>
              <a:prstGeom prst="rect">
                <a:avLst/>
              </a:prstGeom>
              <a:blipFill>
                <a:blip r:embed="rId11"/>
                <a:stretch>
                  <a:fillRect l="-21053" r="-21053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1DE00627-9142-E339-9C14-DC9AD940C873}"/>
                  </a:ext>
                </a:extLst>
              </p:cNvPr>
              <p:cNvSpPr txBox="1"/>
              <p:nvPr/>
            </p:nvSpPr>
            <p:spPr>
              <a:xfrm>
                <a:off x="98471" y="1667165"/>
                <a:ext cx="274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solidFill>
                            <a:srgbClr val="FF9300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kumimoji="1" lang="zh-CN" altLang="en-US" b="1" dirty="0">
                  <a:solidFill>
                    <a:srgbClr val="FF9300"/>
                  </a:solidFill>
                </a:endParaRPr>
              </a:p>
            </p:txBody>
          </p:sp>
        </mc:Choice>
        <mc:Fallback xmlns="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1DE00627-9142-E339-9C14-DC9AD940C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1" y="1667165"/>
                <a:ext cx="274114" cy="276999"/>
              </a:xfrm>
              <a:prstGeom prst="rect">
                <a:avLst/>
              </a:prstGeom>
              <a:blipFill>
                <a:blip r:embed="rId12"/>
                <a:stretch>
                  <a:fillRect l="-17391" r="-17391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691912CB-1D4F-8E10-2FF8-D0978E2A9C9D}"/>
                  </a:ext>
                </a:extLst>
              </p:cNvPr>
              <p:cNvSpPr txBox="1"/>
              <p:nvPr/>
            </p:nvSpPr>
            <p:spPr>
              <a:xfrm>
                <a:off x="1717445" y="441749"/>
                <a:ext cx="2388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solidFill>
                            <a:srgbClr val="FF9300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kumimoji="1" lang="zh-CN" altLang="en-US" b="1" dirty="0">
                  <a:solidFill>
                    <a:srgbClr val="FF9300"/>
                  </a:solidFill>
                </a:endParaRPr>
              </a:p>
            </p:txBody>
          </p:sp>
        </mc:Choice>
        <mc:Fallback xmlns="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691912CB-1D4F-8E10-2FF8-D0978E2A9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445" y="441749"/>
                <a:ext cx="238847" cy="276999"/>
              </a:xfrm>
              <a:prstGeom prst="rect">
                <a:avLst/>
              </a:prstGeom>
              <a:blipFill>
                <a:blip r:embed="rId13"/>
                <a:stretch>
                  <a:fillRect l="-20000" r="-15000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直线箭头连接符 146">
            <a:extLst>
              <a:ext uri="{FF2B5EF4-FFF2-40B4-BE49-F238E27FC236}">
                <a16:creationId xmlns:a16="http://schemas.microsoft.com/office/drawing/2014/main" id="{5386690F-B9BC-A772-DB3F-31A7BE366DB6}"/>
              </a:ext>
            </a:extLst>
          </p:cNvPr>
          <p:cNvCxnSpPr>
            <a:cxnSpLocks/>
          </p:cNvCxnSpPr>
          <p:nvPr/>
        </p:nvCxnSpPr>
        <p:spPr>
          <a:xfrm>
            <a:off x="2906697" y="3220858"/>
            <a:ext cx="389581" cy="409787"/>
          </a:xfrm>
          <a:prstGeom prst="straightConnector1">
            <a:avLst/>
          </a:prstGeom>
          <a:ln w="3175">
            <a:solidFill>
              <a:srgbClr val="00B050"/>
            </a:solidFill>
            <a:headEnd type="none" w="sm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>
            <a:extLst>
              <a:ext uri="{FF2B5EF4-FFF2-40B4-BE49-F238E27FC236}">
                <a16:creationId xmlns:a16="http://schemas.microsoft.com/office/drawing/2014/main" id="{0E03EFB4-A411-B8C7-05C9-426D527250F9}"/>
              </a:ext>
            </a:extLst>
          </p:cNvPr>
          <p:cNvSpPr txBox="1"/>
          <p:nvPr/>
        </p:nvSpPr>
        <p:spPr>
          <a:xfrm>
            <a:off x="2044754" y="2965603"/>
            <a:ext cx="230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Loop</a:t>
            </a:r>
            <a:r>
              <a:rPr kumimoji="1" lang="zh-CN" altLang="en-US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 </a:t>
            </a:r>
            <a:r>
              <a:rPr kumimoji="1" lang="en-US" altLang="zh-CN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in</a:t>
            </a:r>
            <a:r>
              <a:rPr kumimoji="1" lang="zh-CN" altLang="en-US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 </a:t>
            </a:r>
            <a:r>
              <a:rPr kumimoji="1" lang="en-US" altLang="zh-CN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the</a:t>
            </a:r>
            <a:r>
              <a:rPr kumimoji="1" lang="zh-CN" altLang="en-US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 </a:t>
            </a:r>
            <a:r>
              <a:rPr kumimoji="1" lang="en-US" altLang="zh-CN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kernel.</a:t>
            </a:r>
            <a:endParaRPr kumimoji="1" lang="zh-CN" altLang="en-US" dirty="0">
              <a:solidFill>
                <a:srgbClr val="00B050"/>
              </a:solidFill>
              <a:latin typeface="Bradley Hand" pitchFamily="2" charset="0"/>
              <a:cs typeface="Big Caslon Medium" panose="02000603090000020003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283A8D0A-F6A4-E04B-1171-1D7EF5E64A8B}"/>
                  </a:ext>
                </a:extLst>
              </p:cNvPr>
              <p:cNvSpPr txBox="1"/>
              <p:nvPr/>
            </p:nvSpPr>
            <p:spPr>
              <a:xfrm>
                <a:off x="6685574" y="202152"/>
                <a:ext cx="2388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solidFill>
                            <a:srgbClr val="FF9300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kumimoji="1" lang="zh-CN" altLang="en-US" b="1" dirty="0">
                  <a:solidFill>
                    <a:srgbClr val="FF9300"/>
                  </a:solidFill>
                </a:endParaRPr>
              </a:p>
            </p:txBody>
          </p:sp>
        </mc:Choice>
        <mc:Fallback xmlns="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283A8D0A-F6A4-E04B-1171-1D7EF5E64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574" y="202152"/>
                <a:ext cx="238847" cy="276999"/>
              </a:xfrm>
              <a:prstGeom prst="rect">
                <a:avLst/>
              </a:prstGeom>
              <a:blipFill>
                <a:blip r:embed="rId13"/>
                <a:stretch>
                  <a:fillRect l="-20000" r="-15000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2A5B5EF0-52F6-83F4-F0E4-F55CC8BC3E4F}"/>
                  </a:ext>
                </a:extLst>
              </p:cNvPr>
              <p:cNvSpPr txBox="1"/>
              <p:nvPr/>
            </p:nvSpPr>
            <p:spPr>
              <a:xfrm>
                <a:off x="4111389" y="824752"/>
                <a:ext cx="240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dirty="0" smtClean="0">
                          <a:solidFill>
                            <a:srgbClr val="FF930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kumimoji="1" lang="zh-CN" altLang="en-US" b="1" dirty="0">
                  <a:solidFill>
                    <a:srgbClr val="FF9300"/>
                  </a:solidFill>
                </a:endParaRPr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2A5B5EF0-52F6-83F4-F0E4-F55CC8BC3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389" y="824752"/>
                <a:ext cx="240450" cy="276999"/>
              </a:xfrm>
              <a:prstGeom prst="rect">
                <a:avLst/>
              </a:prstGeom>
              <a:blipFill>
                <a:blip r:embed="rId11"/>
                <a:stretch>
                  <a:fillRect l="-15000" r="-20000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3CF6C40D-7B84-5D2A-0C66-AC54985E7A96}"/>
                  </a:ext>
                </a:extLst>
              </p:cNvPr>
              <p:cNvSpPr txBox="1"/>
              <p:nvPr/>
            </p:nvSpPr>
            <p:spPr>
              <a:xfrm>
                <a:off x="2748356" y="1611747"/>
                <a:ext cx="235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3CF6C40D-7B84-5D2A-0C66-AC54985E7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356" y="1611747"/>
                <a:ext cx="235641" cy="276999"/>
              </a:xfrm>
              <a:prstGeom prst="rect">
                <a:avLst/>
              </a:prstGeom>
              <a:blipFill>
                <a:blip r:embed="rId14"/>
                <a:stretch>
                  <a:fillRect l="-10000" r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8C4FA91C-EF0E-8384-0DB9-E38B8F1C3180}"/>
                  </a:ext>
                </a:extLst>
              </p:cNvPr>
              <p:cNvSpPr txBox="1"/>
              <p:nvPr/>
            </p:nvSpPr>
            <p:spPr>
              <a:xfrm>
                <a:off x="5565224" y="1611747"/>
                <a:ext cx="2660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8C4FA91C-EF0E-8384-0DB9-E38B8F1C3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224" y="1611747"/>
                <a:ext cx="266098" cy="276999"/>
              </a:xfrm>
              <a:prstGeom prst="rect">
                <a:avLst/>
              </a:prstGeom>
              <a:blipFill>
                <a:blip r:embed="rId15"/>
                <a:stretch>
                  <a:fillRect l="-22727" r="-18182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1DE86156-A790-FCF4-4DC1-98ADF0814D55}"/>
                  </a:ext>
                </a:extLst>
              </p:cNvPr>
              <p:cNvSpPr txBox="1"/>
              <p:nvPr/>
            </p:nvSpPr>
            <p:spPr>
              <a:xfrm>
                <a:off x="2476021" y="3900279"/>
                <a:ext cx="235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1DE86156-A790-FCF4-4DC1-98ADF0814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021" y="3900279"/>
                <a:ext cx="235641" cy="276999"/>
              </a:xfrm>
              <a:prstGeom prst="rect">
                <a:avLst/>
              </a:prstGeom>
              <a:blipFill>
                <a:blip r:embed="rId16"/>
                <a:stretch>
                  <a:fillRect l="-5000" r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6D0D058A-4A1D-0E10-DBEC-7E54C10AA530}"/>
                  </a:ext>
                </a:extLst>
              </p:cNvPr>
              <p:cNvSpPr txBox="1"/>
              <p:nvPr/>
            </p:nvSpPr>
            <p:spPr>
              <a:xfrm>
                <a:off x="5846334" y="3900279"/>
                <a:ext cx="2660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6D0D058A-4A1D-0E10-DBEC-7E54C10AA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334" y="3900279"/>
                <a:ext cx="266098" cy="276999"/>
              </a:xfrm>
              <a:prstGeom prst="rect">
                <a:avLst/>
              </a:prstGeom>
              <a:blipFill>
                <a:blip r:embed="rId17"/>
                <a:stretch>
                  <a:fillRect l="-18182" r="-18182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7474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433FE36F-0E34-4503-94C2-D66D7898DF72}"/>
                  </a:ext>
                </a:extLst>
              </p:cNvPr>
              <p:cNvSpPr/>
              <p:nvPr/>
            </p:nvSpPr>
            <p:spPr>
              <a:xfrm>
                <a:off x="1505437" y="3793675"/>
                <a:ext cx="628650" cy="62865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433FE36F-0E34-4503-94C2-D66D7898DF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437" y="3793675"/>
                <a:ext cx="628650" cy="6286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E0651F73-81C5-3231-C828-DDDBE2DC62CC}"/>
                  </a:ext>
                </a:extLst>
              </p:cNvPr>
              <p:cNvSpPr/>
              <p:nvPr/>
            </p:nvSpPr>
            <p:spPr>
              <a:xfrm>
                <a:off x="6490673" y="3123836"/>
                <a:ext cx="668195" cy="256631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:,1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E0651F73-81C5-3231-C828-DDDBE2DC62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673" y="3123836"/>
                <a:ext cx="668195" cy="25663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F8315C38-3E04-5282-13F3-B47189C3614E}"/>
                  </a:ext>
                </a:extLst>
              </p:cNvPr>
              <p:cNvSpPr/>
              <p:nvPr/>
            </p:nvSpPr>
            <p:spPr>
              <a:xfrm>
                <a:off x="3004860" y="3779354"/>
                <a:ext cx="2664104" cy="64297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1,: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F8315C38-3E04-5282-13F3-B47189C361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860" y="3779354"/>
                <a:ext cx="2664104" cy="6429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文本框 108">
            <a:extLst>
              <a:ext uri="{FF2B5EF4-FFF2-40B4-BE49-F238E27FC236}">
                <a16:creationId xmlns:a16="http://schemas.microsoft.com/office/drawing/2014/main" id="{0592E4C1-68EE-EF62-0805-0F1F46B853F6}"/>
              </a:ext>
            </a:extLst>
          </p:cNvPr>
          <p:cNvSpPr txBox="1"/>
          <p:nvPr/>
        </p:nvSpPr>
        <p:spPr>
          <a:xfrm>
            <a:off x="2560726" y="4864815"/>
            <a:ext cx="325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radley Hand" pitchFamily="2" charset="0"/>
                <a:cs typeface="Calibri" panose="020F0502020204030204" pitchFamily="34" charset="0"/>
              </a:rPr>
              <a:t>Data accessed by a CTA.</a:t>
            </a:r>
            <a:endParaRPr kumimoji="1" lang="zh-CN" altLang="en-US" dirty="0">
              <a:latin typeface="Bradley Hand" pitchFamily="2" charset="0"/>
              <a:cs typeface="Calibri" panose="020F0502020204030204" pitchFamily="34" charset="0"/>
            </a:endParaRPr>
          </a:p>
        </p:txBody>
      </p:sp>
      <p:cxnSp>
        <p:nvCxnSpPr>
          <p:cNvPr id="137" name="直线箭头连接符 136">
            <a:extLst>
              <a:ext uri="{FF2B5EF4-FFF2-40B4-BE49-F238E27FC236}">
                <a16:creationId xmlns:a16="http://schemas.microsoft.com/office/drawing/2014/main" id="{4D7698E0-8755-BB28-427C-0F1EB1265817}"/>
              </a:ext>
            </a:extLst>
          </p:cNvPr>
          <p:cNvCxnSpPr>
            <a:cxnSpLocks/>
          </p:cNvCxnSpPr>
          <p:nvPr/>
        </p:nvCxnSpPr>
        <p:spPr>
          <a:xfrm>
            <a:off x="3029352" y="3710756"/>
            <a:ext cx="2639612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95B6725C-5C89-87A8-DB17-4C52C364B1EB}"/>
                  </a:ext>
                </a:extLst>
              </p:cNvPr>
              <p:cNvSpPr txBox="1"/>
              <p:nvPr/>
            </p:nvSpPr>
            <p:spPr>
              <a:xfrm>
                <a:off x="4346477" y="3353646"/>
                <a:ext cx="240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dirty="0" smtClean="0">
                          <a:solidFill>
                            <a:srgbClr val="FF930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kumimoji="1" lang="zh-CN" altLang="en-US" b="1" dirty="0">
                  <a:solidFill>
                    <a:srgbClr val="FF9300"/>
                  </a:solidFill>
                </a:endParaRPr>
              </a:p>
            </p:txBody>
          </p:sp>
        </mc:Choice>
        <mc:Fallback xmlns="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95B6725C-5C89-87A8-DB17-4C52C364B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477" y="3353646"/>
                <a:ext cx="240450" cy="276999"/>
              </a:xfrm>
              <a:prstGeom prst="rect">
                <a:avLst/>
              </a:prstGeom>
              <a:blipFill>
                <a:blip r:embed="rId6"/>
                <a:stretch>
                  <a:fillRect l="-21053" r="-21053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0CF57EC7-6FE0-B855-186F-BB541D6D2FDB}"/>
              </a:ext>
            </a:extLst>
          </p:cNvPr>
          <p:cNvCxnSpPr>
            <a:cxnSpLocks/>
          </p:cNvCxnSpPr>
          <p:nvPr/>
        </p:nvCxnSpPr>
        <p:spPr>
          <a:xfrm>
            <a:off x="6389645" y="3123836"/>
            <a:ext cx="0" cy="256312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D35BA4F0-17F9-2E3B-FB60-29E1E2CAF4BA}"/>
                  </a:ext>
                </a:extLst>
              </p:cNvPr>
              <p:cNvSpPr txBox="1"/>
              <p:nvPr/>
            </p:nvSpPr>
            <p:spPr>
              <a:xfrm>
                <a:off x="6173225" y="4225201"/>
                <a:ext cx="240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dirty="0" smtClean="0">
                          <a:solidFill>
                            <a:srgbClr val="FF930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kumimoji="1" lang="zh-CN" altLang="en-US" b="1" dirty="0">
                  <a:solidFill>
                    <a:srgbClr val="FF9300"/>
                  </a:solidFill>
                </a:endParaRPr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D35BA4F0-17F9-2E3B-FB60-29E1E2CAF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225" y="4225201"/>
                <a:ext cx="240450" cy="276999"/>
              </a:xfrm>
              <a:prstGeom prst="rect">
                <a:avLst/>
              </a:prstGeom>
              <a:blipFill>
                <a:blip r:embed="rId7"/>
                <a:stretch>
                  <a:fillRect l="-21053" r="-21053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直线箭头连接符 146">
            <a:extLst>
              <a:ext uri="{FF2B5EF4-FFF2-40B4-BE49-F238E27FC236}">
                <a16:creationId xmlns:a16="http://schemas.microsoft.com/office/drawing/2014/main" id="{5386690F-B9BC-A772-DB3F-31A7BE366DB6}"/>
              </a:ext>
            </a:extLst>
          </p:cNvPr>
          <p:cNvCxnSpPr>
            <a:cxnSpLocks/>
          </p:cNvCxnSpPr>
          <p:nvPr/>
        </p:nvCxnSpPr>
        <p:spPr>
          <a:xfrm>
            <a:off x="2906697" y="3220858"/>
            <a:ext cx="389581" cy="409787"/>
          </a:xfrm>
          <a:prstGeom prst="straightConnector1">
            <a:avLst/>
          </a:prstGeom>
          <a:ln w="3175">
            <a:solidFill>
              <a:srgbClr val="00B050"/>
            </a:solidFill>
            <a:headEnd type="none" w="sm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>
            <a:extLst>
              <a:ext uri="{FF2B5EF4-FFF2-40B4-BE49-F238E27FC236}">
                <a16:creationId xmlns:a16="http://schemas.microsoft.com/office/drawing/2014/main" id="{0E03EFB4-A411-B8C7-05C9-426D527250F9}"/>
              </a:ext>
            </a:extLst>
          </p:cNvPr>
          <p:cNvSpPr txBox="1"/>
          <p:nvPr/>
        </p:nvSpPr>
        <p:spPr>
          <a:xfrm>
            <a:off x="2044754" y="2965603"/>
            <a:ext cx="230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Loop</a:t>
            </a:r>
            <a:r>
              <a:rPr kumimoji="1" lang="zh-CN" altLang="en-US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 </a:t>
            </a:r>
            <a:r>
              <a:rPr kumimoji="1" lang="en-US" altLang="zh-CN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in</a:t>
            </a:r>
            <a:r>
              <a:rPr kumimoji="1" lang="zh-CN" altLang="en-US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 </a:t>
            </a:r>
            <a:r>
              <a:rPr kumimoji="1" lang="en-US" altLang="zh-CN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the</a:t>
            </a:r>
            <a:r>
              <a:rPr kumimoji="1" lang="zh-CN" altLang="en-US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 </a:t>
            </a:r>
            <a:r>
              <a:rPr kumimoji="1" lang="en-US" altLang="zh-CN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kernel.</a:t>
            </a:r>
            <a:endParaRPr kumimoji="1" lang="zh-CN" altLang="en-US" dirty="0">
              <a:solidFill>
                <a:srgbClr val="00B050"/>
              </a:solidFill>
              <a:latin typeface="Bradley Hand" pitchFamily="2" charset="0"/>
              <a:cs typeface="Big Caslon Medium" panose="02000603090000020003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1DE86156-A790-FCF4-4DC1-98ADF0814D55}"/>
                  </a:ext>
                </a:extLst>
              </p:cNvPr>
              <p:cNvSpPr txBox="1"/>
              <p:nvPr/>
            </p:nvSpPr>
            <p:spPr>
              <a:xfrm>
                <a:off x="2476021" y="3900279"/>
                <a:ext cx="235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1DE86156-A790-FCF4-4DC1-98ADF0814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021" y="3900279"/>
                <a:ext cx="235641" cy="276999"/>
              </a:xfrm>
              <a:prstGeom prst="rect">
                <a:avLst/>
              </a:prstGeom>
              <a:blipFill>
                <a:blip r:embed="rId8"/>
                <a:stretch>
                  <a:fillRect l="-5000" r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6D0D058A-4A1D-0E10-DBEC-7E54C10AA530}"/>
                  </a:ext>
                </a:extLst>
              </p:cNvPr>
              <p:cNvSpPr txBox="1"/>
              <p:nvPr/>
            </p:nvSpPr>
            <p:spPr>
              <a:xfrm>
                <a:off x="5846334" y="3900279"/>
                <a:ext cx="2660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6D0D058A-4A1D-0E10-DBEC-7E54C10AA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334" y="3900279"/>
                <a:ext cx="266098" cy="276999"/>
              </a:xfrm>
              <a:prstGeom prst="rect">
                <a:avLst/>
              </a:prstGeom>
              <a:blipFill>
                <a:blip r:embed="rId9"/>
                <a:stretch>
                  <a:fillRect l="-18182" r="-18182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39E8AE77-0BDA-6F51-E7F5-2A9952E3E671}"/>
              </a:ext>
            </a:extLst>
          </p:cNvPr>
          <p:cNvSpPr/>
          <p:nvPr/>
        </p:nvSpPr>
        <p:spPr>
          <a:xfrm>
            <a:off x="1819762" y="1487363"/>
            <a:ext cx="1386038" cy="13860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0C3D8B-2EAE-D2F9-0AF6-FD75EB0F99C2}"/>
              </a:ext>
            </a:extLst>
          </p:cNvPr>
          <p:cNvSpPr/>
          <p:nvPr/>
        </p:nvSpPr>
        <p:spPr>
          <a:xfrm>
            <a:off x="1819762" y="1487363"/>
            <a:ext cx="276993" cy="276993"/>
          </a:xfrm>
          <a:prstGeom prst="rect">
            <a:avLst/>
          </a:prstGeom>
          <a:pattFill prst="wdDnDiag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464069-F90A-2889-8137-C674D745B903}"/>
              </a:ext>
            </a:extLst>
          </p:cNvPr>
          <p:cNvSpPr/>
          <p:nvPr/>
        </p:nvSpPr>
        <p:spPr>
          <a:xfrm>
            <a:off x="2096755" y="1487363"/>
            <a:ext cx="276993" cy="276993"/>
          </a:xfrm>
          <a:prstGeom prst="rect">
            <a:avLst/>
          </a:prstGeom>
          <a:pattFill prst="wdDn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99DBE68-F0B7-D172-783C-302127FB9D46}"/>
              </a:ext>
            </a:extLst>
          </p:cNvPr>
          <p:cNvSpPr/>
          <p:nvPr/>
        </p:nvSpPr>
        <p:spPr>
          <a:xfrm>
            <a:off x="1819762" y="1487363"/>
            <a:ext cx="1386038" cy="2769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8D020A4-CF75-A0D5-72BF-EEC58E8DD50A}"/>
              </a:ext>
            </a:extLst>
          </p:cNvPr>
          <p:cNvSpPr txBox="1"/>
          <p:nvPr/>
        </p:nvSpPr>
        <p:spPr>
          <a:xfrm>
            <a:off x="3685349" y="1395024"/>
            <a:ext cx="12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A</a:t>
            </a:r>
            <a:r>
              <a:rPr kumimoji="1" lang="zh-CN" altLang="en-US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 </a:t>
            </a:r>
            <a:r>
              <a:rPr kumimoji="1" lang="en-US" altLang="zh-CN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warp</a:t>
            </a:r>
            <a:endParaRPr kumimoji="1" lang="zh-CN" altLang="en-US" dirty="0">
              <a:solidFill>
                <a:srgbClr val="00B050"/>
              </a:solidFill>
              <a:latin typeface="Bradley Hand" pitchFamily="2" charset="0"/>
              <a:cs typeface="Big Caslon Medium" panose="02000603090000020003" pitchFamily="2" charset="-79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88A8C889-F369-2F26-BC44-D276620877D1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408356" y="1579690"/>
            <a:ext cx="276993" cy="0"/>
          </a:xfrm>
          <a:prstGeom prst="straightConnector1">
            <a:avLst/>
          </a:prstGeom>
          <a:ln w="3175">
            <a:solidFill>
              <a:srgbClr val="00B050"/>
            </a:solidFill>
            <a:headEnd type="none" w="sm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67818EE-FB45-111A-7BCE-E3BB27A45965}"/>
              </a:ext>
            </a:extLst>
          </p:cNvPr>
          <p:cNvSpPr txBox="1"/>
          <p:nvPr/>
        </p:nvSpPr>
        <p:spPr>
          <a:xfrm>
            <a:off x="1148021" y="1275429"/>
            <a:ext cx="935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THREAD</a:t>
            </a:r>
            <a:r>
              <a:rPr kumimoji="1" lang="zh-CN" altLang="en-US" sz="1000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 </a:t>
            </a:r>
            <a:r>
              <a:rPr kumimoji="1" lang="en-US" altLang="zh-CN" sz="1000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0,0</a:t>
            </a:r>
            <a:endParaRPr kumimoji="1" lang="zh-CN" altLang="en-US" sz="1000" dirty="0">
              <a:solidFill>
                <a:srgbClr val="00B050"/>
              </a:solidFill>
              <a:latin typeface="Bradley Hand" pitchFamily="2" charset="0"/>
              <a:cs typeface="Big Caslon Medium" panose="02000603090000020003" pitchFamily="2" charset="-79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3CB7317-13C2-9479-2CF3-6653907E295A}"/>
              </a:ext>
            </a:extLst>
          </p:cNvPr>
          <p:cNvSpPr txBox="1"/>
          <p:nvPr/>
        </p:nvSpPr>
        <p:spPr>
          <a:xfrm>
            <a:off x="2044870" y="1275429"/>
            <a:ext cx="935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rgbClr val="FF0000"/>
                </a:solidFill>
                <a:latin typeface="Bradley Hand" pitchFamily="2" charset="0"/>
                <a:cs typeface="Big Caslon Medium" panose="02000603090000020003" pitchFamily="2" charset="-79"/>
              </a:rPr>
              <a:t>THREAD</a:t>
            </a:r>
            <a:r>
              <a:rPr kumimoji="1" lang="zh-CN" altLang="en-US" sz="1000" dirty="0">
                <a:solidFill>
                  <a:srgbClr val="FF0000"/>
                </a:solidFill>
                <a:latin typeface="Bradley Hand" pitchFamily="2" charset="0"/>
                <a:cs typeface="Big Caslon Medium" panose="02000603090000020003" pitchFamily="2" charset="-79"/>
              </a:rPr>
              <a:t> </a:t>
            </a:r>
            <a:r>
              <a:rPr kumimoji="1" lang="en-US" altLang="zh-CN" sz="1000" dirty="0">
                <a:solidFill>
                  <a:srgbClr val="FF0000"/>
                </a:solidFill>
                <a:latin typeface="Bradley Hand" pitchFamily="2" charset="0"/>
                <a:cs typeface="Big Caslon Medium" panose="02000603090000020003" pitchFamily="2" charset="-79"/>
              </a:rPr>
              <a:t>0,1</a:t>
            </a:r>
            <a:endParaRPr kumimoji="1" lang="zh-CN" altLang="en-US" sz="1000" dirty="0">
              <a:solidFill>
                <a:srgbClr val="FF0000"/>
              </a:solidFill>
              <a:latin typeface="Bradley Hand" pitchFamily="2" charset="0"/>
              <a:cs typeface="Big Caslon Medium" panose="02000603090000020003" pitchFamily="2" charset="-79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6325A7D-CB2A-FE4E-6C4D-B22DD6C64FCB}"/>
              </a:ext>
            </a:extLst>
          </p:cNvPr>
          <p:cNvSpPr txBox="1"/>
          <p:nvPr/>
        </p:nvSpPr>
        <p:spPr>
          <a:xfrm>
            <a:off x="2421879" y="1437423"/>
            <a:ext cx="60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45CE2A1-6EA6-941A-8EE6-97ABD44B53E6}"/>
              </a:ext>
            </a:extLst>
          </p:cNvPr>
          <p:cNvSpPr/>
          <p:nvPr/>
        </p:nvSpPr>
        <p:spPr>
          <a:xfrm>
            <a:off x="1511599" y="3793675"/>
            <a:ext cx="123421" cy="123421"/>
          </a:xfrm>
          <a:prstGeom prst="rect">
            <a:avLst/>
          </a:prstGeom>
          <a:pattFill prst="wdDnDiag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1238C6C-70F6-C402-94C2-7D37B95FE6F9}"/>
              </a:ext>
            </a:extLst>
          </p:cNvPr>
          <p:cNvSpPr/>
          <p:nvPr/>
        </p:nvSpPr>
        <p:spPr>
          <a:xfrm>
            <a:off x="1515960" y="3917097"/>
            <a:ext cx="123421" cy="123421"/>
          </a:xfrm>
          <a:prstGeom prst="rect">
            <a:avLst/>
          </a:prstGeom>
          <a:pattFill prst="wdDn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A2DACCD-B190-5B53-FA7C-F6AD03743C92}"/>
              </a:ext>
            </a:extLst>
          </p:cNvPr>
          <p:cNvSpPr/>
          <p:nvPr/>
        </p:nvSpPr>
        <p:spPr>
          <a:xfrm>
            <a:off x="3004860" y="3917339"/>
            <a:ext cx="2664104" cy="117123"/>
          </a:xfrm>
          <a:prstGeom prst="rect">
            <a:avLst/>
          </a:prstGeom>
          <a:pattFill prst="wdDn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8460302-ACA6-ACDB-ACF7-7AA8A188CF29}"/>
              </a:ext>
            </a:extLst>
          </p:cNvPr>
          <p:cNvSpPr/>
          <p:nvPr/>
        </p:nvSpPr>
        <p:spPr>
          <a:xfrm>
            <a:off x="3004068" y="3793675"/>
            <a:ext cx="2664102" cy="117123"/>
          </a:xfrm>
          <a:prstGeom prst="rect">
            <a:avLst/>
          </a:prstGeom>
          <a:pattFill prst="wdDnDiag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2F6A6AD-6886-2291-8EDF-868608847B75}"/>
              </a:ext>
            </a:extLst>
          </p:cNvPr>
          <p:cNvSpPr/>
          <p:nvPr/>
        </p:nvSpPr>
        <p:spPr>
          <a:xfrm>
            <a:off x="6506021" y="3127234"/>
            <a:ext cx="100045" cy="2559723"/>
          </a:xfrm>
          <a:prstGeom prst="rect">
            <a:avLst/>
          </a:prstGeom>
          <a:pattFill prst="wdDn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12E3C33-7759-911A-9E2A-11B6DF45685B}"/>
              </a:ext>
            </a:extLst>
          </p:cNvPr>
          <p:cNvSpPr/>
          <p:nvPr/>
        </p:nvSpPr>
        <p:spPr>
          <a:xfrm>
            <a:off x="6529086" y="3150269"/>
            <a:ext cx="100045" cy="2559723"/>
          </a:xfrm>
          <a:prstGeom prst="rect">
            <a:avLst/>
          </a:prstGeom>
          <a:pattFill prst="wdDnDiag">
            <a:fgClr>
              <a:schemeClr val="accent4">
                <a:lumMod val="75000"/>
              </a:schemeClr>
            </a:fgClr>
            <a:bgClr>
              <a:schemeClr val="bg1"/>
            </a:bgClr>
          </a:patt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2683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433FE36F-0E34-4503-94C2-D66D7898DF72}"/>
                  </a:ext>
                </a:extLst>
              </p:cNvPr>
              <p:cNvSpPr/>
              <p:nvPr/>
            </p:nvSpPr>
            <p:spPr>
              <a:xfrm>
                <a:off x="1505437" y="3793675"/>
                <a:ext cx="628650" cy="62865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433FE36F-0E34-4503-94C2-D66D7898DF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437" y="3793675"/>
                <a:ext cx="628650" cy="6286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矩形 103">
            <a:extLst>
              <a:ext uri="{FF2B5EF4-FFF2-40B4-BE49-F238E27FC236}">
                <a16:creationId xmlns:a16="http://schemas.microsoft.com/office/drawing/2014/main" id="{E0651F73-81C5-3231-C828-DDDBE2DC62CC}"/>
              </a:ext>
            </a:extLst>
          </p:cNvPr>
          <p:cNvSpPr/>
          <p:nvPr/>
        </p:nvSpPr>
        <p:spPr>
          <a:xfrm>
            <a:off x="6490673" y="3123836"/>
            <a:ext cx="668195" cy="25663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F8315C38-3E04-5282-13F3-B47189C3614E}"/>
                  </a:ext>
                </a:extLst>
              </p:cNvPr>
              <p:cNvSpPr/>
              <p:nvPr/>
            </p:nvSpPr>
            <p:spPr>
              <a:xfrm>
                <a:off x="3004860" y="3779354"/>
                <a:ext cx="2664104" cy="64297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1,: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F8315C38-3E04-5282-13F3-B47189C361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860" y="3779354"/>
                <a:ext cx="2664104" cy="6429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文本框 108">
            <a:extLst>
              <a:ext uri="{FF2B5EF4-FFF2-40B4-BE49-F238E27FC236}">
                <a16:creationId xmlns:a16="http://schemas.microsoft.com/office/drawing/2014/main" id="{0592E4C1-68EE-EF62-0805-0F1F46B853F6}"/>
              </a:ext>
            </a:extLst>
          </p:cNvPr>
          <p:cNvSpPr txBox="1"/>
          <p:nvPr/>
        </p:nvSpPr>
        <p:spPr>
          <a:xfrm>
            <a:off x="2560726" y="4864815"/>
            <a:ext cx="325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radley Hand" pitchFamily="2" charset="0"/>
                <a:cs typeface="Calibri" panose="020F0502020204030204" pitchFamily="34" charset="0"/>
              </a:rPr>
              <a:t>Data accessed by a CTA.</a:t>
            </a:r>
            <a:endParaRPr kumimoji="1" lang="zh-CN" altLang="en-US" dirty="0">
              <a:latin typeface="Bradley Hand" pitchFamily="2" charset="0"/>
              <a:cs typeface="Calibri" panose="020F0502020204030204" pitchFamily="34" charset="0"/>
            </a:endParaRPr>
          </a:p>
        </p:txBody>
      </p:sp>
      <p:cxnSp>
        <p:nvCxnSpPr>
          <p:cNvPr id="137" name="直线箭头连接符 136">
            <a:extLst>
              <a:ext uri="{FF2B5EF4-FFF2-40B4-BE49-F238E27FC236}">
                <a16:creationId xmlns:a16="http://schemas.microsoft.com/office/drawing/2014/main" id="{4D7698E0-8755-BB28-427C-0F1EB1265817}"/>
              </a:ext>
            </a:extLst>
          </p:cNvPr>
          <p:cNvCxnSpPr>
            <a:cxnSpLocks/>
          </p:cNvCxnSpPr>
          <p:nvPr/>
        </p:nvCxnSpPr>
        <p:spPr>
          <a:xfrm>
            <a:off x="3029352" y="3710756"/>
            <a:ext cx="2639612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95B6725C-5C89-87A8-DB17-4C52C364B1EB}"/>
                  </a:ext>
                </a:extLst>
              </p:cNvPr>
              <p:cNvSpPr txBox="1"/>
              <p:nvPr/>
            </p:nvSpPr>
            <p:spPr>
              <a:xfrm>
                <a:off x="4346477" y="3353646"/>
                <a:ext cx="240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dirty="0" smtClean="0">
                          <a:solidFill>
                            <a:srgbClr val="FF930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kumimoji="1" lang="zh-CN" altLang="en-US" b="1" dirty="0">
                  <a:solidFill>
                    <a:srgbClr val="FF9300"/>
                  </a:solidFill>
                </a:endParaRPr>
              </a:p>
            </p:txBody>
          </p:sp>
        </mc:Choice>
        <mc:Fallback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95B6725C-5C89-87A8-DB17-4C52C364B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477" y="3353646"/>
                <a:ext cx="240450" cy="276999"/>
              </a:xfrm>
              <a:prstGeom prst="rect">
                <a:avLst/>
              </a:prstGeom>
              <a:blipFill>
                <a:blip r:embed="rId5"/>
                <a:stretch>
                  <a:fillRect l="-21053" r="-21053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0CF57EC7-6FE0-B855-186F-BB541D6D2FDB}"/>
              </a:ext>
            </a:extLst>
          </p:cNvPr>
          <p:cNvCxnSpPr>
            <a:cxnSpLocks/>
          </p:cNvCxnSpPr>
          <p:nvPr/>
        </p:nvCxnSpPr>
        <p:spPr>
          <a:xfrm>
            <a:off x="6389645" y="3123836"/>
            <a:ext cx="0" cy="256312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D35BA4F0-17F9-2E3B-FB60-29E1E2CAF4BA}"/>
                  </a:ext>
                </a:extLst>
              </p:cNvPr>
              <p:cNvSpPr txBox="1"/>
              <p:nvPr/>
            </p:nvSpPr>
            <p:spPr>
              <a:xfrm>
                <a:off x="6173225" y="4225201"/>
                <a:ext cx="240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dirty="0" smtClean="0">
                          <a:solidFill>
                            <a:srgbClr val="FF930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kumimoji="1" lang="zh-CN" altLang="en-US" b="1" dirty="0">
                  <a:solidFill>
                    <a:srgbClr val="FF9300"/>
                  </a:solidFill>
                </a:endParaRPr>
              </a:p>
            </p:txBody>
          </p:sp>
        </mc:Choice>
        <mc:Fallback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D35BA4F0-17F9-2E3B-FB60-29E1E2CAF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225" y="4225201"/>
                <a:ext cx="240450" cy="276999"/>
              </a:xfrm>
              <a:prstGeom prst="rect">
                <a:avLst/>
              </a:prstGeom>
              <a:blipFill>
                <a:blip r:embed="rId6"/>
                <a:stretch>
                  <a:fillRect l="-21053" r="-21053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直线箭头连接符 146">
            <a:extLst>
              <a:ext uri="{FF2B5EF4-FFF2-40B4-BE49-F238E27FC236}">
                <a16:creationId xmlns:a16="http://schemas.microsoft.com/office/drawing/2014/main" id="{5386690F-B9BC-A772-DB3F-31A7BE366DB6}"/>
              </a:ext>
            </a:extLst>
          </p:cNvPr>
          <p:cNvCxnSpPr>
            <a:cxnSpLocks/>
          </p:cNvCxnSpPr>
          <p:nvPr/>
        </p:nvCxnSpPr>
        <p:spPr>
          <a:xfrm>
            <a:off x="2906697" y="3220858"/>
            <a:ext cx="389581" cy="409787"/>
          </a:xfrm>
          <a:prstGeom prst="straightConnector1">
            <a:avLst/>
          </a:prstGeom>
          <a:ln w="3175">
            <a:solidFill>
              <a:srgbClr val="00B050"/>
            </a:solidFill>
            <a:headEnd type="none" w="sm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>
            <a:extLst>
              <a:ext uri="{FF2B5EF4-FFF2-40B4-BE49-F238E27FC236}">
                <a16:creationId xmlns:a16="http://schemas.microsoft.com/office/drawing/2014/main" id="{0E03EFB4-A411-B8C7-05C9-426D527250F9}"/>
              </a:ext>
            </a:extLst>
          </p:cNvPr>
          <p:cNvSpPr txBox="1"/>
          <p:nvPr/>
        </p:nvSpPr>
        <p:spPr>
          <a:xfrm>
            <a:off x="2044754" y="2965603"/>
            <a:ext cx="230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Loop</a:t>
            </a:r>
            <a:r>
              <a:rPr kumimoji="1" lang="zh-CN" altLang="en-US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 </a:t>
            </a:r>
            <a:r>
              <a:rPr kumimoji="1" lang="en-US" altLang="zh-CN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in</a:t>
            </a:r>
            <a:r>
              <a:rPr kumimoji="1" lang="zh-CN" altLang="en-US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 </a:t>
            </a:r>
            <a:r>
              <a:rPr kumimoji="1" lang="en-US" altLang="zh-CN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the</a:t>
            </a:r>
            <a:r>
              <a:rPr kumimoji="1" lang="zh-CN" altLang="en-US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 </a:t>
            </a:r>
            <a:r>
              <a:rPr kumimoji="1" lang="en-US" altLang="zh-CN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kernel.</a:t>
            </a:r>
            <a:endParaRPr kumimoji="1" lang="zh-CN" altLang="en-US" dirty="0">
              <a:solidFill>
                <a:srgbClr val="00B050"/>
              </a:solidFill>
              <a:latin typeface="Bradley Hand" pitchFamily="2" charset="0"/>
              <a:cs typeface="Big Caslon Medium" panose="02000603090000020003" pitchFamily="2" charset="-79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1DE86156-A790-FCF4-4DC1-98ADF0814D55}"/>
                  </a:ext>
                </a:extLst>
              </p:cNvPr>
              <p:cNvSpPr txBox="1"/>
              <p:nvPr/>
            </p:nvSpPr>
            <p:spPr>
              <a:xfrm>
                <a:off x="2476021" y="3900279"/>
                <a:ext cx="235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1DE86156-A790-FCF4-4DC1-98ADF0814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021" y="3900279"/>
                <a:ext cx="235641" cy="276999"/>
              </a:xfrm>
              <a:prstGeom prst="rect">
                <a:avLst/>
              </a:prstGeom>
              <a:blipFill>
                <a:blip r:embed="rId7"/>
                <a:stretch>
                  <a:fillRect l="-5000" r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6D0D058A-4A1D-0E10-DBEC-7E54C10AA530}"/>
                  </a:ext>
                </a:extLst>
              </p:cNvPr>
              <p:cNvSpPr txBox="1"/>
              <p:nvPr/>
            </p:nvSpPr>
            <p:spPr>
              <a:xfrm>
                <a:off x="5846334" y="3900279"/>
                <a:ext cx="2660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6D0D058A-4A1D-0E10-DBEC-7E54C10AA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334" y="3900279"/>
                <a:ext cx="266098" cy="276999"/>
              </a:xfrm>
              <a:prstGeom prst="rect">
                <a:avLst/>
              </a:prstGeom>
              <a:blipFill>
                <a:blip r:embed="rId8"/>
                <a:stretch>
                  <a:fillRect l="-18182" r="-18182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39E8AE77-0BDA-6F51-E7F5-2A9952E3E671}"/>
              </a:ext>
            </a:extLst>
          </p:cNvPr>
          <p:cNvSpPr/>
          <p:nvPr/>
        </p:nvSpPr>
        <p:spPr>
          <a:xfrm>
            <a:off x="1819762" y="1487363"/>
            <a:ext cx="1386038" cy="13860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0C3D8B-2EAE-D2F9-0AF6-FD75EB0F99C2}"/>
              </a:ext>
            </a:extLst>
          </p:cNvPr>
          <p:cNvSpPr/>
          <p:nvPr/>
        </p:nvSpPr>
        <p:spPr>
          <a:xfrm>
            <a:off x="1819762" y="1487363"/>
            <a:ext cx="276993" cy="276993"/>
          </a:xfrm>
          <a:prstGeom prst="rect">
            <a:avLst/>
          </a:prstGeom>
          <a:pattFill prst="wdDnDiag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464069-F90A-2889-8137-C674D745B903}"/>
              </a:ext>
            </a:extLst>
          </p:cNvPr>
          <p:cNvSpPr/>
          <p:nvPr/>
        </p:nvSpPr>
        <p:spPr>
          <a:xfrm>
            <a:off x="2096755" y="1487363"/>
            <a:ext cx="276993" cy="276993"/>
          </a:xfrm>
          <a:prstGeom prst="rect">
            <a:avLst/>
          </a:prstGeom>
          <a:pattFill prst="wdDn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99DBE68-F0B7-D172-783C-302127FB9D46}"/>
              </a:ext>
            </a:extLst>
          </p:cNvPr>
          <p:cNvSpPr/>
          <p:nvPr/>
        </p:nvSpPr>
        <p:spPr>
          <a:xfrm>
            <a:off x="1819762" y="1487363"/>
            <a:ext cx="1386038" cy="2769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8D020A4-CF75-A0D5-72BF-EEC58E8DD50A}"/>
              </a:ext>
            </a:extLst>
          </p:cNvPr>
          <p:cNvSpPr txBox="1"/>
          <p:nvPr/>
        </p:nvSpPr>
        <p:spPr>
          <a:xfrm>
            <a:off x="3685349" y="1395024"/>
            <a:ext cx="12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A</a:t>
            </a:r>
            <a:r>
              <a:rPr kumimoji="1" lang="zh-CN" altLang="en-US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 </a:t>
            </a:r>
            <a:r>
              <a:rPr kumimoji="1" lang="en-US" altLang="zh-CN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warp</a:t>
            </a:r>
            <a:endParaRPr kumimoji="1" lang="zh-CN" altLang="en-US" dirty="0">
              <a:solidFill>
                <a:srgbClr val="00B050"/>
              </a:solidFill>
              <a:latin typeface="Bradley Hand" pitchFamily="2" charset="0"/>
              <a:cs typeface="Big Caslon Medium" panose="02000603090000020003" pitchFamily="2" charset="-79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88A8C889-F369-2F26-BC44-D276620877D1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408356" y="1579690"/>
            <a:ext cx="276993" cy="0"/>
          </a:xfrm>
          <a:prstGeom prst="straightConnector1">
            <a:avLst/>
          </a:prstGeom>
          <a:ln w="3175">
            <a:solidFill>
              <a:srgbClr val="00B050"/>
            </a:solidFill>
            <a:headEnd type="none" w="sm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67818EE-FB45-111A-7BCE-E3BB27A45965}"/>
              </a:ext>
            </a:extLst>
          </p:cNvPr>
          <p:cNvSpPr txBox="1"/>
          <p:nvPr/>
        </p:nvSpPr>
        <p:spPr>
          <a:xfrm>
            <a:off x="1148021" y="1275429"/>
            <a:ext cx="935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THREAD</a:t>
            </a:r>
            <a:r>
              <a:rPr kumimoji="1" lang="zh-CN" altLang="en-US" sz="1000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 </a:t>
            </a:r>
            <a:r>
              <a:rPr kumimoji="1" lang="en-US" altLang="zh-CN" sz="1000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0,0</a:t>
            </a:r>
            <a:endParaRPr kumimoji="1" lang="zh-CN" altLang="en-US" sz="1000" dirty="0">
              <a:solidFill>
                <a:srgbClr val="00B050"/>
              </a:solidFill>
              <a:latin typeface="Bradley Hand" pitchFamily="2" charset="0"/>
              <a:cs typeface="Big Caslon Medium" panose="02000603090000020003" pitchFamily="2" charset="-79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3CB7317-13C2-9479-2CF3-6653907E295A}"/>
              </a:ext>
            </a:extLst>
          </p:cNvPr>
          <p:cNvSpPr txBox="1"/>
          <p:nvPr/>
        </p:nvSpPr>
        <p:spPr>
          <a:xfrm>
            <a:off x="2044870" y="1275429"/>
            <a:ext cx="935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rgbClr val="FF0000"/>
                </a:solidFill>
                <a:latin typeface="Bradley Hand" pitchFamily="2" charset="0"/>
                <a:cs typeface="Big Caslon Medium" panose="02000603090000020003" pitchFamily="2" charset="-79"/>
              </a:rPr>
              <a:t>THREAD</a:t>
            </a:r>
            <a:r>
              <a:rPr kumimoji="1" lang="zh-CN" altLang="en-US" sz="1000" dirty="0">
                <a:solidFill>
                  <a:srgbClr val="FF0000"/>
                </a:solidFill>
                <a:latin typeface="Bradley Hand" pitchFamily="2" charset="0"/>
                <a:cs typeface="Big Caslon Medium" panose="02000603090000020003" pitchFamily="2" charset="-79"/>
              </a:rPr>
              <a:t> </a:t>
            </a:r>
            <a:r>
              <a:rPr kumimoji="1" lang="en-US" altLang="zh-CN" sz="1000" dirty="0">
                <a:solidFill>
                  <a:srgbClr val="FF0000"/>
                </a:solidFill>
                <a:latin typeface="Bradley Hand" pitchFamily="2" charset="0"/>
                <a:cs typeface="Big Caslon Medium" panose="02000603090000020003" pitchFamily="2" charset="-79"/>
              </a:rPr>
              <a:t>0,1</a:t>
            </a:r>
            <a:endParaRPr kumimoji="1" lang="zh-CN" altLang="en-US" sz="1000" dirty="0">
              <a:solidFill>
                <a:srgbClr val="FF0000"/>
              </a:solidFill>
              <a:latin typeface="Bradley Hand" pitchFamily="2" charset="0"/>
              <a:cs typeface="Big Caslon Medium" panose="02000603090000020003" pitchFamily="2" charset="-79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6325A7D-CB2A-FE4E-6C4D-B22DD6C64FCB}"/>
              </a:ext>
            </a:extLst>
          </p:cNvPr>
          <p:cNvSpPr txBox="1"/>
          <p:nvPr/>
        </p:nvSpPr>
        <p:spPr>
          <a:xfrm>
            <a:off x="2421879" y="1437423"/>
            <a:ext cx="60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45CE2A1-6EA6-941A-8EE6-97ABD44B53E6}"/>
              </a:ext>
            </a:extLst>
          </p:cNvPr>
          <p:cNvSpPr/>
          <p:nvPr/>
        </p:nvSpPr>
        <p:spPr>
          <a:xfrm>
            <a:off x="1511599" y="3792100"/>
            <a:ext cx="123421" cy="123421"/>
          </a:xfrm>
          <a:prstGeom prst="rect">
            <a:avLst/>
          </a:prstGeom>
          <a:pattFill prst="wdDnDiag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1238C6C-70F6-C402-94C2-7D37B95FE6F9}"/>
              </a:ext>
            </a:extLst>
          </p:cNvPr>
          <p:cNvSpPr/>
          <p:nvPr/>
        </p:nvSpPr>
        <p:spPr>
          <a:xfrm>
            <a:off x="1642971" y="3790205"/>
            <a:ext cx="123421" cy="123421"/>
          </a:xfrm>
          <a:prstGeom prst="rect">
            <a:avLst/>
          </a:prstGeom>
          <a:pattFill prst="wdDn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8460302-ACA6-ACDB-ACF7-7AA8A188CF29}"/>
              </a:ext>
            </a:extLst>
          </p:cNvPr>
          <p:cNvSpPr/>
          <p:nvPr/>
        </p:nvSpPr>
        <p:spPr>
          <a:xfrm>
            <a:off x="3004068" y="3793675"/>
            <a:ext cx="2664102" cy="117123"/>
          </a:xfrm>
          <a:prstGeom prst="rect">
            <a:avLst/>
          </a:prstGeom>
          <a:pattFill prst="wdDnDiag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2F6A6AD-6886-2291-8EDF-868608847B75}"/>
              </a:ext>
            </a:extLst>
          </p:cNvPr>
          <p:cNvSpPr/>
          <p:nvPr/>
        </p:nvSpPr>
        <p:spPr>
          <a:xfrm>
            <a:off x="6506021" y="3127234"/>
            <a:ext cx="100045" cy="2559723"/>
          </a:xfrm>
          <a:prstGeom prst="rect">
            <a:avLst/>
          </a:prstGeom>
          <a:pattFill prst="wdDn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12E3C33-7759-911A-9E2A-11B6DF45685B}"/>
              </a:ext>
            </a:extLst>
          </p:cNvPr>
          <p:cNvSpPr/>
          <p:nvPr/>
        </p:nvSpPr>
        <p:spPr>
          <a:xfrm>
            <a:off x="6613104" y="3131590"/>
            <a:ext cx="100045" cy="2559723"/>
          </a:xfrm>
          <a:prstGeom prst="rect">
            <a:avLst/>
          </a:prstGeom>
          <a:pattFill prst="wdDnDiag">
            <a:fgClr>
              <a:schemeClr val="accent4">
                <a:lumMod val="75000"/>
              </a:schemeClr>
            </a:fgClr>
            <a:bgClr>
              <a:schemeClr val="bg1"/>
            </a:bgClr>
          </a:patt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A2DACCD-B190-5B53-FA7C-F6AD03743C92}"/>
              </a:ext>
            </a:extLst>
          </p:cNvPr>
          <p:cNvSpPr/>
          <p:nvPr/>
        </p:nvSpPr>
        <p:spPr>
          <a:xfrm>
            <a:off x="3022671" y="3807996"/>
            <a:ext cx="2664104" cy="117123"/>
          </a:xfrm>
          <a:prstGeom prst="rect">
            <a:avLst/>
          </a:prstGeom>
          <a:pattFill prst="wdDn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FF0000">
                <a:alpha val="48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2E27255-79B2-D47F-5C49-1340C3EA1121}"/>
                  </a:ext>
                </a:extLst>
              </p:cNvPr>
              <p:cNvSpPr txBox="1"/>
              <p:nvPr/>
            </p:nvSpPr>
            <p:spPr>
              <a:xfrm>
                <a:off x="6432037" y="4159116"/>
                <a:ext cx="969461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2E27255-79B2-D47F-5C49-1340C3EA1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037" y="4159116"/>
                <a:ext cx="969461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210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433FE36F-0E34-4503-94C2-D66D7898DF72}"/>
                  </a:ext>
                </a:extLst>
              </p:cNvPr>
              <p:cNvSpPr/>
              <p:nvPr/>
            </p:nvSpPr>
            <p:spPr>
              <a:xfrm>
                <a:off x="2008228" y="3775387"/>
                <a:ext cx="628650" cy="62865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433FE36F-0E34-4503-94C2-D66D7898DF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228" y="3775387"/>
                <a:ext cx="628650" cy="6286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矩形 103">
            <a:extLst>
              <a:ext uri="{FF2B5EF4-FFF2-40B4-BE49-F238E27FC236}">
                <a16:creationId xmlns:a16="http://schemas.microsoft.com/office/drawing/2014/main" id="{E0651F73-81C5-3231-C828-DDDBE2DC62CC}"/>
              </a:ext>
            </a:extLst>
          </p:cNvPr>
          <p:cNvSpPr/>
          <p:nvPr/>
        </p:nvSpPr>
        <p:spPr>
          <a:xfrm>
            <a:off x="6144685" y="3123836"/>
            <a:ext cx="648423" cy="25663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F8315C38-3E04-5282-13F3-B47189C3614E}"/>
              </a:ext>
            </a:extLst>
          </p:cNvPr>
          <p:cNvSpPr/>
          <p:nvPr/>
        </p:nvSpPr>
        <p:spPr>
          <a:xfrm>
            <a:off x="3014004" y="3779354"/>
            <a:ext cx="2525278" cy="6429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0592E4C1-68EE-EF62-0805-0F1F46B853F6}"/>
              </a:ext>
            </a:extLst>
          </p:cNvPr>
          <p:cNvSpPr txBox="1"/>
          <p:nvPr/>
        </p:nvSpPr>
        <p:spPr>
          <a:xfrm>
            <a:off x="2714578" y="4782519"/>
            <a:ext cx="325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radley Hand" pitchFamily="2" charset="0"/>
                <a:cs typeface="Calibri" panose="020F0502020204030204" pitchFamily="34" charset="0"/>
              </a:rPr>
              <a:t>Data accessed by a CTA.</a:t>
            </a:r>
            <a:endParaRPr kumimoji="1" lang="zh-CN" altLang="en-US" dirty="0">
              <a:latin typeface="Bradley Hand" pitchFamily="2" charset="0"/>
              <a:cs typeface="Calibri" panose="020F0502020204030204" pitchFamily="34" charset="0"/>
            </a:endParaRPr>
          </a:p>
        </p:txBody>
      </p:sp>
      <p:cxnSp>
        <p:nvCxnSpPr>
          <p:cNvPr id="137" name="直线箭头连接符 136">
            <a:extLst>
              <a:ext uri="{FF2B5EF4-FFF2-40B4-BE49-F238E27FC236}">
                <a16:creationId xmlns:a16="http://schemas.microsoft.com/office/drawing/2014/main" id="{4D7698E0-8755-BB28-427C-0F1EB1265817}"/>
              </a:ext>
            </a:extLst>
          </p:cNvPr>
          <p:cNvCxnSpPr>
            <a:cxnSpLocks/>
          </p:cNvCxnSpPr>
          <p:nvPr/>
        </p:nvCxnSpPr>
        <p:spPr>
          <a:xfrm>
            <a:off x="3011064" y="3710756"/>
            <a:ext cx="263961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0CF57EC7-6FE0-B855-186F-BB541D6D2FDB}"/>
              </a:ext>
            </a:extLst>
          </p:cNvPr>
          <p:cNvCxnSpPr>
            <a:cxnSpLocks/>
          </p:cNvCxnSpPr>
          <p:nvPr/>
        </p:nvCxnSpPr>
        <p:spPr>
          <a:xfrm>
            <a:off x="6888982" y="3141125"/>
            <a:ext cx="0" cy="2563121"/>
          </a:xfrm>
          <a:prstGeom prst="straightConnector1">
            <a:avLst/>
          </a:prstGeom>
          <a:ln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D35BA4F0-17F9-2E3B-FB60-29E1E2CAF4BA}"/>
                  </a:ext>
                </a:extLst>
              </p:cNvPr>
              <p:cNvSpPr txBox="1"/>
              <p:nvPr/>
            </p:nvSpPr>
            <p:spPr>
              <a:xfrm>
                <a:off x="4075788" y="2850242"/>
                <a:ext cx="240450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b="1" i="1" dirty="0" smtClean="0">
                              <a:solidFill>
                                <a:srgbClr val="FF93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1" i="1" dirty="0" smtClean="0">
                              <a:solidFill>
                                <a:srgbClr val="FF930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num>
                        <m:den>
                          <m:r>
                            <a:rPr kumimoji="1" lang="en-US" altLang="zh-CN" b="1" i="1" dirty="0" smtClean="0">
                              <a:solidFill>
                                <a:srgbClr val="FF93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den>
                      </m:f>
                    </m:oMath>
                  </m:oMathPara>
                </a14:m>
                <a:endParaRPr kumimoji="1" lang="zh-CN" altLang="en-US" b="1" dirty="0">
                  <a:solidFill>
                    <a:srgbClr val="FF9300"/>
                  </a:solidFill>
                </a:endParaRPr>
              </a:p>
            </p:txBody>
          </p:sp>
        </mc:Choice>
        <mc:Fallback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D35BA4F0-17F9-2E3B-FB60-29E1E2CAF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788" y="2850242"/>
                <a:ext cx="240450" cy="516745"/>
              </a:xfrm>
              <a:prstGeom prst="rect">
                <a:avLst/>
              </a:prstGeom>
              <a:blipFill>
                <a:blip r:embed="rId4"/>
                <a:stretch>
                  <a:fillRect l="-21053" t="-2439" r="-21053" b="-14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文本框 150">
            <a:extLst>
              <a:ext uri="{FF2B5EF4-FFF2-40B4-BE49-F238E27FC236}">
                <a16:creationId xmlns:a16="http://schemas.microsoft.com/office/drawing/2014/main" id="{0E03EFB4-A411-B8C7-05C9-426D527250F9}"/>
              </a:ext>
            </a:extLst>
          </p:cNvPr>
          <p:cNvSpPr txBox="1"/>
          <p:nvPr/>
        </p:nvSpPr>
        <p:spPr>
          <a:xfrm>
            <a:off x="3201881" y="3341424"/>
            <a:ext cx="230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Loop</a:t>
            </a:r>
            <a:r>
              <a:rPr kumimoji="1" lang="zh-CN" altLang="en-US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 </a:t>
            </a:r>
            <a:r>
              <a:rPr kumimoji="1" lang="en-US" altLang="zh-CN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in</a:t>
            </a:r>
            <a:r>
              <a:rPr kumimoji="1" lang="zh-CN" altLang="en-US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 </a:t>
            </a:r>
            <a:r>
              <a:rPr kumimoji="1" lang="en-US" altLang="zh-CN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the</a:t>
            </a:r>
            <a:r>
              <a:rPr kumimoji="1" lang="zh-CN" altLang="en-US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 </a:t>
            </a:r>
            <a:r>
              <a:rPr kumimoji="1" lang="en-US" altLang="zh-CN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kernel.</a:t>
            </a:r>
            <a:endParaRPr kumimoji="1" lang="zh-CN" altLang="en-US" dirty="0">
              <a:solidFill>
                <a:srgbClr val="00B050"/>
              </a:solidFill>
              <a:latin typeface="Bradley Hand" pitchFamily="2" charset="0"/>
              <a:cs typeface="Big Caslon Medium" panose="02000603090000020003" pitchFamily="2" charset="-79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1DE86156-A790-FCF4-4DC1-98ADF0814D55}"/>
                  </a:ext>
                </a:extLst>
              </p:cNvPr>
              <p:cNvSpPr txBox="1"/>
              <p:nvPr/>
            </p:nvSpPr>
            <p:spPr>
              <a:xfrm>
                <a:off x="2695057" y="3909259"/>
                <a:ext cx="235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1DE86156-A790-FCF4-4DC1-98ADF0814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057" y="3909259"/>
                <a:ext cx="235641" cy="276999"/>
              </a:xfrm>
              <a:prstGeom prst="rect">
                <a:avLst/>
              </a:prstGeom>
              <a:blipFill>
                <a:blip r:embed="rId5"/>
                <a:stretch>
                  <a:fillRect l="-10526" r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6D0D058A-4A1D-0E10-DBEC-7E54C10AA530}"/>
                  </a:ext>
                </a:extLst>
              </p:cNvPr>
              <p:cNvSpPr txBox="1"/>
              <p:nvPr/>
            </p:nvSpPr>
            <p:spPr>
              <a:xfrm>
                <a:off x="5690886" y="3900279"/>
                <a:ext cx="2660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6D0D058A-4A1D-0E10-DBEC-7E54C10AA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886" y="3900279"/>
                <a:ext cx="266098" cy="276999"/>
              </a:xfrm>
              <a:prstGeom prst="rect">
                <a:avLst/>
              </a:prstGeom>
              <a:blipFill>
                <a:blip r:embed="rId6"/>
                <a:stretch>
                  <a:fillRect l="-19048" r="-23810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A84D0136-17EE-CCAB-3225-674C9B7D2369}"/>
              </a:ext>
            </a:extLst>
          </p:cNvPr>
          <p:cNvSpPr/>
          <p:nvPr/>
        </p:nvSpPr>
        <p:spPr>
          <a:xfrm>
            <a:off x="3017668" y="3791824"/>
            <a:ext cx="628650" cy="628650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E57C166-2EC0-17BA-1431-C513176AE99C}"/>
              </a:ext>
            </a:extLst>
          </p:cNvPr>
          <p:cNvSpPr/>
          <p:nvPr/>
        </p:nvSpPr>
        <p:spPr>
          <a:xfrm>
            <a:off x="3646318" y="3789102"/>
            <a:ext cx="628650" cy="628650"/>
          </a:xfrm>
          <a:prstGeom prst="rect">
            <a:avLst/>
          </a:prstGeom>
          <a:pattFill prst="wdDnDiag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82F405E-4947-55B3-8CF0-E0CBF5018CB6}"/>
              </a:ext>
            </a:extLst>
          </p:cNvPr>
          <p:cNvSpPr/>
          <p:nvPr/>
        </p:nvSpPr>
        <p:spPr>
          <a:xfrm>
            <a:off x="4283048" y="3785692"/>
            <a:ext cx="628650" cy="628650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1B767C8-18ED-45B1-32A1-188FE303023C}"/>
              </a:ext>
            </a:extLst>
          </p:cNvPr>
          <p:cNvSpPr/>
          <p:nvPr/>
        </p:nvSpPr>
        <p:spPr>
          <a:xfrm>
            <a:off x="4910634" y="3784531"/>
            <a:ext cx="628650" cy="628650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61A2BDF-EC75-13B9-43D6-DF49178695D8}"/>
              </a:ext>
            </a:extLst>
          </p:cNvPr>
          <p:cNvSpPr/>
          <p:nvPr/>
        </p:nvSpPr>
        <p:spPr>
          <a:xfrm>
            <a:off x="6144685" y="3141125"/>
            <a:ext cx="628650" cy="628650"/>
          </a:xfrm>
          <a:prstGeom prst="rect">
            <a:avLst/>
          </a:prstGeom>
          <a:pattFill prst="wdDnDiag">
            <a:fgClr>
              <a:schemeClr val="accent4">
                <a:lumMod val="75000"/>
              </a:schemeClr>
            </a:fgClr>
            <a:bgClr>
              <a:schemeClr val="bg1"/>
            </a:bgClr>
          </a:pattFill>
          <a:ln w="1905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839274A-D8A1-59A3-B5DE-6A52837024A9}"/>
              </a:ext>
            </a:extLst>
          </p:cNvPr>
          <p:cNvSpPr/>
          <p:nvPr/>
        </p:nvSpPr>
        <p:spPr>
          <a:xfrm>
            <a:off x="6153028" y="3778739"/>
            <a:ext cx="628650" cy="62865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52F6C2F-EEB3-9227-CAEA-1F46E81DA56E}"/>
              </a:ext>
            </a:extLst>
          </p:cNvPr>
          <p:cNvSpPr/>
          <p:nvPr/>
        </p:nvSpPr>
        <p:spPr>
          <a:xfrm>
            <a:off x="6158086" y="4404037"/>
            <a:ext cx="628650" cy="62865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7E18BCE-0D7D-A1E8-79BA-85ABA0B98220}"/>
              </a:ext>
            </a:extLst>
          </p:cNvPr>
          <p:cNvSpPr/>
          <p:nvPr/>
        </p:nvSpPr>
        <p:spPr>
          <a:xfrm>
            <a:off x="6153028" y="5040337"/>
            <a:ext cx="628650" cy="62865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F51C38F-4A97-818A-B2D2-7D10B5D76E15}"/>
              </a:ext>
            </a:extLst>
          </p:cNvPr>
          <p:cNvSpPr txBox="1"/>
          <p:nvPr/>
        </p:nvSpPr>
        <p:spPr>
          <a:xfrm>
            <a:off x="6834118" y="3348759"/>
            <a:ext cx="461665" cy="212884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Loop</a:t>
            </a:r>
            <a:r>
              <a:rPr kumimoji="1" lang="zh-CN" altLang="en-US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 </a:t>
            </a:r>
            <a:r>
              <a:rPr kumimoji="1" lang="en-US" altLang="zh-CN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in</a:t>
            </a:r>
            <a:r>
              <a:rPr kumimoji="1" lang="zh-CN" altLang="en-US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 </a:t>
            </a:r>
            <a:r>
              <a:rPr kumimoji="1" lang="en-US" altLang="zh-CN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the</a:t>
            </a:r>
            <a:r>
              <a:rPr kumimoji="1" lang="zh-CN" altLang="en-US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 </a:t>
            </a:r>
            <a:r>
              <a:rPr kumimoji="1" lang="en-US" altLang="zh-CN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kernel.</a:t>
            </a:r>
            <a:endParaRPr kumimoji="1" lang="zh-CN" altLang="en-US" dirty="0">
              <a:solidFill>
                <a:srgbClr val="00B050"/>
              </a:solidFill>
              <a:latin typeface="Bradley Hand" pitchFamily="2" charset="0"/>
              <a:cs typeface="Big Caslon Medium" panose="02000603090000020003" pitchFamily="2" charset="-79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876FAFA-9500-23C8-6F39-AEF99BF2DCE0}"/>
                  </a:ext>
                </a:extLst>
              </p:cNvPr>
              <p:cNvSpPr txBox="1"/>
              <p:nvPr/>
            </p:nvSpPr>
            <p:spPr>
              <a:xfrm>
                <a:off x="6162914" y="4508037"/>
                <a:ext cx="592191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876FAFA-9500-23C8-6F39-AEF99BF2D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914" y="4508037"/>
                <a:ext cx="592191" cy="3815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CCE33DD-8345-C8C8-B1E5-43889A966E6D}"/>
                  </a:ext>
                </a:extLst>
              </p:cNvPr>
              <p:cNvSpPr txBox="1"/>
              <p:nvPr/>
            </p:nvSpPr>
            <p:spPr>
              <a:xfrm>
                <a:off x="4167272" y="3909259"/>
                <a:ext cx="592191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CCE33DD-8345-C8C8-B1E5-43889A966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272" y="3909259"/>
                <a:ext cx="592191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5882C58-A1DA-63CA-081A-2CC663931180}"/>
                  </a:ext>
                </a:extLst>
              </p:cNvPr>
              <p:cNvSpPr txBox="1"/>
              <p:nvPr/>
            </p:nvSpPr>
            <p:spPr>
              <a:xfrm>
                <a:off x="7189971" y="4162101"/>
                <a:ext cx="240450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b="1" i="1" dirty="0" smtClean="0">
                              <a:solidFill>
                                <a:srgbClr val="FF93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1" i="1" dirty="0" smtClean="0">
                              <a:solidFill>
                                <a:srgbClr val="FF930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num>
                        <m:den>
                          <m:r>
                            <a:rPr kumimoji="1" lang="en-US" altLang="zh-CN" b="1" i="1" dirty="0" smtClean="0">
                              <a:solidFill>
                                <a:srgbClr val="FF93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den>
                      </m:f>
                    </m:oMath>
                  </m:oMathPara>
                </a14:m>
                <a:endParaRPr kumimoji="1" lang="zh-CN" altLang="en-US" b="1" dirty="0">
                  <a:solidFill>
                    <a:srgbClr val="FF9300"/>
                  </a:solidFill>
                </a:endParaRPr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5882C58-A1DA-63CA-081A-2CC663931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971" y="4162101"/>
                <a:ext cx="240450" cy="516745"/>
              </a:xfrm>
              <a:prstGeom prst="rect">
                <a:avLst/>
              </a:prstGeom>
              <a:blipFill>
                <a:blip r:embed="rId9"/>
                <a:stretch>
                  <a:fillRect l="-14286" t="-2381" r="-14286" b="-1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631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51D5DD7C-FA34-D2C6-D338-44991E0E9F33}"/>
              </a:ext>
            </a:extLst>
          </p:cNvPr>
          <p:cNvCxnSpPr>
            <a:cxnSpLocks/>
            <a:stCxn id="61" idx="1"/>
            <a:endCxn id="65" idx="1"/>
          </p:cNvCxnSpPr>
          <p:nvPr/>
        </p:nvCxnSpPr>
        <p:spPr>
          <a:xfrm>
            <a:off x="6345764" y="1953829"/>
            <a:ext cx="529" cy="287587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844704BC-C8DB-DD83-C1B5-E3D269AD9449}"/>
              </a:ext>
            </a:extLst>
          </p:cNvPr>
          <p:cNvSpPr/>
          <p:nvPr/>
        </p:nvSpPr>
        <p:spPr>
          <a:xfrm>
            <a:off x="2446869" y="4215342"/>
            <a:ext cx="2048933" cy="147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4A6781E-D61F-C12F-32F6-88EB8A941E6C}"/>
              </a:ext>
            </a:extLst>
          </p:cNvPr>
          <p:cNvSpPr/>
          <p:nvPr/>
        </p:nvSpPr>
        <p:spPr>
          <a:xfrm>
            <a:off x="7285569" y="986367"/>
            <a:ext cx="2226732" cy="2048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8FE87FA-9E32-0DE3-0454-671342A5562D}"/>
              </a:ext>
            </a:extLst>
          </p:cNvPr>
          <p:cNvSpPr/>
          <p:nvPr/>
        </p:nvSpPr>
        <p:spPr>
          <a:xfrm>
            <a:off x="7285569" y="4215342"/>
            <a:ext cx="2226732" cy="147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507B187F-500C-CB26-66A8-FCE7A30131B5}"/>
              </a:ext>
            </a:extLst>
          </p:cNvPr>
          <p:cNvSpPr/>
          <p:nvPr/>
        </p:nvSpPr>
        <p:spPr>
          <a:xfrm>
            <a:off x="2184402" y="4215342"/>
            <a:ext cx="262467" cy="1473200"/>
          </a:xfrm>
          <a:prstGeom prst="leftBrace">
            <a:avLst>
              <a:gd name="adj1" fmla="val 2446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892E5F3-7602-F395-254B-5B8700E2424C}"/>
              </a:ext>
            </a:extLst>
          </p:cNvPr>
          <p:cNvSpPr/>
          <p:nvPr/>
        </p:nvSpPr>
        <p:spPr>
          <a:xfrm>
            <a:off x="2446868" y="4604810"/>
            <a:ext cx="2048933" cy="4497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1EAB07EC-E6F2-AD39-AD58-CF6F71F6DBD8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8119533" y="1987686"/>
            <a:ext cx="1" cy="284201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032AABB5-37FA-E0C5-C1D1-23B9E9FD1010}"/>
              </a:ext>
            </a:extLst>
          </p:cNvPr>
          <p:cNvSpPr/>
          <p:nvPr/>
        </p:nvSpPr>
        <p:spPr>
          <a:xfrm>
            <a:off x="8119535" y="986367"/>
            <a:ext cx="574653" cy="20489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BD6BD960-3D94-5981-504F-A37BFBBB5B02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8694165" y="1974329"/>
            <a:ext cx="26" cy="285537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7D361CE0-4BE3-A771-2951-B13D284A0A70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3509435" y="4604810"/>
            <a:ext cx="489741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45083545-951D-EC44-6EC8-347B72024812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3509435" y="5054600"/>
            <a:ext cx="489741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9ECDBF0F-E2A2-E978-4B2A-A752DF8AA189}"/>
              </a:ext>
            </a:extLst>
          </p:cNvPr>
          <p:cNvSpPr/>
          <p:nvPr/>
        </p:nvSpPr>
        <p:spPr>
          <a:xfrm>
            <a:off x="8119534" y="4604810"/>
            <a:ext cx="574631" cy="4497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11B5AD77-DB2B-6BFF-A91B-D7F321E48245}"/>
              </a:ext>
            </a:extLst>
          </p:cNvPr>
          <p:cNvCxnSpPr>
            <a:cxnSpLocks/>
            <a:stCxn id="61" idx="0"/>
            <a:endCxn id="168" idx="0"/>
          </p:cNvCxnSpPr>
          <p:nvPr/>
        </p:nvCxnSpPr>
        <p:spPr>
          <a:xfrm>
            <a:off x="6633099" y="1724028"/>
            <a:ext cx="177375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1F09C185-0B0D-5FB0-4F46-A846C7194BBE}"/>
              </a:ext>
            </a:extLst>
          </p:cNvPr>
          <p:cNvCxnSpPr>
            <a:cxnSpLocks/>
            <a:stCxn id="61" idx="2"/>
            <a:endCxn id="168" idx="2"/>
          </p:cNvCxnSpPr>
          <p:nvPr/>
        </p:nvCxnSpPr>
        <p:spPr>
          <a:xfrm>
            <a:off x="6633099" y="2183629"/>
            <a:ext cx="177375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5D0C56EC-3DC3-3E21-A3A0-7DCF238E77F7}"/>
              </a:ext>
            </a:extLst>
          </p:cNvPr>
          <p:cNvSpPr/>
          <p:nvPr/>
        </p:nvSpPr>
        <p:spPr>
          <a:xfrm>
            <a:off x="6346293" y="4604810"/>
            <a:ext cx="574141" cy="4497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B0BD9F3-45D7-D126-A2B4-C19D2D9B869F}"/>
              </a:ext>
            </a:extLst>
          </p:cNvPr>
          <p:cNvSpPr/>
          <p:nvPr/>
        </p:nvSpPr>
        <p:spPr>
          <a:xfrm>
            <a:off x="5071535" y="4604810"/>
            <a:ext cx="451904" cy="4497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EE2C0676-E26B-29F1-FCF1-4FF628D5A761}"/>
              </a:ext>
            </a:extLst>
          </p:cNvPr>
          <p:cNvCxnSpPr>
            <a:cxnSpLocks/>
            <a:stCxn id="61" idx="3"/>
            <a:endCxn id="65" idx="3"/>
          </p:cNvCxnSpPr>
          <p:nvPr/>
        </p:nvCxnSpPr>
        <p:spPr>
          <a:xfrm>
            <a:off x="6920434" y="1953829"/>
            <a:ext cx="0" cy="287587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左大括号 79">
            <a:extLst>
              <a:ext uri="{FF2B5EF4-FFF2-40B4-BE49-F238E27FC236}">
                <a16:creationId xmlns:a16="http://schemas.microsoft.com/office/drawing/2014/main" id="{8670312A-8C89-9837-2948-D41369AA3572}"/>
              </a:ext>
            </a:extLst>
          </p:cNvPr>
          <p:cNvSpPr/>
          <p:nvPr/>
        </p:nvSpPr>
        <p:spPr>
          <a:xfrm rot="5400000">
            <a:off x="3340099" y="3060710"/>
            <a:ext cx="262467" cy="2048923"/>
          </a:xfrm>
          <a:prstGeom prst="leftBrace">
            <a:avLst>
              <a:gd name="adj1" fmla="val 24462"/>
              <a:gd name="adj2" fmla="val 4958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5071E06F-AA2E-E33C-20D7-A526CE812514}"/>
                  </a:ext>
                </a:extLst>
              </p:cNvPr>
              <p:cNvSpPr txBox="1"/>
              <p:nvPr/>
            </p:nvSpPr>
            <p:spPr>
              <a:xfrm>
                <a:off x="3582436" y="5707615"/>
                <a:ext cx="9519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b="0" i="0" dirty="0" smtClean="0">
                          <a:latin typeface="Cambria Math" panose="02040503050406030204" pitchFamily="18" charset="0"/>
                        </a:rPr>
                        <m:t>matrix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5071E06F-AA2E-E33C-20D7-A526CE812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436" y="5707615"/>
                <a:ext cx="951937" cy="369332"/>
              </a:xfrm>
              <a:prstGeom prst="rect">
                <a:avLst/>
              </a:prstGeom>
              <a:blipFill>
                <a:blip r:embed="rId3"/>
                <a:stretch>
                  <a:fillRect r="-6579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BC9A468A-F067-00C6-D874-36E16F84F94C}"/>
                  </a:ext>
                </a:extLst>
              </p:cNvPr>
              <p:cNvSpPr txBox="1"/>
              <p:nvPr/>
            </p:nvSpPr>
            <p:spPr>
              <a:xfrm>
                <a:off x="8651832" y="3056461"/>
                <a:ext cx="11043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matrix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BC9A468A-F067-00C6-D874-36E16F84F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832" y="3056461"/>
                <a:ext cx="1104354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F62CAC25-955F-9BA4-8948-CECE8DB3125F}"/>
                  </a:ext>
                </a:extLst>
              </p:cNvPr>
              <p:cNvSpPr txBox="1"/>
              <p:nvPr/>
            </p:nvSpPr>
            <p:spPr>
              <a:xfrm>
                <a:off x="6862981" y="5835837"/>
                <a:ext cx="11033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matrix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F62CAC25-955F-9BA4-8948-CECE8DB31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981" y="5835837"/>
                <a:ext cx="1103331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左大括号 85">
            <a:extLst>
              <a:ext uri="{FF2B5EF4-FFF2-40B4-BE49-F238E27FC236}">
                <a16:creationId xmlns:a16="http://schemas.microsoft.com/office/drawing/2014/main" id="{569237D1-A0AA-7E7F-EB96-C4432A6439E9}"/>
              </a:ext>
            </a:extLst>
          </p:cNvPr>
          <p:cNvSpPr/>
          <p:nvPr/>
        </p:nvSpPr>
        <p:spPr>
          <a:xfrm rot="5400000">
            <a:off x="8271651" y="-255857"/>
            <a:ext cx="248216" cy="2220381"/>
          </a:xfrm>
          <a:prstGeom prst="leftBrace">
            <a:avLst>
              <a:gd name="adj1" fmla="val 24462"/>
              <a:gd name="adj2" fmla="val 4958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7E55FD1-E755-EFBF-0CA7-0C8369671376}"/>
              </a:ext>
            </a:extLst>
          </p:cNvPr>
          <p:cNvSpPr/>
          <p:nvPr/>
        </p:nvSpPr>
        <p:spPr>
          <a:xfrm>
            <a:off x="6345764" y="1724028"/>
            <a:ext cx="574670" cy="4596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6EDEABFE-3B80-46F0-655C-AF67B5B03578}"/>
              </a:ext>
            </a:extLst>
          </p:cNvPr>
          <p:cNvSpPr/>
          <p:nvPr/>
        </p:nvSpPr>
        <p:spPr>
          <a:xfrm>
            <a:off x="6044132" y="4606135"/>
            <a:ext cx="103735" cy="4497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B0D3A4AF-640C-DAE3-088B-B3AB6D10AFED}"/>
              </a:ext>
            </a:extLst>
          </p:cNvPr>
          <p:cNvSpPr/>
          <p:nvPr/>
        </p:nvSpPr>
        <p:spPr>
          <a:xfrm rot="5400000">
            <a:off x="6581745" y="4092588"/>
            <a:ext cx="102670" cy="5746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3A41BE38-7551-1501-AD3D-672FA78966FC}"/>
              </a:ext>
            </a:extLst>
          </p:cNvPr>
          <p:cNvSpPr/>
          <p:nvPr/>
        </p:nvSpPr>
        <p:spPr>
          <a:xfrm>
            <a:off x="5294528" y="4609640"/>
            <a:ext cx="98982" cy="4436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CC194F37-2560-3994-6518-6DF9B9D27DF9}"/>
              </a:ext>
            </a:extLst>
          </p:cNvPr>
          <p:cNvSpPr/>
          <p:nvPr/>
        </p:nvSpPr>
        <p:spPr>
          <a:xfrm rot="5400000">
            <a:off x="6581743" y="1745846"/>
            <a:ext cx="102670" cy="5746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83DDD800-1E2D-FF9B-FBA2-BCA0489664F3}"/>
              </a:ext>
            </a:extLst>
          </p:cNvPr>
          <p:cNvSpPr/>
          <p:nvPr/>
        </p:nvSpPr>
        <p:spPr>
          <a:xfrm>
            <a:off x="3194063" y="4606698"/>
            <a:ext cx="451904" cy="4465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F93D711A-4F8A-518A-9FB7-18A4490D9816}"/>
              </a:ext>
            </a:extLst>
          </p:cNvPr>
          <p:cNvSpPr/>
          <p:nvPr/>
        </p:nvSpPr>
        <p:spPr>
          <a:xfrm>
            <a:off x="8119515" y="1724028"/>
            <a:ext cx="574670" cy="4596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14E5E6CC-295A-F664-5FEB-2F7A2055FEC7}"/>
                  </a:ext>
                </a:extLst>
              </p:cNvPr>
              <p:cNvSpPr txBox="1"/>
              <p:nvPr/>
            </p:nvSpPr>
            <p:spPr>
              <a:xfrm>
                <a:off x="1705779" y="4751943"/>
                <a:ext cx="6519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14E5E6CC-295A-F664-5FEB-2F7A2055F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779" y="4751943"/>
                <a:ext cx="65192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E3D92F9D-6635-1266-0619-A046EF36B229}"/>
                  </a:ext>
                </a:extLst>
              </p:cNvPr>
              <p:cNvSpPr txBox="1"/>
              <p:nvPr/>
            </p:nvSpPr>
            <p:spPr>
              <a:xfrm>
                <a:off x="3162302" y="3581402"/>
                <a:ext cx="6519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E3D92F9D-6635-1266-0619-A046EF36B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302" y="3581402"/>
                <a:ext cx="65192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ADD6CE38-419B-A8CB-3DFC-A342FF60C63E}"/>
                  </a:ext>
                </a:extLst>
              </p:cNvPr>
              <p:cNvSpPr txBox="1"/>
              <p:nvPr/>
            </p:nvSpPr>
            <p:spPr>
              <a:xfrm>
                <a:off x="8119515" y="361572"/>
                <a:ext cx="6519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ADD6CE38-419B-A8CB-3DFC-A342FF60C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515" y="361572"/>
                <a:ext cx="65192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左大括号 173">
            <a:extLst>
              <a:ext uri="{FF2B5EF4-FFF2-40B4-BE49-F238E27FC236}">
                <a16:creationId xmlns:a16="http://schemas.microsoft.com/office/drawing/2014/main" id="{F53D31E5-663D-54DD-269D-687D49906ABD}"/>
              </a:ext>
            </a:extLst>
          </p:cNvPr>
          <p:cNvSpPr/>
          <p:nvPr/>
        </p:nvSpPr>
        <p:spPr>
          <a:xfrm rot="10800000">
            <a:off x="9505949" y="977899"/>
            <a:ext cx="262467" cy="2065325"/>
          </a:xfrm>
          <a:prstGeom prst="leftBrace">
            <a:avLst>
              <a:gd name="adj1" fmla="val 24462"/>
              <a:gd name="adj2" fmla="val 4958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A48EBE42-1D00-DBF3-BB03-DEA33DC118DF}"/>
                  </a:ext>
                </a:extLst>
              </p:cNvPr>
              <p:cNvSpPr txBox="1"/>
              <p:nvPr/>
            </p:nvSpPr>
            <p:spPr>
              <a:xfrm>
                <a:off x="9575282" y="1834362"/>
                <a:ext cx="6519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A48EBE42-1D00-DBF3-BB03-DEA33DC11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5282" y="1834362"/>
                <a:ext cx="65192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8917D716-43DC-AD54-2F94-3F87C434790C}"/>
                  </a:ext>
                </a:extLst>
              </p:cNvPr>
              <p:cNvSpPr txBox="1"/>
              <p:nvPr/>
            </p:nvSpPr>
            <p:spPr>
              <a:xfrm>
                <a:off x="2650759" y="4672665"/>
                <a:ext cx="4373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en-US" altLang="zh-CN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8917D716-43DC-AD54-2F94-3F87C4347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759" y="4672665"/>
                <a:ext cx="437374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5558CF9A-006E-B1D0-3772-96AB9CABF4A2}"/>
                  </a:ext>
                </a:extLst>
              </p:cNvPr>
              <p:cNvSpPr txBox="1"/>
              <p:nvPr/>
            </p:nvSpPr>
            <p:spPr>
              <a:xfrm>
                <a:off x="3139315" y="4211141"/>
                <a:ext cx="6519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en-US" altLang="zh-CN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5558CF9A-006E-B1D0-3772-96AB9CABF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315" y="4211141"/>
                <a:ext cx="651927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左大括号 179">
            <a:extLst>
              <a:ext uri="{FF2B5EF4-FFF2-40B4-BE49-F238E27FC236}">
                <a16:creationId xmlns:a16="http://schemas.microsoft.com/office/drawing/2014/main" id="{0FA90164-5099-FD1B-2001-8746C1D67D97}"/>
              </a:ext>
            </a:extLst>
          </p:cNvPr>
          <p:cNvSpPr/>
          <p:nvPr/>
        </p:nvSpPr>
        <p:spPr>
          <a:xfrm rot="5400000">
            <a:off x="3340099" y="4303821"/>
            <a:ext cx="151611" cy="449775"/>
          </a:xfrm>
          <a:prstGeom prst="leftBrace">
            <a:avLst>
              <a:gd name="adj1" fmla="val 34140"/>
              <a:gd name="adj2" fmla="val 458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9538F8EC-555F-0D56-8E42-FB14B51F6003}"/>
                  </a:ext>
                </a:extLst>
              </p:cNvPr>
              <p:cNvSpPr txBox="1"/>
              <p:nvPr/>
            </p:nvSpPr>
            <p:spPr>
              <a:xfrm>
                <a:off x="8097819" y="1283530"/>
                <a:ext cx="6519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en-US" altLang="zh-CN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9538F8EC-555F-0D56-8E42-FB14B51F6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7819" y="1283530"/>
                <a:ext cx="651927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左大括号 181">
            <a:extLst>
              <a:ext uri="{FF2B5EF4-FFF2-40B4-BE49-F238E27FC236}">
                <a16:creationId xmlns:a16="http://schemas.microsoft.com/office/drawing/2014/main" id="{4200F184-5D0C-25AF-DF0B-0317895783DA}"/>
              </a:ext>
            </a:extLst>
          </p:cNvPr>
          <p:cNvSpPr/>
          <p:nvPr/>
        </p:nvSpPr>
        <p:spPr>
          <a:xfrm rot="5400000">
            <a:off x="8329733" y="1352084"/>
            <a:ext cx="156196" cy="572667"/>
          </a:xfrm>
          <a:prstGeom prst="leftBrace">
            <a:avLst>
              <a:gd name="adj1" fmla="val 34140"/>
              <a:gd name="adj2" fmla="val 458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1A6551B5-393C-EFA8-464D-E783B4494794}"/>
                  </a:ext>
                </a:extLst>
              </p:cNvPr>
              <p:cNvSpPr txBox="1"/>
              <p:nvPr/>
            </p:nvSpPr>
            <p:spPr>
              <a:xfrm>
                <a:off x="7676610" y="1773180"/>
                <a:ext cx="3238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en-US" altLang="zh-CN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1A6551B5-393C-EFA8-464D-E783B4494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610" y="1773180"/>
                <a:ext cx="323837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5" name="左大括号 184">
            <a:extLst>
              <a:ext uri="{FF2B5EF4-FFF2-40B4-BE49-F238E27FC236}">
                <a16:creationId xmlns:a16="http://schemas.microsoft.com/office/drawing/2014/main" id="{32EE3453-5AD8-2630-2FBA-994B0A7786B5}"/>
              </a:ext>
            </a:extLst>
          </p:cNvPr>
          <p:cNvSpPr/>
          <p:nvPr/>
        </p:nvSpPr>
        <p:spPr>
          <a:xfrm>
            <a:off x="3025330" y="4602625"/>
            <a:ext cx="153111" cy="447856"/>
          </a:xfrm>
          <a:prstGeom prst="leftBrace">
            <a:avLst>
              <a:gd name="adj1" fmla="val 2446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7" name="左大括号 186">
            <a:extLst>
              <a:ext uri="{FF2B5EF4-FFF2-40B4-BE49-F238E27FC236}">
                <a16:creationId xmlns:a16="http://schemas.microsoft.com/office/drawing/2014/main" id="{A9A9223E-CF18-F898-53DC-7496D9A4C9F3}"/>
              </a:ext>
            </a:extLst>
          </p:cNvPr>
          <p:cNvSpPr/>
          <p:nvPr/>
        </p:nvSpPr>
        <p:spPr>
          <a:xfrm>
            <a:off x="6183280" y="1733854"/>
            <a:ext cx="151611" cy="449775"/>
          </a:xfrm>
          <a:prstGeom prst="leftBrace">
            <a:avLst>
              <a:gd name="adj1" fmla="val 34140"/>
              <a:gd name="adj2" fmla="val 458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4" name="左大括号 193">
            <a:extLst>
              <a:ext uri="{FF2B5EF4-FFF2-40B4-BE49-F238E27FC236}">
                <a16:creationId xmlns:a16="http://schemas.microsoft.com/office/drawing/2014/main" id="{5D0D3A86-A69B-E5CA-A114-4C7FB4E37938}"/>
              </a:ext>
            </a:extLst>
          </p:cNvPr>
          <p:cNvSpPr/>
          <p:nvPr/>
        </p:nvSpPr>
        <p:spPr>
          <a:xfrm>
            <a:off x="7957046" y="1724036"/>
            <a:ext cx="151611" cy="449775"/>
          </a:xfrm>
          <a:prstGeom prst="leftBrace">
            <a:avLst>
              <a:gd name="adj1" fmla="val 34140"/>
              <a:gd name="adj2" fmla="val 458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79683FF6-9AE9-CCD9-5AFC-5C382ABC3404}"/>
                  </a:ext>
                </a:extLst>
              </p:cNvPr>
              <p:cNvSpPr txBox="1"/>
              <p:nvPr/>
            </p:nvSpPr>
            <p:spPr>
              <a:xfrm>
                <a:off x="5897270" y="1734370"/>
                <a:ext cx="3238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en-US" altLang="zh-CN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79683FF6-9AE9-CCD9-5AFC-5C382ABC3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270" y="1734370"/>
                <a:ext cx="323837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74F27E8E-78B2-2CF9-5239-51A018FAE28D}"/>
                  </a:ext>
                </a:extLst>
              </p:cNvPr>
              <p:cNvSpPr txBox="1"/>
              <p:nvPr/>
            </p:nvSpPr>
            <p:spPr>
              <a:xfrm>
                <a:off x="6307722" y="1274239"/>
                <a:ext cx="6519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en-US" altLang="zh-CN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74F27E8E-78B2-2CF9-5239-51A018FAE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722" y="1274239"/>
                <a:ext cx="651927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左大括号 196">
            <a:extLst>
              <a:ext uri="{FF2B5EF4-FFF2-40B4-BE49-F238E27FC236}">
                <a16:creationId xmlns:a16="http://schemas.microsoft.com/office/drawing/2014/main" id="{79051A9B-E9F2-B27F-4CB9-B12BB1B73592}"/>
              </a:ext>
            </a:extLst>
          </p:cNvPr>
          <p:cNvSpPr/>
          <p:nvPr/>
        </p:nvSpPr>
        <p:spPr>
          <a:xfrm rot="5400000">
            <a:off x="6539636" y="1342793"/>
            <a:ext cx="156196" cy="572667"/>
          </a:xfrm>
          <a:prstGeom prst="leftBrace">
            <a:avLst>
              <a:gd name="adj1" fmla="val 34140"/>
              <a:gd name="adj2" fmla="val 458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F4A841D4-BE63-9825-0F28-96F6408B3402}"/>
                  </a:ext>
                </a:extLst>
              </p:cNvPr>
              <p:cNvSpPr txBox="1"/>
              <p:nvPr/>
            </p:nvSpPr>
            <p:spPr>
              <a:xfrm>
                <a:off x="9637182" y="4773988"/>
                <a:ext cx="6519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F4A841D4-BE63-9825-0F28-96F6408B3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182" y="4773988"/>
                <a:ext cx="65192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689A44CA-D35B-5640-A778-994C32622207}"/>
                  </a:ext>
                </a:extLst>
              </p:cNvPr>
              <p:cNvSpPr txBox="1"/>
              <p:nvPr/>
            </p:nvSpPr>
            <p:spPr>
              <a:xfrm>
                <a:off x="8081490" y="5890393"/>
                <a:ext cx="6519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689A44CA-D35B-5640-A778-994C32622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1490" y="5890393"/>
                <a:ext cx="65192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左大括号 200">
            <a:extLst>
              <a:ext uri="{FF2B5EF4-FFF2-40B4-BE49-F238E27FC236}">
                <a16:creationId xmlns:a16="http://schemas.microsoft.com/office/drawing/2014/main" id="{0B635ACB-CC68-817B-93FE-734C80479687}"/>
              </a:ext>
            </a:extLst>
          </p:cNvPr>
          <p:cNvSpPr/>
          <p:nvPr/>
        </p:nvSpPr>
        <p:spPr>
          <a:xfrm rot="10800000">
            <a:off x="9516011" y="4211140"/>
            <a:ext cx="262467" cy="1477401"/>
          </a:xfrm>
          <a:prstGeom prst="leftBrace">
            <a:avLst>
              <a:gd name="adj1" fmla="val 24462"/>
              <a:gd name="adj2" fmla="val 4958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2" name="左大括号 201">
            <a:extLst>
              <a:ext uri="{FF2B5EF4-FFF2-40B4-BE49-F238E27FC236}">
                <a16:creationId xmlns:a16="http://schemas.microsoft.com/office/drawing/2014/main" id="{43D8F36B-3B21-9704-241D-D7E91B3D0597}"/>
              </a:ext>
            </a:extLst>
          </p:cNvPr>
          <p:cNvSpPr/>
          <p:nvPr/>
        </p:nvSpPr>
        <p:spPr>
          <a:xfrm rot="16200000" flipV="1">
            <a:off x="8262641" y="4696444"/>
            <a:ext cx="262467" cy="2224034"/>
          </a:xfrm>
          <a:prstGeom prst="leftBrace">
            <a:avLst>
              <a:gd name="adj1" fmla="val 24462"/>
              <a:gd name="adj2" fmla="val 4958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1983D73B-D411-452E-04F8-3A87C898CA82}"/>
                  </a:ext>
                </a:extLst>
              </p:cNvPr>
              <p:cNvSpPr txBox="1"/>
              <p:nvPr/>
            </p:nvSpPr>
            <p:spPr>
              <a:xfrm>
                <a:off x="4522991" y="4672665"/>
                <a:ext cx="4373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en-US" altLang="zh-CN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1983D73B-D411-452E-04F8-3A87C898C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991" y="4672665"/>
                <a:ext cx="437374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左大括号 203">
            <a:extLst>
              <a:ext uri="{FF2B5EF4-FFF2-40B4-BE49-F238E27FC236}">
                <a16:creationId xmlns:a16="http://schemas.microsoft.com/office/drawing/2014/main" id="{5F6D6892-76B6-5411-A738-B4E2A2E4546B}"/>
              </a:ext>
            </a:extLst>
          </p:cNvPr>
          <p:cNvSpPr/>
          <p:nvPr/>
        </p:nvSpPr>
        <p:spPr>
          <a:xfrm>
            <a:off x="4897562" y="4602625"/>
            <a:ext cx="153111" cy="447856"/>
          </a:xfrm>
          <a:prstGeom prst="leftBrace">
            <a:avLst>
              <a:gd name="adj1" fmla="val 2446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AEA11B16-B643-8FB6-CFE6-E65084785866}"/>
                  </a:ext>
                </a:extLst>
              </p:cNvPr>
              <p:cNvSpPr txBox="1"/>
              <p:nvPr/>
            </p:nvSpPr>
            <p:spPr>
              <a:xfrm>
                <a:off x="5007358" y="4177273"/>
                <a:ext cx="6519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en-US" altLang="zh-CN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AEA11B16-B643-8FB6-CFE6-E65084785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358" y="4177273"/>
                <a:ext cx="651927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" name="左大括号 205">
            <a:extLst>
              <a:ext uri="{FF2B5EF4-FFF2-40B4-BE49-F238E27FC236}">
                <a16:creationId xmlns:a16="http://schemas.microsoft.com/office/drawing/2014/main" id="{40ABF491-E688-CF7A-776C-C87CC8FDBE56}"/>
              </a:ext>
            </a:extLst>
          </p:cNvPr>
          <p:cNvSpPr/>
          <p:nvPr/>
        </p:nvSpPr>
        <p:spPr>
          <a:xfrm rot="5400000">
            <a:off x="5211209" y="4292286"/>
            <a:ext cx="151611" cy="472846"/>
          </a:xfrm>
          <a:prstGeom prst="leftBrace">
            <a:avLst>
              <a:gd name="adj1" fmla="val 34140"/>
              <a:gd name="adj2" fmla="val 458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75A91A9B-7056-9540-977D-0A7B113AAA75}"/>
              </a:ext>
            </a:extLst>
          </p:cNvPr>
          <p:cNvSpPr txBox="1"/>
          <p:nvPr/>
        </p:nvSpPr>
        <p:spPr>
          <a:xfrm>
            <a:off x="2357706" y="5738135"/>
            <a:ext cx="1888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Global</a:t>
            </a:r>
            <a:r>
              <a:rPr kumimoji="1" lang="zh-CN" altLang="en-US" sz="1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kumimoji="1" lang="zh-CN" altLang="en-US" sz="14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3A010214-D804-C5C9-1801-283F1ED5A2FE}"/>
                  </a:ext>
                </a:extLst>
              </p:cNvPr>
              <p:cNvSpPr txBox="1"/>
              <p:nvPr/>
            </p:nvSpPr>
            <p:spPr>
              <a:xfrm>
                <a:off x="4598803" y="5090100"/>
                <a:ext cx="16898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Shared</a:t>
                </a:r>
                <a:r>
                  <a:rPr kumimoji="1" lang="zh-CN" altLang="en-US" sz="1400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400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Memory </a:t>
                </a:r>
                <a14:m>
                  <m:oMath xmlns:m="http://schemas.openxmlformats.org/officeDocument/2006/math">
                    <m:r>
                      <a:rPr kumimoji="1" lang="en-US" altLang="zh-CN" sz="1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𝑨𝒔</m:t>
                    </m:r>
                  </m:oMath>
                </a14:m>
                <a:endParaRPr kumimoji="1" lang="zh-CN" altLang="en-US" sz="14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3A010214-D804-C5C9-1801-283F1ED5A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803" y="5090100"/>
                <a:ext cx="1689854" cy="307777"/>
              </a:xfrm>
              <a:prstGeom prst="rect">
                <a:avLst/>
              </a:prstGeom>
              <a:blipFill>
                <a:blip r:embed="rId20"/>
                <a:stretch>
                  <a:fillRect l="-741" t="-4000" b="-2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48C02D4D-22F8-7A27-8825-5CAB41198D02}"/>
                  </a:ext>
                </a:extLst>
              </p:cNvPr>
              <p:cNvSpPr txBox="1"/>
              <p:nvPr/>
            </p:nvSpPr>
            <p:spPr>
              <a:xfrm>
                <a:off x="5607905" y="1031883"/>
                <a:ext cx="16306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Shared</a:t>
                </a:r>
                <a:r>
                  <a:rPr kumimoji="1" lang="zh-CN" altLang="en-US" sz="1400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400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Memory </a:t>
                </a:r>
                <a14:m>
                  <m:oMath xmlns:m="http://schemas.openxmlformats.org/officeDocument/2006/math">
                    <m:r>
                      <a:rPr kumimoji="1" lang="en-US" altLang="zh-CN" sz="1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𝑩𝒔</m:t>
                    </m:r>
                  </m:oMath>
                </a14:m>
                <a:endParaRPr kumimoji="1" lang="zh-CN" altLang="en-US" sz="14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48C02D4D-22F8-7A27-8825-5CAB41198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905" y="1031883"/>
                <a:ext cx="1630622" cy="307777"/>
              </a:xfrm>
              <a:prstGeom prst="rect">
                <a:avLst/>
              </a:prstGeom>
              <a:blipFill>
                <a:blip r:embed="rId21"/>
                <a:stretch>
                  <a:fillRect l="-775"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文本框 209">
            <a:extLst>
              <a:ext uri="{FF2B5EF4-FFF2-40B4-BE49-F238E27FC236}">
                <a16:creationId xmlns:a16="http://schemas.microsoft.com/office/drawing/2014/main" id="{AEF4CA5C-D6AA-3C63-D70E-1BC5128A700E}"/>
              </a:ext>
            </a:extLst>
          </p:cNvPr>
          <p:cNvSpPr txBox="1"/>
          <p:nvPr/>
        </p:nvSpPr>
        <p:spPr>
          <a:xfrm>
            <a:off x="6296373" y="5090100"/>
            <a:ext cx="868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rgbClr val="D88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kumimoji="1" lang="zh-CN" altLang="en-US" sz="1400" b="1" dirty="0">
              <a:solidFill>
                <a:srgbClr val="D883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4A16D353-4F7B-2588-5304-422CDA3B6782}"/>
                  </a:ext>
                </a:extLst>
              </p:cNvPr>
              <p:cNvSpPr txBox="1"/>
              <p:nvPr/>
            </p:nvSpPr>
            <p:spPr>
              <a:xfrm>
                <a:off x="6028971" y="4308996"/>
                <a:ext cx="25968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kumimoji="1" lang="en-US" altLang="zh-CN" sz="1600" b="0" dirty="0"/>
              </a:p>
            </p:txBody>
          </p:sp>
        </mc:Choice>
        <mc:Fallback xmlns="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4A16D353-4F7B-2588-5304-422CDA3B6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971" y="4308996"/>
                <a:ext cx="259686" cy="246221"/>
              </a:xfrm>
              <a:prstGeom prst="rect">
                <a:avLst/>
              </a:prstGeom>
              <a:blipFill>
                <a:blip r:embed="rId22"/>
                <a:stretch>
                  <a:fillRect l="-18182" r="-18182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直线箭头连接符 212">
            <a:extLst>
              <a:ext uri="{FF2B5EF4-FFF2-40B4-BE49-F238E27FC236}">
                <a16:creationId xmlns:a16="http://schemas.microsoft.com/office/drawing/2014/main" id="{B690D68A-2FF0-3668-208D-24620E2627C8}"/>
              </a:ext>
            </a:extLst>
          </p:cNvPr>
          <p:cNvCxnSpPr>
            <a:cxnSpLocks/>
          </p:cNvCxnSpPr>
          <p:nvPr/>
        </p:nvCxnSpPr>
        <p:spPr>
          <a:xfrm flipH="1">
            <a:off x="6998763" y="2004056"/>
            <a:ext cx="624257" cy="6505"/>
          </a:xfrm>
          <a:prstGeom prst="straightConnector1">
            <a:avLst/>
          </a:prstGeom>
          <a:ln w="22225">
            <a:solidFill>
              <a:srgbClr val="00B0F0"/>
            </a:solidFill>
            <a:prstDash val="dash"/>
            <a:headEnd w="sm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线箭头连接符 218">
            <a:extLst>
              <a:ext uri="{FF2B5EF4-FFF2-40B4-BE49-F238E27FC236}">
                <a16:creationId xmlns:a16="http://schemas.microsoft.com/office/drawing/2014/main" id="{23F19F76-D5C9-E453-5F84-D3AABB6C4E70}"/>
              </a:ext>
            </a:extLst>
          </p:cNvPr>
          <p:cNvCxnSpPr>
            <a:cxnSpLocks/>
          </p:cNvCxnSpPr>
          <p:nvPr/>
        </p:nvCxnSpPr>
        <p:spPr>
          <a:xfrm>
            <a:off x="3790226" y="4856614"/>
            <a:ext cx="624257" cy="6505"/>
          </a:xfrm>
          <a:prstGeom prst="straightConnector1">
            <a:avLst/>
          </a:prstGeom>
          <a:ln w="22225">
            <a:solidFill>
              <a:srgbClr val="00B0F0"/>
            </a:solidFill>
            <a:prstDash val="dash"/>
            <a:headEnd w="sm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文本框 219">
            <a:extLst>
              <a:ext uri="{FF2B5EF4-FFF2-40B4-BE49-F238E27FC236}">
                <a16:creationId xmlns:a16="http://schemas.microsoft.com/office/drawing/2014/main" id="{03271720-CDA4-C9CA-EC82-2C41E79B7DA7}"/>
              </a:ext>
            </a:extLst>
          </p:cNvPr>
          <p:cNvSpPr txBox="1"/>
          <p:nvPr/>
        </p:nvSpPr>
        <p:spPr>
          <a:xfrm>
            <a:off x="8697498" y="475507"/>
            <a:ext cx="1888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Global</a:t>
            </a:r>
            <a:r>
              <a:rPr kumimoji="1" lang="zh-CN" altLang="en-US" sz="1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kumimoji="1" lang="zh-CN" altLang="en-US" sz="14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3E91011F-564B-5504-5B13-56306B8F67CB}"/>
              </a:ext>
            </a:extLst>
          </p:cNvPr>
          <p:cNvSpPr txBox="1"/>
          <p:nvPr/>
        </p:nvSpPr>
        <p:spPr>
          <a:xfrm>
            <a:off x="8697498" y="5843732"/>
            <a:ext cx="1888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Global</a:t>
            </a:r>
            <a:r>
              <a:rPr kumimoji="1" lang="zh-CN" altLang="en-US" sz="1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kumimoji="1" lang="zh-CN" altLang="en-US" sz="14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2" name="直线箭头连接符 221">
            <a:extLst>
              <a:ext uri="{FF2B5EF4-FFF2-40B4-BE49-F238E27FC236}">
                <a16:creationId xmlns:a16="http://schemas.microsoft.com/office/drawing/2014/main" id="{048F7D0C-BEBE-CF1D-AE27-3B4C9BB032A2}"/>
              </a:ext>
            </a:extLst>
          </p:cNvPr>
          <p:cNvCxnSpPr>
            <a:cxnSpLocks/>
          </p:cNvCxnSpPr>
          <p:nvPr/>
        </p:nvCxnSpPr>
        <p:spPr>
          <a:xfrm flipH="1">
            <a:off x="6617732" y="3638220"/>
            <a:ext cx="2" cy="562494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headEnd w="sm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线箭头连接符 226">
            <a:extLst>
              <a:ext uri="{FF2B5EF4-FFF2-40B4-BE49-F238E27FC236}">
                <a16:creationId xmlns:a16="http://schemas.microsoft.com/office/drawing/2014/main" id="{CF344FF4-4496-BCA1-E486-CEEA42FC47AC}"/>
              </a:ext>
            </a:extLst>
          </p:cNvPr>
          <p:cNvCxnSpPr>
            <a:cxnSpLocks/>
          </p:cNvCxnSpPr>
          <p:nvPr/>
        </p:nvCxnSpPr>
        <p:spPr>
          <a:xfrm>
            <a:off x="5565206" y="4856614"/>
            <a:ext cx="409870" cy="0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headEnd w="sm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A42F4EF9-57D5-8819-6A40-595E41F01415}"/>
                  </a:ext>
                </a:extLst>
              </p:cNvPr>
              <p:cNvSpPr txBox="1"/>
              <p:nvPr/>
            </p:nvSpPr>
            <p:spPr>
              <a:xfrm>
                <a:off x="7231773" y="1714379"/>
                <a:ext cx="4416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kumimoji="1" lang="zh-CN" altLang="en-US" sz="1400" b="1" dirty="0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A42F4EF9-57D5-8819-6A40-595E41F01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773" y="1714379"/>
                <a:ext cx="441660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E8907970-0B02-3FE9-2505-97E2408360CE}"/>
                  </a:ext>
                </a:extLst>
              </p:cNvPr>
              <p:cNvSpPr txBox="1"/>
              <p:nvPr/>
            </p:nvSpPr>
            <p:spPr>
              <a:xfrm>
                <a:off x="3837575" y="4576796"/>
                <a:ext cx="4416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kumimoji="1" lang="zh-CN" altLang="en-US" sz="1400" b="1" dirty="0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E8907970-0B02-3FE9-2505-97E240836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575" y="4576796"/>
                <a:ext cx="441660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文本框 233">
                <a:extLst>
                  <a:ext uri="{FF2B5EF4-FFF2-40B4-BE49-F238E27FC236}">
                    <a16:creationId xmlns:a16="http://schemas.microsoft.com/office/drawing/2014/main" id="{52D2B439-28CF-035B-5BA6-0335BA569039}"/>
                  </a:ext>
                </a:extLst>
              </p:cNvPr>
              <p:cNvSpPr txBox="1"/>
              <p:nvPr/>
            </p:nvSpPr>
            <p:spPr>
              <a:xfrm>
                <a:off x="5514349" y="4576796"/>
                <a:ext cx="4416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𝟐</m:t>
                      </m:r>
                    </m:oMath>
                  </m:oMathPara>
                </a14:m>
                <a:endParaRPr kumimoji="1" lang="zh-CN" altLang="en-US" sz="14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4" name="文本框 233">
                <a:extLst>
                  <a:ext uri="{FF2B5EF4-FFF2-40B4-BE49-F238E27FC236}">
                    <a16:creationId xmlns:a16="http://schemas.microsoft.com/office/drawing/2014/main" id="{52D2B439-28CF-035B-5BA6-0335BA569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349" y="4576796"/>
                <a:ext cx="441660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BA6A7965-2E2F-00D8-F877-0CEDFCE16765}"/>
                  </a:ext>
                </a:extLst>
              </p:cNvPr>
              <p:cNvSpPr txBox="1"/>
              <p:nvPr/>
            </p:nvSpPr>
            <p:spPr>
              <a:xfrm>
                <a:off x="6517989" y="3727811"/>
                <a:ext cx="4416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𝟐</m:t>
                      </m:r>
                    </m:oMath>
                  </m:oMathPara>
                </a14:m>
                <a:endParaRPr kumimoji="1" lang="zh-CN" altLang="en-US" sz="14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BA6A7965-2E2F-00D8-F877-0CEDFCE16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989" y="3727811"/>
                <a:ext cx="441660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左大括号 235">
            <a:extLst>
              <a:ext uri="{FF2B5EF4-FFF2-40B4-BE49-F238E27FC236}">
                <a16:creationId xmlns:a16="http://schemas.microsoft.com/office/drawing/2014/main" id="{FAC12C6C-567C-86BD-A8B4-8448001890E0}"/>
              </a:ext>
            </a:extLst>
          </p:cNvPr>
          <p:cNvSpPr/>
          <p:nvPr/>
        </p:nvSpPr>
        <p:spPr>
          <a:xfrm flipH="1">
            <a:off x="8690455" y="4602625"/>
            <a:ext cx="153111" cy="447856"/>
          </a:xfrm>
          <a:prstGeom prst="leftBrace">
            <a:avLst>
              <a:gd name="adj1" fmla="val 2446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7" name="左大括号 236">
            <a:extLst>
              <a:ext uri="{FF2B5EF4-FFF2-40B4-BE49-F238E27FC236}">
                <a16:creationId xmlns:a16="http://schemas.microsoft.com/office/drawing/2014/main" id="{4C609BCE-9790-53BC-8B72-016951C2304C}"/>
              </a:ext>
            </a:extLst>
          </p:cNvPr>
          <p:cNvSpPr/>
          <p:nvPr/>
        </p:nvSpPr>
        <p:spPr>
          <a:xfrm rot="16200000" flipV="1">
            <a:off x="8330607" y="4841239"/>
            <a:ext cx="156196" cy="572667"/>
          </a:xfrm>
          <a:prstGeom prst="leftBrace">
            <a:avLst>
              <a:gd name="adj1" fmla="val 34140"/>
              <a:gd name="adj2" fmla="val 458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AA046B78-7904-0C20-4B81-3473E00D26F0}"/>
                  </a:ext>
                </a:extLst>
              </p:cNvPr>
              <p:cNvSpPr txBox="1"/>
              <p:nvPr/>
            </p:nvSpPr>
            <p:spPr>
              <a:xfrm>
                <a:off x="8809025" y="4672665"/>
                <a:ext cx="4373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zh-CN" sz="14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en-US" altLang="zh-CN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AA046B78-7904-0C20-4B81-3473E00D2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025" y="4672665"/>
                <a:ext cx="437374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文本框 238">
                <a:extLst>
                  <a:ext uri="{FF2B5EF4-FFF2-40B4-BE49-F238E27FC236}">
                    <a16:creationId xmlns:a16="http://schemas.microsoft.com/office/drawing/2014/main" id="{4E5B7DC2-580B-8016-F842-07CADCD2F232}"/>
                  </a:ext>
                </a:extLst>
              </p:cNvPr>
              <p:cNvSpPr txBox="1"/>
              <p:nvPr/>
            </p:nvSpPr>
            <p:spPr>
              <a:xfrm>
                <a:off x="8115083" y="5170052"/>
                <a:ext cx="6519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en-US" altLang="zh-CN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9" name="文本框 238">
                <a:extLst>
                  <a:ext uri="{FF2B5EF4-FFF2-40B4-BE49-F238E27FC236}">
                    <a16:creationId xmlns:a16="http://schemas.microsoft.com/office/drawing/2014/main" id="{4E5B7DC2-580B-8016-F842-07CADCD2F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083" y="5170052"/>
                <a:ext cx="651927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F27C0F48-0317-CA53-744C-551625BF9F40}"/>
              </a:ext>
            </a:extLst>
          </p:cNvPr>
          <p:cNvCxnSpPr>
            <a:cxnSpLocks/>
          </p:cNvCxnSpPr>
          <p:nvPr/>
        </p:nvCxnSpPr>
        <p:spPr>
          <a:xfrm>
            <a:off x="7281857" y="4035588"/>
            <a:ext cx="223044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1FC3F6D6-FF6F-C41B-DAE1-8FF1004A6F97}"/>
              </a:ext>
            </a:extLst>
          </p:cNvPr>
          <p:cNvCxnSpPr>
            <a:cxnSpLocks/>
          </p:cNvCxnSpPr>
          <p:nvPr/>
        </p:nvCxnSpPr>
        <p:spPr>
          <a:xfrm>
            <a:off x="7107686" y="4211140"/>
            <a:ext cx="0" cy="1496475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6BE28E2-792D-BF3C-8B89-D6D95A172316}"/>
                  </a:ext>
                </a:extLst>
              </p:cNvPr>
              <p:cNvSpPr txBox="1"/>
              <p:nvPr/>
            </p:nvSpPr>
            <p:spPr>
              <a:xfrm>
                <a:off x="8995317" y="3613576"/>
                <a:ext cx="651927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6BE28E2-792D-BF3C-8B89-D6D95A172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317" y="3613576"/>
                <a:ext cx="651927" cy="391261"/>
              </a:xfrm>
              <a:prstGeom prst="rect">
                <a:avLst/>
              </a:prstGeom>
              <a:blipFill>
                <a:blip r:embed="rId30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62F265B-CC69-CF14-51D9-ECFE6C57C226}"/>
                  </a:ext>
                </a:extLst>
              </p:cNvPr>
              <p:cNvSpPr txBox="1"/>
              <p:nvPr/>
            </p:nvSpPr>
            <p:spPr>
              <a:xfrm>
                <a:off x="6537017" y="5339703"/>
                <a:ext cx="6519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62F265B-CC69-CF14-51D9-ECFE6C57C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017" y="5339703"/>
                <a:ext cx="651927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C871C6EF-5DE8-F7E4-41A3-FFDC55EC85A8}"/>
                  </a:ext>
                </a:extLst>
              </p:cNvPr>
              <p:cNvSpPr txBox="1"/>
              <p:nvPr/>
            </p:nvSpPr>
            <p:spPr>
              <a:xfrm>
                <a:off x="1520014" y="4079853"/>
                <a:ext cx="5492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400" b="0" i="0" dirty="0" smtClean="0">
                              <a:latin typeface="Cambria Math" panose="02040503050406030204" pitchFamily="18" charset="0"/>
                            </a:rPr>
                            <m:t>pos</m:t>
                          </m:r>
                        </m:e>
                        <m:sub>
                          <m:r>
                            <a:rPr kumimoji="1" lang="en-US" altLang="zh-CN" sz="1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C871C6EF-5DE8-F7E4-41A3-FFDC55EC8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014" y="4079853"/>
                <a:ext cx="549266" cy="307777"/>
              </a:xfrm>
              <a:prstGeom prst="rect">
                <a:avLst/>
              </a:prstGeom>
              <a:blipFill>
                <a:blip r:embed="rId3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7CF19F6D-EBDA-FDBA-87EF-FC14A738A0EE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1794647" y="4387630"/>
            <a:ext cx="652793" cy="21499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2B4A375-0711-3390-EB46-9CD0F85A7F7D}"/>
                  </a:ext>
                </a:extLst>
              </p:cNvPr>
              <p:cNvSpPr txBox="1"/>
              <p:nvPr/>
            </p:nvSpPr>
            <p:spPr>
              <a:xfrm>
                <a:off x="7167831" y="352426"/>
                <a:ext cx="5492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400" b="0" i="0" dirty="0" smtClean="0">
                              <a:latin typeface="Cambria Math" panose="02040503050406030204" pitchFamily="18" charset="0"/>
                            </a:rPr>
                            <m:t>pos</m:t>
                          </m:r>
                        </m:e>
                        <m:sub>
                          <m:r>
                            <a:rPr kumimoji="1" lang="en-US" altLang="zh-CN" sz="14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2B4A375-0711-3390-EB46-9CD0F85A7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831" y="352426"/>
                <a:ext cx="549266" cy="307777"/>
              </a:xfrm>
              <a:prstGeom prst="rect">
                <a:avLst/>
              </a:prstGeom>
              <a:blipFill>
                <a:blip r:embed="rId3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86EAC316-0804-BE42-7905-B125B6EE8F0C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7442464" y="660203"/>
            <a:ext cx="679033" cy="327888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9D1925C-C374-9C79-FC7F-805E1B96B55F}"/>
                  </a:ext>
                </a:extLst>
              </p:cNvPr>
              <p:cNvSpPr txBox="1"/>
              <p:nvPr/>
            </p:nvSpPr>
            <p:spPr>
              <a:xfrm>
                <a:off x="7221705" y="3541105"/>
                <a:ext cx="5492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400" b="0" i="0" dirty="0" smtClean="0">
                              <a:latin typeface="Cambria Math" panose="02040503050406030204" pitchFamily="18" charset="0"/>
                            </a:rPr>
                            <m:t>pos</m:t>
                          </m:r>
                        </m:e>
                        <m:sub>
                          <m:r>
                            <a:rPr kumimoji="1" lang="en-US" altLang="zh-CN" sz="14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9D1925C-C374-9C79-FC7F-805E1B96B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05" y="3541105"/>
                <a:ext cx="549266" cy="307777"/>
              </a:xfrm>
              <a:prstGeom prst="rect">
                <a:avLst/>
              </a:prstGeom>
              <a:blipFill>
                <a:blip r:embed="rId3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863AF161-CC42-DC86-FE2C-3CF69659C1F4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7496338" y="3848882"/>
            <a:ext cx="618745" cy="746109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948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>
            <a:extLst>
              <a:ext uri="{FF2B5EF4-FFF2-40B4-BE49-F238E27FC236}">
                <a16:creationId xmlns:a16="http://schemas.microsoft.com/office/drawing/2014/main" id="{A7E55FD1-E755-EFBF-0CA7-0C8369671376}"/>
              </a:ext>
            </a:extLst>
          </p:cNvPr>
          <p:cNvSpPr/>
          <p:nvPr/>
        </p:nvSpPr>
        <p:spPr>
          <a:xfrm>
            <a:off x="2432665" y="1485294"/>
            <a:ext cx="2336789" cy="1657834"/>
          </a:xfrm>
          <a:prstGeom prst="rect">
            <a:avLst/>
          </a:prstGeom>
          <a:solidFill>
            <a:srgbClr val="9BCD9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83DDD800-1E2D-FF9B-FBA2-BCA0489664F3}"/>
              </a:ext>
            </a:extLst>
          </p:cNvPr>
          <p:cNvSpPr/>
          <p:nvPr/>
        </p:nvSpPr>
        <p:spPr>
          <a:xfrm flipH="1">
            <a:off x="623518" y="3312462"/>
            <a:ext cx="1657835" cy="16578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AC55919E-7C3C-3003-EAC1-4EB79A7D485F}"/>
              </a:ext>
            </a:extLst>
          </p:cNvPr>
          <p:cNvCxnSpPr/>
          <p:nvPr/>
        </p:nvCxnSpPr>
        <p:spPr>
          <a:xfrm>
            <a:off x="2427372" y="1220383"/>
            <a:ext cx="2212450" cy="0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EC2BCFB-C332-119D-C801-73A39771434C}"/>
                  </a:ext>
                </a:extLst>
              </p:cNvPr>
              <p:cNvSpPr txBox="1"/>
              <p:nvPr/>
            </p:nvSpPr>
            <p:spPr>
              <a:xfrm>
                <a:off x="3388461" y="860844"/>
                <a:ext cx="3064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EC2BCFB-C332-119D-C801-73A397714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461" y="860844"/>
                <a:ext cx="306431" cy="276999"/>
              </a:xfrm>
              <a:prstGeom prst="rect">
                <a:avLst/>
              </a:prstGeom>
              <a:blipFill>
                <a:blip r:embed="rId3"/>
                <a:stretch>
                  <a:fillRect l="-12000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1A26E765-2EAB-CA48-FF75-C8B07119BFC1}"/>
              </a:ext>
            </a:extLst>
          </p:cNvPr>
          <p:cNvCxnSpPr>
            <a:cxnSpLocks/>
          </p:cNvCxnSpPr>
          <p:nvPr/>
        </p:nvCxnSpPr>
        <p:spPr>
          <a:xfrm>
            <a:off x="2259244" y="1485294"/>
            <a:ext cx="0" cy="1657834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BC93ED23-A201-8D56-72BA-D2B19F80DB82}"/>
              </a:ext>
            </a:extLst>
          </p:cNvPr>
          <p:cNvCxnSpPr>
            <a:cxnSpLocks/>
          </p:cNvCxnSpPr>
          <p:nvPr/>
        </p:nvCxnSpPr>
        <p:spPr>
          <a:xfrm>
            <a:off x="623518" y="3143128"/>
            <a:ext cx="1657835" cy="0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7F96DF4-0ACC-E771-F60B-F20E7E742F12}"/>
                  </a:ext>
                </a:extLst>
              </p:cNvPr>
              <p:cNvSpPr txBox="1"/>
              <p:nvPr/>
            </p:nvSpPr>
            <p:spPr>
              <a:xfrm>
                <a:off x="1906989" y="2754898"/>
                <a:ext cx="3007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7F96DF4-0ACC-E771-F60B-F20E7E742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989" y="2754898"/>
                <a:ext cx="300723" cy="276999"/>
              </a:xfrm>
              <a:prstGeom prst="rect">
                <a:avLst/>
              </a:prstGeom>
              <a:blipFill>
                <a:blip r:embed="rId4"/>
                <a:stretch>
                  <a:fillRect l="-16667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3132391C-403A-A25E-9642-C799F8851927}"/>
              </a:ext>
            </a:extLst>
          </p:cNvPr>
          <p:cNvCxnSpPr>
            <a:cxnSpLocks/>
          </p:cNvCxnSpPr>
          <p:nvPr/>
        </p:nvCxnSpPr>
        <p:spPr>
          <a:xfrm flipV="1">
            <a:off x="444418" y="3275483"/>
            <a:ext cx="0" cy="1731786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3386BB9-EB20-63F9-C8AA-BF5604898876}"/>
                  </a:ext>
                </a:extLst>
              </p:cNvPr>
              <p:cNvSpPr txBox="1"/>
              <p:nvPr/>
            </p:nvSpPr>
            <p:spPr>
              <a:xfrm>
                <a:off x="92110" y="3929078"/>
                <a:ext cx="3409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3386BB9-EB20-63F9-C8AA-BF5604898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0" y="3929078"/>
                <a:ext cx="340927" cy="276999"/>
              </a:xfrm>
              <a:prstGeom prst="rect">
                <a:avLst/>
              </a:prstGeom>
              <a:blipFill>
                <a:blip r:embed="rId5"/>
                <a:stretch>
                  <a:fillRect l="-14286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5C1C001-7A24-EEE3-9DF3-D1CAAAC6948B}"/>
                  </a:ext>
                </a:extLst>
              </p:cNvPr>
              <p:cNvSpPr/>
              <p:nvPr/>
            </p:nvSpPr>
            <p:spPr>
              <a:xfrm flipH="1">
                <a:off x="2444305" y="3312461"/>
                <a:ext cx="581289" cy="8289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2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Warp</m:t>
                          </m:r>
                        </m:e>
                        <m:sub>
                          <m:r>
                            <a:rPr kumimoji="1" lang="en-US" altLang="zh-CN" sz="12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5C1C001-7A24-EEE3-9DF3-D1CAAAC694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44305" y="3312461"/>
                <a:ext cx="581289" cy="828917"/>
              </a:xfrm>
              <a:prstGeom prst="rect">
                <a:avLst/>
              </a:prstGeom>
              <a:blipFill>
                <a:blip r:embed="rId6"/>
                <a:stretch>
                  <a:fillRect l="-21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57FD3781-0ACE-901A-053F-8F9F74FC8D95}"/>
                  </a:ext>
                </a:extLst>
              </p:cNvPr>
              <p:cNvSpPr/>
              <p:nvPr/>
            </p:nvSpPr>
            <p:spPr>
              <a:xfrm flipH="1">
                <a:off x="2444305" y="4141376"/>
                <a:ext cx="581289" cy="8289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2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Warp</m:t>
                          </m:r>
                        </m:e>
                        <m:sub>
                          <m:r>
                            <a:rPr kumimoji="1" lang="en-US" altLang="zh-CN" sz="12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57FD3781-0ACE-901A-053F-8F9F74FC8D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44305" y="4141376"/>
                <a:ext cx="581289" cy="828917"/>
              </a:xfrm>
              <a:prstGeom prst="rect">
                <a:avLst/>
              </a:prstGeom>
              <a:blipFill>
                <a:blip r:embed="rId7"/>
                <a:stretch>
                  <a:fillRect l="-21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9BA205E3-5E19-532D-F926-52B2C53549DB}"/>
                  </a:ext>
                </a:extLst>
              </p:cNvPr>
              <p:cNvSpPr/>
              <p:nvPr/>
            </p:nvSpPr>
            <p:spPr>
              <a:xfrm flipH="1">
                <a:off x="3025594" y="3312461"/>
                <a:ext cx="581289" cy="82891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2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Warp</m:t>
                          </m:r>
                        </m:e>
                        <m:sub>
                          <m:r>
                            <a:rPr kumimoji="1" lang="en-US" altLang="zh-CN" sz="12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9BA205E3-5E19-532D-F926-52B2C5354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25594" y="3312461"/>
                <a:ext cx="581289" cy="8289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D768231E-8C36-3133-513E-2E86544006EA}"/>
                  </a:ext>
                </a:extLst>
              </p:cNvPr>
              <p:cNvSpPr/>
              <p:nvPr/>
            </p:nvSpPr>
            <p:spPr>
              <a:xfrm flipH="1">
                <a:off x="3025594" y="4141376"/>
                <a:ext cx="581289" cy="8289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2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Warp</m:t>
                          </m:r>
                        </m:e>
                        <m:sub>
                          <m:r>
                            <a:rPr kumimoji="1" lang="en-US" altLang="zh-CN" sz="12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D768231E-8C36-3133-513E-2E86544006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25594" y="4141376"/>
                <a:ext cx="581289" cy="8289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370E0D43-906F-356F-3EB9-B3025A48CE73}"/>
                  </a:ext>
                </a:extLst>
              </p:cNvPr>
              <p:cNvSpPr/>
              <p:nvPr/>
            </p:nvSpPr>
            <p:spPr>
              <a:xfrm flipH="1">
                <a:off x="3606876" y="3312461"/>
                <a:ext cx="581289" cy="8289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2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Warp</m:t>
                          </m:r>
                        </m:e>
                        <m:sub>
                          <m:r>
                            <a:rPr kumimoji="1" lang="en-US" altLang="zh-CN" sz="12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370E0D43-906F-356F-3EB9-B3025A48CE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606876" y="3312461"/>
                <a:ext cx="581289" cy="8289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F89DDF2A-1ECB-5544-5A71-C62E0B63113B}"/>
                  </a:ext>
                </a:extLst>
              </p:cNvPr>
              <p:cNvSpPr/>
              <p:nvPr/>
            </p:nvSpPr>
            <p:spPr>
              <a:xfrm flipH="1">
                <a:off x="3606876" y="4141376"/>
                <a:ext cx="581289" cy="8289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2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Warp</m:t>
                          </m:r>
                        </m:e>
                        <m:sub>
                          <m:r>
                            <a:rPr kumimoji="1" lang="en-US" altLang="zh-CN" sz="12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F89DDF2A-1ECB-5544-5A71-C62E0B6311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606876" y="4141376"/>
                <a:ext cx="581289" cy="82891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6EF8FC34-E52C-49C9-7B3E-CFD08A6CB0D6}"/>
                  </a:ext>
                </a:extLst>
              </p:cNvPr>
              <p:cNvSpPr/>
              <p:nvPr/>
            </p:nvSpPr>
            <p:spPr>
              <a:xfrm flipH="1">
                <a:off x="4188165" y="3312461"/>
                <a:ext cx="581289" cy="8289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2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Warp</m:t>
                          </m:r>
                        </m:e>
                        <m:sub>
                          <m:r>
                            <a:rPr kumimoji="1" lang="en-US" altLang="zh-CN" sz="12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6EF8FC34-E52C-49C9-7B3E-CFD08A6CB0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188165" y="3312461"/>
                <a:ext cx="581289" cy="828917"/>
              </a:xfrm>
              <a:prstGeom prst="rect">
                <a:avLst/>
              </a:prstGeom>
              <a:blipFill>
                <a:blip r:embed="rId12"/>
                <a:stretch>
                  <a:fillRect l="-21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7BA18AB2-2171-9DED-A2E7-B82F44432F65}"/>
                  </a:ext>
                </a:extLst>
              </p:cNvPr>
              <p:cNvSpPr/>
              <p:nvPr/>
            </p:nvSpPr>
            <p:spPr>
              <a:xfrm flipH="1">
                <a:off x="4188165" y="4141376"/>
                <a:ext cx="581289" cy="8289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2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Warp</m:t>
                          </m:r>
                        </m:e>
                        <m:sub>
                          <m:r>
                            <a:rPr kumimoji="1" lang="en-US" altLang="zh-CN" sz="12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7BA18AB2-2171-9DED-A2E7-B82F44432F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188165" y="4141376"/>
                <a:ext cx="581289" cy="828917"/>
              </a:xfrm>
              <a:prstGeom prst="rect">
                <a:avLst/>
              </a:prstGeom>
              <a:blipFill>
                <a:blip r:embed="rId13"/>
                <a:stretch>
                  <a:fillRect l="-21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文本框 87">
            <a:extLst>
              <a:ext uri="{FF2B5EF4-FFF2-40B4-BE49-F238E27FC236}">
                <a16:creationId xmlns:a16="http://schemas.microsoft.com/office/drawing/2014/main" id="{22B71DD8-DF8F-1FEB-F463-98FCE8C319DC}"/>
              </a:ext>
            </a:extLst>
          </p:cNvPr>
          <p:cNvSpPr txBox="1"/>
          <p:nvPr/>
        </p:nvSpPr>
        <p:spPr>
          <a:xfrm>
            <a:off x="601409" y="5034152"/>
            <a:ext cx="1657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A Tile</a:t>
            </a:r>
            <a:endParaRPr kumimoji="1"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14C6556F-34FB-FBE5-9B01-C3A790EAD6D0}"/>
              </a:ext>
            </a:extLst>
          </p:cNvPr>
          <p:cNvSpPr txBox="1"/>
          <p:nvPr/>
        </p:nvSpPr>
        <p:spPr>
          <a:xfrm>
            <a:off x="4588431" y="2144934"/>
            <a:ext cx="982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B Tile</a:t>
            </a:r>
            <a:endParaRPr kumimoji="1"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C52DFE7-ADA2-E1C7-EF08-999037E3C24A}"/>
              </a:ext>
            </a:extLst>
          </p:cNvPr>
          <p:cNvSpPr/>
          <p:nvPr/>
        </p:nvSpPr>
        <p:spPr>
          <a:xfrm flipH="1">
            <a:off x="862254" y="3312461"/>
            <a:ext cx="118205" cy="82891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1F760DD-9E46-80BC-6B2A-390673875E52}"/>
              </a:ext>
            </a:extLst>
          </p:cNvPr>
          <p:cNvSpPr/>
          <p:nvPr/>
        </p:nvSpPr>
        <p:spPr>
          <a:xfrm rot="5400000" flipH="1">
            <a:off x="3261597" y="1849827"/>
            <a:ext cx="109275" cy="58128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4BA4E96E-847E-C51F-3E01-498C570C6472}"/>
              </a:ext>
            </a:extLst>
          </p:cNvPr>
          <p:cNvSpPr txBox="1"/>
          <p:nvPr/>
        </p:nvSpPr>
        <p:spPr>
          <a:xfrm>
            <a:off x="3987653" y="5034152"/>
            <a:ext cx="982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C Tile</a:t>
            </a:r>
            <a:endParaRPr kumimoji="1"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" name="直线箭头连接符 1">
            <a:extLst>
              <a:ext uri="{FF2B5EF4-FFF2-40B4-BE49-F238E27FC236}">
                <a16:creationId xmlns:a16="http://schemas.microsoft.com/office/drawing/2014/main" id="{5ADD067B-A344-2303-5841-684A2C273E1A}"/>
              </a:ext>
            </a:extLst>
          </p:cNvPr>
          <p:cNvCxnSpPr/>
          <p:nvPr/>
        </p:nvCxnSpPr>
        <p:spPr>
          <a:xfrm>
            <a:off x="2427372" y="1380947"/>
            <a:ext cx="2212450" cy="0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500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D926E81-80E5-0160-E93C-418FF62E334E}"/>
              </a:ext>
            </a:extLst>
          </p:cNvPr>
          <p:cNvGrpSpPr/>
          <p:nvPr/>
        </p:nvGrpSpPr>
        <p:grpSpPr>
          <a:xfrm>
            <a:off x="7625800" y="4584934"/>
            <a:ext cx="905329" cy="448129"/>
            <a:chOff x="3236473" y="1510064"/>
            <a:chExt cx="905329" cy="44812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9B58AAD-CD08-E52D-6705-05DA358ED5B0}"/>
                </a:ext>
              </a:extLst>
            </p:cNvPr>
            <p:cNvSpPr/>
            <p:nvPr/>
          </p:nvSpPr>
          <p:spPr>
            <a:xfrm>
              <a:off x="3236473" y="1510064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8E9EEAB-1359-72F1-34B8-B856BBDAE1AC}"/>
                </a:ext>
              </a:extLst>
            </p:cNvPr>
            <p:cNvSpPr/>
            <p:nvPr/>
          </p:nvSpPr>
          <p:spPr>
            <a:xfrm>
              <a:off x="3349639" y="1510064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9BE44D6-D84E-A68A-6C9A-1291CCDF8CBF}"/>
                </a:ext>
              </a:extLst>
            </p:cNvPr>
            <p:cNvSpPr/>
            <p:nvPr/>
          </p:nvSpPr>
          <p:spPr>
            <a:xfrm>
              <a:off x="3462805" y="1510064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0C43A15-6AB4-B88F-4F19-5A9D63855AD9}"/>
                </a:ext>
              </a:extLst>
            </p:cNvPr>
            <p:cNvSpPr/>
            <p:nvPr/>
          </p:nvSpPr>
          <p:spPr>
            <a:xfrm>
              <a:off x="3575971" y="1510064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C74153A-31D8-8F15-6DAE-1185AA5E1B2C}"/>
                </a:ext>
              </a:extLst>
            </p:cNvPr>
            <p:cNvSpPr/>
            <p:nvPr/>
          </p:nvSpPr>
          <p:spPr>
            <a:xfrm>
              <a:off x="3689138" y="1510064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CD6CF55-1B2B-3432-2182-844ECDE9E97C}"/>
                </a:ext>
              </a:extLst>
            </p:cNvPr>
            <p:cNvSpPr/>
            <p:nvPr/>
          </p:nvSpPr>
          <p:spPr>
            <a:xfrm>
              <a:off x="3802304" y="1510064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CF68530-C1E9-79AA-64C8-39DA6B6ABC55}"/>
                </a:ext>
              </a:extLst>
            </p:cNvPr>
            <p:cNvSpPr/>
            <p:nvPr/>
          </p:nvSpPr>
          <p:spPr>
            <a:xfrm>
              <a:off x="3915470" y="1510064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C345E5C-E014-5A64-5182-710FBB5CFBB4}"/>
                </a:ext>
              </a:extLst>
            </p:cNvPr>
            <p:cNvSpPr/>
            <p:nvPr/>
          </p:nvSpPr>
          <p:spPr>
            <a:xfrm>
              <a:off x="4028636" y="1510064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35EA3F6-3275-9505-2546-8D725C1816C8}"/>
                </a:ext>
              </a:extLst>
            </p:cNvPr>
            <p:cNvSpPr/>
            <p:nvPr/>
          </p:nvSpPr>
          <p:spPr>
            <a:xfrm>
              <a:off x="3236473" y="1621856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E37AF05-6458-BF9B-AF27-7F2F932DE4C7}"/>
                </a:ext>
              </a:extLst>
            </p:cNvPr>
            <p:cNvSpPr/>
            <p:nvPr/>
          </p:nvSpPr>
          <p:spPr>
            <a:xfrm>
              <a:off x="3349639" y="1621856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E49B7F0-CF04-F7C1-0BB9-E1CD708EE37F}"/>
                </a:ext>
              </a:extLst>
            </p:cNvPr>
            <p:cNvSpPr/>
            <p:nvPr/>
          </p:nvSpPr>
          <p:spPr>
            <a:xfrm>
              <a:off x="3462805" y="1621856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CC8657A-350C-200D-E84A-060D7B100D28}"/>
                </a:ext>
              </a:extLst>
            </p:cNvPr>
            <p:cNvSpPr/>
            <p:nvPr/>
          </p:nvSpPr>
          <p:spPr>
            <a:xfrm>
              <a:off x="3575971" y="1621856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9143798-EDC1-B74E-C626-6A04685FBC22}"/>
                </a:ext>
              </a:extLst>
            </p:cNvPr>
            <p:cNvSpPr/>
            <p:nvPr/>
          </p:nvSpPr>
          <p:spPr>
            <a:xfrm>
              <a:off x="3689138" y="1621856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87EA93A-F51B-0EA3-7DF1-3F8521BF8C09}"/>
                </a:ext>
              </a:extLst>
            </p:cNvPr>
            <p:cNvSpPr/>
            <p:nvPr/>
          </p:nvSpPr>
          <p:spPr>
            <a:xfrm>
              <a:off x="3802304" y="1621856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373E5650-4C29-623F-CE90-6DA341FAEB48}"/>
                </a:ext>
              </a:extLst>
            </p:cNvPr>
            <p:cNvSpPr/>
            <p:nvPr/>
          </p:nvSpPr>
          <p:spPr>
            <a:xfrm>
              <a:off x="3915470" y="1621856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EB8C3C88-4CE8-41D3-36DB-525DEA8AE7A6}"/>
                </a:ext>
              </a:extLst>
            </p:cNvPr>
            <p:cNvSpPr/>
            <p:nvPr/>
          </p:nvSpPr>
          <p:spPr>
            <a:xfrm>
              <a:off x="4028636" y="1621856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0B22459-66C0-932D-C3EA-F12A85B6A587}"/>
                </a:ext>
              </a:extLst>
            </p:cNvPr>
            <p:cNvSpPr/>
            <p:nvPr/>
          </p:nvSpPr>
          <p:spPr>
            <a:xfrm>
              <a:off x="3236473" y="1734129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3B2CFA45-F9E2-7E3C-0CF3-52F30B9B48C9}"/>
                </a:ext>
              </a:extLst>
            </p:cNvPr>
            <p:cNvSpPr/>
            <p:nvPr/>
          </p:nvSpPr>
          <p:spPr>
            <a:xfrm>
              <a:off x="3349639" y="1734129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3909054E-244D-5080-2CFA-524D00A9EE4E}"/>
                </a:ext>
              </a:extLst>
            </p:cNvPr>
            <p:cNvSpPr/>
            <p:nvPr/>
          </p:nvSpPr>
          <p:spPr>
            <a:xfrm>
              <a:off x="3462805" y="1734129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5AE49AB0-3D58-0B1A-AF20-208AA422258F}"/>
                </a:ext>
              </a:extLst>
            </p:cNvPr>
            <p:cNvSpPr/>
            <p:nvPr/>
          </p:nvSpPr>
          <p:spPr>
            <a:xfrm>
              <a:off x="3575971" y="1734129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1F80730-F699-F8D3-99C9-EA844474059E}"/>
                </a:ext>
              </a:extLst>
            </p:cNvPr>
            <p:cNvSpPr/>
            <p:nvPr/>
          </p:nvSpPr>
          <p:spPr>
            <a:xfrm>
              <a:off x="3689138" y="1734129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C6BF1C7B-7B1F-27FB-BE69-E6136748F4A4}"/>
                </a:ext>
              </a:extLst>
            </p:cNvPr>
            <p:cNvSpPr/>
            <p:nvPr/>
          </p:nvSpPr>
          <p:spPr>
            <a:xfrm>
              <a:off x="3802304" y="1734129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BB5FB7F-E745-E301-7962-D9DC2A411890}"/>
                </a:ext>
              </a:extLst>
            </p:cNvPr>
            <p:cNvSpPr/>
            <p:nvPr/>
          </p:nvSpPr>
          <p:spPr>
            <a:xfrm>
              <a:off x="3915470" y="1734129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1B4E331A-18CB-2D16-73FA-A67A03EAF4BB}"/>
                </a:ext>
              </a:extLst>
            </p:cNvPr>
            <p:cNvSpPr/>
            <p:nvPr/>
          </p:nvSpPr>
          <p:spPr>
            <a:xfrm>
              <a:off x="4028636" y="1734129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5F3047A6-6791-125C-695C-88506CA31704}"/>
                </a:ext>
              </a:extLst>
            </p:cNvPr>
            <p:cNvSpPr/>
            <p:nvPr/>
          </p:nvSpPr>
          <p:spPr>
            <a:xfrm>
              <a:off x="3236473" y="1845921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CEF4E7C4-8023-2560-A8E5-E94E80238438}"/>
                </a:ext>
              </a:extLst>
            </p:cNvPr>
            <p:cNvSpPr/>
            <p:nvPr/>
          </p:nvSpPr>
          <p:spPr>
            <a:xfrm>
              <a:off x="3349639" y="1845921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12B32098-8AE3-7458-3E06-A323E97AC379}"/>
                </a:ext>
              </a:extLst>
            </p:cNvPr>
            <p:cNvSpPr/>
            <p:nvPr/>
          </p:nvSpPr>
          <p:spPr>
            <a:xfrm>
              <a:off x="3462805" y="1845921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329C9947-370B-E334-7FC8-ADA3237A32F5}"/>
                </a:ext>
              </a:extLst>
            </p:cNvPr>
            <p:cNvSpPr/>
            <p:nvPr/>
          </p:nvSpPr>
          <p:spPr>
            <a:xfrm>
              <a:off x="3575971" y="1845921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CDE0C15D-192B-1935-6E63-8926B6DBC66C}"/>
                </a:ext>
              </a:extLst>
            </p:cNvPr>
            <p:cNvSpPr/>
            <p:nvPr/>
          </p:nvSpPr>
          <p:spPr>
            <a:xfrm>
              <a:off x="3689138" y="1845921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F08B4D34-0AAF-C358-9057-3B6DB97652E4}"/>
                </a:ext>
              </a:extLst>
            </p:cNvPr>
            <p:cNvSpPr/>
            <p:nvPr/>
          </p:nvSpPr>
          <p:spPr>
            <a:xfrm>
              <a:off x="3802304" y="1845921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8BF034AE-CFF7-4978-6137-F0820F6C1DAB}"/>
                </a:ext>
              </a:extLst>
            </p:cNvPr>
            <p:cNvSpPr/>
            <p:nvPr/>
          </p:nvSpPr>
          <p:spPr>
            <a:xfrm>
              <a:off x="3915470" y="1845921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B25A9C56-A5DC-EAB0-059A-37FA477A8ED9}"/>
                </a:ext>
              </a:extLst>
            </p:cNvPr>
            <p:cNvSpPr/>
            <p:nvPr/>
          </p:nvSpPr>
          <p:spPr>
            <a:xfrm>
              <a:off x="4028636" y="1845921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AE596051-7B70-D203-6239-F9B4E1350482}"/>
                </a:ext>
              </a:extLst>
            </p:cNvPr>
            <p:cNvSpPr/>
            <p:nvPr/>
          </p:nvSpPr>
          <p:spPr>
            <a:xfrm>
              <a:off x="3236473" y="1510064"/>
              <a:ext cx="905329" cy="44812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29" name="组合 328">
            <a:extLst>
              <a:ext uri="{FF2B5EF4-FFF2-40B4-BE49-F238E27FC236}">
                <a16:creationId xmlns:a16="http://schemas.microsoft.com/office/drawing/2014/main" id="{D0A5AB2A-72A7-8099-9226-EF0E708DB96A}"/>
              </a:ext>
            </a:extLst>
          </p:cNvPr>
          <p:cNvGrpSpPr/>
          <p:nvPr/>
        </p:nvGrpSpPr>
        <p:grpSpPr>
          <a:xfrm>
            <a:off x="8530495" y="4585655"/>
            <a:ext cx="905329" cy="448129"/>
            <a:chOff x="1298121" y="1240971"/>
            <a:chExt cx="1698176" cy="84727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6FE748DE-C909-1403-A647-F3903E0455D1}"/>
                </a:ext>
              </a:extLst>
            </p:cNvPr>
            <p:cNvSpPr/>
            <p:nvPr/>
          </p:nvSpPr>
          <p:spPr>
            <a:xfrm>
              <a:off x="1298121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1" name="矩形 330">
              <a:extLst>
                <a:ext uri="{FF2B5EF4-FFF2-40B4-BE49-F238E27FC236}">
                  <a16:creationId xmlns:a16="http://schemas.microsoft.com/office/drawing/2014/main" id="{20F48519-0FCB-5C5D-D045-95CE14142DF0}"/>
                </a:ext>
              </a:extLst>
            </p:cNvPr>
            <p:cNvSpPr/>
            <p:nvPr/>
          </p:nvSpPr>
          <p:spPr>
            <a:xfrm>
              <a:off x="1510393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2" name="矩形 331">
              <a:extLst>
                <a:ext uri="{FF2B5EF4-FFF2-40B4-BE49-F238E27FC236}">
                  <a16:creationId xmlns:a16="http://schemas.microsoft.com/office/drawing/2014/main" id="{72D2C01D-18A8-A166-7722-BFD9BAE45161}"/>
                </a:ext>
              </a:extLst>
            </p:cNvPr>
            <p:cNvSpPr/>
            <p:nvPr/>
          </p:nvSpPr>
          <p:spPr>
            <a:xfrm>
              <a:off x="1722665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3" name="矩形 332">
              <a:extLst>
                <a:ext uri="{FF2B5EF4-FFF2-40B4-BE49-F238E27FC236}">
                  <a16:creationId xmlns:a16="http://schemas.microsoft.com/office/drawing/2014/main" id="{2481E95B-522A-0033-3C2D-E62F0FF63724}"/>
                </a:ext>
              </a:extLst>
            </p:cNvPr>
            <p:cNvSpPr/>
            <p:nvPr/>
          </p:nvSpPr>
          <p:spPr>
            <a:xfrm>
              <a:off x="1934937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4" name="矩形 333">
              <a:extLst>
                <a:ext uri="{FF2B5EF4-FFF2-40B4-BE49-F238E27FC236}">
                  <a16:creationId xmlns:a16="http://schemas.microsoft.com/office/drawing/2014/main" id="{82C841F6-5697-5EF9-EF91-9F5D9AE7D027}"/>
                </a:ext>
              </a:extLst>
            </p:cNvPr>
            <p:cNvSpPr/>
            <p:nvPr/>
          </p:nvSpPr>
          <p:spPr>
            <a:xfrm>
              <a:off x="2147209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5" name="矩形 334">
              <a:extLst>
                <a:ext uri="{FF2B5EF4-FFF2-40B4-BE49-F238E27FC236}">
                  <a16:creationId xmlns:a16="http://schemas.microsoft.com/office/drawing/2014/main" id="{26367A80-6168-31C9-4003-7B858B3C94AD}"/>
                </a:ext>
              </a:extLst>
            </p:cNvPr>
            <p:cNvSpPr/>
            <p:nvPr/>
          </p:nvSpPr>
          <p:spPr>
            <a:xfrm>
              <a:off x="2359481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6" name="矩形 335">
              <a:extLst>
                <a:ext uri="{FF2B5EF4-FFF2-40B4-BE49-F238E27FC236}">
                  <a16:creationId xmlns:a16="http://schemas.microsoft.com/office/drawing/2014/main" id="{6DD84D8E-78B5-BBF3-D2BD-08FBA135BC3A}"/>
                </a:ext>
              </a:extLst>
            </p:cNvPr>
            <p:cNvSpPr/>
            <p:nvPr/>
          </p:nvSpPr>
          <p:spPr>
            <a:xfrm>
              <a:off x="2571753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7" name="矩形 336">
              <a:extLst>
                <a:ext uri="{FF2B5EF4-FFF2-40B4-BE49-F238E27FC236}">
                  <a16:creationId xmlns:a16="http://schemas.microsoft.com/office/drawing/2014/main" id="{2BA0D565-E211-353A-0F04-DC65AB21E4A6}"/>
                </a:ext>
              </a:extLst>
            </p:cNvPr>
            <p:cNvSpPr/>
            <p:nvPr/>
          </p:nvSpPr>
          <p:spPr>
            <a:xfrm>
              <a:off x="2784025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8" name="矩形 337">
              <a:extLst>
                <a:ext uri="{FF2B5EF4-FFF2-40B4-BE49-F238E27FC236}">
                  <a16:creationId xmlns:a16="http://schemas.microsoft.com/office/drawing/2014/main" id="{94EF23D2-A67B-CB11-C5B9-4D0C6995BFE1}"/>
                </a:ext>
              </a:extLst>
            </p:cNvPr>
            <p:cNvSpPr/>
            <p:nvPr/>
          </p:nvSpPr>
          <p:spPr>
            <a:xfrm>
              <a:off x="1298121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9" name="矩形 338">
              <a:extLst>
                <a:ext uri="{FF2B5EF4-FFF2-40B4-BE49-F238E27FC236}">
                  <a16:creationId xmlns:a16="http://schemas.microsoft.com/office/drawing/2014/main" id="{55C2C4EC-7A3A-5B59-3F1B-2FEF1773295C}"/>
                </a:ext>
              </a:extLst>
            </p:cNvPr>
            <p:cNvSpPr/>
            <p:nvPr/>
          </p:nvSpPr>
          <p:spPr>
            <a:xfrm>
              <a:off x="1510393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0" name="矩形 339">
              <a:extLst>
                <a:ext uri="{FF2B5EF4-FFF2-40B4-BE49-F238E27FC236}">
                  <a16:creationId xmlns:a16="http://schemas.microsoft.com/office/drawing/2014/main" id="{E8DF08B5-5C4C-F1F4-9C0D-0D9175CF7C81}"/>
                </a:ext>
              </a:extLst>
            </p:cNvPr>
            <p:cNvSpPr/>
            <p:nvPr/>
          </p:nvSpPr>
          <p:spPr>
            <a:xfrm>
              <a:off x="1722665" y="1452336"/>
              <a:ext cx="212272" cy="2122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1" name="矩形 340">
              <a:extLst>
                <a:ext uri="{FF2B5EF4-FFF2-40B4-BE49-F238E27FC236}">
                  <a16:creationId xmlns:a16="http://schemas.microsoft.com/office/drawing/2014/main" id="{126BDC24-6716-CBA9-2B04-34DC64AFF8C7}"/>
                </a:ext>
              </a:extLst>
            </p:cNvPr>
            <p:cNvSpPr/>
            <p:nvPr/>
          </p:nvSpPr>
          <p:spPr>
            <a:xfrm>
              <a:off x="1934937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2" name="矩形 341">
              <a:extLst>
                <a:ext uri="{FF2B5EF4-FFF2-40B4-BE49-F238E27FC236}">
                  <a16:creationId xmlns:a16="http://schemas.microsoft.com/office/drawing/2014/main" id="{6837202A-8E52-0736-39AB-13FB77EA0541}"/>
                </a:ext>
              </a:extLst>
            </p:cNvPr>
            <p:cNvSpPr/>
            <p:nvPr/>
          </p:nvSpPr>
          <p:spPr>
            <a:xfrm>
              <a:off x="2147209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3" name="矩形 342">
              <a:extLst>
                <a:ext uri="{FF2B5EF4-FFF2-40B4-BE49-F238E27FC236}">
                  <a16:creationId xmlns:a16="http://schemas.microsoft.com/office/drawing/2014/main" id="{4D6E5D4B-224E-6D99-2196-33C1F2426066}"/>
                </a:ext>
              </a:extLst>
            </p:cNvPr>
            <p:cNvSpPr/>
            <p:nvPr/>
          </p:nvSpPr>
          <p:spPr>
            <a:xfrm>
              <a:off x="2359481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4" name="矩形 343">
              <a:extLst>
                <a:ext uri="{FF2B5EF4-FFF2-40B4-BE49-F238E27FC236}">
                  <a16:creationId xmlns:a16="http://schemas.microsoft.com/office/drawing/2014/main" id="{D3D94FA2-F346-6E63-1D0D-A76E8085EB80}"/>
                </a:ext>
              </a:extLst>
            </p:cNvPr>
            <p:cNvSpPr/>
            <p:nvPr/>
          </p:nvSpPr>
          <p:spPr>
            <a:xfrm>
              <a:off x="2571753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5" name="矩形 344">
              <a:extLst>
                <a:ext uri="{FF2B5EF4-FFF2-40B4-BE49-F238E27FC236}">
                  <a16:creationId xmlns:a16="http://schemas.microsoft.com/office/drawing/2014/main" id="{4C489F97-7502-3B40-B75D-8FFA04A97BFF}"/>
                </a:ext>
              </a:extLst>
            </p:cNvPr>
            <p:cNvSpPr/>
            <p:nvPr/>
          </p:nvSpPr>
          <p:spPr>
            <a:xfrm>
              <a:off x="2784025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25217632-DD49-7D87-1BE7-5C6A45F8D48A}"/>
                </a:ext>
              </a:extLst>
            </p:cNvPr>
            <p:cNvSpPr/>
            <p:nvPr/>
          </p:nvSpPr>
          <p:spPr>
            <a:xfrm>
              <a:off x="1298121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7392E8E3-B427-1AA7-CD69-6E5C9B3F8FA2}"/>
                </a:ext>
              </a:extLst>
            </p:cNvPr>
            <p:cNvSpPr/>
            <p:nvPr/>
          </p:nvSpPr>
          <p:spPr>
            <a:xfrm>
              <a:off x="1510393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76289605-49FB-39E6-4F2B-F6DB95ED36C7}"/>
                </a:ext>
              </a:extLst>
            </p:cNvPr>
            <p:cNvSpPr/>
            <p:nvPr/>
          </p:nvSpPr>
          <p:spPr>
            <a:xfrm>
              <a:off x="1722665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9" name="矩形 348">
              <a:extLst>
                <a:ext uri="{FF2B5EF4-FFF2-40B4-BE49-F238E27FC236}">
                  <a16:creationId xmlns:a16="http://schemas.microsoft.com/office/drawing/2014/main" id="{6A21D869-977B-B646-3987-B70E4729F95F}"/>
                </a:ext>
              </a:extLst>
            </p:cNvPr>
            <p:cNvSpPr/>
            <p:nvPr/>
          </p:nvSpPr>
          <p:spPr>
            <a:xfrm>
              <a:off x="1934937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0" name="矩形 349">
              <a:extLst>
                <a:ext uri="{FF2B5EF4-FFF2-40B4-BE49-F238E27FC236}">
                  <a16:creationId xmlns:a16="http://schemas.microsoft.com/office/drawing/2014/main" id="{984AEF70-4530-4762-6491-099BE2359641}"/>
                </a:ext>
              </a:extLst>
            </p:cNvPr>
            <p:cNvSpPr/>
            <p:nvPr/>
          </p:nvSpPr>
          <p:spPr>
            <a:xfrm>
              <a:off x="2147209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1" name="矩形 350">
              <a:extLst>
                <a:ext uri="{FF2B5EF4-FFF2-40B4-BE49-F238E27FC236}">
                  <a16:creationId xmlns:a16="http://schemas.microsoft.com/office/drawing/2014/main" id="{6CB7CDFD-8C9A-5A8C-6568-50F0C4907A06}"/>
                </a:ext>
              </a:extLst>
            </p:cNvPr>
            <p:cNvSpPr/>
            <p:nvPr/>
          </p:nvSpPr>
          <p:spPr>
            <a:xfrm>
              <a:off x="2359481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7E8E267C-BC21-2A94-0EDE-359CD9214F9F}"/>
                </a:ext>
              </a:extLst>
            </p:cNvPr>
            <p:cNvSpPr/>
            <p:nvPr/>
          </p:nvSpPr>
          <p:spPr>
            <a:xfrm>
              <a:off x="2571753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3" name="矩形 352">
              <a:extLst>
                <a:ext uri="{FF2B5EF4-FFF2-40B4-BE49-F238E27FC236}">
                  <a16:creationId xmlns:a16="http://schemas.microsoft.com/office/drawing/2014/main" id="{E54690EA-4CCC-E610-BEDA-D77E22AEEC6C}"/>
                </a:ext>
              </a:extLst>
            </p:cNvPr>
            <p:cNvSpPr/>
            <p:nvPr/>
          </p:nvSpPr>
          <p:spPr>
            <a:xfrm>
              <a:off x="2784025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4" name="矩形 353">
              <a:extLst>
                <a:ext uri="{FF2B5EF4-FFF2-40B4-BE49-F238E27FC236}">
                  <a16:creationId xmlns:a16="http://schemas.microsoft.com/office/drawing/2014/main" id="{F7714268-A140-8F96-7137-25A94FA1C855}"/>
                </a:ext>
              </a:extLst>
            </p:cNvPr>
            <p:cNvSpPr/>
            <p:nvPr/>
          </p:nvSpPr>
          <p:spPr>
            <a:xfrm>
              <a:off x="1298121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A1D79B47-46DC-33A4-1749-B7394DB34826}"/>
                </a:ext>
              </a:extLst>
            </p:cNvPr>
            <p:cNvSpPr/>
            <p:nvPr/>
          </p:nvSpPr>
          <p:spPr>
            <a:xfrm>
              <a:off x="1510393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B2103391-11F8-457E-DBC9-8D7BDC122DBB}"/>
                </a:ext>
              </a:extLst>
            </p:cNvPr>
            <p:cNvSpPr/>
            <p:nvPr/>
          </p:nvSpPr>
          <p:spPr>
            <a:xfrm>
              <a:off x="1722665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7" name="矩形 356">
              <a:extLst>
                <a:ext uri="{FF2B5EF4-FFF2-40B4-BE49-F238E27FC236}">
                  <a16:creationId xmlns:a16="http://schemas.microsoft.com/office/drawing/2014/main" id="{AB6DCC11-D478-37EA-83D8-FAFE3CBB4FE8}"/>
                </a:ext>
              </a:extLst>
            </p:cNvPr>
            <p:cNvSpPr/>
            <p:nvPr/>
          </p:nvSpPr>
          <p:spPr>
            <a:xfrm>
              <a:off x="1934937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C830D50B-CA84-3F50-5716-F0171FD5BA4F}"/>
                </a:ext>
              </a:extLst>
            </p:cNvPr>
            <p:cNvSpPr/>
            <p:nvPr/>
          </p:nvSpPr>
          <p:spPr>
            <a:xfrm>
              <a:off x="2147209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44DFC219-14E8-2294-CC06-B684B297A519}"/>
                </a:ext>
              </a:extLst>
            </p:cNvPr>
            <p:cNvSpPr/>
            <p:nvPr/>
          </p:nvSpPr>
          <p:spPr>
            <a:xfrm>
              <a:off x="2359481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0" name="矩形 359">
              <a:extLst>
                <a:ext uri="{FF2B5EF4-FFF2-40B4-BE49-F238E27FC236}">
                  <a16:creationId xmlns:a16="http://schemas.microsoft.com/office/drawing/2014/main" id="{195D2DDC-8D28-76E2-1DBE-BA118F8A1F51}"/>
                </a:ext>
              </a:extLst>
            </p:cNvPr>
            <p:cNvSpPr/>
            <p:nvPr/>
          </p:nvSpPr>
          <p:spPr>
            <a:xfrm>
              <a:off x="2571753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1" name="矩形 360">
              <a:extLst>
                <a:ext uri="{FF2B5EF4-FFF2-40B4-BE49-F238E27FC236}">
                  <a16:creationId xmlns:a16="http://schemas.microsoft.com/office/drawing/2014/main" id="{BE468CC3-7EC8-0D11-AAED-7406F44F2845}"/>
                </a:ext>
              </a:extLst>
            </p:cNvPr>
            <p:cNvSpPr/>
            <p:nvPr/>
          </p:nvSpPr>
          <p:spPr>
            <a:xfrm>
              <a:off x="2784025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2" name="矩形 361">
              <a:extLst>
                <a:ext uri="{FF2B5EF4-FFF2-40B4-BE49-F238E27FC236}">
                  <a16:creationId xmlns:a16="http://schemas.microsoft.com/office/drawing/2014/main" id="{013413C8-CA03-CBD5-A6F3-6DFCD1BFC73E}"/>
                </a:ext>
              </a:extLst>
            </p:cNvPr>
            <p:cNvSpPr/>
            <p:nvPr/>
          </p:nvSpPr>
          <p:spPr>
            <a:xfrm>
              <a:off x="1298121" y="1240971"/>
              <a:ext cx="1698176" cy="84727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63" name="组合 362">
            <a:extLst>
              <a:ext uri="{FF2B5EF4-FFF2-40B4-BE49-F238E27FC236}">
                <a16:creationId xmlns:a16="http://schemas.microsoft.com/office/drawing/2014/main" id="{01C99313-3B9D-EF9A-0C88-BA6E31A3F9BA}"/>
              </a:ext>
            </a:extLst>
          </p:cNvPr>
          <p:cNvGrpSpPr/>
          <p:nvPr/>
        </p:nvGrpSpPr>
        <p:grpSpPr>
          <a:xfrm>
            <a:off x="7625166" y="5033064"/>
            <a:ext cx="905329" cy="448129"/>
            <a:chOff x="1298121" y="1240971"/>
            <a:chExt cx="1698176" cy="84727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64" name="矩形 363">
              <a:extLst>
                <a:ext uri="{FF2B5EF4-FFF2-40B4-BE49-F238E27FC236}">
                  <a16:creationId xmlns:a16="http://schemas.microsoft.com/office/drawing/2014/main" id="{956E0578-F7D8-8A5F-0197-364577FAC0AC}"/>
                </a:ext>
              </a:extLst>
            </p:cNvPr>
            <p:cNvSpPr/>
            <p:nvPr/>
          </p:nvSpPr>
          <p:spPr>
            <a:xfrm>
              <a:off x="1298121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5" name="矩形 364">
              <a:extLst>
                <a:ext uri="{FF2B5EF4-FFF2-40B4-BE49-F238E27FC236}">
                  <a16:creationId xmlns:a16="http://schemas.microsoft.com/office/drawing/2014/main" id="{50123DF3-9CE2-30D4-4DD5-E3C3FA638BDE}"/>
                </a:ext>
              </a:extLst>
            </p:cNvPr>
            <p:cNvSpPr/>
            <p:nvPr/>
          </p:nvSpPr>
          <p:spPr>
            <a:xfrm>
              <a:off x="1510393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6" name="矩形 365">
              <a:extLst>
                <a:ext uri="{FF2B5EF4-FFF2-40B4-BE49-F238E27FC236}">
                  <a16:creationId xmlns:a16="http://schemas.microsoft.com/office/drawing/2014/main" id="{A2B3FDFE-F4D6-6C0D-CC49-F030108F4AA1}"/>
                </a:ext>
              </a:extLst>
            </p:cNvPr>
            <p:cNvSpPr/>
            <p:nvPr/>
          </p:nvSpPr>
          <p:spPr>
            <a:xfrm>
              <a:off x="1722665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7" name="矩形 366">
              <a:extLst>
                <a:ext uri="{FF2B5EF4-FFF2-40B4-BE49-F238E27FC236}">
                  <a16:creationId xmlns:a16="http://schemas.microsoft.com/office/drawing/2014/main" id="{20BE491F-A2B1-38AA-B07C-FC3BD97459DC}"/>
                </a:ext>
              </a:extLst>
            </p:cNvPr>
            <p:cNvSpPr/>
            <p:nvPr/>
          </p:nvSpPr>
          <p:spPr>
            <a:xfrm>
              <a:off x="1934937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8" name="矩形 367">
              <a:extLst>
                <a:ext uri="{FF2B5EF4-FFF2-40B4-BE49-F238E27FC236}">
                  <a16:creationId xmlns:a16="http://schemas.microsoft.com/office/drawing/2014/main" id="{7FCD9BEA-4EF4-E986-72B1-80A93EFF6C8A}"/>
                </a:ext>
              </a:extLst>
            </p:cNvPr>
            <p:cNvSpPr/>
            <p:nvPr/>
          </p:nvSpPr>
          <p:spPr>
            <a:xfrm>
              <a:off x="2147209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9" name="矩形 368">
              <a:extLst>
                <a:ext uri="{FF2B5EF4-FFF2-40B4-BE49-F238E27FC236}">
                  <a16:creationId xmlns:a16="http://schemas.microsoft.com/office/drawing/2014/main" id="{853864DD-5224-99FA-1967-654701F33CD7}"/>
                </a:ext>
              </a:extLst>
            </p:cNvPr>
            <p:cNvSpPr/>
            <p:nvPr/>
          </p:nvSpPr>
          <p:spPr>
            <a:xfrm>
              <a:off x="2359481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0" name="矩形 369">
              <a:extLst>
                <a:ext uri="{FF2B5EF4-FFF2-40B4-BE49-F238E27FC236}">
                  <a16:creationId xmlns:a16="http://schemas.microsoft.com/office/drawing/2014/main" id="{93116780-372D-068D-68E0-BB89209D12D3}"/>
                </a:ext>
              </a:extLst>
            </p:cNvPr>
            <p:cNvSpPr/>
            <p:nvPr/>
          </p:nvSpPr>
          <p:spPr>
            <a:xfrm>
              <a:off x="2571753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1" name="矩形 370">
              <a:extLst>
                <a:ext uri="{FF2B5EF4-FFF2-40B4-BE49-F238E27FC236}">
                  <a16:creationId xmlns:a16="http://schemas.microsoft.com/office/drawing/2014/main" id="{B045DF66-7C6D-EC27-CEB6-BF628EA9C4C2}"/>
                </a:ext>
              </a:extLst>
            </p:cNvPr>
            <p:cNvSpPr/>
            <p:nvPr/>
          </p:nvSpPr>
          <p:spPr>
            <a:xfrm>
              <a:off x="2784025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2" name="矩形 371">
              <a:extLst>
                <a:ext uri="{FF2B5EF4-FFF2-40B4-BE49-F238E27FC236}">
                  <a16:creationId xmlns:a16="http://schemas.microsoft.com/office/drawing/2014/main" id="{1EC23AA6-9EDA-DE53-DF2C-1845A6DB178B}"/>
                </a:ext>
              </a:extLst>
            </p:cNvPr>
            <p:cNvSpPr/>
            <p:nvPr/>
          </p:nvSpPr>
          <p:spPr>
            <a:xfrm>
              <a:off x="1298121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3" name="矩形 372">
              <a:extLst>
                <a:ext uri="{FF2B5EF4-FFF2-40B4-BE49-F238E27FC236}">
                  <a16:creationId xmlns:a16="http://schemas.microsoft.com/office/drawing/2014/main" id="{08F954FF-C6F0-159C-601D-55358DE75C34}"/>
                </a:ext>
              </a:extLst>
            </p:cNvPr>
            <p:cNvSpPr/>
            <p:nvPr/>
          </p:nvSpPr>
          <p:spPr>
            <a:xfrm>
              <a:off x="1510393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4" name="矩形 373">
              <a:extLst>
                <a:ext uri="{FF2B5EF4-FFF2-40B4-BE49-F238E27FC236}">
                  <a16:creationId xmlns:a16="http://schemas.microsoft.com/office/drawing/2014/main" id="{09428A5C-9DDC-33CC-BC37-AE8B7AEFA9C0}"/>
                </a:ext>
              </a:extLst>
            </p:cNvPr>
            <p:cNvSpPr/>
            <p:nvPr/>
          </p:nvSpPr>
          <p:spPr>
            <a:xfrm>
              <a:off x="1722665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5" name="矩形 374">
              <a:extLst>
                <a:ext uri="{FF2B5EF4-FFF2-40B4-BE49-F238E27FC236}">
                  <a16:creationId xmlns:a16="http://schemas.microsoft.com/office/drawing/2014/main" id="{B7102BD9-1CD6-DB9A-ED99-D414EA8883BB}"/>
                </a:ext>
              </a:extLst>
            </p:cNvPr>
            <p:cNvSpPr/>
            <p:nvPr/>
          </p:nvSpPr>
          <p:spPr>
            <a:xfrm>
              <a:off x="1934937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6" name="矩形 375">
              <a:extLst>
                <a:ext uri="{FF2B5EF4-FFF2-40B4-BE49-F238E27FC236}">
                  <a16:creationId xmlns:a16="http://schemas.microsoft.com/office/drawing/2014/main" id="{7F842DF4-2BE4-2B6D-E0AA-49AC2217536F}"/>
                </a:ext>
              </a:extLst>
            </p:cNvPr>
            <p:cNvSpPr/>
            <p:nvPr/>
          </p:nvSpPr>
          <p:spPr>
            <a:xfrm>
              <a:off x="2147209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7" name="矩形 376">
              <a:extLst>
                <a:ext uri="{FF2B5EF4-FFF2-40B4-BE49-F238E27FC236}">
                  <a16:creationId xmlns:a16="http://schemas.microsoft.com/office/drawing/2014/main" id="{DCEBD5EB-92FE-A400-990D-0B9CD621738C}"/>
                </a:ext>
              </a:extLst>
            </p:cNvPr>
            <p:cNvSpPr/>
            <p:nvPr/>
          </p:nvSpPr>
          <p:spPr>
            <a:xfrm>
              <a:off x="2359481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8" name="矩形 377">
              <a:extLst>
                <a:ext uri="{FF2B5EF4-FFF2-40B4-BE49-F238E27FC236}">
                  <a16:creationId xmlns:a16="http://schemas.microsoft.com/office/drawing/2014/main" id="{6AAE2B1A-955B-8166-D5A8-CBF1E978EE2B}"/>
                </a:ext>
              </a:extLst>
            </p:cNvPr>
            <p:cNvSpPr/>
            <p:nvPr/>
          </p:nvSpPr>
          <p:spPr>
            <a:xfrm>
              <a:off x="2571753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9" name="矩形 378">
              <a:extLst>
                <a:ext uri="{FF2B5EF4-FFF2-40B4-BE49-F238E27FC236}">
                  <a16:creationId xmlns:a16="http://schemas.microsoft.com/office/drawing/2014/main" id="{A30199CA-6BD1-991A-19E3-E1B3467A2479}"/>
                </a:ext>
              </a:extLst>
            </p:cNvPr>
            <p:cNvSpPr/>
            <p:nvPr/>
          </p:nvSpPr>
          <p:spPr>
            <a:xfrm>
              <a:off x="2784025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0" name="矩形 379">
              <a:extLst>
                <a:ext uri="{FF2B5EF4-FFF2-40B4-BE49-F238E27FC236}">
                  <a16:creationId xmlns:a16="http://schemas.microsoft.com/office/drawing/2014/main" id="{AC108C00-C42B-AF5D-9330-A114FE761188}"/>
                </a:ext>
              </a:extLst>
            </p:cNvPr>
            <p:cNvSpPr/>
            <p:nvPr/>
          </p:nvSpPr>
          <p:spPr>
            <a:xfrm>
              <a:off x="1298121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1" name="矩形 380">
              <a:extLst>
                <a:ext uri="{FF2B5EF4-FFF2-40B4-BE49-F238E27FC236}">
                  <a16:creationId xmlns:a16="http://schemas.microsoft.com/office/drawing/2014/main" id="{8D8E4B06-E4A9-BD11-EECD-A9BCBABD178E}"/>
                </a:ext>
              </a:extLst>
            </p:cNvPr>
            <p:cNvSpPr/>
            <p:nvPr/>
          </p:nvSpPr>
          <p:spPr>
            <a:xfrm>
              <a:off x="1510393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2" name="矩形 381">
              <a:extLst>
                <a:ext uri="{FF2B5EF4-FFF2-40B4-BE49-F238E27FC236}">
                  <a16:creationId xmlns:a16="http://schemas.microsoft.com/office/drawing/2014/main" id="{0E776CCF-8A5F-D4F1-5936-6A3E6DB87274}"/>
                </a:ext>
              </a:extLst>
            </p:cNvPr>
            <p:cNvSpPr/>
            <p:nvPr/>
          </p:nvSpPr>
          <p:spPr>
            <a:xfrm>
              <a:off x="1722665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3" name="矩形 382">
              <a:extLst>
                <a:ext uri="{FF2B5EF4-FFF2-40B4-BE49-F238E27FC236}">
                  <a16:creationId xmlns:a16="http://schemas.microsoft.com/office/drawing/2014/main" id="{3DFC64F6-CCC2-C419-AA02-BC289BF7704D}"/>
                </a:ext>
              </a:extLst>
            </p:cNvPr>
            <p:cNvSpPr/>
            <p:nvPr/>
          </p:nvSpPr>
          <p:spPr>
            <a:xfrm>
              <a:off x="1934937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4" name="矩形 383">
              <a:extLst>
                <a:ext uri="{FF2B5EF4-FFF2-40B4-BE49-F238E27FC236}">
                  <a16:creationId xmlns:a16="http://schemas.microsoft.com/office/drawing/2014/main" id="{1452B4A2-9A6A-1A48-8E49-B71B024CC33E}"/>
                </a:ext>
              </a:extLst>
            </p:cNvPr>
            <p:cNvSpPr/>
            <p:nvPr/>
          </p:nvSpPr>
          <p:spPr>
            <a:xfrm>
              <a:off x="2147209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5" name="矩形 384">
              <a:extLst>
                <a:ext uri="{FF2B5EF4-FFF2-40B4-BE49-F238E27FC236}">
                  <a16:creationId xmlns:a16="http://schemas.microsoft.com/office/drawing/2014/main" id="{D9614203-2412-F1A8-653C-56F033E12B0F}"/>
                </a:ext>
              </a:extLst>
            </p:cNvPr>
            <p:cNvSpPr/>
            <p:nvPr/>
          </p:nvSpPr>
          <p:spPr>
            <a:xfrm>
              <a:off x="2359481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6" name="矩形 385">
              <a:extLst>
                <a:ext uri="{FF2B5EF4-FFF2-40B4-BE49-F238E27FC236}">
                  <a16:creationId xmlns:a16="http://schemas.microsoft.com/office/drawing/2014/main" id="{4EB14BBE-EF73-D65A-71DB-D87ABF9FC713}"/>
                </a:ext>
              </a:extLst>
            </p:cNvPr>
            <p:cNvSpPr/>
            <p:nvPr/>
          </p:nvSpPr>
          <p:spPr>
            <a:xfrm>
              <a:off x="2571753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7" name="矩形 386">
              <a:extLst>
                <a:ext uri="{FF2B5EF4-FFF2-40B4-BE49-F238E27FC236}">
                  <a16:creationId xmlns:a16="http://schemas.microsoft.com/office/drawing/2014/main" id="{F5CA128C-1C10-53F3-7148-8C083EEC034D}"/>
                </a:ext>
              </a:extLst>
            </p:cNvPr>
            <p:cNvSpPr/>
            <p:nvPr/>
          </p:nvSpPr>
          <p:spPr>
            <a:xfrm>
              <a:off x="2784025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8" name="矩形 387">
              <a:extLst>
                <a:ext uri="{FF2B5EF4-FFF2-40B4-BE49-F238E27FC236}">
                  <a16:creationId xmlns:a16="http://schemas.microsoft.com/office/drawing/2014/main" id="{508CFAD8-2CE6-E2FE-4A75-807B451CF33B}"/>
                </a:ext>
              </a:extLst>
            </p:cNvPr>
            <p:cNvSpPr/>
            <p:nvPr/>
          </p:nvSpPr>
          <p:spPr>
            <a:xfrm>
              <a:off x="1298121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9" name="矩形 388">
              <a:extLst>
                <a:ext uri="{FF2B5EF4-FFF2-40B4-BE49-F238E27FC236}">
                  <a16:creationId xmlns:a16="http://schemas.microsoft.com/office/drawing/2014/main" id="{388DD81C-EFA6-D9E9-835F-9AB7BABB4288}"/>
                </a:ext>
              </a:extLst>
            </p:cNvPr>
            <p:cNvSpPr/>
            <p:nvPr/>
          </p:nvSpPr>
          <p:spPr>
            <a:xfrm>
              <a:off x="1510393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0" name="矩形 389">
              <a:extLst>
                <a:ext uri="{FF2B5EF4-FFF2-40B4-BE49-F238E27FC236}">
                  <a16:creationId xmlns:a16="http://schemas.microsoft.com/office/drawing/2014/main" id="{DD24A766-60B3-27C9-3BA9-D652AC901208}"/>
                </a:ext>
              </a:extLst>
            </p:cNvPr>
            <p:cNvSpPr/>
            <p:nvPr/>
          </p:nvSpPr>
          <p:spPr>
            <a:xfrm>
              <a:off x="1722665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1" name="矩形 390">
              <a:extLst>
                <a:ext uri="{FF2B5EF4-FFF2-40B4-BE49-F238E27FC236}">
                  <a16:creationId xmlns:a16="http://schemas.microsoft.com/office/drawing/2014/main" id="{9F1D5A1A-6AEF-B4F5-B61B-FDC9926348FF}"/>
                </a:ext>
              </a:extLst>
            </p:cNvPr>
            <p:cNvSpPr/>
            <p:nvPr/>
          </p:nvSpPr>
          <p:spPr>
            <a:xfrm>
              <a:off x="1934937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2" name="矩形 391">
              <a:extLst>
                <a:ext uri="{FF2B5EF4-FFF2-40B4-BE49-F238E27FC236}">
                  <a16:creationId xmlns:a16="http://schemas.microsoft.com/office/drawing/2014/main" id="{A1D41563-2A51-B346-2136-05952CDF9E64}"/>
                </a:ext>
              </a:extLst>
            </p:cNvPr>
            <p:cNvSpPr/>
            <p:nvPr/>
          </p:nvSpPr>
          <p:spPr>
            <a:xfrm>
              <a:off x="2147209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3" name="矩形 392">
              <a:extLst>
                <a:ext uri="{FF2B5EF4-FFF2-40B4-BE49-F238E27FC236}">
                  <a16:creationId xmlns:a16="http://schemas.microsoft.com/office/drawing/2014/main" id="{0262413A-7B13-8591-B901-3B8CF1DC7B5C}"/>
                </a:ext>
              </a:extLst>
            </p:cNvPr>
            <p:cNvSpPr/>
            <p:nvPr/>
          </p:nvSpPr>
          <p:spPr>
            <a:xfrm>
              <a:off x="2359481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4" name="矩形 393">
              <a:extLst>
                <a:ext uri="{FF2B5EF4-FFF2-40B4-BE49-F238E27FC236}">
                  <a16:creationId xmlns:a16="http://schemas.microsoft.com/office/drawing/2014/main" id="{A93C4808-458F-EAA4-6E02-21B294A95A00}"/>
                </a:ext>
              </a:extLst>
            </p:cNvPr>
            <p:cNvSpPr/>
            <p:nvPr/>
          </p:nvSpPr>
          <p:spPr>
            <a:xfrm>
              <a:off x="2571753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5" name="矩形 394">
              <a:extLst>
                <a:ext uri="{FF2B5EF4-FFF2-40B4-BE49-F238E27FC236}">
                  <a16:creationId xmlns:a16="http://schemas.microsoft.com/office/drawing/2014/main" id="{2F64FCEB-2048-6A6F-8148-7B96B7FEF513}"/>
                </a:ext>
              </a:extLst>
            </p:cNvPr>
            <p:cNvSpPr/>
            <p:nvPr/>
          </p:nvSpPr>
          <p:spPr>
            <a:xfrm>
              <a:off x="2784025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6" name="矩形 395">
              <a:extLst>
                <a:ext uri="{FF2B5EF4-FFF2-40B4-BE49-F238E27FC236}">
                  <a16:creationId xmlns:a16="http://schemas.microsoft.com/office/drawing/2014/main" id="{821FF5EE-8C61-DE6D-57A9-4CFFF763D3FF}"/>
                </a:ext>
              </a:extLst>
            </p:cNvPr>
            <p:cNvSpPr/>
            <p:nvPr/>
          </p:nvSpPr>
          <p:spPr>
            <a:xfrm>
              <a:off x="1298121" y="1240971"/>
              <a:ext cx="1698176" cy="84727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97" name="组合 396">
            <a:extLst>
              <a:ext uri="{FF2B5EF4-FFF2-40B4-BE49-F238E27FC236}">
                <a16:creationId xmlns:a16="http://schemas.microsoft.com/office/drawing/2014/main" id="{53CFCA13-5BFB-642D-EE4B-ED5FA4DE139C}"/>
              </a:ext>
            </a:extLst>
          </p:cNvPr>
          <p:cNvGrpSpPr/>
          <p:nvPr/>
        </p:nvGrpSpPr>
        <p:grpSpPr>
          <a:xfrm>
            <a:off x="8530495" y="5033064"/>
            <a:ext cx="905329" cy="448129"/>
            <a:chOff x="1298121" y="1240971"/>
            <a:chExt cx="1698176" cy="84727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98" name="矩形 397">
              <a:extLst>
                <a:ext uri="{FF2B5EF4-FFF2-40B4-BE49-F238E27FC236}">
                  <a16:creationId xmlns:a16="http://schemas.microsoft.com/office/drawing/2014/main" id="{082023CF-1329-62F6-5397-044DF9A7BF5B}"/>
                </a:ext>
              </a:extLst>
            </p:cNvPr>
            <p:cNvSpPr/>
            <p:nvPr/>
          </p:nvSpPr>
          <p:spPr>
            <a:xfrm>
              <a:off x="1298121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9" name="矩形 398">
              <a:extLst>
                <a:ext uri="{FF2B5EF4-FFF2-40B4-BE49-F238E27FC236}">
                  <a16:creationId xmlns:a16="http://schemas.microsoft.com/office/drawing/2014/main" id="{2F9D3BFB-FBAE-3559-5427-A650D9ACFDB5}"/>
                </a:ext>
              </a:extLst>
            </p:cNvPr>
            <p:cNvSpPr/>
            <p:nvPr/>
          </p:nvSpPr>
          <p:spPr>
            <a:xfrm>
              <a:off x="1510393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0" name="矩形 399">
              <a:extLst>
                <a:ext uri="{FF2B5EF4-FFF2-40B4-BE49-F238E27FC236}">
                  <a16:creationId xmlns:a16="http://schemas.microsoft.com/office/drawing/2014/main" id="{80DF3519-DC78-77A2-82DD-7A6EF0C9E8EC}"/>
                </a:ext>
              </a:extLst>
            </p:cNvPr>
            <p:cNvSpPr/>
            <p:nvPr/>
          </p:nvSpPr>
          <p:spPr>
            <a:xfrm>
              <a:off x="1722665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1" name="矩形 400">
              <a:extLst>
                <a:ext uri="{FF2B5EF4-FFF2-40B4-BE49-F238E27FC236}">
                  <a16:creationId xmlns:a16="http://schemas.microsoft.com/office/drawing/2014/main" id="{E6635AFC-13F1-6390-DE03-7D03144A85FE}"/>
                </a:ext>
              </a:extLst>
            </p:cNvPr>
            <p:cNvSpPr/>
            <p:nvPr/>
          </p:nvSpPr>
          <p:spPr>
            <a:xfrm>
              <a:off x="1934937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2" name="矩形 401">
              <a:extLst>
                <a:ext uri="{FF2B5EF4-FFF2-40B4-BE49-F238E27FC236}">
                  <a16:creationId xmlns:a16="http://schemas.microsoft.com/office/drawing/2014/main" id="{754E7049-8627-6B61-B49C-E30846CD0844}"/>
                </a:ext>
              </a:extLst>
            </p:cNvPr>
            <p:cNvSpPr/>
            <p:nvPr/>
          </p:nvSpPr>
          <p:spPr>
            <a:xfrm>
              <a:off x="2147209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3" name="矩形 402">
              <a:extLst>
                <a:ext uri="{FF2B5EF4-FFF2-40B4-BE49-F238E27FC236}">
                  <a16:creationId xmlns:a16="http://schemas.microsoft.com/office/drawing/2014/main" id="{B7C963EE-133A-95C8-8AD2-F2E42E51970D}"/>
                </a:ext>
              </a:extLst>
            </p:cNvPr>
            <p:cNvSpPr/>
            <p:nvPr/>
          </p:nvSpPr>
          <p:spPr>
            <a:xfrm>
              <a:off x="2359481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4" name="矩形 403">
              <a:extLst>
                <a:ext uri="{FF2B5EF4-FFF2-40B4-BE49-F238E27FC236}">
                  <a16:creationId xmlns:a16="http://schemas.microsoft.com/office/drawing/2014/main" id="{8E964A27-20F8-286C-6092-61761D5FB378}"/>
                </a:ext>
              </a:extLst>
            </p:cNvPr>
            <p:cNvSpPr/>
            <p:nvPr/>
          </p:nvSpPr>
          <p:spPr>
            <a:xfrm>
              <a:off x="2571753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5" name="矩形 404">
              <a:extLst>
                <a:ext uri="{FF2B5EF4-FFF2-40B4-BE49-F238E27FC236}">
                  <a16:creationId xmlns:a16="http://schemas.microsoft.com/office/drawing/2014/main" id="{FDADDA2F-C0C9-62A6-C752-EB03EE2B1D74}"/>
                </a:ext>
              </a:extLst>
            </p:cNvPr>
            <p:cNvSpPr/>
            <p:nvPr/>
          </p:nvSpPr>
          <p:spPr>
            <a:xfrm>
              <a:off x="2784025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6" name="矩形 405">
              <a:extLst>
                <a:ext uri="{FF2B5EF4-FFF2-40B4-BE49-F238E27FC236}">
                  <a16:creationId xmlns:a16="http://schemas.microsoft.com/office/drawing/2014/main" id="{F965B873-9E94-E2A0-A77A-5DC182F19650}"/>
                </a:ext>
              </a:extLst>
            </p:cNvPr>
            <p:cNvSpPr/>
            <p:nvPr/>
          </p:nvSpPr>
          <p:spPr>
            <a:xfrm>
              <a:off x="1298121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7" name="矩形 406">
              <a:extLst>
                <a:ext uri="{FF2B5EF4-FFF2-40B4-BE49-F238E27FC236}">
                  <a16:creationId xmlns:a16="http://schemas.microsoft.com/office/drawing/2014/main" id="{FE6D94CA-8CA0-6246-18AC-45DF9AAA26C4}"/>
                </a:ext>
              </a:extLst>
            </p:cNvPr>
            <p:cNvSpPr/>
            <p:nvPr/>
          </p:nvSpPr>
          <p:spPr>
            <a:xfrm>
              <a:off x="1510393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8" name="矩形 407">
              <a:extLst>
                <a:ext uri="{FF2B5EF4-FFF2-40B4-BE49-F238E27FC236}">
                  <a16:creationId xmlns:a16="http://schemas.microsoft.com/office/drawing/2014/main" id="{3006FD9F-ADBD-01AD-10EE-C886A6C00C44}"/>
                </a:ext>
              </a:extLst>
            </p:cNvPr>
            <p:cNvSpPr/>
            <p:nvPr/>
          </p:nvSpPr>
          <p:spPr>
            <a:xfrm>
              <a:off x="1722665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9" name="矩形 408">
              <a:extLst>
                <a:ext uri="{FF2B5EF4-FFF2-40B4-BE49-F238E27FC236}">
                  <a16:creationId xmlns:a16="http://schemas.microsoft.com/office/drawing/2014/main" id="{099273BD-B876-BCF3-E0B8-AF7C31983720}"/>
                </a:ext>
              </a:extLst>
            </p:cNvPr>
            <p:cNvSpPr/>
            <p:nvPr/>
          </p:nvSpPr>
          <p:spPr>
            <a:xfrm>
              <a:off x="1934937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0" name="矩形 409">
              <a:extLst>
                <a:ext uri="{FF2B5EF4-FFF2-40B4-BE49-F238E27FC236}">
                  <a16:creationId xmlns:a16="http://schemas.microsoft.com/office/drawing/2014/main" id="{6D73B0FC-CA4D-7EDA-C7E7-18B35E156BEB}"/>
                </a:ext>
              </a:extLst>
            </p:cNvPr>
            <p:cNvSpPr/>
            <p:nvPr/>
          </p:nvSpPr>
          <p:spPr>
            <a:xfrm>
              <a:off x="2147209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1" name="矩形 410">
              <a:extLst>
                <a:ext uri="{FF2B5EF4-FFF2-40B4-BE49-F238E27FC236}">
                  <a16:creationId xmlns:a16="http://schemas.microsoft.com/office/drawing/2014/main" id="{4B6C3AD3-AD93-896C-040B-6DC0233F70C8}"/>
                </a:ext>
              </a:extLst>
            </p:cNvPr>
            <p:cNvSpPr/>
            <p:nvPr/>
          </p:nvSpPr>
          <p:spPr>
            <a:xfrm>
              <a:off x="2359481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2" name="矩形 411">
              <a:extLst>
                <a:ext uri="{FF2B5EF4-FFF2-40B4-BE49-F238E27FC236}">
                  <a16:creationId xmlns:a16="http://schemas.microsoft.com/office/drawing/2014/main" id="{0290620F-9B61-F24A-A427-4BB53E994356}"/>
                </a:ext>
              </a:extLst>
            </p:cNvPr>
            <p:cNvSpPr/>
            <p:nvPr/>
          </p:nvSpPr>
          <p:spPr>
            <a:xfrm>
              <a:off x="2571753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3" name="矩形 412">
              <a:extLst>
                <a:ext uri="{FF2B5EF4-FFF2-40B4-BE49-F238E27FC236}">
                  <a16:creationId xmlns:a16="http://schemas.microsoft.com/office/drawing/2014/main" id="{DFAD374A-8917-A4C0-524E-7053E5490473}"/>
                </a:ext>
              </a:extLst>
            </p:cNvPr>
            <p:cNvSpPr/>
            <p:nvPr/>
          </p:nvSpPr>
          <p:spPr>
            <a:xfrm>
              <a:off x="2784025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4" name="矩形 413">
              <a:extLst>
                <a:ext uri="{FF2B5EF4-FFF2-40B4-BE49-F238E27FC236}">
                  <a16:creationId xmlns:a16="http://schemas.microsoft.com/office/drawing/2014/main" id="{64185FE7-043C-0C21-D8E9-CFC2B76F0DF3}"/>
                </a:ext>
              </a:extLst>
            </p:cNvPr>
            <p:cNvSpPr/>
            <p:nvPr/>
          </p:nvSpPr>
          <p:spPr>
            <a:xfrm>
              <a:off x="1298121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5" name="矩形 414">
              <a:extLst>
                <a:ext uri="{FF2B5EF4-FFF2-40B4-BE49-F238E27FC236}">
                  <a16:creationId xmlns:a16="http://schemas.microsoft.com/office/drawing/2014/main" id="{720FC06A-7A37-3550-CFB0-394500D63E76}"/>
                </a:ext>
              </a:extLst>
            </p:cNvPr>
            <p:cNvSpPr/>
            <p:nvPr/>
          </p:nvSpPr>
          <p:spPr>
            <a:xfrm>
              <a:off x="1510393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6" name="矩形 415">
              <a:extLst>
                <a:ext uri="{FF2B5EF4-FFF2-40B4-BE49-F238E27FC236}">
                  <a16:creationId xmlns:a16="http://schemas.microsoft.com/office/drawing/2014/main" id="{FE72BCFA-5B3A-F9D3-3AFD-72EC7E592412}"/>
                </a:ext>
              </a:extLst>
            </p:cNvPr>
            <p:cNvSpPr/>
            <p:nvPr/>
          </p:nvSpPr>
          <p:spPr>
            <a:xfrm>
              <a:off x="1722665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7" name="矩形 416">
              <a:extLst>
                <a:ext uri="{FF2B5EF4-FFF2-40B4-BE49-F238E27FC236}">
                  <a16:creationId xmlns:a16="http://schemas.microsoft.com/office/drawing/2014/main" id="{885B2A03-E33A-1D19-0019-D34704C1239D}"/>
                </a:ext>
              </a:extLst>
            </p:cNvPr>
            <p:cNvSpPr/>
            <p:nvPr/>
          </p:nvSpPr>
          <p:spPr>
            <a:xfrm>
              <a:off x="1934937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8" name="矩形 417">
              <a:extLst>
                <a:ext uri="{FF2B5EF4-FFF2-40B4-BE49-F238E27FC236}">
                  <a16:creationId xmlns:a16="http://schemas.microsoft.com/office/drawing/2014/main" id="{1713921E-D6E6-5632-5FAB-A3EDC07CEB12}"/>
                </a:ext>
              </a:extLst>
            </p:cNvPr>
            <p:cNvSpPr/>
            <p:nvPr/>
          </p:nvSpPr>
          <p:spPr>
            <a:xfrm>
              <a:off x="2147209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9" name="矩形 418">
              <a:extLst>
                <a:ext uri="{FF2B5EF4-FFF2-40B4-BE49-F238E27FC236}">
                  <a16:creationId xmlns:a16="http://schemas.microsoft.com/office/drawing/2014/main" id="{D017E2B9-0BBD-52AF-C541-5CB0689D0768}"/>
                </a:ext>
              </a:extLst>
            </p:cNvPr>
            <p:cNvSpPr/>
            <p:nvPr/>
          </p:nvSpPr>
          <p:spPr>
            <a:xfrm>
              <a:off x="2359481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0" name="矩形 419">
              <a:extLst>
                <a:ext uri="{FF2B5EF4-FFF2-40B4-BE49-F238E27FC236}">
                  <a16:creationId xmlns:a16="http://schemas.microsoft.com/office/drawing/2014/main" id="{7CF54075-0EDB-F4D5-5313-A3EC2C3B26CC}"/>
                </a:ext>
              </a:extLst>
            </p:cNvPr>
            <p:cNvSpPr/>
            <p:nvPr/>
          </p:nvSpPr>
          <p:spPr>
            <a:xfrm>
              <a:off x="2571753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1" name="矩形 420">
              <a:extLst>
                <a:ext uri="{FF2B5EF4-FFF2-40B4-BE49-F238E27FC236}">
                  <a16:creationId xmlns:a16="http://schemas.microsoft.com/office/drawing/2014/main" id="{8DD2C8A9-E268-C20D-E6F8-7EB10CEB87D7}"/>
                </a:ext>
              </a:extLst>
            </p:cNvPr>
            <p:cNvSpPr/>
            <p:nvPr/>
          </p:nvSpPr>
          <p:spPr>
            <a:xfrm>
              <a:off x="2784025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2" name="矩形 421">
              <a:extLst>
                <a:ext uri="{FF2B5EF4-FFF2-40B4-BE49-F238E27FC236}">
                  <a16:creationId xmlns:a16="http://schemas.microsoft.com/office/drawing/2014/main" id="{5C04A041-D1C1-F37B-14AA-AE21267666FE}"/>
                </a:ext>
              </a:extLst>
            </p:cNvPr>
            <p:cNvSpPr/>
            <p:nvPr/>
          </p:nvSpPr>
          <p:spPr>
            <a:xfrm>
              <a:off x="1298121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3" name="矩形 422">
              <a:extLst>
                <a:ext uri="{FF2B5EF4-FFF2-40B4-BE49-F238E27FC236}">
                  <a16:creationId xmlns:a16="http://schemas.microsoft.com/office/drawing/2014/main" id="{33D9CBC0-671C-DB95-1796-B108BD3A7899}"/>
                </a:ext>
              </a:extLst>
            </p:cNvPr>
            <p:cNvSpPr/>
            <p:nvPr/>
          </p:nvSpPr>
          <p:spPr>
            <a:xfrm>
              <a:off x="1510393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4" name="矩形 423">
              <a:extLst>
                <a:ext uri="{FF2B5EF4-FFF2-40B4-BE49-F238E27FC236}">
                  <a16:creationId xmlns:a16="http://schemas.microsoft.com/office/drawing/2014/main" id="{03E1DC2C-F69E-FCF0-16C1-80208CC2C18F}"/>
                </a:ext>
              </a:extLst>
            </p:cNvPr>
            <p:cNvSpPr/>
            <p:nvPr/>
          </p:nvSpPr>
          <p:spPr>
            <a:xfrm>
              <a:off x="1722665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5" name="矩形 424">
              <a:extLst>
                <a:ext uri="{FF2B5EF4-FFF2-40B4-BE49-F238E27FC236}">
                  <a16:creationId xmlns:a16="http://schemas.microsoft.com/office/drawing/2014/main" id="{8229737F-55FB-89BD-B133-3A09B570BC0F}"/>
                </a:ext>
              </a:extLst>
            </p:cNvPr>
            <p:cNvSpPr/>
            <p:nvPr/>
          </p:nvSpPr>
          <p:spPr>
            <a:xfrm>
              <a:off x="1934937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6" name="矩形 425">
              <a:extLst>
                <a:ext uri="{FF2B5EF4-FFF2-40B4-BE49-F238E27FC236}">
                  <a16:creationId xmlns:a16="http://schemas.microsoft.com/office/drawing/2014/main" id="{69B338FA-1C17-B65F-332A-ECC568E2DCD8}"/>
                </a:ext>
              </a:extLst>
            </p:cNvPr>
            <p:cNvSpPr/>
            <p:nvPr/>
          </p:nvSpPr>
          <p:spPr>
            <a:xfrm>
              <a:off x="2147209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7" name="矩形 426">
              <a:extLst>
                <a:ext uri="{FF2B5EF4-FFF2-40B4-BE49-F238E27FC236}">
                  <a16:creationId xmlns:a16="http://schemas.microsoft.com/office/drawing/2014/main" id="{354C1612-1E18-EA59-1315-D2B51B608844}"/>
                </a:ext>
              </a:extLst>
            </p:cNvPr>
            <p:cNvSpPr/>
            <p:nvPr/>
          </p:nvSpPr>
          <p:spPr>
            <a:xfrm>
              <a:off x="2359481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8" name="矩形 427">
              <a:extLst>
                <a:ext uri="{FF2B5EF4-FFF2-40B4-BE49-F238E27FC236}">
                  <a16:creationId xmlns:a16="http://schemas.microsoft.com/office/drawing/2014/main" id="{6FCB6334-CD24-41DE-1AFA-F8CD9B246469}"/>
                </a:ext>
              </a:extLst>
            </p:cNvPr>
            <p:cNvSpPr/>
            <p:nvPr/>
          </p:nvSpPr>
          <p:spPr>
            <a:xfrm>
              <a:off x="2571753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9" name="矩形 428">
              <a:extLst>
                <a:ext uri="{FF2B5EF4-FFF2-40B4-BE49-F238E27FC236}">
                  <a16:creationId xmlns:a16="http://schemas.microsoft.com/office/drawing/2014/main" id="{3007BD69-AF83-EE75-5D99-078F27AF6E01}"/>
                </a:ext>
              </a:extLst>
            </p:cNvPr>
            <p:cNvSpPr/>
            <p:nvPr/>
          </p:nvSpPr>
          <p:spPr>
            <a:xfrm>
              <a:off x="2784025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0" name="矩形 429">
              <a:extLst>
                <a:ext uri="{FF2B5EF4-FFF2-40B4-BE49-F238E27FC236}">
                  <a16:creationId xmlns:a16="http://schemas.microsoft.com/office/drawing/2014/main" id="{BE0A8297-A195-E3DF-A59A-559868038376}"/>
                </a:ext>
              </a:extLst>
            </p:cNvPr>
            <p:cNvSpPr/>
            <p:nvPr/>
          </p:nvSpPr>
          <p:spPr>
            <a:xfrm>
              <a:off x="1298121" y="1240971"/>
              <a:ext cx="1698176" cy="84727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31" name="组合 430">
            <a:extLst>
              <a:ext uri="{FF2B5EF4-FFF2-40B4-BE49-F238E27FC236}">
                <a16:creationId xmlns:a16="http://schemas.microsoft.com/office/drawing/2014/main" id="{82F6F9E8-0F03-C02C-EFD9-C87DC5B0929D}"/>
              </a:ext>
            </a:extLst>
          </p:cNvPr>
          <p:cNvGrpSpPr/>
          <p:nvPr/>
        </p:nvGrpSpPr>
        <p:grpSpPr>
          <a:xfrm>
            <a:off x="9435827" y="4585655"/>
            <a:ext cx="905329" cy="448129"/>
            <a:chOff x="1298121" y="1240971"/>
            <a:chExt cx="1698176" cy="84727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32" name="矩形 431">
              <a:extLst>
                <a:ext uri="{FF2B5EF4-FFF2-40B4-BE49-F238E27FC236}">
                  <a16:creationId xmlns:a16="http://schemas.microsoft.com/office/drawing/2014/main" id="{034945C7-57A8-A7FF-122D-C6A7D49D186C}"/>
                </a:ext>
              </a:extLst>
            </p:cNvPr>
            <p:cNvSpPr/>
            <p:nvPr/>
          </p:nvSpPr>
          <p:spPr>
            <a:xfrm>
              <a:off x="1298121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3" name="矩形 432">
              <a:extLst>
                <a:ext uri="{FF2B5EF4-FFF2-40B4-BE49-F238E27FC236}">
                  <a16:creationId xmlns:a16="http://schemas.microsoft.com/office/drawing/2014/main" id="{1FB7F27D-430E-E904-B419-84668BBA476D}"/>
                </a:ext>
              </a:extLst>
            </p:cNvPr>
            <p:cNvSpPr/>
            <p:nvPr/>
          </p:nvSpPr>
          <p:spPr>
            <a:xfrm>
              <a:off x="1510393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4" name="矩形 433">
              <a:extLst>
                <a:ext uri="{FF2B5EF4-FFF2-40B4-BE49-F238E27FC236}">
                  <a16:creationId xmlns:a16="http://schemas.microsoft.com/office/drawing/2014/main" id="{B965A844-D368-A9E0-363A-B83210EC3651}"/>
                </a:ext>
              </a:extLst>
            </p:cNvPr>
            <p:cNvSpPr/>
            <p:nvPr/>
          </p:nvSpPr>
          <p:spPr>
            <a:xfrm>
              <a:off x="1722665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5" name="矩形 434">
              <a:extLst>
                <a:ext uri="{FF2B5EF4-FFF2-40B4-BE49-F238E27FC236}">
                  <a16:creationId xmlns:a16="http://schemas.microsoft.com/office/drawing/2014/main" id="{60BF306C-AB95-2313-B266-2FA83C118D17}"/>
                </a:ext>
              </a:extLst>
            </p:cNvPr>
            <p:cNvSpPr/>
            <p:nvPr/>
          </p:nvSpPr>
          <p:spPr>
            <a:xfrm>
              <a:off x="1934937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6" name="矩形 435">
              <a:extLst>
                <a:ext uri="{FF2B5EF4-FFF2-40B4-BE49-F238E27FC236}">
                  <a16:creationId xmlns:a16="http://schemas.microsoft.com/office/drawing/2014/main" id="{FF5F5231-F6C7-2224-D071-148FB7AFE450}"/>
                </a:ext>
              </a:extLst>
            </p:cNvPr>
            <p:cNvSpPr/>
            <p:nvPr/>
          </p:nvSpPr>
          <p:spPr>
            <a:xfrm>
              <a:off x="2147209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7" name="矩形 436">
              <a:extLst>
                <a:ext uri="{FF2B5EF4-FFF2-40B4-BE49-F238E27FC236}">
                  <a16:creationId xmlns:a16="http://schemas.microsoft.com/office/drawing/2014/main" id="{59EC009D-FEAF-E7A3-EA6C-2F6EB10A7924}"/>
                </a:ext>
              </a:extLst>
            </p:cNvPr>
            <p:cNvSpPr/>
            <p:nvPr/>
          </p:nvSpPr>
          <p:spPr>
            <a:xfrm>
              <a:off x="2359481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8" name="矩形 437">
              <a:extLst>
                <a:ext uri="{FF2B5EF4-FFF2-40B4-BE49-F238E27FC236}">
                  <a16:creationId xmlns:a16="http://schemas.microsoft.com/office/drawing/2014/main" id="{FA89DD10-8D4D-86AD-8513-DFDC0CBEC9BB}"/>
                </a:ext>
              </a:extLst>
            </p:cNvPr>
            <p:cNvSpPr/>
            <p:nvPr/>
          </p:nvSpPr>
          <p:spPr>
            <a:xfrm>
              <a:off x="2571753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9" name="矩形 438">
              <a:extLst>
                <a:ext uri="{FF2B5EF4-FFF2-40B4-BE49-F238E27FC236}">
                  <a16:creationId xmlns:a16="http://schemas.microsoft.com/office/drawing/2014/main" id="{F386881B-74EB-1099-E55D-F0FCE5124278}"/>
                </a:ext>
              </a:extLst>
            </p:cNvPr>
            <p:cNvSpPr/>
            <p:nvPr/>
          </p:nvSpPr>
          <p:spPr>
            <a:xfrm>
              <a:off x="2784025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0" name="矩形 439">
              <a:extLst>
                <a:ext uri="{FF2B5EF4-FFF2-40B4-BE49-F238E27FC236}">
                  <a16:creationId xmlns:a16="http://schemas.microsoft.com/office/drawing/2014/main" id="{F0E63820-912C-6DB9-0EB1-E077E4DA627D}"/>
                </a:ext>
              </a:extLst>
            </p:cNvPr>
            <p:cNvSpPr/>
            <p:nvPr/>
          </p:nvSpPr>
          <p:spPr>
            <a:xfrm>
              <a:off x="1298121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1" name="矩形 440">
              <a:extLst>
                <a:ext uri="{FF2B5EF4-FFF2-40B4-BE49-F238E27FC236}">
                  <a16:creationId xmlns:a16="http://schemas.microsoft.com/office/drawing/2014/main" id="{D6DD8A65-8472-ECA1-8C6D-E847D5F13BC9}"/>
                </a:ext>
              </a:extLst>
            </p:cNvPr>
            <p:cNvSpPr/>
            <p:nvPr/>
          </p:nvSpPr>
          <p:spPr>
            <a:xfrm>
              <a:off x="1510393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2" name="矩形 441">
              <a:extLst>
                <a:ext uri="{FF2B5EF4-FFF2-40B4-BE49-F238E27FC236}">
                  <a16:creationId xmlns:a16="http://schemas.microsoft.com/office/drawing/2014/main" id="{65E570A0-BC9B-0EB4-97EC-D074FAB07CD3}"/>
                </a:ext>
              </a:extLst>
            </p:cNvPr>
            <p:cNvSpPr/>
            <p:nvPr/>
          </p:nvSpPr>
          <p:spPr>
            <a:xfrm>
              <a:off x="1722665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3" name="矩形 442">
              <a:extLst>
                <a:ext uri="{FF2B5EF4-FFF2-40B4-BE49-F238E27FC236}">
                  <a16:creationId xmlns:a16="http://schemas.microsoft.com/office/drawing/2014/main" id="{FC3EB332-7EEE-5215-F7BD-97530852FEA6}"/>
                </a:ext>
              </a:extLst>
            </p:cNvPr>
            <p:cNvSpPr/>
            <p:nvPr/>
          </p:nvSpPr>
          <p:spPr>
            <a:xfrm>
              <a:off x="1934937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4" name="矩形 443">
              <a:extLst>
                <a:ext uri="{FF2B5EF4-FFF2-40B4-BE49-F238E27FC236}">
                  <a16:creationId xmlns:a16="http://schemas.microsoft.com/office/drawing/2014/main" id="{60594D13-C8B3-BF41-D599-5071E0FB90DC}"/>
                </a:ext>
              </a:extLst>
            </p:cNvPr>
            <p:cNvSpPr/>
            <p:nvPr/>
          </p:nvSpPr>
          <p:spPr>
            <a:xfrm>
              <a:off x="2147209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5" name="矩形 444">
              <a:extLst>
                <a:ext uri="{FF2B5EF4-FFF2-40B4-BE49-F238E27FC236}">
                  <a16:creationId xmlns:a16="http://schemas.microsoft.com/office/drawing/2014/main" id="{EFD001FB-DEAD-0C23-592D-10E3704B1021}"/>
                </a:ext>
              </a:extLst>
            </p:cNvPr>
            <p:cNvSpPr/>
            <p:nvPr/>
          </p:nvSpPr>
          <p:spPr>
            <a:xfrm>
              <a:off x="2359481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6" name="矩形 445">
              <a:extLst>
                <a:ext uri="{FF2B5EF4-FFF2-40B4-BE49-F238E27FC236}">
                  <a16:creationId xmlns:a16="http://schemas.microsoft.com/office/drawing/2014/main" id="{45614AA4-64FB-4924-4E93-E3A02B5F3EE2}"/>
                </a:ext>
              </a:extLst>
            </p:cNvPr>
            <p:cNvSpPr/>
            <p:nvPr/>
          </p:nvSpPr>
          <p:spPr>
            <a:xfrm>
              <a:off x="2571753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7" name="矩形 446">
              <a:extLst>
                <a:ext uri="{FF2B5EF4-FFF2-40B4-BE49-F238E27FC236}">
                  <a16:creationId xmlns:a16="http://schemas.microsoft.com/office/drawing/2014/main" id="{4B585943-E759-B088-DFEF-72D03ED265BF}"/>
                </a:ext>
              </a:extLst>
            </p:cNvPr>
            <p:cNvSpPr/>
            <p:nvPr/>
          </p:nvSpPr>
          <p:spPr>
            <a:xfrm>
              <a:off x="2784025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8" name="矩形 447">
              <a:extLst>
                <a:ext uri="{FF2B5EF4-FFF2-40B4-BE49-F238E27FC236}">
                  <a16:creationId xmlns:a16="http://schemas.microsoft.com/office/drawing/2014/main" id="{BBAEFEDB-51FB-69C2-0616-51B2A4B175B3}"/>
                </a:ext>
              </a:extLst>
            </p:cNvPr>
            <p:cNvSpPr/>
            <p:nvPr/>
          </p:nvSpPr>
          <p:spPr>
            <a:xfrm>
              <a:off x="1298121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9" name="矩形 448">
              <a:extLst>
                <a:ext uri="{FF2B5EF4-FFF2-40B4-BE49-F238E27FC236}">
                  <a16:creationId xmlns:a16="http://schemas.microsoft.com/office/drawing/2014/main" id="{228E4752-77E4-2164-01F5-D8B85FC1102D}"/>
                </a:ext>
              </a:extLst>
            </p:cNvPr>
            <p:cNvSpPr/>
            <p:nvPr/>
          </p:nvSpPr>
          <p:spPr>
            <a:xfrm>
              <a:off x="1510393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0" name="矩形 449">
              <a:extLst>
                <a:ext uri="{FF2B5EF4-FFF2-40B4-BE49-F238E27FC236}">
                  <a16:creationId xmlns:a16="http://schemas.microsoft.com/office/drawing/2014/main" id="{A019AB43-3F49-B640-09BB-404B86FE5B3B}"/>
                </a:ext>
              </a:extLst>
            </p:cNvPr>
            <p:cNvSpPr/>
            <p:nvPr/>
          </p:nvSpPr>
          <p:spPr>
            <a:xfrm>
              <a:off x="1722665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1" name="矩形 450">
              <a:extLst>
                <a:ext uri="{FF2B5EF4-FFF2-40B4-BE49-F238E27FC236}">
                  <a16:creationId xmlns:a16="http://schemas.microsoft.com/office/drawing/2014/main" id="{557EA8AA-79DF-E6E2-1806-9653DB8A5BF5}"/>
                </a:ext>
              </a:extLst>
            </p:cNvPr>
            <p:cNvSpPr/>
            <p:nvPr/>
          </p:nvSpPr>
          <p:spPr>
            <a:xfrm>
              <a:off x="1934937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2" name="矩形 451">
              <a:extLst>
                <a:ext uri="{FF2B5EF4-FFF2-40B4-BE49-F238E27FC236}">
                  <a16:creationId xmlns:a16="http://schemas.microsoft.com/office/drawing/2014/main" id="{74CEAE17-94B1-1149-7381-40D2E70AD4AC}"/>
                </a:ext>
              </a:extLst>
            </p:cNvPr>
            <p:cNvSpPr/>
            <p:nvPr/>
          </p:nvSpPr>
          <p:spPr>
            <a:xfrm>
              <a:off x="2147209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3" name="矩形 452">
              <a:extLst>
                <a:ext uri="{FF2B5EF4-FFF2-40B4-BE49-F238E27FC236}">
                  <a16:creationId xmlns:a16="http://schemas.microsoft.com/office/drawing/2014/main" id="{1B849A23-94BC-1B35-B660-F5B76FE5F786}"/>
                </a:ext>
              </a:extLst>
            </p:cNvPr>
            <p:cNvSpPr/>
            <p:nvPr/>
          </p:nvSpPr>
          <p:spPr>
            <a:xfrm>
              <a:off x="2359481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4" name="矩形 453">
              <a:extLst>
                <a:ext uri="{FF2B5EF4-FFF2-40B4-BE49-F238E27FC236}">
                  <a16:creationId xmlns:a16="http://schemas.microsoft.com/office/drawing/2014/main" id="{5F6B8290-50BC-4DA6-E0DB-FAEF41D4E56A}"/>
                </a:ext>
              </a:extLst>
            </p:cNvPr>
            <p:cNvSpPr/>
            <p:nvPr/>
          </p:nvSpPr>
          <p:spPr>
            <a:xfrm>
              <a:off x="2571753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5" name="矩形 454">
              <a:extLst>
                <a:ext uri="{FF2B5EF4-FFF2-40B4-BE49-F238E27FC236}">
                  <a16:creationId xmlns:a16="http://schemas.microsoft.com/office/drawing/2014/main" id="{9E1DFF37-D42D-DC03-88C0-62DB898D9AD7}"/>
                </a:ext>
              </a:extLst>
            </p:cNvPr>
            <p:cNvSpPr/>
            <p:nvPr/>
          </p:nvSpPr>
          <p:spPr>
            <a:xfrm>
              <a:off x="2784025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6" name="矩形 455">
              <a:extLst>
                <a:ext uri="{FF2B5EF4-FFF2-40B4-BE49-F238E27FC236}">
                  <a16:creationId xmlns:a16="http://schemas.microsoft.com/office/drawing/2014/main" id="{2242E997-26D2-54B0-11A5-A2CB2F64A0B9}"/>
                </a:ext>
              </a:extLst>
            </p:cNvPr>
            <p:cNvSpPr/>
            <p:nvPr/>
          </p:nvSpPr>
          <p:spPr>
            <a:xfrm>
              <a:off x="1298121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7" name="矩形 456">
              <a:extLst>
                <a:ext uri="{FF2B5EF4-FFF2-40B4-BE49-F238E27FC236}">
                  <a16:creationId xmlns:a16="http://schemas.microsoft.com/office/drawing/2014/main" id="{751FEC51-DF93-29DD-890F-088E897E78D2}"/>
                </a:ext>
              </a:extLst>
            </p:cNvPr>
            <p:cNvSpPr/>
            <p:nvPr/>
          </p:nvSpPr>
          <p:spPr>
            <a:xfrm>
              <a:off x="1510393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8" name="矩形 457">
              <a:extLst>
                <a:ext uri="{FF2B5EF4-FFF2-40B4-BE49-F238E27FC236}">
                  <a16:creationId xmlns:a16="http://schemas.microsoft.com/office/drawing/2014/main" id="{331E7BA6-F3EA-705C-8CA6-FEE6C0E97DEF}"/>
                </a:ext>
              </a:extLst>
            </p:cNvPr>
            <p:cNvSpPr/>
            <p:nvPr/>
          </p:nvSpPr>
          <p:spPr>
            <a:xfrm>
              <a:off x="1722665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9" name="矩形 458">
              <a:extLst>
                <a:ext uri="{FF2B5EF4-FFF2-40B4-BE49-F238E27FC236}">
                  <a16:creationId xmlns:a16="http://schemas.microsoft.com/office/drawing/2014/main" id="{94761069-8516-3EC8-88F8-FAF39618A5FF}"/>
                </a:ext>
              </a:extLst>
            </p:cNvPr>
            <p:cNvSpPr/>
            <p:nvPr/>
          </p:nvSpPr>
          <p:spPr>
            <a:xfrm>
              <a:off x="1934937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0" name="矩形 459">
              <a:extLst>
                <a:ext uri="{FF2B5EF4-FFF2-40B4-BE49-F238E27FC236}">
                  <a16:creationId xmlns:a16="http://schemas.microsoft.com/office/drawing/2014/main" id="{361D9A1B-E48B-6732-1165-F2B79FBFF633}"/>
                </a:ext>
              </a:extLst>
            </p:cNvPr>
            <p:cNvSpPr/>
            <p:nvPr/>
          </p:nvSpPr>
          <p:spPr>
            <a:xfrm>
              <a:off x="2147209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1" name="矩形 460">
              <a:extLst>
                <a:ext uri="{FF2B5EF4-FFF2-40B4-BE49-F238E27FC236}">
                  <a16:creationId xmlns:a16="http://schemas.microsoft.com/office/drawing/2014/main" id="{F9B6EEB1-99D2-90E5-F13E-F0D6032FD395}"/>
                </a:ext>
              </a:extLst>
            </p:cNvPr>
            <p:cNvSpPr/>
            <p:nvPr/>
          </p:nvSpPr>
          <p:spPr>
            <a:xfrm>
              <a:off x="2359481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2" name="矩形 461">
              <a:extLst>
                <a:ext uri="{FF2B5EF4-FFF2-40B4-BE49-F238E27FC236}">
                  <a16:creationId xmlns:a16="http://schemas.microsoft.com/office/drawing/2014/main" id="{0B42E1DC-2E34-3269-39A9-D8B7F1DC2F5E}"/>
                </a:ext>
              </a:extLst>
            </p:cNvPr>
            <p:cNvSpPr/>
            <p:nvPr/>
          </p:nvSpPr>
          <p:spPr>
            <a:xfrm>
              <a:off x="2571753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3" name="矩形 462">
              <a:extLst>
                <a:ext uri="{FF2B5EF4-FFF2-40B4-BE49-F238E27FC236}">
                  <a16:creationId xmlns:a16="http://schemas.microsoft.com/office/drawing/2014/main" id="{55312F82-8B28-3383-9F5D-48E8584BEAEC}"/>
                </a:ext>
              </a:extLst>
            </p:cNvPr>
            <p:cNvSpPr/>
            <p:nvPr/>
          </p:nvSpPr>
          <p:spPr>
            <a:xfrm>
              <a:off x="2784025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4" name="矩形 463">
              <a:extLst>
                <a:ext uri="{FF2B5EF4-FFF2-40B4-BE49-F238E27FC236}">
                  <a16:creationId xmlns:a16="http://schemas.microsoft.com/office/drawing/2014/main" id="{0DB754D0-7E22-C98C-2FFD-9D54DC0A3A1F}"/>
                </a:ext>
              </a:extLst>
            </p:cNvPr>
            <p:cNvSpPr/>
            <p:nvPr/>
          </p:nvSpPr>
          <p:spPr>
            <a:xfrm>
              <a:off x="1298121" y="1240971"/>
              <a:ext cx="1698176" cy="84727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65" name="组合 464">
            <a:extLst>
              <a:ext uri="{FF2B5EF4-FFF2-40B4-BE49-F238E27FC236}">
                <a16:creationId xmlns:a16="http://schemas.microsoft.com/office/drawing/2014/main" id="{3221D364-A786-5916-9A82-DBE4C52636E2}"/>
              </a:ext>
            </a:extLst>
          </p:cNvPr>
          <p:cNvGrpSpPr/>
          <p:nvPr/>
        </p:nvGrpSpPr>
        <p:grpSpPr>
          <a:xfrm>
            <a:off x="10341153" y="4585654"/>
            <a:ext cx="905329" cy="448129"/>
            <a:chOff x="1298121" y="1240971"/>
            <a:chExt cx="1698176" cy="84727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66" name="矩形 465">
              <a:extLst>
                <a:ext uri="{FF2B5EF4-FFF2-40B4-BE49-F238E27FC236}">
                  <a16:creationId xmlns:a16="http://schemas.microsoft.com/office/drawing/2014/main" id="{268DE2AC-4761-D281-D903-DF16E1FE2017}"/>
                </a:ext>
              </a:extLst>
            </p:cNvPr>
            <p:cNvSpPr/>
            <p:nvPr/>
          </p:nvSpPr>
          <p:spPr>
            <a:xfrm>
              <a:off x="1298121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7" name="矩形 466">
              <a:extLst>
                <a:ext uri="{FF2B5EF4-FFF2-40B4-BE49-F238E27FC236}">
                  <a16:creationId xmlns:a16="http://schemas.microsoft.com/office/drawing/2014/main" id="{F88A2D14-C10C-BCE8-2C94-FA5A7C02FBE0}"/>
                </a:ext>
              </a:extLst>
            </p:cNvPr>
            <p:cNvSpPr/>
            <p:nvPr/>
          </p:nvSpPr>
          <p:spPr>
            <a:xfrm>
              <a:off x="1510393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8" name="矩形 467">
              <a:extLst>
                <a:ext uri="{FF2B5EF4-FFF2-40B4-BE49-F238E27FC236}">
                  <a16:creationId xmlns:a16="http://schemas.microsoft.com/office/drawing/2014/main" id="{7D1F6A8E-1BD9-4A1B-253B-24540B0991EC}"/>
                </a:ext>
              </a:extLst>
            </p:cNvPr>
            <p:cNvSpPr/>
            <p:nvPr/>
          </p:nvSpPr>
          <p:spPr>
            <a:xfrm>
              <a:off x="1722665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9" name="矩形 468">
              <a:extLst>
                <a:ext uri="{FF2B5EF4-FFF2-40B4-BE49-F238E27FC236}">
                  <a16:creationId xmlns:a16="http://schemas.microsoft.com/office/drawing/2014/main" id="{396D59BA-EB74-5CBE-E4D6-2A0A36AB8FE4}"/>
                </a:ext>
              </a:extLst>
            </p:cNvPr>
            <p:cNvSpPr/>
            <p:nvPr/>
          </p:nvSpPr>
          <p:spPr>
            <a:xfrm>
              <a:off x="1934937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0" name="矩形 469">
              <a:extLst>
                <a:ext uri="{FF2B5EF4-FFF2-40B4-BE49-F238E27FC236}">
                  <a16:creationId xmlns:a16="http://schemas.microsoft.com/office/drawing/2014/main" id="{10172E45-1849-A51F-815F-6DCDB06F8AEB}"/>
                </a:ext>
              </a:extLst>
            </p:cNvPr>
            <p:cNvSpPr/>
            <p:nvPr/>
          </p:nvSpPr>
          <p:spPr>
            <a:xfrm>
              <a:off x="2147209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1" name="矩形 470">
              <a:extLst>
                <a:ext uri="{FF2B5EF4-FFF2-40B4-BE49-F238E27FC236}">
                  <a16:creationId xmlns:a16="http://schemas.microsoft.com/office/drawing/2014/main" id="{CD05246F-BFE2-0CB6-9278-141981F01109}"/>
                </a:ext>
              </a:extLst>
            </p:cNvPr>
            <p:cNvSpPr/>
            <p:nvPr/>
          </p:nvSpPr>
          <p:spPr>
            <a:xfrm>
              <a:off x="2359481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2" name="矩形 471">
              <a:extLst>
                <a:ext uri="{FF2B5EF4-FFF2-40B4-BE49-F238E27FC236}">
                  <a16:creationId xmlns:a16="http://schemas.microsoft.com/office/drawing/2014/main" id="{6C43EF90-1842-ECDC-8644-12C66B3937D3}"/>
                </a:ext>
              </a:extLst>
            </p:cNvPr>
            <p:cNvSpPr/>
            <p:nvPr/>
          </p:nvSpPr>
          <p:spPr>
            <a:xfrm>
              <a:off x="2571753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3" name="矩形 472">
              <a:extLst>
                <a:ext uri="{FF2B5EF4-FFF2-40B4-BE49-F238E27FC236}">
                  <a16:creationId xmlns:a16="http://schemas.microsoft.com/office/drawing/2014/main" id="{22D00565-0F07-DD83-7534-E211FE6E8EAA}"/>
                </a:ext>
              </a:extLst>
            </p:cNvPr>
            <p:cNvSpPr/>
            <p:nvPr/>
          </p:nvSpPr>
          <p:spPr>
            <a:xfrm>
              <a:off x="2784025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4" name="矩形 473">
              <a:extLst>
                <a:ext uri="{FF2B5EF4-FFF2-40B4-BE49-F238E27FC236}">
                  <a16:creationId xmlns:a16="http://schemas.microsoft.com/office/drawing/2014/main" id="{5B585096-C92E-E248-777B-B79F4C3AE3D3}"/>
                </a:ext>
              </a:extLst>
            </p:cNvPr>
            <p:cNvSpPr/>
            <p:nvPr/>
          </p:nvSpPr>
          <p:spPr>
            <a:xfrm>
              <a:off x="1298121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5" name="矩形 474">
              <a:extLst>
                <a:ext uri="{FF2B5EF4-FFF2-40B4-BE49-F238E27FC236}">
                  <a16:creationId xmlns:a16="http://schemas.microsoft.com/office/drawing/2014/main" id="{27F4CEB6-D8BD-9FDA-40EE-59081C37648C}"/>
                </a:ext>
              </a:extLst>
            </p:cNvPr>
            <p:cNvSpPr/>
            <p:nvPr/>
          </p:nvSpPr>
          <p:spPr>
            <a:xfrm>
              <a:off x="1510393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6" name="矩形 475">
              <a:extLst>
                <a:ext uri="{FF2B5EF4-FFF2-40B4-BE49-F238E27FC236}">
                  <a16:creationId xmlns:a16="http://schemas.microsoft.com/office/drawing/2014/main" id="{8BA4D545-7880-C45F-F930-0466EFD4CE48}"/>
                </a:ext>
              </a:extLst>
            </p:cNvPr>
            <p:cNvSpPr/>
            <p:nvPr/>
          </p:nvSpPr>
          <p:spPr>
            <a:xfrm>
              <a:off x="1722665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7" name="矩形 476">
              <a:extLst>
                <a:ext uri="{FF2B5EF4-FFF2-40B4-BE49-F238E27FC236}">
                  <a16:creationId xmlns:a16="http://schemas.microsoft.com/office/drawing/2014/main" id="{654E7F4A-753B-9938-B17F-53E162360BA0}"/>
                </a:ext>
              </a:extLst>
            </p:cNvPr>
            <p:cNvSpPr/>
            <p:nvPr/>
          </p:nvSpPr>
          <p:spPr>
            <a:xfrm>
              <a:off x="1934937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8" name="矩形 477">
              <a:extLst>
                <a:ext uri="{FF2B5EF4-FFF2-40B4-BE49-F238E27FC236}">
                  <a16:creationId xmlns:a16="http://schemas.microsoft.com/office/drawing/2014/main" id="{CFFEC32E-8DF6-40F3-CF3F-E51EB3862E5D}"/>
                </a:ext>
              </a:extLst>
            </p:cNvPr>
            <p:cNvSpPr/>
            <p:nvPr/>
          </p:nvSpPr>
          <p:spPr>
            <a:xfrm>
              <a:off x="2147209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9" name="矩形 478">
              <a:extLst>
                <a:ext uri="{FF2B5EF4-FFF2-40B4-BE49-F238E27FC236}">
                  <a16:creationId xmlns:a16="http://schemas.microsoft.com/office/drawing/2014/main" id="{0647328E-68E4-1056-F43A-320EC8C356BD}"/>
                </a:ext>
              </a:extLst>
            </p:cNvPr>
            <p:cNvSpPr/>
            <p:nvPr/>
          </p:nvSpPr>
          <p:spPr>
            <a:xfrm>
              <a:off x="2359481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0" name="矩形 479">
              <a:extLst>
                <a:ext uri="{FF2B5EF4-FFF2-40B4-BE49-F238E27FC236}">
                  <a16:creationId xmlns:a16="http://schemas.microsoft.com/office/drawing/2014/main" id="{366A2455-2FC0-93B6-FC04-231BB6C2A4AE}"/>
                </a:ext>
              </a:extLst>
            </p:cNvPr>
            <p:cNvSpPr/>
            <p:nvPr/>
          </p:nvSpPr>
          <p:spPr>
            <a:xfrm>
              <a:off x="2571753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1" name="矩形 480">
              <a:extLst>
                <a:ext uri="{FF2B5EF4-FFF2-40B4-BE49-F238E27FC236}">
                  <a16:creationId xmlns:a16="http://schemas.microsoft.com/office/drawing/2014/main" id="{84D3AB07-3181-E06E-8BE6-4A5CEC32C278}"/>
                </a:ext>
              </a:extLst>
            </p:cNvPr>
            <p:cNvSpPr/>
            <p:nvPr/>
          </p:nvSpPr>
          <p:spPr>
            <a:xfrm>
              <a:off x="2784025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2" name="矩形 481">
              <a:extLst>
                <a:ext uri="{FF2B5EF4-FFF2-40B4-BE49-F238E27FC236}">
                  <a16:creationId xmlns:a16="http://schemas.microsoft.com/office/drawing/2014/main" id="{69940711-A8BE-33A3-416C-241605CC3E28}"/>
                </a:ext>
              </a:extLst>
            </p:cNvPr>
            <p:cNvSpPr/>
            <p:nvPr/>
          </p:nvSpPr>
          <p:spPr>
            <a:xfrm>
              <a:off x="1298121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3" name="矩形 482">
              <a:extLst>
                <a:ext uri="{FF2B5EF4-FFF2-40B4-BE49-F238E27FC236}">
                  <a16:creationId xmlns:a16="http://schemas.microsoft.com/office/drawing/2014/main" id="{7FC47EF6-2C7E-522C-7F5F-82DD9A4F688C}"/>
                </a:ext>
              </a:extLst>
            </p:cNvPr>
            <p:cNvSpPr/>
            <p:nvPr/>
          </p:nvSpPr>
          <p:spPr>
            <a:xfrm>
              <a:off x="1510393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4" name="矩形 483">
              <a:extLst>
                <a:ext uri="{FF2B5EF4-FFF2-40B4-BE49-F238E27FC236}">
                  <a16:creationId xmlns:a16="http://schemas.microsoft.com/office/drawing/2014/main" id="{687A66E4-CA54-61C5-84EE-BC9E721BECE0}"/>
                </a:ext>
              </a:extLst>
            </p:cNvPr>
            <p:cNvSpPr/>
            <p:nvPr/>
          </p:nvSpPr>
          <p:spPr>
            <a:xfrm>
              <a:off x="1722665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5" name="矩形 484">
              <a:extLst>
                <a:ext uri="{FF2B5EF4-FFF2-40B4-BE49-F238E27FC236}">
                  <a16:creationId xmlns:a16="http://schemas.microsoft.com/office/drawing/2014/main" id="{C62BF323-7114-6327-ACC3-A69DB592951B}"/>
                </a:ext>
              </a:extLst>
            </p:cNvPr>
            <p:cNvSpPr/>
            <p:nvPr/>
          </p:nvSpPr>
          <p:spPr>
            <a:xfrm>
              <a:off x="1934937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6" name="矩形 485">
              <a:extLst>
                <a:ext uri="{FF2B5EF4-FFF2-40B4-BE49-F238E27FC236}">
                  <a16:creationId xmlns:a16="http://schemas.microsoft.com/office/drawing/2014/main" id="{33E620E3-DFC3-06D0-0654-40AFD61BBF33}"/>
                </a:ext>
              </a:extLst>
            </p:cNvPr>
            <p:cNvSpPr/>
            <p:nvPr/>
          </p:nvSpPr>
          <p:spPr>
            <a:xfrm>
              <a:off x="2147209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7" name="矩形 486">
              <a:extLst>
                <a:ext uri="{FF2B5EF4-FFF2-40B4-BE49-F238E27FC236}">
                  <a16:creationId xmlns:a16="http://schemas.microsoft.com/office/drawing/2014/main" id="{DCFC19E7-CCDF-8C15-5905-F70CE9779C5D}"/>
                </a:ext>
              </a:extLst>
            </p:cNvPr>
            <p:cNvSpPr/>
            <p:nvPr/>
          </p:nvSpPr>
          <p:spPr>
            <a:xfrm>
              <a:off x="2359481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8" name="矩形 487">
              <a:extLst>
                <a:ext uri="{FF2B5EF4-FFF2-40B4-BE49-F238E27FC236}">
                  <a16:creationId xmlns:a16="http://schemas.microsoft.com/office/drawing/2014/main" id="{05BC397D-1FA1-8D4B-B8AE-A6D0DE326538}"/>
                </a:ext>
              </a:extLst>
            </p:cNvPr>
            <p:cNvSpPr/>
            <p:nvPr/>
          </p:nvSpPr>
          <p:spPr>
            <a:xfrm>
              <a:off x="2571753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9" name="矩形 488">
              <a:extLst>
                <a:ext uri="{FF2B5EF4-FFF2-40B4-BE49-F238E27FC236}">
                  <a16:creationId xmlns:a16="http://schemas.microsoft.com/office/drawing/2014/main" id="{514A3573-D5C7-2481-2CD6-CB91AAAFC893}"/>
                </a:ext>
              </a:extLst>
            </p:cNvPr>
            <p:cNvSpPr/>
            <p:nvPr/>
          </p:nvSpPr>
          <p:spPr>
            <a:xfrm>
              <a:off x="2784025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0" name="矩形 489">
              <a:extLst>
                <a:ext uri="{FF2B5EF4-FFF2-40B4-BE49-F238E27FC236}">
                  <a16:creationId xmlns:a16="http://schemas.microsoft.com/office/drawing/2014/main" id="{1D1D496A-9B2D-8AB4-1C6B-BB6273F8DB8B}"/>
                </a:ext>
              </a:extLst>
            </p:cNvPr>
            <p:cNvSpPr/>
            <p:nvPr/>
          </p:nvSpPr>
          <p:spPr>
            <a:xfrm>
              <a:off x="1298121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1" name="矩形 490">
              <a:extLst>
                <a:ext uri="{FF2B5EF4-FFF2-40B4-BE49-F238E27FC236}">
                  <a16:creationId xmlns:a16="http://schemas.microsoft.com/office/drawing/2014/main" id="{EA290700-881B-0B8C-9A26-948258AC7E1D}"/>
                </a:ext>
              </a:extLst>
            </p:cNvPr>
            <p:cNvSpPr/>
            <p:nvPr/>
          </p:nvSpPr>
          <p:spPr>
            <a:xfrm>
              <a:off x="1510393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2" name="矩形 491">
              <a:extLst>
                <a:ext uri="{FF2B5EF4-FFF2-40B4-BE49-F238E27FC236}">
                  <a16:creationId xmlns:a16="http://schemas.microsoft.com/office/drawing/2014/main" id="{CF512386-9D53-8A22-DCDF-F19EA5033D3F}"/>
                </a:ext>
              </a:extLst>
            </p:cNvPr>
            <p:cNvSpPr/>
            <p:nvPr/>
          </p:nvSpPr>
          <p:spPr>
            <a:xfrm>
              <a:off x="1722665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3" name="矩形 492">
              <a:extLst>
                <a:ext uri="{FF2B5EF4-FFF2-40B4-BE49-F238E27FC236}">
                  <a16:creationId xmlns:a16="http://schemas.microsoft.com/office/drawing/2014/main" id="{D4C2DD3C-516C-AC4E-3B99-4ADEBBE30AE1}"/>
                </a:ext>
              </a:extLst>
            </p:cNvPr>
            <p:cNvSpPr/>
            <p:nvPr/>
          </p:nvSpPr>
          <p:spPr>
            <a:xfrm>
              <a:off x="1934937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4" name="矩形 493">
              <a:extLst>
                <a:ext uri="{FF2B5EF4-FFF2-40B4-BE49-F238E27FC236}">
                  <a16:creationId xmlns:a16="http://schemas.microsoft.com/office/drawing/2014/main" id="{E10C911D-8F28-A247-D52A-467F06FE5C2F}"/>
                </a:ext>
              </a:extLst>
            </p:cNvPr>
            <p:cNvSpPr/>
            <p:nvPr/>
          </p:nvSpPr>
          <p:spPr>
            <a:xfrm>
              <a:off x="2147209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5" name="矩形 494">
              <a:extLst>
                <a:ext uri="{FF2B5EF4-FFF2-40B4-BE49-F238E27FC236}">
                  <a16:creationId xmlns:a16="http://schemas.microsoft.com/office/drawing/2014/main" id="{909167FA-D611-B803-65B7-986454D7E126}"/>
                </a:ext>
              </a:extLst>
            </p:cNvPr>
            <p:cNvSpPr/>
            <p:nvPr/>
          </p:nvSpPr>
          <p:spPr>
            <a:xfrm>
              <a:off x="2359481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6" name="矩形 495">
              <a:extLst>
                <a:ext uri="{FF2B5EF4-FFF2-40B4-BE49-F238E27FC236}">
                  <a16:creationId xmlns:a16="http://schemas.microsoft.com/office/drawing/2014/main" id="{9FFF48B9-CDE8-999B-A7C2-C26D2B08FA28}"/>
                </a:ext>
              </a:extLst>
            </p:cNvPr>
            <p:cNvSpPr/>
            <p:nvPr/>
          </p:nvSpPr>
          <p:spPr>
            <a:xfrm>
              <a:off x="2571753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7" name="矩形 496">
              <a:extLst>
                <a:ext uri="{FF2B5EF4-FFF2-40B4-BE49-F238E27FC236}">
                  <a16:creationId xmlns:a16="http://schemas.microsoft.com/office/drawing/2014/main" id="{0B836945-74A3-4D10-D3BD-96D245EB9D4D}"/>
                </a:ext>
              </a:extLst>
            </p:cNvPr>
            <p:cNvSpPr/>
            <p:nvPr/>
          </p:nvSpPr>
          <p:spPr>
            <a:xfrm>
              <a:off x="2784025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8" name="矩形 497">
              <a:extLst>
                <a:ext uri="{FF2B5EF4-FFF2-40B4-BE49-F238E27FC236}">
                  <a16:creationId xmlns:a16="http://schemas.microsoft.com/office/drawing/2014/main" id="{50C325EC-28D1-8828-887B-E5EFFBA5D9A4}"/>
                </a:ext>
              </a:extLst>
            </p:cNvPr>
            <p:cNvSpPr/>
            <p:nvPr/>
          </p:nvSpPr>
          <p:spPr>
            <a:xfrm>
              <a:off x="1298121" y="1240971"/>
              <a:ext cx="1698176" cy="84727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99" name="组合 498">
            <a:extLst>
              <a:ext uri="{FF2B5EF4-FFF2-40B4-BE49-F238E27FC236}">
                <a16:creationId xmlns:a16="http://schemas.microsoft.com/office/drawing/2014/main" id="{DE90D6A1-2579-9876-24D2-D4A67F6C6136}"/>
              </a:ext>
            </a:extLst>
          </p:cNvPr>
          <p:cNvGrpSpPr/>
          <p:nvPr/>
        </p:nvGrpSpPr>
        <p:grpSpPr>
          <a:xfrm>
            <a:off x="9435826" y="5033064"/>
            <a:ext cx="905329" cy="448129"/>
            <a:chOff x="1298121" y="1240971"/>
            <a:chExt cx="1698176" cy="84727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00" name="矩形 499">
              <a:extLst>
                <a:ext uri="{FF2B5EF4-FFF2-40B4-BE49-F238E27FC236}">
                  <a16:creationId xmlns:a16="http://schemas.microsoft.com/office/drawing/2014/main" id="{EBBA0CA1-7818-8DF7-246A-A3C259E196B1}"/>
                </a:ext>
              </a:extLst>
            </p:cNvPr>
            <p:cNvSpPr/>
            <p:nvPr/>
          </p:nvSpPr>
          <p:spPr>
            <a:xfrm>
              <a:off x="1298121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1" name="矩形 500">
              <a:extLst>
                <a:ext uri="{FF2B5EF4-FFF2-40B4-BE49-F238E27FC236}">
                  <a16:creationId xmlns:a16="http://schemas.microsoft.com/office/drawing/2014/main" id="{70AACC69-C056-1848-8B8F-3462C149F039}"/>
                </a:ext>
              </a:extLst>
            </p:cNvPr>
            <p:cNvSpPr/>
            <p:nvPr/>
          </p:nvSpPr>
          <p:spPr>
            <a:xfrm>
              <a:off x="1510393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2" name="矩形 501">
              <a:extLst>
                <a:ext uri="{FF2B5EF4-FFF2-40B4-BE49-F238E27FC236}">
                  <a16:creationId xmlns:a16="http://schemas.microsoft.com/office/drawing/2014/main" id="{77A96B2C-A7BB-01D0-CABA-07272491F993}"/>
                </a:ext>
              </a:extLst>
            </p:cNvPr>
            <p:cNvSpPr/>
            <p:nvPr/>
          </p:nvSpPr>
          <p:spPr>
            <a:xfrm>
              <a:off x="1722665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3" name="矩形 502">
              <a:extLst>
                <a:ext uri="{FF2B5EF4-FFF2-40B4-BE49-F238E27FC236}">
                  <a16:creationId xmlns:a16="http://schemas.microsoft.com/office/drawing/2014/main" id="{26A3ADFF-C32C-6E36-736F-284F74804404}"/>
                </a:ext>
              </a:extLst>
            </p:cNvPr>
            <p:cNvSpPr/>
            <p:nvPr/>
          </p:nvSpPr>
          <p:spPr>
            <a:xfrm>
              <a:off x="1934937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4" name="矩形 503">
              <a:extLst>
                <a:ext uri="{FF2B5EF4-FFF2-40B4-BE49-F238E27FC236}">
                  <a16:creationId xmlns:a16="http://schemas.microsoft.com/office/drawing/2014/main" id="{8B2DA1F8-D65B-7C20-C37F-678136292263}"/>
                </a:ext>
              </a:extLst>
            </p:cNvPr>
            <p:cNvSpPr/>
            <p:nvPr/>
          </p:nvSpPr>
          <p:spPr>
            <a:xfrm>
              <a:off x="2147209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5" name="矩形 504">
              <a:extLst>
                <a:ext uri="{FF2B5EF4-FFF2-40B4-BE49-F238E27FC236}">
                  <a16:creationId xmlns:a16="http://schemas.microsoft.com/office/drawing/2014/main" id="{AB565D09-AA47-A134-3C58-960BE687EB18}"/>
                </a:ext>
              </a:extLst>
            </p:cNvPr>
            <p:cNvSpPr/>
            <p:nvPr/>
          </p:nvSpPr>
          <p:spPr>
            <a:xfrm>
              <a:off x="2359481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6" name="矩形 505">
              <a:extLst>
                <a:ext uri="{FF2B5EF4-FFF2-40B4-BE49-F238E27FC236}">
                  <a16:creationId xmlns:a16="http://schemas.microsoft.com/office/drawing/2014/main" id="{D4AE3D2B-9843-E3AF-B271-8254A9560A19}"/>
                </a:ext>
              </a:extLst>
            </p:cNvPr>
            <p:cNvSpPr/>
            <p:nvPr/>
          </p:nvSpPr>
          <p:spPr>
            <a:xfrm>
              <a:off x="2571753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7" name="矩形 506">
              <a:extLst>
                <a:ext uri="{FF2B5EF4-FFF2-40B4-BE49-F238E27FC236}">
                  <a16:creationId xmlns:a16="http://schemas.microsoft.com/office/drawing/2014/main" id="{0FC624E1-F531-D0B7-3430-F34F5E160960}"/>
                </a:ext>
              </a:extLst>
            </p:cNvPr>
            <p:cNvSpPr/>
            <p:nvPr/>
          </p:nvSpPr>
          <p:spPr>
            <a:xfrm>
              <a:off x="2784025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8" name="矩形 507">
              <a:extLst>
                <a:ext uri="{FF2B5EF4-FFF2-40B4-BE49-F238E27FC236}">
                  <a16:creationId xmlns:a16="http://schemas.microsoft.com/office/drawing/2014/main" id="{37B03444-A0E6-526B-6833-3E433D40758A}"/>
                </a:ext>
              </a:extLst>
            </p:cNvPr>
            <p:cNvSpPr/>
            <p:nvPr/>
          </p:nvSpPr>
          <p:spPr>
            <a:xfrm>
              <a:off x="1298121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9" name="矩形 508">
              <a:extLst>
                <a:ext uri="{FF2B5EF4-FFF2-40B4-BE49-F238E27FC236}">
                  <a16:creationId xmlns:a16="http://schemas.microsoft.com/office/drawing/2014/main" id="{C0EEB8ED-EE63-057E-8318-8819C1A74645}"/>
                </a:ext>
              </a:extLst>
            </p:cNvPr>
            <p:cNvSpPr/>
            <p:nvPr/>
          </p:nvSpPr>
          <p:spPr>
            <a:xfrm>
              <a:off x="1510393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0" name="矩形 509">
              <a:extLst>
                <a:ext uri="{FF2B5EF4-FFF2-40B4-BE49-F238E27FC236}">
                  <a16:creationId xmlns:a16="http://schemas.microsoft.com/office/drawing/2014/main" id="{6DF17372-9B82-E298-9EFB-02E190144B6D}"/>
                </a:ext>
              </a:extLst>
            </p:cNvPr>
            <p:cNvSpPr/>
            <p:nvPr/>
          </p:nvSpPr>
          <p:spPr>
            <a:xfrm>
              <a:off x="1722665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1" name="矩形 510">
              <a:extLst>
                <a:ext uri="{FF2B5EF4-FFF2-40B4-BE49-F238E27FC236}">
                  <a16:creationId xmlns:a16="http://schemas.microsoft.com/office/drawing/2014/main" id="{F00BD132-32DE-F8E2-472C-8FA831214577}"/>
                </a:ext>
              </a:extLst>
            </p:cNvPr>
            <p:cNvSpPr/>
            <p:nvPr/>
          </p:nvSpPr>
          <p:spPr>
            <a:xfrm>
              <a:off x="1934937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2" name="矩形 511">
              <a:extLst>
                <a:ext uri="{FF2B5EF4-FFF2-40B4-BE49-F238E27FC236}">
                  <a16:creationId xmlns:a16="http://schemas.microsoft.com/office/drawing/2014/main" id="{3F83B5C8-1F22-2FA8-B951-A2E18693CA4C}"/>
                </a:ext>
              </a:extLst>
            </p:cNvPr>
            <p:cNvSpPr/>
            <p:nvPr/>
          </p:nvSpPr>
          <p:spPr>
            <a:xfrm>
              <a:off x="2147209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3" name="矩形 512">
              <a:extLst>
                <a:ext uri="{FF2B5EF4-FFF2-40B4-BE49-F238E27FC236}">
                  <a16:creationId xmlns:a16="http://schemas.microsoft.com/office/drawing/2014/main" id="{9310461A-A0AA-12CE-2FE3-E731F5835D4D}"/>
                </a:ext>
              </a:extLst>
            </p:cNvPr>
            <p:cNvSpPr/>
            <p:nvPr/>
          </p:nvSpPr>
          <p:spPr>
            <a:xfrm>
              <a:off x="2359481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4" name="矩形 513">
              <a:extLst>
                <a:ext uri="{FF2B5EF4-FFF2-40B4-BE49-F238E27FC236}">
                  <a16:creationId xmlns:a16="http://schemas.microsoft.com/office/drawing/2014/main" id="{8F8C11C7-D70D-CC89-EA5B-C115CBAB973E}"/>
                </a:ext>
              </a:extLst>
            </p:cNvPr>
            <p:cNvSpPr/>
            <p:nvPr/>
          </p:nvSpPr>
          <p:spPr>
            <a:xfrm>
              <a:off x="2571753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5" name="矩形 514">
              <a:extLst>
                <a:ext uri="{FF2B5EF4-FFF2-40B4-BE49-F238E27FC236}">
                  <a16:creationId xmlns:a16="http://schemas.microsoft.com/office/drawing/2014/main" id="{74DC49DC-B890-D3B9-5F33-777DAC29D4D0}"/>
                </a:ext>
              </a:extLst>
            </p:cNvPr>
            <p:cNvSpPr/>
            <p:nvPr/>
          </p:nvSpPr>
          <p:spPr>
            <a:xfrm>
              <a:off x="2784025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6" name="矩形 515">
              <a:extLst>
                <a:ext uri="{FF2B5EF4-FFF2-40B4-BE49-F238E27FC236}">
                  <a16:creationId xmlns:a16="http://schemas.microsoft.com/office/drawing/2014/main" id="{27FEDCDE-9A86-57A6-AFE8-90B54B07E0D3}"/>
                </a:ext>
              </a:extLst>
            </p:cNvPr>
            <p:cNvSpPr/>
            <p:nvPr/>
          </p:nvSpPr>
          <p:spPr>
            <a:xfrm>
              <a:off x="1298121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7" name="矩形 516">
              <a:extLst>
                <a:ext uri="{FF2B5EF4-FFF2-40B4-BE49-F238E27FC236}">
                  <a16:creationId xmlns:a16="http://schemas.microsoft.com/office/drawing/2014/main" id="{3D625229-9484-91D4-F0F9-E4F9730800B4}"/>
                </a:ext>
              </a:extLst>
            </p:cNvPr>
            <p:cNvSpPr/>
            <p:nvPr/>
          </p:nvSpPr>
          <p:spPr>
            <a:xfrm>
              <a:off x="1510393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8" name="矩形 517">
              <a:extLst>
                <a:ext uri="{FF2B5EF4-FFF2-40B4-BE49-F238E27FC236}">
                  <a16:creationId xmlns:a16="http://schemas.microsoft.com/office/drawing/2014/main" id="{2B813B25-8D8E-59A4-627A-0964356B39AD}"/>
                </a:ext>
              </a:extLst>
            </p:cNvPr>
            <p:cNvSpPr/>
            <p:nvPr/>
          </p:nvSpPr>
          <p:spPr>
            <a:xfrm>
              <a:off x="1722665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9" name="矩形 518">
              <a:extLst>
                <a:ext uri="{FF2B5EF4-FFF2-40B4-BE49-F238E27FC236}">
                  <a16:creationId xmlns:a16="http://schemas.microsoft.com/office/drawing/2014/main" id="{7B91F934-B9A8-A0EF-BD81-C58CFDDFB15E}"/>
                </a:ext>
              </a:extLst>
            </p:cNvPr>
            <p:cNvSpPr/>
            <p:nvPr/>
          </p:nvSpPr>
          <p:spPr>
            <a:xfrm>
              <a:off x="1934937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0" name="矩形 519">
              <a:extLst>
                <a:ext uri="{FF2B5EF4-FFF2-40B4-BE49-F238E27FC236}">
                  <a16:creationId xmlns:a16="http://schemas.microsoft.com/office/drawing/2014/main" id="{BDD48CE9-5EA0-C227-C866-F4F36A603EC1}"/>
                </a:ext>
              </a:extLst>
            </p:cNvPr>
            <p:cNvSpPr/>
            <p:nvPr/>
          </p:nvSpPr>
          <p:spPr>
            <a:xfrm>
              <a:off x="2147209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1" name="矩形 520">
              <a:extLst>
                <a:ext uri="{FF2B5EF4-FFF2-40B4-BE49-F238E27FC236}">
                  <a16:creationId xmlns:a16="http://schemas.microsoft.com/office/drawing/2014/main" id="{C91E4DF8-4233-A266-FBD7-61BB16B73A7A}"/>
                </a:ext>
              </a:extLst>
            </p:cNvPr>
            <p:cNvSpPr/>
            <p:nvPr/>
          </p:nvSpPr>
          <p:spPr>
            <a:xfrm>
              <a:off x="2359481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2" name="矩形 521">
              <a:extLst>
                <a:ext uri="{FF2B5EF4-FFF2-40B4-BE49-F238E27FC236}">
                  <a16:creationId xmlns:a16="http://schemas.microsoft.com/office/drawing/2014/main" id="{B6527FC7-1F93-A0E5-247F-3992EFCFD192}"/>
                </a:ext>
              </a:extLst>
            </p:cNvPr>
            <p:cNvSpPr/>
            <p:nvPr/>
          </p:nvSpPr>
          <p:spPr>
            <a:xfrm>
              <a:off x="2571753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3" name="矩形 522">
              <a:extLst>
                <a:ext uri="{FF2B5EF4-FFF2-40B4-BE49-F238E27FC236}">
                  <a16:creationId xmlns:a16="http://schemas.microsoft.com/office/drawing/2014/main" id="{D01B9EE3-AB6A-CEC9-747D-CAF00CB36124}"/>
                </a:ext>
              </a:extLst>
            </p:cNvPr>
            <p:cNvSpPr/>
            <p:nvPr/>
          </p:nvSpPr>
          <p:spPr>
            <a:xfrm>
              <a:off x="2784025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4" name="矩形 523">
              <a:extLst>
                <a:ext uri="{FF2B5EF4-FFF2-40B4-BE49-F238E27FC236}">
                  <a16:creationId xmlns:a16="http://schemas.microsoft.com/office/drawing/2014/main" id="{BF93B43F-3B14-0A22-06BA-AADA8BA32F36}"/>
                </a:ext>
              </a:extLst>
            </p:cNvPr>
            <p:cNvSpPr/>
            <p:nvPr/>
          </p:nvSpPr>
          <p:spPr>
            <a:xfrm>
              <a:off x="1298121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5" name="矩形 524">
              <a:extLst>
                <a:ext uri="{FF2B5EF4-FFF2-40B4-BE49-F238E27FC236}">
                  <a16:creationId xmlns:a16="http://schemas.microsoft.com/office/drawing/2014/main" id="{735753B6-1471-6E1C-B3E2-078219237D7A}"/>
                </a:ext>
              </a:extLst>
            </p:cNvPr>
            <p:cNvSpPr/>
            <p:nvPr/>
          </p:nvSpPr>
          <p:spPr>
            <a:xfrm>
              <a:off x="1510393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6" name="矩形 525">
              <a:extLst>
                <a:ext uri="{FF2B5EF4-FFF2-40B4-BE49-F238E27FC236}">
                  <a16:creationId xmlns:a16="http://schemas.microsoft.com/office/drawing/2014/main" id="{D25EBFE0-9891-E187-6E6D-5E9E690C78E3}"/>
                </a:ext>
              </a:extLst>
            </p:cNvPr>
            <p:cNvSpPr/>
            <p:nvPr/>
          </p:nvSpPr>
          <p:spPr>
            <a:xfrm>
              <a:off x="1722665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7" name="矩形 526">
              <a:extLst>
                <a:ext uri="{FF2B5EF4-FFF2-40B4-BE49-F238E27FC236}">
                  <a16:creationId xmlns:a16="http://schemas.microsoft.com/office/drawing/2014/main" id="{AE84ED10-47BB-7336-11D6-6402D29BA242}"/>
                </a:ext>
              </a:extLst>
            </p:cNvPr>
            <p:cNvSpPr/>
            <p:nvPr/>
          </p:nvSpPr>
          <p:spPr>
            <a:xfrm>
              <a:off x="1934937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8" name="矩形 527">
              <a:extLst>
                <a:ext uri="{FF2B5EF4-FFF2-40B4-BE49-F238E27FC236}">
                  <a16:creationId xmlns:a16="http://schemas.microsoft.com/office/drawing/2014/main" id="{385D6951-4A06-0629-CB93-580911717302}"/>
                </a:ext>
              </a:extLst>
            </p:cNvPr>
            <p:cNvSpPr/>
            <p:nvPr/>
          </p:nvSpPr>
          <p:spPr>
            <a:xfrm>
              <a:off x="2147209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9" name="矩形 528">
              <a:extLst>
                <a:ext uri="{FF2B5EF4-FFF2-40B4-BE49-F238E27FC236}">
                  <a16:creationId xmlns:a16="http://schemas.microsoft.com/office/drawing/2014/main" id="{2F1EDEC4-BAE1-1AEC-047C-8FD3B7DDCA54}"/>
                </a:ext>
              </a:extLst>
            </p:cNvPr>
            <p:cNvSpPr/>
            <p:nvPr/>
          </p:nvSpPr>
          <p:spPr>
            <a:xfrm>
              <a:off x="2359481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0" name="矩形 529">
              <a:extLst>
                <a:ext uri="{FF2B5EF4-FFF2-40B4-BE49-F238E27FC236}">
                  <a16:creationId xmlns:a16="http://schemas.microsoft.com/office/drawing/2014/main" id="{FCFD5C4B-6C13-C56F-F31E-9E9A449F4DA2}"/>
                </a:ext>
              </a:extLst>
            </p:cNvPr>
            <p:cNvSpPr/>
            <p:nvPr/>
          </p:nvSpPr>
          <p:spPr>
            <a:xfrm>
              <a:off x="2571753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1" name="矩形 530">
              <a:extLst>
                <a:ext uri="{FF2B5EF4-FFF2-40B4-BE49-F238E27FC236}">
                  <a16:creationId xmlns:a16="http://schemas.microsoft.com/office/drawing/2014/main" id="{ABC421AA-0EC9-AD64-B003-9CF1759B430C}"/>
                </a:ext>
              </a:extLst>
            </p:cNvPr>
            <p:cNvSpPr/>
            <p:nvPr/>
          </p:nvSpPr>
          <p:spPr>
            <a:xfrm>
              <a:off x="2784025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2" name="矩形 531">
              <a:extLst>
                <a:ext uri="{FF2B5EF4-FFF2-40B4-BE49-F238E27FC236}">
                  <a16:creationId xmlns:a16="http://schemas.microsoft.com/office/drawing/2014/main" id="{7C85082D-956D-4124-A979-B3DD79241FCD}"/>
                </a:ext>
              </a:extLst>
            </p:cNvPr>
            <p:cNvSpPr/>
            <p:nvPr/>
          </p:nvSpPr>
          <p:spPr>
            <a:xfrm>
              <a:off x="1298121" y="1240971"/>
              <a:ext cx="1698176" cy="84727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3" name="组合 532">
            <a:extLst>
              <a:ext uri="{FF2B5EF4-FFF2-40B4-BE49-F238E27FC236}">
                <a16:creationId xmlns:a16="http://schemas.microsoft.com/office/drawing/2014/main" id="{D3A2F2B3-3246-62D2-1362-E3134D773481}"/>
              </a:ext>
            </a:extLst>
          </p:cNvPr>
          <p:cNvGrpSpPr/>
          <p:nvPr/>
        </p:nvGrpSpPr>
        <p:grpSpPr>
          <a:xfrm>
            <a:off x="10341155" y="5033064"/>
            <a:ext cx="905329" cy="448129"/>
            <a:chOff x="1298121" y="1240971"/>
            <a:chExt cx="1698176" cy="84727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34" name="矩形 533">
              <a:extLst>
                <a:ext uri="{FF2B5EF4-FFF2-40B4-BE49-F238E27FC236}">
                  <a16:creationId xmlns:a16="http://schemas.microsoft.com/office/drawing/2014/main" id="{5C042691-3369-F311-5694-8D8D71E13C88}"/>
                </a:ext>
              </a:extLst>
            </p:cNvPr>
            <p:cNvSpPr/>
            <p:nvPr/>
          </p:nvSpPr>
          <p:spPr>
            <a:xfrm>
              <a:off x="1298121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5" name="矩形 534">
              <a:extLst>
                <a:ext uri="{FF2B5EF4-FFF2-40B4-BE49-F238E27FC236}">
                  <a16:creationId xmlns:a16="http://schemas.microsoft.com/office/drawing/2014/main" id="{314A95FC-BE73-4A04-DBFA-AD19FAA3935A}"/>
                </a:ext>
              </a:extLst>
            </p:cNvPr>
            <p:cNvSpPr/>
            <p:nvPr/>
          </p:nvSpPr>
          <p:spPr>
            <a:xfrm>
              <a:off x="1510393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6" name="矩形 535">
              <a:extLst>
                <a:ext uri="{FF2B5EF4-FFF2-40B4-BE49-F238E27FC236}">
                  <a16:creationId xmlns:a16="http://schemas.microsoft.com/office/drawing/2014/main" id="{E5C2E9D5-5CCF-49BC-E973-1292340D8797}"/>
                </a:ext>
              </a:extLst>
            </p:cNvPr>
            <p:cNvSpPr/>
            <p:nvPr/>
          </p:nvSpPr>
          <p:spPr>
            <a:xfrm>
              <a:off x="1722665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7" name="矩形 536">
              <a:extLst>
                <a:ext uri="{FF2B5EF4-FFF2-40B4-BE49-F238E27FC236}">
                  <a16:creationId xmlns:a16="http://schemas.microsoft.com/office/drawing/2014/main" id="{2A83080E-FA3B-B701-CCE5-7305F04C3AC2}"/>
                </a:ext>
              </a:extLst>
            </p:cNvPr>
            <p:cNvSpPr/>
            <p:nvPr/>
          </p:nvSpPr>
          <p:spPr>
            <a:xfrm>
              <a:off x="1934937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8" name="矩形 537">
              <a:extLst>
                <a:ext uri="{FF2B5EF4-FFF2-40B4-BE49-F238E27FC236}">
                  <a16:creationId xmlns:a16="http://schemas.microsoft.com/office/drawing/2014/main" id="{F4156AAF-DA50-802A-2ACE-D62F240DAEEB}"/>
                </a:ext>
              </a:extLst>
            </p:cNvPr>
            <p:cNvSpPr/>
            <p:nvPr/>
          </p:nvSpPr>
          <p:spPr>
            <a:xfrm>
              <a:off x="2147209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9" name="矩形 538">
              <a:extLst>
                <a:ext uri="{FF2B5EF4-FFF2-40B4-BE49-F238E27FC236}">
                  <a16:creationId xmlns:a16="http://schemas.microsoft.com/office/drawing/2014/main" id="{C4B99201-3EC1-5B52-0BFD-B87414357A6E}"/>
                </a:ext>
              </a:extLst>
            </p:cNvPr>
            <p:cNvSpPr/>
            <p:nvPr/>
          </p:nvSpPr>
          <p:spPr>
            <a:xfrm>
              <a:off x="2359481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0" name="矩形 539">
              <a:extLst>
                <a:ext uri="{FF2B5EF4-FFF2-40B4-BE49-F238E27FC236}">
                  <a16:creationId xmlns:a16="http://schemas.microsoft.com/office/drawing/2014/main" id="{87CBA001-FE41-0E0B-E544-D467754CEDC0}"/>
                </a:ext>
              </a:extLst>
            </p:cNvPr>
            <p:cNvSpPr/>
            <p:nvPr/>
          </p:nvSpPr>
          <p:spPr>
            <a:xfrm>
              <a:off x="2571753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1" name="矩形 540">
              <a:extLst>
                <a:ext uri="{FF2B5EF4-FFF2-40B4-BE49-F238E27FC236}">
                  <a16:creationId xmlns:a16="http://schemas.microsoft.com/office/drawing/2014/main" id="{5ABD9C98-3057-C7A8-DCDD-6341E9FB4564}"/>
                </a:ext>
              </a:extLst>
            </p:cNvPr>
            <p:cNvSpPr/>
            <p:nvPr/>
          </p:nvSpPr>
          <p:spPr>
            <a:xfrm>
              <a:off x="2784025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2" name="矩形 541">
              <a:extLst>
                <a:ext uri="{FF2B5EF4-FFF2-40B4-BE49-F238E27FC236}">
                  <a16:creationId xmlns:a16="http://schemas.microsoft.com/office/drawing/2014/main" id="{55D61146-FC3F-54C7-06DC-BB4166B484E2}"/>
                </a:ext>
              </a:extLst>
            </p:cNvPr>
            <p:cNvSpPr/>
            <p:nvPr/>
          </p:nvSpPr>
          <p:spPr>
            <a:xfrm>
              <a:off x="1298121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3" name="矩形 542">
              <a:extLst>
                <a:ext uri="{FF2B5EF4-FFF2-40B4-BE49-F238E27FC236}">
                  <a16:creationId xmlns:a16="http://schemas.microsoft.com/office/drawing/2014/main" id="{8829A999-C9E8-CE39-FE1D-8D5C5BD653A5}"/>
                </a:ext>
              </a:extLst>
            </p:cNvPr>
            <p:cNvSpPr/>
            <p:nvPr/>
          </p:nvSpPr>
          <p:spPr>
            <a:xfrm>
              <a:off x="1510393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4" name="矩形 543">
              <a:extLst>
                <a:ext uri="{FF2B5EF4-FFF2-40B4-BE49-F238E27FC236}">
                  <a16:creationId xmlns:a16="http://schemas.microsoft.com/office/drawing/2014/main" id="{5492A8E0-E15E-A16F-3D7E-8118F9BC9E74}"/>
                </a:ext>
              </a:extLst>
            </p:cNvPr>
            <p:cNvSpPr/>
            <p:nvPr/>
          </p:nvSpPr>
          <p:spPr>
            <a:xfrm>
              <a:off x="1722665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5" name="矩形 544">
              <a:extLst>
                <a:ext uri="{FF2B5EF4-FFF2-40B4-BE49-F238E27FC236}">
                  <a16:creationId xmlns:a16="http://schemas.microsoft.com/office/drawing/2014/main" id="{0552FF9F-DCAD-5B58-185F-8D5474BF76A4}"/>
                </a:ext>
              </a:extLst>
            </p:cNvPr>
            <p:cNvSpPr/>
            <p:nvPr/>
          </p:nvSpPr>
          <p:spPr>
            <a:xfrm>
              <a:off x="1934937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6" name="矩形 545">
              <a:extLst>
                <a:ext uri="{FF2B5EF4-FFF2-40B4-BE49-F238E27FC236}">
                  <a16:creationId xmlns:a16="http://schemas.microsoft.com/office/drawing/2014/main" id="{5F6F06EB-DD77-0FCE-3E00-D7667294A33D}"/>
                </a:ext>
              </a:extLst>
            </p:cNvPr>
            <p:cNvSpPr/>
            <p:nvPr/>
          </p:nvSpPr>
          <p:spPr>
            <a:xfrm>
              <a:off x="2147209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7" name="矩形 546">
              <a:extLst>
                <a:ext uri="{FF2B5EF4-FFF2-40B4-BE49-F238E27FC236}">
                  <a16:creationId xmlns:a16="http://schemas.microsoft.com/office/drawing/2014/main" id="{40FAB86D-E818-26CC-A607-6D3CF190A538}"/>
                </a:ext>
              </a:extLst>
            </p:cNvPr>
            <p:cNvSpPr/>
            <p:nvPr/>
          </p:nvSpPr>
          <p:spPr>
            <a:xfrm>
              <a:off x="2359481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8" name="矩形 547">
              <a:extLst>
                <a:ext uri="{FF2B5EF4-FFF2-40B4-BE49-F238E27FC236}">
                  <a16:creationId xmlns:a16="http://schemas.microsoft.com/office/drawing/2014/main" id="{2DFF6E09-A57A-F0A4-6B81-2B32B6B4EDF9}"/>
                </a:ext>
              </a:extLst>
            </p:cNvPr>
            <p:cNvSpPr/>
            <p:nvPr/>
          </p:nvSpPr>
          <p:spPr>
            <a:xfrm>
              <a:off x="2571753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9" name="矩形 548">
              <a:extLst>
                <a:ext uri="{FF2B5EF4-FFF2-40B4-BE49-F238E27FC236}">
                  <a16:creationId xmlns:a16="http://schemas.microsoft.com/office/drawing/2014/main" id="{0649E405-663E-4104-4972-FDDDB88F1A86}"/>
                </a:ext>
              </a:extLst>
            </p:cNvPr>
            <p:cNvSpPr/>
            <p:nvPr/>
          </p:nvSpPr>
          <p:spPr>
            <a:xfrm>
              <a:off x="2784025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0" name="矩形 549">
              <a:extLst>
                <a:ext uri="{FF2B5EF4-FFF2-40B4-BE49-F238E27FC236}">
                  <a16:creationId xmlns:a16="http://schemas.microsoft.com/office/drawing/2014/main" id="{A4C9BF4C-3203-CC9A-4C1C-1DC15084CE9B}"/>
                </a:ext>
              </a:extLst>
            </p:cNvPr>
            <p:cNvSpPr/>
            <p:nvPr/>
          </p:nvSpPr>
          <p:spPr>
            <a:xfrm>
              <a:off x="1298121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1" name="矩形 550">
              <a:extLst>
                <a:ext uri="{FF2B5EF4-FFF2-40B4-BE49-F238E27FC236}">
                  <a16:creationId xmlns:a16="http://schemas.microsoft.com/office/drawing/2014/main" id="{00BCB90D-8396-F5CC-0C27-D9020A54373D}"/>
                </a:ext>
              </a:extLst>
            </p:cNvPr>
            <p:cNvSpPr/>
            <p:nvPr/>
          </p:nvSpPr>
          <p:spPr>
            <a:xfrm>
              <a:off x="1510393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2" name="矩形 551">
              <a:extLst>
                <a:ext uri="{FF2B5EF4-FFF2-40B4-BE49-F238E27FC236}">
                  <a16:creationId xmlns:a16="http://schemas.microsoft.com/office/drawing/2014/main" id="{4F62B2A7-0589-09D5-8F19-6249E2DA8858}"/>
                </a:ext>
              </a:extLst>
            </p:cNvPr>
            <p:cNvSpPr/>
            <p:nvPr/>
          </p:nvSpPr>
          <p:spPr>
            <a:xfrm>
              <a:off x="1722665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3" name="矩形 552">
              <a:extLst>
                <a:ext uri="{FF2B5EF4-FFF2-40B4-BE49-F238E27FC236}">
                  <a16:creationId xmlns:a16="http://schemas.microsoft.com/office/drawing/2014/main" id="{FCA779E9-4C0A-46C8-AB6A-FD0A871D5139}"/>
                </a:ext>
              </a:extLst>
            </p:cNvPr>
            <p:cNvSpPr/>
            <p:nvPr/>
          </p:nvSpPr>
          <p:spPr>
            <a:xfrm>
              <a:off x="1934937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4" name="矩形 553">
              <a:extLst>
                <a:ext uri="{FF2B5EF4-FFF2-40B4-BE49-F238E27FC236}">
                  <a16:creationId xmlns:a16="http://schemas.microsoft.com/office/drawing/2014/main" id="{402A8145-B05B-FBA6-4D6D-5F4459097996}"/>
                </a:ext>
              </a:extLst>
            </p:cNvPr>
            <p:cNvSpPr/>
            <p:nvPr/>
          </p:nvSpPr>
          <p:spPr>
            <a:xfrm>
              <a:off x="2147209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5" name="矩形 554">
              <a:extLst>
                <a:ext uri="{FF2B5EF4-FFF2-40B4-BE49-F238E27FC236}">
                  <a16:creationId xmlns:a16="http://schemas.microsoft.com/office/drawing/2014/main" id="{AB53FE35-C19D-66EC-3AE6-506D3914D187}"/>
                </a:ext>
              </a:extLst>
            </p:cNvPr>
            <p:cNvSpPr/>
            <p:nvPr/>
          </p:nvSpPr>
          <p:spPr>
            <a:xfrm>
              <a:off x="2359481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6" name="矩形 555">
              <a:extLst>
                <a:ext uri="{FF2B5EF4-FFF2-40B4-BE49-F238E27FC236}">
                  <a16:creationId xmlns:a16="http://schemas.microsoft.com/office/drawing/2014/main" id="{DF6A714D-6628-7C17-7948-A8FDF9C88668}"/>
                </a:ext>
              </a:extLst>
            </p:cNvPr>
            <p:cNvSpPr/>
            <p:nvPr/>
          </p:nvSpPr>
          <p:spPr>
            <a:xfrm>
              <a:off x="2571753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7" name="矩形 556">
              <a:extLst>
                <a:ext uri="{FF2B5EF4-FFF2-40B4-BE49-F238E27FC236}">
                  <a16:creationId xmlns:a16="http://schemas.microsoft.com/office/drawing/2014/main" id="{660B1E9B-329F-B4B3-82F4-852D35443BF1}"/>
                </a:ext>
              </a:extLst>
            </p:cNvPr>
            <p:cNvSpPr/>
            <p:nvPr/>
          </p:nvSpPr>
          <p:spPr>
            <a:xfrm>
              <a:off x="2784025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8" name="矩形 557">
              <a:extLst>
                <a:ext uri="{FF2B5EF4-FFF2-40B4-BE49-F238E27FC236}">
                  <a16:creationId xmlns:a16="http://schemas.microsoft.com/office/drawing/2014/main" id="{4D253D89-1194-DF31-0911-8FA9395ED0D1}"/>
                </a:ext>
              </a:extLst>
            </p:cNvPr>
            <p:cNvSpPr/>
            <p:nvPr/>
          </p:nvSpPr>
          <p:spPr>
            <a:xfrm>
              <a:off x="1298121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9" name="矩形 558">
              <a:extLst>
                <a:ext uri="{FF2B5EF4-FFF2-40B4-BE49-F238E27FC236}">
                  <a16:creationId xmlns:a16="http://schemas.microsoft.com/office/drawing/2014/main" id="{25838DBB-EAB8-29E6-6909-3243F5B520F7}"/>
                </a:ext>
              </a:extLst>
            </p:cNvPr>
            <p:cNvSpPr/>
            <p:nvPr/>
          </p:nvSpPr>
          <p:spPr>
            <a:xfrm>
              <a:off x="1510393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0" name="矩形 559">
              <a:extLst>
                <a:ext uri="{FF2B5EF4-FFF2-40B4-BE49-F238E27FC236}">
                  <a16:creationId xmlns:a16="http://schemas.microsoft.com/office/drawing/2014/main" id="{9039E63D-4F37-82FF-9859-079E50CACCA9}"/>
                </a:ext>
              </a:extLst>
            </p:cNvPr>
            <p:cNvSpPr/>
            <p:nvPr/>
          </p:nvSpPr>
          <p:spPr>
            <a:xfrm>
              <a:off x="1722665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1" name="矩形 560">
              <a:extLst>
                <a:ext uri="{FF2B5EF4-FFF2-40B4-BE49-F238E27FC236}">
                  <a16:creationId xmlns:a16="http://schemas.microsoft.com/office/drawing/2014/main" id="{60B1981D-DC4D-66F7-8949-489749E556A7}"/>
                </a:ext>
              </a:extLst>
            </p:cNvPr>
            <p:cNvSpPr/>
            <p:nvPr/>
          </p:nvSpPr>
          <p:spPr>
            <a:xfrm>
              <a:off x="1934937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2" name="矩形 561">
              <a:extLst>
                <a:ext uri="{FF2B5EF4-FFF2-40B4-BE49-F238E27FC236}">
                  <a16:creationId xmlns:a16="http://schemas.microsoft.com/office/drawing/2014/main" id="{1E71747B-054A-1181-86D4-C383FF17C075}"/>
                </a:ext>
              </a:extLst>
            </p:cNvPr>
            <p:cNvSpPr/>
            <p:nvPr/>
          </p:nvSpPr>
          <p:spPr>
            <a:xfrm>
              <a:off x="2147209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3" name="矩形 562">
              <a:extLst>
                <a:ext uri="{FF2B5EF4-FFF2-40B4-BE49-F238E27FC236}">
                  <a16:creationId xmlns:a16="http://schemas.microsoft.com/office/drawing/2014/main" id="{B4C1700E-2356-BEBC-40AD-F0C375D5C695}"/>
                </a:ext>
              </a:extLst>
            </p:cNvPr>
            <p:cNvSpPr/>
            <p:nvPr/>
          </p:nvSpPr>
          <p:spPr>
            <a:xfrm>
              <a:off x="2359481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4" name="矩形 563">
              <a:extLst>
                <a:ext uri="{FF2B5EF4-FFF2-40B4-BE49-F238E27FC236}">
                  <a16:creationId xmlns:a16="http://schemas.microsoft.com/office/drawing/2014/main" id="{6FA41123-406F-8468-88FE-47B449F83644}"/>
                </a:ext>
              </a:extLst>
            </p:cNvPr>
            <p:cNvSpPr/>
            <p:nvPr/>
          </p:nvSpPr>
          <p:spPr>
            <a:xfrm>
              <a:off x="2571753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5" name="矩形 564">
              <a:extLst>
                <a:ext uri="{FF2B5EF4-FFF2-40B4-BE49-F238E27FC236}">
                  <a16:creationId xmlns:a16="http://schemas.microsoft.com/office/drawing/2014/main" id="{B4E63FFA-6F44-0460-278C-9B551D587D16}"/>
                </a:ext>
              </a:extLst>
            </p:cNvPr>
            <p:cNvSpPr/>
            <p:nvPr/>
          </p:nvSpPr>
          <p:spPr>
            <a:xfrm>
              <a:off x="2784025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6" name="矩形 565">
              <a:extLst>
                <a:ext uri="{FF2B5EF4-FFF2-40B4-BE49-F238E27FC236}">
                  <a16:creationId xmlns:a16="http://schemas.microsoft.com/office/drawing/2014/main" id="{CFA7FB3B-9603-792C-DF9B-0A9CBF384DE2}"/>
                </a:ext>
              </a:extLst>
            </p:cNvPr>
            <p:cNvSpPr/>
            <p:nvPr/>
          </p:nvSpPr>
          <p:spPr>
            <a:xfrm>
              <a:off x="1298121" y="1240971"/>
              <a:ext cx="1698176" cy="84727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34FDCB59-C3BF-E530-1CE7-BAE774ABD1AE}"/>
              </a:ext>
            </a:extLst>
          </p:cNvPr>
          <p:cNvGrpSpPr/>
          <p:nvPr/>
        </p:nvGrpSpPr>
        <p:grpSpPr>
          <a:xfrm>
            <a:off x="7735121" y="4649660"/>
            <a:ext cx="3384344" cy="307777"/>
            <a:chOff x="5184393" y="3712354"/>
            <a:chExt cx="3384344" cy="3077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6866001B-68F5-B7AC-6DF7-B6F59E056782}"/>
                    </a:ext>
                  </a:extLst>
                </p:cNvPr>
                <p:cNvSpPr txBox="1"/>
                <p:nvPr/>
              </p:nvSpPr>
              <p:spPr>
                <a:xfrm>
                  <a:off x="5184393" y="3712354"/>
                  <a:ext cx="63681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i="0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warp</m:t>
                        </m:r>
                        <m:r>
                          <a:rPr kumimoji="1" lang="en-US" altLang="zh-CN" sz="1400" i="1" baseline="-25000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oMath>
                    </m:oMathPara>
                  </a14:m>
                  <a:endParaRPr kumimoji="1" lang="zh-CN" altLang="en-US" sz="1400" baseline="-25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6866001B-68F5-B7AC-6DF7-B6F59E0567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393" y="3712354"/>
                  <a:ext cx="636815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1FB3BEA1-4BB6-F41B-86F6-CC9DE3593E66}"/>
                    </a:ext>
                  </a:extLst>
                </p:cNvPr>
                <p:cNvSpPr txBox="1"/>
                <p:nvPr/>
              </p:nvSpPr>
              <p:spPr>
                <a:xfrm>
                  <a:off x="6100236" y="3712354"/>
                  <a:ext cx="63681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1400" b="0" i="0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sz="1400" i="0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arp</m:t>
                            </m:r>
                          </m:e>
                          <m:sub>
                            <m:r>
                              <a:rPr kumimoji="1" lang="en-US" altLang="zh-CN" sz="14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baseline="-25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1FB3BEA1-4BB6-F41B-86F6-CC9DE3593E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236" y="3712354"/>
                  <a:ext cx="636815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D1DC3863-49AC-2309-249B-5F8DE21B85D4}"/>
                    </a:ext>
                  </a:extLst>
                </p:cNvPr>
                <p:cNvSpPr txBox="1"/>
                <p:nvPr/>
              </p:nvSpPr>
              <p:spPr>
                <a:xfrm>
                  <a:off x="7016079" y="3712354"/>
                  <a:ext cx="63681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1400" b="0" i="0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sz="1400" i="0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arp</m:t>
                            </m:r>
                          </m:e>
                          <m:sub>
                            <m:r>
                              <a:rPr kumimoji="1" lang="en-US" altLang="zh-CN" sz="14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baseline="-25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D1DC3863-49AC-2309-249B-5F8DE21B85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6079" y="3712354"/>
                  <a:ext cx="636815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0658A6B0-1E6D-98B4-F0D5-71D5E89DC858}"/>
                    </a:ext>
                  </a:extLst>
                </p:cNvPr>
                <p:cNvSpPr txBox="1"/>
                <p:nvPr/>
              </p:nvSpPr>
              <p:spPr>
                <a:xfrm>
                  <a:off x="7931922" y="3712354"/>
                  <a:ext cx="63681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1400" b="0" i="0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sz="1400" i="0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arp</m:t>
                            </m:r>
                          </m:e>
                          <m:sub>
                            <m:r>
                              <a:rPr kumimoji="1" lang="en-US" altLang="zh-CN" sz="14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baseline="-25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0658A6B0-1E6D-98B4-F0D5-71D5E89DC8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1922" y="3712354"/>
                  <a:ext cx="636815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F44B7E02-631B-CDDB-DA19-456B4150AB30}"/>
              </a:ext>
            </a:extLst>
          </p:cNvPr>
          <p:cNvCxnSpPr>
            <a:cxnSpLocks/>
          </p:cNvCxnSpPr>
          <p:nvPr/>
        </p:nvCxnSpPr>
        <p:spPr>
          <a:xfrm>
            <a:off x="11343316" y="4575889"/>
            <a:ext cx="0" cy="920574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13D7CDE9-828D-FEF2-CD91-403DEC030FD1}"/>
              </a:ext>
            </a:extLst>
          </p:cNvPr>
          <p:cNvCxnSpPr>
            <a:cxnSpLocks/>
          </p:cNvCxnSpPr>
          <p:nvPr/>
        </p:nvCxnSpPr>
        <p:spPr>
          <a:xfrm flipH="1">
            <a:off x="7602547" y="5599155"/>
            <a:ext cx="3621318" cy="1619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8" name="文本框 1157">
            <a:extLst>
              <a:ext uri="{FF2B5EF4-FFF2-40B4-BE49-F238E27FC236}">
                <a16:creationId xmlns:a16="http://schemas.microsoft.com/office/drawing/2014/main" id="{65BF701E-B1FA-0D3A-FFAC-17B2AD585F17}"/>
              </a:ext>
            </a:extLst>
          </p:cNvPr>
          <p:cNvSpPr txBox="1"/>
          <p:nvPr/>
        </p:nvSpPr>
        <p:spPr>
          <a:xfrm>
            <a:off x="9553953" y="3068638"/>
            <a:ext cx="21598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kumimoji="1"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Tile</a:t>
            </a:r>
            <a:r>
              <a:rPr kumimoji="1"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1"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(Shared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Memory)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0" name="文本框 1159">
            <a:extLst>
              <a:ext uri="{FF2B5EF4-FFF2-40B4-BE49-F238E27FC236}">
                <a16:creationId xmlns:a16="http://schemas.microsoft.com/office/drawing/2014/main" id="{B6DB96BA-308A-A761-FAA6-BA4FD5B7B84F}"/>
              </a:ext>
            </a:extLst>
          </p:cNvPr>
          <p:cNvSpPr txBox="1"/>
          <p:nvPr/>
        </p:nvSpPr>
        <p:spPr>
          <a:xfrm>
            <a:off x="6296799" y="5577385"/>
            <a:ext cx="144345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kumimoji="1"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Tile</a:t>
            </a:r>
          </a:p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(Shared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Memory)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66" name="直线箭头连接符 1165">
            <a:extLst>
              <a:ext uri="{FF2B5EF4-FFF2-40B4-BE49-F238E27FC236}">
                <a16:creationId xmlns:a16="http://schemas.microsoft.com/office/drawing/2014/main" id="{96A4B3B4-3A87-647F-CA50-33A103B4D73C}"/>
              </a:ext>
            </a:extLst>
          </p:cNvPr>
          <p:cNvCxnSpPr>
            <a:cxnSpLocks/>
          </p:cNvCxnSpPr>
          <p:nvPr/>
        </p:nvCxnSpPr>
        <p:spPr>
          <a:xfrm flipH="1" flipV="1">
            <a:off x="6664514" y="4496756"/>
            <a:ext cx="789970" cy="1084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1" name="直线箭头连接符 1520">
            <a:extLst>
              <a:ext uri="{FF2B5EF4-FFF2-40B4-BE49-F238E27FC236}">
                <a16:creationId xmlns:a16="http://schemas.microsoft.com/office/drawing/2014/main" id="{E0BFDF1A-8D3E-3044-2168-9D4A30F15FCC}"/>
              </a:ext>
            </a:extLst>
          </p:cNvPr>
          <p:cNvCxnSpPr>
            <a:cxnSpLocks/>
          </p:cNvCxnSpPr>
          <p:nvPr/>
        </p:nvCxnSpPr>
        <p:spPr>
          <a:xfrm>
            <a:off x="7534054" y="3598170"/>
            <a:ext cx="0" cy="920574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0" name="文本框 1529">
            <a:extLst>
              <a:ext uri="{FF2B5EF4-FFF2-40B4-BE49-F238E27FC236}">
                <a16:creationId xmlns:a16="http://schemas.microsoft.com/office/drawing/2014/main" id="{CCD03DEE-4E63-391B-0791-A201DB3E49B4}"/>
              </a:ext>
            </a:extLst>
          </p:cNvPr>
          <p:cNvSpPr txBox="1"/>
          <p:nvPr/>
        </p:nvSpPr>
        <p:spPr>
          <a:xfrm>
            <a:off x="9553953" y="5577385"/>
            <a:ext cx="21598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Tile</a:t>
            </a:r>
            <a:r>
              <a:rPr kumimoji="1"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1"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(Shared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Memory)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622" name="组合 1621">
            <a:extLst>
              <a:ext uri="{FF2B5EF4-FFF2-40B4-BE49-F238E27FC236}">
                <a16:creationId xmlns:a16="http://schemas.microsoft.com/office/drawing/2014/main" id="{6891C54E-A197-DBA3-1D11-B046AACBC26D}"/>
              </a:ext>
            </a:extLst>
          </p:cNvPr>
          <p:cNvGrpSpPr/>
          <p:nvPr/>
        </p:nvGrpSpPr>
        <p:grpSpPr>
          <a:xfrm>
            <a:off x="7632761" y="3600553"/>
            <a:ext cx="899617" cy="904444"/>
            <a:chOff x="5727146" y="4089284"/>
            <a:chExt cx="899617" cy="904444"/>
          </a:xfrm>
        </p:grpSpPr>
        <p:sp>
          <p:nvSpPr>
            <p:cNvPr id="984" name="矩形 983">
              <a:extLst>
                <a:ext uri="{FF2B5EF4-FFF2-40B4-BE49-F238E27FC236}">
                  <a16:creationId xmlns:a16="http://schemas.microsoft.com/office/drawing/2014/main" id="{DD68F03D-DCDC-66F1-D55F-4F3F49640E0D}"/>
                </a:ext>
              </a:extLst>
            </p:cNvPr>
            <p:cNvSpPr/>
            <p:nvPr/>
          </p:nvSpPr>
          <p:spPr>
            <a:xfrm>
              <a:off x="5727146" y="4089284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40" name="矩形 1539">
              <a:extLst>
                <a:ext uri="{FF2B5EF4-FFF2-40B4-BE49-F238E27FC236}">
                  <a16:creationId xmlns:a16="http://schemas.microsoft.com/office/drawing/2014/main" id="{814BA519-777F-D46D-739D-EB85BAC6B360}"/>
                </a:ext>
              </a:extLst>
            </p:cNvPr>
            <p:cNvSpPr/>
            <p:nvPr/>
          </p:nvSpPr>
          <p:spPr>
            <a:xfrm>
              <a:off x="5727146" y="4202386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42" name="矩形 1541">
              <a:extLst>
                <a:ext uri="{FF2B5EF4-FFF2-40B4-BE49-F238E27FC236}">
                  <a16:creationId xmlns:a16="http://schemas.microsoft.com/office/drawing/2014/main" id="{468069A7-6158-FE0A-65B0-14A99650BC4C}"/>
                </a:ext>
              </a:extLst>
            </p:cNvPr>
            <p:cNvSpPr/>
            <p:nvPr/>
          </p:nvSpPr>
          <p:spPr>
            <a:xfrm>
              <a:off x="5727146" y="4315488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44" name="矩形 1543">
              <a:extLst>
                <a:ext uri="{FF2B5EF4-FFF2-40B4-BE49-F238E27FC236}">
                  <a16:creationId xmlns:a16="http://schemas.microsoft.com/office/drawing/2014/main" id="{4B6141C5-D55F-8867-AD22-1BD50E73B558}"/>
                </a:ext>
              </a:extLst>
            </p:cNvPr>
            <p:cNvSpPr/>
            <p:nvPr/>
          </p:nvSpPr>
          <p:spPr>
            <a:xfrm>
              <a:off x="5727146" y="4428590"/>
              <a:ext cx="899617" cy="1127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546" name="矩形 1545">
              <a:extLst>
                <a:ext uri="{FF2B5EF4-FFF2-40B4-BE49-F238E27FC236}">
                  <a16:creationId xmlns:a16="http://schemas.microsoft.com/office/drawing/2014/main" id="{801739D4-445B-32D5-4FAE-F08D8D316BE8}"/>
                </a:ext>
              </a:extLst>
            </p:cNvPr>
            <p:cNvSpPr/>
            <p:nvPr/>
          </p:nvSpPr>
          <p:spPr>
            <a:xfrm>
              <a:off x="5727146" y="4541692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48" name="矩形 1547">
              <a:extLst>
                <a:ext uri="{FF2B5EF4-FFF2-40B4-BE49-F238E27FC236}">
                  <a16:creationId xmlns:a16="http://schemas.microsoft.com/office/drawing/2014/main" id="{51AD8F3F-2182-B285-FE5B-C379E5D5B323}"/>
                </a:ext>
              </a:extLst>
            </p:cNvPr>
            <p:cNvSpPr/>
            <p:nvPr/>
          </p:nvSpPr>
          <p:spPr>
            <a:xfrm>
              <a:off x="5727146" y="4654794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50" name="矩形 1549">
              <a:extLst>
                <a:ext uri="{FF2B5EF4-FFF2-40B4-BE49-F238E27FC236}">
                  <a16:creationId xmlns:a16="http://schemas.microsoft.com/office/drawing/2014/main" id="{C48D6D94-5834-D594-73D1-4DD74D64968B}"/>
                </a:ext>
              </a:extLst>
            </p:cNvPr>
            <p:cNvSpPr/>
            <p:nvPr/>
          </p:nvSpPr>
          <p:spPr>
            <a:xfrm>
              <a:off x="5727146" y="4767896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52" name="矩形 1551">
              <a:extLst>
                <a:ext uri="{FF2B5EF4-FFF2-40B4-BE49-F238E27FC236}">
                  <a16:creationId xmlns:a16="http://schemas.microsoft.com/office/drawing/2014/main" id="{E7820E48-ABE3-C64D-D752-95B6845D10A0}"/>
                </a:ext>
              </a:extLst>
            </p:cNvPr>
            <p:cNvSpPr/>
            <p:nvPr/>
          </p:nvSpPr>
          <p:spPr>
            <a:xfrm>
              <a:off x="5727146" y="4880999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10" name="组合 1609">
            <a:extLst>
              <a:ext uri="{FF2B5EF4-FFF2-40B4-BE49-F238E27FC236}">
                <a16:creationId xmlns:a16="http://schemas.microsoft.com/office/drawing/2014/main" id="{4E19841F-9DD7-3F42-5174-C8EDECA72D28}"/>
              </a:ext>
            </a:extLst>
          </p:cNvPr>
          <p:cNvGrpSpPr/>
          <p:nvPr/>
        </p:nvGrpSpPr>
        <p:grpSpPr>
          <a:xfrm>
            <a:off x="6680337" y="4572813"/>
            <a:ext cx="774147" cy="452249"/>
            <a:chOff x="4771284" y="5107537"/>
            <a:chExt cx="774147" cy="452249"/>
          </a:xfrm>
        </p:grpSpPr>
        <p:sp>
          <p:nvSpPr>
            <p:cNvPr id="1597" name="矩形 1596">
              <a:extLst>
                <a:ext uri="{FF2B5EF4-FFF2-40B4-BE49-F238E27FC236}">
                  <a16:creationId xmlns:a16="http://schemas.microsoft.com/office/drawing/2014/main" id="{4433A366-409C-74BD-C702-0499B8A10DB2}"/>
                </a:ext>
              </a:extLst>
            </p:cNvPr>
            <p:cNvSpPr/>
            <p:nvPr/>
          </p:nvSpPr>
          <p:spPr>
            <a:xfrm>
              <a:off x="5350920" y="5107537"/>
              <a:ext cx="96731" cy="452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84" name="矩形 1583">
              <a:extLst>
                <a:ext uri="{FF2B5EF4-FFF2-40B4-BE49-F238E27FC236}">
                  <a16:creationId xmlns:a16="http://schemas.microsoft.com/office/drawing/2014/main" id="{E37C8941-1B14-E32F-E581-99ED6A6A2CDF}"/>
                </a:ext>
              </a:extLst>
            </p:cNvPr>
            <p:cNvSpPr/>
            <p:nvPr/>
          </p:nvSpPr>
          <p:spPr>
            <a:xfrm>
              <a:off x="5448700" y="5107537"/>
              <a:ext cx="96731" cy="452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99" name="矩形 1598">
              <a:extLst>
                <a:ext uri="{FF2B5EF4-FFF2-40B4-BE49-F238E27FC236}">
                  <a16:creationId xmlns:a16="http://schemas.microsoft.com/office/drawing/2014/main" id="{E04EB6DE-E4C4-CF6D-7434-0E12AA014D40}"/>
                </a:ext>
              </a:extLst>
            </p:cNvPr>
            <p:cNvSpPr/>
            <p:nvPr/>
          </p:nvSpPr>
          <p:spPr>
            <a:xfrm>
              <a:off x="5158533" y="5107537"/>
              <a:ext cx="96731" cy="452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01" name="矩形 1600">
              <a:extLst>
                <a:ext uri="{FF2B5EF4-FFF2-40B4-BE49-F238E27FC236}">
                  <a16:creationId xmlns:a16="http://schemas.microsoft.com/office/drawing/2014/main" id="{C40C9519-1682-F281-A5B3-3C502932623F}"/>
                </a:ext>
              </a:extLst>
            </p:cNvPr>
            <p:cNvSpPr/>
            <p:nvPr/>
          </p:nvSpPr>
          <p:spPr>
            <a:xfrm>
              <a:off x="5253139" y="5107537"/>
              <a:ext cx="96731" cy="452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03" name="矩形 1602">
              <a:extLst>
                <a:ext uri="{FF2B5EF4-FFF2-40B4-BE49-F238E27FC236}">
                  <a16:creationId xmlns:a16="http://schemas.microsoft.com/office/drawing/2014/main" id="{2E80DACA-7F3F-26D2-A922-D73DEE20C80C}"/>
                </a:ext>
              </a:extLst>
            </p:cNvPr>
            <p:cNvSpPr/>
            <p:nvPr/>
          </p:nvSpPr>
          <p:spPr>
            <a:xfrm>
              <a:off x="4963671" y="5107537"/>
              <a:ext cx="96731" cy="452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05" name="矩形 1604">
              <a:extLst>
                <a:ext uri="{FF2B5EF4-FFF2-40B4-BE49-F238E27FC236}">
                  <a16:creationId xmlns:a16="http://schemas.microsoft.com/office/drawing/2014/main" id="{19DA43E0-D7D9-4B6E-F94C-31876582C635}"/>
                </a:ext>
              </a:extLst>
            </p:cNvPr>
            <p:cNvSpPr/>
            <p:nvPr/>
          </p:nvSpPr>
          <p:spPr>
            <a:xfrm>
              <a:off x="5061451" y="5107537"/>
              <a:ext cx="96731" cy="45224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07" name="矩形 1606">
              <a:extLst>
                <a:ext uri="{FF2B5EF4-FFF2-40B4-BE49-F238E27FC236}">
                  <a16:creationId xmlns:a16="http://schemas.microsoft.com/office/drawing/2014/main" id="{BB1FE197-F795-98D9-2029-C30EC797A0EC}"/>
                </a:ext>
              </a:extLst>
            </p:cNvPr>
            <p:cNvSpPr/>
            <p:nvPr/>
          </p:nvSpPr>
          <p:spPr>
            <a:xfrm>
              <a:off x="4771284" y="5107537"/>
              <a:ext cx="96731" cy="452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09" name="矩形 1608">
              <a:extLst>
                <a:ext uri="{FF2B5EF4-FFF2-40B4-BE49-F238E27FC236}">
                  <a16:creationId xmlns:a16="http://schemas.microsoft.com/office/drawing/2014/main" id="{455289E5-0777-559F-CA0F-4C9E4FA630CC}"/>
                </a:ext>
              </a:extLst>
            </p:cNvPr>
            <p:cNvSpPr/>
            <p:nvPr/>
          </p:nvSpPr>
          <p:spPr>
            <a:xfrm>
              <a:off x="4865890" y="5107537"/>
              <a:ext cx="96731" cy="452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11" name="组合 1610">
            <a:extLst>
              <a:ext uri="{FF2B5EF4-FFF2-40B4-BE49-F238E27FC236}">
                <a16:creationId xmlns:a16="http://schemas.microsoft.com/office/drawing/2014/main" id="{56AF504F-7346-69B1-9E9F-B25DCB5F1824}"/>
              </a:ext>
            </a:extLst>
          </p:cNvPr>
          <p:cNvGrpSpPr/>
          <p:nvPr/>
        </p:nvGrpSpPr>
        <p:grpSpPr>
          <a:xfrm>
            <a:off x="6682525" y="5023211"/>
            <a:ext cx="774147" cy="452249"/>
            <a:chOff x="4771284" y="5107537"/>
            <a:chExt cx="774147" cy="452249"/>
          </a:xfrm>
        </p:grpSpPr>
        <p:sp>
          <p:nvSpPr>
            <p:cNvPr id="1612" name="矩形 1611">
              <a:extLst>
                <a:ext uri="{FF2B5EF4-FFF2-40B4-BE49-F238E27FC236}">
                  <a16:creationId xmlns:a16="http://schemas.microsoft.com/office/drawing/2014/main" id="{48D542C4-49E8-5056-8273-8595BC6E4297}"/>
                </a:ext>
              </a:extLst>
            </p:cNvPr>
            <p:cNvSpPr/>
            <p:nvPr/>
          </p:nvSpPr>
          <p:spPr>
            <a:xfrm>
              <a:off x="5350920" y="5107537"/>
              <a:ext cx="96731" cy="452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13" name="矩形 1612">
              <a:extLst>
                <a:ext uri="{FF2B5EF4-FFF2-40B4-BE49-F238E27FC236}">
                  <a16:creationId xmlns:a16="http://schemas.microsoft.com/office/drawing/2014/main" id="{A0E89979-47C6-3853-6847-C451C7EB569E}"/>
                </a:ext>
              </a:extLst>
            </p:cNvPr>
            <p:cNvSpPr/>
            <p:nvPr/>
          </p:nvSpPr>
          <p:spPr>
            <a:xfrm>
              <a:off x="5448700" y="5107537"/>
              <a:ext cx="96731" cy="452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14" name="矩形 1613">
              <a:extLst>
                <a:ext uri="{FF2B5EF4-FFF2-40B4-BE49-F238E27FC236}">
                  <a16:creationId xmlns:a16="http://schemas.microsoft.com/office/drawing/2014/main" id="{A8D6AF8C-7C01-F003-5D0B-0612DA96B58C}"/>
                </a:ext>
              </a:extLst>
            </p:cNvPr>
            <p:cNvSpPr/>
            <p:nvPr/>
          </p:nvSpPr>
          <p:spPr>
            <a:xfrm>
              <a:off x="5158533" y="5107537"/>
              <a:ext cx="96731" cy="452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15" name="矩形 1614">
              <a:extLst>
                <a:ext uri="{FF2B5EF4-FFF2-40B4-BE49-F238E27FC236}">
                  <a16:creationId xmlns:a16="http://schemas.microsoft.com/office/drawing/2014/main" id="{E4B99468-6B1E-E04E-B3C7-8F3D4DBE100C}"/>
                </a:ext>
              </a:extLst>
            </p:cNvPr>
            <p:cNvSpPr/>
            <p:nvPr/>
          </p:nvSpPr>
          <p:spPr>
            <a:xfrm>
              <a:off x="5253139" y="5107537"/>
              <a:ext cx="96731" cy="452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16" name="矩形 1615">
              <a:extLst>
                <a:ext uri="{FF2B5EF4-FFF2-40B4-BE49-F238E27FC236}">
                  <a16:creationId xmlns:a16="http://schemas.microsoft.com/office/drawing/2014/main" id="{C5B580CF-0729-66C0-5CBF-EF7EB69130AA}"/>
                </a:ext>
              </a:extLst>
            </p:cNvPr>
            <p:cNvSpPr/>
            <p:nvPr/>
          </p:nvSpPr>
          <p:spPr>
            <a:xfrm>
              <a:off x="4963671" y="5107537"/>
              <a:ext cx="96731" cy="452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17" name="矩形 1616">
              <a:extLst>
                <a:ext uri="{FF2B5EF4-FFF2-40B4-BE49-F238E27FC236}">
                  <a16:creationId xmlns:a16="http://schemas.microsoft.com/office/drawing/2014/main" id="{C97D9D7F-49B4-40D6-7B40-582606CBDD5E}"/>
                </a:ext>
              </a:extLst>
            </p:cNvPr>
            <p:cNvSpPr/>
            <p:nvPr/>
          </p:nvSpPr>
          <p:spPr>
            <a:xfrm>
              <a:off x="5061451" y="5107537"/>
              <a:ext cx="96731" cy="452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18" name="矩形 1617">
              <a:extLst>
                <a:ext uri="{FF2B5EF4-FFF2-40B4-BE49-F238E27FC236}">
                  <a16:creationId xmlns:a16="http://schemas.microsoft.com/office/drawing/2014/main" id="{BE60D7BD-217A-7D3E-5E9E-4DAD6E3BC442}"/>
                </a:ext>
              </a:extLst>
            </p:cNvPr>
            <p:cNvSpPr/>
            <p:nvPr/>
          </p:nvSpPr>
          <p:spPr>
            <a:xfrm>
              <a:off x="4771284" y="5107537"/>
              <a:ext cx="96731" cy="452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19" name="矩形 1618">
              <a:extLst>
                <a:ext uri="{FF2B5EF4-FFF2-40B4-BE49-F238E27FC236}">
                  <a16:creationId xmlns:a16="http://schemas.microsoft.com/office/drawing/2014/main" id="{7FEDD550-1957-6695-702D-B0BAD6753D45}"/>
                </a:ext>
              </a:extLst>
            </p:cNvPr>
            <p:cNvSpPr/>
            <p:nvPr/>
          </p:nvSpPr>
          <p:spPr>
            <a:xfrm>
              <a:off x="4865890" y="5107537"/>
              <a:ext cx="96731" cy="452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79" name="矩形 878">
            <a:extLst>
              <a:ext uri="{FF2B5EF4-FFF2-40B4-BE49-F238E27FC236}">
                <a16:creationId xmlns:a16="http://schemas.microsoft.com/office/drawing/2014/main" id="{EFCB6010-57ED-E0FD-200A-594456A31858}"/>
              </a:ext>
            </a:extLst>
          </p:cNvPr>
          <p:cNvSpPr/>
          <p:nvPr/>
        </p:nvSpPr>
        <p:spPr>
          <a:xfrm>
            <a:off x="6676572" y="4567502"/>
            <a:ext cx="771531" cy="9002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32" name="直线连接符 1531">
            <a:extLst>
              <a:ext uri="{FF2B5EF4-FFF2-40B4-BE49-F238E27FC236}">
                <a16:creationId xmlns:a16="http://schemas.microsoft.com/office/drawing/2014/main" id="{0F812102-D1A1-CE62-2981-171FA8C7E380}"/>
              </a:ext>
            </a:extLst>
          </p:cNvPr>
          <p:cNvCxnSpPr>
            <a:cxnSpLocks/>
          </p:cNvCxnSpPr>
          <p:nvPr/>
        </p:nvCxnSpPr>
        <p:spPr>
          <a:xfrm>
            <a:off x="6676572" y="5020822"/>
            <a:ext cx="777912" cy="7204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3" name="组合 1622">
            <a:extLst>
              <a:ext uri="{FF2B5EF4-FFF2-40B4-BE49-F238E27FC236}">
                <a16:creationId xmlns:a16="http://schemas.microsoft.com/office/drawing/2014/main" id="{682CBE02-93AE-7376-8092-86631F36AD5D}"/>
              </a:ext>
            </a:extLst>
          </p:cNvPr>
          <p:cNvGrpSpPr/>
          <p:nvPr/>
        </p:nvGrpSpPr>
        <p:grpSpPr>
          <a:xfrm>
            <a:off x="8532096" y="3600553"/>
            <a:ext cx="899617" cy="904444"/>
            <a:chOff x="5727146" y="4089284"/>
            <a:chExt cx="899617" cy="904444"/>
          </a:xfrm>
        </p:grpSpPr>
        <p:sp>
          <p:nvSpPr>
            <p:cNvPr id="1624" name="矩形 1623">
              <a:extLst>
                <a:ext uri="{FF2B5EF4-FFF2-40B4-BE49-F238E27FC236}">
                  <a16:creationId xmlns:a16="http://schemas.microsoft.com/office/drawing/2014/main" id="{3542F7C0-B6A3-D604-C11D-DC6839FC3515}"/>
                </a:ext>
              </a:extLst>
            </p:cNvPr>
            <p:cNvSpPr/>
            <p:nvPr/>
          </p:nvSpPr>
          <p:spPr>
            <a:xfrm>
              <a:off x="5727146" y="4089284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25" name="矩形 1624">
              <a:extLst>
                <a:ext uri="{FF2B5EF4-FFF2-40B4-BE49-F238E27FC236}">
                  <a16:creationId xmlns:a16="http://schemas.microsoft.com/office/drawing/2014/main" id="{E95143C9-1933-A38D-D05C-926C3D6D2F78}"/>
                </a:ext>
              </a:extLst>
            </p:cNvPr>
            <p:cNvSpPr/>
            <p:nvPr/>
          </p:nvSpPr>
          <p:spPr>
            <a:xfrm>
              <a:off x="5727146" y="4202386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26" name="矩形 1625">
              <a:extLst>
                <a:ext uri="{FF2B5EF4-FFF2-40B4-BE49-F238E27FC236}">
                  <a16:creationId xmlns:a16="http://schemas.microsoft.com/office/drawing/2014/main" id="{317CC02C-5FF3-09C4-8C65-6E3A77402C6A}"/>
                </a:ext>
              </a:extLst>
            </p:cNvPr>
            <p:cNvSpPr/>
            <p:nvPr/>
          </p:nvSpPr>
          <p:spPr>
            <a:xfrm>
              <a:off x="5727146" y="4315488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27" name="矩形 1626">
              <a:extLst>
                <a:ext uri="{FF2B5EF4-FFF2-40B4-BE49-F238E27FC236}">
                  <a16:creationId xmlns:a16="http://schemas.microsoft.com/office/drawing/2014/main" id="{7F1A2E2A-6D99-EC6C-4E8C-9FD1F17C0C95}"/>
                </a:ext>
              </a:extLst>
            </p:cNvPr>
            <p:cNvSpPr/>
            <p:nvPr/>
          </p:nvSpPr>
          <p:spPr>
            <a:xfrm>
              <a:off x="5727146" y="4428590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28" name="矩形 1627">
              <a:extLst>
                <a:ext uri="{FF2B5EF4-FFF2-40B4-BE49-F238E27FC236}">
                  <a16:creationId xmlns:a16="http://schemas.microsoft.com/office/drawing/2014/main" id="{3F43D1A8-DF6B-1FFF-8309-1319C19C7FC2}"/>
                </a:ext>
              </a:extLst>
            </p:cNvPr>
            <p:cNvSpPr/>
            <p:nvPr/>
          </p:nvSpPr>
          <p:spPr>
            <a:xfrm>
              <a:off x="5727146" y="4541692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29" name="矩形 1628">
              <a:extLst>
                <a:ext uri="{FF2B5EF4-FFF2-40B4-BE49-F238E27FC236}">
                  <a16:creationId xmlns:a16="http://schemas.microsoft.com/office/drawing/2014/main" id="{BCFA2189-1F48-DD20-3226-7172C638BCFB}"/>
                </a:ext>
              </a:extLst>
            </p:cNvPr>
            <p:cNvSpPr/>
            <p:nvPr/>
          </p:nvSpPr>
          <p:spPr>
            <a:xfrm>
              <a:off x="5727146" y="4654794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30" name="矩形 1629">
              <a:extLst>
                <a:ext uri="{FF2B5EF4-FFF2-40B4-BE49-F238E27FC236}">
                  <a16:creationId xmlns:a16="http://schemas.microsoft.com/office/drawing/2014/main" id="{C0F4FACE-FB78-8FA0-FE5A-298B66E6B8F4}"/>
                </a:ext>
              </a:extLst>
            </p:cNvPr>
            <p:cNvSpPr/>
            <p:nvPr/>
          </p:nvSpPr>
          <p:spPr>
            <a:xfrm>
              <a:off x="5727146" y="4767896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31" name="矩形 1630">
              <a:extLst>
                <a:ext uri="{FF2B5EF4-FFF2-40B4-BE49-F238E27FC236}">
                  <a16:creationId xmlns:a16="http://schemas.microsoft.com/office/drawing/2014/main" id="{731756D0-0897-A7C2-8EF8-91E9B5E38E64}"/>
                </a:ext>
              </a:extLst>
            </p:cNvPr>
            <p:cNvSpPr/>
            <p:nvPr/>
          </p:nvSpPr>
          <p:spPr>
            <a:xfrm>
              <a:off x="5727146" y="4880999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32" name="组合 1631">
            <a:extLst>
              <a:ext uri="{FF2B5EF4-FFF2-40B4-BE49-F238E27FC236}">
                <a16:creationId xmlns:a16="http://schemas.microsoft.com/office/drawing/2014/main" id="{F0555BF7-4571-6A13-6EE5-084190056A9D}"/>
              </a:ext>
            </a:extLst>
          </p:cNvPr>
          <p:cNvGrpSpPr/>
          <p:nvPr/>
        </p:nvGrpSpPr>
        <p:grpSpPr>
          <a:xfrm>
            <a:off x="9431431" y="3600553"/>
            <a:ext cx="899617" cy="904444"/>
            <a:chOff x="5727146" y="4089284"/>
            <a:chExt cx="899617" cy="904444"/>
          </a:xfrm>
        </p:grpSpPr>
        <p:sp>
          <p:nvSpPr>
            <p:cNvPr id="1633" name="矩形 1632">
              <a:extLst>
                <a:ext uri="{FF2B5EF4-FFF2-40B4-BE49-F238E27FC236}">
                  <a16:creationId xmlns:a16="http://schemas.microsoft.com/office/drawing/2014/main" id="{09B8963D-306C-CE1F-E293-038331FC6CF4}"/>
                </a:ext>
              </a:extLst>
            </p:cNvPr>
            <p:cNvSpPr/>
            <p:nvPr/>
          </p:nvSpPr>
          <p:spPr>
            <a:xfrm>
              <a:off x="5727146" y="4089284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34" name="矩形 1633">
              <a:extLst>
                <a:ext uri="{FF2B5EF4-FFF2-40B4-BE49-F238E27FC236}">
                  <a16:creationId xmlns:a16="http://schemas.microsoft.com/office/drawing/2014/main" id="{F1F6B744-0F6D-DC36-C678-1A2933842FEF}"/>
                </a:ext>
              </a:extLst>
            </p:cNvPr>
            <p:cNvSpPr/>
            <p:nvPr/>
          </p:nvSpPr>
          <p:spPr>
            <a:xfrm>
              <a:off x="5727146" y="4202386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35" name="矩形 1634">
              <a:extLst>
                <a:ext uri="{FF2B5EF4-FFF2-40B4-BE49-F238E27FC236}">
                  <a16:creationId xmlns:a16="http://schemas.microsoft.com/office/drawing/2014/main" id="{308BC47A-BCCB-0E83-8468-B04807291D12}"/>
                </a:ext>
              </a:extLst>
            </p:cNvPr>
            <p:cNvSpPr/>
            <p:nvPr/>
          </p:nvSpPr>
          <p:spPr>
            <a:xfrm>
              <a:off x="5727146" y="4315488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36" name="矩形 1635">
              <a:extLst>
                <a:ext uri="{FF2B5EF4-FFF2-40B4-BE49-F238E27FC236}">
                  <a16:creationId xmlns:a16="http://schemas.microsoft.com/office/drawing/2014/main" id="{6B2E63BE-1201-FA0D-BA0D-4455E0BEFC66}"/>
                </a:ext>
              </a:extLst>
            </p:cNvPr>
            <p:cNvSpPr/>
            <p:nvPr/>
          </p:nvSpPr>
          <p:spPr>
            <a:xfrm>
              <a:off x="5727146" y="4428590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37" name="矩形 1636">
              <a:extLst>
                <a:ext uri="{FF2B5EF4-FFF2-40B4-BE49-F238E27FC236}">
                  <a16:creationId xmlns:a16="http://schemas.microsoft.com/office/drawing/2014/main" id="{61062ED5-72BF-FA52-BA0A-B3DA02EB0DA8}"/>
                </a:ext>
              </a:extLst>
            </p:cNvPr>
            <p:cNvSpPr/>
            <p:nvPr/>
          </p:nvSpPr>
          <p:spPr>
            <a:xfrm>
              <a:off x="5727146" y="4541692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38" name="矩形 1637">
              <a:extLst>
                <a:ext uri="{FF2B5EF4-FFF2-40B4-BE49-F238E27FC236}">
                  <a16:creationId xmlns:a16="http://schemas.microsoft.com/office/drawing/2014/main" id="{5CCA0119-BECE-D6DD-8B79-2DBC417ED275}"/>
                </a:ext>
              </a:extLst>
            </p:cNvPr>
            <p:cNvSpPr/>
            <p:nvPr/>
          </p:nvSpPr>
          <p:spPr>
            <a:xfrm>
              <a:off x="5727146" y="4654794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39" name="矩形 1638">
              <a:extLst>
                <a:ext uri="{FF2B5EF4-FFF2-40B4-BE49-F238E27FC236}">
                  <a16:creationId xmlns:a16="http://schemas.microsoft.com/office/drawing/2014/main" id="{F878A2A2-FDF7-6BB3-5157-5D4775D676F3}"/>
                </a:ext>
              </a:extLst>
            </p:cNvPr>
            <p:cNvSpPr/>
            <p:nvPr/>
          </p:nvSpPr>
          <p:spPr>
            <a:xfrm>
              <a:off x="5727146" y="4767896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40" name="矩形 1639">
              <a:extLst>
                <a:ext uri="{FF2B5EF4-FFF2-40B4-BE49-F238E27FC236}">
                  <a16:creationId xmlns:a16="http://schemas.microsoft.com/office/drawing/2014/main" id="{EC2B03CE-17AC-F1E9-BA9D-6C13979500A9}"/>
                </a:ext>
              </a:extLst>
            </p:cNvPr>
            <p:cNvSpPr/>
            <p:nvPr/>
          </p:nvSpPr>
          <p:spPr>
            <a:xfrm>
              <a:off x="5727146" y="4880999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41" name="组合 1640">
            <a:extLst>
              <a:ext uri="{FF2B5EF4-FFF2-40B4-BE49-F238E27FC236}">
                <a16:creationId xmlns:a16="http://schemas.microsoft.com/office/drawing/2014/main" id="{157B7568-39C8-BD08-A8E5-BF3522645020}"/>
              </a:ext>
            </a:extLst>
          </p:cNvPr>
          <p:cNvGrpSpPr/>
          <p:nvPr/>
        </p:nvGrpSpPr>
        <p:grpSpPr>
          <a:xfrm>
            <a:off x="10330765" y="3600553"/>
            <a:ext cx="899617" cy="904444"/>
            <a:chOff x="5727146" y="4089284"/>
            <a:chExt cx="899617" cy="904444"/>
          </a:xfrm>
        </p:grpSpPr>
        <p:sp>
          <p:nvSpPr>
            <p:cNvPr id="1642" name="矩形 1641">
              <a:extLst>
                <a:ext uri="{FF2B5EF4-FFF2-40B4-BE49-F238E27FC236}">
                  <a16:creationId xmlns:a16="http://schemas.microsoft.com/office/drawing/2014/main" id="{2C945F31-8725-58A4-A512-3956D6413AEC}"/>
                </a:ext>
              </a:extLst>
            </p:cNvPr>
            <p:cNvSpPr/>
            <p:nvPr/>
          </p:nvSpPr>
          <p:spPr>
            <a:xfrm>
              <a:off x="5727146" y="4089284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43" name="矩形 1642">
              <a:extLst>
                <a:ext uri="{FF2B5EF4-FFF2-40B4-BE49-F238E27FC236}">
                  <a16:creationId xmlns:a16="http://schemas.microsoft.com/office/drawing/2014/main" id="{C503D400-52D4-17AE-4128-3DC847E1ACB9}"/>
                </a:ext>
              </a:extLst>
            </p:cNvPr>
            <p:cNvSpPr/>
            <p:nvPr/>
          </p:nvSpPr>
          <p:spPr>
            <a:xfrm>
              <a:off x="5727146" y="4202386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44" name="矩形 1643">
              <a:extLst>
                <a:ext uri="{FF2B5EF4-FFF2-40B4-BE49-F238E27FC236}">
                  <a16:creationId xmlns:a16="http://schemas.microsoft.com/office/drawing/2014/main" id="{0C336121-6C53-DE6E-9979-3F6C1A5DFE20}"/>
                </a:ext>
              </a:extLst>
            </p:cNvPr>
            <p:cNvSpPr/>
            <p:nvPr/>
          </p:nvSpPr>
          <p:spPr>
            <a:xfrm>
              <a:off x="5727146" y="4315488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45" name="矩形 1644">
              <a:extLst>
                <a:ext uri="{FF2B5EF4-FFF2-40B4-BE49-F238E27FC236}">
                  <a16:creationId xmlns:a16="http://schemas.microsoft.com/office/drawing/2014/main" id="{4AE28963-E8B3-EF47-E4F7-E54ED633A97D}"/>
                </a:ext>
              </a:extLst>
            </p:cNvPr>
            <p:cNvSpPr/>
            <p:nvPr/>
          </p:nvSpPr>
          <p:spPr>
            <a:xfrm>
              <a:off x="5727146" y="4428590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46" name="矩形 1645">
              <a:extLst>
                <a:ext uri="{FF2B5EF4-FFF2-40B4-BE49-F238E27FC236}">
                  <a16:creationId xmlns:a16="http://schemas.microsoft.com/office/drawing/2014/main" id="{8EC6015A-81E9-99C9-C5CC-883D87FCBAE0}"/>
                </a:ext>
              </a:extLst>
            </p:cNvPr>
            <p:cNvSpPr/>
            <p:nvPr/>
          </p:nvSpPr>
          <p:spPr>
            <a:xfrm>
              <a:off x="5727146" y="4541692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47" name="矩形 1646">
              <a:extLst>
                <a:ext uri="{FF2B5EF4-FFF2-40B4-BE49-F238E27FC236}">
                  <a16:creationId xmlns:a16="http://schemas.microsoft.com/office/drawing/2014/main" id="{0B0970C0-A764-60A6-6E7D-2348BE573FCB}"/>
                </a:ext>
              </a:extLst>
            </p:cNvPr>
            <p:cNvSpPr/>
            <p:nvPr/>
          </p:nvSpPr>
          <p:spPr>
            <a:xfrm>
              <a:off x="5727146" y="4654794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48" name="矩形 1647">
              <a:extLst>
                <a:ext uri="{FF2B5EF4-FFF2-40B4-BE49-F238E27FC236}">
                  <a16:creationId xmlns:a16="http://schemas.microsoft.com/office/drawing/2014/main" id="{F8FE1E96-A3DA-6931-5D17-8AD82635E01D}"/>
                </a:ext>
              </a:extLst>
            </p:cNvPr>
            <p:cNvSpPr/>
            <p:nvPr/>
          </p:nvSpPr>
          <p:spPr>
            <a:xfrm>
              <a:off x="5727146" y="4767896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49" name="矩形 1648">
              <a:extLst>
                <a:ext uri="{FF2B5EF4-FFF2-40B4-BE49-F238E27FC236}">
                  <a16:creationId xmlns:a16="http://schemas.microsoft.com/office/drawing/2014/main" id="{CDB577D2-1155-1398-2BD1-7E4B297744A2}"/>
                </a:ext>
              </a:extLst>
            </p:cNvPr>
            <p:cNvSpPr/>
            <p:nvPr/>
          </p:nvSpPr>
          <p:spPr>
            <a:xfrm>
              <a:off x="5727146" y="4880999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16" name="矩形 1015">
            <a:extLst>
              <a:ext uri="{FF2B5EF4-FFF2-40B4-BE49-F238E27FC236}">
                <a16:creationId xmlns:a16="http://schemas.microsoft.com/office/drawing/2014/main" id="{BC488FB4-2648-F60F-57F7-C286FFFBAFF3}"/>
              </a:ext>
            </a:extLst>
          </p:cNvPr>
          <p:cNvSpPr/>
          <p:nvPr/>
        </p:nvSpPr>
        <p:spPr>
          <a:xfrm>
            <a:off x="7624206" y="3600554"/>
            <a:ext cx="3606174" cy="90736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34" name="直线连接符 1533">
            <a:extLst>
              <a:ext uri="{FF2B5EF4-FFF2-40B4-BE49-F238E27FC236}">
                <a16:creationId xmlns:a16="http://schemas.microsoft.com/office/drawing/2014/main" id="{349B8490-C894-7E55-D432-EB156243E302}"/>
              </a:ext>
            </a:extLst>
          </p:cNvPr>
          <p:cNvCxnSpPr>
            <a:cxnSpLocks/>
          </p:cNvCxnSpPr>
          <p:nvPr/>
        </p:nvCxnSpPr>
        <p:spPr>
          <a:xfrm>
            <a:off x="8529721" y="3595686"/>
            <a:ext cx="0" cy="918407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2" name="直线连接符 1651">
            <a:extLst>
              <a:ext uri="{FF2B5EF4-FFF2-40B4-BE49-F238E27FC236}">
                <a16:creationId xmlns:a16="http://schemas.microsoft.com/office/drawing/2014/main" id="{7682B6A6-916F-1E1D-4B87-2E8B5C6F65CA}"/>
              </a:ext>
            </a:extLst>
          </p:cNvPr>
          <p:cNvCxnSpPr>
            <a:cxnSpLocks/>
          </p:cNvCxnSpPr>
          <p:nvPr/>
        </p:nvCxnSpPr>
        <p:spPr>
          <a:xfrm>
            <a:off x="9427293" y="3595686"/>
            <a:ext cx="0" cy="918407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3" name="直线连接符 1652">
            <a:extLst>
              <a:ext uri="{FF2B5EF4-FFF2-40B4-BE49-F238E27FC236}">
                <a16:creationId xmlns:a16="http://schemas.microsoft.com/office/drawing/2014/main" id="{2FD83891-D5C3-D9C8-294D-EC4191049D71}"/>
              </a:ext>
            </a:extLst>
          </p:cNvPr>
          <p:cNvCxnSpPr>
            <a:cxnSpLocks/>
          </p:cNvCxnSpPr>
          <p:nvPr/>
        </p:nvCxnSpPr>
        <p:spPr>
          <a:xfrm>
            <a:off x="10328695" y="3595686"/>
            <a:ext cx="0" cy="918407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5392FC60-1C30-C2CF-385A-E9AA1D140F3F}"/>
              </a:ext>
            </a:extLst>
          </p:cNvPr>
          <p:cNvGrpSpPr/>
          <p:nvPr/>
        </p:nvGrpSpPr>
        <p:grpSpPr>
          <a:xfrm>
            <a:off x="7735121" y="5078068"/>
            <a:ext cx="3384344" cy="307777"/>
            <a:chOff x="5184393" y="3712354"/>
            <a:chExt cx="3384344" cy="3077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96CB119B-4BC5-8F94-E18A-7165E24ED762}"/>
                    </a:ext>
                  </a:extLst>
                </p:cNvPr>
                <p:cNvSpPr txBox="1"/>
                <p:nvPr/>
              </p:nvSpPr>
              <p:spPr>
                <a:xfrm>
                  <a:off x="5184393" y="3712354"/>
                  <a:ext cx="63681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1400" b="0" i="0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sz="1400" i="0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arp</m:t>
                            </m:r>
                          </m:e>
                          <m:sub>
                            <m:r>
                              <a:rPr kumimoji="1" lang="en-US" altLang="zh-CN" sz="14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baseline="-25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96CB119B-4BC5-8F94-E18A-7165E24ED7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393" y="3712354"/>
                  <a:ext cx="636815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E1A7D5AD-3404-8EAE-1237-5A7148F638D2}"/>
                    </a:ext>
                  </a:extLst>
                </p:cNvPr>
                <p:cNvSpPr txBox="1"/>
                <p:nvPr/>
              </p:nvSpPr>
              <p:spPr>
                <a:xfrm>
                  <a:off x="6100236" y="3712354"/>
                  <a:ext cx="63681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1400" b="0" i="0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sz="1400" i="0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arp</m:t>
                            </m:r>
                          </m:e>
                          <m:sub>
                            <m:r>
                              <a:rPr kumimoji="1" lang="en-US" altLang="zh-CN" sz="14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baseline="-25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E1A7D5AD-3404-8EAE-1237-5A7148F638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236" y="3712354"/>
                  <a:ext cx="636815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BEABA7B0-F511-4DC4-D681-7E6BF58D7CD0}"/>
                    </a:ext>
                  </a:extLst>
                </p:cNvPr>
                <p:cNvSpPr txBox="1"/>
                <p:nvPr/>
              </p:nvSpPr>
              <p:spPr>
                <a:xfrm>
                  <a:off x="7016079" y="3712354"/>
                  <a:ext cx="63681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1400" b="0" i="0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sz="1400" i="0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arp</m:t>
                            </m:r>
                          </m:e>
                          <m:sub>
                            <m:r>
                              <a:rPr kumimoji="1" lang="en-US" altLang="zh-CN" sz="14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baseline="-25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BEABA7B0-F511-4DC4-D681-7E6BF58D7C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6079" y="3712354"/>
                  <a:ext cx="636815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43E5148C-1B71-DF46-1385-963CF6FEB6F5}"/>
                    </a:ext>
                  </a:extLst>
                </p:cNvPr>
                <p:cNvSpPr txBox="1"/>
                <p:nvPr/>
              </p:nvSpPr>
              <p:spPr>
                <a:xfrm>
                  <a:off x="7931922" y="3712354"/>
                  <a:ext cx="63681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1400" b="0" i="0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sz="1400" i="0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arp</m:t>
                            </m:r>
                          </m:e>
                          <m:sub>
                            <m:r>
                              <a:rPr kumimoji="1" lang="en-US" altLang="zh-CN" sz="14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baseline="-25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43E5148C-1B71-DF46-1385-963CF6FEB6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1922" y="3712354"/>
                  <a:ext cx="636815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E85F416-26FF-66F0-FF6B-4E655801A982}"/>
                  </a:ext>
                </a:extLst>
              </p:cNvPr>
              <p:cNvSpPr txBox="1"/>
              <p:nvPr/>
            </p:nvSpPr>
            <p:spPr>
              <a:xfrm>
                <a:off x="6691186" y="4227998"/>
                <a:ext cx="7527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𝑠</m:t>
                          </m:r>
                        </m:sub>
                      </m:sSub>
                      <m:r>
                        <a:rPr kumimoji="1" lang="en-US" altLang="zh-CN" sz="1200" b="0" i="0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=8</m:t>
                      </m:r>
                    </m:oMath>
                  </m:oMathPara>
                </a14:m>
                <a:endParaRPr kumimoji="1" lang="zh-CN" altLang="en-US" sz="1200" dirty="0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E85F416-26FF-66F0-FF6B-4E655801A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1186" y="4227998"/>
                <a:ext cx="75271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5AB5CCF-E06D-D65D-0DFF-C945160CD33B}"/>
                  </a:ext>
                </a:extLst>
              </p:cNvPr>
              <p:cNvSpPr txBox="1"/>
              <p:nvPr/>
            </p:nvSpPr>
            <p:spPr>
              <a:xfrm>
                <a:off x="7214076" y="3589811"/>
                <a:ext cx="369332" cy="907364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𝑠</m:t>
                          </m:r>
                        </m:sub>
                      </m:sSub>
                      <m:r>
                        <a:rPr kumimoji="1" lang="en-US" altLang="zh-CN" sz="1200" b="0" i="0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=8</m:t>
                      </m:r>
                    </m:oMath>
                  </m:oMathPara>
                </a14:m>
                <a:endParaRPr kumimoji="1" lang="zh-CN" altLang="en-US" sz="1200" dirty="0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5AB5CCF-E06D-D65D-0DFF-C945160C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076" y="3589811"/>
                <a:ext cx="369332" cy="90736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2952A6B-CF2D-CB2E-6A6B-BC167686958C}"/>
                  </a:ext>
                </a:extLst>
              </p:cNvPr>
              <p:cNvSpPr txBox="1"/>
              <p:nvPr/>
            </p:nvSpPr>
            <p:spPr>
              <a:xfrm>
                <a:off x="8947289" y="5602119"/>
                <a:ext cx="8639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𝑠</m:t>
                          </m:r>
                        </m:sub>
                      </m:sSub>
                      <m:r>
                        <a:rPr kumimoji="1" lang="en-US" altLang="zh-CN" sz="1200" b="0" i="0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=128</m:t>
                      </m:r>
                    </m:oMath>
                  </m:oMathPara>
                </a14:m>
                <a:endParaRPr kumimoji="1" lang="zh-CN" altLang="en-US" sz="1200" dirty="0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2952A6B-CF2D-CB2E-6A6B-BC1676869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289" y="5602119"/>
                <a:ext cx="863904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58D5CA8-0A64-5F9F-7939-FF2E9B92514F}"/>
                  </a:ext>
                </a:extLst>
              </p:cNvPr>
              <p:cNvSpPr txBox="1"/>
              <p:nvPr/>
            </p:nvSpPr>
            <p:spPr>
              <a:xfrm>
                <a:off x="11274298" y="4632414"/>
                <a:ext cx="369332" cy="801297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𝑠</m:t>
                          </m:r>
                        </m:sub>
                      </m:sSub>
                      <m:r>
                        <a:rPr kumimoji="1" lang="en-US" altLang="zh-CN" sz="1200" b="0" i="0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=32</m:t>
                      </m:r>
                    </m:oMath>
                  </m:oMathPara>
                </a14:m>
                <a:endParaRPr kumimoji="1" lang="zh-CN" altLang="en-US" sz="1200" dirty="0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58D5CA8-0A64-5F9F-7939-FF2E9B925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298" y="4632414"/>
                <a:ext cx="369332" cy="80129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7CEBABBC-AA17-1E86-8976-0116563EB322}"/>
              </a:ext>
            </a:extLst>
          </p:cNvPr>
          <p:cNvGrpSpPr/>
          <p:nvPr/>
        </p:nvGrpSpPr>
        <p:grpSpPr>
          <a:xfrm>
            <a:off x="6721566" y="4629269"/>
            <a:ext cx="653328" cy="755010"/>
            <a:chOff x="6721566" y="4629269"/>
            <a:chExt cx="653328" cy="7550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1BE14356-D9E9-1F48-16F7-67E099F97442}"/>
                    </a:ext>
                  </a:extLst>
                </p:cNvPr>
                <p:cNvSpPr txBox="1"/>
                <p:nvPr/>
              </p:nvSpPr>
              <p:spPr>
                <a:xfrm>
                  <a:off x="6721566" y="4629269"/>
                  <a:ext cx="6533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1BE14356-D9E9-1F48-16F7-67E099F974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1566" y="4629269"/>
                  <a:ext cx="653328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B09F9D8B-6788-97A2-1BFD-C89EFC7072E0}"/>
                    </a:ext>
                  </a:extLst>
                </p:cNvPr>
                <p:cNvSpPr txBox="1"/>
                <p:nvPr/>
              </p:nvSpPr>
              <p:spPr>
                <a:xfrm>
                  <a:off x="6721566" y="5076502"/>
                  <a:ext cx="6533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B09F9D8B-6788-97A2-1BFD-C89EFC7072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1566" y="5076502"/>
                  <a:ext cx="653328" cy="30777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DA6C095A-DE21-FF39-F6BB-6C30D5F7E1C1}"/>
              </a:ext>
            </a:extLst>
          </p:cNvPr>
          <p:cNvGrpSpPr/>
          <p:nvPr/>
        </p:nvGrpSpPr>
        <p:grpSpPr>
          <a:xfrm>
            <a:off x="7779634" y="3935505"/>
            <a:ext cx="3298743" cy="307777"/>
            <a:chOff x="7779634" y="3855995"/>
            <a:chExt cx="3298743" cy="3077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3D156FDD-57CF-EF78-F0AA-A8A16121FAE1}"/>
                    </a:ext>
                  </a:extLst>
                </p:cNvPr>
                <p:cNvSpPr txBox="1"/>
                <p:nvPr/>
              </p:nvSpPr>
              <p:spPr>
                <a:xfrm>
                  <a:off x="7779634" y="3855995"/>
                  <a:ext cx="6533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3D156FDD-57CF-EF78-F0AA-A8A16121FA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9634" y="3855995"/>
                  <a:ext cx="653328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3B6CD7D1-7AAE-95E2-C2FD-E87AE6D04C2A}"/>
                    </a:ext>
                  </a:extLst>
                </p:cNvPr>
                <p:cNvSpPr txBox="1"/>
                <p:nvPr/>
              </p:nvSpPr>
              <p:spPr>
                <a:xfrm>
                  <a:off x="8661439" y="3855995"/>
                  <a:ext cx="6533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3B6CD7D1-7AAE-95E2-C2FD-E87AE6D04C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1439" y="3855995"/>
                  <a:ext cx="653328" cy="30777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31FD2854-8DFD-E249-A402-0C2401E67630}"/>
                    </a:ext>
                  </a:extLst>
                </p:cNvPr>
                <p:cNvSpPr txBox="1"/>
                <p:nvPr/>
              </p:nvSpPr>
              <p:spPr>
                <a:xfrm>
                  <a:off x="9543244" y="3855995"/>
                  <a:ext cx="6533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31FD2854-8DFD-E249-A402-0C2401E676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3244" y="3855995"/>
                  <a:ext cx="653328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83BA1735-AE55-5946-C982-F91254AB76EF}"/>
                    </a:ext>
                  </a:extLst>
                </p:cNvPr>
                <p:cNvSpPr txBox="1"/>
                <p:nvPr/>
              </p:nvSpPr>
              <p:spPr>
                <a:xfrm>
                  <a:off x="10425049" y="3855995"/>
                  <a:ext cx="6533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83BA1735-AE55-5946-C982-F91254AB76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5049" y="3855995"/>
                  <a:ext cx="653328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B8F15A82-3F73-69C7-DBD3-52239AA8014B}"/>
              </a:ext>
            </a:extLst>
          </p:cNvPr>
          <p:cNvCxnSpPr>
            <a:cxnSpLocks/>
          </p:cNvCxnSpPr>
          <p:nvPr/>
        </p:nvCxnSpPr>
        <p:spPr>
          <a:xfrm flipH="1">
            <a:off x="7617196" y="3501340"/>
            <a:ext cx="934290" cy="6473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44237949-41E9-1510-48D7-72219D717DA6}"/>
                  </a:ext>
                </a:extLst>
              </p:cNvPr>
              <p:cNvSpPr txBox="1"/>
              <p:nvPr/>
            </p:nvSpPr>
            <p:spPr>
              <a:xfrm>
                <a:off x="7443903" y="3123531"/>
                <a:ext cx="13399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zh-CN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zh-CN" sz="1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8∗</m:t>
                          </m:r>
                          <m:r>
                            <a:rPr kumimoji="1" lang="en-US" altLang="zh-CN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zh-CN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en-US" altLang="zh-CN" sz="1000" i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32</m:t>
                      </m:r>
                      <m:r>
                        <a:rPr kumimoji="1" lang="en-US" altLang="zh-CN" sz="1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kumimoji="1" lang="en-US" altLang="zh-CN" sz="1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kumimoji="1" lang="en-US" altLang="zh-CN" sz="1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kumimoji="1" lang="en-US" altLang="zh-CN" sz="1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8</m:t>
                      </m:r>
                      <m:r>
                        <a:rPr kumimoji="1" lang="en-US" altLang="zh-CN" sz="1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kumimoji="1" lang="en-US" altLang="zh-CN" sz="1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∗</m:t>
                      </m:r>
                      <m:r>
                        <a:rPr kumimoji="1" lang="en-US" altLang="zh-CN" sz="1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4</m:t>
                      </m:r>
                    </m:oMath>
                  </m:oMathPara>
                </a14:m>
                <a:endParaRPr kumimoji="1" lang="zh-CN" altLang="en-US" sz="1000" i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44237949-41E9-1510-48D7-72219D717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3903" y="3123531"/>
                <a:ext cx="1339911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1BD176F6-7172-BCB1-FE2D-1ECF6EB5C3E0}"/>
                  </a:ext>
                </a:extLst>
              </p:cNvPr>
              <p:cNvSpPr txBox="1"/>
              <p:nvPr/>
            </p:nvSpPr>
            <p:spPr>
              <a:xfrm>
                <a:off x="6143348" y="4109687"/>
                <a:ext cx="492443" cy="1412853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zh-CN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zh-CN" sz="1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4∗</m:t>
                          </m:r>
                          <m:r>
                            <a:rPr kumimoji="1" lang="en-US" altLang="zh-CN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zh-CN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en-US" altLang="zh-CN" sz="1000" i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  <m:r>
                        <a:rPr kumimoji="1" lang="en-US" altLang="zh-CN" sz="1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6</m:t>
                      </m:r>
                      <m:r>
                        <a:rPr kumimoji="1" lang="en-US" altLang="zh-CN" sz="1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kumimoji="1" lang="en-US" altLang="zh-CN" sz="1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kumimoji="1" lang="en-US" altLang="zh-CN" sz="1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4</m:t>
                      </m:r>
                      <m:r>
                        <a:rPr kumimoji="1" lang="en-US" altLang="zh-CN" sz="1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kumimoji="1" lang="en-US" altLang="zh-CN" sz="1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∗</m:t>
                      </m:r>
                      <m:r>
                        <a:rPr kumimoji="1" lang="en-US" altLang="zh-CN" sz="1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4</m:t>
                      </m:r>
                    </m:oMath>
                  </m:oMathPara>
                </a14:m>
                <a:endParaRPr kumimoji="1" lang="zh-CN" altLang="en-US" sz="1000" i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1BD176F6-7172-BCB1-FE2D-1ECF6EB5C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348" y="4109687"/>
                <a:ext cx="492443" cy="141285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直线箭头连接符 120">
            <a:extLst>
              <a:ext uri="{FF2B5EF4-FFF2-40B4-BE49-F238E27FC236}">
                <a16:creationId xmlns:a16="http://schemas.microsoft.com/office/drawing/2014/main" id="{B04A545E-D214-F422-5D85-C6F553DB00C6}"/>
              </a:ext>
            </a:extLst>
          </p:cNvPr>
          <p:cNvCxnSpPr>
            <a:cxnSpLocks/>
          </p:cNvCxnSpPr>
          <p:nvPr/>
        </p:nvCxnSpPr>
        <p:spPr>
          <a:xfrm>
            <a:off x="6579850" y="4553063"/>
            <a:ext cx="0" cy="470556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4" name="组合 323">
            <a:extLst>
              <a:ext uri="{FF2B5EF4-FFF2-40B4-BE49-F238E27FC236}">
                <a16:creationId xmlns:a16="http://schemas.microsoft.com/office/drawing/2014/main" id="{89C94463-9BD9-8162-77B3-BA8DADBB5B71}"/>
              </a:ext>
            </a:extLst>
          </p:cNvPr>
          <p:cNvGrpSpPr/>
          <p:nvPr/>
        </p:nvGrpSpPr>
        <p:grpSpPr>
          <a:xfrm>
            <a:off x="2847257" y="3762710"/>
            <a:ext cx="2581266" cy="1733118"/>
            <a:chOff x="2076709" y="2510167"/>
            <a:chExt cx="2581266" cy="1733118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5A9CB0E7-F361-3AB8-39C7-BEE1644F9B05}"/>
                </a:ext>
              </a:extLst>
            </p:cNvPr>
            <p:cNvSpPr/>
            <p:nvPr/>
          </p:nvSpPr>
          <p:spPr>
            <a:xfrm>
              <a:off x="2749663" y="2875659"/>
              <a:ext cx="238539" cy="2385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68C0BDD5-E9BB-7152-17FD-06DE43AF40A1}"/>
                </a:ext>
              </a:extLst>
            </p:cNvPr>
            <p:cNvSpPr/>
            <p:nvPr/>
          </p:nvSpPr>
          <p:spPr>
            <a:xfrm>
              <a:off x="2988202" y="2875658"/>
              <a:ext cx="238539" cy="2385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002DE43-A298-2D2B-33BB-D9EDC9AECC5F}"/>
                </a:ext>
              </a:extLst>
            </p:cNvPr>
            <p:cNvSpPr/>
            <p:nvPr/>
          </p:nvSpPr>
          <p:spPr>
            <a:xfrm>
              <a:off x="3226741" y="2875658"/>
              <a:ext cx="238539" cy="2385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990A040-39B2-D4F5-646A-22051545ACB9}"/>
                </a:ext>
              </a:extLst>
            </p:cNvPr>
            <p:cNvSpPr/>
            <p:nvPr/>
          </p:nvSpPr>
          <p:spPr>
            <a:xfrm>
              <a:off x="3465280" y="2875657"/>
              <a:ext cx="238539" cy="2385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7763E9B8-55BA-560C-4269-697A8CE4A797}"/>
                </a:ext>
              </a:extLst>
            </p:cNvPr>
            <p:cNvSpPr/>
            <p:nvPr/>
          </p:nvSpPr>
          <p:spPr>
            <a:xfrm>
              <a:off x="3703819" y="2875657"/>
              <a:ext cx="238539" cy="2385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2C29870-370E-074D-44F1-66DA5B9F56B2}"/>
                </a:ext>
              </a:extLst>
            </p:cNvPr>
            <p:cNvSpPr/>
            <p:nvPr/>
          </p:nvSpPr>
          <p:spPr>
            <a:xfrm>
              <a:off x="3942358" y="2875656"/>
              <a:ext cx="238539" cy="2385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AA27F915-87D5-0AA3-D5EC-8492160640A5}"/>
                </a:ext>
              </a:extLst>
            </p:cNvPr>
            <p:cNvSpPr/>
            <p:nvPr/>
          </p:nvSpPr>
          <p:spPr>
            <a:xfrm>
              <a:off x="4180897" y="2875656"/>
              <a:ext cx="238539" cy="2385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C5D8E19D-F2CC-323A-2D66-800E5BAA1936}"/>
                </a:ext>
              </a:extLst>
            </p:cNvPr>
            <p:cNvSpPr/>
            <p:nvPr/>
          </p:nvSpPr>
          <p:spPr>
            <a:xfrm>
              <a:off x="4419436" y="2875655"/>
              <a:ext cx="238539" cy="2385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488E6429-3A0B-C2EA-2B5F-4AF56A913350}"/>
                </a:ext>
              </a:extLst>
            </p:cNvPr>
            <p:cNvSpPr/>
            <p:nvPr/>
          </p:nvSpPr>
          <p:spPr>
            <a:xfrm>
              <a:off x="2407918" y="3289125"/>
              <a:ext cx="238539" cy="23853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A31E5931-461F-82AB-22E5-0B8104AB1DE0}"/>
                </a:ext>
              </a:extLst>
            </p:cNvPr>
            <p:cNvSpPr/>
            <p:nvPr/>
          </p:nvSpPr>
          <p:spPr>
            <a:xfrm>
              <a:off x="2407918" y="3527664"/>
              <a:ext cx="238539" cy="23853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5AF73AA9-0038-76DD-3E06-536B1522A7E4}"/>
                </a:ext>
              </a:extLst>
            </p:cNvPr>
            <p:cNvSpPr/>
            <p:nvPr/>
          </p:nvSpPr>
          <p:spPr>
            <a:xfrm>
              <a:off x="2407918" y="3766203"/>
              <a:ext cx="238539" cy="23853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32B15439-936E-A48E-35EB-C57C892AC5BC}"/>
                </a:ext>
              </a:extLst>
            </p:cNvPr>
            <p:cNvSpPr/>
            <p:nvPr/>
          </p:nvSpPr>
          <p:spPr>
            <a:xfrm>
              <a:off x="2407918" y="4004742"/>
              <a:ext cx="238539" cy="23853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734483B2-7B4F-D239-EFBA-93A0E75777F9}"/>
                </a:ext>
              </a:extLst>
            </p:cNvPr>
            <p:cNvSpPr/>
            <p:nvPr/>
          </p:nvSpPr>
          <p:spPr>
            <a:xfrm>
              <a:off x="2749663" y="3287808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7FDC008-6421-AA9A-C22D-E48D0C2839BD}"/>
                </a:ext>
              </a:extLst>
            </p:cNvPr>
            <p:cNvSpPr/>
            <p:nvPr/>
          </p:nvSpPr>
          <p:spPr>
            <a:xfrm>
              <a:off x="2988202" y="3287807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2F6930B4-9F1A-DEC1-F51E-7ED09962D986}"/>
                </a:ext>
              </a:extLst>
            </p:cNvPr>
            <p:cNvSpPr/>
            <p:nvPr/>
          </p:nvSpPr>
          <p:spPr>
            <a:xfrm>
              <a:off x="3226741" y="3287807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2D2FCEDA-DA9A-0E49-0E8F-0BAB2C370A2B}"/>
                </a:ext>
              </a:extLst>
            </p:cNvPr>
            <p:cNvSpPr/>
            <p:nvPr/>
          </p:nvSpPr>
          <p:spPr>
            <a:xfrm>
              <a:off x="3465280" y="3287806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B09B89EA-6ACA-111F-72C1-95777A01E677}"/>
                </a:ext>
              </a:extLst>
            </p:cNvPr>
            <p:cNvSpPr/>
            <p:nvPr/>
          </p:nvSpPr>
          <p:spPr>
            <a:xfrm>
              <a:off x="3703819" y="3287806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A68525EB-624A-7BD2-28F0-A43873E2CFD5}"/>
                </a:ext>
              </a:extLst>
            </p:cNvPr>
            <p:cNvSpPr/>
            <p:nvPr/>
          </p:nvSpPr>
          <p:spPr>
            <a:xfrm>
              <a:off x="3942358" y="3287805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0E8B25CA-8A6D-7C60-6DA9-6BD94E002E83}"/>
                </a:ext>
              </a:extLst>
            </p:cNvPr>
            <p:cNvSpPr/>
            <p:nvPr/>
          </p:nvSpPr>
          <p:spPr>
            <a:xfrm>
              <a:off x="4180897" y="3287805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92D1096D-9947-C6C5-FBB7-9CA70476F8B2}"/>
                </a:ext>
              </a:extLst>
            </p:cNvPr>
            <p:cNvSpPr/>
            <p:nvPr/>
          </p:nvSpPr>
          <p:spPr>
            <a:xfrm>
              <a:off x="4419436" y="3287804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6D5C1FB-81E5-D7A5-45CA-9F6CA2611C3E}"/>
                </a:ext>
              </a:extLst>
            </p:cNvPr>
            <p:cNvSpPr/>
            <p:nvPr/>
          </p:nvSpPr>
          <p:spPr>
            <a:xfrm>
              <a:off x="2749663" y="3527670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9093A2D2-D911-2694-3CE2-750C6CBA5003}"/>
                </a:ext>
              </a:extLst>
            </p:cNvPr>
            <p:cNvSpPr/>
            <p:nvPr/>
          </p:nvSpPr>
          <p:spPr>
            <a:xfrm>
              <a:off x="2988202" y="3527669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B4D837CA-3798-28D7-9293-520602619300}"/>
                </a:ext>
              </a:extLst>
            </p:cNvPr>
            <p:cNvSpPr/>
            <p:nvPr/>
          </p:nvSpPr>
          <p:spPr>
            <a:xfrm>
              <a:off x="3226741" y="3527669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BABDEB96-7C67-3FE4-6437-2A9904FAB472}"/>
                </a:ext>
              </a:extLst>
            </p:cNvPr>
            <p:cNvSpPr/>
            <p:nvPr/>
          </p:nvSpPr>
          <p:spPr>
            <a:xfrm>
              <a:off x="3465280" y="3527668"/>
              <a:ext cx="238539" cy="23853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7B591D11-A04E-3EE2-3A05-C05198F50532}"/>
                </a:ext>
              </a:extLst>
            </p:cNvPr>
            <p:cNvSpPr/>
            <p:nvPr/>
          </p:nvSpPr>
          <p:spPr>
            <a:xfrm>
              <a:off x="3703819" y="3527668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50232730-5E29-320D-9FE7-E3627D33DEFC}"/>
                </a:ext>
              </a:extLst>
            </p:cNvPr>
            <p:cNvSpPr/>
            <p:nvPr/>
          </p:nvSpPr>
          <p:spPr>
            <a:xfrm>
              <a:off x="3942358" y="3527667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8275AE24-2416-5294-DCE0-3F75324CB6B9}"/>
                </a:ext>
              </a:extLst>
            </p:cNvPr>
            <p:cNvSpPr/>
            <p:nvPr/>
          </p:nvSpPr>
          <p:spPr>
            <a:xfrm>
              <a:off x="4180897" y="3527667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ABC713D9-CD8C-5637-AC1B-CB6A5F5B22CD}"/>
                </a:ext>
              </a:extLst>
            </p:cNvPr>
            <p:cNvSpPr/>
            <p:nvPr/>
          </p:nvSpPr>
          <p:spPr>
            <a:xfrm>
              <a:off x="4419436" y="3527666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7D1632FA-34FA-8B65-03BE-E863B68FC0DA}"/>
                </a:ext>
              </a:extLst>
            </p:cNvPr>
            <p:cNvSpPr/>
            <p:nvPr/>
          </p:nvSpPr>
          <p:spPr>
            <a:xfrm>
              <a:off x="2749663" y="3764884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63EDD070-FAE7-8DCE-22F1-86FD19C463C7}"/>
                </a:ext>
              </a:extLst>
            </p:cNvPr>
            <p:cNvSpPr/>
            <p:nvPr/>
          </p:nvSpPr>
          <p:spPr>
            <a:xfrm>
              <a:off x="2988202" y="3764883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4568C99F-B483-966A-465C-5AAC70C0A1D1}"/>
                </a:ext>
              </a:extLst>
            </p:cNvPr>
            <p:cNvSpPr/>
            <p:nvPr/>
          </p:nvSpPr>
          <p:spPr>
            <a:xfrm>
              <a:off x="3226741" y="3764883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F97A5510-662D-19E6-43F9-B01A6178C9AB}"/>
                </a:ext>
              </a:extLst>
            </p:cNvPr>
            <p:cNvSpPr/>
            <p:nvPr/>
          </p:nvSpPr>
          <p:spPr>
            <a:xfrm>
              <a:off x="3465280" y="3764882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D146CCB5-AD73-33C3-4507-AE8EA4018719}"/>
                </a:ext>
              </a:extLst>
            </p:cNvPr>
            <p:cNvSpPr/>
            <p:nvPr/>
          </p:nvSpPr>
          <p:spPr>
            <a:xfrm>
              <a:off x="3703819" y="3764882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62C27A53-369A-224B-36DF-A4A61D6BE985}"/>
                </a:ext>
              </a:extLst>
            </p:cNvPr>
            <p:cNvSpPr/>
            <p:nvPr/>
          </p:nvSpPr>
          <p:spPr>
            <a:xfrm>
              <a:off x="3942358" y="3764881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63A9F717-0A70-8393-8E86-392C79648085}"/>
                </a:ext>
              </a:extLst>
            </p:cNvPr>
            <p:cNvSpPr/>
            <p:nvPr/>
          </p:nvSpPr>
          <p:spPr>
            <a:xfrm>
              <a:off x="4180897" y="3764881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48E540B0-5E37-50AA-29E5-D1B00DA5E11A}"/>
                </a:ext>
              </a:extLst>
            </p:cNvPr>
            <p:cNvSpPr/>
            <p:nvPr/>
          </p:nvSpPr>
          <p:spPr>
            <a:xfrm>
              <a:off x="4419436" y="3764880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3467BBF6-174A-43E7-BF8C-871D80FA1D90}"/>
                </a:ext>
              </a:extLst>
            </p:cNvPr>
            <p:cNvSpPr/>
            <p:nvPr/>
          </p:nvSpPr>
          <p:spPr>
            <a:xfrm>
              <a:off x="2749663" y="4004746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B030563B-A96A-D627-0E04-63D4B924DD7F}"/>
                </a:ext>
              </a:extLst>
            </p:cNvPr>
            <p:cNvSpPr/>
            <p:nvPr/>
          </p:nvSpPr>
          <p:spPr>
            <a:xfrm>
              <a:off x="2988202" y="4004745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5EF07634-CA06-1A50-1BD9-E1969C481B25}"/>
                </a:ext>
              </a:extLst>
            </p:cNvPr>
            <p:cNvSpPr/>
            <p:nvPr/>
          </p:nvSpPr>
          <p:spPr>
            <a:xfrm>
              <a:off x="3226741" y="4004745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DD65DF33-DF4A-F8ED-5966-145D57BEBA5A}"/>
                </a:ext>
              </a:extLst>
            </p:cNvPr>
            <p:cNvSpPr/>
            <p:nvPr/>
          </p:nvSpPr>
          <p:spPr>
            <a:xfrm>
              <a:off x="3465280" y="4004744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C5605935-1364-DE9A-2409-25847FEA7D3D}"/>
                </a:ext>
              </a:extLst>
            </p:cNvPr>
            <p:cNvSpPr/>
            <p:nvPr/>
          </p:nvSpPr>
          <p:spPr>
            <a:xfrm>
              <a:off x="3703819" y="4004744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D8631E05-8251-4D22-6DCB-3FFBEAAF6161}"/>
                </a:ext>
              </a:extLst>
            </p:cNvPr>
            <p:cNvSpPr/>
            <p:nvPr/>
          </p:nvSpPr>
          <p:spPr>
            <a:xfrm>
              <a:off x="3942358" y="4004743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A1226FE4-319E-C0D6-BA41-03EE1AC5B7E1}"/>
                </a:ext>
              </a:extLst>
            </p:cNvPr>
            <p:cNvSpPr/>
            <p:nvPr/>
          </p:nvSpPr>
          <p:spPr>
            <a:xfrm>
              <a:off x="4180897" y="4004743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390FA5DA-5AB1-4D72-FC0C-5E54F1EF0420}"/>
                </a:ext>
              </a:extLst>
            </p:cNvPr>
            <p:cNvSpPr/>
            <p:nvPr/>
          </p:nvSpPr>
          <p:spPr>
            <a:xfrm>
              <a:off x="4419436" y="4004742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ED25F187-85FC-2322-881A-DC5E738A084C}"/>
                    </a:ext>
                  </a:extLst>
                </p:cNvPr>
                <p:cNvSpPr txBox="1"/>
                <p:nvPr/>
              </p:nvSpPr>
              <p:spPr>
                <a:xfrm>
                  <a:off x="2582684" y="2510167"/>
                  <a:ext cx="56603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kumimoji="1" lang="en-US" altLang="zh-CN" sz="1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</m:sub>
                        </m:sSub>
                        <m:r>
                          <a:rPr kumimoji="1" lang="en-US" altLang="zh-CN" sz="1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=4</m:t>
                        </m:r>
                      </m:oMath>
                    </m:oMathPara>
                  </a14:m>
                  <a:endParaRPr kumimoji="1" lang="en-US" altLang="zh-CN" sz="1000" i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ED25F187-85FC-2322-881A-DC5E738A08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2684" y="2510167"/>
                  <a:ext cx="566031" cy="246221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直线箭头连接符 124">
              <a:extLst>
                <a:ext uri="{FF2B5EF4-FFF2-40B4-BE49-F238E27FC236}">
                  <a16:creationId xmlns:a16="http://schemas.microsoft.com/office/drawing/2014/main" id="{9DBADE94-E453-F85D-5F3A-10C3B74180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0012" y="2787565"/>
              <a:ext cx="24023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线箭头连接符 321">
              <a:extLst>
                <a:ext uri="{FF2B5EF4-FFF2-40B4-BE49-F238E27FC236}">
                  <a16:creationId xmlns:a16="http://schemas.microsoft.com/office/drawing/2014/main" id="{D635AAA1-B5EB-3279-799D-A4C6CA490F8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215224" y="3389014"/>
              <a:ext cx="24023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文本框 322">
                  <a:extLst>
                    <a:ext uri="{FF2B5EF4-FFF2-40B4-BE49-F238E27FC236}">
                      <a16:creationId xmlns:a16="http://schemas.microsoft.com/office/drawing/2014/main" id="{3B1F1B25-D3B2-1AB8-C91B-5A86D8442A72}"/>
                    </a:ext>
                  </a:extLst>
                </p:cNvPr>
                <p:cNvSpPr txBox="1"/>
                <p:nvPr/>
              </p:nvSpPr>
              <p:spPr>
                <a:xfrm>
                  <a:off x="2076709" y="2932010"/>
                  <a:ext cx="338554" cy="936865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kumimoji="1" lang="en-US" altLang="zh-CN" sz="1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</m:sub>
                        </m:sSub>
                        <m:r>
                          <a:rPr kumimoji="1" lang="en-US" altLang="zh-CN" sz="1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=4</m:t>
                        </m:r>
                      </m:oMath>
                    </m:oMathPara>
                  </a14:m>
                  <a:endParaRPr kumimoji="1" lang="en-US" altLang="zh-CN" sz="1000" i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23" name="文本框 322">
                  <a:extLst>
                    <a:ext uri="{FF2B5EF4-FFF2-40B4-BE49-F238E27FC236}">
                      <a16:creationId xmlns:a16="http://schemas.microsoft.com/office/drawing/2014/main" id="{3B1F1B25-D3B2-1AB8-C91B-5A86D8442A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6709" y="2932010"/>
                  <a:ext cx="338554" cy="936865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5" name="文本框 324">
            <a:extLst>
              <a:ext uri="{FF2B5EF4-FFF2-40B4-BE49-F238E27FC236}">
                <a16:creationId xmlns:a16="http://schemas.microsoft.com/office/drawing/2014/main" id="{B03EEB21-3BB2-F7F3-A061-08F9DB8BE3F2}"/>
              </a:ext>
            </a:extLst>
          </p:cNvPr>
          <p:cNvSpPr txBox="1"/>
          <p:nvPr/>
        </p:nvSpPr>
        <p:spPr>
          <a:xfrm>
            <a:off x="3697707" y="3760786"/>
            <a:ext cx="1443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Register File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96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>
            <a:extLst>
              <a:ext uri="{FF2B5EF4-FFF2-40B4-BE49-F238E27FC236}">
                <a16:creationId xmlns:a16="http://schemas.microsoft.com/office/drawing/2014/main" id="{A7E55FD1-E755-EFBF-0CA7-0C8369671376}"/>
              </a:ext>
            </a:extLst>
          </p:cNvPr>
          <p:cNvSpPr/>
          <p:nvPr/>
        </p:nvSpPr>
        <p:spPr>
          <a:xfrm>
            <a:off x="2432665" y="1485294"/>
            <a:ext cx="2336789" cy="1657834"/>
          </a:xfrm>
          <a:prstGeom prst="rect">
            <a:avLst/>
          </a:prstGeom>
          <a:solidFill>
            <a:srgbClr val="9BCD9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83DDD800-1E2D-FF9B-FBA2-BCA0489664F3}"/>
              </a:ext>
            </a:extLst>
          </p:cNvPr>
          <p:cNvSpPr/>
          <p:nvPr/>
        </p:nvSpPr>
        <p:spPr>
          <a:xfrm flipH="1">
            <a:off x="623518" y="3312462"/>
            <a:ext cx="1657835" cy="16578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AC55919E-7C3C-3003-EAC1-4EB79A7D485F}"/>
              </a:ext>
            </a:extLst>
          </p:cNvPr>
          <p:cNvCxnSpPr/>
          <p:nvPr/>
        </p:nvCxnSpPr>
        <p:spPr>
          <a:xfrm>
            <a:off x="2427372" y="1220383"/>
            <a:ext cx="2212450" cy="0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EC2BCFB-C332-119D-C801-73A39771434C}"/>
                  </a:ext>
                </a:extLst>
              </p:cNvPr>
              <p:cNvSpPr txBox="1"/>
              <p:nvPr/>
            </p:nvSpPr>
            <p:spPr>
              <a:xfrm>
                <a:off x="3388461" y="860844"/>
                <a:ext cx="2902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EC2BCFB-C332-119D-C801-73A397714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461" y="860844"/>
                <a:ext cx="290272" cy="276999"/>
              </a:xfrm>
              <a:prstGeom prst="rect">
                <a:avLst/>
              </a:prstGeom>
              <a:blipFill>
                <a:blip r:embed="rId3"/>
                <a:stretch>
                  <a:fillRect l="-12500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1A26E765-2EAB-CA48-FF75-C8B07119BFC1}"/>
              </a:ext>
            </a:extLst>
          </p:cNvPr>
          <p:cNvCxnSpPr>
            <a:cxnSpLocks/>
          </p:cNvCxnSpPr>
          <p:nvPr/>
        </p:nvCxnSpPr>
        <p:spPr>
          <a:xfrm>
            <a:off x="2259244" y="1485294"/>
            <a:ext cx="0" cy="1657834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BC93ED23-A201-8D56-72BA-D2B19F80DB82}"/>
              </a:ext>
            </a:extLst>
          </p:cNvPr>
          <p:cNvCxnSpPr>
            <a:cxnSpLocks/>
          </p:cNvCxnSpPr>
          <p:nvPr/>
        </p:nvCxnSpPr>
        <p:spPr>
          <a:xfrm>
            <a:off x="623518" y="3143128"/>
            <a:ext cx="1657835" cy="0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7F96DF4-0ACC-E771-F60B-F20E7E742F12}"/>
                  </a:ext>
                </a:extLst>
              </p:cNvPr>
              <p:cNvSpPr txBox="1"/>
              <p:nvPr/>
            </p:nvSpPr>
            <p:spPr>
              <a:xfrm>
                <a:off x="1906989" y="2754898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7F96DF4-0ACC-E771-F60B-F20E7E742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989" y="2754898"/>
                <a:ext cx="292644" cy="276999"/>
              </a:xfrm>
              <a:prstGeom prst="rect">
                <a:avLst/>
              </a:prstGeom>
              <a:blipFill>
                <a:blip r:embed="rId4"/>
                <a:stretch>
                  <a:fillRect l="-16667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3132391C-403A-A25E-9642-C799F8851927}"/>
              </a:ext>
            </a:extLst>
          </p:cNvPr>
          <p:cNvCxnSpPr>
            <a:cxnSpLocks/>
          </p:cNvCxnSpPr>
          <p:nvPr/>
        </p:nvCxnSpPr>
        <p:spPr>
          <a:xfrm flipV="1">
            <a:off x="444418" y="3275483"/>
            <a:ext cx="0" cy="1731786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3386BB9-EB20-63F9-C8AA-BF5604898876}"/>
                  </a:ext>
                </a:extLst>
              </p:cNvPr>
              <p:cNvSpPr txBox="1"/>
              <p:nvPr/>
            </p:nvSpPr>
            <p:spPr>
              <a:xfrm>
                <a:off x="92110" y="3929078"/>
                <a:ext cx="3406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3386BB9-EB20-63F9-C8AA-BF5604898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0" y="3929078"/>
                <a:ext cx="340606" cy="276999"/>
              </a:xfrm>
              <a:prstGeom prst="rect">
                <a:avLst/>
              </a:prstGeom>
              <a:blipFill>
                <a:blip r:embed="rId5"/>
                <a:stretch>
                  <a:fillRect l="-14286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5C1C001-7A24-EEE3-9DF3-D1CAAAC6948B}"/>
                  </a:ext>
                </a:extLst>
              </p:cNvPr>
              <p:cNvSpPr/>
              <p:nvPr/>
            </p:nvSpPr>
            <p:spPr>
              <a:xfrm flipH="1">
                <a:off x="2444305" y="3312461"/>
                <a:ext cx="581289" cy="8289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2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Warp</m:t>
                          </m:r>
                        </m:e>
                        <m:sub>
                          <m:r>
                            <a:rPr kumimoji="1" lang="en-US" altLang="zh-CN" sz="12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5C1C001-7A24-EEE3-9DF3-D1CAAAC694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44305" y="3312461"/>
                <a:ext cx="581289" cy="828917"/>
              </a:xfrm>
              <a:prstGeom prst="rect">
                <a:avLst/>
              </a:prstGeom>
              <a:blipFill>
                <a:blip r:embed="rId6"/>
                <a:stretch>
                  <a:fillRect l="-21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57FD3781-0ACE-901A-053F-8F9F74FC8D95}"/>
                  </a:ext>
                </a:extLst>
              </p:cNvPr>
              <p:cNvSpPr/>
              <p:nvPr/>
            </p:nvSpPr>
            <p:spPr>
              <a:xfrm flipH="1">
                <a:off x="2444305" y="4141376"/>
                <a:ext cx="581289" cy="8289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2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Warp</m:t>
                          </m:r>
                        </m:e>
                        <m:sub>
                          <m:r>
                            <a:rPr kumimoji="1" lang="en-US" altLang="zh-CN" sz="12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57FD3781-0ACE-901A-053F-8F9F74FC8D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44305" y="4141376"/>
                <a:ext cx="581289" cy="828917"/>
              </a:xfrm>
              <a:prstGeom prst="rect">
                <a:avLst/>
              </a:prstGeom>
              <a:blipFill>
                <a:blip r:embed="rId7"/>
                <a:stretch>
                  <a:fillRect l="-21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9BA205E3-5E19-532D-F926-52B2C53549DB}"/>
                  </a:ext>
                </a:extLst>
              </p:cNvPr>
              <p:cNvSpPr/>
              <p:nvPr/>
            </p:nvSpPr>
            <p:spPr>
              <a:xfrm flipH="1">
                <a:off x="3025594" y="3312461"/>
                <a:ext cx="581289" cy="82891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2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Warp</m:t>
                          </m:r>
                        </m:e>
                        <m:sub>
                          <m:r>
                            <a:rPr kumimoji="1" lang="en-US" altLang="zh-CN" sz="12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9BA205E3-5E19-532D-F926-52B2C5354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25594" y="3312461"/>
                <a:ext cx="581289" cy="8289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D768231E-8C36-3133-513E-2E86544006EA}"/>
                  </a:ext>
                </a:extLst>
              </p:cNvPr>
              <p:cNvSpPr/>
              <p:nvPr/>
            </p:nvSpPr>
            <p:spPr>
              <a:xfrm flipH="1">
                <a:off x="3025594" y="4141376"/>
                <a:ext cx="581289" cy="8289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2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Warp</m:t>
                          </m:r>
                        </m:e>
                        <m:sub>
                          <m:r>
                            <a:rPr kumimoji="1" lang="en-US" altLang="zh-CN" sz="12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D768231E-8C36-3133-513E-2E86544006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25594" y="4141376"/>
                <a:ext cx="581289" cy="8289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370E0D43-906F-356F-3EB9-B3025A48CE73}"/>
                  </a:ext>
                </a:extLst>
              </p:cNvPr>
              <p:cNvSpPr/>
              <p:nvPr/>
            </p:nvSpPr>
            <p:spPr>
              <a:xfrm flipH="1">
                <a:off x="3606876" y="3312461"/>
                <a:ext cx="581289" cy="8289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2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Warp</m:t>
                          </m:r>
                        </m:e>
                        <m:sub>
                          <m:r>
                            <a:rPr kumimoji="1" lang="en-US" altLang="zh-CN" sz="12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370E0D43-906F-356F-3EB9-B3025A48CE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606876" y="3312461"/>
                <a:ext cx="581289" cy="8289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F89DDF2A-1ECB-5544-5A71-C62E0B63113B}"/>
                  </a:ext>
                </a:extLst>
              </p:cNvPr>
              <p:cNvSpPr/>
              <p:nvPr/>
            </p:nvSpPr>
            <p:spPr>
              <a:xfrm flipH="1">
                <a:off x="3606876" y="4141376"/>
                <a:ext cx="581289" cy="8289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2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Warp</m:t>
                          </m:r>
                        </m:e>
                        <m:sub>
                          <m:r>
                            <a:rPr kumimoji="1" lang="en-US" altLang="zh-CN" sz="12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F89DDF2A-1ECB-5544-5A71-C62E0B6311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606876" y="4141376"/>
                <a:ext cx="581289" cy="82891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6EF8FC34-E52C-49C9-7B3E-CFD08A6CB0D6}"/>
                  </a:ext>
                </a:extLst>
              </p:cNvPr>
              <p:cNvSpPr/>
              <p:nvPr/>
            </p:nvSpPr>
            <p:spPr>
              <a:xfrm flipH="1">
                <a:off x="4188165" y="3312461"/>
                <a:ext cx="581289" cy="8289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2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Warp</m:t>
                          </m:r>
                        </m:e>
                        <m:sub>
                          <m:r>
                            <a:rPr kumimoji="1" lang="en-US" altLang="zh-CN" sz="12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6EF8FC34-E52C-49C9-7B3E-CFD08A6CB0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188165" y="3312461"/>
                <a:ext cx="581289" cy="828917"/>
              </a:xfrm>
              <a:prstGeom prst="rect">
                <a:avLst/>
              </a:prstGeom>
              <a:blipFill>
                <a:blip r:embed="rId12"/>
                <a:stretch>
                  <a:fillRect l="-21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7BA18AB2-2171-9DED-A2E7-B82F44432F65}"/>
                  </a:ext>
                </a:extLst>
              </p:cNvPr>
              <p:cNvSpPr/>
              <p:nvPr/>
            </p:nvSpPr>
            <p:spPr>
              <a:xfrm flipH="1">
                <a:off x="4188165" y="4141376"/>
                <a:ext cx="581289" cy="8289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2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Warp</m:t>
                          </m:r>
                        </m:e>
                        <m:sub>
                          <m:r>
                            <a:rPr kumimoji="1" lang="en-US" altLang="zh-CN" sz="12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7BA18AB2-2171-9DED-A2E7-B82F44432F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188165" y="4141376"/>
                <a:ext cx="581289" cy="828917"/>
              </a:xfrm>
              <a:prstGeom prst="rect">
                <a:avLst/>
              </a:prstGeom>
              <a:blipFill>
                <a:blip r:embed="rId13"/>
                <a:stretch>
                  <a:fillRect l="-21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文本框 87">
            <a:extLst>
              <a:ext uri="{FF2B5EF4-FFF2-40B4-BE49-F238E27FC236}">
                <a16:creationId xmlns:a16="http://schemas.microsoft.com/office/drawing/2014/main" id="{22B71DD8-DF8F-1FEB-F463-98FCE8C319DC}"/>
              </a:ext>
            </a:extLst>
          </p:cNvPr>
          <p:cNvSpPr txBox="1"/>
          <p:nvPr/>
        </p:nvSpPr>
        <p:spPr>
          <a:xfrm>
            <a:off x="623514" y="5152087"/>
            <a:ext cx="1657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A Tile</a:t>
            </a:r>
            <a:endParaRPr kumimoji="1"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14C6556F-34FB-FBE5-9B01-C3A790EAD6D0}"/>
              </a:ext>
            </a:extLst>
          </p:cNvPr>
          <p:cNvSpPr txBox="1"/>
          <p:nvPr/>
        </p:nvSpPr>
        <p:spPr>
          <a:xfrm>
            <a:off x="4588431" y="2144934"/>
            <a:ext cx="982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B Tile</a:t>
            </a:r>
            <a:endParaRPr kumimoji="1"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C52DFE7-ADA2-E1C7-EF08-999037E3C24A}"/>
              </a:ext>
            </a:extLst>
          </p:cNvPr>
          <p:cNvSpPr/>
          <p:nvPr/>
        </p:nvSpPr>
        <p:spPr>
          <a:xfrm flipH="1">
            <a:off x="862254" y="3312461"/>
            <a:ext cx="118205" cy="82891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49FC794-2B66-54F4-8FA3-D00B1A81CDFD}"/>
              </a:ext>
            </a:extLst>
          </p:cNvPr>
          <p:cNvSpPr txBox="1"/>
          <p:nvPr/>
        </p:nvSpPr>
        <p:spPr>
          <a:xfrm>
            <a:off x="432391" y="402390"/>
            <a:ext cx="19270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b="1" u="sng" dirty="0">
                <a:latin typeface="Cambria Math" panose="02040503050406030204" pitchFamily="18" charset="0"/>
              </a:rPr>
              <a:t>Warp Tile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1F760DD-9E46-80BC-6B2A-390673875E52}"/>
              </a:ext>
            </a:extLst>
          </p:cNvPr>
          <p:cNvSpPr/>
          <p:nvPr/>
        </p:nvSpPr>
        <p:spPr>
          <a:xfrm rot="5400000" flipH="1">
            <a:off x="3261597" y="1849827"/>
            <a:ext cx="109275" cy="58128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9351AD42-F850-3AB2-F7F4-DA11DC40A6B2}"/>
                  </a:ext>
                </a:extLst>
              </p:cNvPr>
              <p:cNvSpPr txBox="1"/>
              <p:nvPr/>
            </p:nvSpPr>
            <p:spPr>
              <a:xfrm>
                <a:off x="5904047" y="2449390"/>
                <a:ext cx="542569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Each warp iterate over the</a:t>
                </a:r>
                <a14:m>
                  <m:oMath xmlns:m="http://schemas.openxmlformats.org/officeDocument/2006/math">
                    <m:r>
                      <a:rPr kumimoji="1" lang="en-US" altLang="zh-CN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kumimoji="1" lang="en-US" altLang="zh-CN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𝐾</m:t>
                    </m:r>
                    <m:r>
                      <a:rPr kumimoji="1" lang="en-US" altLang="zh-CN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kumimoji="1"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dimension of the thread block tile.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Each warp compute accumulated outer product </a:t>
                </a:r>
                <a14:m>
                  <m:oMath xmlns:m="http://schemas.openxmlformats.org/officeDocument/2006/math">
                    <m:r>
                      <a:rPr kumimoji="1" lang="en-US" altLang="zh-CN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zh-CN" sz="1600" b="0" i="1" smtClean="0">
                        <a:latin typeface="Cambria Math" panose="02040503050406030204" pitchFamily="18" charset="0"/>
                      </a:rPr>
                      <m:t>+=</m:t>
                    </m:r>
                    <m:r>
                      <a:rPr kumimoji="1" lang="en-US" altLang="zh-CN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zh-CN" sz="1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altLang="zh-CN" sz="1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kumimoji="1"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rgbClr val="1A1A1A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1A1A1A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1A1A1A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ES" altLang="zh-CN" sz="1600" b="0" i="0" dirty="0">
                    <a:solidFill>
                      <a:srgbClr val="1A1A1A"/>
                    </a:solidFill>
                    <a:effectLst/>
                    <a:latin typeface="NVIDIA Sans"/>
                  </a:rPr>
                  <a:t> </a:t>
                </a:r>
                <a:r>
                  <a:rPr lang="es-ES" altLang="zh-CN" sz="1600" dirty="0">
                    <a:solidFill>
                      <a:srgbClr val="1A1A1A"/>
                    </a:solidFill>
                    <a:latin typeface="NVIDIA Sans"/>
                  </a:rPr>
                  <a:t>is </a:t>
                </a:r>
                <a:r>
                  <a:rPr lang="es-ES" altLang="zh-CN" sz="1600" dirty="0" err="1">
                    <a:solidFill>
                      <a:srgbClr val="1A1A1A"/>
                    </a:solidFill>
                    <a:latin typeface="NVIDIA Sans"/>
                  </a:rPr>
                  <a:t>typically</a:t>
                </a:r>
                <a:r>
                  <a:rPr lang="es-ES" altLang="zh-CN" sz="1600" dirty="0">
                    <a:solidFill>
                      <a:srgbClr val="1A1A1A"/>
                    </a:solidFill>
                    <a:latin typeface="NVIDIA Sans"/>
                  </a:rPr>
                  <a:t> </a:t>
                </a:r>
                <a:r>
                  <a:rPr lang="es-ES" altLang="zh-CN" sz="1600" b="0" i="0" dirty="0" err="1">
                    <a:solidFill>
                      <a:srgbClr val="1A1A1A"/>
                    </a:solidFill>
                    <a:effectLst/>
                    <a:latin typeface="NVIDIA Sans"/>
                  </a:rPr>
                  <a:t>very</a:t>
                </a:r>
                <a:r>
                  <a:rPr lang="es-ES" altLang="zh-CN" sz="1600" b="0" i="0" dirty="0">
                    <a:solidFill>
                      <a:srgbClr val="1A1A1A"/>
                    </a:solidFill>
                    <a:effectLst/>
                    <a:latin typeface="NVIDIA Sans"/>
                  </a:rPr>
                  <a:t> </a:t>
                </a:r>
                <a:r>
                  <a:rPr lang="es-ES" altLang="zh-CN" sz="1600" b="0" i="0" dirty="0" err="1">
                    <a:solidFill>
                      <a:srgbClr val="1A1A1A"/>
                    </a:solidFill>
                    <a:effectLst/>
                    <a:latin typeface="NVIDIA Sans"/>
                  </a:rPr>
                  <a:t>small</a:t>
                </a:r>
                <a:r>
                  <a:rPr lang="es-ES" altLang="zh-CN" sz="1600" b="0" i="0" dirty="0">
                    <a:solidFill>
                      <a:srgbClr val="1A1A1A"/>
                    </a:solidFill>
                    <a:effectLst/>
                    <a:latin typeface="NVIDIA Sans"/>
                  </a:rPr>
                  <a:t> in </a:t>
                </a:r>
                <a:r>
                  <a:rPr lang="es-ES" altLang="zh-CN" sz="1600" b="0" i="0" dirty="0" err="1">
                    <a:solidFill>
                      <a:srgbClr val="1A1A1A"/>
                    </a:solidFill>
                    <a:effectLst/>
                    <a:latin typeface="NVIDIA Sans"/>
                  </a:rPr>
                  <a:t>the</a:t>
                </a:r>
                <a:r>
                  <a:rPr lang="es-ES" altLang="zh-CN" sz="1600" b="0" i="0" dirty="0">
                    <a:solidFill>
                      <a:srgbClr val="1A1A1A"/>
                    </a:solidFill>
                    <a:effectLst/>
                    <a:latin typeface="NVIDIA Sans"/>
                  </a:rPr>
                  <a:t> </a:t>
                </a:r>
                <a14:m>
                  <m:oMath xmlns:m="http://schemas.openxmlformats.org/officeDocument/2006/math">
                    <m:r>
                      <a:rPr lang="es-ES" altLang="zh-CN" sz="1600" b="0" i="1" dirty="0" smtClean="0">
                        <a:solidFill>
                          <a:srgbClr val="1A1A1A"/>
                        </a:solidFill>
                        <a:effectLst/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s-ES" altLang="zh-CN" sz="1600" b="0" i="0" dirty="0">
                    <a:solidFill>
                      <a:srgbClr val="1A1A1A"/>
                    </a:solidFill>
                    <a:effectLst/>
                    <a:latin typeface="NVIDIA Sans"/>
                  </a:rPr>
                  <a:t> </a:t>
                </a:r>
                <a:r>
                  <a:rPr lang="es-ES" altLang="zh-CN" sz="1600" b="0" i="0" dirty="0" err="1">
                    <a:solidFill>
                      <a:srgbClr val="1A1A1A"/>
                    </a:solidFill>
                    <a:effectLst/>
                    <a:latin typeface="NVIDIA Sans"/>
                  </a:rPr>
                  <a:t>avoid</a:t>
                </a:r>
                <a:r>
                  <a:rPr lang="es-ES" altLang="zh-CN" sz="1600" b="0" i="0" dirty="0">
                    <a:solidFill>
                      <a:srgbClr val="1A1A1A"/>
                    </a:solidFill>
                    <a:effectLst/>
                    <a:latin typeface="NVIDIA Sans"/>
                  </a:rPr>
                  <a:t> </a:t>
                </a:r>
                <a:r>
                  <a:rPr lang="es-ES" altLang="zh-CN" sz="1600" b="0" i="0" dirty="0" err="1">
                    <a:solidFill>
                      <a:srgbClr val="1A1A1A"/>
                    </a:solidFill>
                    <a:effectLst/>
                    <a:latin typeface="NVIDIA Sans"/>
                  </a:rPr>
                  <a:t>shared</a:t>
                </a:r>
                <a:r>
                  <a:rPr lang="es-ES" altLang="zh-CN" sz="1600" b="0" i="0" dirty="0">
                    <a:solidFill>
                      <a:srgbClr val="1A1A1A"/>
                    </a:solidFill>
                    <a:effectLst/>
                    <a:latin typeface="NVIDIA Sans"/>
                  </a:rPr>
                  <a:t> </a:t>
                </a:r>
                <a:r>
                  <a:rPr lang="es-ES" altLang="zh-CN" sz="1600" b="0" i="0" dirty="0" err="1">
                    <a:solidFill>
                      <a:srgbClr val="1A1A1A"/>
                    </a:solidFill>
                    <a:effectLst/>
                    <a:latin typeface="NVIDIA Sans"/>
                  </a:rPr>
                  <a:t>memory</a:t>
                </a:r>
                <a:r>
                  <a:rPr lang="es-ES" altLang="zh-CN" sz="1600" b="0" i="0" dirty="0">
                    <a:solidFill>
                      <a:srgbClr val="1A1A1A"/>
                    </a:solidFill>
                    <a:effectLst/>
                    <a:latin typeface="NVIDIA Sans"/>
                  </a:rPr>
                  <a:t> </a:t>
                </a:r>
                <a:r>
                  <a:rPr lang="es-ES" altLang="zh-CN" sz="1600" b="0" i="0" dirty="0" err="1">
                    <a:solidFill>
                      <a:srgbClr val="1A1A1A"/>
                    </a:solidFill>
                    <a:effectLst/>
                    <a:latin typeface="NVIDIA Sans"/>
                  </a:rPr>
                  <a:t>bandwidth</a:t>
                </a:r>
                <a:r>
                  <a:rPr lang="es-ES" altLang="zh-CN" sz="1600" b="0" i="0" dirty="0">
                    <a:solidFill>
                      <a:srgbClr val="1A1A1A"/>
                    </a:solidFill>
                    <a:effectLst/>
                    <a:latin typeface="NVIDIA Sans"/>
                  </a:rPr>
                  <a:t> as a </a:t>
                </a:r>
                <a:r>
                  <a:rPr lang="es-ES" altLang="zh-CN" sz="1600" b="0" i="0" dirty="0" err="1">
                    <a:solidFill>
                      <a:srgbClr val="1A1A1A"/>
                    </a:solidFill>
                    <a:effectLst/>
                    <a:latin typeface="NVIDIA Sans"/>
                  </a:rPr>
                  <a:t>bottleneck</a:t>
                </a:r>
                <a:r>
                  <a:rPr lang="es-ES" altLang="zh-CN" sz="1600" b="0" i="0" dirty="0">
                    <a:solidFill>
                      <a:srgbClr val="1A1A1A"/>
                    </a:solidFill>
                    <a:effectLst/>
                    <a:latin typeface="NVIDIA Sans"/>
                  </a:rPr>
                  <a:t>.</a:t>
                </a:r>
                <a:endParaRPr kumimoji="1" lang="zh-CN" alt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9351AD42-F850-3AB2-F7F4-DA11DC40A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047" y="2449390"/>
                <a:ext cx="5425699" cy="1323439"/>
              </a:xfrm>
              <a:prstGeom prst="rect">
                <a:avLst/>
              </a:prstGeom>
              <a:blipFill>
                <a:blip r:embed="rId14"/>
                <a:stretch>
                  <a:fillRect l="-701" t="-943" r="-234" b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文本框 101">
            <a:extLst>
              <a:ext uri="{FF2B5EF4-FFF2-40B4-BE49-F238E27FC236}">
                <a16:creationId xmlns:a16="http://schemas.microsoft.com/office/drawing/2014/main" id="{4BA4E96E-847E-C51F-3E01-498C570C6472}"/>
              </a:ext>
            </a:extLst>
          </p:cNvPr>
          <p:cNvSpPr txBox="1"/>
          <p:nvPr/>
        </p:nvSpPr>
        <p:spPr>
          <a:xfrm>
            <a:off x="4588431" y="5152087"/>
            <a:ext cx="982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C Tile</a:t>
            </a:r>
            <a:endParaRPr kumimoji="1"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16063244-CCF8-2670-3E07-74D39EBABE34}"/>
              </a:ext>
            </a:extLst>
          </p:cNvPr>
          <p:cNvSpPr txBox="1"/>
          <p:nvPr/>
        </p:nvSpPr>
        <p:spPr>
          <a:xfrm>
            <a:off x="5995715" y="481719"/>
            <a:ext cx="54256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在寄存器中累加快于在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shared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中累加；</a:t>
            </a:r>
            <a:endParaRPr kumimoji="1"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TB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中的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threads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将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shared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中的分块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cache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到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register file 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中；</a:t>
            </a:r>
            <a:endParaRPr kumimoji="1"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由于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shared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有限，每次也只能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cache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一个对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shared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的分块；</a:t>
            </a:r>
            <a:endParaRPr kumimoji="1"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13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文本框 93">
            <a:extLst>
              <a:ext uri="{FF2B5EF4-FFF2-40B4-BE49-F238E27FC236}">
                <a16:creationId xmlns:a16="http://schemas.microsoft.com/office/drawing/2014/main" id="{C49FC794-2B66-54F4-8FA3-D00B1A81CDFD}"/>
              </a:ext>
            </a:extLst>
          </p:cNvPr>
          <p:cNvSpPr txBox="1"/>
          <p:nvPr/>
        </p:nvSpPr>
        <p:spPr>
          <a:xfrm>
            <a:off x="432391" y="402390"/>
            <a:ext cx="22373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b="1" u="sng" dirty="0">
                <a:latin typeface="Cambria Math" panose="02040503050406030204" pitchFamily="18" charset="0"/>
              </a:rPr>
              <a:t>Thread Tile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E60E0C-2867-1383-F97B-C92EE23D64D3}"/>
              </a:ext>
            </a:extLst>
          </p:cNvPr>
          <p:cNvSpPr txBox="1"/>
          <p:nvPr/>
        </p:nvSpPr>
        <p:spPr>
          <a:xfrm>
            <a:off x="6705599" y="660400"/>
            <a:ext cx="505401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s-ES" b="0" i="0" dirty="0">
                <a:solidFill>
                  <a:srgbClr val="1A1A1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一个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warp</a:t>
            </a:r>
            <a:r>
              <a:rPr lang="zh-CN" altLang="en-US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内的</a:t>
            </a:r>
            <a:r>
              <a:rPr lang="en-US" altLang="zh-CN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zh-CN" altLang="en-US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issue</a:t>
            </a:r>
            <a:r>
              <a:rPr lang="zh-CN" altLang="en-US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多个</a:t>
            </a:r>
            <a:r>
              <a:rPr lang="en-US" altLang="zh-CN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  <a:r>
              <a:rPr lang="zh-CN" altLang="en-US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，有助于提高</a:t>
            </a:r>
            <a:r>
              <a:rPr lang="en-US" altLang="zh-CN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ILP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一个</a:t>
            </a:r>
            <a:r>
              <a:rPr lang="en-US" altLang="zh-CN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threads</a:t>
            </a:r>
            <a:r>
              <a:rPr lang="zh-CN" altLang="en-US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计算多个</a:t>
            </a:r>
            <a:r>
              <a:rPr lang="en-US" altLang="zh-CN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elements</a:t>
            </a:r>
            <a:r>
              <a:rPr lang="zh-CN" altLang="en-US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，有助于提高计算强度。</a:t>
            </a:r>
            <a:endParaRPr lang="en-US" altLang="zh-CN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altLang="zh-CN" b="0" i="0" dirty="0">
              <a:solidFill>
                <a:srgbClr val="1A1A1A"/>
              </a:solidFill>
              <a:effectLst/>
              <a:latin typeface="NVIDI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Threads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cannot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access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each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other’s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registers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, so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we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must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choose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an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organization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that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enables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values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held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in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registers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to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be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reused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for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multiple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math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instructions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executed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by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the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same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thread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s-ES" dirty="0">
                <a:solidFill>
                  <a:srgbClr val="1A1A1A"/>
                </a:solidFill>
                <a:latin typeface="NVIDIA Sans"/>
              </a:rPr>
              <a:t>每个</a:t>
            </a:r>
            <a:r>
              <a:rPr lang="en-US" altLang="zh-CN" dirty="0">
                <a:solidFill>
                  <a:srgbClr val="1A1A1A"/>
                </a:solidFill>
                <a:latin typeface="NVIDIA Sans"/>
              </a:rPr>
              <a:t>thread</a:t>
            </a:r>
            <a:r>
              <a:rPr lang="zh-CN" altLang="en-US" dirty="0">
                <a:solidFill>
                  <a:srgbClr val="1A1A1A"/>
                </a:solidFill>
                <a:latin typeface="NVIDIA Sans"/>
              </a:rPr>
              <a:t> 计算</a:t>
            </a:r>
            <a:r>
              <a:rPr lang="en-US" altLang="zh-CN" dirty="0">
                <a:solidFill>
                  <a:srgbClr val="1A1A1A"/>
                </a:solidFill>
                <a:latin typeface="NVIDIA Sans"/>
              </a:rPr>
              <a:t>8x8</a:t>
            </a:r>
            <a:r>
              <a:rPr lang="zh-CN" altLang="en-US" dirty="0">
                <a:solidFill>
                  <a:srgbClr val="1A1A1A"/>
                </a:solidFill>
                <a:latin typeface="NVIDIA Sans"/>
              </a:rPr>
              <a:t>的元素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4FB8812-690C-50D5-AF63-E43239770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63" y="1185334"/>
            <a:ext cx="6178991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75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4A8B4F5-D076-E340-2C7C-38C77BBF1DBC}"/>
              </a:ext>
            </a:extLst>
          </p:cNvPr>
          <p:cNvSpPr/>
          <p:nvPr/>
        </p:nvSpPr>
        <p:spPr>
          <a:xfrm>
            <a:off x="1354667" y="1117600"/>
            <a:ext cx="423333" cy="4233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kumimoji="1"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7D61BC4-4B24-3171-2E27-B26566E16D53}"/>
              </a:ext>
            </a:extLst>
          </p:cNvPr>
          <p:cNvSpPr/>
          <p:nvPr/>
        </p:nvSpPr>
        <p:spPr>
          <a:xfrm>
            <a:off x="1778000" y="1117600"/>
            <a:ext cx="423333" cy="4233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1"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9AB4025-0B26-76F2-9DDE-E658CFE4E2A5}"/>
              </a:ext>
            </a:extLst>
          </p:cNvPr>
          <p:cNvSpPr/>
          <p:nvPr/>
        </p:nvSpPr>
        <p:spPr>
          <a:xfrm>
            <a:off x="2201333" y="1117600"/>
            <a:ext cx="423333" cy="4233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kumimoji="1"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376F74E-8F0E-1E65-09AA-128F0A507E04}"/>
              </a:ext>
            </a:extLst>
          </p:cNvPr>
          <p:cNvSpPr/>
          <p:nvPr/>
        </p:nvSpPr>
        <p:spPr>
          <a:xfrm>
            <a:off x="2624666" y="1117600"/>
            <a:ext cx="423333" cy="4233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kumimoji="1"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E6E76E2-062C-8F86-5D81-1DF90FBE7D1C}"/>
              </a:ext>
            </a:extLst>
          </p:cNvPr>
          <p:cNvSpPr/>
          <p:nvPr/>
        </p:nvSpPr>
        <p:spPr>
          <a:xfrm>
            <a:off x="1354667" y="1540933"/>
            <a:ext cx="423333" cy="4233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kumimoji="1"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7D58582-3767-0EC6-A88A-23E210294791}"/>
              </a:ext>
            </a:extLst>
          </p:cNvPr>
          <p:cNvSpPr/>
          <p:nvPr/>
        </p:nvSpPr>
        <p:spPr>
          <a:xfrm>
            <a:off x="1778000" y="1540933"/>
            <a:ext cx="423333" cy="4233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kumimoji="1"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C8BA222-00F6-D815-B09D-BCB5445072B0}"/>
              </a:ext>
            </a:extLst>
          </p:cNvPr>
          <p:cNvSpPr/>
          <p:nvPr/>
        </p:nvSpPr>
        <p:spPr>
          <a:xfrm>
            <a:off x="2201333" y="1540933"/>
            <a:ext cx="423333" cy="4233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kumimoji="1"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965F3C4-F196-1F3C-A84A-FEACF04C2649}"/>
              </a:ext>
            </a:extLst>
          </p:cNvPr>
          <p:cNvSpPr/>
          <p:nvPr/>
        </p:nvSpPr>
        <p:spPr>
          <a:xfrm>
            <a:off x="2624666" y="1540933"/>
            <a:ext cx="423333" cy="4233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kumimoji="1"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4886E45-69B9-8B35-E373-B4A188EAB9A8}"/>
              </a:ext>
            </a:extLst>
          </p:cNvPr>
          <p:cNvSpPr/>
          <p:nvPr/>
        </p:nvSpPr>
        <p:spPr>
          <a:xfrm>
            <a:off x="1354667" y="1964266"/>
            <a:ext cx="423333" cy="4233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kumimoji="1"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9ECBA87-6E7A-7981-FEEA-12EA3E06FA0C}"/>
              </a:ext>
            </a:extLst>
          </p:cNvPr>
          <p:cNvSpPr/>
          <p:nvPr/>
        </p:nvSpPr>
        <p:spPr>
          <a:xfrm>
            <a:off x="1778000" y="1964266"/>
            <a:ext cx="423333" cy="4233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kumimoji="1"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14B45F3-9877-E060-2CF1-2708BADBC3B9}"/>
              </a:ext>
            </a:extLst>
          </p:cNvPr>
          <p:cNvSpPr/>
          <p:nvPr/>
        </p:nvSpPr>
        <p:spPr>
          <a:xfrm>
            <a:off x="2201333" y="1964266"/>
            <a:ext cx="423333" cy="4233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kumimoji="1"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CB19EE5-DA43-1D3F-8F41-7A8CCD2A7BB3}"/>
              </a:ext>
            </a:extLst>
          </p:cNvPr>
          <p:cNvSpPr/>
          <p:nvPr/>
        </p:nvSpPr>
        <p:spPr>
          <a:xfrm>
            <a:off x="2624666" y="1964266"/>
            <a:ext cx="423333" cy="4233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kumimoji="1"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178F881-DDC6-C001-A749-B0F297CAC11D}"/>
              </a:ext>
            </a:extLst>
          </p:cNvPr>
          <p:cNvSpPr/>
          <p:nvPr/>
        </p:nvSpPr>
        <p:spPr>
          <a:xfrm>
            <a:off x="1354667" y="2387599"/>
            <a:ext cx="423333" cy="4233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endParaRPr kumimoji="1"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E5AF257-EA41-1531-C859-991CB82DB6A3}"/>
              </a:ext>
            </a:extLst>
          </p:cNvPr>
          <p:cNvSpPr/>
          <p:nvPr/>
        </p:nvSpPr>
        <p:spPr>
          <a:xfrm>
            <a:off x="1778000" y="2387599"/>
            <a:ext cx="423333" cy="4233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endParaRPr kumimoji="1"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0B604F0-770F-E91F-695A-4A2EAA6BD279}"/>
              </a:ext>
            </a:extLst>
          </p:cNvPr>
          <p:cNvSpPr/>
          <p:nvPr/>
        </p:nvSpPr>
        <p:spPr>
          <a:xfrm>
            <a:off x="2201333" y="2387599"/>
            <a:ext cx="423333" cy="4233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endParaRPr kumimoji="1"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62BEEF6-3CC7-2FD4-0212-9B4B22945436}"/>
              </a:ext>
            </a:extLst>
          </p:cNvPr>
          <p:cNvSpPr/>
          <p:nvPr/>
        </p:nvSpPr>
        <p:spPr>
          <a:xfrm>
            <a:off x="2624666" y="2387599"/>
            <a:ext cx="423333" cy="4233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endParaRPr kumimoji="1"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6ABC368-2B60-546C-7BD3-3EDD0E5BE689}"/>
              </a:ext>
            </a:extLst>
          </p:cNvPr>
          <p:cNvSpPr/>
          <p:nvPr/>
        </p:nvSpPr>
        <p:spPr>
          <a:xfrm>
            <a:off x="4495799" y="1540933"/>
            <a:ext cx="423333" cy="4233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1"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A44FCB1-B908-39B5-814C-A9C84F8BF238}"/>
              </a:ext>
            </a:extLst>
          </p:cNvPr>
          <p:cNvSpPr/>
          <p:nvPr/>
        </p:nvSpPr>
        <p:spPr>
          <a:xfrm>
            <a:off x="4919132" y="1540933"/>
            <a:ext cx="423333" cy="4233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kumimoji="1"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0930F8A-A37A-FB8C-F1CB-CE6DC6C1BECB}"/>
              </a:ext>
            </a:extLst>
          </p:cNvPr>
          <p:cNvSpPr/>
          <p:nvPr/>
        </p:nvSpPr>
        <p:spPr>
          <a:xfrm>
            <a:off x="4495800" y="1964266"/>
            <a:ext cx="423333" cy="4233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kumimoji="1"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3FD7E4D-F5CD-7A14-2308-1BB7F6DA7320}"/>
              </a:ext>
            </a:extLst>
          </p:cNvPr>
          <p:cNvSpPr/>
          <p:nvPr/>
        </p:nvSpPr>
        <p:spPr>
          <a:xfrm>
            <a:off x="4919132" y="1964266"/>
            <a:ext cx="423333" cy="4233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kumimoji="1"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左大括号 50">
            <a:extLst>
              <a:ext uri="{FF2B5EF4-FFF2-40B4-BE49-F238E27FC236}">
                <a16:creationId xmlns:a16="http://schemas.microsoft.com/office/drawing/2014/main" id="{F66B86FA-9B8A-7785-94E2-C2433616C575}"/>
              </a:ext>
            </a:extLst>
          </p:cNvPr>
          <p:cNvSpPr/>
          <p:nvPr/>
        </p:nvSpPr>
        <p:spPr>
          <a:xfrm flipV="1">
            <a:off x="1083731" y="1117600"/>
            <a:ext cx="270935" cy="1693332"/>
          </a:xfrm>
          <a:prstGeom prst="leftBrace">
            <a:avLst>
              <a:gd name="adj1" fmla="val 2446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4222A23-DC02-167C-0F65-62DA27FBF93E}"/>
                  </a:ext>
                </a:extLst>
              </p:cNvPr>
              <p:cNvSpPr txBox="1"/>
              <p:nvPr/>
            </p:nvSpPr>
            <p:spPr>
              <a:xfrm>
                <a:off x="705627" y="1752599"/>
                <a:ext cx="4373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en-US" altLang="zh-CN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4222A23-DC02-167C-0F65-62DA27FBF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27" y="1752599"/>
                <a:ext cx="437374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C9182F4-B96E-FF34-1B5E-2A574C68C4DD}"/>
                  </a:ext>
                </a:extLst>
              </p:cNvPr>
              <p:cNvSpPr txBox="1"/>
              <p:nvPr/>
            </p:nvSpPr>
            <p:spPr>
              <a:xfrm>
                <a:off x="1875369" y="540378"/>
                <a:ext cx="6519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en-US" altLang="zh-CN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C9182F4-B96E-FF34-1B5E-2A574C68C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369" y="540378"/>
                <a:ext cx="651927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左大括号 53">
            <a:extLst>
              <a:ext uri="{FF2B5EF4-FFF2-40B4-BE49-F238E27FC236}">
                <a16:creationId xmlns:a16="http://schemas.microsoft.com/office/drawing/2014/main" id="{52FBD371-787D-77E5-F8B4-74F415D3956F}"/>
              </a:ext>
            </a:extLst>
          </p:cNvPr>
          <p:cNvSpPr/>
          <p:nvPr/>
        </p:nvSpPr>
        <p:spPr>
          <a:xfrm rot="5400000">
            <a:off x="2049559" y="119162"/>
            <a:ext cx="303548" cy="1693331"/>
          </a:xfrm>
          <a:prstGeom prst="leftBrace">
            <a:avLst>
              <a:gd name="adj1" fmla="val 34140"/>
              <a:gd name="adj2" fmla="val 503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左大括号 54">
            <a:extLst>
              <a:ext uri="{FF2B5EF4-FFF2-40B4-BE49-F238E27FC236}">
                <a16:creationId xmlns:a16="http://schemas.microsoft.com/office/drawing/2014/main" id="{F74FD02A-C86E-F09A-F802-170258FB8A67}"/>
              </a:ext>
            </a:extLst>
          </p:cNvPr>
          <p:cNvSpPr/>
          <p:nvPr/>
        </p:nvSpPr>
        <p:spPr>
          <a:xfrm flipH="1">
            <a:off x="3047999" y="1964266"/>
            <a:ext cx="189872" cy="846668"/>
          </a:xfrm>
          <a:prstGeom prst="leftBrace">
            <a:avLst>
              <a:gd name="adj1" fmla="val 25772"/>
              <a:gd name="adj2" fmla="val 503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左大括号 55">
            <a:extLst>
              <a:ext uri="{FF2B5EF4-FFF2-40B4-BE49-F238E27FC236}">
                <a16:creationId xmlns:a16="http://schemas.microsoft.com/office/drawing/2014/main" id="{1A2A19E4-2617-E495-10A7-93E91C65A257}"/>
              </a:ext>
            </a:extLst>
          </p:cNvPr>
          <p:cNvSpPr/>
          <p:nvPr/>
        </p:nvSpPr>
        <p:spPr>
          <a:xfrm rot="5400000" flipH="1">
            <a:off x="2523693" y="2482532"/>
            <a:ext cx="189872" cy="846668"/>
          </a:xfrm>
          <a:prstGeom prst="leftBrace">
            <a:avLst>
              <a:gd name="adj1" fmla="val 25772"/>
              <a:gd name="adj2" fmla="val 503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F7CA5ABA-EBEA-654C-D559-754759AD6979}"/>
                  </a:ext>
                </a:extLst>
              </p:cNvPr>
              <p:cNvSpPr txBox="1"/>
              <p:nvPr/>
            </p:nvSpPr>
            <p:spPr>
              <a:xfrm>
                <a:off x="3202203" y="2233710"/>
                <a:ext cx="6519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𝑅𝐸𝐺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en-US" altLang="zh-CN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F7CA5ABA-EBEA-654C-D559-754759AD6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203" y="2233710"/>
                <a:ext cx="651927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3970D28-D629-38E5-9A7B-6DC1F02A8208}"/>
                  </a:ext>
                </a:extLst>
              </p:cNvPr>
              <p:cNvSpPr txBox="1"/>
              <p:nvPr/>
            </p:nvSpPr>
            <p:spPr>
              <a:xfrm>
                <a:off x="2332577" y="2983867"/>
                <a:ext cx="6519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𝑅𝐸𝐺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en-US" altLang="zh-CN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3970D28-D629-38E5-9A7B-6DC1F02A8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577" y="2983867"/>
                <a:ext cx="65192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4869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>
            <a:extLst>
              <a:ext uri="{FF2B5EF4-FFF2-40B4-BE49-F238E27FC236}">
                <a16:creationId xmlns:a16="http://schemas.microsoft.com/office/drawing/2014/main" id="{342A1019-79DA-9F9B-DF1E-BFC912CF10F7}"/>
              </a:ext>
            </a:extLst>
          </p:cNvPr>
          <p:cNvGrpSpPr/>
          <p:nvPr/>
        </p:nvGrpSpPr>
        <p:grpSpPr>
          <a:xfrm>
            <a:off x="4143104" y="1073011"/>
            <a:ext cx="816428" cy="291198"/>
            <a:chOff x="4423954" y="1055593"/>
            <a:chExt cx="816428" cy="291198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AD981F9-1563-3863-EA82-2416BEA9F350}"/>
                </a:ext>
              </a:extLst>
            </p:cNvPr>
            <p:cNvSpPr/>
            <p:nvPr/>
          </p:nvSpPr>
          <p:spPr>
            <a:xfrm>
              <a:off x="4587239" y="1055593"/>
              <a:ext cx="653143" cy="1455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C6FE50D0-F349-4AED-3DA1-851352DB3A70}"/>
                </a:ext>
              </a:extLst>
            </p:cNvPr>
            <p:cNvSpPr/>
            <p:nvPr/>
          </p:nvSpPr>
          <p:spPr>
            <a:xfrm>
              <a:off x="4506685" y="1128393"/>
              <a:ext cx="653143" cy="1455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12232869-8E2C-C483-364E-2510E79D501B}"/>
                </a:ext>
              </a:extLst>
            </p:cNvPr>
            <p:cNvSpPr/>
            <p:nvPr/>
          </p:nvSpPr>
          <p:spPr>
            <a:xfrm>
              <a:off x="4423954" y="1201193"/>
              <a:ext cx="653143" cy="1455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7E56B982-F20F-BA10-2743-F49BBF6C0B94}"/>
              </a:ext>
            </a:extLst>
          </p:cNvPr>
          <p:cNvGrpSpPr/>
          <p:nvPr/>
        </p:nvGrpSpPr>
        <p:grpSpPr>
          <a:xfrm>
            <a:off x="5486399" y="548049"/>
            <a:ext cx="2939143" cy="979715"/>
            <a:chOff x="5486399" y="548049"/>
            <a:chExt cx="2939143" cy="979715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107FDC47-3462-2163-AF19-C463A54CE83D}"/>
                </a:ext>
              </a:extLst>
            </p:cNvPr>
            <p:cNvSpPr/>
            <p:nvPr/>
          </p:nvSpPr>
          <p:spPr>
            <a:xfrm>
              <a:off x="5812969" y="548049"/>
              <a:ext cx="2612573" cy="6531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4A3DDCB8-A6F5-263B-8A18-A7832271D25B}"/>
                </a:ext>
              </a:extLst>
            </p:cNvPr>
            <p:cNvSpPr/>
            <p:nvPr/>
          </p:nvSpPr>
          <p:spPr>
            <a:xfrm>
              <a:off x="5649684" y="693648"/>
              <a:ext cx="2612573" cy="6531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044B0BEE-D790-87D2-8124-E3FD4CE47FE7}"/>
                </a:ext>
              </a:extLst>
            </p:cNvPr>
            <p:cNvSpPr/>
            <p:nvPr/>
          </p:nvSpPr>
          <p:spPr>
            <a:xfrm>
              <a:off x="5486399" y="874621"/>
              <a:ext cx="2612573" cy="6531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BD89FD23-3221-17A1-51EB-A3976FF52027}"/>
              </a:ext>
            </a:extLst>
          </p:cNvPr>
          <p:cNvGrpSpPr/>
          <p:nvPr/>
        </p:nvGrpSpPr>
        <p:grpSpPr>
          <a:xfrm>
            <a:off x="775063" y="1073011"/>
            <a:ext cx="2841174" cy="351761"/>
            <a:chOff x="775063" y="1073011"/>
            <a:chExt cx="2841174" cy="351761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CE5C8018-5F6F-95DE-05AD-215402E74A0D}"/>
                </a:ext>
              </a:extLst>
            </p:cNvPr>
            <p:cNvSpPr/>
            <p:nvPr/>
          </p:nvSpPr>
          <p:spPr>
            <a:xfrm>
              <a:off x="1003664" y="1073011"/>
              <a:ext cx="2612573" cy="1445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CD7DD0BF-8AFB-D793-3A2A-0F2C9946B4AB}"/>
                </a:ext>
              </a:extLst>
            </p:cNvPr>
            <p:cNvSpPr/>
            <p:nvPr/>
          </p:nvSpPr>
          <p:spPr>
            <a:xfrm>
              <a:off x="888275" y="1171150"/>
              <a:ext cx="2612573" cy="1445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337BF8CE-602A-68E5-3194-D913A384244F}"/>
                </a:ext>
              </a:extLst>
            </p:cNvPr>
            <p:cNvSpPr/>
            <p:nvPr/>
          </p:nvSpPr>
          <p:spPr>
            <a:xfrm>
              <a:off x="775063" y="1280201"/>
              <a:ext cx="2612573" cy="1445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48669102-E9D4-B04C-7CE0-40A9CAA0699D}"/>
                  </a:ext>
                </a:extLst>
              </p:cNvPr>
              <p:cNvSpPr txBox="1"/>
              <p:nvPr/>
            </p:nvSpPr>
            <p:spPr>
              <a:xfrm>
                <a:off x="1870843" y="1549000"/>
                <a:ext cx="2105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48669102-E9D4-B04C-7CE0-40A9CAA06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843" y="1549000"/>
                <a:ext cx="210506" cy="276999"/>
              </a:xfrm>
              <a:prstGeom prst="rect">
                <a:avLst/>
              </a:prstGeom>
              <a:blipFill>
                <a:blip r:embed="rId3"/>
                <a:stretch>
                  <a:fillRect l="-23529" r="-17647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2DCFF2A4-7716-59FA-3F9C-D10D1975BFD4}"/>
                  </a:ext>
                </a:extLst>
              </p:cNvPr>
              <p:cNvSpPr txBox="1"/>
              <p:nvPr/>
            </p:nvSpPr>
            <p:spPr>
              <a:xfrm>
                <a:off x="4364422" y="1549000"/>
                <a:ext cx="2106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2DCFF2A4-7716-59FA-3F9C-D10D1975B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422" y="1549000"/>
                <a:ext cx="210635" cy="276999"/>
              </a:xfrm>
              <a:prstGeom prst="rect">
                <a:avLst/>
              </a:prstGeom>
              <a:blipFill>
                <a:blip r:embed="rId4"/>
                <a:stretch>
                  <a:fillRect l="-22222" r="-16667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93980186-B0D6-8513-FCB7-61C3C56F0F0B}"/>
                  </a:ext>
                </a:extLst>
              </p:cNvPr>
              <p:cNvSpPr txBox="1"/>
              <p:nvPr/>
            </p:nvSpPr>
            <p:spPr>
              <a:xfrm>
                <a:off x="6637108" y="1549000"/>
                <a:ext cx="2210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93980186-B0D6-8513-FCB7-61C3C56F0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108" y="1549000"/>
                <a:ext cx="221022" cy="276999"/>
              </a:xfrm>
              <a:prstGeom prst="rect">
                <a:avLst/>
              </a:prstGeom>
              <a:blipFill>
                <a:blip r:embed="rId5"/>
                <a:stretch>
                  <a:fillRect l="-22222" r="-22222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8BBB890F-2BD0-A0C5-8289-53435F32A19C}"/>
              </a:ext>
            </a:extLst>
          </p:cNvPr>
          <p:cNvGrpSpPr/>
          <p:nvPr/>
        </p:nvGrpSpPr>
        <p:grpSpPr>
          <a:xfrm>
            <a:off x="1140032" y="2647619"/>
            <a:ext cx="1200249" cy="1159670"/>
            <a:chOff x="129986" y="2704679"/>
            <a:chExt cx="1200249" cy="1159670"/>
          </a:xfrm>
        </p:grpSpPr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C006ACDC-B48D-9591-2894-D6E5DB63A427}"/>
                </a:ext>
              </a:extLst>
            </p:cNvPr>
            <p:cNvSpPr/>
            <p:nvPr/>
          </p:nvSpPr>
          <p:spPr>
            <a:xfrm>
              <a:off x="677092" y="2921452"/>
              <a:ext cx="653143" cy="1455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5C37134E-E3A4-04B9-D044-577F5EEEC45E}"/>
                </a:ext>
              </a:extLst>
            </p:cNvPr>
            <p:cNvSpPr/>
            <p:nvPr/>
          </p:nvSpPr>
          <p:spPr>
            <a:xfrm>
              <a:off x="677092" y="3067050"/>
              <a:ext cx="653143" cy="1455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D816D71F-F397-1AFE-C57C-ABB1CC9A6457}"/>
                </a:ext>
              </a:extLst>
            </p:cNvPr>
            <p:cNvSpPr/>
            <p:nvPr/>
          </p:nvSpPr>
          <p:spPr>
            <a:xfrm>
              <a:off x="677092" y="3212648"/>
              <a:ext cx="653143" cy="1455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38A63B8D-4631-4B87-B86E-66360A76FE01}"/>
                    </a:ext>
                  </a:extLst>
                </p:cNvPr>
                <p:cNvSpPr txBox="1"/>
                <p:nvPr/>
              </p:nvSpPr>
              <p:spPr>
                <a:xfrm>
                  <a:off x="898346" y="3587350"/>
                  <a:ext cx="2677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38A63B8D-4631-4B87-B86E-66360A76FE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346" y="3587350"/>
                  <a:ext cx="26770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2727" t="-4348" r="-22727"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AD9C53BB-7DFF-CC5B-E5A5-6D99455E746A}"/>
                    </a:ext>
                  </a:extLst>
                </p:cNvPr>
                <p:cNvSpPr txBox="1"/>
                <p:nvPr/>
              </p:nvSpPr>
              <p:spPr>
                <a:xfrm>
                  <a:off x="902880" y="2704679"/>
                  <a:ext cx="15433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kumimoji="1" lang="zh-CN" altLang="en-US" sz="14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AD9C53BB-7DFF-CC5B-E5A5-6D99455E74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880" y="2704679"/>
                  <a:ext cx="154337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30769" r="-15385" b="-1176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文本框 112">
                  <a:extLst>
                    <a:ext uri="{FF2B5EF4-FFF2-40B4-BE49-F238E27FC236}">
                      <a16:creationId xmlns:a16="http://schemas.microsoft.com/office/drawing/2014/main" id="{99A400BF-3813-6A5D-32EC-9B60D5052078}"/>
                    </a:ext>
                  </a:extLst>
                </p:cNvPr>
                <p:cNvSpPr txBox="1"/>
                <p:nvPr/>
              </p:nvSpPr>
              <p:spPr>
                <a:xfrm>
                  <a:off x="129986" y="2997936"/>
                  <a:ext cx="46993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kumimoji="1"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kumimoji="1"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3" name="文本框 112">
                  <a:extLst>
                    <a:ext uri="{FF2B5EF4-FFF2-40B4-BE49-F238E27FC236}">
                      <a16:creationId xmlns:a16="http://schemas.microsoft.com/office/drawing/2014/main" id="{99A400BF-3813-6A5D-32EC-9B60D50520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986" y="2997936"/>
                  <a:ext cx="469937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7895" r="-2632" b="-1176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F72D9387-925E-29BB-E590-3AF1F9F566C9}"/>
              </a:ext>
            </a:extLst>
          </p:cNvPr>
          <p:cNvGrpSpPr/>
          <p:nvPr/>
        </p:nvGrpSpPr>
        <p:grpSpPr>
          <a:xfrm>
            <a:off x="2417450" y="2516407"/>
            <a:ext cx="7992056" cy="1290882"/>
            <a:chOff x="1452250" y="2592607"/>
            <a:chExt cx="7992056" cy="1290882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767A13E5-6CE8-83CC-CE8F-0397168392A6}"/>
                </a:ext>
              </a:extLst>
            </p:cNvPr>
            <p:cNvSpPr/>
            <p:nvPr/>
          </p:nvSpPr>
          <p:spPr>
            <a:xfrm>
              <a:off x="1606587" y="2863346"/>
              <a:ext cx="2612573" cy="6531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2696718E-8E24-F550-5CEE-4DBA846CCFCC}"/>
                </a:ext>
              </a:extLst>
            </p:cNvPr>
            <p:cNvSpPr/>
            <p:nvPr/>
          </p:nvSpPr>
          <p:spPr>
            <a:xfrm>
              <a:off x="6831733" y="2863346"/>
              <a:ext cx="2612573" cy="6531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4C12F667-0876-97AA-46D2-2081FC748F04}"/>
                </a:ext>
              </a:extLst>
            </p:cNvPr>
            <p:cNvSpPr/>
            <p:nvPr/>
          </p:nvSpPr>
          <p:spPr>
            <a:xfrm>
              <a:off x="4219160" y="2863346"/>
              <a:ext cx="2612573" cy="6531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4EB1A00C-8A51-176F-EA6A-A2A10379A18E}"/>
                    </a:ext>
                  </a:extLst>
                </p:cNvPr>
                <p:cNvSpPr txBox="1"/>
                <p:nvPr/>
              </p:nvSpPr>
              <p:spPr>
                <a:xfrm>
                  <a:off x="5551675" y="3606490"/>
                  <a:ext cx="2741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4EB1A00C-8A51-176F-EA6A-A2A10379A1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1675" y="3606490"/>
                  <a:ext cx="27411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2727" r="-22727" b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B9B24AC1-02CE-0D09-D405-6C26E93A6A1E}"/>
                    </a:ext>
                  </a:extLst>
                </p:cNvPr>
                <p:cNvSpPr txBox="1"/>
                <p:nvPr/>
              </p:nvSpPr>
              <p:spPr>
                <a:xfrm>
                  <a:off x="1452250" y="3030067"/>
                  <a:ext cx="15433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kumimoji="1" lang="zh-CN" altLang="en-US" sz="14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B9B24AC1-02CE-0D09-D405-6C26E93A6A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2250" y="3030067"/>
                  <a:ext cx="154337" cy="215444"/>
                </a:xfrm>
                <a:prstGeom prst="rect">
                  <a:avLst/>
                </a:prstGeom>
                <a:blipFill>
                  <a:blip r:embed="rId10"/>
                  <a:stretch>
                    <a:fillRect l="-23077" r="-23077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56879087-C26D-648C-F44E-E0BD3F6E2B5D}"/>
                    </a:ext>
                  </a:extLst>
                </p:cNvPr>
                <p:cNvSpPr txBox="1"/>
                <p:nvPr/>
              </p:nvSpPr>
              <p:spPr>
                <a:xfrm>
                  <a:off x="5266884" y="2592607"/>
                  <a:ext cx="42184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kumimoji="1"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kumimoji="1"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56879087-C26D-648C-F44E-E0BD3F6E2B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6884" y="2592607"/>
                  <a:ext cx="421847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8571" r="-2857" b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03888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立方体 1">
            <a:extLst>
              <a:ext uri="{FF2B5EF4-FFF2-40B4-BE49-F238E27FC236}">
                <a16:creationId xmlns:a16="http://schemas.microsoft.com/office/drawing/2014/main" id="{26C654B0-AB09-E0AC-404D-FD150B1CB99B}"/>
              </a:ext>
            </a:extLst>
          </p:cNvPr>
          <p:cNvSpPr/>
          <p:nvPr/>
        </p:nvSpPr>
        <p:spPr>
          <a:xfrm>
            <a:off x="1753849" y="1836295"/>
            <a:ext cx="1176728" cy="1176728"/>
          </a:xfrm>
          <a:prstGeom prst="cub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3BA2FEC0-84D1-8C8F-CF09-E49AA6AF276A}"/>
              </a:ext>
            </a:extLst>
          </p:cNvPr>
          <p:cNvCxnSpPr>
            <a:cxnSpLocks/>
          </p:cNvCxnSpPr>
          <p:nvPr/>
        </p:nvCxnSpPr>
        <p:spPr>
          <a:xfrm>
            <a:off x="1753849" y="2121108"/>
            <a:ext cx="1678899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D29ABE6C-A5FD-BE0D-765B-4EE154962E94}"/>
              </a:ext>
            </a:extLst>
          </p:cNvPr>
          <p:cNvCxnSpPr>
            <a:cxnSpLocks/>
          </p:cNvCxnSpPr>
          <p:nvPr/>
        </p:nvCxnSpPr>
        <p:spPr>
          <a:xfrm flipV="1">
            <a:off x="1753849" y="1439056"/>
            <a:ext cx="674558" cy="68205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52FEB77E-5C23-10F1-2260-C66211E65C43}"/>
              </a:ext>
            </a:extLst>
          </p:cNvPr>
          <p:cNvCxnSpPr>
            <a:cxnSpLocks/>
          </p:cNvCxnSpPr>
          <p:nvPr/>
        </p:nvCxnSpPr>
        <p:spPr>
          <a:xfrm>
            <a:off x="1753849" y="2121108"/>
            <a:ext cx="0" cy="125167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73B302F-9359-42B5-1F41-24335D9773F8}"/>
              </a:ext>
            </a:extLst>
          </p:cNvPr>
          <p:cNvSpPr txBox="1"/>
          <p:nvPr/>
        </p:nvSpPr>
        <p:spPr>
          <a:xfrm>
            <a:off x="1832547" y="1907976"/>
            <a:ext cx="1306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err="1">
                <a:solidFill>
                  <a:srgbClr val="00B0F0"/>
                </a:solidFill>
                <a:latin typeface="Bradley Hand" pitchFamily="2" charset="0"/>
              </a:rPr>
              <a:t>blockDim.x</a:t>
            </a:r>
            <a:endParaRPr kumimoji="1" lang="zh-CN" altLang="en-US" sz="1200" dirty="0">
              <a:solidFill>
                <a:srgbClr val="00B0F0"/>
              </a:solidFill>
              <a:latin typeface="Bradley Hand" pitchFamily="2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A2FD0CB-475B-523A-A6C0-26AF99E3DC5D}"/>
              </a:ext>
            </a:extLst>
          </p:cNvPr>
          <p:cNvSpPr txBox="1"/>
          <p:nvPr/>
        </p:nvSpPr>
        <p:spPr>
          <a:xfrm>
            <a:off x="1453846" y="2053650"/>
            <a:ext cx="369332" cy="93688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kumimoji="1" lang="en-US" altLang="zh-CN" sz="1200" dirty="0" err="1">
                <a:solidFill>
                  <a:srgbClr val="00B0F0"/>
                </a:solidFill>
                <a:latin typeface="Bradley Hand" pitchFamily="2" charset="0"/>
              </a:rPr>
              <a:t>blockDim.y</a:t>
            </a:r>
            <a:endParaRPr kumimoji="1" lang="zh-CN" altLang="en-US" sz="1200" dirty="0">
              <a:solidFill>
                <a:srgbClr val="00B0F0"/>
              </a:solidFill>
              <a:latin typeface="Bradley Hand" pitchFamily="2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F2E1FB2-7FCA-B29A-F172-B6F6DA9D721C}"/>
              </a:ext>
            </a:extLst>
          </p:cNvPr>
          <p:cNvSpPr txBox="1"/>
          <p:nvPr/>
        </p:nvSpPr>
        <p:spPr>
          <a:xfrm rot="18840847">
            <a:off x="1393343" y="1499176"/>
            <a:ext cx="1306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err="1">
                <a:solidFill>
                  <a:srgbClr val="00B0F0"/>
                </a:solidFill>
                <a:latin typeface="Bradley Hand" pitchFamily="2" charset="0"/>
              </a:rPr>
              <a:t>blockDim.z</a:t>
            </a:r>
            <a:endParaRPr kumimoji="1" lang="zh-CN" altLang="en-US" sz="1200" dirty="0">
              <a:solidFill>
                <a:srgbClr val="00B0F0"/>
              </a:solidFill>
              <a:latin typeface="Bradley Hand" pitchFamily="2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9327BD9-D497-5435-6E4D-841FE31E8895}"/>
              </a:ext>
            </a:extLst>
          </p:cNvPr>
          <p:cNvSpPr txBox="1"/>
          <p:nvPr/>
        </p:nvSpPr>
        <p:spPr>
          <a:xfrm>
            <a:off x="3393685" y="1936442"/>
            <a:ext cx="59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radley Hand" pitchFamily="2" charset="0"/>
              </a:rPr>
              <a:t>x</a:t>
            </a:r>
            <a:endParaRPr kumimoji="1" lang="zh-CN" altLang="en-US" dirty="0">
              <a:latin typeface="Bradley Hand" pitchFamily="2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C7F9642-1C2B-147B-F8D7-782B0C09497C}"/>
              </a:ext>
            </a:extLst>
          </p:cNvPr>
          <p:cNvSpPr txBox="1"/>
          <p:nvPr/>
        </p:nvSpPr>
        <p:spPr>
          <a:xfrm>
            <a:off x="1601544" y="3282846"/>
            <a:ext cx="59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radley Hand" pitchFamily="2" charset="0"/>
              </a:rPr>
              <a:t>y</a:t>
            </a:r>
            <a:endParaRPr kumimoji="1" lang="zh-CN" altLang="en-US" dirty="0">
              <a:latin typeface="Bradley Hand" pitchFamily="2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7B30284-7665-88E4-5307-F006CE6387BA}"/>
              </a:ext>
            </a:extLst>
          </p:cNvPr>
          <p:cNvSpPr txBox="1"/>
          <p:nvPr/>
        </p:nvSpPr>
        <p:spPr>
          <a:xfrm>
            <a:off x="2386325" y="1216356"/>
            <a:ext cx="59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radley Hand" pitchFamily="2" charset="0"/>
              </a:rPr>
              <a:t>z</a:t>
            </a:r>
            <a:endParaRPr kumimoji="1" lang="zh-CN" altLang="en-US" dirty="0">
              <a:latin typeface="Bradley Ha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264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2279</TotalTime>
  <Words>662</Words>
  <Application>Microsoft Macintosh PowerPoint</Application>
  <PresentationFormat>宽屏</PresentationFormat>
  <Paragraphs>230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等线 Light</vt:lpstr>
      <vt:lpstr>NVIDIA Sans</vt:lpstr>
      <vt:lpstr>Arial</vt:lpstr>
      <vt:lpstr>Bradley Hand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Ying Cao</dc:creator>
  <cp:lastModifiedBy>Ying Cao</cp:lastModifiedBy>
  <cp:revision>126</cp:revision>
  <dcterms:created xsi:type="dcterms:W3CDTF">2022-08-24T01:53:08Z</dcterms:created>
  <dcterms:modified xsi:type="dcterms:W3CDTF">2023-06-08T06:20:23Z</dcterms:modified>
</cp:coreProperties>
</file>