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64" userDrawn="1">
          <p15:clr>
            <a:srgbClr val="A4A3A4"/>
          </p15:clr>
        </p15:guide>
        <p15:guide id="2" pos="195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98"/>
    <p:restoredTop sz="94719"/>
  </p:normalViewPr>
  <p:slideViewPr>
    <p:cSldViewPr snapToGrid="0" showGuides="1">
      <p:cViewPr varScale="1">
        <p:scale>
          <a:sx n="147" d="100"/>
          <a:sy n="147" d="100"/>
        </p:scale>
        <p:origin x="2928" y="192"/>
      </p:cViewPr>
      <p:guideLst>
        <p:guide orient="horz" pos="2364"/>
        <p:guide pos="195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564C9D-DE4F-8949-AD8A-28D222DBA374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B20CFC-2AB1-594E-BDE2-63AE3E50DF22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496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20CFC-2AB1-594E-BDE2-63AE3E50DF22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40859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B20CFC-2AB1-594E-BDE2-63AE3E50DF22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63628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66E85E-8EDB-4313-CAA3-A498AD93D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9A1B019-2121-6E4A-B03B-289B83334D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F3C794-FF8D-28D6-7BBA-2F756EBBF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7096D-F14F-2F35-0E17-5D76E6E9F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5A4B25-E99B-41CF-8793-9EC467772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31949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8C4A5D-953E-8846-9B84-60FD0A94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6F72878-AE2D-A03E-7E52-BC1067CBC6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FEAE59F-AC2F-A136-2061-317D1DCBC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2F902B-B2EF-239A-CA50-3AC88BE74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D27913-B55C-7AB5-78C4-86AA8BC9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249839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A05D19-11C0-4EF9-D7F3-6F219C0EEE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D624316-99A8-D0C9-C512-9ADA0DD725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E00BA7-CE74-3B29-F7E8-1F8B0A4CA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85E726-9ED3-1622-8BF9-A487D16F4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115AD7-BD7E-D5B9-B326-5B498B051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74915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18D13-BFE0-16E1-6AC7-F06CB271E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14A3DF-07D1-6B38-F7AF-0494A1CB4C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3A323-E4AC-41C0-63B1-C753455CAF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BABA041-DD19-9202-CE39-28933D4B8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267E9E-07FE-F7D9-D0BE-B16E34B63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71068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7874B8-4E54-C7A5-C297-E508EEEB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0E597E-6869-8F6C-9AE7-FC851C686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3E691-83B2-7FC3-4F8F-1AB3BE18F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6BE064-C489-B8F5-6630-A5AC63F06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BD63B-659A-DBA6-E2D3-7D07DC56A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217032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F18F45-30EF-8920-F4DE-DDCD56B16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E77586-320E-FFC1-E4CF-F17EDC2536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0EE4C8E-FE94-A8A6-4547-CE1B2FABAE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C954450-FD16-B216-05CC-18845C226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F46EE9-1BF5-48B9-C25B-1000AAAA7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9735A8-91AF-3B0F-32D6-618997EEF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9695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6F814-0E5B-FE1B-8E64-F0C8097E5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A4AC93-D402-B915-7FC0-9DD2F134E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05776A-7338-6E10-CF6A-0DCF3159CB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16FFB9-2656-D78D-00B9-2E8B277CE6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745B78A-5DB1-5941-DEF0-D6963A9E9B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F315D2D-68C8-213B-A043-120D5E9A5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50DA1D0-0FA0-56C8-08CD-8B2E53961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101B50D-C67C-1698-1737-8028BD1D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564311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8FF4D-749D-C883-355D-6036B547E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D13F2D5-43F8-D96B-E352-1EC2E7FC0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3F90A4-085C-0D96-6A03-A34DF684A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9D93B7-50C0-F32F-D5F8-B6C567AB5A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64767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CA51FA-4F17-BF0C-5CC4-A613947BA9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302D4E-8DDD-8AEC-AD75-9C8D1931B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7585C71-2EF5-0B90-477D-EBF08E082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561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D9AAB1-01B9-EFEC-6051-A62282B5A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494299-4F47-487E-C55A-D8D7B590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CD9D1F8-1709-8950-7415-42600035E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7941729-C211-5572-EF37-BAB6D24E0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E4D8CC-F69E-1411-F91A-712DB5CB8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44EEE94-A1FD-B9F5-A443-1A55C5255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03727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F9043C-6146-2E3C-E66B-401CBEE1E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BACE642-4DA1-0727-A242-EA057B65A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58FCF69-AB67-9651-D9EB-84F7EA415E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0B2ADDD-008F-8B2D-01D5-D8CA3C74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10A69DD-9380-B8EC-40E3-061E96F2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F7D582B-786C-4CC6-EB63-2D1BF1A96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028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8F1105-8E23-C059-15DC-5E9A946BE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96F4BB9-3F3D-0CCA-FEDE-1F640D10B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2980AC-287B-7E3C-1DF0-F8EBBD599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C31CE-65CC-B14E-AE4D-5045B114F27A}" type="datetimeFigureOut">
              <a:rPr kumimoji="1" lang="zh-CN" altLang="en-US" smtClean="0"/>
              <a:t>2023/7/19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641519-2B84-3878-D07D-7205C77791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130E5C-99EE-BDEA-5BE4-C2EA1A08DA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96EA-DC00-E745-A3E5-0B785370577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45311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C997DD79-2BA5-C4BF-8F2A-068250B97A0E}"/>
              </a:ext>
            </a:extLst>
          </p:cNvPr>
          <p:cNvSpPr/>
          <p:nvPr/>
        </p:nvSpPr>
        <p:spPr>
          <a:xfrm>
            <a:off x="300990" y="71573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92178D5-5B7A-BF1B-613E-AF15E19D6263}"/>
              </a:ext>
            </a:extLst>
          </p:cNvPr>
          <p:cNvSpPr/>
          <p:nvPr/>
        </p:nvSpPr>
        <p:spPr>
          <a:xfrm>
            <a:off x="300990" y="166442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DBEE9A5-EC17-3BD2-E418-C82DD470BBFB}"/>
              </a:ext>
            </a:extLst>
          </p:cNvPr>
          <p:cNvSpPr/>
          <p:nvPr/>
        </p:nvSpPr>
        <p:spPr>
          <a:xfrm>
            <a:off x="1400791" y="72716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B334270-55ED-83B4-42D9-F5858BED874B}"/>
              </a:ext>
            </a:extLst>
          </p:cNvPr>
          <p:cNvSpPr/>
          <p:nvPr/>
        </p:nvSpPr>
        <p:spPr>
          <a:xfrm>
            <a:off x="2338051" y="727166"/>
            <a:ext cx="937260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534992D-AD87-283A-F826-42DFB40C6180}"/>
              </a:ext>
            </a:extLst>
          </p:cNvPr>
          <p:cNvSpPr/>
          <p:nvPr/>
        </p:nvSpPr>
        <p:spPr>
          <a:xfrm>
            <a:off x="6096000" y="3063240"/>
            <a:ext cx="1894172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D9CFAE-61DC-FEC8-5761-62061AF3057F}"/>
              </a:ext>
            </a:extLst>
          </p:cNvPr>
          <p:cNvSpPr/>
          <p:nvPr/>
        </p:nvSpPr>
        <p:spPr>
          <a:xfrm>
            <a:off x="4668138" y="3063240"/>
            <a:ext cx="937260" cy="1885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7C568A-F517-605C-0186-644C49EA0198}"/>
              </a:ext>
            </a:extLst>
          </p:cNvPr>
          <p:cNvCxnSpPr>
            <a:cxnSpLocks/>
          </p:cNvCxnSpPr>
          <p:nvPr/>
        </p:nvCxnSpPr>
        <p:spPr>
          <a:xfrm>
            <a:off x="4511675" y="3068638"/>
            <a:ext cx="0" cy="1880552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A4F6088-8379-1EFF-DEC8-72CA23A97DA7}"/>
              </a:ext>
            </a:extLst>
          </p:cNvPr>
          <p:cNvCxnSpPr>
            <a:cxnSpLocks/>
          </p:cNvCxnSpPr>
          <p:nvPr/>
        </p:nvCxnSpPr>
        <p:spPr>
          <a:xfrm flipH="1">
            <a:off x="4656138" y="2967990"/>
            <a:ext cx="971550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/>
              <p:nvPr/>
            </p:nvSpPr>
            <p:spPr>
              <a:xfrm>
                <a:off x="4077073" y="3890010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073" y="3890010"/>
                <a:ext cx="59106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/>
              <p:nvPr/>
            </p:nvSpPr>
            <p:spPr>
              <a:xfrm>
                <a:off x="4841235" y="2707838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235" y="2707838"/>
                <a:ext cx="59106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9F87A37-4A71-1500-0C88-7F4928AA7BF8}"/>
              </a:ext>
            </a:extLst>
          </p:cNvPr>
          <p:cNvCxnSpPr>
            <a:cxnSpLocks/>
          </p:cNvCxnSpPr>
          <p:nvPr/>
        </p:nvCxnSpPr>
        <p:spPr>
          <a:xfrm flipH="1">
            <a:off x="6071536" y="2962003"/>
            <a:ext cx="1932639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26F1DC1-5AD9-C90B-AAA0-3B9C72B566C9}"/>
              </a:ext>
            </a:extLst>
          </p:cNvPr>
          <p:cNvCxnSpPr>
            <a:cxnSpLocks/>
          </p:cNvCxnSpPr>
          <p:nvPr/>
        </p:nvCxnSpPr>
        <p:spPr>
          <a:xfrm>
            <a:off x="8091819" y="3060224"/>
            <a:ext cx="0" cy="94869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/>
              <p:nvPr/>
            </p:nvSpPr>
            <p:spPr>
              <a:xfrm>
                <a:off x="8004175" y="3377980"/>
                <a:ext cx="389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175" y="3377980"/>
                <a:ext cx="38977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/>
              <p:nvPr/>
            </p:nvSpPr>
            <p:spPr>
              <a:xfrm>
                <a:off x="6667873" y="2707838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873" y="2707838"/>
                <a:ext cx="591065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文本框 28">
            <a:extLst>
              <a:ext uri="{FF2B5EF4-FFF2-40B4-BE49-F238E27FC236}">
                <a16:creationId xmlns:a16="http://schemas.microsoft.com/office/drawing/2014/main" id="{F694B96C-0E7C-1564-23FF-29D830E3CC28}"/>
              </a:ext>
            </a:extLst>
          </p:cNvPr>
          <p:cNvSpPr txBox="1"/>
          <p:nvPr/>
        </p:nvSpPr>
        <p:spPr>
          <a:xfrm>
            <a:off x="2833489" y="3685757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M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2489C022-9485-5076-C362-FD1B95FAF094}"/>
              </a:ext>
            </a:extLst>
          </p:cNvPr>
          <p:cNvSpPr txBox="1"/>
          <p:nvPr/>
        </p:nvSpPr>
        <p:spPr>
          <a:xfrm>
            <a:off x="4254780" y="2067019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N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7D74180C-C571-86B0-3D94-C62F25D777AE}"/>
              </a:ext>
            </a:extLst>
          </p:cNvPr>
          <p:cNvSpPr txBox="1"/>
          <p:nvPr/>
        </p:nvSpPr>
        <p:spPr>
          <a:xfrm>
            <a:off x="6257170" y="2067019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N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170AD93-D5BE-445A-3E42-5B849983FC50}"/>
              </a:ext>
            </a:extLst>
          </p:cNvPr>
          <p:cNvSpPr txBox="1"/>
          <p:nvPr/>
        </p:nvSpPr>
        <p:spPr>
          <a:xfrm>
            <a:off x="8256724" y="3208702"/>
            <a:ext cx="17330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Process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the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M</a:t>
            </a:r>
            <a:r>
              <a:rPr kumimoji="1" lang="zh-CN" altLang="en-US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dimension</a:t>
            </a:r>
            <a:endParaRPr kumimoji="1" lang="zh-CN" altLang="en-US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853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8534992D-AD87-283A-F826-42DFB40C6180}"/>
              </a:ext>
            </a:extLst>
          </p:cNvPr>
          <p:cNvSpPr/>
          <p:nvPr/>
        </p:nvSpPr>
        <p:spPr>
          <a:xfrm>
            <a:off x="10013786" y="616132"/>
            <a:ext cx="1894172" cy="93726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0D9CFAE-61DC-FEC8-5761-62061AF3057F}"/>
              </a:ext>
            </a:extLst>
          </p:cNvPr>
          <p:cNvSpPr/>
          <p:nvPr/>
        </p:nvSpPr>
        <p:spPr>
          <a:xfrm>
            <a:off x="8874378" y="1756954"/>
            <a:ext cx="937260" cy="18859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747C568A-F517-605C-0186-644C49EA0198}"/>
              </a:ext>
            </a:extLst>
          </p:cNvPr>
          <p:cNvCxnSpPr>
            <a:cxnSpLocks/>
          </p:cNvCxnSpPr>
          <p:nvPr/>
        </p:nvCxnSpPr>
        <p:spPr>
          <a:xfrm>
            <a:off x="8717915" y="1762352"/>
            <a:ext cx="0" cy="1880552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箭头连接符 12">
            <a:extLst>
              <a:ext uri="{FF2B5EF4-FFF2-40B4-BE49-F238E27FC236}">
                <a16:creationId xmlns:a16="http://schemas.microsoft.com/office/drawing/2014/main" id="{3A4F6088-8379-1EFF-DEC8-72CA23A97DA7}"/>
              </a:ext>
            </a:extLst>
          </p:cNvPr>
          <p:cNvCxnSpPr>
            <a:cxnSpLocks/>
          </p:cNvCxnSpPr>
          <p:nvPr/>
        </p:nvCxnSpPr>
        <p:spPr>
          <a:xfrm flipH="1">
            <a:off x="8862378" y="1661704"/>
            <a:ext cx="971550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/>
              <p:nvPr/>
            </p:nvSpPr>
            <p:spPr>
              <a:xfrm>
                <a:off x="8283313" y="2583724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86CCFA9F-F9C0-AB05-1819-F4C483658C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3313" y="2583724"/>
                <a:ext cx="591065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/>
              <p:nvPr/>
            </p:nvSpPr>
            <p:spPr>
              <a:xfrm>
                <a:off x="9047475" y="1401552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6E279854-464D-7A5E-6554-B79D69490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475" y="1401552"/>
                <a:ext cx="591065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直线箭头连接符 20">
            <a:extLst>
              <a:ext uri="{FF2B5EF4-FFF2-40B4-BE49-F238E27FC236}">
                <a16:creationId xmlns:a16="http://schemas.microsoft.com/office/drawing/2014/main" id="{09F87A37-4A71-1500-0C88-7F4928AA7BF8}"/>
              </a:ext>
            </a:extLst>
          </p:cNvPr>
          <p:cNvCxnSpPr>
            <a:cxnSpLocks/>
          </p:cNvCxnSpPr>
          <p:nvPr/>
        </p:nvCxnSpPr>
        <p:spPr>
          <a:xfrm flipH="1">
            <a:off x="9989322" y="514895"/>
            <a:ext cx="1932639" cy="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线箭头连接符 23">
            <a:extLst>
              <a:ext uri="{FF2B5EF4-FFF2-40B4-BE49-F238E27FC236}">
                <a16:creationId xmlns:a16="http://schemas.microsoft.com/office/drawing/2014/main" id="{226F1DC1-5AD9-C90B-AAA0-3B9C72B566C9}"/>
              </a:ext>
            </a:extLst>
          </p:cNvPr>
          <p:cNvCxnSpPr>
            <a:cxnSpLocks/>
          </p:cNvCxnSpPr>
          <p:nvPr/>
        </p:nvCxnSpPr>
        <p:spPr>
          <a:xfrm>
            <a:off x="12009605" y="613116"/>
            <a:ext cx="0" cy="948690"/>
          </a:xfrm>
          <a:prstGeom prst="straightConnector1">
            <a:avLst/>
          </a:prstGeom>
          <a:ln w="12700"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/>
              <p:nvPr/>
            </p:nvSpPr>
            <p:spPr>
              <a:xfrm>
                <a:off x="11921961" y="930872"/>
                <a:ext cx="38977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6" name="文本框 25">
                <a:extLst>
                  <a:ext uri="{FF2B5EF4-FFF2-40B4-BE49-F238E27FC236}">
                    <a16:creationId xmlns:a16="http://schemas.microsoft.com/office/drawing/2014/main" id="{8F68E78A-26DB-42DD-88F7-0E96739C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21961" y="930872"/>
                <a:ext cx="38977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/>
              <p:nvPr/>
            </p:nvSpPr>
            <p:spPr>
              <a:xfrm>
                <a:off x="10585659" y="260730"/>
                <a:ext cx="59106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40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</m:oMath>
                  </m:oMathPara>
                </a14:m>
                <a:endParaRPr kumimoji="1" lang="zh-CN" altLang="en-US" sz="1400" dirty="0">
                  <a:solidFill>
                    <a:schemeClr val="accent3">
                      <a:lumMod val="50000"/>
                    </a:schemeClr>
                  </a:solidFill>
                  <a:latin typeface="Bradley Hand" pitchFamily="2" charset="0"/>
                </a:endParaRPr>
              </a:p>
            </p:txBody>
          </p:sp>
        </mc:Choice>
        <mc:Fallback xmlns="">
          <p:sp>
            <p:nvSpPr>
              <p:cNvPr id="27" name="文本框 26">
                <a:extLst>
                  <a:ext uri="{FF2B5EF4-FFF2-40B4-BE49-F238E27FC236}">
                    <a16:creationId xmlns:a16="http://schemas.microsoft.com/office/drawing/2014/main" id="{3D2E82AB-FA57-3E31-0C9A-12D7D1CD6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85659" y="260730"/>
                <a:ext cx="591065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矩形 1">
            <a:extLst>
              <a:ext uri="{FF2B5EF4-FFF2-40B4-BE49-F238E27FC236}">
                <a16:creationId xmlns:a16="http://schemas.microsoft.com/office/drawing/2014/main" id="{B5F9FB9A-6503-BD07-0232-13DAFD16D80F}"/>
              </a:ext>
            </a:extLst>
          </p:cNvPr>
          <p:cNvSpPr/>
          <p:nvPr/>
        </p:nvSpPr>
        <p:spPr>
          <a:xfrm>
            <a:off x="10013786" y="1762668"/>
            <a:ext cx="1894172" cy="18802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2000" dirty="0">
                <a:solidFill>
                  <a:schemeClr val="accent3">
                    <a:lumMod val="50000"/>
                  </a:schemeClr>
                </a:solidFill>
                <a:latin typeface="Bradley Hand" pitchFamily="2" charset="0"/>
              </a:rPr>
              <a:t>Warp</a:t>
            </a:r>
            <a:endParaRPr kumimoji="1" lang="zh-CN" altLang="en-US" sz="2000" dirty="0">
              <a:solidFill>
                <a:schemeClr val="accent3">
                  <a:lumMod val="50000"/>
                </a:schemeClr>
              </a:solidFill>
              <a:latin typeface="Bradley Hand" pitchFamily="2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E91F140-58D2-1B76-F5AD-620D349B0C14}"/>
              </a:ext>
            </a:extLst>
          </p:cNvPr>
          <p:cNvSpPr/>
          <p:nvPr/>
        </p:nvSpPr>
        <p:spPr>
          <a:xfrm>
            <a:off x="2790708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17AE9EE-00D3-A1A6-4535-0A59F72F6677}"/>
              </a:ext>
            </a:extLst>
          </p:cNvPr>
          <p:cNvSpPr/>
          <p:nvPr/>
        </p:nvSpPr>
        <p:spPr>
          <a:xfrm>
            <a:off x="2790708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50E2820-40AD-39A6-11B2-3F4DB80BA674}"/>
              </a:ext>
            </a:extLst>
          </p:cNvPr>
          <p:cNvSpPr/>
          <p:nvPr/>
        </p:nvSpPr>
        <p:spPr>
          <a:xfrm>
            <a:off x="3840091" y="2499977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ECCA7C19-D966-9B28-E3B5-1C17B7CBC16F}"/>
              </a:ext>
            </a:extLst>
          </p:cNvPr>
          <p:cNvSpPr/>
          <p:nvPr/>
        </p:nvSpPr>
        <p:spPr>
          <a:xfrm>
            <a:off x="4777351" y="2499977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6160A4F-4B44-B1BC-B855-4BD276D40E84}"/>
              </a:ext>
            </a:extLst>
          </p:cNvPr>
          <p:cNvSpPr/>
          <p:nvPr/>
        </p:nvSpPr>
        <p:spPr>
          <a:xfrm>
            <a:off x="5703826" y="2499977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ACBD053-0D97-2F8E-99DD-0452B1951EC6}"/>
              </a:ext>
            </a:extLst>
          </p:cNvPr>
          <p:cNvSpPr/>
          <p:nvPr/>
        </p:nvSpPr>
        <p:spPr>
          <a:xfrm>
            <a:off x="3846724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F2291D7D-38A3-21C6-71AF-23D5B00A74C0}"/>
              </a:ext>
            </a:extLst>
          </p:cNvPr>
          <p:cNvSpPr/>
          <p:nvPr/>
        </p:nvSpPr>
        <p:spPr>
          <a:xfrm>
            <a:off x="4783984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47006BA-835C-EA3A-99C3-336C8918FDD0}"/>
              </a:ext>
            </a:extLst>
          </p:cNvPr>
          <p:cNvSpPr/>
          <p:nvPr/>
        </p:nvSpPr>
        <p:spPr>
          <a:xfrm>
            <a:off x="5721244" y="358746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0C60C93E-F1D1-B1A0-5F18-CD21693FF8BC}"/>
              </a:ext>
            </a:extLst>
          </p:cNvPr>
          <p:cNvSpPr/>
          <p:nvPr/>
        </p:nvSpPr>
        <p:spPr>
          <a:xfrm>
            <a:off x="3846724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96A81E6C-471C-374B-573E-8D72614B6074}"/>
              </a:ext>
            </a:extLst>
          </p:cNvPr>
          <p:cNvSpPr/>
          <p:nvPr/>
        </p:nvSpPr>
        <p:spPr>
          <a:xfrm>
            <a:off x="4783984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B8033C23-C108-E9E9-547E-6A42692CA5AB}"/>
              </a:ext>
            </a:extLst>
          </p:cNvPr>
          <p:cNvSpPr/>
          <p:nvPr/>
        </p:nvSpPr>
        <p:spPr>
          <a:xfrm>
            <a:off x="5721244" y="4524720"/>
            <a:ext cx="937260" cy="9372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222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EAAB506F-66F7-B65A-2F0C-BBD86612E226}"/>
              </a:ext>
            </a:extLst>
          </p:cNvPr>
          <p:cNvSpPr txBox="1"/>
          <p:nvPr/>
        </p:nvSpPr>
        <p:spPr>
          <a:xfrm>
            <a:off x="3823846" y="1878624"/>
            <a:ext cx="1053642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Instruction</a:t>
            </a:r>
          </a:p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Shape</a:t>
            </a:r>
            <a:r>
              <a:rPr kumimoji="1" lang="zh-CN" altLang="en-US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N</a:t>
            </a:r>
            <a:endParaRPr kumimoji="1" lang="zh-CN" altLang="en-US" sz="1300" dirty="0">
              <a:solidFill>
                <a:schemeClr val="accent6">
                  <a:lumMod val="75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45" name="直线箭头连接符 44">
            <a:extLst>
              <a:ext uri="{FF2B5EF4-FFF2-40B4-BE49-F238E27FC236}">
                <a16:creationId xmlns:a16="http://schemas.microsoft.com/office/drawing/2014/main" id="{7AD50DB4-6B4D-8A51-82CB-719915FFF5EA}"/>
              </a:ext>
            </a:extLst>
          </p:cNvPr>
          <p:cNvCxnSpPr/>
          <p:nvPr/>
        </p:nvCxnSpPr>
        <p:spPr>
          <a:xfrm>
            <a:off x="3823846" y="2379150"/>
            <a:ext cx="960138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BABFF7B9-9F6F-E5E4-0A3C-AA4C5DF40C75}"/>
              </a:ext>
            </a:extLst>
          </p:cNvPr>
          <p:cNvCxnSpPr>
            <a:cxnSpLocks/>
          </p:cNvCxnSpPr>
          <p:nvPr/>
        </p:nvCxnSpPr>
        <p:spPr>
          <a:xfrm>
            <a:off x="3823846" y="1820164"/>
            <a:ext cx="2855297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7D366FB5-8CCF-928A-8DD7-81542646B9C1}"/>
              </a:ext>
            </a:extLst>
          </p:cNvPr>
          <p:cNvSpPr txBox="1"/>
          <p:nvPr/>
        </p:nvSpPr>
        <p:spPr>
          <a:xfrm>
            <a:off x="4546937" y="1563838"/>
            <a:ext cx="2041896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Warp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Shape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N</a:t>
            </a:r>
            <a:endParaRPr kumimoji="1" lang="zh-CN" altLang="en-US" sz="1300" b="1" dirty="0">
              <a:solidFill>
                <a:srgbClr val="FFC000"/>
              </a:solidFill>
              <a:latin typeface="Bradley Hand" pitchFamily="2" charset="0"/>
            </a:endParaRPr>
          </a:p>
        </p:txBody>
      </p:sp>
      <p:cxnSp>
        <p:nvCxnSpPr>
          <p:cNvPr id="49" name="直线箭头连接符 48">
            <a:extLst>
              <a:ext uri="{FF2B5EF4-FFF2-40B4-BE49-F238E27FC236}">
                <a16:creationId xmlns:a16="http://schemas.microsoft.com/office/drawing/2014/main" id="{C41BFD96-F3CB-AC90-281F-27B85E48B3B2}"/>
              </a:ext>
            </a:extLst>
          </p:cNvPr>
          <p:cNvCxnSpPr>
            <a:cxnSpLocks/>
          </p:cNvCxnSpPr>
          <p:nvPr/>
        </p:nvCxnSpPr>
        <p:spPr>
          <a:xfrm flipV="1">
            <a:off x="3727968" y="2499977"/>
            <a:ext cx="0" cy="93726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D366F1FA-1B4D-88B6-5F6B-4070A050811E}"/>
              </a:ext>
            </a:extLst>
          </p:cNvPr>
          <p:cNvSpPr txBox="1"/>
          <p:nvPr/>
        </p:nvSpPr>
        <p:spPr>
          <a:xfrm>
            <a:off x="3186158" y="1730613"/>
            <a:ext cx="584775" cy="16513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Instruction</a:t>
            </a:r>
          </a:p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Shape</a:t>
            </a:r>
            <a:r>
              <a:rPr kumimoji="1" lang="zh-CN" altLang="en-US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K</a:t>
            </a:r>
            <a:endParaRPr kumimoji="1" lang="zh-CN" altLang="en-US" sz="1300" dirty="0">
              <a:solidFill>
                <a:schemeClr val="accent6">
                  <a:lumMod val="75000"/>
                </a:schemeClr>
              </a:solidFill>
              <a:latin typeface="Bradley Hand" pitchFamily="2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0DC83A41-BEFD-17FF-E60A-DC60CED75386}"/>
              </a:ext>
            </a:extLst>
          </p:cNvPr>
          <p:cNvSpPr txBox="1"/>
          <p:nvPr/>
        </p:nvSpPr>
        <p:spPr>
          <a:xfrm>
            <a:off x="2662259" y="2427442"/>
            <a:ext cx="584775" cy="937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warp</a:t>
            </a:r>
          </a:p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Shape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K</a:t>
            </a:r>
            <a:endParaRPr kumimoji="1" lang="zh-CN" altLang="en-US" sz="1300" b="1" dirty="0">
              <a:solidFill>
                <a:srgbClr val="FFC000"/>
              </a:solidFill>
              <a:latin typeface="Bradley Hand" pitchFamily="2" charset="0"/>
            </a:endParaRPr>
          </a:p>
        </p:txBody>
      </p:sp>
      <p:cxnSp>
        <p:nvCxnSpPr>
          <p:cNvPr id="53" name="直线箭头连接符 52">
            <a:extLst>
              <a:ext uri="{FF2B5EF4-FFF2-40B4-BE49-F238E27FC236}">
                <a16:creationId xmlns:a16="http://schemas.microsoft.com/office/drawing/2014/main" id="{86AAEEE0-F8B8-9125-06A7-55B2991F46E7}"/>
              </a:ext>
            </a:extLst>
          </p:cNvPr>
          <p:cNvCxnSpPr>
            <a:cxnSpLocks/>
          </p:cNvCxnSpPr>
          <p:nvPr/>
        </p:nvCxnSpPr>
        <p:spPr>
          <a:xfrm>
            <a:off x="2679848" y="3569515"/>
            <a:ext cx="0" cy="93726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>
            <a:extLst>
              <a:ext uri="{FF2B5EF4-FFF2-40B4-BE49-F238E27FC236}">
                <a16:creationId xmlns:a16="http://schemas.microsoft.com/office/drawing/2014/main" id="{A356CD32-EF1A-5FE2-F27F-7D4AB65EF71F}"/>
              </a:ext>
            </a:extLst>
          </p:cNvPr>
          <p:cNvSpPr txBox="1"/>
          <p:nvPr/>
        </p:nvSpPr>
        <p:spPr>
          <a:xfrm>
            <a:off x="2119176" y="2761762"/>
            <a:ext cx="584775" cy="1651396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Instruction</a:t>
            </a:r>
          </a:p>
          <a:p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Shape</a:t>
            </a:r>
            <a:r>
              <a:rPr kumimoji="1" lang="zh-CN" altLang="en-US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 </a:t>
            </a:r>
            <a:r>
              <a:rPr kumimoji="1" lang="en-US" altLang="zh-CN" sz="1300" dirty="0">
                <a:solidFill>
                  <a:schemeClr val="accent6">
                    <a:lumMod val="75000"/>
                  </a:schemeClr>
                </a:solidFill>
                <a:latin typeface="Bradley Hand" pitchFamily="2" charset="0"/>
              </a:rPr>
              <a:t>M</a:t>
            </a:r>
            <a:endParaRPr kumimoji="1" lang="zh-CN" altLang="en-US" sz="1300" dirty="0">
              <a:solidFill>
                <a:schemeClr val="accent6">
                  <a:lumMod val="75000"/>
                </a:schemeClr>
              </a:solidFill>
              <a:latin typeface="Bradley Hand" pitchFamily="2" charset="0"/>
            </a:endParaRPr>
          </a:p>
        </p:txBody>
      </p:sp>
      <p:cxnSp>
        <p:nvCxnSpPr>
          <p:cNvPr id="57" name="直线箭头连接符 56">
            <a:extLst>
              <a:ext uri="{FF2B5EF4-FFF2-40B4-BE49-F238E27FC236}">
                <a16:creationId xmlns:a16="http://schemas.microsoft.com/office/drawing/2014/main" id="{B92C689B-B39D-C519-FE3A-E1432B5DC253}"/>
              </a:ext>
            </a:extLst>
          </p:cNvPr>
          <p:cNvCxnSpPr>
            <a:cxnSpLocks/>
          </p:cNvCxnSpPr>
          <p:nvPr/>
        </p:nvCxnSpPr>
        <p:spPr>
          <a:xfrm>
            <a:off x="2048476" y="3569515"/>
            <a:ext cx="0" cy="1912123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文本框 58">
            <a:extLst>
              <a:ext uri="{FF2B5EF4-FFF2-40B4-BE49-F238E27FC236}">
                <a16:creationId xmlns:a16="http://schemas.microsoft.com/office/drawing/2014/main" id="{7193D77F-E196-D84A-05AE-98E1571FD62D}"/>
              </a:ext>
            </a:extLst>
          </p:cNvPr>
          <p:cNvSpPr txBox="1"/>
          <p:nvPr/>
        </p:nvSpPr>
        <p:spPr>
          <a:xfrm>
            <a:off x="1502862" y="3426278"/>
            <a:ext cx="584775" cy="9372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warp</a:t>
            </a:r>
          </a:p>
          <a:p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Shape</a:t>
            </a:r>
            <a:r>
              <a:rPr kumimoji="1" lang="zh-CN" altLang="en-US" sz="1300" b="1" dirty="0">
                <a:solidFill>
                  <a:srgbClr val="FFC000"/>
                </a:solidFill>
                <a:latin typeface="Bradley Hand" pitchFamily="2" charset="0"/>
              </a:rPr>
              <a:t> </a:t>
            </a:r>
            <a:r>
              <a:rPr kumimoji="1" lang="en-US" altLang="zh-CN" sz="1300" b="1" dirty="0">
                <a:solidFill>
                  <a:srgbClr val="FFC000"/>
                </a:solidFill>
                <a:latin typeface="Bradley Hand" pitchFamily="2" charset="0"/>
              </a:rPr>
              <a:t>M</a:t>
            </a:r>
            <a:endParaRPr kumimoji="1" lang="zh-CN" altLang="en-US" sz="1300" b="1" dirty="0">
              <a:solidFill>
                <a:srgbClr val="FFC000"/>
              </a:solidFill>
              <a:latin typeface="Bradley Han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226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1A6813CB-6983-0999-D410-655C9C3747C7}"/>
              </a:ext>
            </a:extLst>
          </p:cNvPr>
          <p:cNvSpPr/>
          <p:nvPr/>
        </p:nvSpPr>
        <p:spPr>
          <a:xfrm>
            <a:off x="966652" y="3757749"/>
            <a:ext cx="722811" cy="26212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0731E16-ECC7-0E50-B2A6-2ABBFA6C3AD3}"/>
              </a:ext>
            </a:extLst>
          </p:cNvPr>
          <p:cNvSpPr/>
          <p:nvPr/>
        </p:nvSpPr>
        <p:spPr>
          <a:xfrm rot="5400000">
            <a:off x="3665672" y="992783"/>
            <a:ext cx="722811" cy="43978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C831F22-EE17-19E3-E78B-4DD5AB4B2FA6}"/>
              </a:ext>
            </a:extLst>
          </p:cNvPr>
          <p:cNvSpPr/>
          <p:nvPr/>
        </p:nvSpPr>
        <p:spPr>
          <a:xfrm rot="5400000">
            <a:off x="2648944" y="2797636"/>
            <a:ext cx="722811" cy="788125"/>
          </a:xfrm>
          <a:prstGeom prst="rect">
            <a:avLst/>
          </a:prstGeom>
          <a:pattFill prst="wdDnDiag">
            <a:fgClr>
              <a:schemeClr val="accent2">
                <a:lumMod val="20000"/>
                <a:lumOff val="80000"/>
              </a:schemeClr>
            </a:fgClr>
            <a:bgClr>
              <a:schemeClr val="bg1"/>
            </a:bgClr>
          </a:pattFill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6222038A-DB6A-8E48-1FBD-32F6EB0737DD}"/>
              </a:ext>
            </a:extLst>
          </p:cNvPr>
          <p:cNvCxnSpPr>
            <a:cxnSpLocks/>
          </p:cNvCxnSpPr>
          <p:nvPr/>
        </p:nvCxnSpPr>
        <p:spPr>
          <a:xfrm>
            <a:off x="2616287" y="2695307"/>
            <a:ext cx="788125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线箭头连接符 29">
            <a:extLst>
              <a:ext uri="{FF2B5EF4-FFF2-40B4-BE49-F238E27FC236}">
                <a16:creationId xmlns:a16="http://schemas.microsoft.com/office/drawing/2014/main" id="{5663DFEA-8D57-65F7-D526-3D441B6AA136}"/>
              </a:ext>
            </a:extLst>
          </p:cNvPr>
          <p:cNvCxnSpPr>
            <a:cxnSpLocks/>
          </p:cNvCxnSpPr>
          <p:nvPr/>
        </p:nvCxnSpPr>
        <p:spPr>
          <a:xfrm flipV="1">
            <a:off x="874576" y="4691743"/>
            <a:ext cx="0" cy="37664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664DA0A5-D8AA-ECD3-9E43-5783DCEC6D0E}"/>
              </a:ext>
            </a:extLst>
          </p:cNvPr>
          <p:cNvSpPr txBox="1"/>
          <p:nvPr/>
        </p:nvSpPr>
        <p:spPr>
          <a:xfrm>
            <a:off x="3926928" y="3007032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K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0CA86F95-4A06-46B7-5C1F-45CE8E8093C9}"/>
              </a:ext>
            </a:extLst>
          </p:cNvPr>
          <p:cNvSpPr/>
          <p:nvPr/>
        </p:nvSpPr>
        <p:spPr>
          <a:xfrm>
            <a:off x="966964" y="4691743"/>
            <a:ext cx="722811" cy="338554"/>
          </a:xfrm>
          <a:prstGeom prst="rect">
            <a:avLst/>
          </a:prstGeom>
          <a:pattFill prst="wdUpDiag">
            <a:fgClr>
              <a:schemeClr val="accent5">
                <a:lumMod val="20000"/>
                <a:lumOff val="8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DAA34D2B-F4A2-6072-278F-7638DD1FB82F}"/>
              </a:ext>
            </a:extLst>
          </p:cNvPr>
          <p:cNvSpPr txBox="1"/>
          <p:nvPr/>
        </p:nvSpPr>
        <p:spPr>
          <a:xfrm>
            <a:off x="1074111" y="5193166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Q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86937B8F-A891-11A1-F54A-6D6C0C90298C}"/>
              </a:ext>
            </a:extLst>
          </p:cNvPr>
          <p:cNvSpPr txBox="1"/>
          <p:nvPr/>
        </p:nvSpPr>
        <p:spPr>
          <a:xfrm>
            <a:off x="2335942" y="2358639"/>
            <a:ext cx="20628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 err="1">
                <a:latin typeface="Bradley Hand" pitchFamily="2" charset="0"/>
              </a:rPr>
              <a:t>B</a:t>
            </a:r>
            <a:r>
              <a:rPr kumimoji="1" lang="en-US" altLang="zh-CN" b="0" baseline="-25000" dirty="0" err="1">
                <a:latin typeface="Bradley Hand" pitchFamily="2" charset="0"/>
              </a:rPr>
              <a:t>c</a:t>
            </a:r>
            <a:r>
              <a:rPr kumimoji="1" lang="en-US" altLang="zh-CN" b="0" dirty="0">
                <a:latin typeface="Bradley Hand" pitchFamily="2" charset="0"/>
              </a:rPr>
              <a:t>= 128/256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55B107E0-DA38-B322-B4B5-0E6AC9B55D48}"/>
              </a:ext>
            </a:extLst>
          </p:cNvPr>
          <p:cNvSpPr txBox="1"/>
          <p:nvPr/>
        </p:nvSpPr>
        <p:spPr>
          <a:xfrm>
            <a:off x="425003" y="4460174"/>
            <a:ext cx="461665" cy="8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b="0" dirty="0">
                <a:latin typeface="Bradley Hand" pitchFamily="2" charset="0"/>
              </a:rPr>
              <a:t>B</a:t>
            </a:r>
            <a:r>
              <a:rPr kumimoji="1" lang="en-US" altLang="zh-CN" baseline="-25000" dirty="0">
                <a:latin typeface="Bradley Hand" pitchFamily="2" charset="0"/>
              </a:rPr>
              <a:t>r</a:t>
            </a:r>
            <a:r>
              <a:rPr kumimoji="1" lang="en-US" altLang="zh-CN" dirty="0">
                <a:latin typeface="Bradley Hand" pitchFamily="2" charset="0"/>
              </a:rPr>
              <a:t>=16</a:t>
            </a:r>
            <a:endParaRPr kumimoji="1" lang="en-US" altLang="zh-CN" b="0" dirty="0">
              <a:latin typeface="Bradley Hand" pitchFamily="2" charset="0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917E0C9C-76DE-E718-3661-60DD2AEFA6F2}"/>
              </a:ext>
            </a:extLst>
          </p:cNvPr>
          <p:cNvSpPr/>
          <p:nvPr/>
        </p:nvSpPr>
        <p:spPr>
          <a:xfrm>
            <a:off x="6469291" y="927063"/>
            <a:ext cx="722811" cy="262128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D5723979-3DF6-59E5-D429-1FC9C9411FCC}"/>
              </a:ext>
            </a:extLst>
          </p:cNvPr>
          <p:cNvSpPr/>
          <p:nvPr/>
        </p:nvSpPr>
        <p:spPr>
          <a:xfrm>
            <a:off x="6469603" y="1861057"/>
            <a:ext cx="722499" cy="338554"/>
          </a:xfrm>
          <a:prstGeom prst="rect">
            <a:avLst/>
          </a:prstGeom>
          <a:pattFill prst="wdUpDiag">
            <a:fgClr>
              <a:schemeClr val="accent3"/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5924DA9-72DB-E6A1-11F1-AEE6C716EA5D}"/>
              </a:ext>
            </a:extLst>
          </p:cNvPr>
          <p:cNvSpPr txBox="1"/>
          <p:nvPr/>
        </p:nvSpPr>
        <p:spPr>
          <a:xfrm>
            <a:off x="6608627" y="2390902"/>
            <a:ext cx="4441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V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08FC090A-8AFF-03B9-FED5-BF8DCDDBAFB8}"/>
              </a:ext>
            </a:extLst>
          </p:cNvPr>
          <p:cNvSpPr txBox="1"/>
          <p:nvPr/>
        </p:nvSpPr>
        <p:spPr>
          <a:xfrm>
            <a:off x="5802241" y="4970808"/>
            <a:ext cx="446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0" dirty="0">
                <a:latin typeface="Bradley Hand" pitchFamily="2" charset="0"/>
              </a:rPr>
              <a:t>B</a:t>
            </a:r>
            <a:r>
              <a:rPr kumimoji="1" lang="en-US" altLang="zh-CN" baseline="-25000" dirty="0">
                <a:latin typeface="Bradley Hand" pitchFamily="2" charset="0"/>
              </a:rPr>
              <a:t>r</a:t>
            </a:r>
            <a:endParaRPr kumimoji="1" lang="en-US" altLang="zh-CN" b="0" baseline="-25000" dirty="0">
              <a:latin typeface="Bradley Hand" pitchFamily="2" charset="0"/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1AA47101-2E8F-EEE7-B3A2-EDF1126CC66C}"/>
              </a:ext>
            </a:extLst>
          </p:cNvPr>
          <p:cNvSpPr/>
          <p:nvPr/>
        </p:nvSpPr>
        <p:spPr>
          <a:xfrm>
            <a:off x="1828162" y="3757749"/>
            <a:ext cx="4397831" cy="26212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60" name="直线箭头连接符 59">
            <a:extLst>
              <a:ext uri="{FF2B5EF4-FFF2-40B4-BE49-F238E27FC236}">
                <a16:creationId xmlns:a16="http://schemas.microsoft.com/office/drawing/2014/main" id="{6B7C5C8B-6DB8-6A78-0C09-06D309F50F88}"/>
              </a:ext>
            </a:extLst>
          </p:cNvPr>
          <p:cNvCxnSpPr>
            <a:cxnSpLocks/>
          </p:cNvCxnSpPr>
          <p:nvPr/>
        </p:nvCxnSpPr>
        <p:spPr>
          <a:xfrm>
            <a:off x="950321" y="3692433"/>
            <a:ext cx="75547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线箭头连接符 61">
            <a:extLst>
              <a:ext uri="{FF2B5EF4-FFF2-40B4-BE49-F238E27FC236}">
                <a16:creationId xmlns:a16="http://schemas.microsoft.com/office/drawing/2014/main" id="{B04A5708-A928-A568-D499-06AF19DF43E0}"/>
              </a:ext>
            </a:extLst>
          </p:cNvPr>
          <p:cNvCxnSpPr>
            <a:cxnSpLocks/>
          </p:cNvCxnSpPr>
          <p:nvPr/>
        </p:nvCxnSpPr>
        <p:spPr>
          <a:xfrm flipV="1">
            <a:off x="1748243" y="2830293"/>
            <a:ext cx="0" cy="722811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本框 64">
            <a:extLst>
              <a:ext uri="{FF2B5EF4-FFF2-40B4-BE49-F238E27FC236}">
                <a16:creationId xmlns:a16="http://schemas.microsoft.com/office/drawing/2014/main" id="{9471CE99-753B-97AB-97E5-36493462A1DD}"/>
              </a:ext>
            </a:extLst>
          </p:cNvPr>
          <p:cNvSpPr txBox="1"/>
          <p:nvPr/>
        </p:nvSpPr>
        <p:spPr>
          <a:xfrm rot="16200000">
            <a:off x="896340" y="2754461"/>
            <a:ext cx="148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32/64/128</a:t>
            </a:r>
            <a:endParaRPr kumimoji="1" lang="en-US" altLang="zh-CN" sz="1600" b="0" dirty="0">
              <a:latin typeface="Bradley Hand" pitchFamily="2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3D7DEA3-0A42-20E6-B8F7-88DEDB1E2899}"/>
              </a:ext>
            </a:extLst>
          </p:cNvPr>
          <p:cNvSpPr txBox="1"/>
          <p:nvPr/>
        </p:nvSpPr>
        <p:spPr>
          <a:xfrm>
            <a:off x="425003" y="3379066"/>
            <a:ext cx="148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32/64/128</a:t>
            </a:r>
            <a:endParaRPr kumimoji="1" lang="en-US" altLang="zh-CN" sz="1600" b="0" dirty="0">
              <a:latin typeface="Bradley Hand" pitchFamily="2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2E924312-894A-2F98-72E8-08D045ECB315}"/>
              </a:ext>
            </a:extLst>
          </p:cNvPr>
          <p:cNvSpPr txBox="1"/>
          <p:nvPr/>
        </p:nvSpPr>
        <p:spPr>
          <a:xfrm>
            <a:off x="6386788" y="555466"/>
            <a:ext cx="14800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600" dirty="0">
                <a:latin typeface="Bradley Hand" pitchFamily="2" charset="0"/>
              </a:rPr>
              <a:t>32/64/128</a:t>
            </a:r>
            <a:endParaRPr kumimoji="1" lang="en-US" altLang="zh-CN" sz="1600" b="0" dirty="0">
              <a:latin typeface="Bradley Hand" pitchFamily="2" charset="0"/>
            </a:endParaRPr>
          </a:p>
        </p:txBody>
      </p:sp>
      <p:cxnSp>
        <p:nvCxnSpPr>
          <p:cNvPr id="70" name="直线箭头连接符 69">
            <a:extLst>
              <a:ext uri="{FF2B5EF4-FFF2-40B4-BE49-F238E27FC236}">
                <a16:creationId xmlns:a16="http://schemas.microsoft.com/office/drawing/2014/main" id="{A9F22133-2B30-6A3B-AE46-7693C2F0EA00}"/>
              </a:ext>
            </a:extLst>
          </p:cNvPr>
          <p:cNvCxnSpPr>
            <a:cxnSpLocks/>
          </p:cNvCxnSpPr>
          <p:nvPr/>
        </p:nvCxnSpPr>
        <p:spPr>
          <a:xfrm>
            <a:off x="6452960" y="859176"/>
            <a:ext cx="755470" cy="0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线箭头连接符 70">
            <a:extLst>
              <a:ext uri="{FF2B5EF4-FFF2-40B4-BE49-F238E27FC236}">
                <a16:creationId xmlns:a16="http://schemas.microsoft.com/office/drawing/2014/main" id="{855A35BC-F306-7AD3-5D63-F348E07DC540}"/>
              </a:ext>
            </a:extLst>
          </p:cNvPr>
          <p:cNvCxnSpPr>
            <a:cxnSpLocks/>
          </p:cNvCxnSpPr>
          <p:nvPr/>
        </p:nvCxnSpPr>
        <p:spPr>
          <a:xfrm flipV="1">
            <a:off x="7248071" y="1842011"/>
            <a:ext cx="0" cy="376646"/>
          </a:xfrm>
          <a:prstGeom prst="straightConnector1">
            <a:avLst/>
          </a:prstGeom>
          <a:ln>
            <a:headEnd type="triangle" w="med" len="lg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文本框 71">
            <a:extLst>
              <a:ext uri="{FF2B5EF4-FFF2-40B4-BE49-F238E27FC236}">
                <a16:creationId xmlns:a16="http://schemas.microsoft.com/office/drawing/2014/main" id="{F3981C4F-55CF-0E78-3F65-C381B5712C56}"/>
              </a:ext>
            </a:extLst>
          </p:cNvPr>
          <p:cNvSpPr txBox="1"/>
          <p:nvPr/>
        </p:nvSpPr>
        <p:spPr>
          <a:xfrm>
            <a:off x="7205799" y="1589210"/>
            <a:ext cx="461665" cy="801692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kumimoji="1" lang="en-US" altLang="zh-CN" b="0" dirty="0">
                <a:latin typeface="Bradley Hand" pitchFamily="2" charset="0"/>
              </a:rPr>
              <a:t>B</a:t>
            </a:r>
            <a:r>
              <a:rPr kumimoji="1" lang="en-US" altLang="zh-CN" baseline="-25000" dirty="0">
                <a:latin typeface="Bradley Hand" pitchFamily="2" charset="0"/>
              </a:rPr>
              <a:t>r</a:t>
            </a:r>
            <a:r>
              <a:rPr kumimoji="1" lang="en-US" altLang="zh-CN" dirty="0">
                <a:latin typeface="Bradley Hand" pitchFamily="2" charset="0"/>
              </a:rPr>
              <a:t>=16</a:t>
            </a:r>
            <a:endParaRPr kumimoji="1" lang="en-US" altLang="zh-CN" b="0" dirty="0">
              <a:latin typeface="Bradley Hand" pitchFamily="2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EC4900A-B866-A3BD-C43D-AD32528D301C}"/>
              </a:ext>
            </a:extLst>
          </p:cNvPr>
          <p:cNvSpPr/>
          <p:nvPr/>
        </p:nvSpPr>
        <p:spPr>
          <a:xfrm>
            <a:off x="6469292" y="3757749"/>
            <a:ext cx="736508" cy="262128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solidFill>
                <a:schemeClr val="tx1"/>
              </a:solidFill>
              <a:latin typeface="Bradley Hand" pitchFamily="2" charset="0"/>
            </a:endParaRPr>
          </a:p>
        </p:txBody>
      </p: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7E3C92CE-74EB-03E4-60B4-28E18AE5F15D}"/>
              </a:ext>
            </a:extLst>
          </p:cNvPr>
          <p:cNvCxnSpPr>
            <a:cxnSpLocks/>
          </p:cNvCxnSpPr>
          <p:nvPr/>
        </p:nvCxnSpPr>
        <p:spPr>
          <a:xfrm flipH="1">
            <a:off x="2595250" y="2319548"/>
            <a:ext cx="17704" cy="4281252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B159F485-3D67-24A9-25DD-2F8540263717}"/>
              </a:ext>
            </a:extLst>
          </p:cNvPr>
          <p:cNvCxnSpPr>
            <a:cxnSpLocks/>
          </p:cNvCxnSpPr>
          <p:nvPr/>
        </p:nvCxnSpPr>
        <p:spPr>
          <a:xfrm flipH="1">
            <a:off x="3383624" y="2319548"/>
            <a:ext cx="17704" cy="4281252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D3B44F7F-907A-5810-01BF-18B912032D8B}"/>
              </a:ext>
            </a:extLst>
          </p:cNvPr>
          <p:cNvSpPr/>
          <p:nvPr/>
        </p:nvSpPr>
        <p:spPr>
          <a:xfrm>
            <a:off x="2614230" y="4691743"/>
            <a:ext cx="765068" cy="338554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9F786B7D-EA38-1BA0-0511-E710EEF524C7}"/>
              </a:ext>
            </a:extLst>
          </p:cNvPr>
          <p:cNvSpPr/>
          <p:nvPr/>
        </p:nvSpPr>
        <p:spPr>
          <a:xfrm>
            <a:off x="6469291" y="4712026"/>
            <a:ext cx="722811" cy="338554"/>
          </a:xfrm>
          <a:prstGeom prst="rect">
            <a:avLst/>
          </a:prstGeom>
          <a:pattFill prst="wdUpDiag">
            <a:fgClr>
              <a:schemeClr val="tx1">
                <a:lumMod val="50000"/>
                <a:lumOff val="5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3203BC8-A425-FD67-6EDE-150D28EE1533}"/>
              </a:ext>
            </a:extLst>
          </p:cNvPr>
          <p:cNvSpPr txBox="1"/>
          <p:nvPr/>
        </p:nvSpPr>
        <p:spPr>
          <a:xfrm>
            <a:off x="3756473" y="5193166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P</a:t>
            </a:r>
            <a:endParaRPr kumimoji="1" lang="zh-CN" altLang="en-US" dirty="0">
              <a:latin typeface="Bradley Hand" pitchFamily="2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61D6DA0-BA18-EEEF-C9C1-C91A7B210A8A}"/>
              </a:ext>
            </a:extLst>
          </p:cNvPr>
          <p:cNvSpPr txBox="1"/>
          <p:nvPr/>
        </p:nvSpPr>
        <p:spPr>
          <a:xfrm>
            <a:off x="6665237" y="5193166"/>
            <a:ext cx="8882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latin typeface="Bradley Hand" pitchFamily="2" charset="0"/>
              </a:rPr>
              <a:t>O</a:t>
            </a:r>
            <a:endParaRPr kumimoji="1" lang="zh-CN" altLang="en-US" dirty="0">
              <a:latin typeface="Bradley Hand" pitchFamily="2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7947E84-1D8D-E368-FB86-B908FD72C42D}"/>
              </a:ext>
            </a:extLst>
          </p:cNvPr>
          <p:cNvCxnSpPr>
            <a:cxnSpLocks/>
          </p:cNvCxnSpPr>
          <p:nvPr/>
        </p:nvCxnSpPr>
        <p:spPr>
          <a:xfrm>
            <a:off x="886668" y="5039006"/>
            <a:ext cx="6893470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B44E177A-2DF5-A568-90C7-B2EDCC92B137}"/>
              </a:ext>
            </a:extLst>
          </p:cNvPr>
          <p:cNvCxnSpPr>
            <a:cxnSpLocks/>
          </p:cNvCxnSpPr>
          <p:nvPr/>
        </p:nvCxnSpPr>
        <p:spPr>
          <a:xfrm>
            <a:off x="874576" y="4700452"/>
            <a:ext cx="6893470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C6F6CE6C-A238-DD45-5301-A7EBC8CD1E3E}"/>
              </a:ext>
            </a:extLst>
          </p:cNvPr>
          <p:cNvCxnSpPr>
            <a:cxnSpLocks/>
          </p:cNvCxnSpPr>
          <p:nvPr/>
        </p:nvCxnSpPr>
        <p:spPr>
          <a:xfrm flipH="1">
            <a:off x="7183770" y="980614"/>
            <a:ext cx="17704" cy="4281252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5A0558B6-EEEF-1398-F068-8E71C8079EBE}"/>
              </a:ext>
            </a:extLst>
          </p:cNvPr>
          <p:cNvCxnSpPr>
            <a:cxnSpLocks/>
          </p:cNvCxnSpPr>
          <p:nvPr/>
        </p:nvCxnSpPr>
        <p:spPr>
          <a:xfrm flipH="1">
            <a:off x="6462248" y="933700"/>
            <a:ext cx="17704" cy="4281252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线连接符 21">
            <a:extLst>
              <a:ext uri="{FF2B5EF4-FFF2-40B4-BE49-F238E27FC236}">
                <a16:creationId xmlns:a16="http://schemas.microsoft.com/office/drawing/2014/main" id="{3806AEB2-B4CF-82E6-7F10-7E5A2FDD8E4D}"/>
              </a:ext>
            </a:extLst>
          </p:cNvPr>
          <p:cNvCxnSpPr>
            <a:cxnSpLocks/>
          </p:cNvCxnSpPr>
          <p:nvPr/>
        </p:nvCxnSpPr>
        <p:spPr>
          <a:xfrm>
            <a:off x="6313714" y="1869767"/>
            <a:ext cx="1036320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线连接符 26">
            <a:extLst>
              <a:ext uri="{FF2B5EF4-FFF2-40B4-BE49-F238E27FC236}">
                <a16:creationId xmlns:a16="http://schemas.microsoft.com/office/drawing/2014/main" id="{F57072C5-6559-D641-0C2E-A8DCE7A93A9E}"/>
              </a:ext>
            </a:extLst>
          </p:cNvPr>
          <p:cNvCxnSpPr>
            <a:cxnSpLocks/>
          </p:cNvCxnSpPr>
          <p:nvPr/>
        </p:nvCxnSpPr>
        <p:spPr>
          <a:xfrm>
            <a:off x="6310677" y="2203018"/>
            <a:ext cx="1036320" cy="0"/>
          </a:xfrm>
          <a:prstGeom prst="line">
            <a:avLst/>
          </a:prstGeom>
          <a:ln w="2540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956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黄绿色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67</Words>
  <Application>Microsoft Macintosh PowerPoint</Application>
  <PresentationFormat>宽屏</PresentationFormat>
  <Paragraphs>42</Paragraphs>
  <Slides>3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9" baseType="lpstr">
      <vt:lpstr>等线</vt:lpstr>
      <vt:lpstr>等线 Light</vt:lpstr>
      <vt:lpstr>Arial</vt:lpstr>
      <vt:lpstr>Bradley Hand</vt:lpstr>
      <vt:lpstr>Cambria Math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Ying Cao</dc:creator>
  <cp:lastModifiedBy>Ying Cao</cp:lastModifiedBy>
  <cp:revision>19</cp:revision>
  <dcterms:created xsi:type="dcterms:W3CDTF">2023-07-14T02:31:59Z</dcterms:created>
  <dcterms:modified xsi:type="dcterms:W3CDTF">2023-07-19T01:15:35Z</dcterms:modified>
</cp:coreProperties>
</file>