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9" r:id="rId2"/>
    <p:sldId id="304" r:id="rId3"/>
    <p:sldId id="300" r:id="rId4"/>
    <p:sldId id="307" r:id="rId5"/>
    <p:sldId id="305" r:id="rId6"/>
    <p:sldId id="301" r:id="rId7"/>
    <p:sldId id="297" r:id="rId8"/>
    <p:sldId id="298" r:id="rId9"/>
    <p:sldId id="309" r:id="rId10"/>
    <p:sldId id="308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83"/>
    <p:restoredTop sz="95380"/>
  </p:normalViewPr>
  <p:slideViewPr>
    <p:cSldViewPr snapToGrid="0" showGuides="1">
      <p:cViewPr varScale="1">
        <p:scale>
          <a:sx n="148" d="100"/>
          <a:sy n="148" d="100"/>
        </p:scale>
        <p:origin x="1272" y="192"/>
      </p:cViewPr>
      <p:guideLst>
        <p:guide orient="horz" pos="2115"/>
        <p:guide pos="2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017E1-337D-D14A-8F16-20DDCD2DCE87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61FC-8E97-1344-A829-3BE68A9395D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39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924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45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484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3420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755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3660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868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273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966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582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5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334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0577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6331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6609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533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392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B3BCD3-40C7-6E43-8712-FBF6A96A8C63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164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8B11B-6D91-C2E9-25EF-D90635FF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F3C2E-A06B-5504-0FB7-B89169D24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331DE0-C19E-CF99-481E-9320E6BC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CFC285-A803-02F6-CB32-297CC6DC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50AE4-83D2-9856-6139-17566B8C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059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F543A-2232-95C7-AC95-7073B97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37157-F690-693E-D045-757158BEA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37EC7-F532-654B-D1D4-6A53357D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2C469-7ADE-1064-9840-2DDA8FA7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6B5E1-AA82-B01C-697E-1799BDB8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68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38D9759-D4F4-011B-4732-AB23D4C22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50B5D0-ECA3-0615-C2C5-4E407BFA0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58233-E8BC-D08A-1435-295B6C86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F494A-1EE6-A8D7-0FE7-327D908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1D557-5049-0A97-DA0E-F65C7A11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53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828A9-BD85-FB72-F69D-85E4D49D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4E222-A00D-3388-5C0B-BC990FFA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10499-5CA4-5B3B-762B-4C1E5F0E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3B973-EDCE-AEA6-6885-B3A096E87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34DEE0-CBEE-1158-973A-E4A1FB55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54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D14ED-B4E4-F6D5-5C56-76ED83DC1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09970-F75B-D9C4-9848-F3BA07447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B8C863-6DD4-7910-9509-4954B5FB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B1B77A-5A7D-4CB8-330D-8510371D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1EC06-7A47-1761-2624-3F7E3B81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627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14EB4-D6D0-A3A1-22C1-A3E722C2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3F459-F493-EB0C-27F7-5FF9BCF9E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E64285-8D55-132F-08CF-E70DD474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21339-7831-ED67-2694-05D60D00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FB67B0-F139-A0C3-C455-425D80E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53137B-E191-7041-1EE5-42487570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953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B8053-4D75-1A7D-F2CD-00C8835C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6A422-E608-C186-B6D6-43E39C981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01B63C-9C54-4E9B-D0AE-D4ED1E9D5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F839BF-EA61-5392-A150-411672C86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801C0A-DF44-1EC7-737E-14609A7AE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66BB1-AA4C-E199-015D-EFC42796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97789F-0255-5B77-B9EF-9CB9226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A4D50C-911C-BBF6-AE93-DADCA0AE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29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8E023-BDCC-08FA-1583-A94E5EFA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8DE23-2EAB-748F-D2F7-44F4F1B5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B236C1-DE9A-0E2D-B6D1-90F1FBF0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9E4BE4-CEA0-491D-3A87-FE691D9C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84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8129ED-F0E7-F9CB-8846-102C6CB3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1C8A5D-A64F-2D7E-A237-C0E6BA02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6CE1CD-FAC7-A8F8-4CAA-82A759BF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89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7DB52-F60F-4D27-56A0-1C7AE732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74AC2-C0E7-BC51-39EE-56F23A29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38FAD7-7322-74AC-96EB-58D273F65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0A48B-FDC9-C82D-60FA-17E73A0B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2B1DA-A41F-B5AA-53D2-B0225528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9792D9-E013-2D80-4F9D-53773147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249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BC1F3-FE99-B880-409D-422F469E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D0ADC6-AA34-04AB-3AD8-4E6B157A2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DA4392-077D-46AD-05E4-DED6CD4E4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DB6F2-FAC8-0787-4B78-8883F202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85C990-0F8B-D65C-FF81-B4E6935A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3BC47A-E474-E34C-340F-CA394D44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25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2FC134-4A99-AA8A-7EF1-E139ECF0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65545D-45C7-3679-8A9C-552EDA2AD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B7195F-FC8D-907D-F53F-F3566480A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A5AE9-86E8-BD41-8C23-B9AE2A616115}" type="datetimeFigureOut">
              <a:rPr kumimoji="1" lang="zh-CN" altLang="en-US" smtClean="0"/>
              <a:t>2023/8/5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950696-49AA-3E20-C7B4-663922CB0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5E3E86-6669-193B-1FD9-27FECAB63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F30D3-F29B-7F4C-8F71-C9BC726E66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8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image" Target="../media/image8.png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1.png"/><Relationship Id="rId3" Type="http://schemas.openxmlformats.org/officeDocument/2006/relationships/image" Target="../media/image38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11" Type="http://schemas.openxmlformats.org/officeDocument/2006/relationships/image" Target="../media/image58.png"/><Relationship Id="rId5" Type="http://schemas.openxmlformats.org/officeDocument/2006/relationships/image" Target="../media/image40.png"/><Relationship Id="rId10" Type="http://schemas.openxmlformats.org/officeDocument/2006/relationships/image" Target="../media/image57.png"/><Relationship Id="rId4" Type="http://schemas.openxmlformats.org/officeDocument/2006/relationships/image" Target="../media/image39.png"/><Relationship Id="rId9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3" Type="http://schemas.openxmlformats.org/officeDocument/2006/relationships/image" Target="../media/image31.png"/><Relationship Id="rId21" Type="http://schemas.openxmlformats.org/officeDocument/2006/relationships/image" Target="../media/image62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2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24" Type="http://schemas.openxmlformats.org/officeDocument/2006/relationships/image" Target="../media/image65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23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34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png"/><Relationship Id="rId13" Type="http://schemas.openxmlformats.org/officeDocument/2006/relationships/image" Target="../media/image511.png"/><Relationship Id="rId3" Type="http://schemas.openxmlformats.org/officeDocument/2006/relationships/image" Target="../media/image410.png"/><Relationship Id="rId7" Type="http://schemas.openxmlformats.org/officeDocument/2006/relationships/image" Target="../media/image451.png"/><Relationship Id="rId12" Type="http://schemas.openxmlformats.org/officeDocument/2006/relationships/image" Target="../media/image5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1.png"/><Relationship Id="rId11" Type="http://schemas.openxmlformats.org/officeDocument/2006/relationships/image" Target="../media/image491.png"/><Relationship Id="rId5" Type="http://schemas.openxmlformats.org/officeDocument/2006/relationships/image" Target="../media/image431.png"/><Relationship Id="rId10" Type="http://schemas.openxmlformats.org/officeDocument/2006/relationships/image" Target="../media/image481.png"/><Relationship Id="rId4" Type="http://schemas.openxmlformats.org/officeDocument/2006/relationships/image" Target="../media/image421.png"/><Relationship Id="rId9" Type="http://schemas.openxmlformats.org/officeDocument/2006/relationships/image" Target="../media/image471.png"/><Relationship Id="rId14" Type="http://schemas.openxmlformats.org/officeDocument/2006/relationships/image" Target="../media/image5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6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67.png"/><Relationship Id="rId5" Type="http://schemas.openxmlformats.org/officeDocument/2006/relationships/image" Target="../media/image480.png"/><Relationship Id="rId10" Type="http://schemas.openxmlformats.org/officeDocument/2006/relationships/image" Target="../media/image660.png"/><Relationship Id="rId4" Type="http://schemas.openxmlformats.org/officeDocument/2006/relationships/image" Target="../media/image470.png"/><Relationship Id="rId9" Type="http://schemas.openxmlformats.org/officeDocument/2006/relationships/image" Target="../media/image6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FAEFF9-5F70-B8C0-6700-9F4AE6BF8F70}"/>
                  </a:ext>
                </a:extLst>
              </p:cNvPr>
              <p:cNvSpPr txBox="1"/>
              <p:nvPr/>
            </p:nvSpPr>
            <p:spPr>
              <a:xfrm>
                <a:off x="803207" y="596489"/>
                <a:ext cx="3057568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FAEFF9-5F70-B8C0-6700-9F4AE6BF8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" y="596489"/>
                <a:ext cx="3057568" cy="672172"/>
              </a:xfrm>
              <a:prstGeom prst="rect">
                <a:avLst/>
              </a:prstGeom>
              <a:blipFill>
                <a:blip r:embed="rId3"/>
                <a:stretch>
                  <a:fillRect l="-1245" t="-149057" r="-2490" b="-203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72BDD67-36CF-0A6F-07C0-25572F71F2EE}"/>
              </a:ext>
            </a:extLst>
          </p:cNvPr>
          <p:cNvSpPr txBox="1"/>
          <p:nvPr/>
        </p:nvSpPr>
        <p:spPr>
          <a:xfrm>
            <a:off x="803207" y="1289088"/>
            <a:ext cx="2743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High-</a:t>
            </a:r>
            <a:r>
              <a:rPr kumimoji="1"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strided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memory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Insufficient data reuse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78A882-F41F-B6A9-07C0-64384D213210}"/>
                  </a:ext>
                </a:extLst>
              </p:cNvPr>
              <p:cNvSpPr txBox="1"/>
              <p:nvPr/>
            </p:nvSpPr>
            <p:spPr>
              <a:xfrm>
                <a:off x="676299" y="2205038"/>
                <a:ext cx="47106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层循环假设他们对应的循环变量是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。生成一个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2D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的输出。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78A882-F41F-B6A9-07C0-64384D21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99" y="2205038"/>
                <a:ext cx="4710613" cy="646331"/>
              </a:xfrm>
              <a:prstGeom prst="rect">
                <a:avLst/>
              </a:prstGeom>
              <a:blipFill>
                <a:blip r:embed="rId4"/>
                <a:stretch>
                  <a:fillRect l="-1075" t="-3846" r="-1075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B4ED09B-708C-9268-7B0F-974783E95371}"/>
                  </a:ext>
                </a:extLst>
              </p:cNvPr>
              <p:cNvSpPr txBox="1"/>
              <p:nvPr/>
            </p:nvSpPr>
            <p:spPr>
              <a:xfrm>
                <a:off x="1031864" y="3052923"/>
                <a:ext cx="38449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r>
                  <a:rPr kumimoji="1" lang="en-US" altLang="zh-CN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</a:t>
                </a:r>
                <a:r>
                  <a:rPr kumimoji="1" lang="en-US" altLang="zh-CN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[0,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+=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kumimoji="1" lang="zh-CN" alt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B4ED09B-708C-9268-7B0F-974783E9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4" y="3052923"/>
                <a:ext cx="3844936" cy="1200329"/>
              </a:xfrm>
              <a:prstGeom prst="rect">
                <a:avLst/>
              </a:prstGeom>
              <a:blipFill>
                <a:blip r:embed="rId5"/>
                <a:stretch>
                  <a:fillRect l="-1320" t="-208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B1A12F3-D9CF-0DBD-8454-0565C5BA64C0}"/>
                  </a:ext>
                </a:extLst>
              </p:cNvPr>
              <p:cNvSpPr txBox="1"/>
              <p:nvPr/>
            </p:nvSpPr>
            <p:spPr>
              <a:xfrm>
                <a:off x="803207" y="4516889"/>
                <a:ext cx="720626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索引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变化时，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中相同的数据被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access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方向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索引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变化时，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中相同的数据被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access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方向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索引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变化时，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中相同的数据被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access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，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方向</a:t>
                </a:r>
                <a:endParaRPr kumimoji="1"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这样的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loop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nest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中存在大量的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机会，当使用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tile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作为优化手段时，是为了让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reuse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在各级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memory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hierarchy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中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fit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hardware</a:t>
                </a:r>
                <a:r>
                  <a:rPr kumimoji="1"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parameters.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B1A12F3-D9CF-0DBD-8454-0565C5BA6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" y="4516889"/>
                <a:ext cx="7206260" cy="1477328"/>
              </a:xfrm>
              <a:prstGeom prst="rect">
                <a:avLst/>
              </a:prstGeom>
              <a:blipFill>
                <a:blip r:embed="rId6"/>
                <a:stretch>
                  <a:fillRect l="-528" t="-1709" r="-3345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94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>
            <a:extLst>
              <a:ext uri="{FF2B5EF4-FFF2-40B4-BE49-F238E27FC236}">
                <a16:creationId xmlns:a16="http://schemas.microsoft.com/office/drawing/2014/main" id="{087E07C8-B2EC-5A0C-B6CE-11295BF73906}"/>
              </a:ext>
            </a:extLst>
          </p:cNvPr>
          <p:cNvSpPr/>
          <p:nvPr/>
        </p:nvSpPr>
        <p:spPr>
          <a:xfrm>
            <a:off x="6490673" y="527951"/>
            <a:ext cx="628650" cy="25091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27D5635-3802-3672-E7FD-CDD6B10C1C3D}"/>
              </a:ext>
            </a:extLst>
          </p:cNvPr>
          <p:cNvSpPr/>
          <p:nvPr/>
        </p:nvSpPr>
        <p:spPr>
          <a:xfrm>
            <a:off x="3015879" y="1768926"/>
            <a:ext cx="2506437" cy="6286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2FBAEB2-8E0A-A8AA-4B05-B2D737222D49}"/>
              </a:ext>
            </a:extLst>
          </p:cNvPr>
          <p:cNvSpPr/>
          <p:nvPr/>
        </p:nvSpPr>
        <p:spPr>
          <a:xfrm>
            <a:off x="1521358" y="1792059"/>
            <a:ext cx="628650" cy="628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D15AAA5-668C-12CB-E644-C0B178C45B8B}"/>
              </a:ext>
            </a:extLst>
          </p:cNvPr>
          <p:cNvGrpSpPr/>
          <p:nvPr/>
        </p:nvGrpSpPr>
        <p:grpSpPr>
          <a:xfrm>
            <a:off x="5865898" y="522513"/>
            <a:ext cx="1890238" cy="2541813"/>
            <a:chOff x="9040853" y="1918607"/>
            <a:chExt cx="1890238" cy="25418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0ACF893-4C2B-FB34-4C86-07008E7FA91F}"/>
                    </a:ext>
                  </a:extLst>
                </p:cNvPr>
                <p:cNvSpPr/>
                <p:nvPr/>
              </p:nvSpPr>
              <p:spPr>
                <a:xfrm>
                  <a:off x="9040853" y="1918607"/>
                  <a:ext cx="1883501" cy="251460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90ACF893-4C2B-FB34-4C86-07008E7FA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0853" y="1918607"/>
                  <a:ext cx="1883501" cy="2514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8896F088-6840-3498-B83D-25A7BC946B30}"/>
                </a:ext>
              </a:extLst>
            </p:cNvPr>
            <p:cNvCxnSpPr/>
            <p:nvPr/>
          </p:nvCxnSpPr>
          <p:spPr>
            <a:xfrm>
              <a:off x="9040853" y="2574470"/>
              <a:ext cx="188880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连接符 55">
              <a:extLst>
                <a:ext uri="{FF2B5EF4-FFF2-40B4-BE49-F238E27FC236}">
                  <a16:creationId xmlns:a16="http://schemas.microsoft.com/office/drawing/2014/main" id="{C163CA2E-A517-539F-40C0-F0887C042231}"/>
                </a:ext>
              </a:extLst>
            </p:cNvPr>
            <p:cNvCxnSpPr/>
            <p:nvPr/>
          </p:nvCxnSpPr>
          <p:spPr>
            <a:xfrm>
              <a:off x="9042282" y="3192234"/>
              <a:ext cx="188880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AA95F224-BA39-B5F9-C7A1-7043B39701F5}"/>
                </a:ext>
              </a:extLst>
            </p:cNvPr>
            <p:cNvCxnSpPr/>
            <p:nvPr/>
          </p:nvCxnSpPr>
          <p:spPr>
            <a:xfrm>
              <a:off x="9042281" y="3831770"/>
              <a:ext cx="1888809" cy="0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7665B3EA-C853-559D-46E7-D64C4E242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9503" y="1943098"/>
              <a:ext cx="1429" cy="2517322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9A397F4F-3CE2-895E-D9EB-D50980F9D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95707" y="1943098"/>
              <a:ext cx="1429" cy="2517322"/>
            </a:xfrm>
            <a:prstGeom prst="line">
              <a:avLst/>
            </a:prstGeom>
            <a:ln w="19050"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C154CF94-B003-40D9-67DA-1DEFE7FD258E}"/>
              </a:ext>
            </a:extLst>
          </p:cNvPr>
          <p:cNvGrpSpPr/>
          <p:nvPr/>
        </p:nvGrpSpPr>
        <p:grpSpPr>
          <a:xfrm>
            <a:off x="3004860" y="1142999"/>
            <a:ext cx="2541949" cy="1273627"/>
            <a:chOff x="3578543" y="3894366"/>
            <a:chExt cx="2541949" cy="1273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9A68824-EBC5-3CA1-223E-4513237664D8}"/>
                    </a:ext>
                  </a:extLst>
                </p:cNvPr>
                <p:cNvSpPr/>
                <p:nvPr/>
              </p:nvSpPr>
              <p:spPr>
                <a:xfrm>
                  <a:off x="3578543" y="3902529"/>
                  <a:ext cx="2517457" cy="1257300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oMath>
                    </m:oMathPara>
                  </a14:m>
                  <a:endParaRPr kumimoji="1" lang="en-US" altLang="zh-CN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A9A68824-EBC5-3CA1-223E-4513237664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8543" y="3902529"/>
                  <a:ext cx="2517457" cy="12573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rgbClr val="00B0F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FF633EE3-7701-195E-CABF-AFCE3AEF0519}"/>
                </a:ext>
              </a:extLst>
            </p:cNvPr>
            <p:cNvCxnSpPr/>
            <p:nvPr/>
          </p:nvCxnSpPr>
          <p:spPr>
            <a:xfrm>
              <a:off x="4229238" y="3894366"/>
              <a:ext cx="0" cy="125730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连接符 65">
              <a:extLst>
                <a:ext uri="{FF2B5EF4-FFF2-40B4-BE49-F238E27FC236}">
                  <a16:creationId xmlns:a16="http://schemas.microsoft.com/office/drawing/2014/main" id="{28D87E4B-2B76-0246-73FE-4FE200F48B6E}"/>
                </a:ext>
              </a:extLst>
            </p:cNvPr>
            <p:cNvCxnSpPr/>
            <p:nvPr/>
          </p:nvCxnSpPr>
          <p:spPr>
            <a:xfrm>
              <a:off x="4857888" y="3894366"/>
              <a:ext cx="0" cy="125730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29FDBA7-0C6B-5F0E-CE12-B81C49D1973A}"/>
                </a:ext>
              </a:extLst>
            </p:cNvPr>
            <p:cNvCxnSpPr/>
            <p:nvPr/>
          </p:nvCxnSpPr>
          <p:spPr>
            <a:xfrm>
              <a:off x="5484090" y="3910693"/>
              <a:ext cx="0" cy="125730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0E1C2486-2D37-E0F6-0B7D-ABF3283312E4}"/>
                </a:ext>
              </a:extLst>
            </p:cNvPr>
            <p:cNvCxnSpPr>
              <a:stCxn id="34" idx="1"/>
            </p:cNvCxnSpPr>
            <p:nvPr/>
          </p:nvCxnSpPr>
          <p:spPr>
            <a:xfrm>
              <a:off x="3603035" y="4523016"/>
              <a:ext cx="2517457" cy="0"/>
            </a:xfrm>
            <a:prstGeom prst="line">
              <a:avLst/>
            </a:prstGeom>
            <a:ln w="19050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EF23267C-C946-EBD9-1A6A-994E39B0613D}"/>
              </a:ext>
            </a:extLst>
          </p:cNvPr>
          <p:cNvGrpSpPr/>
          <p:nvPr/>
        </p:nvGrpSpPr>
        <p:grpSpPr>
          <a:xfrm>
            <a:off x="849490" y="1164769"/>
            <a:ext cx="1883502" cy="1270907"/>
            <a:chOff x="951467" y="3559627"/>
            <a:chExt cx="1883502" cy="12709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47FFA47-A8B4-33D9-2D10-595006187961}"/>
                    </a:ext>
                  </a:extLst>
                </p:cNvPr>
                <p:cNvSpPr/>
                <p:nvPr/>
              </p:nvSpPr>
              <p:spPr>
                <a:xfrm>
                  <a:off x="951467" y="3559627"/>
                  <a:ext cx="1883502" cy="1257300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𝐶</m:t>
                        </m:r>
                      </m:oMath>
                    </m:oMathPara>
                  </a14:m>
                  <a:endParaRPr kumimoji="1"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47FFA47-A8B4-33D9-2D10-595006187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467" y="3559627"/>
                  <a:ext cx="1883502" cy="12573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直线连接符 77">
              <a:extLst>
                <a:ext uri="{FF2B5EF4-FFF2-40B4-BE49-F238E27FC236}">
                  <a16:creationId xmlns:a16="http://schemas.microsoft.com/office/drawing/2014/main" id="{3F9077C8-20DD-2E0F-BCDC-3B6E3DC19C8C}"/>
                </a:ext>
              </a:extLst>
            </p:cNvPr>
            <p:cNvCxnSpPr/>
            <p:nvPr/>
          </p:nvCxnSpPr>
          <p:spPr>
            <a:xfrm>
              <a:off x="1626193" y="3565977"/>
              <a:ext cx="0" cy="1257300"/>
            </a:xfrm>
            <a:prstGeom prst="line">
              <a:avLst/>
            </a:prstGeom>
            <a:ln w="158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连接符 78">
              <a:extLst>
                <a:ext uri="{FF2B5EF4-FFF2-40B4-BE49-F238E27FC236}">
                  <a16:creationId xmlns:a16="http://schemas.microsoft.com/office/drawing/2014/main" id="{4B1DD0D3-A337-653A-A666-AE36B897846E}"/>
                </a:ext>
              </a:extLst>
            </p:cNvPr>
            <p:cNvCxnSpPr/>
            <p:nvPr/>
          </p:nvCxnSpPr>
          <p:spPr>
            <a:xfrm>
              <a:off x="2254843" y="3573234"/>
              <a:ext cx="0" cy="1257300"/>
            </a:xfrm>
            <a:prstGeom prst="line">
              <a:avLst/>
            </a:prstGeom>
            <a:ln w="158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连接符 79">
              <a:extLst>
                <a:ext uri="{FF2B5EF4-FFF2-40B4-BE49-F238E27FC236}">
                  <a16:creationId xmlns:a16="http://schemas.microsoft.com/office/drawing/2014/main" id="{C607453B-1AF3-5BBC-A1AA-A7E75E2528D9}"/>
                </a:ext>
              </a:extLst>
            </p:cNvPr>
            <p:cNvCxnSpPr>
              <a:cxnSpLocks/>
              <a:stCxn id="24" idx="1"/>
              <a:endCxn id="24" idx="3"/>
            </p:cNvCxnSpPr>
            <p:nvPr/>
          </p:nvCxnSpPr>
          <p:spPr>
            <a:xfrm>
              <a:off x="951467" y="4188277"/>
              <a:ext cx="1883502" cy="0"/>
            </a:xfrm>
            <a:prstGeom prst="line">
              <a:avLst/>
            </a:prstGeom>
            <a:ln w="15875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/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/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560726" y="4864815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FA64118F-7A9B-8F5E-B012-8FB10E0A358B}"/>
              </a:ext>
            </a:extLst>
          </p:cNvPr>
          <p:cNvCxnSpPr>
            <a:cxnSpLocks/>
          </p:cNvCxnSpPr>
          <p:nvPr/>
        </p:nvCxnSpPr>
        <p:spPr>
          <a:xfrm>
            <a:off x="849490" y="977030"/>
            <a:ext cx="188350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2A114147-9DFD-F9AE-18BA-4416C8F6708D}"/>
              </a:ext>
            </a:extLst>
          </p:cNvPr>
          <p:cNvCxnSpPr>
            <a:cxnSpLocks/>
          </p:cNvCxnSpPr>
          <p:nvPr/>
        </p:nvCxnSpPr>
        <p:spPr>
          <a:xfrm>
            <a:off x="642425" y="1151162"/>
            <a:ext cx="0" cy="128451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E7EA441F-0880-34FA-84BF-E77489031DBA}"/>
              </a:ext>
            </a:extLst>
          </p:cNvPr>
          <p:cNvSpPr txBox="1"/>
          <p:nvPr/>
        </p:nvSpPr>
        <p:spPr>
          <a:xfrm>
            <a:off x="1366651" y="662449"/>
            <a:ext cx="109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gridDim.x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C9B6677-01D3-99A6-8D01-D993AF0AEEB3}"/>
              </a:ext>
            </a:extLst>
          </p:cNvPr>
          <p:cNvSpPr txBox="1"/>
          <p:nvPr/>
        </p:nvSpPr>
        <p:spPr>
          <a:xfrm>
            <a:off x="302325" y="1325765"/>
            <a:ext cx="400110" cy="9312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gridDim.y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D946BC93-57CB-67B4-1ACC-E453F5232C52}"/>
              </a:ext>
            </a:extLst>
          </p:cNvPr>
          <p:cNvSpPr txBox="1"/>
          <p:nvPr/>
        </p:nvSpPr>
        <p:spPr>
          <a:xfrm>
            <a:off x="1122677" y="1641204"/>
            <a:ext cx="400110" cy="11499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blockDim.y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2A313D7-D0C0-B935-DC97-AE639076908D}"/>
              </a:ext>
            </a:extLst>
          </p:cNvPr>
          <p:cNvSpPr txBox="1"/>
          <p:nvPr/>
        </p:nvSpPr>
        <p:spPr>
          <a:xfrm>
            <a:off x="1445490" y="1425760"/>
            <a:ext cx="1099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Bradley Hand" pitchFamily="2" charset="0"/>
                <a:cs typeface="Calibri" panose="020F0502020204030204" pitchFamily="34" charset="0"/>
              </a:rPr>
              <a:t>blockDim.x</a:t>
            </a:r>
            <a:endParaRPr kumimoji="1" lang="zh-CN" altLang="en-US" sz="1400" dirty="0">
              <a:latin typeface="Bradley Hand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8D9BF56-FA77-CC2C-DF4F-E2CAA9B4D948}"/>
                  </a:ext>
                </a:extLst>
              </p:cNvPr>
              <p:cNvSpPr txBox="1"/>
              <p:nvPr/>
            </p:nvSpPr>
            <p:spPr>
              <a:xfrm>
                <a:off x="986534" y="1384197"/>
                <a:ext cx="51565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1400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58D9BF56-FA77-CC2C-DF4F-E2CAA9B4D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534" y="1384197"/>
                <a:ext cx="515654" cy="215444"/>
              </a:xfrm>
              <a:prstGeom prst="rect">
                <a:avLst/>
              </a:prstGeom>
              <a:blipFill>
                <a:blip r:embed="rId9"/>
                <a:stretch>
                  <a:fillRect l="-11905" t="-5556" r="-9524" b="-3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FB4EAC4A-31AB-293D-AEF1-9DA5B37C746C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1244361" y="1599641"/>
            <a:ext cx="293954" cy="207385"/>
          </a:xfrm>
          <a:prstGeom prst="straightConnector1">
            <a:avLst/>
          </a:prstGeom>
          <a:ln w="3175">
            <a:solidFill>
              <a:srgbClr val="FF930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29352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/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blipFill>
                <a:blip r:embed="rId10"/>
                <a:stretch>
                  <a:fillRect l="-21053" r="-210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389645" y="3123836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blipFill>
                <a:blip r:embed="rId11"/>
                <a:stretch>
                  <a:fillRect l="-21053" r="-210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DE00627-9142-E339-9C14-DC9AD940C873}"/>
                  </a:ext>
                </a:extLst>
              </p:cNvPr>
              <p:cNvSpPr txBox="1"/>
              <p:nvPr/>
            </p:nvSpPr>
            <p:spPr>
              <a:xfrm>
                <a:off x="98471" y="1667165"/>
                <a:ext cx="274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1DE00627-9142-E339-9C14-DC9AD940C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71" y="1667165"/>
                <a:ext cx="274114" cy="276999"/>
              </a:xfrm>
              <a:prstGeom prst="rect">
                <a:avLst/>
              </a:prstGeom>
              <a:blipFill>
                <a:blip r:embed="rId12"/>
                <a:stretch>
                  <a:fillRect l="-17391" r="-17391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91912CB-1D4F-8E10-2FF8-D0978E2A9C9D}"/>
                  </a:ext>
                </a:extLst>
              </p:cNvPr>
              <p:cNvSpPr txBox="1"/>
              <p:nvPr/>
            </p:nvSpPr>
            <p:spPr>
              <a:xfrm>
                <a:off x="1717445" y="441749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91912CB-1D4F-8E10-2FF8-D0978E2A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445" y="441749"/>
                <a:ext cx="238847" cy="276999"/>
              </a:xfrm>
              <a:prstGeom prst="rect">
                <a:avLst/>
              </a:prstGeom>
              <a:blipFill>
                <a:blip r:embed="rId13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5386690F-B9BC-A772-DB3F-31A7BE366DB6}"/>
              </a:ext>
            </a:extLst>
          </p:cNvPr>
          <p:cNvCxnSpPr>
            <a:cxnSpLocks/>
          </p:cNvCxnSpPr>
          <p:nvPr/>
        </p:nvCxnSpPr>
        <p:spPr>
          <a:xfrm>
            <a:off x="2906697" y="3220858"/>
            <a:ext cx="389581" cy="409787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2044754" y="2965603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83A8D0A-F6A4-E04B-1171-1D7EF5E64A8B}"/>
                  </a:ext>
                </a:extLst>
              </p:cNvPr>
              <p:cNvSpPr txBox="1"/>
              <p:nvPr/>
            </p:nvSpPr>
            <p:spPr>
              <a:xfrm>
                <a:off x="6685574" y="202152"/>
                <a:ext cx="238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283A8D0A-F6A4-E04B-1171-1D7EF5E64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574" y="202152"/>
                <a:ext cx="238847" cy="276999"/>
              </a:xfrm>
              <a:prstGeom prst="rect">
                <a:avLst/>
              </a:prstGeom>
              <a:blipFill>
                <a:blip r:embed="rId13"/>
                <a:stretch>
                  <a:fillRect l="-20000" r="-15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A5B5EF0-52F6-83F4-F0E4-F55CC8BC3E4F}"/>
                  </a:ext>
                </a:extLst>
              </p:cNvPr>
              <p:cNvSpPr txBox="1"/>
              <p:nvPr/>
            </p:nvSpPr>
            <p:spPr>
              <a:xfrm>
                <a:off x="4111389" y="824752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2A5B5EF0-52F6-83F4-F0E4-F55CC8BC3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389" y="824752"/>
                <a:ext cx="240450" cy="276999"/>
              </a:xfrm>
              <a:prstGeom prst="rect">
                <a:avLst/>
              </a:prstGeom>
              <a:blipFill>
                <a:blip r:embed="rId11"/>
                <a:stretch>
                  <a:fillRect l="-15000" r="-20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CF6C40D-7B84-5D2A-0C66-AC54985E7A96}"/>
                  </a:ext>
                </a:extLst>
              </p:cNvPr>
              <p:cNvSpPr txBox="1"/>
              <p:nvPr/>
            </p:nvSpPr>
            <p:spPr>
              <a:xfrm>
                <a:off x="2748356" y="1611747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3CF6C40D-7B84-5D2A-0C66-AC54985E7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56" y="1611747"/>
                <a:ext cx="235641" cy="276999"/>
              </a:xfrm>
              <a:prstGeom prst="rect">
                <a:avLst/>
              </a:prstGeom>
              <a:blipFill>
                <a:blip r:embed="rId14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C4FA91C-EF0E-8384-0DB9-E38B8F1C3180}"/>
                  </a:ext>
                </a:extLst>
              </p:cNvPr>
              <p:cNvSpPr txBox="1"/>
              <p:nvPr/>
            </p:nvSpPr>
            <p:spPr>
              <a:xfrm>
                <a:off x="5565224" y="1611747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8C4FA91C-EF0E-8384-0DB9-E38B8F1C3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224" y="1611747"/>
                <a:ext cx="266098" cy="276999"/>
              </a:xfrm>
              <a:prstGeom prst="rect">
                <a:avLst/>
              </a:prstGeom>
              <a:blipFill>
                <a:blip r:embed="rId15"/>
                <a:stretch>
                  <a:fillRect l="-22727" r="-18182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blipFill>
                <a:blip r:embed="rId16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blipFill>
                <a:blip r:embed="rId17"/>
                <a:stretch>
                  <a:fillRect l="-18182" r="-1818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474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/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E0651F73-81C5-3231-C828-DDDBE2DC62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673" y="3123836"/>
                <a:ext cx="668195" cy="25663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/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560726" y="4864815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29352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/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blipFill>
                <a:blip r:embed="rId6"/>
                <a:stretch>
                  <a:fillRect l="-21053" r="-210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389645" y="3123836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blipFill>
                <a:blip r:embed="rId7"/>
                <a:stretch>
                  <a:fillRect l="-21053" r="-210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5386690F-B9BC-A772-DB3F-31A7BE366DB6}"/>
              </a:ext>
            </a:extLst>
          </p:cNvPr>
          <p:cNvCxnSpPr>
            <a:cxnSpLocks/>
          </p:cNvCxnSpPr>
          <p:nvPr/>
        </p:nvCxnSpPr>
        <p:spPr>
          <a:xfrm>
            <a:off x="2906697" y="3220858"/>
            <a:ext cx="389581" cy="409787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2044754" y="2965603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blipFill>
                <a:blip r:embed="rId8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blipFill>
                <a:blip r:embed="rId9"/>
                <a:stretch>
                  <a:fillRect l="-18182" r="-1818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9E8AE77-0BDA-6F51-E7F5-2A9952E3E671}"/>
              </a:ext>
            </a:extLst>
          </p:cNvPr>
          <p:cNvSpPr/>
          <p:nvPr/>
        </p:nvSpPr>
        <p:spPr>
          <a:xfrm>
            <a:off x="1819762" y="1487363"/>
            <a:ext cx="1386038" cy="13860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0C3D8B-2EAE-D2F9-0AF6-FD75EB0F99C2}"/>
              </a:ext>
            </a:extLst>
          </p:cNvPr>
          <p:cNvSpPr/>
          <p:nvPr/>
        </p:nvSpPr>
        <p:spPr>
          <a:xfrm>
            <a:off x="1819762" y="1487363"/>
            <a:ext cx="276993" cy="27699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64069-F90A-2889-8137-C674D745B903}"/>
              </a:ext>
            </a:extLst>
          </p:cNvPr>
          <p:cNvSpPr/>
          <p:nvPr/>
        </p:nvSpPr>
        <p:spPr>
          <a:xfrm>
            <a:off x="2096755" y="1487363"/>
            <a:ext cx="276993" cy="27699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9DBE68-F0B7-D172-783C-302127FB9D46}"/>
              </a:ext>
            </a:extLst>
          </p:cNvPr>
          <p:cNvSpPr/>
          <p:nvPr/>
        </p:nvSpPr>
        <p:spPr>
          <a:xfrm>
            <a:off x="1819762" y="1487363"/>
            <a:ext cx="1386038" cy="276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D020A4-CF75-A0D5-72BF-EEC58E8DD50A}"/>
              </a:ext>
            </a:extLst>
          </p:cNvPr>
          <p:cNvSpPr txBox="1"/>
          <p:nvPr/>
        </p:nvSpPr>
        <p:spPr>
          <a:xfrm>
            <a:off x="3685349" y="1395024"/>
            <a:ext cx="12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A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warp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8A8C889-F369-2F26-BC44-D276620877D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08356" y="1579690"/>
            <a:ext cx="276993" cy="0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7818EE-FB45-111A-7BCE-E3BB27A45965}"/>
              </a:ext>
            </a:extLst>
          </p:cNvPr>
          <p:cNvSpPr txBox="1"/>
          <p:nvPr/>
        </p:nvSpPr>
        <p:spPr>
          <a:xfrm>
            <a:off x="1148021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0,0</a:t>
            </a:r>
            <a:endParaRPr kumimoji="1" lang="zh-CN" altLang="en-US" sz="1000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CB7317-13C2-9479-2CF3-6653907E295A}"/>
              </a:ext>
            </a:extLst>
          </p:cNvPr>
          <p:cNvSpPr txBox="1"/>
          <p:nvPr/>
        </p:nvSpPr>
        <p:spPr>
          <a:xfrm>
            <a:off x="2044870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0,1</a:t>
            </a:r>
            <a:endParaRPr kumimoji="1" lang="zh-CN" altLang="en-US" sz="1000" dirty="0">
              <a:solidFill>
                <a:srgbClr val="FF000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325A7D-CB2A-FE4E-6C4D-B22DD6C64FCB}"/>
              </a:ext>
            </a:extLst>
          </p:cNvPr>
          <p:cNvSpPr txBox="1"/>
          <p:nvPr/>
        </p:nvSpPr>
        <p:spPr>
          <a:xfrm>
            <a:off x="2421879" y="1437423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5CE2A1-6EA6-941A-8EE6-97ABD44B53E6}"/>
              </a:ext>
            </a:extLst>
          </p:cNvPr>
          <p:cNvSpPr/>
          <p:nvPr/>
        </p:nvSpPr>
        <p:spPr>
          <a:xfrm>
            <a:off x="1511599" y="3793675"/>
            <a:ext cx="123421" cy="123421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238C6C-70F6-C402-94C2-7D37B95FE6F9}"/>
              </a:ext>
            </a:extLst>
          </p:cNvPr>
          <p:cNvSpPr/>
          <p:nvPr/>
        </p:nvSpPr>
        <p:spPr>
          <a:xfrm>
            <a:off x="1515960" y="3917097"/>
            <a:ext cx="123421" cy="123421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2DACCD-B190-5B53-FA7C-F6AD03743C92}"/>
              </a:ext>
            </a:extLst>
          </p:cNvPr>
          <p:cNvSpPr/>
          <p:nvPr/>
        </p:nvSpPr>
        <p:spPr>
          <a:xfrm>
            <a:off x="3004860" y="3917339"/>
            <a:ext cx="2664104" cy="1171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460302-ACA6-ACDB-ACF7-7AA8A188CF29}"/>
              </a:ext>
            </a:extLst>
          </p:cNvPr>
          <p:cNvSpPr/>
          <p:nvPr/>
        </p:nvSpPr>
        <p:spPr>
          <a:xfrm>
            <a:off x="3004068" y="3793675"/>
            <a:ext cx="2664102" cy="11712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F6A6AD-6886-2291-8EDF-868608847B75}"/>
              </a:ext>
            </a:extLst>
          </p:cNvPr>
          <p:cNvSpPr/>
          <p:nvPr/>
        </p:nvSpPr>
        <p:spPr>
          <a:xfrm>
            <a:off x="6506021" y="3127234"/>
            <a:ext cx="100045" cy="25597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2E3C33-7759-911A-9E2A-11B6DF45685B}"/>
              </a:ext>
            </a:extLst>
          </p:cNvPr>
          <p:cNvSpPr/>
          <p:nvPr/>
        </p:nvSpPr>
        <p:spPr>
          <a:xfrm>
            <a:off x="6529086" y="3150269"/>
            <a:ext cx="100045" cy="2559723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68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437" y="3793675"/>
                <a:ext cx="628650" cy="628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>
            <a:extLst>
              <a:ext uri="{FF2B5EF4-FFF2-40B4-BE49-F238E27FC236}">
                <a16:creationId xmlns:a16="http://schemas.microsoft.com/office/drawing/2014/main" id="{E0651F73-81C5-3231-C828-DDDBE2DC62CC}"/>
              </a:ext>
            </a:extLst>
          </p:cNvPr>
          <p:cNvSpPr/>
          <p:nvPr/>
        </p:nvSpPr>
        <p:spPr>
          <a:xfrm>
            <a:off x="6490673" y="3123836"/>
            <a:ext cx="668195" cy="2566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/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8315C38-3E04-5282-13F3-B47189C36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860" y="3779354"/>
                <a:ext cx="2664104" cy="642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560726" y="4864815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29352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/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5B6725C-5C89-87A8-DB17-4C52C364B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477" y="3353646"/>
                <a:ext cx="240450" cy="276999"/>
              </a:xfrm>
              <a:prstGeom prst="rect">
                <a:avLst/>
              </a:prstGeom>
              <a:blipFill>
                <a:blip r:embed="rId5"/>
                <a:stretch>
                  <a:fillRect l="-21053" r="-21053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389645" y="3123836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930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225" y="4225201"/>
                <a:ext cx="240450" cy="276999"/>
              </a:xfrm>
              <a:prstGeom prst="rect">
                <a:avLst/>
              </a:prstGeom>
              <a:blipFill>
                <a:blip r:embed="rId6"/>
                <a:stretch>
                  <a:fillRect l="-21053" r="-2105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5386690F-B9BC-A772-DB3F-31A7BE366DB6}"/>
              </a:ext>
            </a:extLst>
          </p:cNvPr>
          <p:cNvCxnSpPr>
            <a:cxnSpLocks/>
          </p:cNvCxnSpPr>
          <p:nvPr/>
        </p:nvCxnSpPr>
        <p:spPr>
          <a:xfrm>
            <a:off x="2906697" y="3220858"/>
            <a:ext cx="389581" cy="409787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2044754" y="2965603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21" y="3900279"/>
                <a:ext cx="235641" cy="276999"/>
              </a:xfrm>
              <a:prstGeom prst="rect">
                <a:avLst/>
              </a:prstGeom>
              <a:blipFill>
                <a:blip r:embed="rId7"/>
                <a:stretch>
                  <a:fillRect l="-5000" r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334" y="3900279"/>
                <a:ext cx="266098" cy="276999"/>
              </a:xfrm>
              <a:prstGeom prst="rect">
                <a:avLst/>
              </a:prstGeom>
              <a:blipFill>
                <a:blip r:embed="rId8"/>
                <a:stretch>
                  <a:fillRect l="-18182" r="-18182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39E8AE77-0BDA-6F51-E7F5-2A9952E3E671}"/>
              </a:ext>
            </a:extLst>
          </p:cNvPr>
          <p:cNvSpPr/>
          <p:nvPr/>
        </p:nvSpPr>
        <p:spPr>
          <a:xfrm>
            <a:off x="1819762" y="1487363"/>
            <a:ext cx="1386038" cy="13860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0C3D8B-2EAE-D2F9-0AF6-FD75EB0F99C2}"/>
              </a:ext>
            </a:extLst>
          </p:cNvPr>
          <p:cNvSpPr/>
          <p:nvPr/>
        </p:nvSpPr>
        <p:spPr>
          <a:xfrm>
            <a:off x="1819762" y="1487363"/>
            <a:ext cx="276993" cy="27699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464069-F90A-2889-8137-C674D745B903}"/>
              </a:ext>
            </a:extLst>
          </p:cNvPr>
          <p:cNvSpPr/>
          <p:nvPr/>
        </p:nvSpPr>
        <p:spPr>
          <a:xfrm>
            <a:off x="2096755" y="1487363"/>
            <a:ext cx="276993" cy="27699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9DBE68-F0B7-D172-783C-302127FB9D46}"/>
              </a:ext>
            </a:extLst>
          </p:cNvPr>
          <p:cNvSpPr/>
          <p:nvPr/>
        </p:nvSpPr>
        <p:spPr>
          <a:xfrm>
            <a:off x="1819762" y="1487363"/>
            <a:ext cx="1386038" cy="2769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D020A4-CF75-A0D5-72BF-EEC58E8DD50A}"/>
              </a:ext>
            </a:extLst>
          </p:cNvPr>
          <p:cNvSpPr txBox="1"/>
          <p:nvPr/>
        </p:nvSpPr>
        <p:spPr>
          <a:xfrm>
            <a:off x="3685349" y="1395024"/>
            <a:ext cx="12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A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warp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8A8C889-F369-2F26-BC44-D276620877D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408356" y="1579690"/>
            <a:ext cx="276993" cy="0"/>
          </a:xfrm>
          <a:prstGeom prst="straightConnector1">
            <a:avLst/>
          </a:prstGeom>
          <a:ln w="3175">
            <a:solidFill>
              <a:srgbClr val="00B050"/>
            </a:solidFill>
            <a:headEnd type="none"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7818EE-FB45-111A-7BCE-E3BB27A45965}"/>
              </a:ext>
            </a:extLst>
          </p:cNvPr>
          <p:cNvSpPr txBox="1"/>
          <p:nvPr/>
        </p:nvSpPr>
        <p:spPr>
          <a:xfrm>
            <a:off x="1148021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0,0</a:t>
            </a:r>
            <a:endParaRPr kumimoji="1" lang="zh-CN" altLang="en-US" sz="1000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CB7317-13C2-9479-2CF3-6653907E295A}"/>
              </a:ext>
            </a:extLst>
          </p:cNvPr>
          <p:cNvSpPr txBox="1"/>
          <p:nvPr/>
        </p:nvSpPr>
        <p:spPr>
          <a:xfrm>
            <a:off x="2044870" y="1275429"/>
            <a:ext cx="9358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THREAD</a:t>
            </a:r>
            <a:r>
              <a:rPr kumimoji="1" lang="zh-CN" altLang="en-US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sz="1000" dirty="0">
                <a:solidFill>
                  <a:srgbClr val="FF0000"/>
                </a:solidFill>
                <a:latin typeface="Bradley Hand" pitchFamily="2" charset="0"/>
                <a:cs typeface="Big Caslon Medium" panose="02000603090000020003" pitchFamily="2" charset="-79"/>
              </a:rPr>
              <a:t>0,1</a:t>
            </a:r>
            <a:endParaRPr kumimoji="1" lang="zh-CN" altLang="en-US" sz="1000" dirty="0">
              <a:solidFill>
                <a:srgbClr val="FF000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325A7D-CB2A-FE4E-6C4D-B22DD6C64FCB}"/>
              </a:ext>
            </a:extLst>
          </p:cNvPr>
          <p:cNvSpPr txBox="1"/>
          <p:nvPr/>
        </p:nvSpPr>
        <p:spPr>
          <a:xfrm>
            <a:off x="2421879" y="1437423"/>
            <a:ext cx="60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5CE2A1-6EA6-941A-8EE6-97ABD44B53E6}"/>
              </a:ext>
            </a:extLst>
          </p:cNvPr>
          <p:cNvSpPr/>
          <p:nvPr/>
        </p:nvSpPr>
        <p:spPr>
          <a:xfrm>
            <a:off x="1511599" y="3792100"/>
            <a:ext cx="123421" cy="123421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238C6C-70F6-C402-94C2-7D37B95FE6F9}"/>
              </a:ext>
            </a:extLst>
          </p:cNvPr>
          <p:cNvSpPr/>
          <p:nvPr/>
        </p:nvSpPr>
        <p:spPr>
          <a:xfrm>
            <a:off x="1642971" y="3790205"/>
            <a:ext cx="123421" cy="123421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8460302-ACA6-ACDB-ACF7-7AA8A188CF29}"/>
              </a:ext>
            </a:extLst>
          </p:cNvPr>
          <p:cNvSpPr/>
          <p:nvPr/>
        </p:nvSpPr>
        <p:spPr>
          <a:xfrm>
            <a:off x="3004068" y="3793675"/>
            <a:ext cx="2664102" cy="117123"/>
          </a:xfrm>
          <a:prstGeom prst="rect">
            <a:avLst/>
          </a:prstGeom>
          <a:pattFill prst="wdDnDiag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F6A6AD-6886-2291-8EDF-868608847B75}"/>
              </a:ext>
            </a:extLst>
          </p:cNvPr>
          <p:cNvSpPr/>
          <p:nvPr/>
        </p:nvSpPr>
        <p:spPr>
          <a:xfrm>
            <a:off x="6506021" y="3127234"/>
            <a:ext cx="100045" cy="25597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2E3C33-7759-911A-9E2A-11B6DF45685B}"/>
              </a:ext>
            </a:extLst>
          </p:cNvPr>
          <p:cNvSpPr/>
          <p:nvPr/>
        </p:nvSpPr>
        <p:spPr>
          <a:xfrm>
            <a:off x="6613104" y="3131590"/>
            <a:ext cx="100045" cy="2559723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A2DACCD-B190-5B53-FA7C-F6AD03743C92}"/>
              </a:ext>
            </a:extLst>
          </p:cNvPr>
          <p:cNvSpPr/>
          <p:nvPr/>
        </p:nvSpPr>
        <p:spPr>
          <a:xfrm>
            <a:off x="3022671" y="3807996"/>
            <a:ext cx="2664104" cy="117123"/>
          </a:xfrm>
          <a:prstGeom prst="rect">
            <a:avLst/>
          </a:prstGeom>
          <a:pattFill prst="wdDnDiag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rgbClr val="FF0000">
                <a:alpha val="48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E27255-79B2-D47F-5C49-1340C3EA1121}"/>
                  </a:ext>
                </a:extLst>
              </p:cNvPr>
              <p:cNvSpPr txBox="1"/>
              <p:nvPr/>
            </p:nvSpPr>
            <p:spPr>
              <a:xfrm>
                <a:off x="6432037" y="4159116"/>
                <a:ext cx="96946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E27255-79B2-D47F-5C49-1340C3EA1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37" y="4159116"/>
                <a:ext cx="969461" cy="3815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21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/>
              <p:nvPr/>
            </p:nvSpPr>
            <p:spPr>
              <a:xfrm>
                <a:off x="2008228" y="3775387"/>
                <a:ext cx="628650" cy="6286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3FE36F-0E34-4503-94C2-D66D7898D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228" y="3775387"/>
                <a:ext cx="628650" cy="6286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矩形 103">
            <a:extLst>
              <a:ext uri="{FF2B5EF4-FFF2-40B4-BE49-F238E27FC236}">
                <a16:creationId xmlns:a16="http://schemas.microsoft.com/office/drawing/2014/main" id="{E0651F73-81C5-3231-C828-DDDBE2DC62CC}"/>
              </a:ext>
            </a:extLst>
          </p:cNvPr>
          <p:cNvSpPr/>
          <p:nvPr/>
        </p:nvSpPr>
        <p:spPr>
          <a:xfrm>
            <a:off x="6144685" y="3123836"/>
            <a:ext cx="648423" cy="25663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8315C38-3E04-5282-13F3-B47189C3614E}"/>
              </a:ext>
            </a:extLst>
          </p:cNvPr>
          <p:cNvSpPr/>
          <p:nvPr/>
        </p:nvSpPr>
        <p:spPr>
          <a:xfrm>
            <a:off x="3014004" y="3779354"/>
            <a:ext cx="2525278" cy="642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0592E4C1-68EE-EF62-0805-0F1F46B853F6}"/>
              </a:ext>
            </a:extLst>
          </p:cNvPr>
          <p:cNvSpPr txBox="1"/>
          <p:nvPr/>
        </p:nvSpPr>
        <p:spPr>
          <a:xfrm>
            <a:off x="2714578" y="4782519"/>
            <a:ext cx="325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  <a:cs typeface="Calibri" panose="020F0502020204030204" pitchFamily="34" charset="0"/>
              </a:rPr>
              <a:t>Data accessed by a CTA.</a:t>
            </a:r>
            <a:endParaRPr kumimoji="1" lang="zh-CN" altLang="en-US" dirty="0">
              <a:latin typeface="Bradley Hand" pitchFamily="2" charset="0"/>
              <a:cs typeface="Calibri" panose="020F050202020403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D7698E0-8755-BB28-427C-0F1EB1265817}"/>
              </a:ext>
            </a:extLst>
          </p:cNvPr>
          <p:cNvCxnSpPr>
            <a:cxnSpLocks/>
          </p:cNvCxnSpPr>
          <p:nvPr/>
        </p:nvCxnSpPr>
        <p:spPr>
          <a:xfrm>
            <a:off x="3011064" y="3710756"/>
            <a:ext cx="26396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CF57EC7-6FE0-B855-186F-BB541D6D2FDB}"/>
              </a:ext>
            </a:extLst>
          </p:cNvPr>
          <p:cNvCxnSpPr>
            <a:cxnSpLocks/>
          </p:cNvCxnSpPr>
          <p:nvPr/>
        </p:nvCxnSpPr>
        <p:spPr>
          <a:xfrm>
            <a:off x="6888982" y="3141125"/>
            <a:ext cx="0" cy="2563121"/>
          </a:xfrm>
          <a:prstGeom prst="straightConnector1">
            <a:avLst/>
          </a:prstGeom>
          <a:ln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/>
              <p:nvPr/>
            </p:nvSpPr>
            <p:spPr>
              <a:xfrm>
                <a:off x="4075788" y="2850242"/>
                <a:ext cx="24045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D35BA4F0-17F9-2E3B-FB60-29E1E2CA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88" y="2850242"/>
                <a:ext cx="240450" cy="516745"/>
              </a:xfrm>
              <a:prstGeom prst="rect">
                <a:avLst/>
              </a:prstGeom>
              <a:blipFill>
                <a:blip r:embed="rId4"/>
                <a:stretch>
                  <a:fillRect l="-21053" t="-2439" r="-21053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文本框 150">
            <a:extLst>
              <a:ext uri="{FF2B5EF4-FFF2-40B4-BE49-F238E27FC236}">
                <a16:creationId xmlns:a16="http://schemas.microsoft.com/office/drawing/2014/main" id="{0E03EFB4-A411-B8C7-05C9-426D527250F9}"/>
              </a:ext>
            </a:extLst>
          </p:cNvPr>
          <p:cNvSpPr txBox="1"/>
          <p:nvPr/>
        </p:nvSpPr>
        <p:spPr>
          <a:xfrm>
            <a:off x="3201881" y="3341424"/>
            <a:ext cx="230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/>
              <p:nvPr/>
            </p:nvSpPr>
            <p:spPr>
              <a:xfrm>
                <a:off x="2695057" y="3909259"/>
                <a:ext cx="235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1DE86156-A790-FCF4-4DC1-98ADF0814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57" y="3909259"/>
                <a:ext cx="235641" cy="276999"/>
              </a:xfrm>
              <a:prstGeom prst="rect">
                <a:avLst/>
              </a:prstGeom>
              <a:blipFill>
                <a:blip r:embed="rId5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/>
              <p:nvPr/>
            </p:nvSpPr>
            <p:spPr>
              <a:xfrm>
                <a:off x="5690886" y="3900279"/>
                <a:ext cx="2660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6D0D058A-4A1D-0E10-DBEC-7E54C10A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886" y="3900279"/>
                <a:ext cx="266098" cy="276999"/>
              </a:xfrm>
              <a:prstGeom prst="rect">
                <a:avLst/>
              </a:prstGeom>
              <a:blipFill>
                <a:blip r:embed="rId6"/>
                <a:stretch>
                  <a:fillRect l="-19048" r="-23810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A84D0136-17EE-CCAB-3225-674C9B7D2369}"/>
              </a:ext>
            </a:extLst>
          </p:cNvPr>
          <p:cNvSpPr/>
          <p:nvPr/>
        </p:nvSpPr>
        <p:spPr>
          <a:xfrm>
            <a:off x="3017668" y="3791824"/>
            <a:ext cx="628650" cy="62865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57C166-2EC0-17BA-1431-C513176AE99C}"/>
              </a:ext>
            </a:extLst>
          </p:cNvPr>
          <p:cNvSpPr/>
          <p:nvPr/>
        </p:nvSpPr>
        <p:spPr>
          <a:xfrm>
            <a:off x="3646318" y="3789102"/>
            <a:ext cx="628650" cy="628650"/>
          </a:xfrm>
          <a:prstGeom prst="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82F405E-4947-55B3-8CF0-E0CBF5018CB6}"/>
              </a:ext>
            </a:extLst>
          </p:cNvPr>
          <p:cNvSpPr/>
          <p:nvPr/>
        </p:nvSpPr>
        <p:spPr>
          <a:xfrm>
            <a:off x="4283048" y="3785692"/>
            <a:ext cx="628650" cy="62865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B767C8-18ED-45B1-32A1-188FE303023C}"/>
              </a:ext>
            </a:extLst>
          </p:cNvPr>
          <p:cNvSpPr/>
          <p:nvPr/>
        </p:nvSpPr>
        <p:spPr>
          <a:xfrm>
            <a:off x="4910634" y="3784531"/>
            <a:ext cx="628650" cy="628650"/>
          </a:xfrm>
          <a:prstGeom prst="rect">
            <a:avLst/>
          </a:prstGeom>
          <a:noFill/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61A2BDF-EC75-13B9-43D6-DF49178695D8}"/>
              </a:ext>
            </a:extLst>
          </p:cNvPr>
          <p:cNvSpPr/>
          <p:nvPr/>
        </p:nvSpPr>
        <p:spPr>
          <a:xfrm>
            <a:off x="6144685" y="3141125"/>
            <a:ext cx="628650" cy="628650"/>
          </a:xfrm>
          <a:prstGeom prst="rect">
            <a:avLst/>
          </a:prstGeom>
          <a:pattFill prst="wd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839274A-D8A1-59A3-B5DE-6A52837024A9}"/>
              </a:ext>
            </a:extLst>
          </p:cNvPr>
          <p:cNvSpPr/>
          <p:nvPr/>
        </p:nvSpPr>
        <p:spPr>
          <a:xfrm>
            <a:off x="6153028" y="3778739"/>
            <a:ext cx="628650" cy="62865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2F6C2F-EEB3-9227-CAEA-1F46E81DA56E}"/>
              </a:ext>
            </a:extLst>
          </p:cNvPr>
          <p:cNvSpPr/>
          <p:nvPr/>
        </p:nvSpPr>
        <p:spPr>
          <a:xfrm>
            <a:off x="6158086" y="4404037"/>
            <a:ext cx="628650" cy="62865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E18BCE-0D7D-A1E8-79BA-85ABA0B98220}"/>
              </a:ext>
            </a:extLst>
          </p:cNvPr>
          <p:cNvSpPr/>
          <p:nvPr/>
        </p:nvSpPr>
        <p:spPr>
          <a:xfrm>
            <a:off x="6153028" y="5040337"/>
            <a:ext cx="628650" cy="62865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F51C38F-4A97-818A-B2D2-7D10B5D76E15}"/>
              </a:ext>
            </a:extLst>
          </p:cNvPr>
          <p:cNvSpPr txBox="1"/>
          <p:nvPr/>
        </p:nvSpPr>
        <p:spPr>
          <a:xfrm>
            <a:off x="6834118" y="3348759"/>
            <a:ext cx="461665" cy="21288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Loop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in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the</a:t>
            </a:r>
            <a:r>
              <a:rPr kumimoji="1" lang="zh-CN" altLang="en-US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 </a:t>
            </a:r>
            <a:r>
              <a:rPr kumimoji="1" lang="en-US" altLang="zh-CN" dirty="0">
                <a:solidFill>
                  <a:srgbClr val="00B050"/>
                </a:solidFill>
                <a:latin typeface="Bradley Hand" pitchFamily="2" charset="0"/>
                <a:cs typeface="Big Caslon Medium" panose="02000603090000020003" pitchFamily="2" charset="-79"/>
              </a:rPr>
              <a:t>kernel.</a:t>
            </a:r>
            <a:endParaRPr kumimoji="1" lang="zh-CN" altLang="en-US" dirty="0">
              <a:solidFill>
                <a:srgbClr val="00B050"/>
              </a:solidFill>
              <a:latin typeface="Bradley Hand" pitchFamily="2" charset="0"/>
              <a:cs typeface="Big Caslon Medium" panose="020006030900000200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876FAFA-9500-23C8-6F39-AEF99BF2DCE0}"/>
                  </a:ext>
                </a:extLst>
              </p:cNvPr>
              <p:cNvSpPr txBox="1"/>
              <p:nvPr/>
            </p:nvSpPr>
            <p:spPr>
              <a:xfrm>
                <a:off x="6162914" y="4508037"/>
                <a:ext cx="59219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876FAFA-9500-23C8-6F39-AEF99BF2D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14" y="4508037"/>
                <a:ext cx="592191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CE33DD-8345-C8C8-B1E5-43889A966E6D}"/>
                  </a:ext>
                </a:extLst>
              </p:cNvPr>
              <p:cNvSpPr txBox="1"/>
              <p:nvPr/>
            </p:nvSpPr>
            <p:spPr>
              <a:xfrm>
                <a:off x="4167272" y="3909259"/>
                <a:ext cx="592191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1,: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CCE33DD-8345-C8C8-B1E5-43889A966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2" y="3909259"/>
                <a:ext cx="592191" cy="3815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882C58-A1DA-63CA-081A-2CC663931180}"/>
                  </a:ext>
                </a:extLst>
              </p:cNvPr>
              <p:cNvSpPr txBox="1"/>
              <p:nvPr/>
            </p:nvSpPr>
            <p:spPr>
              <a:xfrm>
                <a:off x="7189971" y="4162101"/>
                <a:ext cx="240450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kumimoji="1" lang="en-US" altLang="zh-CN" b="1" i="1" dirty="0" smtClean="0">
                              <a:solidFill>
                                <a:srgbClr val="FF930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</m:oMath>
                  </m:oMathPara>
                </a14:m>
                <a:endParaRPr kumimoji="1" lang="zh-CN" altLang="en-US" b="1" dirty="0">
                  <a:solidFill>
                    <a:srgbClr val="FF9300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882C58-A1DA-63CA-081A-2CC663931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971" y="4162101"/>
                <a:ext cx="240450" cy="516745"/>
              </a:xfrm>
              <a:prstGeom prst="rect">
                <a:avLst/>
              </a:prstGeom>
              <a:blipFill>
                <a:blip r:embed="rId9"/>
                <a:stretch>
                  <a:fillRect l="-14286" t="-2381" r="-14286" b="-1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63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AE4F387-5AEE-4AFD-2D6F-6EAA6AE0E6EA}"/>
              </a:ext>
            </a:extLst>
          </p:cNvPr>
          <p:cNvSpPr/>
          <p:nvPr/>
        </p:nvSpPr>
        <p:spPr>
          <a:xfrm>
            <a:off x="1617909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36F2C21-FBC5-64B2-A25C-6F965F0437E4}"/>
              </a:ext>
            </a:extLst>
          </p:cNvPr>
          <p:cNvSpPr/>
          <p:nvPr/>
        </p:nvSpPr>
        <p:spPr>
          <a:xfrm>
            <a:off x="2165230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6AE35F6-662D-9C62-7726-0AEB5BD15DA1}"/>
              </a:ext>
            </a:extLst>
          </p:cNvPr>
          <p:cNvSpPr/>
          <p:nvPr/>
        </p:nvSpPr>
        <p:spPr>
          <a:xfrm>
            <a:off x="2712551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DEA5CDF-F0E2-6A84-9097-41D0E528A816}"/>
              </a:ext>
            </a:extLst>
          </p:cNvPr>
          <p:cNvSpPr/>
          <p:nvPr/>
        </p:nvSpPr>
        <p:spPr>
          <a:xfrm>
            <a:off x="3259872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E89D6E-EF99-27D4-EC84-E351D25FAC54}"/>
              </a:ext>
            </a:extLst>
          </p:cNvPr>
          <p:cNvSpPr/>
          <p:nvPr/>
        </p:nvSpPr>
        <p:spPr>
          <a:xfrm>
            <a:off x="3807193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809AC-4A0C-E8C0-D629-FC7161CBF80C}"/>
              </a:ext>
            </a:extLst>
          </p:cNvPr>
          <p:cNvSpPr/>
          <p:nvPr/>
        </p:nvSpPr>
        <p:spPr>
          <a:xfrm>
            <a:off x="4354514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A2D7B72-85F4-2885-ED8C-5CE6DCA1FC00}"/>
              </a:ext>
            </a:extLst>
          </p:cNvPr>
          <p:cNvSpPr/>
          <p:nvPr/>
        </p:nvSpPr>
        <p:spPr>
          <a:xfrm>
            <a:off x="4901835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5CCB1C-4CF8-B841-5740-B3D06F1E506B}"/>
              </a:ext>
            </a:extLst>
          </p:cNvPr>
          <p:cNvSpPr/>
          <p:nvPr/>
        </p:nvSpPr>
        <p:spPr>
          <a:xfrm>
            <a:off x="5449156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3273DFC-0A60-6546-D742-04F05A319588}"/>
              </a:ext>
            </a:extLst>
          </p:cNvPr>
          <p:cNvSpPr/>
          <p:nvPr/>
        </p:nvSpPr>
        <p:spPr>
          <a:xfrm>
            <a:off x="1617909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D413D8-670B-0B92-B3AB-E233B08CCE02}"/>
              </a:ext>
            </a:extLst>
          </p:cNvPr>
          <p:cNvSpPr/>
          <p:nvPr/>
        </p:nvSpPr>
        <p:spPr>
          <a:xfrm>
            <a:off x="2165230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41F003D-A7B6-3499-D6AC-844FB1E08465}"/>
              </a:ext>
            </a:extLst>
          </p:cNvPr>
          <p:cNvSpPr/>
          <p:nvPr/>
        </p:nvSpPr>
        <p:spPr>
          <a:xfrm>
            <a:off x="2712551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153E7A1-0F51-CE5B-7D20-AF1F8475FB15}"/>
              </a:ext>
            </a:extLst>
          </p:cNvPr>
          <p:cNvSpPr/>
          <p:nvPr/>
        </p:nvSpPr>
        <p:spPr>
          <a:xfrm>
            <a:off x="3259872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8E741A3-8FAD-062D-640A-B8E0F352206F}"/>
              </a:ext>
            </a:extLst>
          </p:cNvPr>
          <p:cNvSpPr/>
          <p:nvPr/>
        </p:nvSpPr>
        <p:spPr>
          <a:xfrm>
            <a:off x="3807193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5F9784F-1D7D-BB0E-DFE3-B3F0EF2ABECE}"/>
              </a:ext>
            </a:extLst>
          </p:cNvPr>
          <p:cNvSpPr/>
          <p:nvPr/>
        </p:nvSpPr>
        <p:spPr>
          <a:xfrm>
            <a:off x="4354514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87A746A-1DDB-2FD3-0FCE-31FBBDFE2AA5}"/>
              </a:ext>
            </a:extLst>
          </p:cNvPr>
          <p:cNvSpPr/>
          <p:nvPr/>
        </p:nvSpPr>
        <p:spPr>
          <a:xfrm>
            <a:off x="4901835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33F2948-FEEA-62EF-A763-AA7167901B8E}"/>
              </a:ext>
            </a:extLst>
          </p:cNvPr>
          <p:cNvSpPr/>
          <p:nvPr/>
        </p:nvSpPr>
        <p:spPr>
          <a:xfrm>
            <a:off x="5449156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B1D1136-7E18-03E1-6739-277FA43A3ED1}"/>
              </a:ext>
            </a:extLst>
          </p:cNvPr>
          <p:cNvSpPr/>
          <p:nvPr/>
        </p:nvSpPr>
        <p:spPr>
          <a:xfrm>
            <a:off x="1617909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8A897EF-86F5-8201-4824-E8BD17146637}"/>
              </a:ext>
            </a:extLst>
          </p:cNvPr>
          <p:cNvSpPr/>
          <p:nvPr/>
        </p:nvSpPr>
        <p:spPr>
          <a:xfrm>
            <a:off x="2165230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BBD128B-84E6-8621-7BE9-E15716856409}"/>
              </a:ext>
            </a:extLst>
          </p:cNvPr>
          <p:cNvSpPr/>
          <p:nvPr/>
        </p:nvSpPr>
        <p:spPr>
          <a:xfrm>
            <a:off x="2712551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6BD36BF-62A0-C534-4FBB-154C3583ABF6}"/>
              </a:ext>
            </a:extLst>
          </p:cNvPr>
          <p:cNvSpPr/>
          <p:nvPr/>
        </p:nvSpPr>
        <p:spPr>
          <a:xfrm>
            <a:off x="3259872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B684B70-B93D-E575-0941-4768E0FCFAF3}"/>
              </a:ext>
            </a:extLst>
          </p:cNvPr>
          <p:cNvSpPr/>
          <p:nvPr/>
        </p:nvSpPr>
        <p:spPr>
          <a:xfrm>
            <a:off x="3807193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8CAEE4D-398D-5C10-FBF2-8833072CD4BC}"/>
              </a:ext>
            </a:extLst>
          </p:cNvPr>
          <p:cNvSpPr/>
          <p:nvPr/>
        </p:nvSpPr>
        <p:spPr>
          <a:xfrm>
            <a:off x="4354514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20D5A3F-96AF-BA3F-98A0-F9E623676CC2}"/>
              </a:ext>
            </a:extLst>
          </p:cNvPr>
          <p:cNvSpPr/>
          <p:nvPr/>
        </p:nvSpPr>
        <p:spPr>
          <a:xfrm>
            <a:off x="4901835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3EC425-5F5F-A2BB-0B48-08D28D41C3A6}"/>
              </a:ext>
            </a:extLst>
          </p:cNvPr>
          <p:cNvSpPr/>
          <p:nvPr/>
        </p:nvSpPr>
        <p:spPr>
          <a:xfrm>
            <a:off x="5449156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539CFFC-A1AE-86D5-90BA-45ED8479023F}"/>
              </a:ext>
            </a:extLst>
          </p:cNvPr>
          <p:cNvSpPr/>
          <p:nvPr/>
        </p:nvSpPr>
        <p:spPr>
          <a:xfrm>
            <a:off x="1617909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8FEF3D59-7003-87F7-B28D-42587E219AB4}"/>
              </a:ext>
            </a:extLst>
          </p:cNvPr>
          <p:cNvSpPr/>
          <p:nvPr/>
        </p:nvSpPr>
        <p:spPr>
          <a:xfrm>
            <a:off x="2165230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75E3DE6-8788-EB62-CB39-6BE52622E01B}"/>
              </a:ext>
            </a:extLst>
          </p:cNvPr>
          <p:cNvSpPr/>
          <p:nvPr/>
        </p:nvSpPr>
        <p:spPr>
          <a:xfrm>
            <a:off x="2712551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8253B9-701C-BB1E-CEC2-2682A1C3AF3A}"/>
              </a:ext>
            </a:extLst>
          </p:cNvPr>
          <p:cNvSpPr/>
          <p:nvPr/>
        </p:nvSpPr>
        <p:spPr>
          <a:xfrm>
            <a:off x="3259872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9979D73-33A6-5118-D8F3-FEAD1D02D3BA}"/>
              </a:ext>
            </a:extLst>
          </p:cNvPr>
          <p:cNvSpPr/>
          <p:nvPr/>
        </p:nvSpPr>
        <p:spPr>
          <a:xfrm>
            <a:off x="3807193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7DE3DC8-7672-5BDF-6AE4-4B24804CE44E}"/>
              </a:ext>
            </a:extLst>
          </p:cNvPr>
          <p:cNvSpPr/>
          <p:nvPr/>
        </p:nvSpPr>
        <p:spPr>
          <a:xfrm>
            <a:off x="4354514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CF1D991-E13C-2498-7A57-5B27C60F31ED}"/>
              </a:ext>
            </a:extLst>
          </p:cNvPr>
          <p:cNvSpPr/>
          <p:nvPr/>
        </p:nvSpPr>
        <p:spPr>
          <a:xfrm>
            <a:off x="4901835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F579189-8D88-1AB2-92EC-010943112534}"/>
              </a:ext>
            </a:extLst>
          </p:cNvPr>
          <p:cNvSpPr/>
          <p:nvPr/>
        </p:nvSpPr>
        <p:spPr>
          <a:xfrm>
            <a:off x="5449156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2788E69-1C41-E754-B5BA-E8656823F190}"/>
              </a:ext>
            </a:extLst>
          </p:cNvPr>
          <p:cNvSpPr/>
          <p:nvPr/>
        </p:nvSpPr>
        <p:spPr>
          <a:xfrm>
            <a:off x="1617909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1B0498-790C-ABF3-3183-06437533529B}"/>
              </a:ext>
            </a:extLst>
          </p:cNvPr>
          <p:cNvSpPr/>
          <p:nvPr/>
        </p:nvSpPr>
        <p:spPr>
          <a:xfrm>
            <a:off x="2165230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72CF7AC-88FC-62E3-6BDF-19ECEFEF5CBE}"/>
              </a:ext>
            </a:extLst>
          </p:cNvPr>
          <p:cNvSpPr/>
          <p:nvPr/>
        </p:nvSpPr>
        <p:spPr>
          <a:xfrm>
            <a:off x="2712551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493E50A-935D-712A-48CF-C21E5A821080}"/>
              </a:ext>
            </a:extLst>
          </p:cNvPr>
          <p:cNvSpPr/>
          <p:nvPr/>
        </p:nvSpPr>
        <p:spPr>
          <a:xfrm>
            <a:off x="3259872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CF007C3-1BF9-0C86-E396-F9FB804DAC69}"/>
              </a:ext>
            </a:extLst>
          </p:cNvPr>
          <p:cNvSpPr/>
          <p:nvPr/>
        </p:nvSpPr>
        <p:spPr>
          <a:xfrm>
            <a:off x="3807193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256A039-3B50-3073-A306-D678757A6D66}"/>
              </a:ext>
            </a:extLst>
          </p:cNvPr>
          <p:cNvSpPr/>
          <p:nvPr/>
        </p:nvSpPr>
        <p:spPr>
          <a:xfrm>
            <a:off x="4354514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DF0FF9E-9F71-585C-525D-60463D516EE6}"/>
              </a:ext>
            </a:extLst>
          </p:cNvPr>
          <p:cNvSpPr/>
          <p:nvPr/>
        </p:nvSpPr>
        <p:spPr>
          <a:xfrm>
            <a:off x="4901835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EE20D91F-DFD7-8C15-A291-4D21E9B30100}"/>
              </a:ext>
            </a:extLst>
          </p:cNvPr>
          <p:cNvSpPr/>
          <p:nvPr/>
        </p:nvSpPr>
        <p:spPr>
          <a:xfrm>
            <a:off x="5449156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35D9F62-B432-10F5-89E1-575FBE274AB0}"/>
              </a:ext>
            </a:extLst>
          </p:cNvPr>
          <p:cNvSpPr/>
          <p:nvPr/>
        </p:nvSpPr>
        <p:spPr>
          <a:xfrm>
            <a:off x="1070588" y="14135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69F641D-47F3-F0EA-901B-4F7E6DFA37FF}"/>
              </a:ext>
            </a:extLst>
          </p:cNvPr>
          <p:cNvSpPr/>
          <p:nvPr/>
        </p:nvSpPr>
        <p:spPr>
          <a:xfrm>
            <a:off x="1070588" y="17856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FD69237-FB68-0F35-2C18-8601C5EEEC14}"/>
              </a:ext>
            </a:extLst>
          </p:cNvPr>
          <p:cNvSpPr/>
          <p:nvPr/>
        </p:nvSpPr>
        <p:spPr>
          <a:xfrm>
            <a:off x="1070588" y="21578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4E18470-F6D7-0BFA-D868-AE725775BBC7}"/>
              </a:ext>
            </a:extLst>
          </p:cNvPr>
          <p:cNvSpPr/>
          <p:nvPr/>
        </p:nvSpPr>
        <p:spPr>
          <a:xfrm>
            <a:off x="1070588" y="25299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16D1B60-57EA-E927-3446-2A2A503F47A1}"/>
              </a:ext>
            </a:extLst>
          </p:cNvPr>
          <p:cNvSpPr/>
          <p:nvPr/>
        </p:nvSpPr>
        <p:spPr>
          <a:xfrm>
            <a:off x="1617909" y="3921365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D304E94-BE47-EF5D-F269-E009ED765FBE}"/>
              </a:ext>
            </a:extLst>
          </p:cNvPr>
          <p:cNvSpPr/>
          <p:nvPr/>
        </p:nvSpPr>
        <p:spPr>
          <a:xfrm>
            <a:off x="2165230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C9E84E59-8504-E0EC-F9D0-88D24B1FEF92}"/>
              </a:ext>
            </a:extLst>
          </p:cNvPr>
          <p:cNvSpPr/>
          <p:nvPr/>
        </p:nvSpPr>
        <p:spPr>
          <a:xfrm>
            <a:off x="2712551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3D3A3636-CA55-DBBB-94EE-4A7E0799D907}"/>
              </a:ext>
            </a:extLst>
          </p:cNvPr>
          <p:cNvSpPr/>
          <p:nvPr/>
        </p:nvSpPr>
        <p:spPr>
          <a:xfrm>
            <a:off x="3259872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B8FFF7A-3E82-C919-3607-0F5F21B327BF}"/>
              </a:ext>
            </a:extLst>
          </p:cNvPr>
          <p:cNvSpPr/>
          <p:nvPr/>
        </p:nvSpPr>
        <p:spPr>
          <a:xfrm>
            <a:off x="3807193" y="3921365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B79929D-0C62-F039-87EA-FA0886EFC10A}"/>
              </a:ext>
            </a:extLst>
          </p:cNvPr>
          <p:cNvSpPr/>
          <p:nvPr/>
        </p:nvSpPr>
        <p:spPr>
          <a:xfrm>
            <a:off x="4354514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51EAD75-DA81-58DA-AFF6-9420D8915E22}"/>
              </a:ext>
            </a:extLst>
          </p:cNvPr>
          <p:cNvSpPr/>
          <p:nvPr/>
        </p:nvSpPr>
        <p:spPr>
          <a:xfrm>
            <a:off x="4901835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6969E91-F687-4FDF-CEE9-677A1F1C8DEF}"/>
              </a:ext>
            </a:extLst>
          </p:cNvPr>
          <p:cNvSpPr/>
          <p:nvPr/>
        </p:nvSpPr>
        <p:spPr>
          <a:xfrm>
            <a:off x="5449156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7A1B1B1-8AE9-A60E-B141-FBD531E03488}"/>
              </a:ext>
            </a:extLst>
          </p:cNvPr>
          <p:cNvSpPr/>
          <p:nvPr/>
        </p:nvSpPr>
        <p:spPr>
          <a:xfrm>
            <a:off x="1617909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85E051B-4673-9493-AF1B-CA2CD10D0B2C}"/>
              </a:ext>
            </a:extLst>
          </p:cNvPr>
          <p:cNvSpPr/>
          <p:nvPr/>
        </p:nvSpPr>
        <p:spPr>
          <a:xfrm>
            <a:off x="2165230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FFF34CBC-D0B0-2DC6-AFE8-B96BAB5CBF7F}"/>
              </a:ext>
            </a:extLst>
          </p:cNvPr>
          <p:cNvSpPr/>
          <p:nvPr/>
        </p:nvSpPr>
        <p:spPr>
          <a:xfrm>
            <a:off x="2712551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24FB8F2-41BD-08A2-18EB-23AB5615EE5D}"/>
              </a:ext>
            </a:extLst>
          </p:cNvPr>
          <p:cNvSpPr/>
          <p:nvPr/>
        </p:nvSpPr>
        <p:spPr>
          <a:xfrm>
            <a:off x="3259872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07C6746-1D2B-4F26-AA38-20C057FBF76D}"/>
              </a:ext>
            </a:extLst>
          </p:cNvPr>
          <p:cNvSpPr/>
          <p:nvPr/>
        </p:nvSpPr>
        <p:spPr>
          <a:xfrm>
            <a:off x="3807193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259F33C-A4D9-6D24-4DA9-7E4A6980D118}"/>
              </a:ext>
            </a:extLst>
          </p:cNvPr>
          <p:cNvSpPr/>
          <p:nvPr/>
        </p:nvSpPr>
        <p:spPr>
          <a:xfrm>
            <a:off x="4354514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B27F40-2E42-8BE3-BBED-24F1B86E9882}"/>
              </a:ext>
            </a:extLst>
          </p:cNvPr>
          <p:cNvSpPr/>
          <p:nvPr/>
        </p:nvSpPr>
        <p:spPr>
          <a:xfrm>
            <a:off x="4901835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9F94078-B9AD-4125-7E66-5E4D23B51164}"/>
              </a:ext>
            </a:extLst>
          </p:cNvPr>
          <p:cNvSpPr/>
          <p:nvPr/>
        </p:nvSpPr>
        <p:spPr>
          <a:xfrm>
            <a:off x="5449156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1B189FA-6977-EB5B-94E4-46585C4AE495}"/>
              </a:ext>
            </a:extLst>
          </p:cNvPr>
          <p:cNvSpPr/>
          <p:nvPr/>
        </p:nvSpPr>
        <p:spPr>
          <a:xfrm>
            <a:off x="1617909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EED588EC-0815-9F2E-6B38-0A95DB762BD9}"/>
              </a:ext>
            </a:extLst>
          </p:cNvPr>
          <p:cNvSpPr/>
          <p:nvPr/>
        </p:nvSpPr>
        <p:spPr>
          <a:xfrm>
            <a:off x="2165230" y="4293519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C1A0AF4-78FB-0B23-AE09-AEC8456B27DE}"/>
              </a:ext>
            </a:extLst>
          </p:cNvPr>
          <p:cNvSpPr/>
          <p:nvPr/>
        </p:nvSpPr>
        <p:spPr>
          <a:xfrm>
            <a:off x="2712551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A0885A50-EEAC-9051-372E-36B6F1803028}"/>
              </a:ext>
            </a:extLst>
          </p:cNvPr>
          <p:cNvSpPr/>
          <p:nvPr/>
        </p:nvSpPr>
        <p:spPr>
          <a:xfrm>
            <a:off x="3259872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2E27465-2C97-B4B2-8A0A-86685B1E7D1D}"/>
              </a:ext>
            </a:extLst>
          </p:cNvPr>
          <p:cNvSpPr/>
          <p:nvPr/>
        </p:nvSpPr>
        <p:spPr>
          <a:xfrm>
            <a:off x="3807193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99EE5960-4AD2-E045-6D0F-863F6F2194EF}"/>
              </a:ext>
            </a:extLst>
          </p:cNvPr>
          <p:cNvSpPr/>
          <p:nvPr/>
        </p:nvSpPr>
        <p:spPr>
          <a:xfrm>
            <a:off x="4354514" y="4293519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0E53D66-C52E-1DC3-FA81-EA3B19947F7E}"/>
              </a:ext>
            </a:extLst>
          </p:cNvPr>
          <p:cNvSpPr/>
          <p:nvPr/>
        </p:nvSpPr>
        <p:spPr>
          <a:xfrm>
            <a:off x="4901835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49E1816-26B2-FA01-0220-316859CB6CBE}"/>
              </a:ext>
            </a:extLst>
          </p:cNvPr>
          <p:cNvSpPr/>
          <p:nvPr/>
        </p:nvSpPr>
        <p:spPr>
          <a:xfrm>
            <a:off x="5449156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7157FAA5-E51B-807D-F9F3-98D740393867}"/>
              </a:ext>
            </a:extLst>
          </p:cNvPr>
          <p:cNvSpPr/>
          <p:nvPr/>
        </p:nvSpPr>
        <p:spPr>
          <a:xfrm>
            <a:off x="1617909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F0F985BE-6F42-FDD1-49FA-FC80723BBFC6}"/>
              </a:ext>
            </a:extLst>
          </p:cNvPr>
          <p:cNvSpPr/>
          <p:nvPr/>
        </p:nvSpPr>
        <p:spPr>
          <a:xfrm>
            <a:off x="2165230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EAC61C03-DD15-BC20-D71A-CD0A114A6D85}"/>
              </a:ext>
            </a:extLst>
          </p:cNvPr>
          <p:cNvSpPr/>
          <p:nvPr/>
        </p:nvSpPr>
        <p:spPr>
          <a:xfrm>
            <a:off x="2712551" y="4665673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1C6287E-4579-EBC3-45EE-9046E42B92D7}"/>
              </a:ext>
            </a:extLst>
          </p:cNvPr>
          <p:cNvSpPr/>
          <p:nvPr/>
        </p:nvSpPr>
        <p:spPr>
          <a:xfrm>
            <a:off x="3259872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0FA4550-A868-3E43-19CD-A7717E1337A8}"/>
              </a:ext>
            </a:extLst>
          </p:cNvPr>
          <p:cNvSpPr/>
          <p:nvPr/>
        </p:nvSpPr>
        <p:spPr>
          <a:xfrm>
            <a:off x="3807193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2F35739-A0CC-1CFE-D9C9-484A14DAADE1}"/>
              </a:ext>
            </a:extLst>
          </p:cNvPr>
          <p:cNvSpPr/>
          <p:nvPr/>
        </p:nvSpPr>
        <p:spPr>
          <a:xfrm>
            <a:off x="4354514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3CF7B4E-A269-592D-7975-5B26F5E17C58}"/>
              </a:ext>
            </a:extLst>
          </p:cNvPr>
          <p:cNvSpPr/>
          <p:nvPr/>
        </p:nvSpPr>
        <p:spPr>
          <a:xfrm>
            <a:off x="4901835" y="4665673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5C3BDD13-BE75-F33A-88DA-C811F105A5BC}"/>
              </a:ext>
            </a:extLst>
          </p:cNvPr>
          <p:cNvSpPr/>
          <p:nvPr/>
        </p:nvSpPr>
        <p:spPr>
          <a:xfrm>
            <a:off x="5449156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0C30346A-80FD-8D3D-1590-187E4EB83DEE}"/>
              </a:ext>
            </a:extLst>
          </p:cNvPr>
          <p:cNvSpPr/>
          <p:nvPr/>
        </p:nvSpPr>
        <p:spPr>
          <a:xfrm>
            <a:off x="1617909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A885C8E-8222-E5B8-11EA-7AC6142C3437}"/>
              </a:ext>
            </a:extLst>
          </p:cNvPr>
          <p:cNvSpPr/>
          <p:nvPr/>
        </p:nvSpPr>
        <p:spPr>
          <a:xfrm>
            <a:off x="2165230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7C2A90B-1228-DF85-D6E5-F99CF9F18C9D}"/>
              </a:ext>
            </a:extLst>
          </p:cNvPr>
          <p:cNvSpPr/>
          <p:nvPr/>
        </p:nvSpPr>
        <p:spPr>
          <a:xfrm>
            <a:off x="2712551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1125B16-867C-D207-9505-DA044B35D904}"/>
              </a:ext>
            </a:extLst>
          </p:cNvPr>
          <p:cNvSpPr/>
          <p:nvPr/>
        </p:nvSpPr>
        <p:spPr>
          <a:xfrm>
            <a:off x="3259872" y="503782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FD30078C-1D2B-0A0A-EB0E-4190ACF34CE4}"/>
              </a:ext>
            </a:extLst>
          </p:cNvPr>
          <p:cNvSpPr/>
          <p:nvPr/>
        </p:nvSpPr>
        <p:spPr>
          <a:xfrm>
            <a:off x="3807193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BCB49C7-C2EB-84AE-3F97-A3B6B7FC0D35}"/>
              </a:ext>
            </a:extLst>
          </p:cNvPr>
          <p:cNvSpPr/>
          <p:nvPr/>
        </p:nvSpPr>
        <p:spPr>
          <a:xfrm>
            <a:off x="4354514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972EA68-BC26-2677-4970-104E46E4235F}"/>
              </a:ext>
            </a:extLst>
          </p:cNvPr>
          <p:cNvSpPr/>
          <p:nvPr/>
        </p:nvSpPr>
        <p:spPr>
          <a:xfrm>
            <a:off x="4901835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CA7213C-AEF3-41D2-92DA-D6C5F332B9BC}"/>
              </a:ext>
            </a:extLst>
          </p:cNvPr>
          <p:cNvSpPr/>
          <p:nvPr/>
        </p:nvSpPr>
        <p:spPr>
          <a:xfrm>
            <a:off x="5449156" y="503782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E2CE121-C1CA-2E55-3DD9-651B9D6C5FAA}"/>
              </a:ext>
            </a:extLst>
          </p:cNvPr>
          <p:cNvSpPr/>
          <p:nvPr/>
        </p:nvSpPr>
        <p:spPr>
          <a:xfrm>
            <a:off x="1070588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D8B595E-05B7-F5CD-0B1F-804E105E1E64}"/>
              </a:ext>
            </a:extLst>
          </p:cNvPr>
          <p:cNvSpPr/>
          <p:nvPr/>
        </p:nvSpPr>
        <p:spPr>
          <a:xfrm>
            <a:off x="1070588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2578926B-5B53-96C8-9E24-16DB354640D2}"/>
              </a:ext>
            </a:extLst>
          </p:cNvPr>
          <p:cNvSpPr/>
          <p:nvPr/>
        </p:nvSpPr>
        <p:spPr>
          <a:xfrm>
            <a:off x="1070588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45D77447-042E-5BD2-ED80-614CC3967AE3}"/>
              </a:ext>
            </a:extLst>
          </p:cNvPr>
          <p:cNvSpPr/>
          <p:nvPr/>
        </p:nvSpPr>
        <p:spPr>
          <a:xfrm>
            <a:off x="1070588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515EA3D7-E202-C5F9-5292-456ABED1D424}"/>
              </a:ext>
            </a:extLst>
          </p:cNvPr>
          <p:cNvCxnSpPr>
            <a:cxnSpLocks/>
            <a:stCxn id="2" idx="0"/>
            <a:endCxn id="59" idx="0"/>
          </p:cNvCxnSpPr>
          <p:nvPr/>
        </p:nvCxnSpPr>
        <p:spPr>
          <a:xfrm>
            <a:off x="1891570" y="1413514"/>
            <a:ext cx="0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2AC628B8-E37E-41E6-74C5-AC1B4C5BFA84}"/>
              </a:ext>
            </a:extLst>
          </p:cNvPr>
          <p:cNvCxnSpPr>
            <a:cxnSpLocks/>
            <a:stCxn id="20" idx="2"/>
            <a:endCxn id="76" idx="0"/>
          </p:cNvCxnSpPr>
          <p:nvPr/>
        </p:nvCxnSpPr>
        <p:spPr>
          <a:xfrm>
            <a:off x="2438891" y="1413514"/>
            <a:ext cx="0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D229D648-029D-94F6-2723-9903E1582C14}"/>
              </a:ext>
            </a:extLst>
          </p:cNvPr>
          <p:cNvCxnSpPr>
            <a:cxnSpLocks/>
            <a:stCxn id="22" idx="2"/>
            <a:endCxn id="63" idx="0"/>
          </p:cNvCxnSpPr>
          <p:nvPr/>
        </p:nvCxnSpPr>
        <p:spPr>
          <a:xfrm>
            <a:off x="2986212" y="1413514"/>
            <a:ext cx="1094642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DB71EFA5-F605-FDAA-1FF0-73246BC9EE3B}"/>
              </a:ext>
            </a:extLst>
          </p:cNvPr>
          <p:cNvCxnSpPr>
            <a:cxnSpLocks/>
            <a:stCxn id="6" idx="0"/>
            <a:endCxn id="80" idx="0"/>
          </p:cNvCxnSpPr>
          <p:nvPr/>
        </p:nvCxnSpPr>
        <p:spPr>
          <a:xfrm>
            <a:off x="3533533" y="1413514"/>
            <a:ext cx="1094642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59FA7A37-ECA9-953D-3E4B-6F20AA66E76D}"/>
              </a:ext>
            </a:extLst>
          </p:cNvPr>
          <p:cNvCxnSpPr>
            <a:cxnSpLocks/>
            <a:stCxn id="25" idx="2"/>
            <a:endCxn id="85" idx="0"/>
          </p:cNvCxnSpPr>
          <p:nvPr/>
        </p:nvCxnSpPr>
        <p:spPr>
          <a:xfrm flipH="1">
            <a:off x="2986212" y="1413514"/>
            <a:ext cx="1094642" cy="32521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8E61C54C-F5B7-E619-5EEB-913208AE34C8}"/>
              </a:ext>
            </a:extLst>
          </p:cNvPr>
          <p:cNvCxnSpPr>
            <a:cxnSpLocks/>
            <a:stCxn id="28" idx="2"/>
            <a:endCxn id="86" idx="2"/>
          </p:cNvCxnSpPr>
          <p:nvPr/>
        </p:nvCxnSpPr>
        <p:spPr>
          <a:xfrm flipH="1">
            <a:off x="3533533" y="1413514"/>
            <a:ext cx="1094642" cy="36243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4BFD0F8D-0F81-C98F-BC17-7EA58C76ED08}"/>
              </a:ext>
            </a:extLst>
          </p:cNvPr>
          <p:cNvCxnSpPr>
            <a:cxnSpLocks/>
            <a:stCxn id="29" idx="2"/>
            <a:endCxn id="89" idx="0"/>
          </p:cNvCxnSpPr>
          <p:nvPr/>
        </p:nvCxnSpPr>
        <p:spPr>
          <a:xfrm>
            <a:off x="5175496" y="1413514"/>
            <a:ext cx="0" cy="32521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141BFDE8-E136-7DD3-F2BD-8FDD391C0B02}"/>
              </a:ext>
            </a:extLst>
          </p:cNvPr>
          <p:cNvCxnSpPr>
            <a:cxnSpLocks/>
            <a:stCxn id="10" idx="0"/>
            <a:endCxn id="98" idx="0"/>
          </p:cNvCxnSpPr>
          <p:nvPr/>
        </p:nvCxnSpPr>
        <p:spPr>
          <a:xfrm>
            <a:off x="5722817" y="1413514"/>
            <a:ext cx="0" cy="36243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>
            <a:extLst>
              <a:ext uri="{FF2B5EF4-FFF2-40B4-BE49-F238E27FC236}">
                <a16:creationId xmlns:a16="http://schemas.microsoft.com/office/drawing/2014/main" id="{66D2EAC5-BD69-FAAF-920B-065FEC51D33C}"/>
              </a:ext>
            </a:extLst>
          </p:cNvPr>
          <p:cNvSpPr/>
          <p:nvPr/>
        </p:nvSpPr>
        <p:spPr>
          <a:xfrm>
            <a:off x="7228867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2DD03B0-B4F6-F836-A537-F7A756E8A1E3}"/>
              </a:ext>
            </a:extLst>
          </p:cNvPr>
          <p:cNvSpPr/>
          <p:nvPr/>
        </p:nvSpPr>
        <p:spPr>
          <a:xfrm>
            <a:off x="7776188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229A58CB-32CF-3A6F-6A84-16740E3806C5}"/>
              </a:ext>
            </a:extLst>
          </p:cNvPr>
          <p:cNvSpPr/>
          <p:nvPr/>
        </p:nvSpPr>
        <p:spPr>
          <a:xfrm>
            <a:off x="8323509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B4E72B0-5652-81A4-8453-C0B552B96766}"/>
              </a:ext>
            </a:extLst>
          </p:cNvPr>
          <p:cNvSpPr/>
          <p:nvPr/>
        </p:nvSpPr>
        <p:spPr>
          <a:xfrm>
            <a:off x="8870830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DC055603-322C-4091-D0D1-C3DD56828E1F}"/>
              </a:ext>
            </a:extLst>
          </p:cNvPr>
          <p:cNvSpPr/>
          <p:nvPr/>
        </p:nvSpPr>
        <p:spPr>
          <a:xfrm>
            <a:off x="9418151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1A29430-E975-5D4C-40F4-33531BE52F55}"/>
              </a:ext>
            </a:extLst>
          </p:cNvPr>
          <p:cNvSpPr/>
          <p:nvPr/>
        </p:nvSpPr>
        <p:spPr>
          <a:xfrm>
            <a:off x="9965472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997B1E0-146A-5CB5-D1B1-C122EAE4DEC1}"/>
              </a:ext>
            </a:extLst>
          </p:cNvPr>
          <p:cNvSpPr/>
          <p:nvPr/>
        </p:nvSpPr>
        <p:spPr>
          <a:xfrm>
            <a:off x="10512793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A4A2B2E-E693-F595-FA59-B129DF4F0D16}"/>
              </a:ext>
            </a:extLst>
          </p:cNvPr>
          <p:cNvSpPr/>
          <p:nvPr/>
        </p:nvSpPr>
        <p:spPr>
          <a:xfrm>
            <a:off x="11060114" y="141351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4CE2E40-628F-9BAD-76B6-ABCC12E60CD7}"/>
              </a:ext>
            </a:extLst>
          </p:cNvPr>
          <p:cNvSpPr/>
          <p:nvPr/>
        </p:nvSpPr>
        <p:spPr>
          <a:xfrm>
            <a:off x="7228867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74806F2-3FDE-E1F4-6334-BEA71849BF03}"/>
              </a:ext>
            </a:extLst>
          </p:cNvPr>
          <p:cNvSpPr/>
          <p:nvPr/>
        </p:nvSpPr>
        <p:spPr>
          <a:xfrm>
            <a:off x="7776188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5DC5C29-E4C9-EC1C-23BF-A04F7B8644D9}"/>
              </a:ext>
            </a:extLst>
          </p:cNvPr>
          <p:cNvSpPr/>
          <p:nvPr/>
        </p:nvSpPr>
        <p:spPr>
          <a:xfrm>
            <a:off x="8323509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71FF015-02C9-9EF2-EDAC-9E5790155181}"/>
              </a:ext>
            </a:extLst>
          </p:cNvPr>
          <p:cNvSpPr/>
          <p:nvPr/>
        </p:nvSpPr>
        <p:spPr>
          <a:xfrm>
            <a:off x="8870830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9DF5886-6684-D799-1CFB-F3D9C7CE4A2A}"/>
              </a:ext>
            </a:extLst>
          </p:cNvPr>
          <p:cNvSpPr/>
          <p:nvPr/>
        </p:nvSpPr>
        <p:spPr>
          <a:xfrm>
            <a:off x="9418151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423CF2C2-B6C6-3BBA-B0E1-FB64AA404838}"/>
              </a:ext>
            </a:extLst>
          </p:cNvPr>
          <p:cNvSpPr/>
          <p:nvPr/>
        </p:nvSpPr>
        <p:spPr>
          <a:xfrm>
            <a:off x="9965472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E5A4CF7-012C-258D-084B-65813F2F04D0}"/>
              </a:ext>
            </a:extLst>
          </p:cNvPr>
          <p:cNvSpPr/>
          <p:nvPr/>
        </p:nvSpPr>
        <p:spPr>
          <a:xfrm>
            <a:off x="10512793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3CE63958-F424-8B8C-C8BF-21B328A72D30}"/>
              </a:ext>
            </a:extLst>
          </p:cNvPr>
          <p:cNvSpPr/>
          <p:nvPr/>
        </p:nvSpPr>
        <p:spPr>
          <a:xfrm>
            <a:off x="11060114" y="104136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59642AC4-3A93-0CDF-1A94-9F9824DBA88E}"/>
              </a:ext>
            </a:extLst>
          </p:cNvPr>
          <p:cNvSpPr/>
          <p:nvPr/>
        </p:nvSpPr>
        <p:spPr>
          <a:xfrm>
            <a:off x="7228867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A95960D-D39C-7DFC-DBCB-043B3A7E75C8}"/>
              </a:ext>
            </a:extLst>
          </p:cNvPr>
          <p:cNvSpPr/>
          <p:nvPr/>
        </p:nvSpPr>
        <p:spPr>
          <a:xfrm>
            <a:off x="7776188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3E76F2D-AF01-480C-7AA1-484AA8F9F99C}"/>
              </a:ext>
            </a:extLst>
          </p:cNvPr>
          <p:cNvSpPr/>
          <p:nvPr/>
        </p:nvSpPr>
        <p:spPr>
          <a:xfrm>
            <a:off x="8323509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22A58E3-D331-7F66-5B2A-FFAD58A234B5}"/>
              </a:ext>
            </a:extLst>
          </p:cNvPr>
          <p:cNvSpPr/>
          <p:nvPr/>
        </p:nvSpPr>
        <p:spPr>
          <a:xfrm>
            <a:off x="8870830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F78E10A-14E7-E96E-1E02-79728927989F}"/>
              </a:ext>
            </a:extLst>
          </p:cNvPr>
          <p:cNvSpPr/>
          <p:nvPr/>
        </p:nvSpPr>
        <p:spPr>
          <a:xfrm>
            <a:off x="9418151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C7F74F3-2094-6CE7-9309-11C3B2F36A3C}"/>
              </a:ext>
            </a:extLst>
          </p:cNvPr>
          <p:cNvSpPr/>
          <p:nvPr/>
        </p:nvSpPr>
        <p:spPr>
          <a:xfrm>
            <a:off x="9965472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14E87BF-B977-B871-3C64-D5B50410FF2B}"/>
              </a:ext>
            </a:extLst>
          </p:cNvPr>
          <p:cNvSpPr/>
          <p:nvPr/>
        </p:nvSpPr>
        <p:spPr>
          <a:xfrm>
            <a:off x="10512793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026F1F27-A2E3-E551-231B-979AC85BF6BC}"/>
              </a:ext>
            </a:extLst>
          </p:cNvPr>
          <p:cNvSpPr/>
          <p:nvPr/>
        </p:nvSpPr>
        <p:spPr>
          <a:xfrm>
            <a:off x="11060114" y="178566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224FA1C9-D5EA-0ECD-93AB-4FE5DEB15A98}"/>
              </a:ext>
            </a:extLst>
          </p:cNvPr>
          <p:cNvSpPr/>
          <p:nvPr/>
        </p:nvSpPr>
        <p:spPr>
          <a:xfrm>
            <a:off x="7228867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5CF5B521-3373-CD5B-C829-346F1119EF46}"/>
              </a:ext>
            </a:extLst>
          </p:cNvPr>
          <p:cNvSpPr/>
          <p:nvPr/>
        </p:nvSpPr>
        <p:spPr>
          <a:xfrm>
            <a:off x="7776188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C9F354B8-44D3-6F92-A1EA-75A88AB6F510}"/>
              </a:ext>
            </a:extLst>
          </p:cNvPr>
          <p:cNvSpPr/>
          <p:nvPr/>
        </p:nvSpPr>
        <p:spPr>
          <a:xfrm>
            <a:off x="8323509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B09EC35-A44E-BA60-D840-69AEB8CC0D4E}"/>
              </a:ext>
            </a:extLst>
          </p:cNvPr>
          <p:cNvSpPr/>
          <p:nvPr/>
        </p:nvSpPr>
        <p:spPr>
          <a:xfrm>
            <a:off x="8870830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7D4BF383-3107-F72E-D237-6CFB186D7A98}"/>
              </a:ext>
            </a:extLst>
          </p:cNvPr>
          <p:cNvSpPr/>
          <p:nvPr/>
        </p:nvSpPr>
        <p:spPr>
          <a:xfrm>
            <a:off x="9418151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8E4E81DD-2FE8-8B4A-24B9-AB69B363F4B6}"/>
              </a:ext>
            </a:extLst>
          </p:cNvPr>
          <p:cNvSpPr/>
          <p:nvPr/>
        </p:nvSpPr>
        <p:spPr>
          <a:xfrm>
            <a:off x="9965472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80969120-4C91-07A9-82B3-5667FF147697}"/>
              </a:ext>
            </a:extLst>
          </p:cNvPr>
          <p:cNvSpPr/>
          <p:nvPr/>
        </p:nvSpPr>
        <p:spPr>
          <a:xfrm>
            <a:off x="10512793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101021A2-5F1A-98C6-4F9B-B238D835521E}"/>
              </a:ext>
            </a:extLst>
          </p:cNvPr>
          <p:cNvSpPr/>
          <p:nvPr/>
        </p:nvSpPr>
        <p:spPr>
          <a:xfrm>
            <a:off x="11060114" y="21578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EA81E679-900E-CB5E-FC95-0AD941CBE53B}"/>
              </a:ext>
            </a:extLst>
          </p:cNvPr>
          <p:cNvSpPr/>
          <p:nvPr/>
        </p:nvSpPr>
        <p:spPr>
          <a:xfrm>
            <a:off x="7228867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F93127F8-B7D5-EA15-BDD6-22399E763AB8}"/>
              </a:ext>
            </a:extLst>
          </p:cNvPr>
          <p:cNvSpPr/>
          <p:nvPr/>
        </p:nvSpPr>
        <p:spPr>
          <a:xfrm>
            <a:off x="7776188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6C470770-B135-DA20-E544-8AB9E606AFBF}"/>
              </a:ext>
            </a:extLst>
          </p:cNvPr>
          <p:cNvSpPr/>
          <p:nvPr/>
        </p:nvSpPr>
        <p:spPr>
          <a:xfrm>
            <a:off x="8323509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60E9D1AB-DF07-2DE7-A48B-D5C7264A85B2}"/>
              </a:ext>
            </a:extLst>
          </p:cNvPr>
          <p:cNvSpPr/>
          <p:nvPr/>
        </p:nvSpPr>
        <p:spPr>
          <a:xfrm>
            <a:off x="8870830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A3D3911-593B-937B-A2BD-4F0BF5373B15}"/>
              </a:ext>
            </a:extLst>
          </p:cNvPr>
          <p:cNvSpPr/>
          <p:nvPr/>
        </p:nvSpPr>
        <p:spPr>
          <a:xfrm>
            <a:off x="9418151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48896100-E27F-6A38-108D-F730CC3745B6}"/>
              </a:ext>
            </a:extLst>
          </p:cNvPr>
          <p:cNvSpPr/>
          <p:nvPr/>
        </p:nvSpPr>
        <p:spPr>
          <a:xfrm>
            <a:off x="9965472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C94E156-C5CB-4E24-CDF1-3048E22BA88E}"/>
              </a:ext>
            </a:extLst>
          </p:cNvPr>
          <p:cNvSpPr/>
          <p:nvPr/>
        </p:nvSpPr>
        <p:spPr>
          <a:xfrm>
            <a:off x="10512793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ABEA3945-D187-99EB-8E90-2BE6E969B7F8}"/>
              </a:ext>
            </a:extLst>
          </p:cNvPr>
          <p:cNvSpPr/>
          <p:nvPr/>
        </p:nvSpPr>
        <p:spPr>
          <a:xfrm>
            <a:off x="11060114" y="25299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32EB297-2EF1-6BF8-8AC1-2BEC27FF6F3D}"/>
              </a:ext>
            </a:extLst>
          </p:cNvPr>
          <p:cNvSpPr/>
          <p:nvPr/>
        </p:nvSpPr>
        <p:spPr>
          <a:xfrm>
            <a:off x="6681546" y="14135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4D0A06F8-5530-9932-F000-CC6C7DC5AB9F}"/>
              </a:ext>
            </a:extLst>
          </p:cNvPr>
          <p:cNvSpPr/>
          <p:nvPr/>
        </p:nvSpPr>
        <p:spPr>
          <a:xfrm>
            <a:off x="6681546" y="17856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E47CDC11-A251-C5E9-893A-99729760D3C6}"/>
              </a:ext>
            </a:extLst>
          </p:cNvPr>
          <p:cNvSpPr/>
          <p:nvPr/>
        </p:nvSpPr>
        <p:spPr>
          <a:xfrm>
            <a:off x="6681546" y="21578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6673B74A-0212-82C8-6272-2B4AE4B67148}"/>
              </a:ext>
            </a:extLst>
          </p:cNvPr>
          <p:cNvSpPr/>
          <p:nvPr/>
        </p:nvSpPr>
        <p:spPr>
          <a:xfrm>
            <a:off x="6681546" y="25299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E76F89DA-105C-02E7-7796-CC8E27A5C8D4}"/>
              </a:ext>
            </a:extLst>
          </p:cNvPr>
          <p:cNvSpPr/>
          <p:nvPr/>
        </p:nvSpPr>
        <p:spPr>
          <a:xfrm>
            <a:off x="7776188" y="3921365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DEF045CC-DA5B-4546-3525-6689D4EA752D}"/>
              </a:ext>
            </a:extLst>
          </p:cNvPr>
          <p:cNvSpPr/>
          <p:nvPr/>
        </p:nvSpPr>
        <p:spPr>
          <a:xfrm>
            <a:off x="8323509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A3CC46EB-EC5B-2EA2-0391-CFE7E1AB1B67}"/>
              </a:ext>
            </a:extLst>
          </p:cNvPr>
          <p:cNvSpPr/>
          <p:nvPr/>
        </p:nvSpPr>
        <p:spPr>
          <a:xfrm>
            <a:off x="8870830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DE92FCC-928D-FF5B-CA6F-A690E8893279}"/>
              </a:ext>
            </a:extLst>
          </p:cNvPr>
          <p:cNvSpPr/>
          <p:nvPr/>
        </p:nvSpPr>
        <p:spPr>
          <a:xfrm>
            <a:off x="9418151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0F6539A6-7FA2-EA9B-73FC-42C41C1D9D79}"/>
              </a:ext>
            </a:extLst>
          </p:cNvPr>
          <p:cNvSpPr/>
          <p:nvPr/>
        </p:nvSpPr>
        <p:spPr>
          <a:xfrm>
            <a:off x="9965472" y="3921365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C6C70494-F9F3-E836-5B33-38A7F84BE0E5}"/>
              </a:ext>
            </a:extLst>
          </p:cNvPr>
          <p:cNvSpPr/>
          <p:nvPr/>
        </p:nvSpPr>
        <p:spPr>
          <a:xfrm>
            <a:off x="10512793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116760FE-11F6-2B37-E163-6B58F5B79ADE}"/>
              </a:ext>
            </a:extLst>
          </p:cNvPr>
          <p:cNvSpPr/>
          <p:nvPr/>
        </p:nvSpPr>
        <p:spPr>
          <a:xfrm>
            <a:off x="11060114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9B3192CC-E12A-C38C-061F-656DEAB72641}"/>
              </a:ext>
            </a:extLst>
          </p:cNvPr>
          <p:cNvSpPr/>
          <p:nvPr/>
        </p:nvSpPr>
        <p:spPr>
          <a:xfrm>
            <a:off x="7228867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4378A42-8EB0-40AD-AC11-7111EBF9F253}"/>
              </a:ext>
            </a:extLst>
          </p:cNvPr>
          <p:cNvSpPr/>
          <p:nvPr/>
        </p:nvSpPr>
        <p:spPr>
          <a:xfrm>
            <a:off x="7776188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7270BDB-FE97-35DA-215F-0E3C9F2ED689}"/>
              </a:ext>
            </a:extLst>
          </p:cNvPr>
          <p:cNvSpPr/>
          <p:nvPr/>
        </p:nvSpPr>
        <p:spPr>
          <a:xfrm>
            <a:off x="8323509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021643DE-92E1-B7FE-2D88-E6A593FB010F}"/>
              </a:ext>
            </a:extLst>
          </p:cNvPr>
          <p:cNvSpPr/>
          <p:nvPr/>
        </p:nvSpPr>
        <p:spPr>
          <a:xfrm>
            <a:off x="8870830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9F71E96D-C161-0778-718B-B8AE4B06BA87}"/>
              </a:ext>
            </a:extLst>
          </p:cNvPr>
          <p:cNvSpPr/>
          <p:nvPr/>
        </p:nvSpPr>
        <p:spPr>
          <a:xfrm>
            <a:off x="9418151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2B191B3B-01ED-C06A-F5A2-1B882BDD10D1}"/>
              </a:ext>
            </a:extLst>
          </p:cNvPr>
          <p:cNvSpPr/>
          <p:nvPr/>
        </p:nvSpPr>
        <p:spPr>
          <a:xfrm>
            <a:off x="9965472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93289B74-C38C-5FAA-8556-7F4C41F2003B}"/>
              </a:ext>
            </a:extLst>
          </p:cNvPr>
          <p:cNvSpPr/>
          <p:nvPr/>
        </p:nvSpPr>
        <p:spPr>
          <a:xfrm>
            <a:off x="10512793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00079B8-8DB6-F523-CBB7-7D729D85C1CE}"/>
              </a:ext>
            </a:extLst>
          </p:cNvPr>
          <p:cNvSpPr/>
          <p:nvPr/>
        </p:nvSpPr>
        <p:spPr>
          <a:xfrm>
            <a:off x="11060114" y="354921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5EAF683F-E89A-B7CA-4BE9-1F535B73DCE1}"/>
              </a:ext>
            </a:extLst>
          </p:cNvPr>
          <p:cNvSpPr/>
          <p:nvPr/>
        </p:nvSpPr>
        <p:spPr>
          <a:xfrm>
            <a:off x="7228867" y="4293519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F5D2B791-B9DF-2625-6C81-84462B8BEC1E}"/>
              </a:ext>
            </a:extLst>
          </p:cNvPr>
          <p:cNvSpPr/>
          <p:nvPr/>
        </p:nvSpPr>
        <p:spPr>
          <a:xfrm>
            <a:off x="7776188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C00F3D17-4FA2-C9B1-9AA9-835160EDBF6D}"/>
              </a:ext>
            </a:extLst>
          </p:cNvPr>
          <p:cNvSpPr/>
          <p:nvPr/>
        </p:nvSpPr>
        <p:spPr>
          <a:xfrm>
            <a:off x="8323509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9F711882-115E-9CD0-DC96-A325CF924B76}"/>
              </a:ext>
            </a:extLst>
          </p:cNvPr>
          <p:cNvSpPr/>
          <p:nvPr/>
        </p:nvSpPr>
        <p:spPr>
          <a:xfrm>
            <a:off x="8870830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2524F714-0FA6-E24A-A5EA-2FA14A6DA3B5}"/>
              </a:ext>
            </a:extLst>
          </p:cNvPr>
          <p:cNvSpPr/>
          <p:nvPr/>
        </p:nvSpPr>
        <p:spPr>
          <a:xfrm>
            <a:off x="9418151" y="4293519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767F739E-55AB-38F6-D79E-C554E71E967F}"/>
              </a:ext>
            </a:extLst>
          </p:cNvPr>
          <p:cNvSpPr/>
          <p:nvPr/>
        </p:nvSpPr>
        <p:spPr>
          <a:xfrm>
            <a:off x="9965472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C5F07554-0FE8-F620-A839-A16D9870B420}"/>
              </a:ext>
            </a:extLst>
          </p:cNvPr>
          <p:cNvSpPr/>
          <p:nvPr/>
        </p:nvSpPr>
        <p:spPr>
          <a:xfrm>
            <a:off x="10512793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矩形 204">
            <a:extLst>
              <a:ext uri="{FF2B5EF4-FFF2-40B4-BE49-F238E27FC236}">
                <a16:creationId xmlns:a16="http://schemas.microsoft.com/office/drawing/2014/main" id="{2FC519A6-BA56-2DB1-5791-24312B32E964}"/>
              </a:ext>
            </a:extLst>
          </p:cNvPr>
          <p:cNvSpPr/>
          <p:nvPr/>
        </p:nvSpPr>
        <p:spPr>
          <a:xfrm>
            <a:off x="11060114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10D84F39-D69A-755B-A49F-38B92D0F45E1}"/>
              </a:ext>
            </a:extLst>
          </p:cNvPr>
          <p:cNvSpPr/>
          <p:nvPr/>
        </p:nvSpPr>
        <p:spPr>
          <a:xfrm>
            <a:off x="7228867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D0EF26C7-0F05-2BAE-4A85-5147B91177D7}"/>
              </a:ext>
            </a:extLst>
          </p:cNvPr>
          <p:cNvSpPr/>
          <p:nvPr/>
        </p:nvSpPr>
        <p:spPr>
          <a:xfrm>
            <a:off x="7776188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43675264-1529-564F-040C-BD136C86CF3E}"/>
              </a:ext>
            </a:extLst>
          </p:cNvPr>
          <p:cNvSpPr/>
          <p:nvPr/>
        </p:nvSpPr>
        <p:spPr>
          <a:xfrm>
            <a:off x="8323509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9" name="矩形 208">
            <a:extLst>
              <a:ext uri="{FF2B5EF4-FFF2-40B4-BE49-F238E27FC236}">
                <a16:creationId xmlns:a16="http://schemas.microsoft.com/office/drawing/2014/main" id="{1266382D-34B6-8DE2-18FC-54771A461996}"/>
              </a:ext>
            </a:extLst>
          </p:cNvPr>
          <p:cNvSpPr/>
          <p:nvPr/>
        </p:nvSpPr>
        <p:spPr>
          <a:xfrm>
            <a:off x="8870830" y="4665673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00C0E692-3B0D-C575-64B8-5600556B46BD}"/>
              </a:ext>
            </a:extLst>
          </p:cNvPr>
          <p:cNvSpPr/>
          <p:nvPr/>
        </p:nvSpPr>
        <p:spPr>
          <a:xfrm>
            <a:off x="9418151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83C5AB02-9EA2-77EB-3541-ACF85A5B66C8}"/>
              </a:ext>
            </a:extLst>
          </p:cNvPr>
          <p:cNvSpPr/>
          <p:nvPr/>
        </p:nvSpPr>
        <p:spPr>
          <a:xfrm>
            <a:off x="9965472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A6DB3DAD-04B6-7DDB-C0B6-255763516642}"/>
              </a:ext>
            </a:extLst>
          </p:cNvPr>
          <p:cNvSpPr/>
          <p:nvPr/>
        </p:nvSpPr>
        <p:spPr>
          <a:xfrm>
            <a:off x="10512793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EBDBB11E-916A-BF3A-3703-0651AD45D0FC}"/>
              </a:ext>
            </a:extLst>
          </p:cNvPr>
          <p:cNvSpPr/>
          <p:nvPr/>
        </p:nvSpPr>
        <p:spPr>
          <a:xfrm>
            <a:off x="11060114" y="4665673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45A28EE9-AA33-E3B0-02F8-359BEBE80233}"/>
              </a:ext>
            </a:extLst>
          </p:cNvPr>
          <p:cNvSpPr/>
          <p:nvPr/>
        </p:nvSpPr>
        <p:spPr>
          <a:xfrm>
            <a:off x="7228867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6A22D740-0303-85D9-CE32-CC5262D53464}"/>
              </a:ext>
            </a:extLst>
          </p:cNvPr>
          <p:cNvSpPr/>
          <p:nvPr/>
        </p:nvSpPr>
        <p:spPr>
          <a:xfrm>
            <a:off x="7776188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D676B174-1DB1-40B9-31BF-29D5D33155C0}"/>
              </a:ext>
            </a:extLst>
          </p:cNvPr>
          <p:cNvSpPr/>
          <p:nvPr/>
        </p:nvSpPr>
        <p:spPr>
          <a:xfrm>
            <a:off x="8323509" y="5037827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41272BC3-4D9D-5D00-FD9C-6C6DAD29044B}"/>
              </a:ext>
            </a:extLst>
          </p:cNvPr>
          <p:cNvSpPr/>
          <p:nvPr/>
        </p:nvSpPr>
        <p:spPr>
          <a:xfrm>
            <a:off x="8870830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2DFFF3E0-267A-E8CA-F4ED-809CB1733962}"/>
              </a:ext>
            </a:extLst>
          </p:cNvPr>
          <p:cNvSpPr/>
          <p:nvPr/>
        </p:nvSpPr>
        <p:spPr>
          <a:xfrm>
            <a:off x="9418151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2CEB77AD-0DAC-53DC-53F6-7E6B0846C461}"/>
              </a:ext>
            </a:extLst>
          </p:cNvPr>
          <p:cNvSpPr/>
          <p:nvPr/>
        </p:nvSpPr>
        <p:spPr>
          <a:xfrm>
            <a:off x="9965472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2A0FA16A-411C-3BB7-B7BB-703E0E78F7C0}"/>
              </a:ext>
            </a:extLst>
          </p:cNvPr>
          <p:cNvSpPr/>
          <p:nvPr/>
        </p:nvSpPr>
        <p:spPr>
          <a:xfrm>
            <a:off x="10512793" y="5037827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DE387971-7C77-6452-1AF6-78E15D8D472C}"/>
              </a:ext>
            </a:extLst>
          </p:cNvPr>
          <p:cNvSpPr/>
          <p:nvPr/>
        </p:nvSpPr>
        <p:spPr>
          <a:xfrm>
            <a:off x="11060114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AA6D60B2-936D-BA2D-8FF0-4EBAF30AA8B4}"/>
              </a:ext>
            </a:extLst>
          </p:cNvPr>
          <p:cNvSpPr/>
          <p:nvPr/>
        </p:nvSpPr>
        <p:spPr>
          <a:xfrm>
            <a:off x="6681546" y="392136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626C70B-E57E-9EFB-55FB-24CEFB9B8CC0}"/>
              </a:ext>
            </a:extLst>
          </p:cNvPr>
          <p:cNvSpPr/>
          <p:nvPr/>
        </p:nvSpPr>
        <p:spPr>
          <a:xfrm>
            <a:off x="6681546" y="429351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00859CF4-BAAC-69CE-BF3F-FBC5D173B0D7}"/>
              </a:ext>
            </a:extLst>
          </p:cNvPr>
          <p:cNvSpPr/>
          <p:nvPr/>
        </p:nvSpPr>
        <p:spPr>
          <a:xfrm>
            <a:off x="6681546" y="466567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0105D41E-C2D5-991F-0A53-8EFC6BC99A39}"/>
              </a:ext>
            </a:extLst>
          </p:cNvPr>
          <p:cNvSpPr/>
          <p:nvPr/>
        </p:nvSpPr>
        <p:spPr>
          <a:xfrm>
            <a:off x="6681546" y="503782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4BCDD81E-70D8-23DE-E3A9-36F9EE7448F5}"/>
              </a:ext>
            </a:extLst>
          </p:cNvPr>
          <p:cNvCxnSpPr>
            <a:cxnSpLocks/>
            <a:stCxn id="153" idx="0"/>
            <a:endCxn id="183" idx="0"/>
          </p:cNvCxnSpPr>
          <p:nvPr/>
        </p:nvCxnSpPr>
        <p:spPr>
          <a:xfrm>
            <a:off x="7502528" y="1785668"/>
            <a:ext cx="547321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9C70C226-4034-3C2B-D53A-4FBC3BBC7193}"/>
              </a:ext>
            </a:extLst>
          </p:cNvPr>
          <p:cNvCxnSpPr>
            <a:cxnSpLocks/>
            <a:stCxn id="154" idx="0"/>
            <a:endCxn id="198" idx="0"/>
          </p:cNvCxnSpPr>
          <p:nvPr/>
        </p:nvCxnSpPr>
        <p:spPr>
          <a:xfrm flipH="1">
            <a:off x="7502528" y="1785668"/>
            <a:ext cx="547321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线箭头连接符 227">
            <a:extLst>
              <a:ext uri="{FF2B5EF4-FFF2-40B4-BE49-F238E27FC236}">
                <a16:creationId xmlns:a16="http://schemas.microsoft.com/office/drawing/2014/main" id="{48B1B164-5940-7B97-77F1-380D9CE7533A}"/>
              </a:ext>
            </a:extLst>
          </p:cNvPr>
          <p:cNvCxnSpPr>
            <a:cxnSpLocks/>
            <a:stCxn id="156" idx="0"/>
            <a:endCxn id="202" idx="0"/>
          </p:cNvCxnSpPr>
          <p:nvPr/>
        </p:nvCxnSpPr>
        <p:spPr>
          <a:xfrm>
            <a:off x="9144491" y="1785668"/>
            <a:ext cx="547321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E6F2B703-A349-AA8B-FE92-7D9C804400B3}"/>
              </a:ext>
            </a:extLst>
          </p:cNvPr>
          <p:cNvCxnSpPr>
            <a:cxnSpLocks/>
            <a:stCxn id="138" idx="2"/>
            <a:endCxn id="209" idx="0"/>
          </p:cNvCxnSpPr>
          <p:nvPr/>
        </p:nvCxnSpPr>
        <p:spPr>
          <a:xfrm flipH="1">
            <a:off x="9144491" y="1785668"/>
            <a:ext cx="547321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153AF0A5-33CB-CCE8-56D5-156E9C706DE7}"/>
              </a:ext>
            </a:extLst>
          </p:cNvPr>
          <p:cNvCxnSpPr>
            <a:cxnSpLocks/>
            <a:stCxn id="155" idx="0"/>
            <a:endCxn id="187" idx="0"/>
          </p:cNvCxnSpPr>
          <p:nvPr/>
        </p:nvCxnSpPr>
        <p:spPr>
          <a:xfrm>
            <a:off x="8597170" y="1785668"/>
            <a:ext cx="1641963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线箭头连接符 230">
            <a:extLst>
              <a:ext uri="{FF2B5EF4-FFF2-40B4-BE49-F238E27FC236}">
                <a16:creationId xmlns:a16="http://schemas.microsoft.com/office/drawing/2014/main" id="{375E2175-98A8-A70B-CCAD-094DC59C1463}"/>
              </a:ext>
            </a:extLst>
          </p:cNvPr>
          <p:cNvCxnSpPr>
            <a:cxnSpLocks/>
            <a:stCxn id="162" idx="0"/>
            <a:endCxn id="220" idx="0"/>
          </p:cNvCxnSpPr>
          <p:nvPr/>
        </p:nvCxnSpPr>
        <p:spPr>
          <a:xfrm flipH="1">
            <a:off x="10786454" y="1785668"/>
            <a:ext cx="547321" cy="32521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线箭头连接符 231">
            <a:extLst>
              <a:ext uri="{FF2B5EF4-FFF2-40B4-BE49-F238E27FC236}">
                <a16:creationId xmlns:a16="http://schemas.microsoft.com/office/drawing/2014/main" id="{91E9D1F2-F3C8-9A9F-FDD9-FFBE48D36706}"/>
              </a:ext>
            </a:extLst>
          </p:cNvPr>
          <p:cNvCxnSpPr>
            <a:cxnSpLocks/>
            <a:stCxn id="160" idx="0"/>
            <a:endCxn id="208" idx="2"/>
          </p:cNvCxnSpPr>
          <p:nvPr/>
        </p:nvCxnSpPr>
        <p:spPr>
          <a:xfrm flipH="1">
            <a:off x="8597170" y="1785668"/>
            <a:ext cx="1641963" cy="32521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线箭头连接符 232">
            <a:extLst>
              <a:ext uri="{FF2B5EF4-FFF2-40B4-BE49-F238E27FC236}">
                <a16:creationId xmlns:a16="http://schemas.microsoft.com/office/drawing/2014/main" id="{976D687F-1CF6-E07D-4CCA-E0348897FC1C}"/>
              </a:ext>
            </a:extLst>
          </p:cNvPr>
          <p:cNvCxnSpPr>
            <a:cxnSpLocks/>
            <a:stCxn id="161" idx="0"/>
            <a:endCxn id="213" idx="0"/>
          </p:cNvCxnSpPr>
          <p:nvPr/>
        </p:nvCxnSpPr>
        <p:spPr>
          <a:xfrm>
            <a:off x="10786454" y="1785668"/>
            <a:ext cx="547321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65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矩形 105">
            <a:extLst>
              <a:ext uri="{FF2B5EF4-FFF2-40B4-BE49-F238E27FC236}">
                <a16:creationId xmlns:a16="http://schemas.microsoft.com/office/drawing/2014/main" id="{39D8C756-04ED-E16C-A3CF-9ABC0AD2D995}"/>
              </a:ext>
            </a:extLst>
          </p:cNvPr>
          <p:cNvSpPr/>
          <p:nvPr/>
        </p:nvSpPr>
        <p:spPr>
          <a:xfrm>
            <a:off x="1226154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1E744AD6-538F-D097-5D18-229E54B7BC24}"/>
              </a:ext>
            </a:extLst>
          </p:cNvPr>
          <p:cNvSpPr/>
          <p:nvPr/>
        </p:nvSpPr>
        <p:spPr>
          <a:xfrm>
            <a:off x="1773475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BC5BA084-B38A-45A2-7C00-13257A91BEF2}"/>
              </a:ext>
            </a:extLst>
          </p:cNvPr>
          <p:cNvSpPr/>
          <p:nvPr/>
        </p:nvSpPr>
        <p:spPr>
          <a:xfrm>
            <a:off x="2320796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BCBD8837-394A-3AF0-C661-3FFD3B44593D}"/>
              </a:ext>
            </a:extLst>
          </p:cNvPr>
          <p:cNvSpPr/>
          <p:nvPr/>
        </p:nvSpPr>
        <p:spPr>
          <a:xfrm>
            <a:off x="2868117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39FB94E-A636-C7EE-4637-0F375715D70B}"/>
              </a:ext>
            </a:extLst>
          </p:cNvPr>
          <p:cNvSpPr/>
          <p:nvPr/>
        </p:nvSpPr>
        <p:spPr>
          <a:xfrm>
            <a:off x="3415438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9D032D63-AF92-E313-1746-45ADDD284CA0}"/>
              </a:ext>
            </a:extLst>
          </p:cNvPr>
          <p:cNvSpPr/>
          <p:nvPr/>
        </p:nvSpPr>
        <p:spPr>
          <a:xfrm>
            <a:off x="3962759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1FBFCBD-95B0-B90A-34F5-2EE9D0C4161B}"/>
              </a:ext>
            </a:extLst>
          </p:cNvPr>
          <p:cNvSpPr/>
          <p:nvPr/>
        </p:nvSpPr>
        <p:spPr>
          <a:xfrm>
            <a:off x="4510080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AAD196E-E033-98E4-B767-BA9A16D8C1F2}"/>
              </a:ext>
            </a:extLst>
          </p:cNvPr>
          <p:cNvSpPr/>
          <p:nvPr/>
        </p:nvSpPr>
        <p:spPr>
          <a:xfrm>
            <a:off x="5057401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054C22E-F10C-57A8-FD17-E60CC9B36D72}"/>
              </a:ext>
            </a:extLst>
          </p:cNvPr>
          <p:cNvSpPr/>
          <p:nvPr/>
        </p:nvSpPr>
        <p:spPr>
          <a:xfrm>
            <a:off x="1226154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09EFEE4-3F6C-7276-9039-93385A74E4AF}"/>
              </a:ext>
            </a:extLst>
          </p:cNvPr>
          <p:cNvSpPr/>
          <p:nvPr/>
        </p:nvSpPr>
        <p:spPr>
          <a:xfrm>
            <a:off x="1773475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1233E76C-48AD-1081-3DD5-A551724AECF5}"/>
              </a:ext>
            </a:extLst>
          </p:cNvPr>
          <p:cNvSpPr/>
          <p:nvPr/>
        </p:nvSpPr>
        <p:spPr>
          <a:xfrm>
            <a:off x="2320796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92572A7-3648-2865-D84D-3F95F4C00F51}"/>
              </a:ext>
            </a:extLst>
          </p:cNvPr>
          <p:cNvSpPr/>
          <p:nvPr/>
        </p:nvSpPr>
        <p:spPr>
          <a:xfrm>
            <a:off x="2868117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259A328F-EAB9-3701-0D43-A1A100960935}"/>
              </a:ext>
            </a:extLst>
          </p:cNvPr>
          <p:cNvSpPr/>
          <p:nvPr/>
        </p:nvSpPr>
        <p:spPr>
          <a:xfrm>
            <a:off x="3415438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A9B5AB04-801E-996D-F755-A91704D90F3B}"/>
              </a:ext>
            </a:extLst>
          </p:cNvPr>
          <p:cNvSpPr/>
          <p:nvPr/>
        </p:nvSpPr>
        <p:spPr>
          <a:xfrm>
            <a:off x="3962759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D9847F6A-0B1C-B6A9-45E5-1A30760D5529}"/>
              </a:ext>
            </a:extLst>
          </p:cNvPr>
          <p:cNvSpPr/>
          <p:nvPr/>
        </p:nvSpPr>
        <p:spPr>
          <a:xfrm>
            <a:off x="4510080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46578542-2A4B-4039-6CEE-410C0D81F8E2}"/>
              </a:ext>
            </a:extLst>
          </p:cNvPr>
          <p:cNvSpPr/>
          <p:nvPr/>
        </p:nvSpPr>
        <p:spPr>
          <a:xfrm>
            <a:off x="5057401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372BF4F-A720-2A26-ABC7-2DC8970E223F}"/>
              </a:ext>
            </a:extLst>
          </p:cNvPr>
          <p:cNvSpPr/>
          <p:nvPr/>
        </p:nvSpPr>
        <p:spPr>
          <a:xfrm>
            <a:off x="1226154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7DDDE2C-A27A-4DB2-16E9-824F776BD496}"/>
              </a:ext>
            </a:extLst>
          </p:cNvPr>
          <p:cNvSpPr/>
          <p:nvPr/>
        </p:nvSpPr>
        <p:spPr>
          <a:xfrm>
            <a:off x="1773475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1630DF8-8797-B62B-0A51-4635D9B8F54C}"/>
              </a:ext>
            </a:extLst>
          </p:cNvPr>
          <p:cNvSpPr/>
          <p:nvPr/>
        </p:nvSpPr>
        <p:spPr>
          <a:xfrm>
            <a:off x="2320796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5297D7A-9834-0CDB-D739-B352A99C11CD}"/>
              </a:ext>
            </a:extLst>
          </p:cNvPr>
          <p:cNvSpPr/>
          <p:nvPr/>
        </p:nvSpPr>
        <p:spPr>
          <a:xfrm>
            <a:off x="2868117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1F715D2-B1F3-065F-79E7-7751DC7CF533}"/>
              </a:ext>
            </a:extLst>
          </p:cNvPr>
          <p:cNvSpPr/>
          <p:nvPr/>
        </p:nvSpPr>
        <p:spPr>
          <a:xfrm>
            <a:off x="3415438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D9486F8-2188-2AEC-6AA0-7722E896CF9A}"/>
              </a:ext>
            </a:extLst>
          </p:cNvPr>
          <p:cNvSpPr/>
          <p:nvPr/>
        </p:nvSpPr>
        <p:spPr>
          <a:xfrm>
            <a:off x="3962759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DABBA60-C950-1C54-C681-B89D2EBDF2A2}"/>
              </a:ext>
            </a:extLst>
          </p:cNvPr>
          <p:cNvSpPr/>
          <p:nvPr/>
        </p:nvSpPr>
        <p:spPr>
          <a:xfrm>
            <a:off x="4510080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948C20CE-F270-1C4B-42A5-B9F62B19C6E5}"/>
              </a:ext>
            </a:extLst>
          </p:cNvPr>
          <p:cNvSpPr/>
          <p:nvPr/>
        </p:nvSpPr>
        <p:spPr>
          <a:xfrm>
            <a:off x="5057401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B6B26EF-6D9C-64F6-1F09-101BBA1D5659}"/>
              </a:ext>
            </a:extLst>
          </p:cNvPr>
          <p:cNvSpPr/>
          <p:nvPr/>
        </p:nvSpPr>
        <p:spPr>
          <a:xfrm>
            <a:off x="1226154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1FB998CF-7471-BA6A-ACF6-CC49CBBE8C2B}"/>
              </a:ext>
            </a:extLst>
          </p:cNvPr>
          <p:cNvSpPr/>
          <p:nvPr/>
        </p:nvSpPr>
        <p:spPr>
          <a:xfrm>
            <a:off x="1773475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30BC60A-FDC1-2C99-F178-AA4FE8F86C0C}"/>
              </a:ext>
            </a:extLst>
          </p:cNvPr>
          <p:cNvSpPr/>
          <p:nvPr/>
        </p:nvSpPr>
        <p:spPr>
          <a:xfrm>
            <a:off x="2320796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1DC6FDDE-A687-4AA8-BB65-A86DF0215176}"/>
              </a:ext>
            </a:extLst>
          </p:cNvPr>
          <p:cNvSpPr/>
          <p:nvPr/>
        </p:nvSpPr>
        <p:spPr>
          <a:xfrm>
            <a:off x="2868117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6DDBAA4-81E5-7FAF-025A-F5D2B1A34E97}"/>
              </a:ext>
            </a:extLst>
          </p:cNvPr>
          <p:cNvSpPr/>
          <p:nvPr/>
        </p:nvSpPr>
        <p:spPr>
          <a:xfrm>
            <a:off x="3415438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40AA970-1BB7-FCCB-04E8-3CEFA9D4B57C}"/>
              </a:ext>
            </a:extLst>
          </p:cNvPr>
          <p:cNvSpPr/>
          <p:nvPr/>
        </p:nvSpPr>
        <p:spPr>
          <a:xfrm>
            <a:off x="3962759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A4EF2CD-3CC4-2B48-5383-30C5DBA6D78E}"/>
              </a:ext>
            </a:extLst>
          </p:cNvPr>
          <p:cNvSpPr/>
          <p:nvPr/>
        </p:nvSpPr>
        <p:spPr>
          <a:xfrm>
            <a:off x="4510080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77027BDA-0F75-D254-63CC-F2546F4309AC}"/>
              </a:ext>
            </a:extLst>
          </p:cNvPr>
          <p:cNvSpPr/>
          <p:nvPr/>
        </p:nvSpPr>
        <p:spPr>
          <a:xfrm>
            <a:off x="5057401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4C4844A-F098-8027-8024-79D18345E331}"/>
              </a:ext>
            </a:extLst>
          </p:cNvPr>
          <p:cNvSpPr/>
          <p:nvPr/>
        </p:nvSpPr>
        <p:spPr>
          <a:xfrm>
            <a:off x="1226154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3E7EEE9-0F3A-65E2-B3A8-8AC223C3B358}"/>
              </a:ext>
            </a:extLst>
          </p:cNvPr>
          <p:cNvSpPr/>
          <p:nvPr/>
        </p:nvSpPr>
        <p:spPr>
          <a:xfrm>
            <a:off x="1773475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E556E511-7901-8805-17D1-858FCF621E4C}"/>
              </a:ext>
            </a:extLst>
          </p:cNvPr>
          <p:cNvSpPr/>
          <p:nvPr/>
        </p:nvSpPr>
        <p:spPr>
          <a:xfrm>
            <a:off x="2320796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D558E17F-243E-81DF-E78F-69700BFB9C81}"/>
              </a:ext>
            </a:extLst>
          </p:cNvPr>
          <p:cNvSpPr/>
          <p:nvPr/>
        </p:nvSpPr>
        <p:spPr>
          <a:xfrm>
            <a:off x="2868117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B7356FE5-9C8A-6581-A8EE-426D9DB4FF8D}"/>
              </a:ext>
            </a:extLst>
          </p:cNvPr>
          <p:cNvSpPr/>
          <p:nvPr/>
        </p:nvSpPr>
        <p:spPr>
          <a:xfrm>
            <a:off x="3415438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4BF3A3E8-B286-B8EF-5641-8FE5A7B2517A}"/>
              </a:ext>
            </a:extLst>
          </p:cNvPr>
          <p:cNvSpPr/>
          <p:nvPr/>
        </p:nvSpPr>
        <p:spPr>
          <a:xfrm>
            <a:off x="3962759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DAD25AA5-BFFC-7AD1-EFE1-20EE97606F98}"/>
              </a:ext>
            </a:extLst>
          </p:cNvPr>
          <p:cNvSpPr/>
          <p:nvPr/>
        </p:nvSpPr>
        <p:spPr>
          <a:xfrm>
            <a:off x="4510080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F229A370-5D3E-B045-DCA9-B2233D24474A}"/>
              </a:ext>
            </a:extLst>
          </p:cNvPr>
          <p:cNvSpPr/>
          <p:nvPr/>
        </p:nvSpPr>
        <p:spPr>
          <a:xfrm>
            <a:off x="5057401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B30BFA0E-68D4-7AF0-D90D-6CCD61A011FF}"/>
              </a:ext>
            </a:extLst>
          </p:cNvPr>
          <p:cNvSpPr/>
          <p:nvPr/>
        </p:nvSpPr>
        <p:spPr>
          <a:xfrm>
            <a:off x="678833" y="131091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014AE80-7B7A-96D8-D83C-15AD27CA3A3D}"/>
              </a:ext>
            </a:extLst>
          </p:cNvPr>
          <p:cNvSpPr/>
          <p:nvPr/>
        </p:nvSpPr>
        <p:spPr>
          <a:xfrm>
            <a:off x="678833" y="168307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93EB9403-DDB7-5DAE-0F6F-BD975F35D859}"/>
              </a:ext>
            </a:extLst>
          </p:cNvPr>
          <p:cNvSpPr/>
          <p:nvPr/>
        </p:nvSpPr>
        <p:spPr>
          <a:xfrm>
            <a:off x="678833" y="205522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ED2DFBD-E4AE-9FAD-C837-CB651FF6FE9C}"/>
              </a:ext>
            </a:extLst>
          </p:cNvPr>
          <p:cNvSpPr/>
          <p:nvPr/>
        </p:nvSpPr>
        <p:spPr>
          <a:xfrm>
            <a:off x="678833" y="242737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3A6DD6A-F516-AF68-6980-333D594D8E55}"/>
              </a:ext>
            </a:extLst>
          </p:cNvPr>
          <p:cNvSpPr/>
          <p:nvPr/>
        </p:nvSpPr>
        <p:spPr>
          <a:xfrm>
            <a:off x="1226154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CF5405A8-B914-A58D-F9DF-897D80F19E37}"/>
              </a:ext>
            </a:extLst>
          </p:cNvPr>
          <p:cNvSpPr/>
          <p:nvPr/>
        </p:nvSpPr>
        <p:spPr>
          <a:xfrm>
            <a:off x="1773475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77896A4A-B18B-1C41-E651-C0A459F50E38}"/>
              </a:ext>
            </a:extLst>
          </p:cNvPr>
          <p:cNvSpPr/>
          <p:nvPr/>
        </p:nvSpPr>
        <p:spPr>
          <a:xfrm>
            <a:off x="2320796" y="3818768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52A1EA74-03F3-7A71-83B5-DEDD4A4CE6C0}"/>
              </a:ext>
            </a:extLst>
          </p:cNvPr>
          <p:cNvSpPr/>
          <p:nvPr/>
        </p:nvSpPr>
        <p:spPr>
          <a:xfrm>
            <a:off x="2868117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26A3D428-0058-74B3-8CF3-3F479835599C}"/>
              </a:ext>
            </a:extLst>
          </p:cNvPr>
          <p:cNvSpPr/>
          <p:nvPr/>
        </p:nvSpPr>
        <p:spPr>
          <a:xfrm>
            <a:off x="3415438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143DDFD2-B088-0A2F-2521-E442F0E074D8}"/>
              </a:ext>
            </a:extLst>
          </p:cNvPr>
          <p:cNvSpPr/>
          <p:nvPr/>
        </p:nvSpPr>
        <p:spPr>
          <a:xfrm>
            <a:off x="3962759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8621D8E2-21E2-B39F-DA26-925AC1A47366}"/>
              </a:ext>
            </a:extLst>
          </p:cNvPr>
          <p:cNvSpPr/>
          <p:nvPr/>
        </p:nvSpPr>
        <p:spPr>
          <a:xfrm>
            <a:off x="4510080" y="3818768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EFC3F029-EC5A-3033-79E6-565A133424EC}"/>
              </a:ext>
            </a:extLst>
          </p:cNvPr>
          <p:cNvSpPr/>
          <p:nvPr/>
        </p:nvSpPr>
        <p:spPr>
          <a:xfrm>
            <a:off x="5057401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368D263-C10A-F8BF-F0C7-DECA6BCED364}"/>
              </a:ext>
            </a:extLst>
          </p:cNvPr>
          <p:cNvSpPr/>
          <p:nvPr/>
        </p:nvSpPr>
        <p:spPr>
          <a:xfrm>
            <a:off x="1226154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B841CFE5-710E-2F3B-530A-76D032B5FB1F}"/>
              </a:ext>
            </a:extLst>
          </p:cNvPr>
          <p:cNvSpPr/>
          <p:nvPr/>
        </p:nvSpPr>
        <p:spPr>
          <a:xfrm>
            <a:off x="1773475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EA6DE1A-2922-9FF2-1017-DC6319ED0EC6}"/>
              </a:ext>
            </a:extLst>
          </p:cNvPr>
          <p:cNvSpPr/>
          <p:nvPr/>
        </p:nvSpPr>
        <p:spPr>
          <a:xfrm>
            <a:off x="2320796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AFA2A379-EFD7-8273-B155-38FE0CB49E19}"/>
              </a:ext>
            </a:extLst>
          </p:cNvPr>
          <p:cNvSpPr/>
          <p:nvPr/>
        </p:nvSpPr>
        <p:spPr>
          <a:xfrm>
            <a:off x="2868117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A08CB0E-4845-122A-7E16-89615EB3CE5B}"/>
              </a:ext>
            </a:extLst>
          </p:cNvPr>
          <p:cNvSpPr/>
          <p:nvPr/>
        </p:nvSpPr>
        <p:spPr>
          <a:xfrm>
            <a:off x="3415438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86F08066-D42D-79B0-E6CE-EB7BDF761958}"/>
              </a:ext>
            </a:extLst>
          </p:cNvPr>
          <p:cNvSpPr/>
          <p:nvPr/>
        </p:nvSpPr>
        <p:spPr>
          <a:xfrm>
            <a:off x="3962759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5F7875F1-C150-D55B-740A-B84E0118CC60}"/>
              </a:ext>
            </a:extLst>
          </p:cNvPr>
          <p:cNvSpPr/>
          <p:nvPr/>
        </p:nvSpPr>
        <p:spPr>
          <a:xfrm>
            <a:off x="4510080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AE179D1-CB1D-4224-8065-2F96FA18E345}"/>
              </a:ext>
            </a:extLst>
          </p:cNvPr>
          <p:cNvSpPr/>
          <p:nvPr/>
        </p:nvSpPr>
        <p:spPr>
          <a:xfrm>
            <a:off x="5057401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A9AF21E-63D2-C5FF-FECF-440B836144EB}"/>
              </a:ext>
            </a:extLst>
          </p:cNvPr>
          <p:cNvSpPr/>
          <p:nvPr/>
        </p:nvSpPr>
        <p:spPr>
          <a:xfrm>
            <a:off x="1226154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7E0E127D-2330-DF47-BB53-8D0DF552D6EF}"/>
              </a:ext>
            </a:extLst>
          </p:cNvPr>
          <p:cNvSpPr/>
          <p:nvPr/>
        </p:nvSpPr>
        <p:spPr>
          <a:xfrm>
            <a:off x="1773475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09DCE113-8E0A-5F05-75A2-789F094B4522}"/>
              </a:ext>
            </a:extLst>
          </p:cNvPr>
          <p:cNvSpPr/>
          <p:nvPr/>
        </p:nvSpPr>
        <p:spPr>
          <a:xfrm>
            <a:off x="2320796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1F4AC8B7-6973-F1F1-1F60-4862A8EFFA00}"/>
              </a:ext>
            </a:extLst>
          </p:cNvPr>
          <p:cNvSpPr/>
          <p:nvPr/>
        </p:nvSpPr>
        <p:spPr>
          <a:xfrm>
            <a:off x="2868117" y="41909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EF173CB-AD0F-BBB2-998B-E3F492D384B3}"/>
              </a:ext>
            </a:extLst>
          </p:cNvPr>
          <p:cNvSpPr/>
          <p:nvPr/>
        </p:nvSpPr>
        <p:spPr>
          <a:xfrm>
            <a:off x="3415438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C3010754-A900-0AD1-3624-026EF766512B}"/>
              </a:ext>
            </a:extLst>
          </p:cNvPr>
          <p:cNvSpPr/>
          <p:nvPr/>
        </p:nvSpPr>
        <p:spPr>
          <a:xfrm>
            <a:off x="3962759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DBCF2C96-B472-42D4-C767-687369EB4673}"/>
              </a:ext>
            </a:extLst>
          </p:cNvPr>
          <p:cNvSpPr/>
          <p:nvPr/>
        </p:nvSpPr>
        <p:spPr>
          <a:xfrm>
            <a:off x="4510080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89EA679-28BC-E2C1-4E08-587494B48B73}"/>
              </a:ext>
            </a:extLst>
          </p:cNvPr>
          <p:cNvSpPr/>
          <p:nvPr/>
        </p:nvSpPr>
        <p:spPr>
          <a:xfrm>
            <a:off x="5057401" y="419092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4B44FCD7-BB65-C112-D1C1-170A93FBF56B}"/>
              </a:ext>
            </a:extLst>
          </p:cNvPr>
          <p:cNvSpPr/>
          <p:nvPr/>
        </p:nvSpPr>
        <p:spPr>
          <a:xfrm>
            <a:off x="1226154" y="4563076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CC1449A0-51AC-9169-2AE2-92A69C86F5F3}"/>
              </a:ext>
            </a:extLst>
          </p:cNvPr>
          <p:cNvSpPr/>
          <p:nvPr/>
        </p:nvSpPr>
        <p:spPr>
          <a:xfrm>
            <a:off x="1773475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DDD3F12-306B-7599-28A2-DA01A49A0AC9}"/>
              </a:ext>
            </a:extLst>
          </p:cNvPr>
          <p:cNvSpPr/>
          <p:nvPr/>
        </p:nvSpPr>
        <p:spPr>
          <a:xfrm>
            <a:off x="2320796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84261461-9542-84D6-2C9F-08D84679F9E2}"/>
              </a:ext>
            </a:extLst>
          </p:cNvPr>
          <p:cNvSpPr/>
          <p:nvPr/>
        </p:nvSpPr>
        <p:spPr>
          <a:xfrm>
            <a:off x="2868117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274892E5-60FA-AD76-5239-07871ED35A1B}"/>
              </a:ext>
            </a:extLst>
          </p:cNvPr>
          <p:cNvSpPr/>
          <p:nvPr/>
        </p:nvSpPr>
        <p:spPr>
          <a:xfrm>
            <a:off x="3415438" y="4563076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E157F377-0DB2-AFB5-E47F-DAD86E2B71C4}"/>
              </a:ext>
            </a:extLst>
          </p:cNvPr>
          <p:cNvSpPr/>
          <p:nvPr/>
        </p:nvSpPr>
        <p:spPr>
          <a:xfrm>
            <a:off x="3962759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98C2B685-9BAA-A9F2-43A2-359B3985E62B}"/>
              </a:ext>
            </a:extLst>
          </p:cNvPr>
          <p:cNvSpPr/>
          <p:nvPr/>
        </p:nvSpPr>
        <p:spPr>
          <a:xfrm>
            <a:off x="4510080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9369D3DF-5293-31EA-3ECC-6B4A0F925BF6}"/>
              </a:ext>
            </a:extLst>
          </p:cNvPr>
          <p:cNvSpPr/>
          <p:nvPr/>
        </p:nvSpPr>
        <p:spPr>
          <a:xfrm>
            <a:off x="5057401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17ACADA0-B22B-A4FC-5997-74AEE0484ECA}"/>
              </a:ext>
            </a:extLst>
          </p:cNvPr>
          <p:cNvSpPr/>
          <p:nvPr/>
        </p:nvSpPr>
        <p:spPr>
          <a:xfrm>
            <a:off x="1226154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8DD73B39-C263-0E84-1170-3431C29FBC33}"/>
              </a:ext>
            </a:extLst>
          </p:cNvPr>
          <p:cNvSpPr/>
          <p:nvPr/>
        </p:nvSpPr>
        <p:spPr>
          <a:xfrm>
            <a:off x="1773475" y="4935230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1BD5A38-B324-F8DC-20E4-DF4888D9BAFB}"/>
              </a:ext>
            </a:extLst>
          </p:cNvPr>
          <p:cNvSpPr/>
          <p:nvPr/>
        </p:nvSpPr>
        <p:spPr>
          <a:xfrm>
            <a:off x="2320796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6377C448-E965-E7AE-3E01-E4A7C23D87F3}"/>
              </a:ext>
            </a:extLst>
          </p:cNvPr>
          <p:cNvSpPr/>
          <p:nvPr/>
        </p:nvSpPr>
        <p:spPr>
          <a:xfrm>
            <a:off x="2868117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3E2AA534-1D7A-1228-ED02-3D333F98DFE2}"/>
              </a:ext>
            </a:extLst>
          </p:cNvPr>
          <p:cNvSpPr/>
          <p:nvPr/>
        </p:nvSpPr>
        <p:spPr>
          <a:xfrm>
            <a:off x="3415438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61BEBA0-3C65-7972-7252-0029A727382D}"/>
              </a:ext>
            </a:extLst>
          </p:cNvPr>
          <p:cNvSpPr/>
          <p:nvPr/>
        </p:nvSpPr>
        <p:spPr>
          <a:xfrm>
            <a:off x="3962759" y="4935230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3086AA5A-C972-22AC-2574-16A218E7A600}"/>
              </a:ext>
            </a:extLst>
          </p:cNvPr>
          <p:cNvSpPr/>
          <p:nvPr/>
        </p:nvSpPr>
        <p:spPr>
          <a:xfrm>
            <a:off x="4510080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35A3A8F7-7B91-9F82-0360-682A06A74D64}"/>
              </a:ext>
            </a:extLst>
          </p:cNvPr>
          <p:cNvSpPr/>
          <p:nvPr/>
        </p:nvSpPr>
        <p:spPr>
          <a:xfrm>
            <a:off x="5057401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91917AE9-E559-BABF-D620-5A67E7E1C1EC}"/>
              </a:ext>
            </a:extLst>
          </p:cNvPr>
          <p:cNvSpPr/>
          <p:nvPr/>
        </p:nvSpPr>
        <p:spPr>
          <a:xfrm>
            <a:off x="678833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F0CD3962-131A-64DD-407D-E2D151ED5FF7}"/>
              </a:ext>
            </a:extLst>
          </p:cNvPr>
          <p:cNvSpPr/>
          <p:nvPr/>
        </p:nvSpPr>
        <p:spPr>
          <a:xfrm>
            <a:off x="678833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184924D3-5AB7-D66A-FC83-C37C589B2131}"/>
              </a:ext>
            </a:extLst>
          </p:cNvPr>
          <p:cNvSpPr/>
          <p:nvPr/>
        </p:nvSpPr>
        <p:spPr>
          <a:xfrm>
            <a:off x="678833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24570473-5604-2BF3-E1B0-7035748ED6E5}"/>
              </a:ext>
            </a:extLst>
          </p:cNvPr>
          <p:cNvSpPr/>
          <p:nvPr/>
        </p:nvSpPr>
        <p:spPr>
          <a:xfrm>
            <a:off x="678833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202" name="直线箭头连接符 201">
            <a:extLst>
              <a:ext uri="{FF2B5EF4-FFF2-40B4-BE49-F238E27FC236}">
                <a16:creationId xmlns:a16="http://schemas.microsoft.com/office/drawing/2014/main" id="{677D39E9-C17C-B4E9-F0F1-96A88ED8081B}"/>
              </a:ext>
            </a:extLst>
          </p:cNvPr>
          <p:cNvCxnSpPr>
            <a:cxnSpLocks/>
            <a:stCxn id="129" idx="2"/>
            <a:endCxn id="160" idx="0"/>
          </p:cNvCxnSpPr>
          <p:nvPr/>
        </p:nvCxnSpPr>
        <p:spPr>
          <a:xfrm>
            <a:off x="1499815" y="2055225"/>
            <a:ext cx="1094642" cy="17635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线箭头连接符 202">
            <a:extLst>
              <a:ext uri="{FF2B5EF4-FFF2-40B4-BE49-F238E27FC236}">
                <a16:creationId xmlns:a16="http://schemas.microsoft.com/office/drawing/2014/main" id="{52868E3A-8519-D11B-917D-7967485AD820}"/>
              </a:ext>
            </a:extLst>
          </p:cNvPr>
          <p:cNvCxnSpPr>
            <a:cxnSpLocks/>
            <a:stCxn id="139" idx="0"/>
            <a:endCxn id="177" idx="0"/>
          </p:cNvCxnSpPr>
          <p:nvPr/>
        </p:nvCxnSpPr>
        <p:spPr>
          <a:xfrm>
            <a:off x="2047136" y="2055225"/>
            <a:ext cx="1094642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线箭头连接符 203">
            <a:extLst>
              <a:ext uri="{FF2B5EF4-FFF2-40B4-BE49-F238E27FC236}">
                <a16:creationId xmlns:a16="http://schemas.microsoft.com/office/drawing/2014/main" id="{947F222A-C5B7-D111-0FE1-9F5BFBC0E847}"/>
              </a:ext>
            </a:extLst>
          </p:cNvPr>
          <p:cNvCxnSpPr>
            <a:cxnSpLocks/>
            <a:stCxn id="141" idx="0"/>
            <a:endCxn id="165" idx="2"/>
          </p:cNvCxnSpPr>
          <p:nvPr/>
        </p:nvCxnSpPr>
        <p:spPr>
          <a:xfrm>
            <a:off x="3141778" y="2055225"/>
            <a:ext cx="2189284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1F8B94B0-D3B9-D021-80EE-1DFFA77E2AB9}"/>
              </a:ext>
            </a:extLst>
          </p:cNvPr>
          <p:cNvCxnSpPr>
            <a:cxnSpLocks/>
            <a:stCxn id="134" idx="2"/>
            <a:endCxn id="182" idx="0"/>
          </p:cNvCxnSpPr>
          <p:nvPr/>
        </p:nvCxnSpPr>
        <p:spPr>
          <a:xfrm flipH="1">
            <a:off x="1499815" y="2055225"/>
            <a:ext cx="2189284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C8DE3475-C3B4-AD35-D8C0-903526BB1251}"/>
              </a:ext>
            </a:extLst>
          </p:cNvPr>
          <p:cNvCxnSpPr>
            <a:cxnSpLocks/>
            <a:stCxn id="132" idx="2"/>
            <a:endCxn id="172" idx="2"/>
          </p:cNvCxnSpPr>
          <p:nvPr/>
        </p:nvCxnSpPr>
        <p:spPr>
          <a:xfrm>
            <a:off x="2594457" y="2055225"/>
            <a:ext cx="2189284" cy="17635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2675E40D-1C50-F94F-51EE-84F38836806D}"/>
              </a:ext>
            </a:extLst>
          </p:cNvPr>
          <p:cNvCxnSpPr>
            <a:cxnSpLocks/>
            <a:stCxn id="135" idx="2"/>
            <a:endCxn id="191" idx="0"/>
          </p:cNvCxnSpPr>
          <p:nvPr/>
        </p:nvCxnSpPr>
        <p:spPr>
          <a:xfrm flipH="1">
            <a:off x="2047136" y="2055225"/>
            <a:ext cx="2189284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C8F55C3B-954E-FE73-0DD5-91CA606AB68C}"/>
              </a:ext>
            </a:extLst>
          </p:cNvPr>
          <p:cNvCxnSpPr>
            <a:cxnSpLocks/>
            <a:stCxn id="144" idx="0"/>
            <a:endCxn id="186" idx="0"/>
          </p:cNvCxnSpPr>
          <p:nvPr/>
        </p:nvCxnSpPr>
        <p:spPr>
          <a:xfrm flipH="1">
            <a:off x="3689099" y="2055225"/>
            <a:ext cx="1094642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A839D562-987B-97E5-6092-7B76BD0ECA06}"/>
              </a:ext>
            </a:extLst>
          </p:cNvPr>
          <p:cNvCxnSpPr>
            <a:cxnSpLocks/>
            <a:stCxn id="145" idx="0"/>
            <a:endCxn id="187" idx="2"/>
          </p:cNvCxnSpPr>
          <p:nvPr/>
        </p:nvCxnSpPr>
        <p:spPr>
          <a:xfrm flipH="1">
            <a:off x="4236420" y="2055225"/>
            <a:ext cx="1094642" cy="28800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>
            <a:extLst>
              <a:ext uri="{FF2B5EF4-FFF2-40B4-BE49-F238E27FC236}">
                <a16:creationId xmlns:a16="http://schemas.microsoft.com/office/drawing/2014/main" id="{C54EB0CA-156A-6882-5EBE-95BCB9476476}"/>
              </a:ext>
            </a:extLst>
          </p:cNvPr>
          <p:cNvSpPr/>
          <p:nvPr/>
        </p:nvSpPr>
        <p:spPr>
          <a:xfrm>
            <a:off x="6837112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F727A99C-15C9-608F-7D89-25EBD43B8788}"/>
              </a:ext>
            </a:extLst>
          </p:cNvPr>
          <p:cNvSpPr/>
          <p:nvPr/>
        </p:nvSpPr>
        <p:spPr>
          <a:xfrm>
            <a:off x="7384433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2" name="矩形 211">
            <a:extLst>
              <a:ext uri="{FF2B5EF4-FFF2-40B4-BE49-F238E27FC236}">
                <a16:creationId xmlns:a16="http://schemas.microsoft.com/office/drawing/2014/main" id="{CCE6B3E4-30E4-1BEA-6EC6-78D99A0A2152}"/>
              </a:ext>
            </a:extLst>
          </p:cNvPr>
          <p:cNvSpPr/>
          <p:nvPr/>
        </p:nvSpPr>
        <p:spPr>
          <a:xfrm>
            <a:off x="7931754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3" name="矩形 212">
            <a:extLst>
              <a:ext uri="{FF2B5EF4-FFF2-40B4-BE49-F238E27FC236}">
                <a16:creationId xmlns:a16="http://schemas.microsoft.com/office/drawing/2014/main" id="{3D763606-DE9D-9C46-ACF8-FB96AB226E89}"/>
              </a:ext>
            </a:extLst>
          </p:cNvPr>
          <p:cNvSpPr/>
          <p:nvPr/>
        </p:nvSpPr>
        <p:spPr>
          <a:xfrm>
            <a:off x="8479075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4" name="矩形 213">
            <a:extLst>
              <a:ext uri="{FF2B5EF4-FFF2-40B4-BE49-F238E27FC236}">
                <a16:creationId xmlns:a16="http://schemas.microsoft.com/office/drawing/2014/main" id="{428378FF-F482-BB39-B557-914DBC2015BE}"/>
              </a:ext>
            </a:extLst>
          </p:cNvPr>
          <p:cNvSpPr/>
          <p:nvPr/>
        </p:nvSpPr>
        <p:spPr>
          <a:xfrm>
            <a:off x="9026396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1D9F8F3F-E283-6013-DF0B-BF0982F62384}"/>
              </a:ext>
            </a:extLst>
          </p:cNvPr>
          <p:cNvSpPr/>
          <p:nvPr/>
        </p:nvSpPr>
        <p:spPr>
          <a:xfrm>
            <a:off x="9573717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334B5346-7707-D06B-2190-9B6E32C8FC0D}"/>
              </a:ext>
            </a:extLst>
          </p:cNvPr>
          <p:cNvSpPr/>
          <p:nvPr/>
        </p:nvSpPr>
        <p:spPr>
          <a:xfrm>
            <a:off x="10121038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5DBE8E4D-45E7-957D-70E3-8DE03C57A680}"/>
              </a:ext>
            </a:extLst>
          </p:cNvPr>
          <p:cNvSpPr/>
          <p:nvPr/>
        </p:nvSpPr>
        <p:spPr>
          <a:xfrm>
            <a:off x="10668359" y="1310917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E18F7C36-16D9-E59D-BF98-B5BFC6275DC0}"/>
              </a:ext>
            </a:extLst>
          </p:cNvPr>
          <p:cNvSpPr/>
          <p:nvPr/>
        </p:nvSpPr>
        <p:spPr>
          <a:xfrm>
            <a:off x="6837112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153DA47E-A402-E590-7103-A88961911940}"/>
              </a:ext>
            </a:extLst>
          </p:cNvPr>
          <p:cNvSpPr/>
          <p:nvPr/>
        </p:nvSpPr>
        <p:spPr>
          <a:xfrm>
            <a:off x="7384433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99AE862B-DCA4-EBAD-D92F-57EBE685D653}"/>
              </a:ext>
            </a:extLst>
          </p:cNvPr>
          <p:cNvSpPr/>
          <p:nvPr/>
        </p:nvSpPr>
        <p:spPr>
          <a:xfrm>
            <a:off x="7931754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E2349C58-6341-6BBC-194C-64C62B9D6780}"/>
              </a:ext>
            </a:extLst>
          </p:cNvPr>
          <p:cNvSpPr/>
          <p:nvPr/>
        </p:nvSpPr>
        <p:spPr>
          <a:xfrm>
            <a:off x="8479075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95BBBA9-5505-0047-3409-B67FF8562089}"/>
              </a:ext>
            </a:extLst>
          </p:cNvPr>
          <p:cNvSpPr/>
          <p:nvPr/>
        </p:nvSpPr>
        <p:spPr>
          <a:xfrm>
            <a:off x="9026396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3" name="矩形 222">
            <a:extLst>
              <a:ext uri="{FF2B5EF4-FFF2-40B4-BE49-F238E27FC236}">
                <a16:creationId xmlns:a16="http://schemas.microsoft.com/office/drawing/2014/main" id="{B6C90584-D32A-472E-A21E-F9EA33D20D25}"/>
              </a:ext>
            </a:extLst>
          </p:cNvPr>
          <p:cNvSpPr/>
          <p:nvPr/>
        </p:nvSpPr>
        <p:spPr>
          <a:xfrm>
            <a:off x="9573717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4" name="矩形 223">
            <a:extLst>
              <a:ext uri="{FF2B5EF4-FFF2-40B4-BE49-F238E27FC236}">
                <a16:creationId xmlns:a16="http://schemas.microsoft.com/office/drawing/2014/main" id="{E6327DF1-B789-E21E-9580-7AA0B6A62844}"/>
              </a:ext>
            </a:extLst>
          </p:cNvPr>
          <p:cNvSpPr/>
          <p:nvPr/>
        </p:nvSpPr>
        <p:spPr>
          <a:xfrm>
            <a:off x="10121038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5" name="矩形 224">
            <a:extLst>
              <a:ext uri="{FF2B5EF4-FFF2-40B4-BE49-F238E27FC236}">
                <a16:creationId xmlns:a16="http://schemas.microsoft.com/office/drawing/2014/main" id="{1ACC7197-9C43-3AFF-33A9-604C6190EC08}"/>
              </a:ext>
            </a:extLst>
          </p:cNvPr>
          <p:cNvSpPr/>
          <p:nvPr/>
        </p:nvSpPr>
        <p:spPr>
          <a:xfrm>
            <a:off x="10668359" y="938763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6" name="矩形 225">
            <a:extLst>
              <a:ext uri="{FF2B5EF4-FFF2-40B4-BE49-F238E27FC236}">
                <a16:creationId xmlns:a16="http://schemas.microsoft.com/office/drawing/2014/main" id="{A825DE29-989C-6210-AECC-898DD4F7B31E}"/>
              </a:ext>
            </a:extLst>
          </p:cNvPr>
          <p:cNvSpPr/>
          <p:nvPr/>
        </p:nvSpPr>
        <p:spPr>
          <a:xfrm>
            <a:off x="6837112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7" name="矩形 226">
            <a:extLst>
              <a:ext uri="{FF2B5EF4-FFF2-40B4-BE49-F238E27FC236}">
                <a16:creationId xmlns:a16="http://schemas.microsoft.com/office/drawing/2014/main" id="{A7F2D57B-F185-5132-FBF1-03A9CCDE3BD1}"/>
              </a:ext>
            </a:extLst>
          </p:cNvPr>
          <p:cNvSpPr/>
          <p:nvPr/>
        </p:nvSpPr>
        <p:spPr>
          <a:xfrm>
            <a:off x="7384433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9E02799E-E69D-476E-BEB1-483AFECDD57D}"/>
              </a:ext>
            </a:extLst>
          </p:cNvPr>
          <p:cNvSpPr/>
          <p:nvPr/>
        </p:nvSpPr>
        <p:spPr>
          <a:xfrm>
            <a:off x="7931754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C57B1146-ED57-1C26-44FC-21919B4DB168}"/>
              </a:ext>
            </a:extLst>
          </p:cNvPr>
          <p:cNvSpPr/>
          <p:nvPr/>
        </p:nvSpPr>
        <p:spPr>
          <a:xfrm>
            <a:off x="8479075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18331BE4-7F36-BAAA-FE40-B44DFE1B8862}"/>
              </a:ext>
            </a:extLst>
          </p:cNvPr>
          <p:cNvSpPr/>
          <p:nvPr/>
        </p:nvSpPr>
        <p:spPr>
          <a:xfrm>
            <a:off x="9026396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2B525960-817F-D3A9-38EA-32B0577E4221}"/>
              </a:ext>
            </a:extLst>
          </p:cNvPr>
          <p:cNvSpPr/>
          <p:nvPr/>
        </p:nvSpPr>
        <p:spPr>
          <a:xfrm>
            <a:off x="9573717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101E7AF-81D6-DD09-06B1-55F8F9DC0607}"/>
              </a:ext>
            </a:extLst>
          </p:cNvPr>
          <p:cNvSpPr/>
          <p:nvPr/>
        </p:nvSpPr>
        <p:spPr>
          <a:xfrm>
            <a:off x="10121038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983E941-5BBB-A61C-FF1D-21DB11BB7E30}"/>
              </a:ext>
            </a:extLst>
          </p:cNvPr>
          <p:cNvSpPr/>
          <p:nvPr/>
        </p:nvSpPr>
        <p:spPr>
          <a:xfrm>
            <a:off x="10668359" y="1683071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B1862360-7513-CB6C-F5E8-1CD63853CDF5}"/>
              </a:ext>
            </a:extLst>
          </p:cNvPr>
          <p:cNvSpPr/>
          <p:nvPr/>
        </p:nvSpPr>
        <p:spPr>
          <a:xfrm>
            <a:off x="6837112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F348C90A-CEBF-55F0-41FC-8583B465834D}"/>
              </a:ext>
            </a:extLst>
          </p:cNvPr>
          <p:cNvSpPr/>
          <p:nvPr/>
        </p:nvSpPr>
        <p:spPr>
          <a:xfrm>
            <a:off x="7384433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61DF337-0EB6-622C-8A95-3EC91C0BDD15}"/>
              </a:ext>
            </a:extLst>
          </p:cNvPr>
          <p:cNvSpPr/>
          <p:nvPr/>
        </p:nvSpPr>
        <p:spPr>
          <a:xfrm>
            <a:off x="7931754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376D4DCD-A763-EA6A-B663-00F6CDCCEAB2}"/>
              </a:ext>
            </a:extLst>
          </p:cNvPr>
          <p:cNvSpPr/>
          <p:nvPr/>
        </p:nvSpPr>
        <p:spPr>
          <a:xfrm>
            <a:off x="8479075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EB82AC83-7FC0-B56B-628C-E74B2410E359}"/>
              </a:ext>
            </a:extLst>
          </p:cNvPr>
          <p:cNvSpPr/>
          <p:nvPr/>
        </p:nvSpPr>
        <p:spPr>
          <a:xfrm>
            <a:off x="9026396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59C947D3-35B5-179D-98A5-96D94608855C}"/>
              </a:ext>
            </a:extLst>
          </p:cNvPr>
          <p:cNvSpPr/>
          <p:nvPr/>
        </p:nvSpPr>
        <p:spPr>
          <a:xfrm>
            <a:off x="9573717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FE7CE301-0318-4693-03C4-0A8E003466C4}"/>
              </a:ext>
            </a:extLst>
          </p:cNvPr>
          <p:cNvSpPr/>
          <p:nvPr/>
        </p:nvSpPr>
        <p:spPr>
          <a:xfrm>
            <a:off x="10121038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0EFBF875-BE56-D4BE-DEC3-A298BA2379D8}"/>
              </a:ext>
            </a:extLst>
          </p:cNvPr>
          <p:cNvSpPr/>
          <p:nvPr/>
        </p:nvSpPr>
        <p:spPr>
          <a:xfrm>
            <a:off x="10668359" y="2055225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D675B8D8-2D0C-7A7A-A968-69616769BB90}"/>
              </a:ext>
            </a:extLst>
          </p:cNvPr>
          <p:cNvSpPr/>
          <p:nvPr/>
        </p:nvSpPr>
        <p:spPr>
          <a:xfrm>
            <a:off x="6837112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3C0F792D-9509-FEB1-2D2A-699F85E9D28B}"/>
              </a:ext>
            </a:extLst>
          </p:cNvPr>
          <p:cNvSpPr/>
          <p:nvPr/>
        </p:nvSpPr>
        <p:spPr>
          <a:xfrm>
            <a:off x="7384433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82567A79-8919-44F3-C21C-6925F0D9F6FB}"/>
              </a:ext>
            </a:extLst>
          </p:cNvPr>
          <p:cNvSpPr/>
          <p:nvPr/>
        </p:nvSpPr>
        <p:spPr>
          <a:xfrm>
            <a:off x="7931754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B629E8EA-D716-6920-6DF9-E0EDDD3C49FE}"/>
              </a:ext>
            </a:extLst>
          </p:cNvPr>
          <p:cNvSpPr/>
          <p:nvPr/>
        </p:nvSpPr>
        <p:spPr>
          <a:xfrm>
            <a:off x="8479075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E3CDD97C-C6F9-40F5-CEAF-33E640150440}"/>
              </a:ext>
            </a:extLst>
          </p:cNvPr>
          <p:cNvSpPr/>
          <p:nvPr/>
        </p:nvSpPr>
        <p:spPr>
          <a:xfrm>
            <a:off x="9026396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881CDF03-EFA1-9CFF-4878-76EB68804155}"/>
              </a:ext>
            </a:extLst>
          </p:cNvPr>
          <p:cNvSpPr/>
          <p:nvPr/>
        </p:nvSpPr>
        <p:spPr>
          <a:xfrm>
            <a:off x="9573717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86C134E5-18B2-66F7-0C2D-5B5673103840}"/>
              </a:ext>
            </a:extLst>
          </p:cNvPr>
          <p:cNvSpPr/>
          <p:nvPr/>
        </p:nvSpPr>
        <p:spPr>
          <a:xfrm>
            <a:off x="10121038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18C716F2-8CD6-6287-1093-A1A93010B71B}"/>
              </a:ext>
            </a:extLst>
          </p:cNvPr>
          <p:cNvSpPr/>
          <p:nvPr/>
        </p:nvSpPr>
        <p:spPr>
          <a:xfrm>
            <a:off x="10668359" y="2427379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161FCF0-A9BB-1755-A4C9-E7D53E0086DB}"/>
              </a:ext>
            </a:extLst>
          </p:cNvPr>
          <p:cNvSpPr/>
          <p:nvPr/>
        </p:nvSpPr>
        <p:spPr>
          <a:xfrm>
            <a:off x="6289791" y="1310917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6271167-FBF6-D48B-7D42-93344AF082EF}"/>
              </a:ext>
            </a:extLst>
          </p:cNvPr>
          <p:cNvSpPr/>
          <p:nvPr/>
        </p:nvSpPr>
        <p:spPr>
          <a:xfrm>
            <a:off x="6289791" y="1683071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75BDBE69-BA4A-081A-1496-D9213806ECD7}"/>
              </a:ext>
            </a:extLst>
          </p:cNvPr>
          <p:cNvSpPr/>
          <p:nvPr/>
        </p:nvSpPr>
        <p:spPr>
          <a:xfrm>
            <a:off x="6289791" y="2055225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B97F58FC-299F-D76E-8518-519BB1506BAD}"/>
              </a:ext>
            </a:extLst>
          </p:cNvPr>
          <p:cNvSpPr/>
          <p:nvPr/>
        </p:nvSpPr>
        <p:spPr>
          <a:xfrm>
            <a:off x="6289791" y="2427379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44F85771-BD8B-ACD3-3033-25FFFAB428DD}"/>
              </a:ext>
            </a:extLst>
          </p:cNvPr>
          <p:cNvSpPr/>
          <p:nvPr/>
        </p:nvSpPr>
        <p:spPr>
          <a:xfrm>
            <a:off x="7384433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5" name="矩形 254">
            <a:extLst>
              <a:ext uri="{FF2B5EF4-FFF2-40B4-BE49-F238E27FC236}">
                <a16:creationId xmlns:a16="http://schemas.microsoft.com/office/drawing/2014/main" id="{2CDCADBD-0F64-C191-09AF-A1341F17C28C}"/>
              </a:ext>
            </a:extLst>
          </p:cNvPr>
          <p:cNvSpPr/>
          <p:nvPr/>
        </p:nvSpPr>
        <p:spPr>
          <a:xfrm>
            <a:off x="7931754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64C6E6D2-BD76-2511-0969-EF2C7576810A}"/>
              </a:ext>
            </a:extLst>
          </p:cNvPr>
          <p:cNvSpPr/>
          <p:nvPr/>
        </p:nvSpPr>
        <p:spPr>
          <a:xfrm>
            <a:off x="8479075" y="3818768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D78B5D4F-3732-BCA3-4583-9A67B5E7A4A1}"/>
              </a:ext>
            </a:extLst>
          </p:cNvPr>
          <p:cNvSpPr/>
          <p:nvPr/>
        </p:nvSpPr>
        <p:spPr>
          <a:xfrm>
            <a:off x="9026396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B6BDE2B2-F5C9-3A8C-4665-CEE1FD1079F8}"/>
              </a:ext>
            </a:extLst>
          </p:cNvPr>
          <p:cNvSpPr/>
          <p:nvPr/>
        </p:nvSpPr>
        <p:spPr>
          <a:xfrm>
            <a:off x="9573717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901AF7FA-DE8F-4711-6EE9-DF959C1D8B78}"/>
              </a:ext>
            </a:extLst>
          </p:cNvPr>
          <p:cNvSpPr/>
          <p:nvPr/>
        </p:nvSpPr>
        <p:spPr>
          <a:xfrm>
            <a:off x="10121038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F16E9CB7-3AE9-848F-A3A9-844A133F7A65}"/>
              </a:ext>
            </a:extLst>
          </p:cNvPr>
          <p:cNvSpPr/>
          <p:nvPr/>
        </p:nvSpPr>
        <p:spPr>
          <a:xfrm>
            <a:off x="10668359" y="3818768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6988E9EB-EBDD-21DF-0C0B-D3625D675FBC}"/>
              </a:ext>
            </a:extLst>
          </p:cNvPr>
          <p:cNvSpPr/>
          <p:nvPr/>
        </p:nvSpPr>
        <p:spPr>
          <a:xfrm>
            <a:off x="6837112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70A0958B-3395-BCFC-44E6-0E4DDCD551B0}"/>
              </a:ext>
            </a:extLst>
          </p:cNvPr>
          <p:cNvSpPr/>
          <p:nvPr/>
        </p:nvSpPr>
        <p:spPr>
          <a:xfrm>
            <a:off x="7384433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640E9687-065F-1F41-E93A-1AC734E0A357}"/>
              </a:ext>
            </a:extLst>
          </p:cNvPr>
          <p:cNvSpPr/>
          <p:nvPr/>
        </p:nvSpPr>
        <p:spPr>
          <a:xfrm>
            <a:off x="7931754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AD74B915-4E09-3348-530A-4FB7E5A6D4DE}"/>
              </a:ext>
            </a:extLst>
          </p:cNvPr>
          <p:cNvSpPr/>
          <p:nvPr/>
        </p:nvSpPr>
        <p:spPr>
          <a:xfrm>
            <a:off x="8479075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B35081D7-BB57-6EA8-F789-7E7F974181B2}"/>
              </a:ext>
            </a:extLst>
          </p:cNvPr>
          <p:cNvSpPr/>
          <p:nvPr/>
        </p:nvSpPr>
        <p:spPr>
          <a:xfrm>
            <a:off x="9026396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ED62B284-F3AA-F51C-0564-C30DED1CDDD6}"/>
              </a:ext>
            </a:extLst>
          </p:cNvPr>
          <p:cNvSpPr/>
          <p:nvPr/>
        </p:nvSpPr>
        <p:spPr>
          <a:xfrm>
            <a:off x="9573717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89CA8ACD-B5A8-043E-B384-99D49A9F486C}"/>
              </a:ext>
            </a:extLst>
          </p:cNvPr>
          <p:cNvSpPr/>
          <p:nvPr/>
        </p:nvSpPr>
        <p:spPr>
          <a:xfrm>
            <a:off x="10121038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DCBABE53-3CF4-F63E-3F4E-4558132922A3}"/>
              </a:ext>
            </a:extLst>
          </p:cNvPr>
          <p:cNvSpPr/>
          <p:nvPr/>
        </p:nvSpPr>
        <p:spPr>
          <a:xfrm>
            <a:off x="10668359" y="344661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BF371B3B-BCE0-FA52-BBD2-DC0A28897D0D}"/>
              </a:ext>
            </a:extLst>
          </p:cNvPr>
          <p:cNvSpPr/>
          <p:nvPr/>
        </p:nvSpPr>
        <p:spPr>
          <a:xfrm>
            <a:off x="6837112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09F9D7B0-1741-D063-DEBA-6737C40E699C}"/>
              </a:ext>
            </a:extLst>
          </p:cNvPr>
          <p:cNvSpPr/>
          <p:nvPr/>
        </p:nvSpPr>
        <p:spPr>
          <a:xfrm>
            <a:off x="7384433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70819081-A592-26A4-5ADB-E55B34DB81F8}"/>
              </a:ext>
            </a:extLst>
          </p:cNvPr>
          <p:cNvSpPr/>
          <p:nvPr/>
        </p:nvSpPr>
        <p:spPr>
          <a:xfrm>
            <a:off x="7931754" y="4190922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2" name="矩形 271">
            <a:extLst>
              <a:ext uri="{FF2B5EF4-FFF2-40B4-BE49-F238E27FC236}">
                <a16:creationId xmlns:a16="http://schemas.microsoft.com/office/drawing/2014/main" id="{67E1CB1F-6B72-1D84-B177-BB5941ED0F44}"/>
              </a:ext>
            </a:extLst>
          </p:cNvPr>
          <p:cNvSpPr/>
          <p:nvPr/>
        </p:nvSpPr>
        <p:spPr>
          <a:xfrm>
            <a:off x="8479075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632A5215-15ED-BB26-D908-8BBD0AA11277}"/>
              </a:ext>
            </a:extLst>
          </p:cNvPr>
          <p:cNvSpPr/>
          <p:nvPr/>
        </p:nvSpPr>
        <p:spPr>
          <a:xfrm>
            <a:off x="9026396" y="4190922"/>
            <a:ext cx="547321" cy="3721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5BB1CADD-B05F-594C-2F3C-B4B82C08A369}"/>
              </a:ext>
            </a:extLst>
          </p:cNvPr>
          <p:cNvSpPr/>
          <p:nvPr/>
        </p:nvSpPr>
        <p:spPr>
          <a:xfrm>
            <a:off x="9573717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5" name="矩形 274">
            <a:extLst>
              <a:ext uri="{FF2B5EF4-FFF2-40B4-BE49-F238E27FC236}">
                <a16:creationId xmlns:a16="http://schemas.microsoft.com/office/drawing/2014/main" id="{87A09E42-FB11-4BD2-8944-3568D640F1A2}"/>
              </a:ext>
            </a:extLst>
          </p:cNvPr>
          <p:cNvSpPr/>
          <p:nvPr/>
        </p:nvSpPr>
        <p:spPr>
          <a:xfrm>
            <a:off x="10121038" y="4190922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矩形 275">
            <a:extLst>
              <a:ext uri="{FF2B5EF4-FFF2-40B4-BE49-F238E27FC236}">
                <a16:creationId xmlns:a16="http://schemas.microsoft.com/office/drawing/2014/main" id="{0534B54F-4EBD-927D-A543-D541835309DF}"/>
              </a:ext>
            </a:extLst>
          </p:cNvPr>
          <p:cNvSpPr/>
          <p:nvPr/>
        </p:nvSpPr>
        <p:spPr>
          <a:xfrm>
            <a:off x="10668359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80EBCC24-07FE-1356-916B-DB593CF414FF}"/>
              </a:ext>
            </a:extLst>
          </p:cNvPr>
          <p:cNvSpPr/>
          <p:nvPr/>
        </p:nvSpPr>
        <p:spPr>
          <a:xfrm>
            <a:off x="6837112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05047E3A-CEED-DBB3-DC6A-86910400180D}"/>
              </a:ext>
            </a:extLst>
          </p:cNvPr>
          <p:cNvSpPr/>
          <p:nvPr/>
        </p:nvSpPr>
        <p:spPr>
          <a:xfrm>
            <a:off x="7384433" y="45630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矩形 278">
            <a:extLst>
              <a:ext uri="{FF2B5EF4-FFF2-40B4-BE49-F238E27FC236}">
                <a16:creationId xmlns:a16="http://schemas.microsoft.com/office/drawing/2014/main" id="{A3ED20A4-5B20-472A-2C8C-8E2D8C84E5F5}"/>
              </a:ext>
            </a:extLst>
          </p:cNvPr>
          <p:cNvSpPr/>
          <p:nvPr/>
        </p:nvSpPr>
        <p:spPr>
          <a:xfrm>
            <a:off x="7931754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D27F151F-CC5E-F6B8-443B-C9F3498FE5C8}"/>
              </a:ext>
            </a:extLst>
          </p:cNvPr>
          <p:cNvSpPr/>
          <p:nvPr/>
        </p:nvSpPr>
        <p:spPr>
          <a:xfrm>
            <a:off x="8479075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0D7588E0-6639-2133-EB8F-E2855C5AE64F}"/>
              </a:ext>
            </a:extLst>
          </p:cNvPr>
          <p:cNvSpPr/>
          <p:nvPr/>
        </p:nvSpPr>
        <p:spPr>
          <a:xfrm>
            <a:off x="9026396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0D1C843F-1252-C92E-37AD-5283B98E354D}"/>
              </a:ext>
            </a:extLst>
          </p:cNvPr>
          <p:cNvSpPr/>
          <p:nvPr/>
        </p:nvSpPr>
        <p:spPr>
          <a:xfrm>
            <a:off x="9573717" y="4563076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CEA3FD16-F773-CDE0-8290-D4F5B8F9F6F6}"/>
              </a:ext>
            </a:extLst>
          </p:cNvPr>
          <p:cNvSpPr/>
          <p:nvPr/>
        </p:nvSpPr>
        <p:spPr>
          <a:xfrm>
            <a:off x="10121038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497E56B4-B0DE-60EF-7F2A-1CA8BC335CA4}"/>
              </a:ext>
            </a:extLst>
          </p:cNvPr>
          <p:cNvSpPr/>
          <p:nvPr/>
        </p:nvSpPr>
        <p:spPr>
          <a:xfrm>
            <a:off x="10668359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44C32AA9-1D20-0A8B-C869-9E57E5CC24C7}"/>
              </a:ext>
            </a:extLst>
          </p:cNvPr>
          <p:cNvSpPr/>
          <p:nvPr/>
        </p:nvSpPr>
        <p:spPr>
          <a:xfrm>
            <a:off x="6837112" y="4935230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32A72058-AA52-ABBA-2816-4A91E555733E}"/>
              </a:ext>
            </a:extLst>
          </p:cNvPr>
          <p:cNvSpPr/>
          <p:nvPr/>
        </p:nvSpPr>
        <p:spPr>
          <a:xfrm>
            <a:off x="7384433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26DBBEE6-AF32-8FC7-4F91-0FDB2ADAB35D}"/>
              </a:ext>
            </a:extLst>
          </p:cNvPr>
          <p:cNvSpPr/>
          <p:nvPr/>
        </p:nvSpPr>
        <p:spPr>
          <a:xfrm>
            <a:off x="7931754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339210B3-20CB-EA98-2C8A-4CF315DC06DD}"/>
              </a:ext>
            </a:extLst>
          </p:cNvPr>
          <p:cNvSpPr/>
          <p:nvPr/>
        </p:nvSpPr>
        <p:spPr>
          <a:xfrm>
            <a:off x="8479075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9" name="矩形 288">
            <a:extLst>
              <a:ext uri="{FF2B5EF4-FFF2-40B4-BE49-F238E27FC236}">
                <a16:creationId xmlns:a16="http://schemas.microsoft.com/office/drawing/2014/main" id="{C3576549-18DD-F38C-A13F-D05578924C89}"/>
              </a:ext>
            </a:extLst>
          </p:cNvPr>
          <p:cNvSpPr/>
          <p:nvPr/>
        </p:nvSpPr>
        <p:spPr>
          <a:xfrm>
            <a:off x="9026396" y="4935230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0" name="矩形 289">
            <a:extLst>
              <a:ext uri="{FF2B5EF4-FFF2-40B4-BE49-F238E27FC236}">
                <a16:creationId xmlns:a16="http://schemas.microsoft.com/office/drawing/2014/main" id="{37706995-3CBC-C3B9-861F-19F5CE7E68B7}"/>
              </a:ext>
            </a:extLst>
          </p:cNvPr>
          <p:cNvSpPr/>
          <p:nvPr/>
        </p:nvSpPr>
        <p:spPr>
          <a:xfrm>
            <a:off x="9573717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4EF9EBB6-977F-0AB1-CACE-A2B99CCE12B8}"/>
              </a:ext>
            </a:extLst>
          </p:cNvPr>
          <p:cNvSpPr/>
          <p:nvPr/>
        </p:nvSpPr>
        <p:spPr>
          <a:xfrm>
            <a:off x="10121038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D83F0A8E-51E2-EA78-8EAD-DCC0B25D26BD}"/>
              </a:ext>
            </a:extLst>
          </p:cNvPr>
          <p:cNvSpPr/>
          <p:nvPr/>
        </p:nvSpPr>
        <p:spPr>
          <a:xfrm>
            <a:off x="10668359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FFAE4EF3-0BCF-926F-3D1E-E500B625D047}"/>
              </a:ext>
            </a:extLst>
          </p:cNvPr>
          <p:cNvSpPr/>
          <p:nvPr/>
        </p:nvSpPr>
        <p:spPr>
          <a:xfrm>
            <a:off x="6289791" y="381876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BF747FEB-8F2A-3730-1B6E-66B6E7A3204D}"/>
              </a:ext>
            </a:extLst>
          </p:cNvPr>
          <p:cNvSpPr/>
          <p:nvPr/>
        </p:nvSpPr>
        <p:spPr>
          <a:xfrm>
            <a:off x="6289791" y="419092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C49ABA62-2299-5D80-855F-E65FB1E69FFB}"/>
              </a:ext>
            </a:extLst>
          </p:cNvPr>
          <p:cNvSpPr/>
          <p:nvPr/>
        </p:nvSpPr>
        <p:spPr>
          <a:xfrm>
            <a:off x="6289791" y="456307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79DBB56D-A662-8728-236F-2D07C917F9F4}"/>
              </a:ext>
            </a:extLst>
          </p:cNvPr>
          <p:cNvSpPr/>
          <p:nvPr/>
        </p:nvSpPr>
        <p:spPr>
          <a:xfrm>
            <a:off x="6289791" y="493523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297" name="直线箭头连接符 296">
            <a:extLst>
              <a:ext uri="{FF2B5EF4-FFF2-40B4-BE49-F238E27FC236}">
                <a16:creationId xmlns:a16="http://schemas.microsoft.com/office/drawing/2014/main" id="{E5C9F615-6556-FEFD-B65B-A02F459E4DF3}"/>
              </a:ext>
            </a:extLst>
          </p:cNvPr>
          <p:cNvCxnSpPr>
            <a:cxnSpLocks/>
            <a:stCxn id="242" idx="0"/>
            <a:endCxn id="264" idx="2"/>
          </p:cNvCxnSpPr>
          <p:nvPr/>
        </p:nvCxnSpPr>
        <p:spPr>
          <a:xfrm>
            <a:off x="7110773" y="2427379"/>
            <a:ext cx="1641963" cy="13913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线箭头连接符 297">
            <a:extLst>
              <a:ext uri="{FF2B5EF4-FFF2-40B4-BE49-F238E27FC236}">
                <a16:creationId xmlns:a16="http://schemas.microsoft.com/office/drawing/2014/main" id="{4CC71478-E02F-C07E-CA21-8859830DF50F}"/>
              </a:ext>
            </a:extLst>
          </p:cNvPr>
          <p:cNvCxnSpPr>
            <a:cxnSpLocks/>
            <a:stCxn id="235" idx="2"/>
            <a:endCxn id="271" idx="0"/>
          </p:cNvCxnSpPr>
          <p:nvPr/>
        </p:nvCxnSpPr>
        <p:spPr>
          <a:xfrm>
            <a:off x="7658094" y="2427379"/>
            <a:ext cx="547321" cy="17635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A37C7517-334D-76CA-3AF9-945A8D963FD4}"/>
              </a:ext>
            </a:extLst>
          </p:cNvPr>
          <p:cNvCxnSpPr>
            <a:cxnSpLocks/>
            <a:stCxn id="238" idx="2"/>
            <a:endCxn id="278" idx="0"/>
          </p:cNvCxnSpPr>
          <p:nvPr/>
        </p:nvCxnSpPr>
        <p:spPr>
          <a:xfrm flipH="1">
            <a:off x="7658094" y="2427379"/>
            <a:ext cx="1641963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线箭头连接符 299">
            <a:extLst>
              <a:ext uri="{FF2B5EF4-FFF2-40B4-BE49-F238E27FC236}">
                <a16:creationId xmlns:a16="http://schemas.microsoft.com/office/drawing/2014/main" id="{9CE54D0E-AD91-661D-C537-4E1EBA41CDAA}"/>
              </a:ext>
            </a:extLst>
          </p:cNvPr>
          <p:cNvCxnSpPr>
            <a:cxnSpLocks/>
            <a:stCxn id="244" idx="0"/>
            <a:endCxn id="268" idx="2"/>
          </p:cNvCxnSpPr>
          <p:nvPr/>
        </p:nvCxnSpPr>
        <p:spPr>
          <a:xfrm>
            <a:off x="8205415" y="2427379"/>
            <a:ext cx="2736605" cy="13913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线箭头连接符 300">
            <a:extLst>
              <a:ext uri="{FF2B5EF4-FFF2-40B4-BE49-F238E27FC236}">
                <a16:creationId xmlns:a16="http://schemas.microsoft.com/office/drawing/2014/main" id="{059DBEC4-44F3-0B05-1C3E-ACE4B03F1B75}"/>
              </a:ext>
            </a:extLst>
          </p:cNvPr>
          <p:cNvCxnSpPr>
            <a:cxnSpLocks/>
            <a:stCxn id="241" idx="2"/>
            <a:endCxn id="289" idx="0"/>
          </p:cNvCxnSpPr>
          <p:nvPr/>
        </p:nvCxnSpPr>
        <p:spPr>
          <a:xfrm flipH="1">
            <a:off x="9300057" y="2427379"/>
            <a:ext cx="1641963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线箭头连接符 301">
            <a:extLst>
              <a:ext uri="{FF2B5EF4-FFF2-40B4-BE49-F238E27FC236}">
                <a16:creationId xmlns:a16="http://schemas.microsoft.com/office/drawing/2014/main" id="{FD7D267F-F7CA-218B-B3B3-7097CBB0ADB9}"/>
              </a:ext>
            </a:extLst>
          </p:cNvPr>
          <p:cNvCxnSpPr>
            <a:cxnSpLocks/>
            <a:stCxn id="247" idx="0"/>
            <a:endCxn id="285" idx="0"/>
          </p:cNvCxnSpPr>
          <p:nvPr/>
        </p:nvCxnSpPr>
        <p:spPr>
          <a:xfrm flipH="1">
            <a:off x="7110773" y="2427379"/>
            <a:ext cx="2736605" cy="250785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D66D3D29-4D80-E096-37E7-849A04E25B0C}"/>
              </a:ext>
            </a:extLst>
          </p:cNvPr>
          <p:cNvCxnSpPr>
            <a:cxnSpLocks/>
            <a:stCxn id="237" idx="2"/>
            <a:endCxn id="259" idx="2"/>
          </p:cNvCxnSpPr>
          <p:nvPr/>
        </p:nvCxnSpPr>
        <p:spPr>
          <a:xfrm>
            <a:off x="8752736" y="2427379"/>
            <a:ext cx="1641963" cy="17635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线箭头连接符 303">
            <a:extLst>
              <a:ext uri="{FF2B5EF4-FFF2-40B4-BE49-F238E27FC236}">
                <a16:creationId xmlns:a16="http://schemas.microsoft.com/office/drawing/2014/main" id="{F6C6E49D-6644-A9D2-5306-524974D0A8AE}"/>
              </a:ext>
            </a:extLst>
          </p:cNvPr>
          <p:cNvCxnSpPr>
            <a:cxnSpLocks/>
            <a:stCxn id="240" idx="2"/>
            <a:endCxn id="282" idx="0"/>
          </p:cNvCxnSpPr>
          <p:nvPr/>
        </p:nvCxnSpPr>
        <p:spPr>
          <a:xfrm flipH="1">
            <a:off x="9847378" y="2427379"/>
            <a:ext cx="547321" cy="21356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8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矩形 339">
            <a:extLst>
              <a:ext uri="{FF2B5EF4-FFF2-40B4-BE49-F238E27FC236}">
                <a16:creationId xmlns:a16="http://schemas.microsoft.com/office/drawing/2014/main" id="{6C80246D-DF6D-A242-C058-9AB257D9BF80}"/>
              </a:ext>
            </a:extLst>
          </p:cNvPr>
          <p:cNvSpPr/>
          <p:nvPr/>
        </p:nvSpPr>
        <p:spPr>
          <a:xfrm>
            <a:off x="4209196" y="3429000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07A3A696-DEC2-B80A-2775-AA581A5CBA7A}"/>
              </a:ext>
            </a:extLst>
          </p:cNvPr>
          <p:cNvSpPr/>
          <p:nvPr/>
        </p:nvSpPr>
        <p:spPr>
          <a:xfrm>
            <a:off x="4756517" y="3429000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2" name="矩形 341">
            <a:extLst>
              <a:ext uri="{FF2B5EF4-FFF2-40B4-BE49-F238E27FC236}">
                <a16:creationId xmlns:a16="http://schemas.microsoft.com/office/drawing/2014/main" id="{7081FBA8-FE86-B606-0C36-2B1625864D84}"/>
              </a:ext>
            </a:extLst>
          </p:cNvPr>
          <p:cNvSpPr/>
          <p:nvPr/>
        </p:nvSpPr>
        <p:spPr>
          <a:xfrm>
            <a:off x="5303838" y="3429000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矩形 342">
            <a:extLst>
              <a:ext uri="{FF2B5EF4-FFF2-40B4-BE49-F238E27FC236}">
                <a16:creationId xmlns:a16="http://schemas.microsoft.com/office/drawing/2014/main" id="{C0E2FFE6-5507-9377-93CD-BD5BFDF7D912}"/>
              </a:ext>
            </a:extLst>
          </p:cNvPr>
          <p:cNvSpPr/>
          <p:nvPr/>
        </p:nvSpPr>
        <p:spPr>
          <a:xfrm>
            <a:off x="5851159" y="3429000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id="{9A0D8C9B-C49A-50DC-C3C2-F3114FC8EB5D}"/>
              </a:ext>
            </a:extLst>
          </p:cNvPr>
          <p:cNvSpPr/>
          <p:nvPr/>
        </p:nvSpPr>
        <p:spPr>
          <a:xfrm>
            <a:off x="6398480" y="3429000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id="{C4A76EF5-D182-36E4-FD9D-6D28647AE3BD}"/>
              </a:ext>
            </a:extLst>
          </p:cNvPr>
          <p:cNvSpPr/>
          <p:nvPr/>
        </p:nvSpPr>
        <p:spPr>
          <a:xfrm>
            <a:off x="6945801" y="3429000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F6CACFA8-C8AF-3A7C-71D1-B4541D8CF541}"/>
              </a:ext>
            </a:extLst>
          </p:cNvPr>
          <p:cNvSpPr/>
          <p:nvPr/>
        </p:nvSpPr>
        <p:spPr>
          <a:xfrm>
            <a:off x="7493122" y="3429000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id="{24F20BC6-5E1B-6F8E-3673-DDA20814013C}"/>
              </a:ext>
            </a:extLst>
          </p:cNvPr>
          <p:cNvSpPr/>
          <p:nvPr/>
        </p:nvSpPr>
        <p:spPr>
          <a:xfrm>
            <a:off x="8040443" y="3429000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6DBD6CB9-719F-2870-862B-411C3EB0ECFF}"/>
              </a:ext>
            </a:extLst>
          </p:cNvPr>
          <p:cNvSpPr/>
          <p:nvPr/>
        </p:nvSpPr>
        <p:spPr>
          <a:xfrm>
            <a:off x="4209196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053967ED-AC72-59E5-A714-3A5904C03BE3}"/>
              </a:ext>
            </a:extLst>
          </p:cNvPr>
          <p:cNvSpPr/>
          <p:nvPr/>
        </p:nvSpPr>
        <p:spPr>
          <a:xfrm>
            <a:off x="4756517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0" name="矩形 349">
            <a:extLst>
              <a:ext uri="{FF2B5EF4-FFF2-40B4-BE49-F238E27FC236}">
                <a16:creationId xmlns:a16="http://schemas.microsoft.com/office/drawing/2014/main" id="{C457C5A6-F4B6-E975-96C2-398B47CF9D2E}"/>
              </a:ext>
            </a:extLst>
          </p:cNvPr>
          <p:cNvSpPr/>
          <p:nvPr/>
        </p:nvSpPr>
        <p:spPr>
          <a:xfrm>
            <a:off x="5303838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FB029090-A26B-1BF8-65AB-23852AB8A74A}"/>
              </a:ext>
            </a:extLst>
          </p:cNvPr>
          <p:cNvSpPr/>
          <p:nvPr/>
        </p:nvSpPr>
        <p:spPr>
          <a:xfrm>
            <a:off x="5851159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496E590C-9DA0-887F-B88E-895ECFF19AF0}"/>
              </a:ext>
            </a:extLst>
          </p:cNvPr>
          <p:cNvSpPr/>
          <p:nvPr/>
        </p:nvSpPr>
        <p:spPr>
          <a:xfrm>
            <a:off x="6398480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4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A29895AD-59EC-BA17-DB71-0E273CB22E71}"/>
              </a:ext>
            </a:extLst>
          </p:cNvPr>
          <p:cNvSpPr/>
          <p:nvPr/>
        </p:nvSpPr>
        <p:spPr>
          <a:xfrm>
            <a:off x="6945801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5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62A369E6-5443-56B0-6144-929954EC1AA7}"/>
              </a:ext>
            </a:extLst>
          </p:cNvPr>
          <p:cNvSpPr/>
          <p:nvPr/>
        </p:nvSpPr>
        <p:spPr>
          <a:xfrm>
            <a:off x="7493122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6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089E9B97-8027-5A9B-6A18-72617397A5FF}"/>
              </a:ext>
            </a:extLst>
          </p:cNvPr>
          <p:cNvSpPr/>
          <p:nvPr/>
        </p:nvSpPr>
        <p:spPr>
          <a:xfrm>
            <a:off x="8040443" y="3056846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7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56" name="矩形 355">
            <a:extLst>
              <a:ext uri="{FF2B5EF4-FFF2-40B4-BE49-F238E27FC236}">
                <a16:creationId xmlns:a16="http://schemas.microsoft.com/office/drawing/2014/main" id="{F854031A-87ED-22FD-BED5-96756B7EEA9A}"/>
              </a:ext>
            </a:extLst>
          </p:cNvPr>
          <p:cNvSpPr/>
          <p:nvPr/>
        </p:nvSpPr>
        <p:spPr>
          <a:xfrm>
            <a:off x="4209196" y="3801154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7" name="矩形 356">
            <a:extLst>
              <a:ext uri="{FF2B5EF4-FFF2-40B4-BE49-F238E27FC236}">
                <a16:creationId xmlns:a16="http://schemas.microsoft.com/office/drawing/2014/main" id="{8995B4ED-D28E-401D-B330-1EEB028AF6F9}"/>
              </a:ext>
            </a:extLst>
          </p:cNvPr>
          <p:cNvSpPr/>
          <p:nvPr/>
        </p:nvSpPr>
        <p:spPr>
          <a:xfrm>
            <a:off x="4756517" y="380115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8" name="矩形 357">
            <a:extLst>
              <a:ext uri="{FF2B5EF4-FFF2-40B4-BE49-F238E27FC236}">
                <a16:creationId xmlns:a16="http://schemas.microsoft.com/office/drawing/2014/main" id="{D12135F9-D79E-A218-1DC1-00D6311877AC}"/>
              </a:ext>
            </a:extLst>
          </p:cNvPr>
          <p:cNvSpPr/>
          <p:nvPr/>
        </p:nvSpPr>
        <p:spPr>
          <a:xfrm>
            <a:off x="5303838" y="3801154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DD7E65C6-8E80-5476-2AF3-5CE53F49F700}"/>
              </a:ext>
            </a:extLst>
          </p:cNvPr>
          <p:cNvSpPr/>
          <p:nvPr/>
        </p:nvSpPr>
        <p:spPr>
          <a:xfrm>
            <a:off x="5851159" y="3801154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0" name="矩形 359">
            <a:extLst>
              <a:ext uri="{FF2B5EF4-FFF2-40B4-BE49-F238E27FC236}">
                <a16:creationId xmlns:a16="http://schemas.microsoft.com/office/drawing/2014/main" id="{10F9A3D4-465C-1174-A6FB-A6B92EF74F72}"/>
              </a:ext>
            </a:extLst>
          </p:cNvPr>
          <p:cNvSpPr/>
          <p:nvPr/>
        </p:nvSpPr>
        <p:spPr>
          <a:xfrm>
            <a:off x="6398480" y="3801154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1" name="矩形 360">
            <a:extLst>
              <a:ext uri="{FF2B5EF4-FFF2-40B4-BE49-F238E27FC236}">
                <a16:creationId xmlns:a16="http://schemas.microsoft.com/office/drawing/2014/main" id="{BF952CC8-3A4B-44B6-1C44-0A04837D8484}"/>
              </a:ext>
            </a:extLst>
          </p:cNvPr>
          <p:cNvSpPr/>
          <p:nvPr/>
        </p:nvSpPr>
        <p:spPr>
          <a:xfrm>
            <a:off x="6945801" y="3801154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2" name="矩形 361">
            <a:extLst>
              <a:ext uri="{FF2B5EF4-FFF2-40B4-BE49-F238E27FC236}">
                <a16:creationId xmlns:a16="http://schemas.microsoft.com/office/drawing/2014/main" id="{00DDB777-B42E-753C-66B5-F9D5B0E22D48}"/>
              </a:ext>
            </a:extLst>
          </p:cNvPr>
          <p:cNvSpPr/>
          <p:nvPr/>
        </p:nvSpPr>
        <p:spPr>
          <a:xfrm>
            <a:off x="7493122" y="3801154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3" name="矩形 362">
            <a:extLst>
              <a:ext uri="{FF2B5EF4-FFF2-40B4-BE49-F238E27FC236}">
                <a16:creationId xmlns:a16="http://schemas.microsoft.com/office/drawing/2014/main" id="{E55A5634-A875-74C0-F8CF-5317E26973A4}"/>
              </a:ext>
            </a:extLst>
          </p:cNvPr>
          <p:cNvSpPr/>
          <p:nvPr/>
        </p:nvSpPr>
        <p:spPr>
          <a:xfrm>
            <a:off x="8040443" y="3801154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4" name="矩形 363">
            <a:extLst>
              <a:ext uri="{FF2B5EF4-FFF2-40B4-BE49-F238E27FC236}">
                <a16:creationId xmlns:a16="http://schemas.microsoft.com/office/drawing/2014/main" id="{33BFF394-9424-486C-90C8-45AE95D39B5C}"/>
              </a:ext>
            </a:extLst>
          </p:cNvPr>
          <p:cNvSpPr/>
          <p:nvPr/>
        </p:nvSpPr>
        <p:spPr>
          <a:xfrm>
            <a:off x="4209196" y="4173308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5" name="矩形 364">
            <a:extLst>
              <a:ext uri="{FF2B5EF4-FFF2-40B4-BE49-F238E27FC236}">
                <a16:creationId xmlns:a16="http://schemas.microsoft.com/office/drawing/2014/main" id="{356AFA79-C97B-CF7F-2B66-7B9956A37DD7}"/>
              </a:ext>
            </a:extLst>
          </p:cNvPr>
          <p:cNvSpPr/>
          <p:nvPr/>
        </p:nvSpPr>
        <p:spPr>
          <a:xfrm>
            <a:off x="4756517" y="4173308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6" name="矩形 365">
            <a:extLst>
              <a:ext uri="{FF2B5EF4-FFF2-40B4-BE49-F238E27FC236}">
                <a16:creationId xmlns:a16="http://schemas.microsoft.com/office/drawing/2014/main" id="{4CF5F77B-F64E-1644-01A2-B7B2BFC41769}"/>
              </a:ext>
            </a:extLst>
          </p:cNvPr>
          <p:cNvSpPr/>
          <p:nvPr/>
        </p:nvSpPr>
        <p:spPr>
          <a:xfrm>
            <a:off x="5303838" y="4173308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3D2082F4-679E-BEBC-2315-532BBB41A6CF}"/>
              </a:ext>
            </a:extLst>
          </p:cNvPr>
          <p:cNvSpPr/>
          <p:nvPr/>
        </p:nvSpPr>
        <p:spPr>
          <a:xfrm>
            <a:off x="5851159" y="417330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8" name="矩形 367">
            <a:extLst>
              <a:ext uri="{FF2B5EF4-FFF2-40B4-BE49-F238E27FC236}">
                <a16:creationId xmlns:a16="http://schemas.microsoft.com/office/drawing/2014/main" id="{ADB5326B-16B4-90FA-32E3-55DD4963437D}"/>
              </a:ext>
            </a:extLst>
          </p:cNvPr>
          <p:cNvSpPr/>
          <p:nvPr/>
        </p:nvSpPr>
        <p:spPr>
          <a:xfrm>
            <a:off x="6398480" y="4173308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9" name="矩形 368">
            <a:extLst>
              <a:ext uri="{FF2B5EF4-FFF2-40B4-BE49-F238E27FC236}">
                <a16:creationId xmlns:a16="http://schemas.microsoft.com/office/drawing/2014/main" id="{1F9837C6-7E3D-56FA-632F-AC5CE3E39F6C}"/>
              </a:ext>
            </a:extLst>
          </p:cNvPr>
          <p:cNvSpPr/>
          <p:nvPr/>
        </p:nvSpPr>
        <p:spPr>
          <a:xfrm>
            <a:off x="6945801" y="4173308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0" name="矩形 369">
            <a:extLst>
              <a:ext uri="{FF2B5EF4-FFF2-40B4-BE49-F238E27FC236}">
                <a16:creationId xmlns:a16="http://schemas.microsoft.com/office/drawing/2014/main" id="{A0A5F7F5-6E14-1318-71D2-356B455EC44E}"/>
              </a:ext>
            </a:extLst>
          </p:cNvPr>
          <p:cNvSpPr/>
          <p:nvPr/>
        </p:nvSpPr>
        <p:spPr>
          <a:xfrm>
            <a:off x="7493122" y="4173308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矩形 370">
            <a:extLst>
              <a:ext uri="{FF2B5EF4-FFF2-40B4-BE49-F238E27FC236}">
                <a16:creationId xmlns:a16="http://schemas.microsoft.com/office/drawing/2014/main" id="{2F468010-5A89-7700-165A-716E10E83F22}"/>
              </a:ext>
            </a:extLst>
          </p:cNvPr>
          <p:cNvSpPr/>
          <p:nvPr/>
        </p:nvSpPr>
        <p:spPr>
          <a:xfrm>
            <a:off x="8040443" y="4173308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2" name="矩形 371">
            <a:extLst>
              <a:ext uri="{FF2B5EF4-FFF2-40B4-BE49-F238E27FC236}">
                <a16:creationId xmlns:a16="http://schemas.microsoft.com/office/drawing/2014/main" id="{9A4511A4-970D-D185-642A-39D9D8633E10}"/>
              </a:ext>
            </a:extLst>
          </p:cNvPr>
          <p:cNvSpPr/>
          <p:nvPr/>
        </p:nvSpPr>
        <p:spPr>
          <a:xfrm>
            <a:off x="4209196" y="4545462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3" name="矩形 372">
            <a:extLst>
              <a:ext uri="{FF2B5EF4-FFF2-40B4-BE49-F238E27FC236}">
                <a16:creationId xmlns:a16="http://schemas.microsoft.com/office/drawing/2014/main" id="{EA1B7631-FD23-8642-D130-AA47FE0E4256}"/>
              </a:ext>
            </a:extLst>
          </p:cNvPr>
          <p:cNvSpPr/>
          <p:nvPr/>
        </p:nvSpPr>
        <p:spPr>
          <a:xfrm>
            <a:off x="4756517" y="454546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F33708F4-9457-D535-D951-30F7F7F3EAA0}"/>
              </a:ext>
            </a:extLst>
          </p:cNvPr>
          <p:cNvSpPr/>
          <p:nvPr/>
        </p:nvSpPr>
        <p:spPr>
          <a:xfrm>
            <a:off x="5303838" y="4545462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5" name="矩形 374">
            <a:extLst>
              <a:ext uri="{FF2B5EF4-FFF2-40B4-BE49-F238E27FC236}">
                <a16:creationId xmlns:a16="http://schemas.microsoft.com/office/drawing/2014/main" id="{E34B52FE-83FD-FB89-2DC6-FEAB8167A62C}"/>
              </a:ext>
            </a:extLst>
          </p:cNvPr>
          <p:cNvSpPr/>
          <p:nvPr/>
        </p:nvSpPr>
        <p:spPr>
          <a:xfrm>
            <a:off x="5851159" y="4545462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817D9562-889A-6DBB-9A3A-E1B124E13060}"/>
              </a:ext>
            </a:extLst>
          </p:cNvPr>
          <p:cNvSpPr/>
          <p:nvPr/>
        </p:nvSpPr>
        <p:spPr>
          <a:xfrm>
            <a:off x="6398480" y="4545462"/>
            <a:ext cx="547321" cy="3721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7" name="矩形 376">
            <a:extLst>
              <a:ext uri="{FF2B5EF4-FFF2-40B4-BE49-F238E27FC236}">
                <a16:creationId xmlns:a16="http://schemas.microsoft.com/office/drawing/2014/main" id="{9294BDC7-35EA-D542-96AA-BD76CF9292C7}"/>
              </a:ext>
            </a:extLst>
          </p:cNvPr>
          <p:cNvSpPr/>
          <p:nvPr/>
        </p:nvSpPr>
        <p:spPr>
          <a:xfrm>
            <a:off x="6945801" y="4545462"/>
            <a:ext cx="547321" cy="37215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CA9E45A6-17E1-6EF1-2687-C9BA662BDE84}"/>
              </a:ext>
            </a:extLst>
          </p:cNvPr>
          <p:cNvSpPr/>
          <p:nvPr/>
        </p:nvSpPr>
        <p:spPr>
          <a:xfrm>
            <a:off x="7493122" y="4545462"/>
            <a:ext cx="547321" cy="3721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9" name="矩形 378">
            <a:extLst>
              <a:ext uri="{FF2B5EF4-FFF2-40B4-BE49-F238E27FC236}">
                <a16:creationId xmlns:a16="http://schemas.microsoft.com/office/drawing/2014/main" id="{F152ABF7-DAE0-35D9-A6D1-7FCF24FDFAAA}"/>
              </a:ext>
            </a:extLst>
          </p:cNvPr>
          <p:cNvSpPr/>
          <p:nvPr/>
        </p:nvSpPr>
        <p:spPr>
          <a:xfrm>
            <a:off x="8040443" y="4545462"/>
            <a:ext cx="547321" cy="3721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0" name="矩形 379">
            <a:extLst>
              <a:ext uri="{FF2B5EF4-FFF2-40B4-BE49-F238E27FC236}">
                <a16:creationId xmlns:a16="http://schemas.microsoft.com/office/drawing/2014/main" id="{3DCE0EC5-077A-00CF-3482-0CFAF14F6A7B}"/>
              </a:ext>
            </a:extLst>
          </p:cNvPr>
          <p:cNvSpPr/>
          <p:nvPr/>
        </p:nvSpPr>
        <p:spPr>
          <a:xfrm>
            <a:off x="3661875" y="3429000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0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DFD5D672-4E93-01C7-BC69-20281BD0E4FF}"/>
              </a:ext>
            </a:extLst>
          </p:cNvPr>
          <p:cNvSpPr/>
          <p:nvPr/>
        </p:nvSpPr>
        <p:spPr>
          <a:xfrm>
            <a:off x="3661875" y="3801154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D0A86A1F-58A4-0BE6-A0E3-D227FC6C019E}"/>
              </a:ext>
            </a:extLst>
          </p:cNvPr>
          <p:cNvSpPr/>
          <p:nvPr/>
        </p:nvSpPr>
        <p:spPr>
          <a:xfrm>
            <a:off x="3661875" y="4173308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83" name="矩形 382">
            <a:extLst>
              <a:ext uri="{FF2B5EF4-FFF2-40B4-BE49-F238E27FC236}">
                <a16:creationId xmlns:a16="http://schemas.microsoft.com/office/drawing/2014/main" id="{AF330694-35BF-06E0-2CDB-4BA504BE9D39}"/>
              </a:ext>
            </a:extLst>
          </p:cNvPr>
          <p:cNvSpPr/>
          <p:nvPr/>
        </p:nvSpPr>
        <p:spPr>
          <a:xfrm>
            <a:off x="3661875" y="4545462"/>
            <a:ext cx="547321" cy="372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3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1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F81C1FD-E10C-0D27-25CA-CCB4235AF6AA}"/>
              </a:ext>
            </a:extLst>
          </p:cNvPr>
          <p:cNvSpPr/>
          <p:nvPr/>
        </p:nvSpPr>
        <p:spPr>
          <a:xfrm>
            <a:off x="2268746" y="582590"/>
            <a:ext cx="1207699" cy="6038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50000"/>
                  </a:schemeClr>
                </a:solidFill>
                <a:latin typeface="Bradley Hand" pitchFamily="2" charset="0"/>
              </a:rPr>
              <a:t>Global</a:t>
            </a:r>
            <a:r>
              <a:rPr kumimoji="1" lang="zh-CN" altLang="en-US" sz="1400" dirty="0">
                <a:solidFill>
                  <a:schemeClr val="accent4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sz="1400" dirty="0">
                <a:solidFill>
                  <a:schemeClr val="accent4">
                    <a:lumMod val="50000"/>
                  </a:schemeClr>
                </a:solidFill>
                <a:latin typeface="Bradley Hand" pitchFamily="2" charset="0"/>
              </a:rPr>
              <a:t>Memory</a:t>
            </a:r>
            <a:endParaRPr kumimoji="1" lang="zh-CN" altLang="en-US" sz="1400" dirty="0">
              <a:solidFill>
                <a:schemeClr val="accent4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F55344-E672-2A98-45A3-6610968151EB}"/>
              </a:ext>
            </a:extLst>
          </p:cNvPr>
          <p:cNvSpPr txBox="1"/>
          <p:nvPr/>
        </p:nvSpPr>
        <p:spPr>
          <a:xfrm>
            <a:off x="1759789" y="699848"/>
            <a:ext cx="5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32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2DFF81-FBFF-7B41-1913-EABE6DB7BEF3}"/>
              </a:ext>
            </a:extLst>
          </p:cNvPr>
          <p:cNvSpPr txBox="1"/>
          <p:nvPr/>
        </p:nvSpPr>
        <p:spPr>
          <a:xfrm>
            <a:off x="2268746" y="271887"/>
            <a:ext cx="12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Bradley Hand" pitchFamily="2" charset="0"/>
              </a:rPr>
              <a:t>64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74D896-5445-F9C3-B9DD-B0195D6019A2}"/>
              </a:ext>
            </a:extLst>
          </p:cNvPr>
          <p:cNvSpPr/>
          <p:nvPr/>
        </p:nvSpPr>
        <p:spPr>
          <a:xfrm>
            <a:off x="2268746" y="3438565"/>
            <a:ext cx="1207699" cy="603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accent1">
                    <a:lumMod val="75000"/>
                  </a:schemeClr>
                </a:solidFill>
                <a:latin typeface="Bradley Hand" pitchFamily="2" charset="0"/>
              </a:rPr>
              <a:t>Shared</a:t>
            </a:r>
          </a:p>
          <a:p>
            <a:pPr algn="ctr"/>
            <a:r>
              <a:rPr kumimoji="1" lang="en-US" altLang="zh-CN" sz="1400" dirty="0">
                <a:solidFill>
                  <a:schemeClr val="accent1">
                    <a:lumMod val="75000"/>
                  </a:schemeClr>
                </a:solidFill>
                <a:latin typeface="Bradley Hand" pitchFamily="2" charset="0"/>
              </a:rPr>
              <a:t>Memory</a:t>
            </a:r>
            <a:endParaRPr kumimoji="1" lang="zh-CN" altLang="en-US" sz="1400" dirty="0">
              <a:solidFill>
                <a:schemeClr val="accent1">
                  <a:lumMod val="75000"/>
                </a:schemeClr>
              </a:solidFill>
              <a:latin typeface="Bradley Hand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AB4AECF-4C94-435B-5653-E628259BA72A}"/>
              </a:ext>
            </a:extLst>
          </p:cNvPr>
          <p:cNvSpPr txBox="1"/>
          <p:nvPr/>
        </p:nvSpPr>
        <p:spPr>
          <a:xfrm>
            <a:off x="1759789" y="3556679"/>
            <a:ext cx="50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32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0B5F80-FB70-BC8A-D15A-35340E805600}"/>
              </a:ext>
            </a:extLst>
          </p:cNvPr>
          <p:cNvSpPr txBox="1"/>
          <p:nvPr/>
        </p:nvSpPr>
        <p:spPr>
          <a:xfrm>
            <a:off x="2268745" y="4060689"/>
            <a:ext cx="120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Bradley Hand" pitchFamily="2" charset="0"/>
              </a:rPr>
              <a:t>64</a:t>
            </a:r>
            <a:endParaRPr kumimoji="1" lang="zh-CN" altLang="en-US" dirty="0">
              <a:latin typeface="Bradley Hand" pitchFamily="2" charset="0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5AABBAE-567C-B624-1092-83707CAFD906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872596" y="1186439"/>
            <a:ext cx="0" cy="225212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D15C795-EC2C-5A0B-A9D8-3CE907396F24}"/>
              </a:ext>
            </a:extLst>
          </p:cNvPr>
          <p:cNvSpPr txBox="1"/>
          <p:nvPr/>
        </p:nvSpPr>
        <p:spPr>
          <a:xfrm>
            <a:off x="5047221" y="699848"/>
            <a:ext cx="20975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Bradley Hand" pitchFamily="2" charset="0"/>
              </a:rPr>
              <a:t>Row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Major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BBE0CCF-EAF8-5AE3-D0E1-6BC6BE83226A}"/>
              </a:ext>
            </a:extLst>
          </p:cNvPr>
          <p:cNvSpPr txBox="1"/>
          <p:nvPr/>
        </p:nvSpPr>
        <p:spPr>
          <a:xfrm>
            <a:off x="3801831" y="3555823"/>
            <a:ext cx="45883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latin typeface="Bradley Hand" pitchFamily="2" charset="0"/>
              </a:rPr>
              <a:t>RowMajorTensorOpMultiplicandCrosswise</a:t>
            </a:r>
            <a:endParaRPr kumimoji="1" lang="en-US" altLang="zh-CN" dirty="0">
              <a:latin typeface="Bradley Hand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DB64F7-3AEC-94F7-EC50-D61F00AF6773}"/>
              </a:ext>
            </a:extLst>
          </p:cNvPr>
          <p:cNvSpPr txBox="1"/>
          <p:nvPr/>
        </p:nvSpPr>
        <p:spPr>
          <a:xfrm>
            <a:off x="4040942" y="2034006"/>
            <a:ext cx="41273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 err="1">
                <a:solidFill>
                  <a:srgbClr val="00B0F0"/>
                </a:solidFill>
                <a:latin typeface="Bradley Hand" pitchFamily="2" charset="0"/>
              </a:rPr>
              <a:t>PitchLinearWarpRakedThreadMap</a:t>
            </a:r>
            <a:endParaRPr kumimoji="1" lang="zh-CN" altLang="en-US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B9A85E-0059-A05B-030A-DEA44EFF3E8A}"/>
              </a:ext>
            </a:extLst>
          </p:cNvPr>
          <p:cNvSpPr txBox="1"/>
          <p:nvPr/>
        </p:nvSpPr>
        <p:spPr>
          <a:xfrm>
            <a:off x="7171399" y="1264388"/>
            <a:ext cx="26448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Bradley Hand" pitchFamily="2" charset="0"/>
              </a:rPr>
              <a:t>PredicatedTileIterator</a:t>
            </a:r>
            <a:endParaRPr lang="en-US" altLang="zh-CN" sz="1600" dirty="0">
              <a:latin typeface="Bradley Hand" pitchFamily="2" charset="0"/>
            </a:endParaRPr>
          </a:p>
          <a:p>
            <a:pPr algn="ctr"/>
            <a:r>
              <a:rPr lang="en-US" altLang="zh-CN" sz="1600" dirty="0">
                <a:latin typeface="Bradley Hand" pitchFamily="2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Bradley Hand" pitchFamily="2" charset="0"/>
              </a:rPr>
              <a:t>load</a:t>
            </a:r>
            <a:r>
              <a:rPr lang="zh-CN" altLang="en-US" sz="1600" dirty="0">
                <a:latin typeface="Bradley Hand" pitchFamily="2" charset="0"/>
              </a:rPr>
              <a:t> </a:t>
            </a:r>
            <a:r>
              <a:rPr lang="en-US" altLang="zh-CN" sz="1600" dirty="0">
                <a:latin typeface="Bradley Hand" pitchFamily="2" charset="0"/>
              </a:rPr>
              <a:t>iterator)</a:t>
            </a:r>
            <a:endParaRPr lang="zh-CN" altLang="en-US" sz="1600" dirty="0">
              <a:latin typeface="Bradley Hand" pitchFamily="2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D384622-F07B-1ADD-36B9-922CD68D7C0B}"/>
              </a:ext>
            </a:extLst>
          </p:cNvPr>
          <p:cNvSpPr txBox="1"/>
          <p:nvPr/>
        </p:nvSpPr>
        <p:spPr>
          <a:xfrm>
            <a:off x="7500950" y="2659558"/>
            <a:ext cx="196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zh-CN" sz="1600" dirty="0" err="1">
                <a:latin typeface="Bradley Hand" pitchFamily="2" charset="0"/>
              </a:rPr>
              <a:t>RegularTileIterator</a:t>
            </a:r>
            <a:endParaRPr lang="es-ES" altLang="zh-CN" sz="1600" dirty="0">
              <a:latin typeface="Bradley Hand" pitchFamily="2" charset="0"/>
            </a:endParaRPr>
          </a:p>
          <a:p>
            <a:pPr algn="ctr"/>
            <a:r>
              <a:rPr lang="en-US" altLang="zh-CN" sz="1600" dirty="0">
                <a:latin typeface="Bradley Hand" pitchFamily="2" charset="0"/>
              </a:rPr>
              <a:t>(</a:t>
            </a:r>
            <a:r>
              <a:rPr lang="en-US" altLang="zh-CN" sz="1600" dirty="0">
                <a:solidFill>
                  <a:srgbClr val="FF0000"/>
                </a:solidFill>
                <a:latin typeface="Bradley Hand" pitchFamily="2" charset="0"/>
              </a:rPr>
              <a:t>store</a:t>
            </a:r>
            <a:r>
              <a:rPr lang="zh-CN" altLang="en-US" sz="1600" dirty="0">
                <a:latin typeface="Bradley Hand" pitchFamily="2" charset="0"/>
              </a:rPr>
              <a:t> </a:t>
            </a:r>
            <a:r>
              <a:rPr lang="en-US" altLang="zh-CN" sz="1600" dirty="0">
                <a:latin typeface="Bradley Hand" pitchFamily="2" charset="0"/>
              </a:rPr>
              <a:t>iterator)</a:t>
            </a:r>
            <a:endParaRPr lang="zh-CN" altLang="en-US" sz="1600" dirty="0">
              <a:latin typeface="Bradley Hand" pitchFamily="2" charset="0"/>
            </a:endParaRPr>
          </a:p>
        </p:txBody>
      </p:sp>
      <p:cxnSp>
        <p:nvCxnSpPr>
          <p:cNvPr id="30" name="曲线连接符 29">
            <a:extLst>
              <a:ext uri="{FF2B5EF4-FFF2-40B4-BE49-F238E27FC236}">
                <a16:creationId xmlns:a16="http://schemas.microsoft.com/office/drawing/2014/main" id="{7D7BCF84-EB8E-6C4A-C6AD-63BD70D6A48A}"/>
              </a:ext>
            </a:extLst>
          </p:cNvPr>
          <p:cNvCxnSpPr>
            <a:cxnSpLocks/>
            <a:stCxn id="27" idx="1"/>
            <a:endCxn id="24" idx="0"/>
          </p:cNvCxnSpPr>
          <p:nvPr/>
        </p:nvCxnSpPr>
        <p:spPr>
          <a:xfrm rot="10800000" flipV="1">
            <a:off x="6104627" y="1556776"/>
            <a:ext cx="1066772" cy="4772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EF3BC98E-59B8-A375-6A1D-E1975DD48FAA}"/>
              </a:ext>
            </a:extLst>
          </p:cNvPr>
          <p:cNvCxnSpPr>
            <a:cxnSpLocks/>
            <a:stCxn id="24" idx="2"/>
            <a:endCxn id="28" idx="1"/>
          </p:cNvCxnSpPr>
          <p:nvPr/>
        </p:nvCxnSpPr>
        <p:spPr>
          <a:xfrm rot="16200000" flipH="1">
            <a:off x="6528484" y="1979480"/>
            <a:ext cx="548608" cy="139632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线连接符 34">
            <a:extLst>
              <a:ext uri="{FF2B5EF4-FFF2-40B4-BE49-F238E27FC236}">
                <a16:creationId xmlns:a16="http://schemas.microsoft.com/office/drawing/2014/main" id="{C4DAE24A-CD0D-45CB-4BA2-66C32BC5DE59}"/>
              </a:ext>
            </a:extLst>
          </p:cNvPr>
          <p:cNvCxnSpPr>
            <a:cxnSpLocks/>
            <a:stCxn id="14" idx="3"/>
            <a:endCxn id="27" idx="0"/>
          </p:cNvCxnSpPr>
          <p:nvPr/>
        </p:nvCxnSpPr>
        <p:spPr>
          <a:xfrm>
            <a:off x="7144779" y="884514"/>
            <a:ext cx="1349068" cy="37987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>
            <a:extLst>
              <a:ext uri="{FF2B5EF4-FFF2-40B4-BE49-F238E27FC236}">
                <a16:creationId xmlns:a16="http://schemas.microsoft.com/office/drawing/2014/main" id="{C4E40CE6-1D9E-354F-2C2A-410583ABE38D}"/>
              </a:ext>
            </a:extLst>
          </p:cNvPr>
          <p:cNvCxnSpPr>
            <a:cxnSpLocks/>
            <a:stCxn id="28" idx="3"/>
            <a:endCxn id="18" idx="3"/>
          </p:cNvCxnSpPr>
          <p:nvPr/>
        </p:nvCxnSpPr>
        <p:spPr>
          <a:xfrm flipH="1">
            <a:off x="8390169" y="2951946"/>
            <a:ext cx="1079320" cy="788543"/>
          </a:xfrm>
          <a:prstGeom prst="curvedConnector3">
            <a:avLst>
              <a:gd name="adj1" fmla="val -211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86F3778-0A01-3B44-6980-AC9E9F4E3440}"/>
              </a:ext>
            </a:extLst>
          </p:cNvPr>
          <p:cNvSpPr txBox="1"/>
          <p:nvPr/>
        </p:nvSpPr>
        <p:spPr>
          <a:xfrm>
            <a:off x="4874618" y="4060689"/>
            <a:ext cx="229678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(swizzled</a:t>
            </a:r>
            <a:r>
              <a:rPr kumimoji="1" lang="zh-CN" altLang="en-US" dirty="0">
                <a:solidFill>
                  <a:srgbClr val="FF0000"/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Bradley Hand" pitchFamily="2" charset="0"/>
              </a:rPr>
              <a:t>layout)</a:t>
            </a:r>
          </a:p>
        </p:txBody>
      </p:sp>
    </p:spTree>
    <p:extLst>
      <p:ext uri="{BB962C8B-B14F-4D97-AF65-F5344CB8AC3E}">
        <p14:creationId xmlns:p14="http://schemas.microsoft.com/office/powerpoint/2010/main" val="1203003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D74D896-5445-F9C3-B9DD-B0195D6019A2}"/>
              </a:ext>
            </a:extLst>
          </p:cNvPr>
          <p:cNvSpPr/>
          <p:nvPr/>
        </p:nvSpPr>
        <p:spPr>
          <a:xfrm>
            <a:off x="2087591" y="350309"/>
            <a:ext cx="1207699" cy="6038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 dirty="0">
              <a:solidFill>
                <a:schemeClr val="accent1">
                  <a:lumMod val="75000"/>
                </a:schemeClr>
              </a:solidFill>
              <a:latin typeface="Bradley Hand" pitchFamily="2" charset="0"/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54080AB8-8113-03C3-A469-D60698E7D826}"/>
              </a:ext>
            </a:extLst>
          </p:cNvPr>
          <p:cNvCxnSpPr>
            <a:cxnSpLocks/>
          </p:cNvCxnSpPr>
          <p:nvPr/>
        </p:nvCxnSpPr>
        <p:spPr>
          <a:xfrm>
            <a:off x="1966822" y="340744"/>
            <a:ext cx="0" cy="63168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193FB18-151C-49A3-5001-1946B7850179}"/>
              </a:ext>
            </a:extLst>
          </p:cNvPr>
          <p:cNvSpPr txBox="1"/>
          <p:nvPr/>
        </p:nvSpPr>
        <p:spPr>
          <a:xfrm>
            <a:off x="3295289" y="350309"/>
            <a:ext cx="175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Bradley Hand" pitchFamily="2" charset="0"/>
              </a:rPr>
              <a:t>Contiguous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dimension</a:t>
            </a:r>
            <a:endParaRPr kumimoji="1" lang="zh-CN" altLang="en-US" dirty="0">
              <a:latin typeface="Bradley Hand" pitchFamily="2" charset="0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1A0A86B-0869-4FE7-78D3-EE78B2489BDC}"/>
              </a:ext>
            </a:extLst>
          </p:cNvPr>
          <p:cNvCxnSpPr>
            <a:cxnSpLocks/>
          </p:cNvCxnSpPr>
          <p:nvPr/>
        </p:nvCxnSpPr>
        <p:spPr>
          <a:xfrm flipH="1">
            <a:off x="2087590" y="175927"/>
            <a:ext cx="1207699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F353904-4F94-DC97-B444-CB4498AA322A}"/>
              </a:ext>
            </a:extLst>
          </p:cNvPr>
          <p:cNvCxnSpPr>
            <a:cxnSpLocks/>
          </p:cNvCxnSpPr>
          <p:nvPr/>
        </p:nvCxnSpPr>
        <p:spPr>
          <a:xfrm>
            <a:off x="3430437" y="350309"/>
            <a:ext cx="0" cy="63168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0BC9041-7C60-7BD2-06E6-9364EE7F2F05}"/>
              </a:ext>
            </a:extLst>
          </p:cNvPr>
          <p:cNvSpPr txBox="1"/>
          <p:nvPr/>
        </p:nvSpPr>
        <p:spPr>
          <a:xfrm>
            <a:off x="244412" y="502709"/>
            <a:ext cx="1754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Bradley Hand" pitchFamily="2" charset="0"/>
              </a:rPr>
              <a:t>Cache</a:t>
            </a:r>
            <a:r>
              <a:rPr kumimoji="1" lang="zh-CN" altLang="en-US" dirty="0">
                <a:latin typeface="Bradley Hand" pitchFamily="2" charset="0"/>
              </a:rPr>
              <a:t> </a:t>
            </a:r>
            <a:r>
              <a:rPr kumimoji="1" lang="en-US" altLang="zh-CN" dirty="0">
                <a:latin typeface="Bradley Hand" pitchFamily="2" charset="0"/>
              </a:rPr>
              <a:t>Line</a:t>
            </a:r>
          </a:p>
          <a:p>
            <a:pPr algn="ctr"/>
            <a:r>
              <a:rPr kumimoji="1" lang="en-US" altLang="zh-CN" dirty="0">
                <a:latin typeface="Bradley Hand" pitchFamily="2" charset="0"/>
              </a:rPr>
              <a:t>(128B)</a:t>
            </a:r>
            <a:endParaRPr kumimoji="1" lang="zh-CN" altLang="en-US" dirty="0">
              <a:latin typeface="Bradley Hand" pitchFamily="2" charset="0"/>
            </a:endParaRPr>
          </a:p>
        </p:txBody>
      </p:sp>
      <p:pic>
        <p:nvPicPr>
          <p:cNvPr id="20" name="图片 19" descr="文本&#10;&#10;描述已自动生成">
            <a:extLst>
              <a:ext uri="{FF2B5EF4-FFF2-40B4-BE49-F238E27FC236}">
                <a16:creationId xmlns:a16="http://schemas.microsoft.com/office/drawing/2014/main" id="{DDA546A8-703A-1885-ADC8-DC952492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1" y="1784035"/>
            <a:ext cx="7772400" cy="3747131"/>
          </a:xfrm>
          <a:prstGeom prst="rect">
            <a:avLst/>
          </a:prstGeom>
        </p:spPr>
      </p:pic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57AB5931-F462-7A0B-AE63-072302239A9D}"/>
              </a:ext>
            </a:extLst>
          </p:cNvPr>
          <p:cNvCxnSpPr/>
          <p:nvPr/>
        </p:nvCxnSpPr>
        <p:spPr>
          <a:xfrm>
            <a:off x="1121429" y="2631057"/>
            <a:ext cx="2579303" cy="4830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B445DFC1-1707-4A3A-09C0-6BB373F3F486}"/>
              </a:ext>
            </a:extLst>
          </p:cNvPr>
          <p:cNvCxnSpPr>
            <a:cxnSpLocks/>
          </p:cNvCxnSpPr>
          <p:nvPr/>
        </p:nvCxnSpPr>
        <p:spPr>
          <a:xfrm flipV="1">
            <a:off x="1242204" y="2605179"/>
            <a:ext cx="845386" cy="24153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B9D55673-F5A8-4D46-7895-116558C3A32B}"/>
              </a:ext>
            </a:extLst>
          </p:cNvPr>
          <p:cNvCxnSpPr>
            <a:cxnSpLocks/>
          </p:cNvCxnSpPr>
          <p:nvPr/>
        </p:nvCxnSpPr>
        <p:spPr>
          <a:xfrm flipV="1">
            <a:off x="2691439" y="2604747"/>
            <a:ext cx="2238557" cy="5093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CA40E5AE-B038-6393-F9D8-AB5FBEF2CE0B}"/>
              </a:ext>
            </a:extLst>
          </p:cNvPr>
          <p:cNvCxnSpPr>
            <a:cxnSpLocks/>
          </p:cNvCxnSpPr>
          <p:nvPr/>
        </p:nvCxnSpPr>
        <p:spPr>
          <a:xfrm flipV="1">
            <a:off x="5555410" y="2928237"/>
            <a:ext cx="1009293" cy="1945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D458A299-6321-DE8E-2643-5013E5C5DFE6}"/>
              </a:ext>
            </a:extLst>
          </p:cNvPr>
          <p:cNvCxnSpPr>
            <a:cxnSpLocks/>
          </p:cNvCxnSpPr>
          <p:nvPr/>
        </p:nvCxnSpPr>
        <p:spPr>
          <a:xfrm flipV="1">
            <a:off x="1419043" y="2604746"/>
            <a:ext cx="2238557" cy="5093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BC937260-9C03-DF48-3E78-F9FBD98A948B}"/>
              </a:ext>
            </a:extLst>
          </p:cNvPr>
          <p:cNvCxnSpPr>
            <a:cxnSpLocks/>
          </p:cNvCxnSpPr>
          <p:nvPr/>
        </p:nvCxnSpPr>
        <p:spPr>
          <a:xfrm>
            <a:off x="5445424" y="2631057"/>
            <a:ext cx="1054582" cy="2156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FC837218-DCA6-589D-323C-96D58AACB77A}"/>
              </a:ext>
            </a:extLst>
          </p:cNvPr>
          <p:cNvCxnSpPr>
            <a:cxnSpLocks/>
          </p:cNvCxnSpPr>
          <p:nvPr/>
        </p:nvCxnSpPr>
        <p:spPr>
          <a:xfrm flipV="1">
            <a:off x="4172306" y="2628685"/>
            <a:ext cx="2222024" cy="4940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D22AC05-2FCD-C2F3-4DAD-B8BD03AEB8F2}"/>
              </a:ext>
            </a:extLst>
          </p:cNvPr>
          <p:cNvCxnSpPr>
            <a:cxnSpLocks/>
          </p:cNvCxnSpPr>
          <p:nvPr/>
        </p:nvCxnSpPr>
        <p:spPr>
          <a:xfrm>
            <a:off x="4172306" y="2640439"/>
            <a:ext cx="2327700" cy="4823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C87FADAA-DDEC-AF1F-048E-D780876F7F4F}"/>
              </a:ext>
            </a:extLst>
          </p:cNvPr>
          <p:cNvCxnSpPr>
            <a:cxnSpLocks/>
          </p:cNvCxnSpPr>
          <p:nvPr/>
        </p:nvCxnSpPr>
        <p:spPr>
          <a:xfrm>
            <a:off x="2590072" y="2631057"/>
            <a:ext cx="2591527" cy="48307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42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1D5DD7C-FA34-D2C6-D338-44991E0E9F33}"/>
              </a:ext>
            </a:extLst>
          </p:cNvPr>
          <p:cNvCxnSpPr>
            <a:cxnSpLocks/>
            <a:stCxn id="61" idx="1"/>
            <a:endCxn id="65" idx="1"/>
          </p:cNvCxnSpPr>
          <p:nvPr/>
        </p:nvCxnSpPr>
        <p:spPr>
          <a:xfrm>
            <a:off x="6345764" y="1953829"/>
            <a:ext cx="529" cy="28758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44704BC-C8DB-DD83-C1B5-E3D269AD9449}"/>
              </a:ext>
            </a:extLst>
          </p:cNvPr>
          <p:cNvSpPr/>
          <p:nvPr/>
        </p:nvSpPr>
        <p:spPr>
          <a:xfrm>
            <a:off x="2446869" y="4215342"/>
            <a:ext cx="2048933" cy="147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4A6781E-D61F-C12F-32F6-88EB8A941E6C}"/>
              </a:ext>
            </a:extLst>
          </p:cNvPr>
          <p:cNvSpPr/>
          <p:nvPr/>
        </p:nvSpPr>
        <p:spPr>
          <a:xfrm>
            <a:off x="7285569" y="986367"/>
            <a:ext cx="2226732" cy="20489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FE87FA-9E32-0DE3-0454-671342A5562D}"/>
              </a:ext>
            </a:extLst>
          </p:cNvPr>
          <p:cNvSpPr/>
          <p:nvPr/>
        </p:nvSpPr>
        <p:spPr>
          <a:xfrm>
            <a:off x="7285569" y="4215342"/>
            <a:ext cx="2226732" cy="147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507B187F-500C-CB26-66A8-FCE7A30131B5}"/>
              </a:ext>
            </a:extLst>
          </p:cNvPr>
          <p:cNvSpPr/>
          <p:nvPr/>
        </p:nvSpPr>
        <p:spPr>
          <a:xfrm>
            <a:off x="2184402" y="4215342"/>
            <a:ext cx="262467" cy="1473200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92E5F3-7602-F395-254B-5B8700E2424C}"/>
              </a:ext>
            </a:extLst>
          </p:cNvPr>
          <p:cNvSpPr/>
          <p:nvPr/>
        </p:nvSpPr>
        <p:spPr>
          <a:xfrm>
            <a:off x="2446868" y="4604810"/>
            <a:ext cx="2048933" cy="449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EAB07EC-E6F2-AD39-AD58-CF6F71F6DBD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8119533" y="1987686"/>
            <a:ext cx="1" cy="284201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32AABB5-37FA-E0C5-C1D1-23B9E9FD1010}"/>
              </a:ext>
            </a:extLst>
          </p:cNvPr>
          <p:cNvSpPr/>
          <p:nvPr/>
        </p:nvSpPr>
        <p:spPr>
          <a:xfrm>
            <a:off x="8119535" y="986367"/>
            <a:ext cx="574653" cy="20489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BD6BD960-3D94-5981-504F-A37BFBBB5B02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8694165" y="1974329"/>
            <a:ext cx="26" cy="28553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D361CE0-4BE3-A771-2951-B13D284A0A70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3509435" y="4604810"/>
            <a:ext cx="48974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5083545-951D-EC44-6EC8-347B72024812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509435" y="5054600"/>
            <a:ext cx="48974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ECDBF0F-E2A2-E978-4B2A-A752DF8AA189}"/>
              </a:ext>
            </a:extLst>
          </p:cNvPr>
          <p:cNvSpPr/>
          <p:nvPr/>
        </p:nvSpPr>
        <p:spPr>
          <a:xfrm>
            <a:off x="8119534" y="4604810"/>
            <a:ext cx="574631" cy="4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1B5AD77-DB2B-6BFF-A91B-D7F321E48245}"/>
              </a:ext>
            </a:extLst>
          </p:cNvPr>
          <p:cNvCxnSpPr>
            <a:cxnSpLocks/>
            <a:stCxn id="61" idx="0"/>
            <a:endCxn id="168" idx="0"/>
          </p:cNvCxnSpPr>
          <p:nvPr/>
        </p:nvCxnSpPr>
        <p:spPr>
          <a:xfrm>
            <a:off x="6633099" y="1724028"/>
            <a:ext cx="17737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F09C185-0B0D-5FB0-4F46-A846C7194BBE}"/>
              </a:ext>
            </a:extLst>
          </p:cNvPr>
          <p:cNvCxnSpPr>
            <a:cxnSpLocks/>
            <a:stCxn id="61" idx="2"/>
            <a:endCxn id="168" idx="2"/>
          </p:cNvCxnSpPr>
          <p:nvPr/>
        </p:nvCxnSpPr>
        <p:spPr>
          <a:xfrm>
            <a:off x="6633099" y="2183629"/>
            <a:ext cx="177375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5D0C56EC-3DC3-3E21-A3A0-7DCF238E77F7}"/>
              </a:ext>
            </a:extLst>
          </p:cNvPr>
          <p:cNvSpPr/>
          <p:nvPr/>
        </p:nvSpPr>
        <p:spPr>
          <a:xfrm>
            <a:off x="6346293" y="4604810"/>
            <a:ext cx="574141" cy="4497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B0BD9F3-45D7-D126-A2B4-C19D2D9B869F}"/>
              </a:ext>
            </a:extLst>
          </p:cNvPr>
          <p:cNvSpPr/>
          <p:nvPr/>
        </p:nvSpPr>
        <p:spPr>
          <a:xfrm>
            <a:off x="5071535" y="4604810"/>
            <a:ext cx="451904" cy="4497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EE2C0676-E26B-29F1-FCF1-4FF628D5A761}"/>
              </a:ext>
            </a:extLst>
          </p:cNvPr>
          <p:cNvCxnSpPr>
            <a:cxnSpLocks/>
            <a:stCxn id="61" idx="3"/>
            <a:endCxn id="65" idx="3"/>
          </p:cNvCxnSpPr>
          <p:nvPr/>
        </p:nvCxnSpPr>
        <p:spPr>
          <a:xfrm>
            <a:off x="6920434" y="1953829"/>
            <a:ext cx="0" cy="287587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8670312A-8C89-9837-2948-D41369AA3572}"/>
              </a:ext>
            </a:extLst>
          </p:cNvPr>
          <p:cNvSpPr/>
          <p:nvPr/>
        </p:nvSpPr>
        <p:spPr>
          <a:xfrm rot="5400000">
            <a:off x="3340099" y="3060710"/>
            <a:ext cx="262467" cy="2048923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071E06F-AA2E-E33C-20D7-A526CE812514}"/>
                  </a:ext>
                </a:extLst>
              </p:cNvPr>
              <p:cNvSpPr txBox="1"/>
              <p:nvPr/>
            </p:nvSpPr>
            <p:spPr>
              <a:xfrm>
                <a:off x="3582436" y="5707615"/>
                <a:ext cx="951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dirty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5071E06F-AA2E-E33C-20D7-A526CE812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436" y="5707615"/>
                <a:ext cx="951937" cy="369332"/>
              </a:xfrm>
              <a:prstGeom prst="rect">
                <a:avLst/>
              </a:prstGeom>
              <a:blipFill>
                <a:blip r:embed="rId3"/>
                <a:stretch>
                  <a:fillRect r="-657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C9A468A-F067-00C6-D874-36E16F84F94C}"/>
                  </a:ext>
                </a:extLst>
              </p:cNvPr>
              <p:cNvSpPr txBox="1"/>
              <p:nvPr/>
            </p:nvSpPr>
            <p:spPr>
              <a:xfrm>
                <a:off x="8651832" y="3056461"/>
                <a:ext cx="1104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C9A468A-F067-00C6-D874-36E16F84F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832" y="3056461"/>
                <a:ext cx="11043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2CAC25-955F-9BA4-8948-CECE8DB3125F}"/>
                  </a:ext>
                </a:extLst>
              </p:cNvPr>
              <p:cNvSpPr txBox="1"/>
              <p:nvPr/>
            </p:nvSpPr>
            <p:spPr>
              <a:xfrm>
                <a:off x="6862981" y="5835837"/>
                <a:ext cx="11033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b="0" i="0" smtClean="0">
                          <a:latin typeface="Cambria Math" panose="02040503050406030204" pitchFamily="18" charset="0"/>
                        </a:rPr>
                        <m:t>matrix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62CAC25-955F-9BA4-8948-CECE8DB31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981" y="5835837"/>
                <a:ext cx="110333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左大括号 85">
            <a:extLst>
              <a:ext uri="{FF2B5EF4-FFF2-40B4-BE49-F238E27FC236}">
                <a16:creationId xmlns:a16="http://schemas.microsoft.com/office/drawing/2014/main" id="{569237D1-A0AA-7E7F-EB96-C4432A6439E9}"/>
              </a:ext>
            </a:extLst>
          </p:cNvPr>
          <p:cNvSpPr/>
          <p:nvPr/>
        </p:nvSpPr>
        <p:spPr>
          <a:xfrm rot="5400000">
            <a:off x="8271651" y="-255857"/>
            <a:ext cx="248216" cy="2220381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A7E55FD1-E755-EFBF-0CA7-0C8369671376}"/>
              </a:ext>
            </a:extLst>
          </p:cNvPr>
          <p:cNvSpPr/>
          <p:nvPr/>
        </p:nvSpPr>
        <p:spPr>
          <a:xfrm>
            <a:off x="6345764" y="1724028"/>
            <a:ext cx="574670" cy="459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6EDEABFE-3B80-46F0-655C-AF67B5B03578}"/>
              </a:ext>
            </a:extLst>
          </p:cNvPr>
          <p:cNvSpPr/>
          <p:nvPr/>
        </p:nvSpPr>
        <p:spPr>
          <a:xfrm>
            <a:off x="6044132" y="4606135"/>
            <a:ext cx="103735" cy="4497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B0D3A4AF-640C-DAE3-088B-B3AB6D10AFED}"/>
              </a:ext>
            </a:extLst>
          </p:cNvPr>
          <p:cNvSpPr/>
          <p:nvPr/>
        </p:nvSpPr>
        <p:spPr>
          <a:xfrm rot="5400000">
            <a:off x="6581745" y="4092588"/>
            <a:ext cx="102670" cy="57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3A41BE38-7551-1501-AD3D-672FA78966FC}"/>
              </a:ext>
            </a:extLst>
          </p:cNvPr>
          <p:cNvSpPr/>
          <p:nvPr/>
        </p:nvSpPr>
        <p:spPr>
          <a:xfrm>
            <a:off x="5294528" y="4609640"/>
            <a:ext cx="98982" cy="443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CC194F37-2560-3994-6518-6DF9B9D27DF9}"/>
              </a:ext>
            </a:extLst>
          </p:cNvPr>
          <p:cNvSpPr/>
          <p:nvPr/>
        </p:nvSpPr>
        <p:spPr>
          <a:xfrm rot="5400000">
            <a:off x="6581743" y="1745846"/>
            <a:ext cx="102670" cy="57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DDD800-1E2D-FF9B-FBA2-BCA0489664F3}"/>
              </a:ext>
            </a:extLst>
          </p:cNvPr>
          <p:cNvSpPr/>
          <p:nvPr/>
        </p:nvSpPr>
        <p:spPr>
          <a:xfrm>
            <a:off x="3194063" y="4606698"/>
            <a:ext cx="451904" cy="446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F93D711A-4F8A-518A-9FB7-18A4490D9816}"/>
              </a:ext>
            </a:extLst>
          </p:cNvPr>
          <p:cNvSpPr/>
          <p:nvPr/>
        </p:nvSpPr>
        <p:spPr>
          <a:xfrm>
            <a:off x="8119515" y="1724028"/>
            <a:ext cx="574670" cy="4596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14E5E6CC-295A-F664-5FEB-2F7A2055FEC7}"/>
                  </a:ext>
                </a:extLst>
              </p:cNvPr>
              <p:cNvSpPr txBox="1"/>
              <p:nvPr/>
            </p:nvSpPr>
            <p:spPr>
              <a:xfrm>
                <a:off x="1705779" y="4751943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14E5E6CC-295A-F664-5FEB-2F7A2055F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779" y="4751943"/>
                <a:ext cx="6519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E3D92F9D-6635-1266-0619-A046EF36B229}"/>
                  </a:ext>
                </a:extLst>
              </p:cNvPr>
              <p:cNvSpPr txBox="1"/>
              <p:nvPr/>
            </p:nvSpPr>
            <p:spPr>
              <a:xfrm>
                <a:off x="3162302" y="3581402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E3D92F9D-6635-1266-0619-A046EF36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02" y="3581402"/>
                <a:ext cx="65192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DD6CE38-419B-A8CB-3DFC-A342FF60C63E}"/>
                  </a:ext>
                </a:extLst>
              </p:cNvPr>
              <p:cNvSpPr txBox="1"/>
              <p:nvPr/>
            </p:nvSpPr>
            <p:spPr>
              <a:xfrm>
                <a:off x="8119515" y="361572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ADD6CE38-419B-A8CB-3DFC-A342FF60C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15" y="361572"/>
                <a:ext cx="65192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左大括号 173">
            <a:extLst>
              <a:ext uri="{FF2B5EF4-FFF2-40B4-BE49-F238E27FC236}">
                <a16:creationId xmlns:a16="http://schemas.microsoft.com/office/drawing/2014/main" id="{F53D31E5-663D-54DD-269D-687D49906ABD}"/>
              </a:ext>
            </a:extLst>
          </p:cNvPr>
          <p:cNvSpPr/>
          <p:nvPr/>
        </p:nvSpPr>
        <p:spPr>
          <a:xfrm rot="10800000">
            <a:off x="9505949" y="977899"/>
            <a:ext cx="262467" cy="2065325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48EBE42-1D00-DBF3-BB03-DEA33DC118DF}"/>
                  </a:ext>
                </a:extLst>
              </p:cNvPr>
              <p:cNvSpPr txBox="1"/>
              <p:nvPr/>
            </p:nvSpPr>
            <p:spPr>
              <a:xfrm>
                <a:off x="9575282" y="1834362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A48EBE42-1D00-DBF3-BB03-DEA33DC11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282" y="1834362"/>
                <a:ext cx="65192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917D716-43DC-AD54-2F94-3F87C434790C}"/>
                  </a:ext>
                </a:extLst>
              </p:cNvPr>
              <p:cNvSpPr txBox="1"/>
              <p:nvPr/>
            </p:nvSpPr>
            <p:spPr>
              <a:xfrm>
                <a:off x="2650759" y="4672665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8917D716-43DC-AD54-2F94-3F87C4347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759" y="4672665"/>
                <a:ext cx="437374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5558CF9A-006E-B1D0-3772-96AB9CABF4A2}"/>
                  </a:ext>
                </a:extLst>
              </p:cNvPr>
              <p:cNvSpPr txBox="1"/>
              <p:nvPr/>
            </p:nvSpPr>
            <p:spPr>
              <a:xfrm>
                <a:off x="3139315" y="4211141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5558CF9A-006E-B1D0-3772-96AB9CABF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15" y="4211141"/>
                <a:ext cx="65192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左大括号 179">
            <a:extLst>
              <a:ext uri="{FF2B5EF4-FFF2-40B4-BE49-F238E27FC236}">
                <a16:creationId xmlns:a16="http://schemas.microsoft.com/office/drawing/2014/main" id="{0FA90164-5099-FD1B-2001-8746C1D67D97}"/>
              </a:ext>
            </a:extLst>
          </p:cNvPr>
          <p:cNvSpPr/>
          <p:nvPr/>
        </p:nvSpPr>
        <p:spPr>
          <a:xfrm rot="5400000">
            <a:off x="3340099" y="4303821"/>
            <a:ext cx="151611" cy="449775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9538F8EC-555F-0D56-8E42-FB14B51F6003}"/>
                  </a:ext>
                </a:extLst>
              </p:cNvPr>
              <p:cNvSpPr txBox="1"/>
              <p:nvPr/>
            </p:nvSpPr>
            <p:spPr>
              <a:xfrm>
                <a:off x="8097819" y="1283530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9538F8EC-555F-0D56-8E42-FB14B51F6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819" y="1283530"/>
                <a:ext cx="65192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左大括号 181">
            <a:extLst>
              <a:ext uri="{FF2B5EF4-FFF2-40B4-BE49-F238E27FC236}">
                <a16:creationId xmlns:a16="http://schemas.microsoft.com/office/drawing/2014/main" id="{4200F184-5D0C-25AF-DF0B-0317895783DA}"/>
              </a:ext>
            </a:extLst>
          </p:cNvPr>
          <p:cNvSpPr/>
          <p:nvPr/>
        </p:nvSpPr>
        <p:spPr>
          <a:xfrm rot="5400000">
            <a:off x="8329733" y="1352084"/>
            <a:ext cx="156196" cy="572667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A6551B5-393C-EFA8-464D-E783B4494794}"/>
                  </a:ext>
                </a:extLst>
              </p:cNvPr>
              <p:cNvSpPr txBox="1"/>
              <p:nvPr/>
            </p:nvSpPr>
            <p:spPr>
              <a:xfrm>
                <a:off x="7676610" y="1773180"/>
                <a:ext cx="323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1A6551B5-393C-EFA8-464D-E783B4494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10" y="1773180"/>
                <a:ext cx="32383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5" name="左大括号 184">
            <a:extLst>
              <a:ext uri="{FF2B5EF4-FFF2-40B4-BE49-F238E27FC236}">
                <a16:creationId xmlns:a16="http://schemas.microsoft.com/office/drawing/2014/main" id="{32EE3453-5AD8-2630-2FBA-994B0A7786B5}"/>
              </a:ext>
            </a:extLst>
          </p:cNvPr>
          <p:cNvSpPr/>
          <p:nvPr/>
        </p:nvSpPr>
        <p:spPr>
          <a:xfrm>
            <a:off x="3025330" y="4602625"/>
            <a:ext cx="153111" cy="447856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7" name="左大括号 186">
            <a:extLst>
              <a:ext uri="{FF2B5EF4-FFF2-40B4-BE49-F238E27FC236}">
                <a16:creationId xmlns:a16="http://schemas.microsoft.com/office/drawing/2014/main" id="{A9A9223E-CF18-F898-53DC-7496D9A4C9F3}"/>
              </a:ext>
            </a:extLst>
          </p:cNvPr>
          <p:cNvSpPr/>
          <p:nvPr/>
        </p:nvSpPr>
        <p:spPr>
          <a:xfrm>
            <a:off x="6183280" y="1733854"/>
            <a:ext cx="151611" cy="449775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4" name="左大括号 193">
            <a:extLst>
              <a:ext uri="{FF2B5EF4-FFF2-40B4-BE49-F238E27FC236}">
                <a16:creationId xmlns:a16="http://schemas.microsoft.com/office/drawing/2014/main" id="{5D0D3A86-A69B-E5CA-A114-4C7FB4E37938}"/>
              </a:ext>
            </a:extLst>
          </p:cNvPr>
          <p:cNvSpPr/>
          <p:nvPr/>
        </p:nvSpPr>
        <p:spPr>
          <a:xfrm>
            <a:off x="7957046" y="1724036"/>
            <a:ext cx="151611" cy="449775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79683FF6-9AE9-CCD9-5AFC-5C382ABC3404}"/>
                  </a:ext>
                </a:extLst>
              </p:cNvPr>
              <p:cNvSpPr txBox="1"/>
              <p:nvPr/>
            </p:nvSpPr>
            <p:spPr>
              <a:xfrm>
                <a:off x="5897270" y="1734370"/>
                <a:ext cx="3238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79683FF6-9AE9-CCD9-5AFC-5C382ABC3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270" y="1734370"/>
                <a:ext cx="323837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4F27E8E-78B2-2CF9-5239-51A018FAE28D}"/>
                  </a:ext>
                </a:extLst>
              </p:cNvPr>
              <p:cNvSpPr txBox="1"/>
              <p:nvPr/>
            </p:nvSpPr>
            <p:spPr>
              <a:xfrm>
                <a:off x="6307722" y="1274239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74F27E8E-78B2-2CF9-5239-51A018FAE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22" y="1274239"/>
                <a:ext cx="651927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左大括号 196">
            <a:extLst>
              <a:ext uri="{FF2B5EF4-FFF2-40B4-BE49-F238E27FC236}">
                <a16:creationId xmlns:a16="http://schemas.microsoft.com/office/drawing/2014/main" id="{79051A9B-E9F2-B27F-4CB9-B12BB1B73592}"/>
              </a:ext>
            </a:extLst>
          </p:cNvPr>
          <p:cNvSpPr/>
          <p:nvPr/>
        </p:nvSpPr>
        <p:spPr>
          <a:xfrm rot="5400000">
            <a:off x="6539636" y="1342793"/>
            <a:ext cx="156196" cy="572667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4A841D4-BE63-9825-0F28-96F6408B3402}"/>
                  </a:ext>
                </a:extLst>
              </p:cNvPr>
              <p:cNvSpPr txBox="1"/>
              <p:nvPr/>
            </p:nvSpPr>
            <p:spPr>
              <a:xfrm>
                <a:off x="9637182" y="4773988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F4A841D4-BE63-9825-0F28-96F6408B3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182" y="4773988"/>
                <a:ext cx="65192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689A44CA-D35B-5640-A778-994C32622207}"/>
                  </a:ext>
                </a:extLst>
              </p:cNvPr>
              <p:cNvSpPr txBox="1"/>
              <p:nvPr/>
            </p:nvSpPr>
            <p:spPr>
              <a:xfrm>
                <a:off x="8081490" y="5890393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689A44CA-D35B-5640-A778-994C32622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90" y="5890393"/>
                <a:ext cx="65192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左大括号 200">
            <a:extLst>
              <a:ext uri="{FF2B5EF4-FFF2-40B4-BE49-F238E27FC236}">
                <a16:creationId xmlns:a16="http://schemas.microsoft.com/office/drawing/2014/main" id="{0B635ACB-CC68-817B-93FE-734C80479687}"/>
              </a:ext>
            </a:extLst>
          </p:cNvPr>
          <p:cNvSpPr/>
          <p:nvPr/>
        </p:nvSpPr>
        <p:spPr>
          <a:xfrm rot="10800000">
            <a:off x="9516011" y="4211140"/>
            <a:ext cx="262467" cy="1477401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2" name="左大括号 201">
            <a:extLst>
              <a:ext uri="{FF2B5EF4-FFF2-40B4-BE49-F238E27FC236}">
                <a16:creationId xmlns:a16="http://schemas.microsoft.com/office/drawing/2014/main" id="{43D8F36B-3B21-9704-241D-D7E91B3D0597}"/>
              </a:ext>
            </a:extLst>
          </p:cNvPr>
          <p:cNvSpPr/>
          <p:nvPr/>
        </p:nvSpPr>
        <p:spPr>
          <a:xfrm rot="16200000" flipV="1">
            <a:off x="8262641" y="4696444"/>
            <a:ext cx="262467" cy="2224034"/>
          </a:xfrm>
          <a:prstGeom prst="leftBrace">
            <a:avLst>
              <a:gd name="adj1" fmla="val 24462"/>
              <a:gd name="adj2" fmla="val 4958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1983D73B-D411-452E-04F8-3A87C898CA82}"/>
                  </a:ext>
                </a:extLst>
              </p:cNvPr>
              <p:cNvSpPr txBox="1"/>
              <p:nvPr/>
            </p:nvSpPr>
            <p:spPr>
              <a:xfrm>
                <a:off x="4522991" y="4672665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1983D73B-D411-452E-04F8-3A87C898C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991" y="4672665"/>
                <a:ext cx="437374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左大括号 203">
            <a:extLst>
              <a:ext uri="{FF2B5EF4-FFF2-40B4-BE49-F238E27FC236}">
                <a16:creationId xmlns:a16="http://schemas.microsoft.com/office/drawing/2014/main" id="{5F6D6892-76B6-5411-A738-B4E2A2E4546B}"/>
              </a:ext>
            </a:extLst>
          </p:cNvPr>
          <p:cNvSpPr/>
          <p:nvPr/>
        </p:nvSpPr>
        <p:spPr>
          <a:xfrm>
            <a:off x="4897562" y="4602625"/>
            <a:ext cx="153111" cy="447856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AEA11B16-B643-8FB6-CFE6-E65084785866}"/>
                  </a:ext>
                </a:extLst>
              </p:cNvPr>
              <p:cNvSpPr txBox="1"/>
              <p:nvPr/>
            </p:nvSpPr>
            <p:spPr>
              <a:xfrm>
                <a:off x="5007358" y="4177273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5" name="文本框 204">
                <a:extLst>
                  <a:ext uri="{FF2B5EF4-FFF2-40B4-BE49-F238E27FC236}">
                    <a16:creationId xmlns:a16="http://schemas.microsoft.com/office/drawing/2014/main" id="{AEA11B16-B643-8FB6-CFE6-E65084785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358" y="4177273"/>
                <a:ext cx="651927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左大括号 205">
            <a:extLst>
              <a:ext uri="{FF2B5EF4-FFF2-40B4-BE49-F238E27FC236}">
                <a16:creationId xmlns:a16="http://schemas.microsoft.com/office/drawing/2014/main" id="{40ABF491-E688-CF7A-776C-C87CC8FDBE56}"/>
              </a:ext>
            </a:extLst>
          </p:cNvPr>
          <p:cNvSpPr/>
          <p:nvPr/>
        </p:nvSpPr>
        <p:spPr>
          <a:xfrm rot="5400000">
            <a:off x="5211209" y="4292286"/>
            <a:ext cx="151611" cy="472846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75A91A9B-7056-9540-977D-0A7B113AAA75}"/>
              </a:ext>
            </a:extLst>
          </p:cNvPr>
          <p:cNvSpPr txBox="1"/>
          <p:nvPr/>
        </p:nvSpPr>
        <p:spPr>
          <a:xfrm>
            <a:off x="2357706" y="5738135"/>
            <a:ext cx="18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kumimoji="1" lang="zh-CN" altLang="en-US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kumimoji="1" lang="zh-CN" altLang="en-US" sz="1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3A010214-D804-C5C9-1801-283F1ED5A2FE}"/>
                  </a:ext>
                </a:extLst>
              </p:cNvPr>
              <p:cNvSpPr txBox="1"/>
              <p:nvPr/>
            </p:nvSpPr>
            <p:spPr>
              <a:xfrm>
                <a:off x="4598803" y="5090100"/>
                <a:ext cx="16898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Shared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</a:t>
                </a:r>
                <a14:m>
                  <m:oMath xmlns:m="http://schemas.openxmlformats.org/officeDocument/2006/math">
                    <m:r>
                      <a:rPr kumimoji="1"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𝑨𝒔</m:t>
                    </m:r>
                  </m:oMath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3A010214-D804-C5C9-1801-283F1ED5A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803" y="5090100"/>
                <a:ext cx="1689854" cy="307777"/>
              </a:xfrm>
              <a:prstGeom prst="rect">
                <a:avLst/>
              </a:prstGeom>
              <a:blipFill>
                <a:blip r:embed="rId20"/>
                <a:stretch>
                  <a:fillRect l="-741" t="-4000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48C02D4D-22F8-7A27-8825-5CAB41198D02}"/>
                  </a:ext>
                </a:extLst>
              </p:cNvPr>
              <p:cNvSpPr txBox="1"/>
              <p:nvPr/>
            </p:nvSpPr>
            <p:spPr>
              <a:xfrm>
                <a:off x="5607905" y="1031883"/>
                <a:ext cx="16306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Shared</a:t>
                </a:r>
                <a:r>
                  <a:rPr kumimoji="1" lang="zh-CN" altLang="en-US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4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Memory </a:t>
                </a:r>
                <a14:m>
                  <m:oMath xmlns:m="http://schemas.openxmlformats.org/officeDocument/2006/math">
                    <m:r>
                      <a:rPr kumimoji="1" lang="en-US" altLang="zh-CN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𝑩𝒔</m:t>
                    </m:r>
                  </m:oMath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48C02D4D-22F8-7A27-8825-5CAB41198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05" y="1031883"/>
                <a:ext cx="1630622" cy="307777"/>
              </a:xfrm>
              <a:prstGeom prst="rect">
                <a:avLst/>
              </a:prstGeom>
              <a:blipFill>
                <a:blip r:embed="rId21"/>
                <a:stretch>
                  <a:fillRect l="-77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文本框 209">
            <a:extLst>
              <a:ext uri="{FF2B5EF4-FFF2-40B4-BE49-F238E27FC236}">
                <a16:creationId xmlns:a16="http://schemas.microsoft.com/office/drawing/2014/main" id="{AEF4CA5C-D6AA-3C63-D70E-1BC5128A700E}"/>
              </a:ext>
            </a:extLst>
          </p:cNvPr>
          <p:cNvSpPr txBox="1"/>
          <p:nvPr/>
        </p:nvSpPr>
        <p:spPr>
          <a:xfrm>
            <a:off x="6296373" y="5090100"/>
            <a:ext cx="86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D883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kumimoji="1" lang="zh-CN" altLang="en-US" sz="1400" b="1" dirty="0">
              <a:solidFill>
                <a:srgbClr val="D883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A16D353-4F7B-2588-5304-422CDA3B6782}"/>
                  </a:ext>
                </a:extLst>
              </p:cNvPr>
              <p:cNvSpPr txBox="1"/>
              <p:nvPr/>
            </p:nvSpPr>
            <p:spPr>
              <a:xfrm>
                <a:off x="6028971" y="4308996"/>
                <a:ext cx="2596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600" b="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kumimoji="1" lang="en-US" altLang="zh-CN" sz="1600" b="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4A16D353-4F7B-2588-5304-422CDA3B6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971" y="4308996"/>
                <a:ext cx="259686" cy="246221"/>
              </a:xfrm>
              <a:prstGeom prst="rect">
                <a:avLst/>
              </a:prstGeom>
              <a:blipFill>
                <a:blip r:embed="rId22"/>
                <a:stretch>
                  <a:fillRect l="-18182" r="-1818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直线箭头连接符 212">
            <a:extLst>
              <a:ext uri="{FF2B5EF4-FFF2-40B4-BE49-F238E27FC236}">
                <a16:creationId xmlns:a16="http://schemas.microsoft.com/office/drawing/2014/main" id="{B690D68A-2FF0-3668-208D-24620E2627C8}"/>
              </a:ext>
            </a:extLst>
          </p:cNvPr>
          <p:cNvCxnSpPr>
            <a:cxnSpLocks/>
          </p:cNvCxnSpPr>
          <p:nvPr/>
        </p:nvCxnSpPr>
        <p:spPr>
          <a:xfrm flipH="1">
            <a:off x="6998763" y="2004056"/>
            <a:ext cx="624257" cy="6505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23F19F76-D5C9-E453-5F84-D3AABB6C4E70}"/>
              </a:ext>
            </a:extLst>
          </p:cNvPr>
          <p:cNvCxnSpPr>
            <a:cxnSpLocks/>
          </p:cNvCxnSpPr>
          <p:nvPr/>
        </p:nvCxnSpPr>
        <p:spPr>
          <a:xfrm>
            <a:off x="3790226" y="4856614"/>
            <a:ext cx="624257" cy="6505"/>
          </a:xfrm>
          <a:prstGeom prst="straightConnector1">
            <a:avLst/>
          </a:prstGeom>
          <a:ln w="22225">
            <a:solidFill>
              <a:srgbClr val="00B0F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文本框 219">
            <a:extLst>
              <a:ext uri="{FF2B5EF4-FFF2-40B4-BE49-F238E27FC236}">
                <a16:creationId xmlns:a16="http://schemas.microsoft.com/office/drawing/2014/main" id="{03271720-CDA4-C9CA-EC82-2C41E79B7DA7}"/>
              </a:ext>
            </a:extLst>
          </p:cNvPr>
          <p:cNvSpPr txBox="1"/>
          <p:nvPr/>
        </p:nvSpPr>
        <p:spPr>
          <a:xfrm>
            <a:off x="8697498" y="475507"/>
            <a:ext cx="18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kumimoji="1" lang="zh-CN" altLang="en-US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kumimoji="1" lang="zh-CN" altLang="en-US" sz="1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3E91011F-564B-5504-5B13-56306B8F67CB}"/>
              </a:ext>
            </a:extLst>
          </p:cNvPr>
          <p:cNvSpPr txBox="1"/>
          <p:nvPr/>
        </p:nvSpPr>
        <p:spPr>
          <a:xfrm>
            <a:off x="8697498" y="5843732"/>
            <a:ext cx="1888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</a:t>
            </a:r>
            <a:r>
              <a:rPr kumimoji="1" lang="zh-CN" altLang="en-US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kumimoji="1" lang="zh-CN" altLang="en-US" sz="1400" b="1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2" name="直线箭头连接符 221">
            <a:extLst>
              <a:ext uri="{FF2B5EF4-FFF2-40B4-BE49-F238E27FC236}">
                <a16:creationId xmlns:a16="http://schemas.microsoft.com/office/drawing/2014/main" id="{048F7D0C-BEBE-CF1D-AE27-3B4C9BB032A2}"/>
              </a:ext>
            </a:extLst>
          </p:cNvPr>
          <p:cNvCxnSpPr>
            <a:cxnSpLocks/>
          </p:cNvCxnSpPr>
          <p:nvPr/>
        </p:nvCxnSpPr>
        <p:spPr>
          <a:xfrm flipH="1">
            <a:off x="6617732" y="3638220"/>
            <a:ext cx="2" cy="562494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CF344FF4-4496-BCA1-E486-CEEA42FC47AC}"/>
              </a:ext>
            </a:extLst>
          </p:cNvPr>
          <p:cNvCxnSpPr>
            <a:cxnSpLocks/>
          </p:cNvCxnSpPr>
          <p:nvPr/>
        </p:nvCxnSpPr>
        <p:spPr>
          <a:xfrm>
            <a:off x="5565206" y="4856614"/>
            <a:ext cx="409870" cy="0"/>
          </a:xfrm>
          <a:prstGeom prst="straightConnector1">
            <a:avLst/>
          </a:prstGeom>
          <a:ln w="22225">
            <a:solidFill>
              <a:srgbClr val="FF0000"/>
            </a:solidFill>
            <a:prstDash val="dash"/>
            <a:headEnd w="sm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A42F4EF9-57D5-8819-6A40-595E41F01415}"/>
                  </a:ext>
                </a:extLst>
              </p:cNvPr>
              <p:cNvSpPr txBox="1"/>
              <p:nvPr/>
            </p:nvSpPr>
            <p:spPr>
              <a:xfrm>
                <a:off x="7231773" y="1714379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A42F4EF9-57D5-8819-6A40-595E41F01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773" y="1714379"/>
                <a:ext cx="441660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E8907970-0B02-3FE9-2505-97E2408360CE}"/>
                  </a:ext>
                </a:extLst>
              </p:cNvPr>
              <p:cNvSpPr txBox="1"/>
              <p:nvPr/>
            </p:nvSpPr>
            <p:spPr>
              <a:xfrm>
                <a:off x="3837575" y="4576796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E8907970-0B02-3FE9-2505-97E24083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575" y="4576796"/>
                <a:ext cx="441660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2D2B439-28CF-035B-5BA6-0335BA569039}"/>
                  </a:ext>
                </a:extLst>
              </p:cNvPr>
              <p:cNvSpPr txBox="1"/>
              <p:nvPr/>
            </p:nvSpPr>
            <p:spPr>
              <a:xfrm>
                <a:off x="5514349" y="4576796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4" name="文本框 233">
                <a:extLst>
                  <a:ext uri="{FF2B5EF4-FFF2-40B4-BE49-F238E27FC236}">
                    <a16:creationId xmlns:a16="http://schemas.microsoft.com/office/drawing/2014/main" id="{52D2B439-28CF-035B-5BA6-0335BA569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49" y="4576796"/>
                <a:ext cx="441660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BA6A7965-2E2F-00D8-F877-0CEDFCE16765}"/>
                  </a:ext>
                </a:extLst>
              </p:cNvPr>
              <p:cNvSpPr txBox="1"/>
              <p:nvPr/>
            </p:nvSpPr>
            <p:spPr>
              <a:xfrm>
                <a:off x="6517989" y="3727811"/>
                <a:ext cx="441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kumimoji="1" lang="zh-CN" altLang="en-US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BA6A7965-2E2F-00D8-F877-0CEDFCE16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989" y="3727811"/>
                <a:ext cx="441660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左大括号 235">
            <a:extLst>
              <a:ext uri="{FF2B5EF4-FFF2-40B4-BE49-F238E27FC236}">
                <a16:creationId xmlns:a16="http://schemas.microsoft.com/office/drawing/2014/main" id="{FAC12C6C-567C-86BD-A8B4-8448001890E0}"/>
              </a:ext>
            </a:extLst>
          </p:cNvPr>
          <p:cNvSpPr/>
          <p:nvPr/>
        </p:nvSpPr>
        <p:spPr>
          <a:xfrm flipH="1">
            <a:off x="8690455" y="4602625"/>
            <a:ext cx="153111" cy="447856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左大括号 236">
            <a:extLst>
              <a:ext uri="{FF2B5EF4-FFF2-40B4-BE49-F238E27FC236}">
                <a16:creationId xmlns:a16="http://schemas.microsoft.com/office/drawing/2014/main" id="{4C609BCE-9790-53BC-8B72-016951C2304C}"/>
              </a:ext>
            </a:extLst>
          </p:cNvPr>
          <p:cNvSpPr/>
          <p:nvPr/>
        </p:nvSpPr>
        <p:spPr>
          <a:xfrm rot="16200000" flipV="1">
            <a:off x="8330607" y="4841239"/>
            <a:ext cx="156196" cy="572667"/>
          </a:xfrm>
          <a:prstGeom prst="leftBrace">
            <a:avLst>
              <a:gd name="adj1" fmla="val 34140"/>
              <a:gd name="adj2" fmla="val 458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A046B78-7904-0C20-4B81-3473E00D26F0}"/>
                  </a:ext>
                </a:extLst>
              </p:cNvPr>
              <p:cNvSpPr txBox="1"/>
              <p:nvPr/>
            </p:nvSpPr>
            <p:spPr>
              <a:xfrm>
                <a:off x="8809025" y="4672665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AA046B78-7904-0C20-4B81-3473E00D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025" y="4672665"/>
                <a:ext cx="437374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4E5B7DC2-580B-8016-F842-07CADCD2F232}"/>
                  </a:ext>
                </a:extLst>
              </p:cNvPr>
              <p:cNvSpPr txBox="1"/>
              <p:nvPr/>
            </p:nvSpPr>
            <p:spPr>
              <a:xfrm>
                <a:off x="8115083" y="5170052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4E5B7DC2-580B-8016-F842-07CADCD2F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083" y="5170052"/>
                <a:ext cx="651927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27C0F48-0317-CA53-744C-551625BF9F40}"/>
              </a:ext>
            </a:extLst>
          </p:cNvPr>
          <p:cNvCxnSpPr>
            <a:cxnSpLocks/>
          </p:cNvCxnSpPr>
          <p:nvPr/>
        </p:nvCxnSpPr>
        <p:spPr>
          <a:xfrm>
            <a:off x="7281857" y="4035588"/>
            <a:ext cx="223044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FC3F6D6-FF6F-C41B-DAE1-8FF1004A6F97}"/>
              </a:ext>
            </a:extLst>
          </p:cNvPr>
          <p:cNvCxnSpPr>
            <a:cxnSpLocks/>
          </p:cNvCxnSpPr>
          <p:nvPr/>
        </p:nvCxnSpPr>
        <p:spPr>
          <a:xfrm>
            <a:off x="7107686" y="4211140"/>
            <a:ext cx="0" cy="149647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6BE28E2-792D-BF3C-8B89-D6D95A172316}"/>
                  </a:ext>
                </a:extLst>
              </p:cNvPr>
              <p:cNvSpPr txBox="1"/>
              <p:nvPr/>
            </p:nvSpPr>
            <p:spPr>
              <a:xfrm>
                <a:off x="8995317" y="3613576"/>
                <a:ext cx="651927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6BE28E2-792D-BF3C-8B89-D6D95A172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317" y="3613576"/>
                <a:ext cx="651927" cy="391261"/>
              </a:xfrm>
              <a:prstGeom prst="rect">
                <a:avLst/>
              </a:prstGeom>
              <a:blipFill>
                <a:blip r:embed="rId30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2F265B-CC69-CF14-51D9-ECFE6C57C226}"/>
                  </a:ext>
                </a:extLst>
              </p:cNvPr>
              <p:cNvSpPr txBox="1"/>
              <p:nvPr/>
            </p:nvSpPr>
            <p:spPr>
              <a:xfrm>
                <a:off x="6537017" y="5339703"/>
                <a:ext cx="651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62F265B-CC69-CF14-51D9-ECFE6C57C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017" y="5339703"/>
                <a:ext cx="651927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71C6EF-5DE8-F7E4-41A3-FFDC55EC85A8}"/>
                  </a:ext>
                </a:extLst>
              </p:cNvPr>
              <p:cNvSpPr txBox="1"/>
              <p:nvPr/>
            </p:nvSpPr>
            <p:spPr>
              <a:xfrm>
                <a:off x="1520014" y="4079853"/>
                <a:ext cx="5492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dirty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C871C6EF-5DE8-F7E4-41A3-FFDC55EC8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014" y="4079853"/>
                <a:ext cx="549266" cy="307777"/>
              </a:xfrm>
              <a:prstGeom prst="rect">
                <a:avLst/>
              </a:prstGeom>
              <a:blipFill>
                <a:blip r:embed="rId3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CF19F6D-EBDA-FDBA-87EF-FC14A738A0EE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794647" y="4387630"/>
            <a:ext cx="652793" cy="21499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2B4A375-0711-3390-EB46-9CD0F85A7F7D}"/>
                  </a:ext>
                </a:extLst>
              </p:cNvPr>
              <p:cNvSpPr txBox="1"/>
              <p:nvPr/>
            </p:nvSpPr>
            <p:spPr>
              <a:xfrm>
                <a:off x="7167831" y="352426"/>
                <a:ext cx="5492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dirty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2B4A375-0711-3390-EB46-9CD0F85A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31" y="352426"/>
                <a:ext cx="549266" cy="307777"/>
              </a:xfrm>
              <a:prstGeom prst="rect">
                <a:avLst/>
              </a:prstGeom>
              <a:blipFill>
                <a:blip r:embed="rId3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6EAC316-0804-BE42-7905-B125B6EE8F0C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442464" y="660203"/>
            <a:ext cx="679033" cy="327888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D1925C-C374-9C79-FC7F-805E1B96B55F}"/>
                  </a:ext>
                </a:extLst>
              </p:cNvPr>
              <p:cNvSpPr txBox="1"/>
              <p:nvPr/>
            </p:nvSpPr>
            <p:spPr>
              <a:xfrm>
                <a:off x="7221705" y="3541105"/>
                <a:ext cx="5492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400" b="0" i="0" dirty="0" smtClean="0">
                              <a:latin typeface="Cambria Math" panose="02040503050406030204" pitchFamily="18" charset="0"/>
                            </a:rPr>
                            <m:t>pos</m:t>
                          </m:r>
                        </m:e>
                        <m:sub>
                          <m:r>
                            <a:rPr kumimoji="1" lang="en-US" altLang="zh-CN" sz="1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9D1925C-C374-9C79-FC7F-805E1B96B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05" y="3541105"/>
                <a:ext cx="549266" cy="307777"/>
              </a:xfrm>
              <a:prstGeom prst="rect">
                <a:avLst/>
              </a:prstGeom>
              <a:blipFill>
                <a:blip r:embed="rId3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863AF161-CC42-DC86-FE2C-3CF69659C1F4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7496338" y="3848882"/>
            <a:ext cx="618745" cy="746109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94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A7E55FD1-E755-EFBF-0CA7-0C8369671376}"/>
              </a:ext>
            </a:extLst>
          </p:cNvPr>
          <p:cNvSpPr/>
          <p:nvPr/>
        </p:nvSpPr>
        <p:spPr>
          <a:xfrm>
            <a:off x="2432665" y="1485294"/>
            <a:ext cx="2336789" cy="1657834"/>
          </a:xfrm>
          <a:prstGeom prst="rect">
            <a:avLst/>
          </a:prstGeom>
          <a:solidFill>
            <a:srgbClr val="9BCD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DDD800-1E2D-FF9B-FBA2-BCA0489664F3}"/>
              </a:ext>
            </a:extLst>
          </p:cNvPr>
          <p:cNvSpPr/>
          <p:nvPr/>
        </p:nvSpPr>
        <p:spPr>
          <a:xfrm flipH="1">
            <a:off x="623518" y="3312462"/>
            <a:ext cx="1657835" cy="16578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C55919E-7C3C-3003-EAC1-4EB79A7D485F}"/>
              </a:ext>
            </a:extLst>
          </p:cNvPr>
          <p:cNvCxnSpPr/>
          <p:nvPr/>
        </p:nvCxnSpPr>
        <p:spPr>
          <a:xfrm>
            <a:off x="2427372" y="1220383"/>
            <a:ext cx="22124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/>
              <p:nvPr/>
            </p:nvSpPr>
            <p:spPr>
              <a:xfrm>
                <a:off x="3388461" y="860844"/>
                <a:ext cx="306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61" y="860844"/>
                <a:ext cx="306431" cy="276999"/>
              </a:xfrm>
              <a:prstGeom prst="rect">
                <a:avLst/>
              </a:prstGeom>
              <a:blipFill>
                <a:blip r:embed="rId3"/>
                <a:stretch>
                  <a:fillRect l="-120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A26E765-2EAB-CA48-FF75-C8B07119BFC1}"/>
              </a:ext>
            </a:extLst>
          </p:cNvPr>
          <p:cNvCxnSpPr>
            <a:cxnSpLocks/>
          </p:cNvCxnSpPr>
          <p:nvPr/>
        </p:nvCxnSpPr>
        <p:spPr>
          <a:xfrm>
            <a:off x="2259244" y="1485294"/>
            <a:ext cx="0" cy="165783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C93ED23-A201-8D56-72BA-D2B19F80DB82}"/>
              </a:ext>
            </a:extLst>
          </p:cNvPr>
          <p:cNvCxnSpPr>
            <a:cxnSpLocks/>
          </p:cNvCxnSpPr>
          <p:nvPr/>
        </p:nvCxnSpPr>
        <p:spPr>
          <a:xfrm>
            <a:off x="623518" y="3143128"/>
            <a:ext cx="1657835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/>
              <p:nvPr/>
            </p:nvSpPr>
            <p:spPr>
              <a:xfrm>
                <a:off x="1906989" y="2754898"/>
                <a:ext cx="3007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989" y="2754898"/>
                <a:ext cx="300723" cy="276999"/>
              </a:xfrm>
              <a:prstGeom prst="rect">
                <a:avLst/>
              </a:prstGeom>
              <a:blipFill>
                <a:blip r:embed="rId4"/>
                <a:stretch>
                  <a:fillRect l="-1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132391C-403A-A25E-9642-C799F8851927}"/>
              </a:ext>
            </a:extLst>
          </p:cNvPr>
          <p:cNvCxnSpPr>
            <a:cxnSpLocks/>
          </p:cNvCxnSpPr>
          <p:nvPr/>
        </p:nvCxnSpPr>
        <p:spPr>
          <a:xfrm flipV="1">
            <a:off x="444418" y="3275483"/>
            <a:ext cx="0" cy="173178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/>
              <p:nvPr/>
            </p:nvSpPr>
            <p:spPr>
              <a:xfrm>
                <a:off x="92110" y="3929078"/>
                <a:ext cx="3409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" y="3929078"/>
                <a:ext cx="340927" cy="276999"/>
              </a:xfrm>
              <a:prstGeom prst="rect">
                <a:avLst/>
              </a:prstGeom>
              <a:blipFill>
                <a:blip r:embed="rId5"/>
                <a:stretch>
                  <a:fillRect l="-1428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/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/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blipFill>
                <a:blip r:embed="rId7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/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/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/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/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/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blipFill>
                <a:blip r:embed="rId12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/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blipFill>
                <a:blip r:embed="rId13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22B71DD8-DF8F-1FEB-F463-98FCE8C319DC}"/>
              </a:ext>
            </a:extLst>
          </p:cNvPr>
          <p:cNvSpPr txBox="1"/>
          <p:nvPr/>
        </p:nvSpPr>
        <p:spPr>
          <a:xfrm>
            <a:off x="601409" y="5034152"/>
            <a:ext cx="165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4C6556F-34FB-FBE5-9B01-C3A790EAD6D0}"/>
              </a:ext>
            </a:extLst>
          </p:cNvPr>
          <p:cNvSpPr txBox="1"/>
          <p:nvPr/>
        </p:nvSpPr>
        <p:spPr>
          <a:xfrm>
            <a:off x="4588431" y="2144934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C52DFE7-ADA2-E1C7-EF08-999037E3C24A}"/>
              </a:ext>
            </a:extLst>
          </p:cNvPr>
          <p:cNvSpPr/>
          <p:nvPr/>
        </p:nvSpPr>
        <p:spPr>
          <a:xfrm flipH="1">
            <a:off x="862254" y="3312461"/>
            <a:ext cx="118205" cy="8289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1F760DD-9E46-80BC-6B2A-390673875E52}"/>
              </a:ext>
            </a:extLst>
          </p:cNvPr>
          <p:cNvSpPr/>
          <p:nvPr/>
        </p:nvSpPr>
        <p:spPr>
          <a:xfrm rot="5400000" flipH="1">
            <a:off x="3261597" y="1849827"/>
            <a:ext cx="109275" cy="5812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4BA4E96E-847E-C51F-3E01-498C570C6472}"/>
              </a:ext>
            </a:extLst>
          </p:cNvPr>
          <p:cNvSpPr txBox="1"/>
          <p:nvPr/>
        </p:nvSpPr>
        <p:spPr>
          <a:xfrm>
            <a:off x="3987653" y="5034152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5ADD067B-A344-2303-5841-684A2C273E1A}"/>
              </a:ext>
            </a:extLst>
          </p:cNvPr>
          <p:cNvCxnSpPr/>
          <p:nvPr/>
        </p:nvCxnSpPr>
        <p:spPr>
          <a:xfrm>
            <a:off x="2427372" y="1380947"/>
            <a:ext cx="22124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50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D926E81-80E5-0160-E93C-418FF62E334E}"/>
              </a:ext>
            </a:extLst>
          </p:cNvPr>
          <p:cNvGrpSpPr/>
          <p:nvPr/>
        </p:nvGrpSpPr>
        <p:grpSpPr>
          <a:xfrm>
            <a:off x="7625800" y="4584934"/>
            <a:ext cx="905329" cy="448129"/>
            <a:chOff x="3236473" y="1510064"/>
            <a:chExt cx="905329" cy="4481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9B58AAD-CD08-E52D-6705-05DA358ED5B0}"/>
                </a:ext>
              </a:extLst>
            </p:cNvPr>
            <p:cNvSpPr/>
            <p:nvPr/>
          </p:nvSpPr>
          <p:spPr>
            <a:xfrm>
              <a:off x="3236473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8E9EEAB-1359-72F1-34B8-B856BBDAE1AC}"/>
                </a:ext>
              </a:extLst>
            </p:cNvPr>
            <p:cNvSpPr/>
            <p:nvPr/>
          </p:nvSpPr>
          <p:spPr>
            <a:xfrm>
              <a:off x="3349639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9BE44D6-D84E-A68A-6C9A-1291CCDF8CBF}"/>
                </a:ext>
              </a:extLst>
            </p:cNvPr>
            <p:cNvSpPr/>
            <p:nvPr/>
          </p:nvSpPr>
          <p:spPr>
            <a:xfrm>
              <a:off x="3462805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C43A15-6AB4-B88F-4F19-5A9D63855AD9}"/>
                </a:ext>
              </a:extLst>
            </p:cNvPr>
            <p:cNvSpPr/>
            <p:nvPr/>
          </p:nvSpPr>
          <p:spPr>
            <a:xfrm>
              <a:off x="3575971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C74153A-31D8-8F15-6DAE-1185AA5E1B2C}"/>
                </a:ext>
              </a:extLst>
            </p:cNvPr>
            <p:cNvSpPr/>
            <p:nvPr/>
          </p:nvSpPr>
          <p:spPr>
            <a:xfrm>
              <a:off x="3689138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CD6CF55-1B2B-3432-2182-844ECDE9E97C}"/>
                </a:ext>
              </a:extLst>
            </p:cNvPr>
            <p:cNvSpPr/>
            <p:nvPr/>
          </p:nvSpPr>
          <p:spPr>
            <a:xfrm>
              <a:off x="3802304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F68530-C1E9-79AA-64C8-39DA6B6ABC55}"/>
                </a:ext>
              </a:extLst>
            </p:cNvPr>
            <p:cNvSpPr/>
            <p:nvPr/>
          </p:nvSpPr>
          <p:spPr>
            <a:xfrm>
              <a:off x="3915470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C345E5C-E014-5A64-5182-710FBB5CFBB4}"/>
                </a:ext>
              </a:extLst>
            </p:cNvPr>
            <p:cNvSpPr/>
            <p:nvPr/>
          </p:nvSpPr>
          <p:spPr>
            <a:xfrm>
              <a:off x="4028636" y="1510064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35EA3F6-3275-9505-2546-8D725C1816C8}"/>
                </a:ext>
              </a:extLst>
            </p:cNvPr>
            <p:cNvSpPr/>
            <p:nvPr/>
          </p:nvSpPr>
          <p:spPr>
            <a:xfrm>
              <a:off x="3236473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E37AF05-6458-BF9B-AF27-7F2F932DE4C7}"/>
                </a:ext>
              </a:extLst>
            </p:cNvPr>
            <p:cNvSpPr/>
            <p:nvPr/>
          </p:nvSpPr>
          <p:spPr>
            <a:xfrm>
              <a:off x="3349639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E49B7F0-CF04-F7C1-0BB9-E1CD708EE37F}"/>
                </a:ext>
              </a:extLst>
            </p:cNvPr>
            <p:cNvSpPr/>
            <p:nvPr/>
          </p:nvSpPr>
          <p:spPr>
            <a:xfrm>
              <a:off x="3462805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CC8657A-350C-200D-E84A-060D7B100D28}"/>
                </a:ext>
              </a:extLst>
            </p:cNvPr>
            <p:cNvSpPr/>
            <p:nvPr/>
          </p:nvSpPr>
          <p:spPr>
            <a:xfrm>
              <a:off x="3575971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9143798-EDC1-B74E-C626-6A04685FBC22}"/>
                </a:ext>
              </a:extLst>
            </p:cNvPr>
            <p:cNvSpPr/>
            <p:nvPr/>
          </p:nvSpPr>
          <p:spPr>
            <a:xfrm>
              <a:off x="3689138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87EA93A-F51B-0EA3-7DF1-3F8521BF8C09}"/>
                </a:ext>
              </a:extLst>
            </p:cNvPr>
            <p:cNvSpPr/>
            <p:nvPr/>
          </p:nvSpPr>
          <p:spPr>
            <a:xfrm>
              <a:off x="3802304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73E5650-4C29-623F-CE90-6DA341FAEB48}"/>
                </a:ext>
              </a:extLst>
            </p:cNvPr>
            <p:cNvSpPr/>
            <p:nvPr/>
          </p:nvSpPr>
          <p:spPr>
            <a:xfrm>
              <a:off x="3915470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B8C3C88-4CE8-41D3-36DB-525DEA8AE7A6}"/>
                </a:ext>
              </a:extLst>
            </p:cNvPr>
            <p:cNvSpPr/>
            <p:nvPr/>
          </p:nvSpPr>
          <p:spPr>
            <a:xfrm>
              <a:off x="4028636" y="1621856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0B22459-66C0-932D-C3EA-F12A85B6A587}"/>
                </a:ext>
              </a:extLst>
            </p:cNvPr>
            <p:cNvSpPr/>
            <p:nvPr/>
          </p:nvSpPr>
          <p:spPr>
            <a:xfrm>
              <a:off x="3236473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B2CFA45-F9E2-7E3C-0CF3-52F30B9B48C9}"/>
                </a:ext>
              </a:extLst>
            </p:cNvPr>
            <p:cNvSpPr/>
            <p:nvPr/>
          </p:nvSpPr>
          <p:spPr>
            <a:xfrm>
              <a:off x="3349639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909054E-244D-5080-2CFA-524D00A9EE4E}"/>
                </a:ext>
              </a:extLst>
            </p:cNvPr>
            <p:cNvSpPr/>
            <p:nvPr/>
          </p:nvSpPr>
          <p:spPr>
            <a:xfrm>
              <a:off x="3462805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AE49AB0-3D58-0B1A-AF20-208AA422258F}"/>
                </a:ext>
              </a:extLst>
            </p:cNvPr>
            <p:cNvSpPr/>
            <p:nvPr/>
          </p:nvSpPr>
          <p:spPr>
            <a:xfrm>
              <a:off x="3575971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1F80730-F699-F8D3-99C9-EA844474059E}"/>
                </a:ext>
              </a:extLst>
            </p:cNvPr>
            <p:cNvSpPr/>
            <p:nvPr/>
          </p:nvSpPr>
          <p:spPr>
            <a:xfrm>
              <a:off x="3689138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6BF1C7B-7B1F-27FB-BE69-E6136748F4A4}"/>
                </a:ext>
              </a:extLst>
            </p:cNvPr>
            <p:cNvSpPr/>
            <p:nvPr/>
          </p:nvSpPr>
          <p:spPr>
            <a:xfrm>
              <a:off x="3802304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CBB5FB7F-E745-E301-7962-D9DC2A411890}"/>
                </a:ext>
              </a:extLst>
            </p:cNvPr>
            <p:cNvSpPr/>
            <p:nvPr/>
          </p:nvSpPr>
          <p:spPr>
            <a:xfrm>
              <a:off x="3915470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B4E331A-18CB-2D16-73FA-A67A03EAF4BB}"/>
                </a:ext>
              </a:extLst>
            </p:cNvPr>
            <p:cNvSpPr/>
            <p:nvPr/>
          </p:nvSpPr>
          <p:spPr>
            <a:xfrm>
              <a:off x="4028636" y="1734129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F3047A6-6791-125C-695C-88506CA31704}"/>
                </a:ext>
              </a:extLst>
            </p:cNvPr>
            <p:cNvSpPr/>
            <p:nvPr/>
          </p:nvSpPr>
          <p:spPr>
            <a:xfrm>
              <a:off x="3236473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EF4E7C4-8023-2560-A8E5-E94E80238438}"/>
                </a:ext>
              </a:extLst>
            </p:cNvPr>
            <p:cNvSpPr/>
            <p:nvPr/>
          </p:nvSpPr>
          <p:spPr>
            <a:xfrm>
              <a:off x="3349639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2B32098-8AE3-7458-3E06-A323E97AC379}"/>
                </a:ext>
              </a:extLst>
            </p:cNvPr>
            <p:cNvSpPr/>
            <p:nvPr/>
          </p:nvSpPr>
          <p:spPr>
            <a:xfrm>
              <a:off x="3462805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329C9947-370B-E334-7FC8-ADA3237A32F5}"/>
                </a:ext>
              </a:extLst>
            </p:cNvPr>
            <p:cNvSpPr/>
            <p:nvPr/>
          </p:nvSpPr>
          <p:spPr>
            <a:xfrm>
              <a:off x="3575971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DE0C15D-192B-1935-6E63-8926B6DBC66C}"/>
                </a:ext>
              </a:extLst>
            </p:cNvPr>
            <p:cNvSpPr/>
            <p:nvPr/>
          </p:nvSpPr>
          <p:spPr>
            <a:xfrm>
              <a:off x="3689138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08B4D34-0AAF-C358-9057-3B6DB97652E4}"/>
                </a:ext>
              </a:extLst>
            </p:cNvPr>
            <p:cNvSpPr/>
            <p:nvPr/>
          </p:nvSpPr>
          <p:spPr>
            <a:xfrm>
              <a:off x="3802304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8BF034AE-CFF7-4978-6137-F0820F6C1DAB}"/>
                </a:ext>
              </a:extLst>
            </p:cNvPr>
            <p:cNvSpPr/>
            <p:nvPr/>
          </p:nvSpPr>
          <p:spPr>
            <a:xfrm>
              <a:off x="3915470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25A9C56-A5DC-EAB0-059A-37FA477A8ED9}"/>
                </a:ext>
              </a:extLst>
            </p:cNvPr>
            <p:cNvSpPr/>
            <p:nvPr/>
          </p:nvSpPr>
          <p:spPr>
            <a:xfrm>
              <a:off x="4028636" y="1845921"/>
              <a:ext cx="113166" cy="1122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E596051-7B70-D203-6239-F9B4E1350482}"/>
                </a:ext>
              </a:extLst>
            </p:cNvPr>
            <p:cNvSpPr/>
            <p:nvPr/>
          </p:nvSpPr>
          <p:spPr>
            <a:xfrm>
              <a:off x="3236473" y="1510064"/>
              <a:ext cx="905329" cy="448129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D0A5AB2A-72A7-8099-9226-EF0E708DB96A}"/>
              </a:ext>
            </a:extLst>
          </p:cNvPr>
          <p:cNvGrpSpPr/>
          <p:nvPr/>
        </p:nvGrpSpPr>
        <p:grpSpPr>
          <a:xfrm>
            <a:off x="8530495" y="4585655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6FE748DE-C909-1403-A647-F3903E0455D1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20F48519-0FCB-5C5D-D045-95CE14142DF0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72D2C01D-18A8-A166-7722-BFD9BAE45161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2481E95B-522A-0033-3C2D-E62F0FF63724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82C841F6-5697-5EF9-EF91-9F5D9AE7D027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26367A80-6168-31C9-4003-7B858B3C94AD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6DD84D8E-78B5-BBF3-D2BD-08FBA135BC3A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2BA0D565-E211-353A-0F04-DC65AB21E4A6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94EF23D2-A67B-CB11-C5B9-4D0C6995BFE1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55C2C4EC-7A3A-5B59-3F1B-2FEF1773295C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E8DF08B5-5C4C-F1F4-9C0D-0D9175CF7C81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126BDC24-6716-CBA9-2B04-34DC64AFF8C7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6837202A-8E52-0736-39AB-13FB77EA0541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4D6E5D4B-224E-6D99-2196-33C1F2426066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3D94FA2-F346-6E63-1D0D-A76E8085EB80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4C489F97-7502-3B40-B75D-8FFA04A97BFF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25217632-DD49-7D87-1BE7-5C6A45F8D48A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7392E8E3-B427-1AA7-CD69-6E5C9B3F8FA2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76289605-49FB-39E6-4F2B-F6DB95ED36C7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6A21D869-977B-B646-3987-B70E4729F95F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984AEF70-4530-4762-6491-099BE2359641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6CB7CDFD-8C9A-5A8C-6568-50F0C4907A06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8E267C-BC21-2A94-0EDE-359CD9214F9F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E54690EA-4CCC-E610-BEDA-D77E22AEEC6C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7714268-A140-8F96-7137-25A94FA1C855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A1D79B47-46DC-33A4-1749-B7394DB34826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2103391-11F8-457E-DBC9-8D7BDC122DBB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AB6DCC11-D478-37EA-83D8-FAFE3CBB4FE8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C830D50B-CA84-3F50-5716-F0171FD5BA4F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44DFC219-14E8-2294-CC06-B684B297A519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195D2DDC-8D28-76E2-1DBE-BA118F8A1F51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BE468CC3-7EC8-0D11-AAED-7406F44F2845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013413C8-CA03-CBD5-A6F3-6DFCD1BFC73E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63" name="组合 362">
            <a:extLst>
              <a:ext uri="{FF2B5EF4-FFF2-40B4-BE49-F238E27FC236}">
                <a16:creationId xmlns:a16="http://schemas.microsoft.com/office/drawing/2014/main" id="{01C99313-3B9D-EF9A-0C88-BA6E31A3F9BA}"/>
              </a:ext>
            </a:extLst>
          </p:cNvPr>
          <p:cNvGrpSpPr/>
          <p:nvPr/>
        </p:nvGrpSpPr>
        <p:grpSpPr>
          <a:xfrm>
            <a:off x="7625166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956E0578-F7D8-8A5F-0197-364577FAC0AC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50123DF3-9CE2-30D4-4DD5-E3C3FA638BDE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A2B3FDFE-F4D6-6C0D-CC49-F030108F4AA1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20BE491F-A2B1-38AA-B07C-FC3BD97459DC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7FCD9BEA-4EF4-E986-72B1-80A93EFF6C8A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853864DD-5224-99FA-1967-654701F33CD7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93116780-372D-068D-68E0-BB89209D12D3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B045DF66-7C6D-EC27-CEB6-BF628EA9C4C2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1EC23AA6-9EDA-DE53-DF2C-1845A6DB178B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08F954FF-C6F0-159C-601D-55358DE75C34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09428A5C-9DDC-33CC-BC37-AE8B7AEFA9C0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B7102BD9-1CD6-DB9A-ED99-D414EA8883BB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7F842DF4-2BE4-2B6D-E0AA-49AC2217536F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DCEBD5EB-92FE-A400-990D-0B9CD621738C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6AAE2B1A-955B-8166-D5A8-CBF1E978EE2B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A30199CA-6BD1-991A-19E3-E1B3467A2479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AC108C00-C42B-AF5D-9330-A114FE761188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8D8E4B06-E4A9-BD11-EECD-A9BCBABD178E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0E776CCF-8A5F-D4F1-5936-6A3E6DB87274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3DFC64F6-CCC2-C419-AA02-BC289BF7704D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1452B4A2-9A6A-1A48-8E49-B71B024CC33E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D9614203-2412-F1A8-653C-56F033E12B0F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EB14BBE-EF73-D65A-71DB-D87ABF9FC713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F5CA128C-1C10-53F3-7148-8C083EEC034D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508CFAD8-2CE6-E2FE-4A75-807B451CF33B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388DD81C-EFA6-D9E9-835F-9AB7BABB4288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DD24A766-60B3-27C9-3BA9-D652AC901208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9F1D5A1A-6AEF-B4F5-B61B-FDC9926348FF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A1D41563-2A51-B346-2136-05952CDF9E64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0262413A-7B13-8591-B901-3B8CF1DC7B5C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A93C4808-458F-EAA4-6E02-21B294A95A00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2F64FCEB-2048-6A6F-8148-7B96B7FEF513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821FF5EE-8C61-DE6D-57A9-4CFFF763D3FF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7" name="组合 396">
            <a:extLst>
              <a:ext uri="{FF2B5EF4-FFF2-40B4-BE49-F238E27FC236}">
                <a16:creationId xmlns:a16="http://schemas.microsoft.com/office/drawing/2014/main" id="{53CFCA13-5BFB-642D-EE4B-ED5FA4DE139C}"/>
              </a:ext>
            </a:extLst>
          </p:cNvPr>
          <p:cNvGrpSpPr/>
          <p:nvPr/>
        </p:nvGrpSpPr>
        <p:grpSpPr>
          <a:xfrm>
            <a:off x="8530495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082023CF-1329-62F6-5397-044DF9A7BF5B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99" name="矩形 398">
              <a:extLst>
                <a:ext uri="{FF2B5EF4-FFF2-40B4-BE49-F238E27FC236}">
                  <a16:creationId xmlns:a16="http://schemas.microsoft.com/office/drawing/2014/main" id="{2F9D3BFB-FBAE-3559-5427-A650D9ACFDB5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80DF3519-DC78-77A2-82DD-7A6EF0C9E8EC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E6635AFC-13F1-6390-DE03-7D03144A85FE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754E7049-8627-6B61-B49C-E30846CD0844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B7C963EE-133A-95C8-8AD2-F2E42E51970D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8E964A27-20F8-286C-6092-61761D5FB378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5" name="矩形 404">
              <a:extLst>
                <a:ext uri="{FF2B5EF4-FFF2-40B4-BE49-F238E27FC236}">
                  <a16:creationId xmlns:a16="http://schemas.microsoft.com/office/drawing/2014/main" id="{FDADDA2F-C0C9-62A6-C752-EB03EE2B1D74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6" name="矩形 405">
              <a:extLst>
                <a:ext uri="{FF2B5EF4-FFF2-40B4-BE49-F238E27FC236}">
                  <a16:creationId xmlns:a16="http://schemas.microsoft.com/office/drawing/2014/main" id="{F965B873-9E94-E2A0-A77A-5DC182F19650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7" name="矩形 406">
              <a:extLst>
                <a:ext uri="{FF2B5EF4-FFF2-40B4-BE49-F238E27FC236}">
                  <a16:creationId xmlns:a16="http://schemas.microsoft.com/office/drawing/2014/main" id="{FE6D94CA-8CA0-6246-18AC-45DF9AAA26C4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8" name="矩形 407">
              <a:extLst>
                <a:ext uri="{FF2B5EF4-FFF2-40B4-BE49-F238E27FC236}">
                  <a16:creationId xmlns:a16="http://schemas.microsoft.com/office/drawing/2014/main" id="{3006FD9F-ADBD-01AD-10EE-C886A6C00C44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9" name="矩形 408">
              <a:extLst>
                <a:ext uri="{FF2B5EF4-FFF2-40B4-BE49-F238E27FC236}">
                  <a16:creationId xmlns:a16="http://schemas.microsoft.com/office/drawing/2014/main" id="{099273BD-B876-BCF3-E0B8-AF7C31983720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6D73B0FC-CA4D-7EDA-C7E7-18B35E156BEB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4B6C3AD3-AD93-896C-040B-6DC0233F70C8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0290620F-9B61-F24A-A427-4BB53E994356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DFAD374A-8917-A4C0-524E-7053E5490473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64185FE7-043C-0C21-D8E9-CFC2B76F0DF3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720FC06A-7A37-3550-CFB0-394500D63E76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6" name="矩形 415">
              <a:extLst>
                <a:ext uri="{FF2B5EF4-FFF2-40B4-BE49-F238E27FC236}">
                  <a16:creationId xmlns:a16="http://schemas.microsoft.com/office/drawing/2014/main" id="{FE72BCFA-5B3A-F9D3-3AFD-72EC7E592412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885B2A03-E33A-1D19-0019-D34704C1239D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8" name="矩形 417">
              <a:extLst>
                <a:ext uri="{FF2B5EF4-FFF2-40B4-BE49-F238E27FC236}">
                  <a16:creationId xmlns:a16="http://schemas.microsoft.com/office/drawing/2014/main" id="{1713921E-D6E6-5632-5FAB-A3EDC07CEB12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D017E2B9-0BBD-52AF-C541-5CB0689D0768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7CF54075-0EDB-F4D5-5313-A3EC2C3B26CC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8DD2C8A9-E268-C20D-E6F8-7EB10CEB87D7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5C04A041-D1C1-F37B-14AA-AE21267666FE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33D9CBC0-671C-DB95-1796-B108BD3A7899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3E1DC2C-F69E-FCF0-16C1-80208CC2C18F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8229737F-55FB-89BD-B133-3A09B570BC0F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69B338FA-1C17-B65F-332A-ECC568E2DCD8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354C1612-1E18-EA59-1315-D2B51B608844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8" name="矩形 427">
              <a:extLst>
                <a:ext uri="{FF2B5EF4-FFF2-40B4-BE49-F238E27FC236}">
                  <a16:creationId xmlns:a16="http://schemas.microsoft.com/office/drawing/2014/main" id="{6FCB6334-CD24-41DE-1AFA-F8CD9B246469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9" name="矩形 428">
              <a:extLst>
                <a:ext uri="{FF2B5EF4-FFF2-40B4-BE49-F238E27FC236}">
                  <a16:creationId xmlns:a16="http://schemas.microsoft.com/office/drawing/2014/main" id="{3007BD69-AF83-EE75-5D99-078F27AF6E01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0" name="矩形 429">
              <a:extLst>
                <a:ext uri="{FF2B5EF4-FFF2-40B4-BE49-F238E27FC236}">
                  <a16:creationId xmlns:a16="http://schemas.microsoft.com/office/drawing/2014/main" id="{BE0A8297-A195-E3DF-A59A-559868038376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31" name="组合 430">
            <a:extLst>
              <a:ext uri="{FF2B5EF4-FFF2-40B4-BE49-F238E27FC236}">
                <a16:creationId xmlns:a16="http://schemas.microsoft.com/office/drawing/2014/main" id="{82F6F9E8-0F03-C02C-EFD9-C87DC5B0929D}"/>
              </a:ext>
            </a:extLst>
          </p:cNvPr>
          <p:cNvGrpSpPr/>
          <p:nvPr/>
        </p:nvGrpSpPr>
        <p:grpSpPr>
          <a:xfrm>
            <a:off x="9435827" y="4585655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2" name="矩形 431">
              <a:extLst>
                <a:ext uri="{FF2B5EF4-FFF2-40B4-BE49-F238E27FC236}">
                  <a16:creationId xmlns:a16="http://schemas.microsoft.com/office/drawing/2014/main" id="{034945C7-57A8-A7FF-122D-C6A7D49D186C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1FB7F27D-430E-E904-B419-84668BBA476D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B965A844-D368-A9E0-363A-B83210EC3651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60BF306C-AB95-2313-B266-2FA83C118D17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FF5F5231-F6C7-2224-D071-148FB7AFE450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59EC009D-FEAF-E7A3-EA6C-2F6EB10A7924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8" name="矩形 437">
              <a:extLst>
                <a:ext uri="{FF2B5EF4-FFF2-40B4-BE49-F238E27FC236}">
                  <a16:creationId xmlns:a16="http://schemas.microsoft.com/office/drawing/2014/main" id="{FA89DD10-8D4D-86AD-8513-DFDC0CBEC9BB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9" name="矩形 438">
              <a:extLst>
                <a:ext uri="{FF2B5EF4-FFF2-40B4-BE49-F238E27FC236}">
                  <a16:creationId xmlns:a16="http://schemas.microsoft.com/office/drawing/2014/main" id="{F386881B-74EB-1099-E55D-F0FCE5124278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F0E63820-912C-6DB9-0EB1-E077E4DA627D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D6DD8A65-8472-ECA1-8C6D-E847D5F13BC9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65E570A0-BC9B-0EB4-97EC-D074FAB07CD3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FC3EB332-7EEE-5215-F7BD-97530852FEA6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60594D13-C8B3-BF41-D599-5071E0FB90DC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5" name="矩形 444">
              <a:extLst>
                <a:ext uri="{FF2B5EF4-FFF2-40B4-BE49-F238E27FC236}">
                  <a16:creationId xmlns:a16="http://schemas.microsoft.com/office/drawing/2014/main" id="{EFD001FB-DEAD-0C23-592D-10E3704B1021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6" name="矩形 445">
              <a:extLst>
                <a:ext uri="{FF2B5EF4-FFF2-40B4-BE49-F238E27FC236}">
                  <a16:creationId xmlns:a16="http://schemas.microsoft.com/office/drawing/2014/main" id="{45614AA4-64FB-4924-4E93-E3A02B5F3EE2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7" name="矩形 446">
              <a:extLst>
                <a:ext uri="{FF2B5EF4-FFF2-40B4-BE49-F238E27FC236}">
                  <a16:creationId xmlns:a16="http://schemas.microsoft.com/office/drawing/2014/main" id="{4B585943-E759-B088-DFEF-72D03ED265BF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8" name="矩形 447">
              <a:extLst>
                <a:ext uri="{FF2B5EF4-FFF2-40B4-BE49-F238E27FC236}">
                  <a16:creationId xmlns:a16="http://schemas.microsoft.com/office/drawing/2014/main" id="{BBAEFEDB-51FB-69C2-0616-51B2A4B175B3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9" name="矩形 448">
              <a:extLst>
                <a:ext uri="{FF2B5EF4-FFF2-40B4-BE49-F238E27FC236}">
                  <a16:creationId xmlns:a16="http://schemas.microsoft.com/office/drawing/2014/main" id="{228E4752-77E4-2164-01F5-D8B85FC1102D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0" name="矩形 449">
              <a:extLst>
                <a:ext uri="{FF2B5EF4-FFF2-40B4-BE49-F238E27FC236}">
                  <a16:creationId xmlns:a16="http://schemas.microsoft.com/office/drawing/2014/main" id="{A019AB43-3F49-B640-09BB-404B86FE5B3B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557EA8AA-79DF-E6E2-1806-9653DB8A5BF5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74CEAE17-94B1-1149-7381-40D2E70AD4AC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B849A23-94BC-1B35-B660-F5B76FE5F786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5F6B8290-50BC-4DA6-E0DB-FAEF41D4E56A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9E1DFF37-D42D-DC03-88C0-62DB898D9AD7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2242E997-26D2-54B0-11A5-A2CB2F64A0B9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751FEC51-DF93-29DD-890F-088E897E78D2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8" name="矩形 457">
              <a:extLst>
                <a:ext uri="{FF2B5EF4-FFF2-40B4-BE49-F238E27FC236}">
                  <a16:creationId xmlns:a16="http://schemas.microsoft.com/office/drawing/2014/main" id="{331E7BA6-F3EA-705C-8CA6-FEE6C0E97DEF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94761069-8516-3EC8-88F8-FAF39618A5FF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361D9A1B-E48B-6732-1165-F2B79FBFF633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9B6EEB1-99D2-90E5-F13E-F0D6032FD395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0B42E1DC-2E34-3269-39A9-D8B7F1DC2F5E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3" name="矩形 462">
              <a:extLst>
                <a:ext uri="{FF2B5EF4-FFF2-40B4-BE49-F238E27FC236}">
                  <a16:creationId xmlns:a16="http://schemas.microsoft.com/office/drawing/2014/main" id="{55312F82-8B28-3383-9F5D-48E8584BEAEC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0DB754D0-7E22-C98C-2FFD-9D54DC0A3A1F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65" name="组合 464">
            <a:extLst>
              <a:ext uri="{FF2B5EF4-FFF2-40B4-BE49-F238E27FC236}">
                <a16:creationId xmlns:a16="http://schemas.microsoft.com/office/drawing/2014/main" id="{3221D364-A786-5916-9A82-DBE4C52636E2}"/>
              </a:ext>
            </a:extLst>
          </p:cNvPr>
          <p:cNvGrpSpPr/>
          <p:nvPr/>
        </p:nvGrpSpPr>
        <p:grpSpPr>
          <a:xfrm>
            <a:off x="10341153" y="458565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268DE2AC-4761-D281-D903-DF16E1FE2017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7" name="矩形 466">
              <a:extLst>
                <a:ext uri="{FF2B5EF4-FFF2-40B4-BE49-F238E27FC236}">
                  <a16:creationId xmlns:a16="http://schemas.microsoft.com/office/drawing/2014/main" id="{F88A2D14-C10C-BCE8-2C94-FA5A7C02FBE0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8" name="矩形 467">
              <a:extLst>
                <a:ext uri="{FF2B5EF4-FFF2-40B4-BE49-F238E27FC236}">
                  <a16:creationId xmlns:a16="http://schemas.microsoft.com/office/drawing/2014/main" id="{7D1F6A8E-1BD9-4A1B-253B-24540B0991EC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9" name="矩形 468">
              <a:extLst>
                <a:ext uri="{FF2B5EF4-FFF2-40B4-BE49-F238E27FC236}">
                  <a16:creationId xmlns:a16="http://schemas.microsoft.com/office/drawing/2014/main" id="{396D59BA-EB74-5CBE-E4D6-2A0A36AB8FE4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10172E45-1849-A51F-815F-6DCDB06F8AEB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CD05246F-BFE2-0CB6-9278-141981F01109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6C43EF90-1842-ECDC-8644-12C66B3937D3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22D00565-0F07-DD83-7534-E211FE6E8EAA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5B585096-C92E-E248-777B-B79F4C3AE3D3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27F4CEB6-D8BD-9FDA-40EE-59081C37648C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8BA4D545-7880-C45F-F930-0466EFD4CE48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7" name="矩形 476">
              <a:extLst>
                <a:ext uri="{FF2B5EF4-FFF2-40B4-BE49-F238E27FC236}">
                  <a16:creationId xmlns:a16="http://schemas.microsoft.com/office/drawing/2014/main" id="{654E7F4A-753B-9938-B17F-53E162360BA0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CFFEC32E-8DF6-40F3-CF3F-E51EB3862E5D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0647328E-68E4-1056-F43A-320EC8C356BD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366A2455-2FC0-93B6-FC04-231BB6C2A4AE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84D3AB07-3181-E06E-8BE6-4A5CEC32C278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2" name="矩形 481">
              <a:extLst>
                <a:ext uri="{FF2B5EF4-FFF2-40B4-BE49-F238E27FC236}">
                  <a16:creationId xmlns:a16="http://schemas.microsoft.com/office/drawing/2014/main" id="{69940711-A8BE-33A3-416C-241605CC3E28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7FC47EF6-2C7E-522C-7F5F-82DD9A4F688C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687A66E4-CA54-61C5-84EE-BC9E721BECE0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C62BF323-7114-6327-ACC3-A69DB592951B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6" name="矩形 485">
              <a:extLst>
                <a:ext uri="{FF2B5EF4-FFF2-40B4-BE49-F238E27FC236}">
                  <a16:creationId xmlns:a16="http://schemas.microsoft.com/office/drawing/2014/main" id="{33E620E3-DFC3-06D0-0654-40AFD61BBF33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7" name="矩形 486">
              <a:extLst>
                <a:ext uri="{FF2B5EF4-FFF2-40B4-BE49-F238E27FC236}">
                  <a16:creationId xmlns:a16="http://schemas.microsoft.com/office/drawing/2014/main" id="{DCFC19E7-CCDF-8C15-5905-F70CE9779C5D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8" name="矩形 487">
              <a:extLst>
                <a:ext uri="{FF2B5EF4-FFF2-40B4-BE49-F238E27FC236}">
                  <a16:creationId xmlns:a16="http://schemas.microsoft.com/office/drawing/2014/main" id="{05BC397D-1FA1-8D4B-B8AE-A6D0DE326538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9" name="矩形 488">
              <a:extLst>
                <a:ext uri="{FF2B5EF4-FFF2-40B4-BE49-F238E27FC236}">
                  <a16:creationId xmlns:a16="http://schemas.microsoft.com/office/drawing/2014/main" id="{514A3573-D5C7-2481-2CD6-CB91AAAFC893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0" name="矩形 489">
              <a:extLst>
                <a:ext uri="{FF2B5EF4-FFF2-40B4-BE49-F238E27FC236}">
                  <a16:creationId xmlns:a16="http://schemas.microsoft.com/office/drawing/2014/main" id="{1D1D496A-9B2D-8AB4-1C6B-BB6273F8DB8B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EA290700-881B-0B8C-9A26-948258AC7E1D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CF512386-9D53-8A22-DCDF-F19EA5033D3F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D4C2DD3C-516C-AC4E-3B99-4ADEBBE30AE1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E10C911D-8F28-A247-D52A-467F06FE5C2F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909167FA-D611-B803-65B7-986454D7E126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9FFF48B9-CDE8-999B-A7C2-C26D2B08FA28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0B836945-74A3-4D10-D3BD-96D245EB9D4D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8" name="矩形 497">
              <a:extLst>
                <a:ext uri="{FF2B5EF4-FFF2-40B4-BE49-F238E27FC236}">
                  <a16:creationId xmlns:a16="http://schemas.microsoft.com/office/drawing/2014/main" id="{50C325EC-28D1-8828-887B-E5EFFBA5D9A4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99" name="组合 498">
            <a:extLst>
              <a:ext uri="{FF2B5EF4-FFF2-40B4-BE49-F238E27FC236}">
                <a16:creationId xmlns:a16="http://schemas.microsoft.com/office/drawing/2014/main" id="{DE90D6A1-2579-9876-24D2-D4A67F6C6136}"/>
              </a:ext>
            </a:extLst>
          </p:cNvPr>
          <p:cNvGrpSpPr/>
          <p:nvPr/>
        </p:nvGrpSpPr>
        <p:grpSpPr>
          <a:xfrm>
            <a:off x="9435826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BA0CA1-7818-8DF7-246A-A3C259E196B1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70AACC69-C056-1848-8B8F-3462C149F039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77A96B2C-A7BB-01D0-CABA-07272491F993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3" name="矩形 502">
              <a:extLst>
                <a:ext uri="{FF2B5EF4-FFF2-40B4-BE49-F238E27FC236}">
                  <a16:creationId xmlns:a16="http://schemas.microsoft.com/office/drawing/2014/main" id="{26A3ADFF-C32C-6E36-736F-284F74804404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8B2DA1F8-D65B-7C20-C37F-678136292263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AB565D09-AA47-A134-3C58-960BE687EB18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D4AE3D2B-9843-E3AF-B271-8254A9560A19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7" name="矩形 506">
              <a:extLst>
                <a:ext uri="{FF2B5EF4-FFF2-40B4-BE49-F238E27FC236}">
                  <a16:creationId xmlns:a16="http://schemas.microsoft.com/office/drawing/2014/main" id="{0FC624E1-F531-D0B7-3430-F34F5E160960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8" name="矩形 507">
              <a:extLst>
                <a:ext uri="{FF2B5EF4-FFF2-40B4-BE49-F238E27FC236}">
                  <a16:creationId xmlns:a16="http://schemas.microsoft.com/office/drawing/2014/main" id="{37B03444-A0E6-526B-6833-3E433D40758A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9" name="矩形 508">
              <a:extLst>
                <a:ext uri="{FF2B5EF4-FFF2-40B4-BE49-F238E27FC236}">
                  <a16:creationId xmlns:a16="http://schemas.microsoft.com/office/drawing/2014/main" id="{C0EEB8ED-EE63-057E-8318-8819C1A74645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0" name="矩形 509">
              <a:extLst>
                <a:ext uri="{FF2B5EF4-FFF2-40B4-BE49-F238E27FC236}">
                  <a16:creationId xmlns:a16="http://schemas.microsoft.com/office/drawing/2014/main" id="{6DF17372-9B82-E298-9EFB-02E190144B6D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F00BD132-32DE-F8E2-472C-8FA831214577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3F83B5C8-1F22-2FA8-B951-A2E18693CA4C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9310461A-A0AA-12CE-2FE3-E731F5835D4D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8F8C11C7-D70D-CC89-EA5B-C115CBAB973E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74DC49DC-B890-D3B9-5F33-777DAC29D4D0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27FEDCDE-9A86-57A6-AFE8-90B54B07E0D3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3D625229-9484-91D4-F0F9-E4F9730800B4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2B813B25-8D8E-59A4-627A-0964356B39AD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7B91F934-B9A8-A0EF-BD81-C58CFDDFB15E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BDD48CE9-5EA0-C227-C866-F4F36A603EC1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C91E4DF8-4233-A266-FBD7-61BB16B73A7A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B6527FC7-1F93-A0E5-247F-3992EFCFD192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D01B9EE3-AB6A-CEC9-747D-CAF00CB36124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BF93B43F-3B14-0A22-06BA-AADA8BA32F36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735753B6-1471-6E1C-B3E2-078219237D7A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D25EBFE0-9891-E187-6E6D-5E9E690C78E3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AE84ED10-47BB-7336-11D6-6402D29BA242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385D6951-4A06-0629-CB93-580911717302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2F1EDEC4-BAE1-1AEC-047C-8FD3B7DDCA54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FCFD5C4B-6C13-C56F-F31E-9E9A449F4DA2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ABC421AA-0EC9-AD64-B003-9CF1759B430C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7C85082D-956D-4124-A979-B3DD79241FCD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33" name="组合 532">
            <a:extLst>
              <a:ext uri="{FF2B5EF4-FFF2-40B4-BE49-F238E27FC236}">
                <a16:creationId xmlns:a16="http://schemas.microsoft.com/office/drawing/2014/main" id="{D3A2F2B3-3246-62D2-1362-E3134D773481}"/>
              </a:ext>
            </a:extLst>
          </p:cNvPr>
          <p:cNvGrpSpPr/>
          <p:nvPr/>
        </p:nvGrpSpPr>
        <p:grpSpPr>
          <a:xfrm>
            <a:off x="10341155" y="5033064"/>
            <a:ext cx="905329" cy="448129"/>
            <a:chOff x="1298121" y="1240971"/>
            <a:chExt cx="1698176" cy="84727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5C042691-3369-F311-5694-8D8D71E13C88}"/>
                </a:ext>
              </a:extLst>
            </p:cNvPr>
            <p:cNvSpPr/>
            <p:nvPr/>
          </p:nvSpPr>
          <p:spPr>
            <a:xfrm>
              <a:off x="129812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314A95FC-BE73-4A04-DBFA-AD19FAA3935A}"/>
                </a:ext>
              </a:extLst>
            </p:cNvPr>
            <p:cNvSpPr/>
            <p:nvPr/>
          </p:nvSpPr>
          <p:spPr>
            <a:xfrm>
              <a:off x="151039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E5C2E9D5-5CCF-49BC-E973-1292340D8797}"/>
                </a:ext>
              </a:extLst>
            </p:cNvPr>
            <p:cNvSpPr/>
            <p:nvPr/>
          </p:nvSpPr>
          <p:spPr>
            <a:xfrm>
              <a:off x="172266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2A83080E-FA3B-B701-CCE5-7305F04C3AC2}"/>
                </a:ext>
              </a:extLst>
            </p:cNvPr>
            <p:cNvSpPr/>
            <p:nvPr/>
          </p:nvSpPr>
          <p:spPr>
            <a:xfrm>
              <a:off x="1934937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F4156AAF-DA50-802A-2ACE-D62F240DAEEB}"/>
                </a:ext>
              </a:extLst>
            </p:cNvPr>
            <p:cNvSpPr/>
            <p:nvPr/>
          </p:nvSpPr>
          <p:spPr>
            <a:xfrm>
              <a:off x="2147209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C4B99201-3EC1-5B52-0BFD-B87414357A6E}"/>
                </a:ext>
              </a:extLst>
            </p:cNvPr>
            <p:cNvSpPr/>
            <p:nvPr/>
          </p:nvSpPr>
          <p:spPr>
            <a:xfrm>
              <a:off x="2359481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87CBA001-FE41-0E0B-E544-D467754CEDC0}"/>
                </a:ext>
              </a:extLst>
            </p:cNvPr>
            <p:cNvSpPr/>
            <p:nvPr/>
          </p:nvSpPr>
          <p:spPr>
            <a:xfrm>
              <a:off x="2571753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5ABD9C98-3057-C7A8-DCDD-6341E9FB4564}"/>
                </a:ext>
              </a:extLst>
            </p:cNvPr>
            <p:cNvSpPr/>
            <p:nvPr/>
          </p:nvSpPr>
          <p:spPr>
            <a:xfrm>
              <a:off x="2784025" y="1240971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55D61146-FC3F-54C7-06DC-BB4166B484E2}"/>
                </a:ext>
              </a:extLst>
            </p:cNvPr>
            <p:cNvSpPr/>
            <p:nvPr/>
          </p:nvSpPr>
          <p:spPr>
            <a:xfrm>
              <a:off x="129812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8829A999-C9E8-CE39-FE1D-8D5C5BD653A5}"/>
                </a:ext>
              </a:extLst>
            </p:cNvPr>
            <p:cNvSpPr/>
            <p:nvPr/>
          </p:nvSpPr>
          <p:spPr>
            <a:xfrm>
              <a:off x="151039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5492A8E0-E15E-A16F-3D7E-8118F9BC9E74}"/>
                </a:ext>
              </a:extLst>
            </p:cNvPr>
            <p:cNvSpPr/>
            <p:nvPr/>
          </p:nvSpPr>
          <p:spPr>
            <a:xfrm>
              <a:off x="172266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0552FF9F-DCAD-5B58-185F-8D5474BF76A4}"/>
                </a:ext>
              </a:extLst>
            </p:cNvPr>
            <p:cNvSpPr/>
            <p:nvPr/>
          </p:nvSpPr>
          <p:spPr>
            <a:xfrm>
              <a:off x="1934937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5F6F06EB-DD77-0FCE-3E00-D7667294A33D}"/>
                </a:ext>
              </a:extLst>
            </p:cNvPr>
            <p:cNvSpPr/>
            <p:nvPr/>
          </p:nvSpPr>
          <p:spPr>
            <a:xfrm>
              <a:off x="2147209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40FAB86D-E818-26CC-A607-6D3CF190A538}"/>
                </a:ext>
              </a:extLst>
            </p:cNvPr>
            <p:cNvSpPr/>
            <p:nvPr/>
          </p:nvSpPr>
          <p:spPr>
            <a:xfrm>
              <a:off x="2359481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2DFF6E09-A57A-F0A4-6B81-2B32B6B4EDF9}"/>
                </a:ext>
              </a:extLst>
            </p:cNvPr>
            <p:cNvSpPr/>
            <p:nvPr/>
          </p:nvSpPr>
          <p:spPr>
            <a:xfrm>
              <a:off x="2571753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0649E405-663E-4104-4972-FDDDB88F1A86}"/>
                </a:ext>
              </a:extLst>
            </p:cNvPr>
            <p:cNvSpPr/>
            <p:nvPr/>
          </p:nvSpPr>
          <p:spPr>
            <a:xfrm>
              <a:off x="2784025" y="1452336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A4C9BF4C-3203-CC9A-4C1C-1DC15084CE9B}"/>
                </a:ext>
              </a:extLst>
            </p:cNvPr>
            <p:cNvSpPr/>
            <p:nvPr/>
          </p:nvSpPr>
          <p:spPr>
            <a:xfrm>
              <a:off x="129812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0BCB90D-8396-F5CC-0C27-D9020A54373D}"/>
                </a:ext>
              </a:extLst>
            </p:cNvPr>
            <p:cNvSpPr/>
            <p:nvPr/>
          </p:nvSpPr>
          <p:spPr>
            <a:xfrm>
              <a:off x="151039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4F62B2A7-0589-09D5-8F19-6249E2DA8858}"/>
                </a:ext>
              </a:extLst>
            </p:cNvPr>
            <p:cNvSpPr/>
            <p:nvPr/>
          </p:nvSpPr>
          <p:spPr>
            <a:xfrm>
              <a:off x="172266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FCA779E9-4C0A-46C8-AB6A-FD0A871D5139}"/>
                </a:ext>
              </a:extLst>
            </p:cNvPr>
            <p:cNvSpPr/>
            <p:nvPr/>
          </p:nvSpPr>
          <p:spPr>
            <a:xfrm>
              <a:off x="1934937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402A8145-B05B-FBA6-4D6D-5F4459097996}"/>
                </a:ext>
              </a:extLst>
            </p:cNvPr>
            <p:cNvSpPr/>
            <p:nvPr/>
          </p:nvSpPr>
          <p:spPr>
            <a:xfrm>
              <a:off x="2147209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AB53FE35-C19D-66EC-3AE6-506D3914D187}"/>
                </a:ext>
              </a:extLst>
            </p:cNvPr>
            <p:cNvSpPr/>
            <p:nvPr/>
          </p:nvSpPr>
          <p:spPr>
            <a:xfrm>
              <a:off x="2359481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DF6A714D-6628-7C17-7948-A8FDF9C88668}"/>
                </a:ext>
              </a:extLst>
            </p:cNvPr>
            <p:cNvSpPr/>
            <p:nvPr/>
          </p:nvSpPr>
          <p:spPr>
            <a:xfrm>
              <a:off x="2571753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660B1E9B-329F-B4B3-82F4-852D35443BF1}"/>
                </a:ext>
              </a:extLst>
            </p:cNvPr>
            <p:cNvSpPr/>
            <p:nvPr/>
          </p:nvSpPr>
          <p:spPr>
            <a:xfrm>
              <a:off x="2784025" y="1664608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4D253D89-1194-DF31-0911-8FA9395ED0D1}"/>
                </a:ext>
              </a:extLst>
            </p:cNvPr>
            <p:cNvSpPr/>
            <p:nvPr/>
          </p:nvSpPr>
          <p:spPr>
            <a:xfrm>
              <a:off x="129812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25838DBB-EAB8-29E6-6909-3243F5B520F7}"/>
                </a:ext>
              </a:extLst>
            </p:cNvPr>
            <p:cNvSpPr/>
            <p:nvPr/>
          </p:nvSpPr>
          <p:spPr>
            <a:xfrm>
              <a:off x="151039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9039E63D-4F37-82FF-9859-079E50CACCA9}"/>
                </a:ext>
              </a:extLst>
            </p:cNvPr>
            <p:cNvSpPr/>
            <p:nvPr/>
          </p:nvSpPr>
          <p:spPr>
            <a:xfrm>
              <a:off x="172266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60B1981D-DC4D-66F7-8949-489749E556A7}"/>
                </a:ext>
              </a:extLst>
            </p:cNvPr>
            <p:cNvSpPr/>
            <p:nvPr/>
          </p:nvSpPr>
          <p:spPr>
            <a:xfrm>
              <a:off x="1934937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1E71747B-054A-1181-86D4-C383FF17C075}"/>
                </a:ext>
              </a:extLst>
            </p:cNvPr>
            <p:cNvSpPr/>
            <p:nvPr/>
          </p:nvSpPr>
          <p:spPr>
            <a:xfrm>
              <a:off x="2147209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B4C1700E-2356-BEBC-40AD-F0C375D5C695}"/>
                </a:ext>
              </a:extLst>
            </p:cNvPr>
            <p:cNvSpPr/>
            <p:nvPr/>
          </p:nvSpPr>
          <p:spPr>
            <a:xfrm>
              <a:off x="2359481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6FA41123-406F-8468-88FE-47B449F83644}"/>
                </a:ext>
              </a:extLst>
            </p:cNvPr>
            <p:cNvSpPr/>
            <p:nvPr/>
          </p:nvSpPr>
          <p:spPr>
            <a:xfrm>
              <a:off x="2571753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B4E63FFA-6F44-0460-278C-9B551D587D16}"/>
                </a:ext>
              </a:extLst>
            </p:cNvPr>
            <p:cNvSpPr/>
            <p:nvPr/>
          </p:nvSpPr>
          <p:spPr>
            <a:xfrm>
              <a:off x="2784025" y="1875973"/>
              <a:ext cx="212272" cy="212272"/>
            </a:xfrm>
            <a:prstGeom prst="rect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CFA7FB3B-9603-792C-DF9B-0A9CBF384DE2}"/>
                </a:ext>
              </a:extLst>
            </p:cNvPr>
            <p:cNvSpPr/>
            <p:nvPr/>
          </p:nvSpPr>
          <p:spPr>
            <a:xfrm>
              <a:off x="1298121" y="1240971"/>
              <a:ext cx="1698176" cy="84727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FDCB59-C3BF-E530-1CE7-BAE774ABD1AE}"/>
              </a:ext>
            </a:extLst>
          </p:cNvPr>
          <p:cNvGrpSpPr/>
          <p:nvPr/>
        </p:nvGrpSpPr>
        <p:grpSpPr>
          <a:xfrm>
            <a:off x="7735121" y="4649660"/>
            <a:ext cx="3384344" cy="307777"/>
            <a:chOff x="5184393" y="3712354"/>
            <a:chExt cx="3384344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866001B-68F5-B7AC-6DF7-B6F59E056782}"/>
                    </a:ext>
                  </a:extLst>
                </p:cNvPr>
                <p:cNvSpPr txBox="1"/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sz="140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warp</m:t>
                        </m:r>
                        <m:r>
                          <a:rPr kumimoji="1" lang="en-US" altLang="zh-CN" sz="1400" i="1" baseline="-2500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866001B-68F5-B7AC-6DF7-B6F59E056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FB3BEA1-4BB6-F41B-86F6-CC9DE3593E66}"/>
                    </a:ext>
                  </a:extLst>
                </p:cNvPr>
                <p:cNvSpPr txBox="1"/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FB3BEA1-4BB6-F41B-86F6-CC9DE3593E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1DC3863-49AC-2309-249B-5F8DE21B85D4}"/>
                    </a:ext>
                  </a:extLst>
                </p:cNvPr>
                <p:cNvSpPr txBox="1"/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1DC3863-49AC-2309-249B-5F8DE21B8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58A6B0-1E6D-98B4-F0D5-71D5E89DC858}"/>
                    </a:ext>
                  </a:extLst>
                </p:cNvPr>
                <p:cNvSpPr txBox="1"/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0658A6B0-1E6D-98B4-F0D5-71D5E89DC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44B7E02-631B-CDDB-DA19-456B4150AB30}"/>
              </a:ext>
            </a:extLst>
          </p:cNvPr>
          <p:cNvCxnSpPr>
            <a:cxnSpLocks/>
          </p:cNvCxnSpPr>
          <p:nvPr/>
        </p:nvCxnSpPr>
        <p:spPr>
          <a:xfrm>
            <a:off x="11343316" y="4575889"/>
            <a:ext cx="0" cy="92057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13D7CDE9-828D-FEF2-CD91-403DEC030FD1}"/>
              </a:ext>
            </a:extLst>
          </p:cNvPr>
          <p:cNvCxnSpPr>
            <a:cxnSpLocks/>
          </p:cNvCxnSpPr>
          <p:nvPr/>
        </p:nvCxnSpPr>
        <p:spPr>
          <a:xfrm flipH="1">
            <a:off x="7602547" y="5599155"/>
            <a:ext cx="3621318" cy="1619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8" name="文本框 1157">
            <a:extLst>
              <a:ext uri="{FF2B5EF4-FFF2-40B4-BE49-F238E27FC236}">
                <a16:creationId xmlns:a16="http://schemas.microsoft.com/office/drawing/2014/main" id="{65BF701E-B1FA-0D3A-FFAC-17B2AD585F17}"/>
              </a:ext>
            </a:extLst>
          </p:cNvPr>
          <p:cNvSpPr txBox="1"/>
          <p:nvPr/>
        </p:nvSpPr>
        <p:spPr>
          <a:xfrm>
            <a:off x="9553953" y="3068638"/>
            <a:ext cx="2159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(Shared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0" name="文本框 1159">
            <a:extLst>
              <a:ext uri="{FF2B5EF4-FFF2-40B4-BE49-F238E27FC236}">
                <a16:creationId xmlns:a16="http://schemas.microsoft.com/office/drawing/2014/main" id="{B6DB96BA-308A-A761-FAA6-BA4FD5B7B84F}"/>
              </a:ext>
            </a:extLst>
          </p:cNvPr>
          <p:cNvSpPr txBox="1"/>
          <p:nvPr/>
        </p:nvSpPr>
        <p:spPr>
          <a:xfrm>
            <a:off x="6296799" y="5577385"/>
            <a:ext cx="144345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(Shared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6" name="直线箭头连接符 1165">
            <a:extLst>
              <a:ext uri="{FF2B5EF4-FFF2-40B4-BE49-F238E27FC236}">
                <a16:creationId xmlns:a16="http://schemas.microsoft.com/office/drawing/2014/main" id="{96A4B3B4-3A87-647F-CA50-33A103B4D73C}"/>
              </a:ext>
            </a:extLst>
          </p:cNvPr>
          <p:cNvCxnSpPr>
            <a:cxnSpLocks/>
          </p:cNvCxnSpPr>
          <p:nvPr/>
        </p:nvCxnSpPr>
        <p:spPr>
          <a:xfrm flipH="1" flipV="1">
            <a:off x="6664514" y="4496756"/>
            <a:ext cx="789970" cy="108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1" name="直线箭头连接符 1520">
            <a:extLst>
              <a:ext uri="{FF2B5EF4-FFF2-40B4-BE49-F238E27FC236}">
                <a16:creationId xmlns:a16="http://schemas.microsoft.com/office/drawing/2014/main" id="{E0BFDF1A-8D3E-3044-2168-9D4A30F15FCC}"/>
              </a:ext>
            </a:extLst>
          </p:cNvPr>
          <p:cNvCxnSpPr>
            <a:cxnSpLocks/>
          </p:cNvCxnSpPr>
          <p:nvPr/>
        </p:nvCxnSpPr>
        <p:spPr>
          <a:xfrm>
            <a:off x="7534054" y="3598170"/>
            <a:ext cx="0" cy="92057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0" name="文本框 1529">
            <a:extLst>
              <a:ext uri="{FF2B5EF4-FFF2-40B4-BE49-F238E27FC236}">
                <a16:creationId xmlns:a16="http://schemas.microsoft.com/office/drawing/2014/main" id="{CCD03DEE-4E63-391B-0791-A201DB3E49B4}"/>
              </a:ext>
            </a:extLst>
          </p:cNvPr>
          <p:cNvSpPr txBox="1"/>
          <p:nvPr/>
        </p:nvSpPr>
        <p:spPr>
          <a:xfrm>
            <a:off x="9553953" y="5577385"/>
            <a:ext cx="215987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  <a:r>
              <a:rPr kumimoji="1"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1" lang="en-US" altLang="zh-C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(Shared</a:t>
            </a:r>
            <a:r>
              <a: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22" name="组合 1621">
            <a:extLst>
              <a:ext uri="{FF2B5EF4-FFF2-40B4-BE49-F238E27FC236}">
                <a16:creationId xmlns:a16="http://schemas.microsoft.com/office/drawing/2014/main" id="{6891C54E-A197-DBA3-1D11-B046AACBC26D}"/>
              </a:ext>
            </a:extLst>
          </p:cNvPr>
          <p:cNvGrpSpPr/>
          <p:nvPr/>
        </p:nvGrpSpPr>
        <p:grpSpPr>
          <a:xfrm>
            <a:off x="7632761" y="3600553"/>
            <a:ext cx="899617" cy="904444"/>
            <a:chOff x="5727146" y="4089284"/>
            <a:chExt cx="899617" cy="904444"/>
          </a:xfrm>
        </p:grpSpPr>
        <p:sp>
          <p:nvSpPr>
            <p:cNvPr id="984" name="矩形 983">
              <a:extLst>
                <a:ext uri="{FF2B5EF4-FFF2-40B4-BE49-F238E27FC236}">
                  <a16:creationId xmlns:a16="http://schemas.microsoft.com/office/drawing/2014/main" id="{DD68F03D-DCDC-66F1-D55F-4F3F49640E0D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0" name="矩形 1539">
              <a:extLst>
                <a:ext uri="{FF2B5EF4-FFF2-40B4-BE49-F238E27FC236}">
                  <a16:creationId xmlns:a16="http://schemas.microsoft.com/office/drawing/2014/main" id="{814BA519-777F-D46D-739D-EB85BAC6B360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2" name="矩形 1541">
              <a:extLst>
                <a:ext uri="{FF2B5EF4-FFF2-40B4-BE49-F238E27FC236}">
                  <a16:creationId xmlns:a16="http://schemas.microsoft.com/office/drawing/2014/main" id="{468069A7-6158-FE0A-65B0-14A99650BC4C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4" name="矩形 1543">
              <a:extLst>
                <a:ext uri="{FF2B5EF4-FFF2-40B4-BE49-F238E27FC236}">
                  <a16:creationId xmlns:a16="http://schemas.microsoft.com/office/drawing/2014/main" id="{4B6141C5-D55F-8867-AD22-1BD50E73B558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46" name="矩形 1545">
              <a:extLst>
                <a:ext uri="{FF2B5EF4-FFF2-40B4-BE49-F238E27FC236}">
                  <a16:creationId xmlns:a16="http://schemas.microsoft.com/office/drawing/2014/main" id="{801739D4-445B-32D5-4FAE-F08D8D316BE8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48" name="矩形 1547">
              <a:extLst>
                <a:ext uri="{FF2B5EF4-FFF2-40B4-BE49-F238E27FC236}">
                  <a16:creationId xmlns:a16="http://schemas.microsoft.com/office/drawing/2014/main" id="{51AD8F3F-2182-B285-FE5B-C379E5D5B323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0" name="矩形 1549">
              <a:extLst>
                <a:ext uri="{FF2B5EF4-FFF2-40B4-BE49-F238E27FC236}">
                  <a16:creationId xmlns:a16="http://schemas.microsoft.com/office/drawing/2014/main" id="{C48D6D94-5834-D594-73D1-4DD74D64968B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52" name="矩形 1551">
              <a:extLst>
                <a:ext uri="{FF2B5EF4-FFF2-40B4-BE49-F238E27FC236}">
                  <a16:creationId xmlns:a16="http://schemas.microsoft.com/office/drawing/2014/main" id="{E7820E48-ABE3-C64D-D752-95B6845D10A0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0" name="组合 1609">
            <a:extLst>
              <a:ext uri="{FF2B5EF4-FFF2-40B4-BE49-F238E27FC236}">
                <a16:creationId xmlns:a16="http://schemas.microsoft.com/office/drawing/2014/main" id="{4E19841F-9DD7-3F42-5174-C8EDECA72D28}"/>
              </a:ext>
            </a:extLst>
          </p:cNvPr>
          <p:cNvGrpSpPr/>
          <p:nvPr/>
        </p:nvGrpSpPr>
        <p:grpSpPr>
          <a:xfrm>
            <a:off x="6680337" y="4572813"/>
            <a:ext cx="774147" cy="452249"/>
            <a:chOff x="4771284" y="5107537"/>
            <a:chExt cx="774147" cy="452249"/>
          </a:xfrm>
        </p:grpSpPr>
        <p:sp>
          <p:nvSpPr>
            <p:cNvPr id="1597" name="矩形 1596">
              <a:extLst>
                <a:ext uri="{FF2B5EF4-FFF2-40B4-BE49-F238E27FC236}">
                  <a16:creationId xmlns:a16="http://schemas.microsoft.com/office/drawing/2014/main" id="{4433A366-409C-74BD-C702-0499B8A10DB2}"/>
                </a:ext>
              </a:extLst>
            </p:cNvPr>
            <p:cNvSpPr/>
            <p:nvPr/>
          </p:nvSpPr>
          <p:spPr>
            <a:xfrm>
              <a:off x="535092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84" name="矩形 1583">
              <a:extLst>
                <a:ext uri="{FF2B5EF4-FFF2-40B4-BE49-F238E27FC236}">
                  <a16:creationId xmlns:a16="http://schemas.microsoft.com/office/drawing/2014/main" id="{E37C8941-1B14-E32F-E581-99ED6A6A2CDF}"/>
                </a:ext>
              </a:extLst>
            </p:cNvPr>
            <p:cNvSpPr/>
            <p:nvPr/>
          </p:nvSpPr>
          <p:spPr>
            <a:xfrm>
              <a:off x="544870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99" name="矩形 1598">
              <a:extLst>
                <a:ext uri="{FF2B5EF4-FFF2-40B4-BE49-F238E27FC236}">
                  <a16:creationId xmlns:a16="http://schemas.microsoft.com/office/drawing/2014/main" id="{E04EB6DE-E4C4-CF6D-7434-0E12AA014D40}"/>
                </a:ext>
              </a:extLst>
            </p:cNvPr>
            <p:cNvSpPr/>
            <p:nvPr/>
          </p:nvSpPr>
          <p:spPr>
            <a:xfrm>
              <a:off x="5158533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1" name="矩形 1600">
              <a:extLst>
                <a:ext uri="{FF2B5EF4-FFF2-40B4-BE49-F238E27FC236}">
                  <a16:creationId xmlns:a16="http://schemas.microsoft.com/office/drawing/2014/main" id="{C40C9519-1682-F281-A5B3-3C502932623F}"/>
                </a:ext>
              </a:extLst>
            </p:cNvPr>
            <p:cNvSpPr/>
            <p:nvPr/>
          </p:nvSpPr>
          <p:spPr>
            <a:xfrm>
              <a:off x="5253139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3" name="矩形 1602">
              <a:extLst>
                <a:ext uri="{FF2B5EF4-FFF2-40B4-BE49-F238E27FC236}">
                  <a16:creationId xmlns:a16="http://schemas.microsoft.com/office/drawing/2014/main" id="{2E80DACA-7F3F-26D2-A922-D73DEE20C80C}"/>
                </a:ext>
              </a:extLst>
            </p:cNvPr>
            <p:cNvSpPr/>
            <p:nvPr/>
          </p:nvSpPr>
          <p:spPr>
            <a:xfrm>
              <a:off x="4963671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5" name="矩形 1604">
              <a:extLst>
                <a:ext uri="{FF2B5EF4-FFF2-40B4-BE49-F238E27FC236}">
                  <a16:creationId xmlns:a16="http://schemas.microsoft.com/office/drawing/2014/main" id="{19DA43E0-D7D9-4B6E-F94C-31876582C635}"/>
                </a:ext>
              </a:extLst>
            </p:cNvPr>
            <p:cNvSpPr/>
            <p:nvPr/>
          </p:nvSpPr>
          <p:spPr>
            <a:xfrm>
              <a:off x="5061451" y="5107537"/>
              <a:ext cx="96731" cy="45224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7" name="矩形 1606">
              <a:extLst>
                <a:ext uri="{FF2B5EF4-FFF2-40B4-BE49-F238E27FC236}">
                  <a16:creationId xmlns:a16="http://schemas.microsoft.com/office/drawing/2014/main" id="{BB1FE197-F795-98D9-2029-C30EC797A0EC}"/>
                </a:ext>
              </a:extLst>
            </p:cNvPr>
            <p:cNvSpPr/>
            <p:nvPr/>
          </p:nvSpPr>
          <p:spPr>
            <a:xfrm>
              <a:off x="4771284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09" name="矩形 1608">
              <a:extLst>
                <a:ext uri="{FF2B5EF4-FFF2-40B4-BE49-F238E27FC236}">
                  <a16:creationId xmlns:a16="http://schemas.microsoft.com/office/drawing/2014/main" id="{455289E5-0777-559F-CA0F-4C9E4FA630CC}"/>
                </a:ext>
              </a:extLst>
            </p:cNvPr>
            <p:cNvSpPr/>
            <p:nvPr/>
          </p:nvSpPr>
          <p:spPr>
            <a:xfrm>
              <a:off x="486589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11" name="组合 1610">
            <a:extLst>
              <a:ext uri="{FF2B5EF4-FFF2-40B4-BE49-F238E27FC236}">
                <a16:creationId xmlns:a16="http://schemas.microsoft.com/office/drawing/2014/main" id="{56AF504F-7346-69B1-9E9F-B25DCB5F1824}"/>
              </a:ext>
            </a:extLst>
          </p:cNvPr>
          <p:cNvGrpSpPr/>
          <p:nvPr/>
        </p:nvGrpSpPr>
        <p:grpSpPr>
          <a:xfrm>
            <a:off x="6682525" y="5023211"/>
            <a:ext cx="774147" cy="452249"/>
            <a:chOff x="4771284" y="5107537"/>
            <a:chExt cx="774147" cy="452249"/>
          </a:xfrm>
        </p:grpSpPr>
        <p:sp>
          <p:nvSpPr>
            <p:cNvPr id="1612" name="矩形 1611">
              <a:extLst>
                <a:ext uri="{FF2B5EF4-FFF2-40B4-BE49-F238E27FC236}">
                  <a16:creationId xmlns:a16="http://schemas.microsoft.com/office/drawing/2014/main" id="{48D542C4-49E8-5056-8273-8595BC6E4297}"/>
                </a:ext>
              </a:extLst>
            </p:cNvPr>
            <p:cNvSpPr/>
            <p:nvPr/>
          </p:nvSpPr>
          <p:spPr>
            <a:xfrm>
              <a:off x="535092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3" name="矩形 1612">
              <a:extLst>
                <a:ext uri="{FF2B5EF4-FFF2-40B4-BE49-F238E27FC236}">
                  <a16:creationId xmlns:a16="http://schemas.microsoft.com/office/drawing/2014/main" id="{A0E89979-47C6-3853-6847-C451C7EB569E}"/>
                </a:ext>
              </a:extLst>
            </p:cNvPr>
            <p:cNvSpPr/>
            <p:nvPr/>
          </p:nvSpPr>
          <p:spPr>
            <a:xfrm>
              <a:off x="544870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4" name="矩形 1613">
              <a:extLst>
                <a:ext uri="{FF2B5EF4-FFF2-40B4-BE49-F238E27FC236}">
                  <a16:creationId xmlns:a16="http://schemas.microsoft.com/office/drawing/2014/main" id="{A8D6AF8C-7C01-F003-5D0B-0612DA96B58C}"/>
                </a:ext>
              </a:extLst>
            </p:cNvPr>
            <p:cNvSpPr/>
            <p:nvPr/>
          </p:nvSpPr>
          <p:spPr>
            <a:xfrm>
              <a:off x="5158533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5" name="矩形 1614">
              <a:extLst>
                <a:ext uri="{FF2B5EF4-FFF2-40B4-BE49-F238E27FC236}">
                  <a16:creationId xmlns:a16="http://schemas.microsoft.com/office/drawing/2014/main" id="{E4B99468-6B1E-E04E-B3C7-8F3D4DBE100C}"/>
                </a:ext>
              </a:extLst>
            </p:cNvPr>
            <p:cNvSpPr/>
            <p:nvPr/>
          </p:nvSpPr>
          <p:spPr>
            <a:xfrm>
              <a:off x="5253139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6" name="矩形 1615">
              <a:extLst>
                <a:ext uri="{FF2B5EF4-FFF2-40B4-BE49-F238E27FC236}">
                  <a16:creationId xmlns:a16="http://schemas.microsoft.com/office/drawing/2014/main" id="{C5B580CF-0729-66C0-5CBF-EF7EB69130AA}"/>
                </a:ext>
              </a:extLst>
            </p:cNvPr>
            <p:cNvSpPr/>
            <p:nvPr/>
          </p:nvSpPr>
          <p:spPr>
            <a:xfrm>
              <a:off x="4963671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7" name="矩形 1616">
              <a:extLst>
                <a:ext uri="{FF2B5EF4-FFF2-40B4-BE49-F238E27FC236}">
                  <a16:creationId xmlns:a16="http://schemas.microsoft.com/office/drawing/2014/main" id="{C97D9D7F-49B4-40D6-7B40-582606CBDD5E}"/>
                </a:ext>
              </a:extLst>
            </p:cNvPr>
            <p:cNvSpPr/>
            <p:nvPr/>
          </p:nvSpPr>
          <p:spPr>
            <a:xfrm>
              <a:off x="5061451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8" name="矩形 1617">
              <a:extLst>
                <a:ext uri="{FF2B5EF4-FFF2-40B4-BE49-F238E27FC236}">
                  <a16:creationId xmlns:a16="http://schemas.microsoft.com/office/drawing/2014/main" id="{BE60D7BD-217A-7D3E-5E9E-4DAD6E3BC442}"/>
                </a:ext>
              </a:extLst>
            </p:cNvPr>
            <p:cNvSpPr/>
            <p:nvPr/>
          </p:nvSpPr>
          <p:spPr>
            <a:xfrm>
              <a:off x="4771284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19" name="矩形 1618">
              <a:extLst>
                <a:ext uri="{FF2B5EF4-FFF2-40B4-BE49-F238E27FC236}">
                  <a16:creationId xmlns:a16="http://schemas.microsoft.com/office/drawing/2014/main" id="{7FEDD550-1957-6695-702D-B0BAD6753D45}"/>
                </a:ext>
              </a:extLst>
            </p:cNvPr>
            <p:cNvSpPr/>
            <p:nvPr/>
          </p:nvSpPr>
          <p:spPr>
            <a:xfrm>
              <a:off x="4865890" y="5107537"/>
              <a:ext cx="96731" cy="452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879" name="矩形 878">
            <a:extLst>
              <a:ext uri="{FF2B5EF4-FFF2-40B4-BE49-F238E27FC236}">
                <a16:creationId xmlns:a16="http://schemas.microsoft.com/office/drawing/2014/main" id="{EFCB6010-57ED-E0FD-200A-594456A31858}"/>
              </a:ext>
            </a:extLst>
          </p:cNvPr>
          <p:cNvSpPr/>
          <p:nvPr/>
        </p:nvSpPr>
        <p:spPr>
          <a:xfrm>
            <a:off x="6676572" y="4567502"/>
            <a:ext cx="771531" cy="9002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2" name="直线连接符 1531">
            <a:extLst>
              <a:ext uri="{FF2B5EF4-FFF2-40B4-BE49-F238E27FC236}">
                <a16:creationId xmlns:a16="http://schemas.microsoft.com/office/drawing/2014/main" id="{0F812102-D1A1-CE62-2981-171FA8C7E380}"/>
              </a:ext>
            </a:extLst>
          </p:cNvPr>
          <p:cNvCxnSpPr>
            <a:cxnSpLocks/>
          </p:cNvCxnSpPr>
          <p:nvPr/>
        </p:nvCxnSpPr>
        <p:spPr>
          <a:xfrm>
            <a:off x="6676572" y="5020822"/>
            <a:ext cx="777912" cy="720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3" name="组合 1622">
            <a:extLst>
              <a:ext uri="{FF2B5EF4-FFF2-40B4-BE49-F238E27FC236}">
                <a16:creationId xmlns:a16="http://schemas.microsoft.com/office/drawing/2014/main" id="{682CBE02-93AE-7376-8092-86631F36AD5D}"/>
              </a:ext>
            </a:extLst>
          </p:cNvPr>
          <p:cNvGrpSpPr/>
          <p:nvPr/>
        </p:nvGrpSpPr>
        <p:grpSpPr>
          <a:xfrm>
            <a:off x="8532096" y="3600553"/>
            <a:ext cx="899617" cy="904444"/>
            <a:chOff x="5727146" y="4089284"/>
            <a:chExt cx="899617" cy="904444"/>
          </a:xfrm>
        </p:grpSpPr>
        <p:sp>
          <p:nvSpPr>
            <p:cNvPr id="1624" name="矩形 1623">
              <a:extLst>
                <a:ext uri="{FF2B5EF4-FFF2-40B4-BE49-F238E27FC236}">
                  <a16:creationId xmlns:a16="http://schemas.microsoft.com/office/drawing/2014/main" id="{3542F7C0-B6A3-D604-C11D-DC6839FC3515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5" name="矩形 1624">
              <a:extLst>
                <a:ext uri="{FF2B5EF4-FFF2-40B4-BE49-F238E27FC236}">
                  <a16:creationId xmlns:a16="http://schemas.microsoft.com/office/drawing/2014/main" id="{E95143C9-1933-A38D-D05C-926C3D6D2F78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6" name="矩形 1625">
              <a:extLst>
                <a:ext uri="{FF2B5EF4-FFF2-40B4-BE49-F238E27FC236}">
                  <a16:creationId xmlns:a16="http://schemas.microsoft.com/office/drawing/2014/main" id="{317CC02C-5FF3-09C4-8C65-6E3A77402C6A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7" name="矩形 1626">
              <a:extLst>
                <a:ext uri="{FF2B5EF4-FFF2-40B4-BE49-F238E27FC236}">
                  <a16:creationId xmlns:a16="http://schemas.microsoft.com/office/drawing/2014/main" id="{7F1A2E2A-6D99-EC6C-4E8C-9FD1F17C0C95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8" name="矩形 1627">
              <a:extLst>
                <a:ext uri="{FF2B5EF4-FFF2-40B4-BE49-F238E27FC236}">
                  <a16:creationId xmlns:a16="http://schemas.microsoft.com/office/drawing/2014/main" id="{3F43D1A8-DF6B-1FFF-8309-1319C19C7FC2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29" name="矩形 1628">
              <a:extLst>
                <a:ext uri="{FF2B5EF4-FFF2-40B4-BE49-F238E27FC236}">
                  <a16:creationId xmlns:a16="http://schemas.microsoft.com/office/drawing/2014/main" id="{BCFA2189-1F48-DD20-3226-7172C638BCFB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0" name="矩形 1629">
              <a:extLst>
                <a:ext uri="{FF2B5EF4-FFF2-40B4-BE49-F238E27FC236}">
                  <a16:creationId xmlns:a16="http://schemas.microsoft.com/office/drawing/2014/main" id="{C0F4FACE-FB78-8FA0-FE5A-298B66E6B8F4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1" name="矩形 1630">
              <a:extLst>
                <a:ext uri="{FF2B5EF4-FFF2-40B4-BE49-F238E27FC236}">
                  <a16:creationId xmlns:a16="http://schemas.microsoft.com/office/drawing/2014/main" id="{731756D0-0897-A7C2-8EF8-91E9B5E38E64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32" name="组合 1631">
            <a:extLst>
              <a:ext uri="{FF2B5EF4-FFF2-40B4-BE49-F238E27FC236}">
                <a16:creationId xmlns:a16="http://schemas.microsoft.com/office/drawing/2014/main" id="{F0555BF7-4571-6A13-6EE5-084190056A9D}"/>
              </a:ext>
            </a:extLst>
          </p:cNvPr>
          <p:cNvGrpSpPr/>
          <p:nvPr/>
        </p:nvGrpSpPr>
        <p:grpSpPr>
          <a:xfrm>
            <a:off x="9431431" y="3600553"/>
            <a:ext cx="899617" cy="904444"/>
            <a:chOff x="5727146" y="4089284"/>
            <a:chExt cx="899617" cy="904444"/>
          </a:xfrm>
        </p:grpSpPr>
        <p:sp>
          <p:nvSpPr>
            <p:cNvPr id="1633" name="矩形 1632">
              <a:extLst>
                <a:ext uri="{FF2B5EF4-FFF2-40B4-BE49-F238E27FC236}">
                  <a16:creationId xmlns:a16="http://schemas.microsoft.com/office/drawing/2014/main" id="{09B8963D-306C-CE1F-E293-038331FC6CF4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4" name="矩形 1633">
              <a:extLst>
                <a:ext uri="{FF2B5EF4-FFF2-40B4-BE49-F238E27FC236}">
                  <a16:creationId xmlns:a16="http://schemas.microsoft.com/office/drawing/2014/main" id="{F1F6B744-0F6D-DC36-C678-1A2933842FEF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5" name="矩形 1634">
              <a:extLst>
                <a:ext uri="{FF2B5EF4-FFF2-40B4-BE49-F238E27FC236}">
                  <a16:creationId xmlns:a16="http://schemas.microsoft.com/office/drawing/2014/main" id="{308BC47A-BCCB-0E83-8468-B04807291D12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6" name="矩形 1635">
              <a:extLst>
                <a:ext uri="{FF2B5EF4-FFF2-40B4-BE49-F238E27FC236}">
                  <a16:creationId xmlns:a16="http://schemas.microsoft.com/office/drawing/2014/main" id="{6B2E63BE-1201-FA0D-BA0D-4455E0BEFC66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7" name="矩形 1636">
              <a:extLst>
                <a:ext uri="{FF2B5EF4-FFF2-40B4-BE49-F238E27FC236}">
                  <a16:creationId xmlns:a16="http://schemas.microsoft.com/office/drawing/2014/main" id="{61062ED5-72BF-FA52-BA0A-B3DA02EB0DA8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8" name="矩形 1637">
              <a:extLst>
                <a:ext uri="{FF2B5EF4-FFF2-40B4-BE49-F238E27FC236}">
                  <a16:creationId xmlns:a16="http://schemas.microsoft.com/office/drawing/2014/main" id="{5CCA0119-BECE-D6DD-8B79-2DBC417ED275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39" name="矩形 1638">
              <a:extLst>
                <a:ext uri="{FF2B5EF4-FFF2-40B4-BE49-F238E27FC236}">
                  <a16:creationId xmlns:a16="http://schemas.microsoft.com/office/drawing/2014/main" id="{F878A2A2-FDF7-6BB3-5157-5D4775D676F3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0" name="矩形 1639">
              <a:extLst>
                <a:ext uri="{FF2B5EF4-FFF2-40B4-BE49-F238E27FC236}">
                  <a16:creationId xmlns:a16="http://schemas.microsoft.com/office/drawing/2014/main" id="{EC2B03CE-17AC-F1E9-BA9D-6C13979500A9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641" name="组合 1640">
            <a:extLst>
              <a:ext uri="{FF2B5EF4-FFF2-40B4-BE49-F238E27FC236}">
                <a16:creationId xmlns:a16="http://schemas.microsoft.com/office/drawing/2014/main" id="{157B7568-39C8-BD08-A8E5-BF3522645020}"/>
              </a:ext>
            </a:extLst>
          </p:cNvPr>
          <p:cNvGrpSpPr/>
          <p:nvPr/>
        </p:nvGrpSpPr>
        <p:grpSpPr>
          <a:xfrm>
            <a:off x="10330765" y="3600553"/>
            <a:ext cx="899617" cy="904444"/>
            <a:chOff x="5727146" y="4089284"/>
            <a:chExt cx="899617" cy="904444"/>
          </a:xfrm>
        </p:grpSpPr>
        <p:sp>
          <p:nvSpPr>
            <p:cNvPr id="1642" name="矩形 1641">
              <a:extLst>
                <a:ext uri="{FF2B5EF4-FFF2-40B4-BE49-F238E27FC236}">
                  <a16:creationId xmlns:a16="http://schemas.microsoft.com/office/drawing/2014/main" id="{2C945F31-8725-58A4-A512-3956D6413AEC}"/>
                </a:ext>
              </a:extLst>
            </p:cNvPr>
            <p:cNvSpPr/>
            <p:nvPr/>
          </p:nvSpPr>
          <p:spPr>
            <a:xfrm>
              <a:off x="5727146" y="408928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3" name="矩形 1642">
              <a:extLst>
                <a:ext uri="{FF2B5EF4-FFF2-40B4-BE49-F238E27FC236}">
                  <a16:creationId xmlns:a16="http://schemas.microsoft.com/office/drawing/2014/main" id="{C503D400-52D4-17AE-4128-3DC847E1ACB9}"/>
                </a:ext>
              </a:extLst>
            </p:cNvPr>
            <p:cNvSpPr/>
            <p:nvPr/>
          </p:nvSpPr>
          <p:spPr>
            <a:xfrm>
              <a:off x="5727146" y="420238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4" name="矩形 1643">
              <a:extLst>
                <a:ext uri="{FF2B5EF4-FFF2-40B4-BE49-F238E27FC236}">
                  <a16:creationId xmlns:a16="http://schemas.microsoft.com/office/drawing/2014/main" id="{0C336121-6C53-DE6E-9979-3F6C1A5DFE20}"/>
                </a:ext>
              </a:extLst>
            </p:cNvPr>
            <p:cNvSpPr/>
            <p:nvPr/>
          </p:nvSpPr>
          <p:spPr>
            <a:xfrm>
              <a:off x="5727146" y="4315488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5" name="矩形 1644">
              <a:extLst>
                <a:ext uri="{FF2B5EF4-FFF2-40B4-BE49-F238E27FC236}">
                  <a16:creationId xmlns:a16="http://schemas.microsoft.com/office/drawing/2014/main" id="{4AE28963-E8B3-EF47-E4F7-E54ED633A97D}"/>
                </a:ext>
              </a:extLst>
            </p:cNvPr>
            <p:cNvSpPr/>
            <p:nvPr/>
          </p:nvSpPr>
          <p:spPr>
            <a:xfrm>
              <a:off x="5727146" y="4428590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6" name="矩形 1645">
              <a:extLst>
                <a:ext uri="{FF2B5EF4-FFF2-40B4-BE49-F238E27FC236}">
                  <a16:creationId xmlns:a16="http://schemas.microsoft.com/office/drawing/2014/main" id="{8EC6015A-81E9-99C9-C5CC-883D87FCBAE0}"/>
                </a:ext>
              </a:extLst>
            </p:cNvPr>
            <p:cNvSpPr/>
            <p:nvPr/>
          </p:nvSpPr>
          <p:spPr>
            <a:xfrm>
              <a:off x="5727146" y="4541692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7" name="矩形 1646">
              <a:extLst>
                <a:ext uri="{FF2B5EF4-FFF2-40B4-BE49-F238E27FC236}">
                  <a16:creationId xmlns:a16="http://schemas.microsoft.com/office/drawing/2014/main" id="{0B0970C0-A764-60A6-6E7D-2348BE573FCB}"/>
                </a:ext>
              </a:extLst>
            </p:cNvPr>
            <p:cNvSpPr/>
            <p:nvPr/>
          </p:nvSpPr>
          <p:spPr>
            <a:xfrm>
              <a:off x="5727146" y="4654794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8" name="矩形 1647">
              <a:extLst>
                <a:ext uri="{FF2B5EF4-FFF2-40B4-BE49-F238E27FC236}">
                  <a16:creationId xmlns:a16="http://schemas.microsoft.com/office/drawing/2014/main" id="{F8FE1E96-A3DA-6931-5D17-8AD82635E01D}"/>
                </a:ext>
              </a:extLst>
            </p:cNvPr>
            <p:cNvSpPr/>
            <p:nvPr/>
          </p:nvSpPr>
          <p:spPr>
            <a:xfrm>
              <a:off x="5727146" y="4767896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49" name="矩形 1648">
              <a:extLst>
                <a:ext uri="{FF2B5EF4-FFF2-40B4-BE49-F238E27FC236}">
                  <a16:creationId xmlns:a16="http://schemas.microsoft.com/office/drawing/2014/main" id="{CDB577D2-1155-1398-2BD1-7E4B297744A2}"/>
                </a:ext>
              </a:extLst>
            </p:cNvPr>
            <p:cNvSpPr/>
            <p:nvPr/>
          </p:nvSpPr>
          <p:spPr>
            <a:xfrm>
              <a:off x="5727146" y="4880999"/>
              <a:ext cx="899617" cy="1127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016" name="矩形 1015">
            <a:extLst>
              <a:ext uri="{FF2B5EF4-FFF2-40B4-BE49-F238E27FC236}">
                <a16:creationId xmlns:a16="http://schemas.microsoft.com/office/drawing/2014/main" id="{BC488FB4-2648-F60F-57F7-C286FFFBAFF3}"/>
              </a:ext>
            </a:extLst>
          </p:cNvPr>
          <p:cNvSpPr/>
          <p:nvPr/>
        </p:nvSpPr>
        <p:spPr>
          <a:xfrm>
            <a:off x="7624206" y="3600554"/>
            <a:ext cx="3606174" cy="90736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34" name="直线连接符 1533">
            <a:extLst>
              <a:ext uri="{FF2B5EF4-FFF2-40B4-BE49-F238E27FC236}">
                <a16:creationId xmlns:a16="http://schemas.microsoft.com/office/drawing/2014/main" id="{349B8490-C894-7E55-D432-EB156243E302}"/>
              </a:ext>
            </a:extLst>
          </p:cNvPr>
          <p:cNvCxnSpPr>
            <a:cxnSpLocks/>
          </p:cNvCxnSpPr>
          <p:nvPr/>
        </p:nvCxnSpPr>
        <p:spPr>
          <a:xfrm>
            <a:off x="8529721" y="3595686"/>
            <a:ext cx="0" cy="9184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2" name="直线连接符 1651">
            <a:extLst>
              <a:ext uri="{FF2B5EF4-FFF2-40B4-BE49-F238E27FC236}">
                <a16:creationId xmlns:a16="http://schemas.microsoft.com/office/drawing/2014/main" id="{7682B6A6-916F-1E1D-4B87-2E8B5C6F65CA}"/>
              </a:ext>
            </a:extLst>
          </p:cNvPr>
          <p:cNvCxnSpPr>
            <a:cxnSpLocks/>
          </p:cNvCxnSpPr>
          <p:nvPr/>
        </p:nvCxnSpPr>
        <p:spPr>
          <a:xfrm>
            <a:off x="9427293" y="3595686"/>
            <a:ext cx="0" cy="9184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3" name="直线连接符 1652">
            <a:extLst>
              <a:ext uri="{FF2B5EF4-FFF2-40B4-BE49-F238E27FC236}">
                <a16:creationId xmlns:a16="http://schemas.microsoft.com/office/drawing/2014/main" id="{2FD83891-D5C3-D9C8-294D-EC4191049D71}"/>
              </a:ext>
            </a:extLst>
          </p:cNvPr>
          <p:cNvCxnSpPr>
            <a:cxnSpLocks/>
          </p:cNvCxnSpPr>
          <p:nvPr/>
        </p:nvCxnSpPr>
        <p:spPr>
          <a:xfrm>
            <a:off x="10328695" y="3595686"/>
            <a:ext cx="0" cy="91840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92FC60-1C30-C2CF-385A-E9AA1D140F3F}"/>
              </a:ext>
            </a:extLst>
          </p:cNvPr>
          <p:cNvGrpSpPr/>
          <p:nvPr/>
        </p:nvGrpSpPr>
        <p:grpSpPr>
          <a:xfrm>
            <a:off x="7735121" y="5078068"/>
            <a:ext cx="3384344" cy="307777"/>
            <a:chOff x="5184393" y="3712354"/>
            <a:chExt cx="3384344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6CB119B-4BC5-8F94-E18A-7165E24ED762}"/>
                    </a:ext>
                  </a:extLst>
                </p:cNvPr>
                <p:cNvSpPr txBox="1"/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6CB119B-4BC5-8F94-E18A-7165E24ED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393" y="3712354"/>
                  <a:ext cx="636815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1A7D5AD-3404-8EAE-1237-5A7148F638D2}"/>
                    </a:ext>
                  </a:extLst>
                </p:cNvPr>
                <p:cNvSpPr txBox="1"/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1A7D5AD-3404-8EAE-1237-5A7148F63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236" y="3712354"/>
                  <a:ext cx="636815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EABA7B0-F511-4DC4-D681-7E6BF58D7CD0}"/>
                    </a:ext>
                  </a:extLst>
                </p:cNvPr>
                <p:cNvSpPr txBox="1"/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EABA7B0-F511-4DC4-D681-7E6BF58D7C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6079" y="3712354"/>
                  <a:ext cx="636815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3E5148C-1B71-DF46-1385-963CF6FEB6F5}"/>
                    </a:ext>
                  </a:extLst>
                </p:cNvPr>
                <p:cNvSpPr txBox="1"/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sz="1400" b="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kumimoji="1" lang="en-US" altLang="zh-CN" sz="1400" i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arp</m:t>
                            </m:r>
                          </m:e>
                          <m:sub>
                            <m:r>
                              <a:rPr kumimoji="1" lang="en-US" altLang="zh-CN" sz="14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43E5148C-1B71-DF46-1385-963CF6FEB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1922" y="3712354"/>
                  <a:ext cx="636815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85F416-26FF-66F0-FF6B-4E655801A982}"/>
                  </a:ext>
                </a:extLst>
              </p:cNvPr>
              <p:cNvSpPr txBox="1"/>
              <p:nvPr/>
            </p:nvSpPr>
            <p:spPr>
              <a:xfrm>
                <a:off x="6691186" y="4227998"/>
                <a:ext cx="7527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=8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E85F416-26FF-66F0-FF6B-4E655801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186" y="4227998"/>
                <a:ext cx="752717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5AB5CCF-E06D-D65D-0DFF-C945160CD33B}"/>
                  </a:ext>
                </a:extLst>
              </p:cNvPr>
              <p:cNvSpPr txBox="1"/>
              <p:nvPr/>
            </p:nvSpPr>
            <p:spPr>
              <a:xfrm>
                <a:off x="7214076" y="3589811"/>
                <a:ext cx="369332" cy="907364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=8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5AB5CCF-E06D-D65D-0DFF-C945160C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076" y="3589811"/>
                <a:ext cx="369332" cy="90736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2952A6B-CF2D-CB2E-6A6B-BC167686958C}"/>
                  </a:ext>
                </a:extLst>
              </p:cNvPr>
              <p:cNvSpPr txBox="1"/>
              <p:nvPr/>
            </p:nvSpPr>
            <p:spPr>
              <a:xfrm>
                <a:off x="8947289" y="5602119"/>
                <a:ext cx="86390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=128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2952A6B-CF2D-CB2E-6A6B-BC1676869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289" y="5602119"/>
                <a:ext cx="86390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58D5CA8-0A64-5F9F-7939-FF2E9B92514F}"/>
                  </a:ext>
                </a:extLst>
              </p:cNvPr>
              <p:cNvSpPr txBox="1"/>
              <p:nvPr/>
            </p:nvSpPr>
            <p:spPr>
              <a:xfrm>
                <a:off x="11274298" y="4632414"/>
                <a:ext cx="369332" cy="80129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2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kumimoji="1" lang="en-US" altLang="zh-CN" sz="1200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=32</m:t>
                      </m:r>
                    </m:oMath>
                  </m:oMathPara>
                </a14:m>
                <a:endParaRPr kumimoji="1" lang="zh-CN" altLang="en-US" sz="1200" dirty="0">
                  <a:solidFill>
                    <a:srgbClr val="00B0F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58D5CA8-0A64-5F9F-7939-FF2E9B925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298" y="4632414"/>
                <a:ext cx="369332" cy="80129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CEBABBC-AA17-1E86-8976-0116563EB322}"/>
              </a:ext>
            </a:extLst>
          </p:cNvPr>
          <p:cNvGrpSpPr/>
          <p:nvPr/>
        </p:nvGrpSpPr>
        <p:grpSpPr>
          <a:xfrm>
            <a:off x="6721566" y="4629269"/>
            <a:ext cx="653328" cy="755010"/>
            <a:chOff x="6721566" y="4629269"/>
            <a:chExt cx="653328" cy="7550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1BE14356-D9E9-1F48-16F7-67E099F97442}"/>
                    </a:ext>
                  </a:extLst>
                </p:cNvPr>
                <p:cNvSpPr txBox="1"/>
                <p:nvPr/>
              </p:nvSpPr>
              <p:spPr>
                <a:xfrm>
                  <a:off x="6721566" y="4629269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1BE14356-D9E9-1F48-16F7-67E099F97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66" y="4629269"/>
                  <a:ext cx="65332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B09F9D8B-6788-97A2-1BFD-C89EFC7072E0}"/>
                    </a:ext>
                  </a:extLst>
                </p:cNvPr>
                <p:cNvSpPr txBox="1"/>
                <p:nvPr/>
              </p:nvSpPr>
              <p:spPr>
                <a:xfrm>
                  <a:off x="6721566" y="5076502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B09F9D8B-6788-97A2-1BFD-C89EFC7072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566" y="5076502"/>
                  <a:ext cx="65332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DA6C095A-DE21-FF39-F6BB-6C30D5F7E1C1}"/>
              </a:ext>
            </a:extLst>
          </p:cNvPr>
          <p:cNvGrpSpPr/>
          <p:nvPr/>
        </p:nvGrpSpPr>
        <p:grpSpPr>
          <a:xfrm>
            <a:off x="7779634" y="3935505"/>
            <a:ext cx="3298743" cy="307777"/>
            <a:chOff x="7779634" y="3855995"/>
            <a:chExt cx="3298743" cy="3077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D156FDD-57CF-EF78-F0AA-A8A16121FAE1}"/>
                    </a:ext>
                  </a:extLst>
                </p:cNvPr>
                <p:cNvSpPr txBox="1"/>
                <p:nvPr/>
              </p:nvSpPr>
              <p:spPr>
                <a:xfrm>
                  <a:off x="7779634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D156FDD-57CF-EF78-F0AA-A8A16121F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9634" y="3855995"/>
                  <a:ext cx="653328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3B6CD7D1-7AAE-95E2-C2FD-E87AE6D04C2A}"/>
                    </a:ext>
                  </a:extLst>
                </p:cNvPr>
                <p:cNvSpPr txBox="1"/>
                <p:nvPr/>
              </p:nvSpPr>
              <p:spPr>
                <a:xfrm>
                  <a:off x="8661439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3B6CD7D1-7AAE-95E2-C2FD-E87AE6D04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1439" y="3855995"/>
                  <a:ext cx="653328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31FD2854-8DFD-E249-A402-0C2401E67630}"/>
                    </a:ext>
                  </a:extLst>
                </p:cNvPr>
                <p:cNvSpPr txBox="1"/>
                <p:nvPr/>
              </p:nvSpPr>
              <p:spPr>
                <a:xfrm>
                  <a:off x="9543244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31FD2854-8DFD-E249-A402-0C2401E676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244" y="3855995"/>
                  <a:ext cx="653328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83BA1735-AE55-5946-C982-F91254AB76EF}"/>
                    </a:ext>
                  </a:extLst>
                </p:cNvPr>
                <p:cNvSpPr txBox="1"/>
                <p:nvPr/>
              </p:nvSpPr>
              <p:spPr>
                <a:xfrm>
                  <a:off x="10425049" y="3855995"/>
                  <a:ext cx="6533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400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83BA1735-AE55-5946-C982-F91254AB7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049" y="3855995"/>
                  <a:ext cx="653328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4" name="直线箭头连接符 113">
            <a:extLst>
              <a:ext uri="{FF2B5EF4-FFF2-40B4-BE49-F238E27FC236}">
                <a16:creationId xmlns:a16="http://schemas.microsoft.com/office/drawing/2014/main" id="{B8F15A82-3F73-69C7-DBD3-52239AA8014B}"/>
              </a:ext>
            </a:extLst>
          </p:cNvPr>
          <p:cNvCxnSpPr>
            <a:cxnSpLocks/>
          </p:cNvCxnSpPr>
          <p:nvPr/>
        </p:nvCxnSpPr>
        <p:spPr>
          <a:xfrm flipH="1">
            <a:off x="7617196" y="3501340"/>
            <a:ext cx="934290" cy="647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237949-41E9-1510-48D7-72219D717DA6}"/>
                  </a:ext>
                </a:extLst>
              </p:cNvPr>
              <p:cNvSpPr txBox="1"/>
              <p:nvPr/>
            </p:nvSpPr>
            <p:spPr>
              <a:xfrm>
                <a:off x="7443903" y="3123531"/>
                <a:ext cx="13399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8∗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zh-CN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32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8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4</m:t>
                      </m:r>
                    </m:oMath>
                  </m:oMathPara>
                </a14:m>
                <a:endParaRPr kumimoji="1" lang="zh-CN" altLang="en-US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44237949-41E9-1510-48D7-72219D717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03" y="3123531"/>
                <a:ext cx="133991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BD176F6-7172-BCB1-FE2D-1ECF6EB5C3E0}"/>
                  </a:ext>
                </a:extLst>
              </p:cNvPr>
              <p:cNvSpPr txBox="1"/>
              <p:nvPr/>
            </p:nvSpPr>
            <p:spPr>
              <a:xfrm>
                <a:off x="6143348" y="4109687"/>
                <a:ext cx="492443" cy="1412853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sub>
                      </m:sSub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4∗</m:t>
                          </m:r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1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en-US" altLang="zh-CN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6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kumimoji="1" lang="en-US" altLang="zh-CN" sz="1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4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1" lang="en-US" altLang="zh-CN" sz="1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∗</m:t>
                      </m:r>
                      <m:r>
                        <a:rPr kumimoji="1" lang="en-US" altLang="zh-CN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4</m:t>
                      </m:r>
                    </m:oMath>
                  </m:oMathPara>
                </a14:m>
                <a:endParaRPr kumimoji="1" lang="zh-CN" altLang="en-US" sz="1000" i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1BD176F6-7172-BCB1-FE2D-1ECF6EB5C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348" y="4109687"/>
                <a:ext cx="492443" cy="141285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B04A545E-D214-F422-5D85-C6F553DB00C6}"/>
              </a:ext>
            </a:extLst>
          </p:cNvPr>
          <p:cNvCxnSpPr>
            <a:cxnSpLocks/>
          </p:cNvCxnSpPr>
          <p:nvPr/>
        </p:nvCxnSpPr>
        <p:spPr>
          <a:xfrm>
            <a:off x="6579850" y="4553063"/>
            <a:ext cx="0" cy="47055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组合 323">
            <a:extLst>
              <a:ext uri="{FF2B5EF4-FFF2-40B4-BE49-F238E27FC236}">
                <a16:creationId xmlns:a16="http://schemas.microsoft.com/office/drawing/2014/main" id="{89C94463-9BD9-8162-77B3-BA8DADBB5B71}"/>
              </a:ext>
            </a:extLst>
          </p:cNvPr>
          <p:cNvGrpSpPr/>
          <p:nvPr/>
        </p:nvGrpSpPr>
        <p:grpSpPr>
          <a:xfrm>
            <a:off x="2847257" y="3762710"/>
            <a:ext cx="2581266" cy="1733118"/>
            <a:chOff x="2076709" y="2510167"/>
            <a:chExt cx="2581266" cy="1733118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A9CB0E7-F361-3AB8-39C7-BEE1644F9B05}"/>
                </a:ext>
              </a:extLst>
            </p:cNvPr>
            <p:cNvSpPr/>
            <p:nvPr/>
          </p:nvSpPr>
          <p:spPr>
            <a:xfrm>
              <a:off x="2749663" y="2875659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8C0BDD5-E9BB-7152-17FD-06DE43AF40A1}"/>
                </a:ext>
              </a:extLst>
            </p:cNvPr>
            <p:cNvSpPr/>
            <p:nvPr/>
          </p:nvSpPr>
          <p:spPr>
            <a:xfrm>
              <a:off x="2988202" y="2875658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002DE43-A298-2D2B-33BB-D9EDC9AECC5F}"/>
                </a:ext>
              </a:extLst>
            </p:cNvPr>
            <p:cNvSpPr/>
            <p:nvPr/>
          </p:nvSpPr>
          <p:spPr>
            <a:xfrm>
              <a:off x="3226741" y="2875658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990A040-39B2-D4F5-646A-22051545ACB9}"/>
                </a:ext>
              </a:extLst>
            </p:cNvPr>
            <p:cNvSpPr/>
            <p:nvPr/>
          </p:nvSpPr>
          <p:spPr>
            <a:xfrm>
              <a:off x="3465280" y="2875657"/>
              <a:ext cx="238539" cy="2385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763E9B8-55BA-560C-4269-697A8CE4A797}"/>
                </a:ext>
              </a:extLst>
            </p:cNvPr>
            <p:cNvSpPr/>
            <p:nvPr/>
          </p:nvSpPr>
          <p:spPr>
            <a:xfrm>
              <a:off x="3703819" y="2875657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2C29870-370E-074D-44F1-66DA5B9F56B2}"/>
                </a:ext>
              </a:extLst>
            </p:cNvPr>
            <p:cNvSpPr/>
            <p:nvPr/>
          </p:nvSpPr>
          <p:spPr>
            <a:xfrm>
              <a:off x="3942358" y="2875656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A27F915-87D5-0AA3-D5EC-8492160640A5}"/>
                </a:ext>
              </a:extLst>
            </p:cNvPr>
            <p:cNvSpPr/>
            <p:nvPr/>
          </p:nvSpPr>
          <p:spPr>
            <a:xfrm>
              <a:off x="4180897" y="2875656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5D8E19D-F2CC-323A-2D66-800E5BAA1936}"/>
                </a:ext>
              </a:extLst>
            </p:cNvPr>
            <p:cNvSpPr/>
            <p:nvPr/>
          </p:nvSpPr>
          <p:spPr>
            <a:xfrm>
              <a:off x="4419436" y="2875655"/>
              <a:ext cx="238539" cy="2385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88E6429-3A0B-C2EA-2B5F-4AF56A913350}"/>
                </a:ext>
              </a:extLst>
            </p:cNvPr>
            <p:cNvSpPr/>
            <p:nvPr/>
          </p:nvSpPr>
          <p:spPr>
            <a:xfrm>
              <a:off x="2407918" y="3289125"/>
              <a:ext cx="238539" cy="238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31E5931-461F-82AB-22E5-0B8104AB1DE0}"/>
                </a:ext>
              </a:extLst>
            </p:cNvPr>
            <p:cNvSpPr/>
            <p:nvPr/>
          </p:nvSpPr>
          <p:spPr>
            <a:xfrm>
              <a:off x="2407918" y="3527664"/>
              <a:ext cx="238539" cy="23853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AF73AA9-0038-76DD-3E06-536B1522A7E4}"/>
                </a:ext>
              </a:extLst>
            </p:cNvPr>
            <p:cNvSpPr/>
            <p:nvPr/>
          </p:nvSpPr>
          <p:spPr>
            <a:xfrm>
              <a:off x="2407918" y="3766203"/>
              <a:ext cx="238539" cy="238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32B15439-936E-A48E-35EB-C57C892AC5BC}"/>
                </a:ext>
              </a:extLst>
            </p:cNvPr>
            <p:cNvSpPr/>
            <p:nvPr/>
          </p:nvSpPr>
          <p:spPr>
            <a:xfrm>
              <a:off x="2407918" y="4004742"/>
              <a:ext cx="238539" cy="23853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34483B2-7B4F-D239-EFBA-93A0E75777F9}"/>
                </a:ext>
              </a:extLst>
            </p:cNvPr>
            <p:cNvSpPr/>
            <p:nvPr/>
          </p:nvSpPr>
          <p:spPr>
            <a:xfrm>
              <a:off x="2749663" y="3287808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7FDC008-6421-AA9A-C22D-E48D0C2839BD}"/>
                </a:ext>
              </a:extLst>
            </p:cNvPr>
            <p:cNvSpPr/>
            <p:nvPr/>
          </p:nvSpPr>
          <p:spPr>
            <a:xfrm>
              <a:off x="2988202" y="328780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F6930B4-9F1A-DEC1-F51E-7ED09962D986}"/>
                </a:ext>
              </a:extLst>
            </p:cNvPr>
            <p:cNvSpPr/>
            <p:nvPr/>
          </p:nvSpPr>
          <p:spPr>
            <a:xfrm>
              <a:off x="3226741" y="328780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2D2FCEDA-DA9A-0E49-0E8F-0BAB2C370A2B}"/>
                </a:ext>
              </a:extLst>
            </p:cNvPr>
            <p:cNvSpPr/>
            <p:nvPr/>
          </p:nvSpPr>
          <p:spPr>
            <a:xfrm>
              <a:off x="3465280" y="328780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B09B89EA-6ACA-111F-72C1-95777A01E677}"/>
                </a:ext>
              </a:extLst>
            </p:cNvPr>
            <p:cNvSpPr/>
            <p:nvPr/>
          </p:nvSpPr>
          <p:spPr>
            <a:xfrm>
              <a:off x="3703819" y="328780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68525EB-624A-7BD2-28F0-A43873E2CFD5}"/>
                </a:ext>
              </a:extLst>
            </p:cNvPr>
            <p:cNvSpPr/>
            <p:nvPr/>
          </p:nvSpPr>
          <p:spPr>
            <a:xfrm>
              <a:off x="3942358" y="328780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E8B25CA-8A6D-7C60-6DA9-6BD94E002E83}"/>
                </a:ext>
              </a:extLst>
            </p:cNvPr>
            <p:cNvSpPr/>
            <p:nvPr/>
          </p:nvSpPr>
          <p:spPr>
            <a:xfrm>
              <a:off x="4180897" y="328780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2D1096D-9947-C6C5-FBB7-9CA70476F8B2}"/>
                </a:ext>
              </a:extLst>
            </p:cNvPr>
            <p:cNvSpPr/>
            <p:nvPr/>
          </p:nvSpPr>
          <p:spPr>
            <a:xfrm>
              <a:off x="4419436" y="328780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6D5C1FB-81E5-D7A5-45CA-9F6CA2611C3E}"/>
                </a:ext>
              </a:extLst>
            </p:cNvPr>
            <p:cNvSpPr/>
            <p:nvPr/>
          </p:nvSpPr>
          <p:spPr>
            <a:xfrm>
              <a:off x="2749663" y="3527670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093A2D2-D911-2694-3CE2-750C6CBA5003}"/>
                </a:ext>
              </a:extLst>
            </p:cNvPr>
            <p:cNvSpPr/>
            <p:nvPr/>
          </p:nvSpPr>
          <p:spPr>
            <a:xfrm>
              <a:off x="2988202" y="3527669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B4D837CA-3798-28D7-9293-520602619300}"/>
                </a:ext>
              </a:extLst>
            </p:cNvPr>
            <p:cNvSpPr/>
            <p:nvPr/>
          </p:nvSpPr>
          <p:spPr>
            <a:xfrm>
              <a:off x="3226741" y="3527669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ABDEB96-7C67-3FE4-6437-2A9904FAB472}"/>
                </a:ext>
              </a:extLst>
            </p:cNvPr>
            <p:cNvSpPr/>
            <p:nvPr/>
          </p:nvSpPr>
          <p:spPr>
            <a:xfrm>
              <a:off x="3465280" y="3527668"/>
              <a:ext cx="238539" cy="238539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B591D11-A04E-3EE2-3A05-C05198F50532}"/>
                </a:ext>
              </a:extLst>
            </p:cNvPr>
            <p:cNvSpPr/>
            <p:nvPr/>
          </p:nvSpPr>
          <p:spPr>
            <a:xfrm>
              <a:off x="3703819" y="3527668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0232730-5E29-320D-9FE7-E3627D33DEFC}"/>
                </a:ext>
              </a:extLst>
            </p:cNvPr>
            <p:cNvSpPr/>
            <p:nvPr/>
          </p:nvSpPr>
          <p:spPr>
            <a:xfrm>
              <a:off x="3942358" y="352766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8275AE24-2416-5294-DCE0-3F75324CB6B9}"/>
                </a:ext>
              </a:extLst>
            </p:cNvPr>
            <p:cNvSpPr/>
            <p:nvPr/>
          </p:nvSpPr>
          <p:spPr>
            <a:xfrm>
              <a:off x="4180897" y="3527667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BC713D9-CD8C-5637-AC1B-CB6A5F5B22CD}"/>
                </a:ext>
              </a:extLst>
            </p:cNvPr>
            <p:cNvSpPr/>
            <p:nvPr/>
          </p:nvSpPr>
          <p:spPr>
            <a:xfrm>
              <a:off x="4419436" y="352766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7D1632FA-34FA-8B65-03BE-E863B68FC0DA}"/>
                </a:ext>
              </a:extLst>
            </p:cNvPr>
            <p:cNvSpPr/>
            <p:nvPr/>
          </p:nvSpPr>
          <p:spPr>
            <a:xfrm>
              <a:off x="2749663" y="376488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63EDD070-FAE7-8DCE-22F1-86FD19C463C7}"/>
                </a:ext>
              </a:extLst>
            </p:cNvPr>
            <p:cNvSpPr/>
            <p:nvPr/>
          </p:nvSpPr>
          <p:spPr>
            <a:xfrm>
              <a:off x="2988202" y="376488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568C99F-B483-966A-465C-5AAC70C0A1D1}"/>
                </a:ext>
              </a:extLst>
            </p:cNvPr>
            <p:cNvSpPr/>
            <p:nvPr/>
          </p:nvSpPr>
          <p:spPr>
            <a:xfrm>
              <a:off x="3226741" y="376488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97A5510-662D-19E6-43F9-B01A6178C9AB}"/>
                </a:ext>
              </a:extLst>
            </p:cNvPr>
            <p:cNvSpPr/>
            <p:nvPr/>
          </p:nvSpPr>
          <p:spPr>
            <a:xfrm>
              <a:off x="3465280" y="3764882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146CCB5-AD73-33C3-4507-AE8EA4018719}"/>
                </a:ext>
              </a:extLst>
            </p:cNvPr>
            <p:cNvSpPr/>
            <p:nvPr/>
          </p:nvSpPr>
          <p:spPr>
            <a:xfrm>
              <a:off x="3703819" y="3764882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62C27A53-369A-224B-36DF-A4A61D6BE985}"/>
                </a:ext>
              </a:extLst>
            </p:cNvPr>
            <p:cNvSpPr/>
            <p:nvPr/>
          </p:nvSpPr>
          <p:spPr>
            <a:xfrm>
              <a:off x="3942358" y="3764881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63A9F717-0A70-8393-8E86-392C79648085}"/>
                </a:ext>
              </a:extLst>
            </p:cNvPr>
            <p:cNvSpPr/>
            <p:nvPr/>
          </p:nvSpPr>
          <p:spPr>
            <a:xfrm>
              <a:off x="4180897" y="3764881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8E540B0-5E37-50AA-29E5-D1B00DA5E11A}"/>
                </a:ext>
              </a:extLst>
            </p:cNvPr>
            <p:cNvSpPr/>
            <p:nvPr/>
          </p:nvSpPr>
          <p:spPr>
            <a:xfrm>
              <a:off x="4419436" y="3764880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3467BBF6-174A-43E7-BF8C-871D80FA1D90}"/>
                </a:ext>
              </a:extLst>
            </p:cNvPr>
            <p:cNvSpPr/>
            <p:nvPr/>
          </p:nvSpPr>
          <p:spPr>
            <a:xfrm>
              <a:off x="2749663" y="4004746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030563B-A96A-D627-0E04-63D4B924DD7F}"/>
                </a:ext>
              </a:extLst>
            </p:cNvPr>
            <p:cNvSpPr/>
            <p:nvPr/>
          </p:nvSpPr>
          <p:spPr>
            <a:xfrm>
              <a:off x="2988202" y="400474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EF07634-CA06-1A50-1BD9-E1969C481B25}"/>
                </a:ext>
              </a:extLst>
            </p:cNvPr>
            <p:cNvSpPr/>
            <p:nvPr/>
          </p:nvSpPr>
          <p:spPr>
            <a:xfrm>
              <a:off x="3226741" y="4004745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D65DF33-DF4A-F8ED-5966-145D57BEBA5A}"/>
                </a:ext>
              </a:extLst>
            </p:cNvPr>
            <p:cNvSpPr/>
            <p:nvPr/>
          </p:nvSpPr>
          <p:spPr>
            <a:xfrm>
              <a:off x="3465280" y="400474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5605935-1364-DE9A-2409-25847FEA7D3D}"/>
                </a:ext>
              </a:extLst>
            </p:cNvPr>
            <p:cNvSpPr/>
            <p:nvPr/>
          </p:nvSpPr>
          <p:spPr>
            <a:xfrm>
              <a:off x="3703819" y="4004744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8631E05-8251-4D22-6DCB-3FFBEAAF6161}"/>
                </a:ext>
              </a:extLst>
            </p:cNvPr>
            <p:cNvSpPr/>
            <p:nvPr/>
          </p:nvSpPr>
          <p:spPr>
            <a:xfrm>
              <a:off x="3942358" y="400474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A1226FE4-319E-C0D6-BA41-03EE1AC5B7E1}"/>
                </a:ext>
              </a:extLst>
            </p:cNvPr>
            <p:cNvSpPr/>
            <p:nvPr/>
          </p:nvSpPr>
          <p:spPr>
            <a:xfrm>
              <a:off x="4180897" y="4004743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390FA5DA-5AB1-4D72-FC0C-5E54F1EF0420}"/>
                </a:ext>
              </a:extLst>
            </p:cNvPr>
            <p:cNvSpPr/>
            <p:nvPr/>
          </p:nvSpPr>
          <p:spPr>
            <a:xfrm>
              <a:off x="4419436" y="4004742"/>
              <a:ext cx="238539" cy="23853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ED25F187-85FC-2322-881A-DC5E738A084C}"/>
                    </a:ext>
                  </a:extLst>
                </p:cNvPr>
                <p:cNvSpPr txBox="1"/>
                <p:nvPr/>
              </p:nvSpPr>
              <p:spPr>
                <a:xfrm>
                  <a:off x="2582684" y="2510167"/>
                  <a:ext cx="56603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1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=4</m:t>
                        </m:r>
                      </m:oMath>
                    </m:oMathPara>
                  </a14:m>
                  <a:endParaRPr kumimoji="1" lang="en-US" altLang="zh-CN" sz="1000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ED25F187-85FC-2322-881A-DC5E738A0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684" y="2510167"/>
                  <a:ext cx="566031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9DBADE94-E453-F85D-5F3A-10C3B7418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0012" y="2787565"/>
              <a:ext cx="2402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线箭头连接符 321">
              <a:extLst>
                <a:ext uri="{FF2B5EF4-FFF2-40B4-BE49-F238E27FC236}">
                  <a16:creationId xmlns:a16="http://schemas.microsoft.com/office/drawing/2014/main" id="{D635AAA1-B5EB-3279-799D-A4C6CA490F8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215224" y="3389014"/>
              <a:ext cx="24023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3B1F1B25-D3B2-1AB8-C91B-5A86D8442A72}"/>
                    </a:ext>
                  </a:extLst>
                </p:cNvPr>
                <p:cNvSpPr txBox="1"/>
                <p:nvPr/>
              </p:nvSpPr>
              <p:spPr>
                <a:xfrm>
                  <a:off x="2076709" y="2932010"/>
                  <a:ext cx="338554" cy="936865"/>
                </a:xfrm>
                <a:prstGeom prst="rect">
                  <a:avLst/>
                </a:prstGeom>
                <a:noFill/>
              </p:spPr>
              <p:txBody>
                <a:bodyPr vert="vert270"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kumimoji="1" lang="en-US" altLang="zh-CN" sz="1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1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=4</m:t>
                        </m:r>
                      </m:oMath>
                    </m:oMathPara>
                  </a14:m>
                  <a:endParaRPr kumimoji="1" lang="en-US" altLang="zh-CN" sz="1000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3" name="文本框 322">
                  <a:extLst>
                    <a:ext uri="{FF2B5EF4-FFF2-40B4-BE49-F238E27FC236}">
                      <a16:creationId xmlns:a16="http://schemas.microsoft.com/office/drawing/2014/main" id="{3B1F1B25-D3B2-1AB8-C91B-5A86D8442A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709" y="2932010"/>
                  <a:ext cx="338554" cy="93686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5" name="文本框 324">
            <a:extLst>
              <a:ext uri="{FF2B5EF4-FFF2-40B4-BE49-F238E27FC236}">
                <a16:creationId xmlns:a16="http://schemas.microsoft.com/office/drawing/2014/main" id="{B03EEB21-3BB2-F7F3-A061-08F9DB8BE3F2}"/>
              </a:ext>
            </a:extLst>
          </p:cNvPr>
          <p:cNvSpPr txBox="1"/>
          <p:nvPr/>
        </p:nvSpPr>
        <p:spPr>
          <a:xfrm>
            <a:off x="3697707" y="3760786"/>
            <a:ext cx="1443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Register File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9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矩形 60">
            <a:extLst>
              <a:ext uri="{FF2B5EF4-FFF2-40B4-BE49-F238E27FC236}">
                <a16:creationId xmlns:a16="http://schemas.microsoft.com/office/drawing/2014/main" id="{A7E55FD1-E755-EFBF-0CA7-0C8369671376}"/>
              </a:ext>
            </a:extLst>
          </p:cNvPr>
          <p:cNvSpPr/>
          <p:nvPr/>
        </p:nvSpPr>
        <p:spPr>
          <a:xfrm>
            <a:off x="2432665" y="1485294"/>
            <a:ext cx="2336789" cy="1657834"/>
          </a:xfrm>
          <a:prstGeom prst="rect">
            <a:avLst/>
          </a:prstGeom>
          <a:solidFill>
            <a:srgbClr val="9BCD9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3DDD800-1E2D-FF9B-FBA2-BCA0489664F3}"/>
              </a:ext>
            </a:extLst>
          </p:cNvPr>
          <p:cNvSpPr/>
          <p:nvPr/>
        </p:nvSpPr>
        <p:spPr>
          <a:xfrm flipH="1">
            <a:off x="623518" y="3312462"/>
            <a:ext cx="1657835" cy="165783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C55919E-7C3C-3003-EAC1-4EB79A7D485F}"/>
              </a:ext>
            </a:extLst>
          </p:cNvPr>
          <p:cNvCxnSpPr/>
          <p:nvPr/>
        </p:nvCxnSpPr>
        <p:spPr>
          <a:xfrm>
            <a:off x="2427372" y="1220383"/>
            <a:ext cx="2212450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/>
              <p:nvPr/>
            </p:nvSpPr>
            <p:spPr>
              <a:xfrm>
                <a:off x="3388461" y="860844"/>
                <a:ext cx="290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EC2BCFB-C332-119D-C801-73A39771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61" y="860844"/>
                <a:ext cx="290272" cy="276999"/>
              </a:xfrm>
              <a:prstGeom prst="rect">
                <a:avLst/>
              </a:prstGeom>
              <a:blipFill>
                <a:blip r:embed="rId3"/>
                <a:stretch>
                  <a:fillRect l="-12500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1A26E765-2EAB-CA48-FF75-C8B07119BFC1}"/>
              </a:ext>
            </a:extLst>
          </p:cNvPr>
          <p:cNvCxnSpPr>
            <a:cxnSpLocks/>
          </p:cNvCxnSpPr>
          <p:nvPr/>
        </p:nvCxnSpPr>
        <p:spPr>
          <a:xfrm>
            <a:off x="2259244" y="1485294"/>
            <a:ext cx="0" cy="1657834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C93ED23-A201-8D56-72BA-D2B19F80DB82}"/>
              </a:ext>
            </a:extLst>
          </p:cNvPr>
          <p:cNvCxnSpPr>
            <a:cxnSpLocks/>
          </p:cNvCxnSpPr>
          <p:nvPr/>
        </p:nvCxnSpPr>
        <p:spPr>
          <a:xfrm>
            <a:off x="623518" y="3143128"/>
            <a:ext cx="1657835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/>
              <p:nvPr/>
            </p:nvSpPr>
            <p:spPr>
              <a:xfrm>
                <a:off x="1906989" y="2754898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7F96DF4-0ACC-E771-F60B-F20E7E742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989" y="2754898"/>
                <a:ext cx="292644" cy="276999"/>
              </a:xfrm>
              <a:prstGeom prst="rect">
                <a:avLst/>
              </a:prstGeom>
              <a:blipFill>
                <a:blip r:embed="rId4"/>
                <a:stretch>
                  <a:fillRect l="-16667" b="-13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3132391C-403A-A25E-9642-C799F8851927}"/>
              </a:ext>
            </a:extLst>
          </p:cNvPr>
          <p:cNvCxnSpPr>
            <a:cxnSpLocks/>
          </p:cNvCxnSpPr>
          <p:nvPr/>
        </p:nvCxnSpPr>
        <p:spPr>
          <a:xfrm flipV="1">
            <a:off x="444418" y="3275483"/>
            <a:ext cx="0" cy="1731786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/>
              <p:nvPr/>
            </p:nvSpPr>
            <p:spPr>
              <a:xfrm>
                <a:off x="92110" y="3929078"/>
                <a:ext cx="3406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386BB9-EB20-63F9-C8AA-BF5604898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" y="3929078"/>
                <a:ext cx="340606" cy="276999"/>
              </a:xfrm>
              <a:prstGeom prst="rect">
                <a:avLst/>
              </a:prstGeom>
              <a:blipFill>
                <a:blip r:embed="rId5"/>
                <a:stretch>
                  <a:fillRect l="-14286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/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5C1C001-7A24-EEE3-9DF3-D1CAAAC69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3312461"/>
                <a:ext cx="581289" cy="828917"/>
              </a:xfrm>
              <a:prstGeom prst="rect">
                <a:avLst/>
              </a:prstGeom>
              <a:blipFill>
                <a:blip r:embed="rId6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/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7FD3781-0ACE-901A-053F-8F9F74FC8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44305" y="4141376"/>
                <a:ext cx="581289" cy="828917"/>
              </a:xfrm>
              <a:prstGeom prst="rect">
                <a:avLst/>
              </a:prstGeom>
              <a:blipFill>
                <a:blip r:embed="rId7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/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9BA205E3-5E19-532D-F926-52B2C5354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3312461"/>
                <a:ext cx="581289" cy="8289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/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D768231E-8C36-3133-513E-2E8654400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25594" y="4141376"/>
                <a:ext cx="581289" cy="82891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/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370E0D43-906F-356F-3EB9-B3025A48C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3312461"/>
                <a:ext cx="581289" cy="8289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/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F89DDF2A-1ECB-5544-5A71-C62E0B631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606876" y="4141376"/>
                <a:ext cx="581289" cy="82891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/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6EF8FC34-E52C-49C9-7B3E-CFD08A6CB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3312461"/>
                <a:ext cx="581289" cy="828917"/>
              </a:xfrm>
              <a:prstGeom prst="rect">
                <a:avLst/>
              </a:prstGeom>
              <a:blipFill>
                <a:blip r:embed="rId12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/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Warp</m:t>
                          </m:r>
                        </m:e>
                        <m:sub>
                          <m:r>
                            <a:rPr kumimoji="1" lang="en-US" altLang="zh-CN" sz="12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7BA18AB2-2171-9DED-A2E7-B82F44432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88165" y="4141376"/>
                <a:ext cx="581289" cy="828917"/>
              </a:xfrm>
              <a:prstGeom prst="rect">
                <a:avLst/>
              </a:prstGeom>
              <a:blipFill>
                <a:blip r:embed="rId13"/>
                <a:stretch>
                  <a:fillRect l="-21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22B71DD8-DF8F-1FEB-F463-98FCE8C319DC}"/>
              </a:ext>
            </a:extLst>
          </p:cNvPr>
          <p:cNvSpPr txBox="1"/>
          <p:nvPr/>
        </p:nvSpPr>
        <p:spPr>
          <a:xfrm>
            <a:off x="623514" y="5152087"/>
            <a:ext cx="1657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4C6556F-34FB-FBE5-9B01-C3A790EAD6D0}"/>
              </a:ext>
            </a:extLst>
          </p:cNvPr>
          <p:cNvSpPr txBox="1"/>
          <p:nvPr/>
        </p:nvSpPr>
        <p:spPr>
          <a:xfrm>
            <a:off x="4588431" y="2144934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C52DFE7-ADA2-E1C7-EF08-999037E3C24A}"/>
              </a:ext>
            </a:extLst>
          </p:cNvPr>
          <p:cNvSpPr/>
          <p:nvPr/>
        </p:nvSpPr>
        <p:spPr>
          <a:xfrm flipH="1">
            <a:off x="862254" y="3312461"/>
            <a:ext cx="118205" cy="82891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49FC794-2B66-54F4-8FA3-D00B1A81CDFD}"/>
              </a:ext>
            </a:extLst>
          </p:cNvPr>
          <p:cNvSpPr txBox="1"/>
          <p:nvPr/>
        </p:nvSpPr>
        <p:spPr>
          <a:xfrm>
            <a:off x="432391" y="402390"/>
            <a:ext cx="1927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u="sng" dirty="0">
                <a:latin typeface="Cambria Math" panose="02040503050406030204" pitchFamily="18" charset="0"/>
              </a:rPr>
              <a:t>Warp Tile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1F760DD-9E46-80BC-6B2A-390673875E52}"/>
              </a:ext>
            </a:extLst>
          </p:cNvPr>
          <p:cNvSpPr/>
          <p:nvPr/>
        </p:nvSpPr>
        <p:spPr>
          <a:xfrm rot="5400000" flipH="1">
            <a:off x="3261597" y="1849827"/>
            <a:ext cx="109275" cy="58128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351AD42-F850-3AB2-F7F4-DA11DC40A6B2}"/>
                  </a:ext>
                </a:extLst>
              </p:cNvPr>
              <p:cNvSpPr txBox="1"/>
              <p:nvPr/>
            </p:nvSpPr>
            <p:spPr>
              <a:xfrm>
                <a:off x="5904047" y="2449390"/>
                <a:ext cx="542569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warp iterate over the</a:t>
                </a:r>
                <a14:m>
                  <m:oMath xmlns:m="http://schemas.openxmlformats.org/officeDocument/2006/math"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kumimoji="1" lang="en-US" altLang="zh-CN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dimension of the thread block tile.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warp compute accumulated outer product </a:t>
                </a:r>
                <a14:m>
                  <m:oMath xmlns:m="http://schemas.openxmlformats.org/officeDocument/2006/math"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+=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1A1A1A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dirty="0">
                    <a:solidFill>
                      <a:srgbClr val="1A1A1A"/>
                    </a:solidFill>
                    <a:latin typeface="NVIDIA Sans"/>
                  </a:rPr>
                  <a:t>is </a:t>
                </a:r>
                <a:r>
                  <a:rPr lang="es-ES" altLang="zh-CN" sz="1600" dirty="0" err="1">
                    <a:solidFill>
                      <a:srgbClr val="1A1A1A"/>
                    </a:solidFill>
                    <a:latin typeface="NVIDIA Sans"/>
                  </a:rPr>
                  <a:t>typically</a:t>
                </a:r>
                <a:r>
                  <a:rPr lang="es-ES" altLang="zh-CN" sz="1600" dirty="0">
                    <a:solidFill>
                      <a:srgbClr val="1A1A1A"/>
                    </a:solidFill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very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small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in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the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 </a:t>
                </a:r>
                <a14:m>
                  <m:oMath xmlns:m="http://schemas.openxmlformats.org/officeDocument/2006/math">
                    <m:r>
                      <a:rPr lang="es-ES" altLang="zh-CN" sz="1600" b="0" i="1" dirty="0" smtClean="0">
                        <a:solidFill>
                          <a:srgbClr val="1A1A1A"/>
                        </a:solidFill>
                        <a:effectLst/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 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avoid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shared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memory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bandwidth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 as a </a:t>
                </a:r>
                <a:r>
                  <a:rPr lang="es-ES" altLang="zh-CN" sz="1600" b="0" i="0" dirty="0" err="1">
                    <a:solidFill>
                      <a:srgbClr val="1A1A1A"/>
                    </a:solidFill>
                    <a:effectLst/>
                    <a:latin typeface="NVIDIA Sans"/>
                  </a:rPr>
                  <a:t>bottleneck</a:t>
                </a:r>
                <a:r>
                  <a:rPr lang="es-ES" altLang="zh-CN" sz="1600" b="0" i="0" dirty="0">
                    <a:solidFill>
                      <a:srgbClr val="1A1A1A"/>
                    </a:solidFill>
                    <a:effectLst/>
                    <a:latin typeface="NVIDIA Sans"/>
                  </a:rPr>
                  <a:t>.</a:t>
                </a:r>
                <a:endPara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9351AD42-F850-3AB2-F7F4-DA11DC40A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47" y="2449390"/>
                <a:ext cx="5425699" cy="1323439"/>
              </a:xfrm>
              <a:prstGeom prst="rect">
                <a:avLst/>
              </a:prstGeom>
              <a:blipFill>
                <a:blip r:embed="rId14"/>
                <a:stretch>
                  <a:fillRect l="-701" t="-943" r="-234" b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文本框 101">
            <a:extLst>
              <a:ext uri="{FF2B5EF4-FFF2-40B4-BE49-F238E27FC236}">
                <a16:creationId xmlns:a16="http://schemas.microsoft.com/office/drawing/2014/main" id="{4BA4E96E-847E-C51F-3E01-498C570C6472}"/>
              </a:ext>
            </a:extLst>
          </p:cNvPr>
          <p:cNvSpPr txBox="1"/>
          <p:nvPr/>
        </p:nvSpPr>
        <p:spPr>
          <a:xfrm>
            <a:off x="4588431" y="5152087"/>
            <a:ext cx="9823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C Tile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16063244-CCF8-2670-3E07-74D39EBABE34}"/>
              </a:ext>
            </a:extLst>
          </p:cNvPr>
          <p:cNvSpPr txBox="1"/>
          <p:nvPr/>
        </p:nvSpPr>
        <p:spPr>
          <a:xfrm>
            <a:off x="5995715" y="481719"/>
            <a:ext cx="5425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在寄存器中累加快于在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中累加；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TB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中的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将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中的分块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register file 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中；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由于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有限，每次也只能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一个对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的分块；</a:t>
            </a:r>
            <a:endParaRPr kumimoji="1"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>
            <a:extLst>
              <a:ext uri="{FF2B5EF4-FFF2-40B4-BE49-F238E27FC236}">
                <a16:creationId xmlns:a16="http://schemas.microsoft.com/office/drawing/2014/main" id="{C49FC794-2B66-54F4-8FA3-D00B1A81CDFD}"/>
              </a:ext>
            </a:extLst>
          </p:cNvPr>
          <p:cNvSpPr txBox="1"/>
          <p:nvPr/>
        </p:nvSpPr>
        <p:spPr>
          <a:xfrm>
            <a:off x="432391" y="402390"/>
            <a:ext cx="2237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u="sng" dirty="0">
                <a:latin typeface="Cambria Math" panose="02040503050406030204" pitchFamily="18" charset="0"/>
              </a:rPr>
              <a:t>Thread Tile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E60E0C-2867-1383-F97B-C92EE23D64D3}"/>
              </a:ext>
            </a:extLst>
          </p:cNvPr>
          <p:cNvSpPr txBox="1"/>
          <p:nvPr/>
        </p:nvSpPr>
        <p:spPr>
          <a:xfrm>
            <a:off x="6705599" y="660400"/>
            <a:ext cx="50540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s-ES" b="0" i="0" dirty="0">
                <a:solidFill>
                  <a:srgbClr val="1A1A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一个</a:t>
            </a:r>
            <a:r>
              <a:rPr lang="en-US" altLang="zh-CN" b="0" i="0" dirty="0">
                <a:solidFill>
                  <a:srgbClr val="1A1A1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warp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内的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issue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多个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，有助于提高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ILP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一个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计算多个</a:t>
            </a:r>
            <a:r>
              <a:rPr lang="en-US" altLang="zh-CN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zh-CN" altLang="en-US" dirty="0">
                <a:solidFill>
                  <a:srgbClr val="1A1A1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，有助于提高计算强度。</a:t>
            </a:r>
            <a:endParaRPr lang="en-US" altLang="zh-CN" dirty="0">
              <a:solidFill>
                <a:srgbClr val="1A1A1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altLang="zh-CN" b="0" i="0" dirty="0">
              <a:solidFill>
                <a:srgbClr val="1A1A1A"/>
              </a:solidFill>
              <a:effectLst/>
              <a:latin typeface="NVIDI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Threads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cannot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access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each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other’s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registers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, so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we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must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choose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an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organization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that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enables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values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held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in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registers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to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be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reused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for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multiple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math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instructions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executed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by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same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 </a:t>
            </a:r>
            <a:r>
              <a:rPr lang="es-ES" altLang="zh-CN" b="0" i="0" dirty="0" err="1">
                <a:solidFill>
                  <a:srgbClr val="1A1A1A"/>
                </a:solidFill>
                <a:effectLst/>
                <a:latin typeface="NVIDIA Sans"/>
              </a:rPr>
              <a:t>thread</a:t>
            </a:r>
            <a:r>
              <a:rPr lang="es-ES" altLang="zh-CN" b="0" i="0" dirty="0">
                <a:solidFill>
                  <a:srgbClr val="1A1A1A"/>
                </a:solidFill>
                <a:effectLst/>
                <a:latin typeface="NVIDIA Sans"/>
              </a:rPr>
              <a:t>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s-ES" dirty="0">
                <a:solidFill>
                  <a:srgbClr val="1A1A1A"/>
                </a:solidFill>
                <a:latin typeface="NVIDIA Sans"/>
              </a:rPr>
              <a:t>每个</a:t>
            </a:r>
            <a:r>
              <a:rPr lang="en-US" altLang="zh-CN" dirty="0">
                <a:solidFill>
                  <a:srgbClr val="1A1A1A"/>
                </a:solidFill>
                <a:latin typeface="NVIDIA Sans"/>
              </a:rPr>
              <a:t>thread</a:t>
            </a:r>
            <a:r>
              <a:rPr lang="zh-CN" altLang="en-US" dirty="0">
                <a:solidFill>
                  <a:srgbClr val="1A1A1A"/>
                </a:solidFill>
                <a:latin typeface="NVIDIA Sans"/>
              </a:rPr>
              <a:t> 计算</a:t>
            </a:r>
            <a:r>
              <a:rPr lang="en-US" altLang="zh-CN" dirty="0">
                <a:solidFill>
                  <a:srgbClr val="1A1A1A"/>
                </a:solidFill>
                <a:latin typeface="NVIDIA Sans"/>
              </a:rPr>
              <a:t>8x8</a:t>
            </a:r>
            <a:r>
              <a:rPr lang="zh-CN" altLang="en-US" dirty="0">
                <a:solidFill>
                  <a:srgbClr val="1A1A1A"/>
                </a:solidFill>
                <a:latin typeface="NVIDIA Sans"/>
              </a:rPr>
              <a:t>的元素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B8812-690C-50D5-AF63-E4323977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63" y="1185334"/>
            <a:ext cx="617899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37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4A8B4F5-D076-E340-2C7C-38C77BBF1DBC}"/>
              </a:ext>
            </a:extLst>
          </p:cNvPr>
          <p:cNvSpPr/>
          <p:nvPr/>
        </p:nvSpPr>
        <p:spPr>
          <a:xfrm>
            <a:off x="1354667" y="1117600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D61BC4-4B24-3171-2E27-B26566E16D53}"/>
              </a:ext>
            </a:extLst>
          </p:cNvPr>
          <p:cNvSpPr/>
          <p:nvPr/>
        </p:nvSpPr>
        <p:spPr>
          <a:xfrm>
            <a:off x="1778000" y="1117600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9AB4025-0B26-76F2-9DDE-E658CFE4E2A5}"/>
              </a:ext>
            </a:extLst>
          </p:cNvPr>
          <p:cNvSpPr/>
          <p:nvPr/>
        </p:nvSpPr>
        <p:spPr>
          <a:xfrm>
            <a:off x="2201333" y="1117600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76F74E-8F0E-1E65-09AA-128F0A507E04}"/>
              </a:ext>
            </a:extLst>
          </p:cNvPr>
          <p:cNvSpPr/>
          <p:nvPr/>
        </p:nvSpPr>
        <p:spPr>
          <a:xfrm>
            <a:off x="2624666" y="1117600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E6E76E2-062C-8F86-5D81-1DF90FBE7D1C}"/>
              </a:ext>
            </a:extLst>
          </p:cNvPr>
          <p:cNvSpPr/>
          <p:nvPr/>
        </p:nvSpPr>
        <p:spPr>
          <a:xfrm>
            <a:off x="1354667" y="1540933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D58582-3767-0EC6-A88A-23E210294791}"/>
              </a:ext>
            </a:extLst>
          </p:cNvPr>
          <p:cNvSpPr/>
          <p:nvPr/>
        </p:nvSpPr>
        <p:spPr>
          <a:xfrm>
            <a:off x="1778000" y="1540933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C8BA222-00F6-D815-B09D-BCB5445072B0}"/>
              </a:ext>
            </a:extLst>
          </p:cNvPr>
          <p:cNvSpPr/>
          <p:nvPr/>
        </p:nvSpPr>
        <p:spPr>
          <a:xfrm>
            <a:off x="2201333" y="1540933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65F3C4-F196-1F3C-A84A-FEACF04C2649}"/>
              </a:ext>
            </a:extLst>
          </p:cNvPr>
          <p:cNvSpPr/>
          <p:nvPr/>
        </p:nvSpPr>
        <p:spPr>
          <a:xfrm>
            <a:off x="2624666" y="1540933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4886E45-69B9-8B35-E373-B4A188EAB9A8}"/>
              </a:ext>
            </a:extLst>
          </p:cNvPr>
          <p:cNvSpPr/>
          <p:nvPr/>
        </p:nvSpPr>
        <p:spPr>
          <a:xfrm>
            <a:off x="1354667" y="1964266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9ECBA87-6E7A-7981-FEEA-12EA3E06FA0C}"/>
              </a:ext>
            </a:extLst>
          </p:cNvPr>
          <p:cNvSpPr/>
          <p:nvPr/>
        </p:nvSpPr>
        <p:spPr>
          <a:xfrm>
            <a:off x="1778000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14B45F3-9877-E060-2CF1-2708BADBC3B9}"/>
              </a:ext>
            </a:extLst>
          </p:cNvPr>
          <p:cNvSpPr/>
          <p:nvPr/>
        </p:nvSpPr>
        <p:spPr>
          <a:xfrm>
            <a:off x="2201333" y="1964266"/>
            <a:ext cx="423333" cy="4233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0CB19EE5-DA43-1D3F-8F41-7A8CCD2A7BB3}"/>
              </a:ext>
            </a:extLst>
          </p:cNvPr>
          <p:cNvSpPr/>
          <p:nvPr/>
        </p:nvSpPr>
        <p:spPr>
          <a:xfrm>
            <a:off x="2624666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178F881-DDC6-C001-A749-B0F297CAC11D}"/>
              </a:ext>
            </a:extLst>
          </p:cNvPr>
          <p:cNvSpPr/>
          <p:nvPr/>
        </p:nvSpPr>
        <p:spPr>
          <a:xfrm>
            <a:off x="1354667" y="2387599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5AF257-EA41-1531-C859-991CB82DB6A3}"/>
              </a:ext>
            </a:extLst>
          </p:cNvPr>
          <p:cNvSpPr/>
          <p:nvPr/>
        </p:nvSpPr>
        <p:spPr>
          <a:xfrm>
            <a:off x="1778000" y="2387599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0B604F0-770F-E91F-695A-4A2EAA6BD279}"/>
              </a:ext>
            </a:extLst>
          </p:cNvPr>
          <p:cNvSpPr/>
          <p:nvPr/>
        </p:nvSpPr>
        <p:spPr>
          <a:xfrm>
            <a:off x="2201333" y="2387599"/>
            <a:ext cx="423333" cy="4233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62BEEF6-3CC7-2FD4-0212-9B4B22945436}"/>
              </a:ext>
            </a:extLst>
          </p:cNvPr>
          <p:cNvSpPr/>
          <p:nvPr/>
        </p:nvSpPr>
        <p:spPr>
          <a:xfrm>
            <a:off x="2624666" y="2387599"/>
            <a:ext cx="423333" cy="4233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ABC368-2B60-546C-7BD3-3EDD0E5BE689}"/>
              </a:ext>
            </a:extLst>
          </p:cNvPr>
          <p:cNvSpPr/>
          <p:nvPr/>
        </p:nvSpPr>
        <p:spPr>
          <a:xfrm>
            <a:off x="4495799" y="1540933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A44FCB1-B908-39B5-814C-A9C84F8BF238}"/>
              </a:ext>
            </a:extLst>
          </p:cNvPr>
          <p:cNvSpPr/>
          <p:nvPr/>
        </p:nvSpPr>
        <p:spPr>
          <a:xfrm>
            <a:off x="4919132" y="1540933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0930F8A-A37A-FB8C-F1CB-CE6DC6C1BECB}"/>
              </a:ext>
            </a:extLst>
          </p:cNvPr>
          <p:cNvSpPr/>
          <p:nvPr/>
        </p:nvSpPr>
        <p:spPr>
          <a:xfrm>
            <a:off x="4495800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FD7E4D-F5CD-7A14-2308-1BB7F6DA7320}"/>
              </a:ext>
            </a:extLst>
          </p:cNvPr>
          <p:cNvSpPr/>
          <p:nvPr/>
        </p:nvSpPr>
        <p:spPr>
          <a:xfrm>
            <a:off x="4919132" y="1964266"/>
            <a:ext cx="423333" cy="4233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endParaRPr kumimoji="1" lang="zh-CN" alt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F66B86FA-9B8A-7785-94E2-C2433616C575}"/>
              </a:ext>
            </a:extLst>
          </p:cNvPr>
          <p:cNvSpPr/>
          <p:nvPr/>
        </p:nvSpPr>
        <p:spPr>
          <a:xfrm flipV="1">
            <a:off x="1083731" y="1117600"/>
            <a:ext cx="270935" cy="1693332"/>
          </a:xfrm>
          <a:prstGeom prst="leftBrace">
            <a:avLst>
              <a:gd name="adj1" fmla="val 2446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4222A23-DC02-167C-0F65-62DA27FBF93E}"/>
                  </a:ext>
                </a:extLst>
              </p:cNvPr>
              <p:cNvSpPr txBox="1"/>
              <p:nvPr/>
            </p:nvSpPr>
            <p:spPr>
              <a:xfrm>
                <a:off x="705627" y="1752599"/>
                <a:ext cx="437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4222A23-DC02-167C-0F65-62DA27FB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27" y="1752599"/>
                <a:ext cx="43737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C9182F4-B96E-FF34-1B5E-2A574C68C4DD}"/>
                  </a:ext>
                </a:extLst>
              </p:cNvPr>
              <p:cNvSpPr txBox="1"/>
              <p:nvPr/>
            </p:nvSpPr>
            <p:spPr>
              <a:xfrm>
                <a:off x="1875369" y="540378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C9182F4-B96E-FF34-1B5E-2A574C68C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369" y="540378"/>
                <a:ext cx="651927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左大括号 53">
            <a:extLst>
              <a:ext uri="{FF2B5EF4-FFF2-40B4-BE49-F238E27FC236}">
                <a16:creationId xmlns:a16="http://schemas.microsoft.com/office/drawing/2014/main" id="{52FBD371-787D-77E5-F8B4-74F415D3956F}"/>
              </a:ext>
            </a:extLst>
          </p:cNvPr>
          <p:cNvSpPr/>
          <p:nvPr/>
        </p:nvSpPr>
        <p:spPr>
          <a:xfrm rot="5400000">
            <a:off x="2049559" y="119162"/>
            <a:ext cx="303548" cy="1693331"/>
          </a:xfrm>
          <a:prstGeom prst="leftBrace">
            <a:avLst>
              <a:gd name="adj1" fmla="val 34140"/>
              <a:gd name="adj2" fmla="val 50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F74FD02A-C86E-F09A-F802-170258FB8A67}"/>
              </a:ext>
            </a:extLst>
          </p:cNvPr>
          <p:cNvSpPr/>
          <p:nvPr/>
        </p:nvSpPr>
        <p:spPr>
          <a:xfrm flipH="1">
            <a:off x="3047999" y="1964266"/>
            <a:ext cx="189872" cy="846668"/>
          </a:xfrm>
          <a:prstGeom prst="leftBrace">
            <a:avLst>
              <a:gd name="adj1" fmla="val 25772"/>
              <a:gd name="adj2" fmla="val 50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1A2A19E4-2617-E495-10A7-93E91C65A257}"/>
              </a:ext>
            </a:extLst>
          </p:cNvPr>
          <p:cNvSpPr/>
          <p:nvPr/>
        </p:nvSpPr>
        <p:spPr>
          <a:xfrm rot="5400000" flipH="1">
            <a:off x="2523693" y="2482532"/>
            <a:ext cx="189872" cy="846668"/>
          </a:xfrm>
          <a:prstGeom prst="leftBrace">
            <a:avLst>
              <a:gd name="adj1" fmla="val 25772"/>
              <a:gd name="adj2" fmla="val 5032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CA5ABA-EBEA-654C-D559-754759AD6979}"/>
                  </a:ext>
                </a:extLst>
              </p:cNvPr>
              <p:cNvSpPr txBox="1"/>
              <p:nvPr/>
            </p:nvSpPr>
            <p:spPr>
              <a:xfrm>
                <a:off x="3202203" y="2233710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𝑅𝐸𝐺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7CA5ABA-EBEA-654C-D559-754759AD6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203" y="2233710"/>
                <a:ext cx="65192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970D28-D629-38E5-9A7B-6DC1F02A8208}"/>
                  </a:ext>
                </a:extLst>
              </p:cNvPr>
              <p:cNvSpPr txBox="1"/>
              <p:nvPr/>
            </p:nvSpPr>
            <p:spPr>
              <a:xfrm>
                <a:off x="2332577" y="2983867"/>
                <a:ext cx="6519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𝑅𝐸𝐺</m:t>
                          </m:r>
                        </m:e>
                        <m:sub>
                          <m:r>
                            <a:rPr kumimoji="1"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en-US" altLang="zh-CN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3970D28-D629-38E5-9A7B-6DC1F02A8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77" y="2983867"/>
                <a:ext cx="65192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86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342A1019-79DA-9F9B-DF1E-BFC912CF10F7}"/>
              </a:ext>
            </a:extLst>
          </p:cNvPr>
          <p:cNvGrpSpPr/>
          <p:nvPr/>
        </p:nvGrpSpPr>
        <p:grpSpPr>
          <a:xfrm>
            <a:off x="4143104" y="1073011"/>
            <a:ext cx="816428" cy="291198"/>
            <a:chOff x="4423954" y="1055593"/>
            <a:chExt cx="816428" cy="291198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AD981F9-1563-3863-EA82-2416BEA9F350}"/>
                </a:ext>
              </a:extLst>
            </p:cNvPr>
            <p:cNvSpPr/>
            <p:nvPr/>
          </p:nvSpPr>
          <p:spPr>
            <a:xfrm>
              <a:off x="4587239" y="1055593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6FE50D0-F349-4AED-3DA1-851352DB3A70}"/>
                </a:ext>
              </a:extLst>
            </p:cNvPr>
            <p:cNvSpPr/>
            <p:nvPr/>
          </p:nvSpPr>
          <p:spPr>
            <a:xfrm>
              <a:off x="4506685" y="1128393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2232869-8E2C-C483-364E-2510E79D501B}"/>
                </a:ext>
              </a:extLst>
            </p:cNvPr>
            <p:cNvSpPr/>
            <p:nvPr/>
          </p:nvSpPr>
          <p:spPr>
            <a:xfrm>
              <a:off x="4423954" y="1201193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E56B982-F20F-BA10-2743-F49BBF6C0B94}"/>
              </a:ext>
            </a:extLst>
          </p:cNvPr>
          <p:cNvGrpSpPr/>
          <p:nvPr/>
        </p:nvGrpSpPr>
        <p:grpSpPr>
          <a:xfrm>
            <a:off x="5486399" y="548049"/>
            <a:ext cx="2939143" cy="979715"/>
            <a:chOff x="5486399" y="548049"/>
            <a:chExt cx="2939143" cy="979715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107FDC47-3462-2163-AF19-C463A54CE83D}"/>
                </a:ext>
              </a:extLst>
            </p:cNvPr>
            <p:cNvSpPr/>
            <p:nvPr/>
          </p:nvSpPr>
          <p:spPr>
            <a:xfrm>
              <a:off x="5812969" y="548049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4A3DDCB8-A6F5-263B-8A18-A7832271D25B}"/>
                </a:ext>
              </a:extLst>
            </p:cNvPr>
            <p:cNvSpPr/>
            <p:nvPr/>
          </p:nvSpPr>
          <p:spPr>
            <a:xfrm>
              <a:off x="5649684" y="693648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44B0BEE-D790-87D2-8124-E3FD4CE47FE7}"/>
                </a:ext>
              </a:extLst>
            </p:cNvPr>
            <p:cNvSpPr/>
            <p:nvPr/>
          </p:nvSpPr>
          <p:spPr>
            <a:xfrm>
              <a:off x="5486399" y="874621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BD89FD23-3221-17A1-51EB-A3976FF52027}"/>
              </a:ext>
            </a:extLst>
          </p:cNvPr>
          <p:cNvGrpSpPr/>
          <p:nvPr/>
        </p:nvGrpSpPr>
        <p:grpSpPr>
          <a:xfrm>
            <a:off x="775063" y="1073011"/>
            <a:ext cx="2841174" cy="351761"/>
            <a:chOff x="775063" y="1073011"/>
            <a:chExt cx="2841174" cy="351761"/>
          </a:xfrm>
        </p:grpSpPr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CE5C8018-5F6F-95DE-05AD-215402E74A0D}"/>
                </a:ext>
              </a:extLst>
            </p:cNvPr>
            <p:cNvSpPr/>
            <p:nvPr/>
          </p:nvSpPr>
          <p:spPr>
            <a:xfrm>
              <a:off x="1003664" y="1073011"/>
              <a:ext cx="2612573" cy="144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CD7DD0BF-8AFB-D793-3A2A-0F2C9946B4AB}"/>
                </a:ext>
              </a:extLst>
            </p:cNvPr>
            <p:cNvSpPr/>
            <p:nvPr/>
          </p:nvSpPr>
          <p:spPr>
            <a:xfrm>
              <a:off x="888275" y="1171150"/>
              <a:ext cx="2612573" cy="144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337BF8CE-602A-68E5-3194-D913A384244F}"/>
                </a:ext>
              </a:extLst>
            </p:cNvPr>
            <p:cNvSpPr/>
            <p:nvPr/>
          </p:nvSpPr>
          <p:spPr>
            <a:xfrm>
              <a:off x="775063" y="1280201"/>
              <a:ext cx="2612573" cy="144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8669102-E9D4-B04C-7CE0-40A9CAA0699D}"/>
                  </a:ext>
                </a:extLst>
              </p:cNvPr>
              <p:cNvSpPr txBox="1"/>
              <p:nvPr/>
            </p:nvSpPr>
            <p:spPr>
              <a:xfrm>
                <a:off x="1870843" y="1549000"/>
                <a:ext cx="2105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8669102-E9D4-B04C-7CE0-40A9CAA06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843" y="1549000"/>
                <a:ext cx="210506" cy="276999"/>
              </a:xfrm>
              <a:prstGeom prst="rect">
                <a:avLst/>
              </a:prstGeom>
              <a:blipFill>
                <a:blip r:embed="rId3"/>
                <a:stretch>
                  <a:fillRect l="-23529" r="-1764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DCFF2A4-7716-59FA-3F9C-D10D1975BFD4}"/>
                  </a:ext>
                </a:extLst>
              </p:cNvPr>
              <p:cNvSpPr txBox="1"/>
              <p:nvPr/>
            </p:nvSpPr>
            <p:spPr>
              <a:xfrm>
                <a:off x="4364422" y="1549000"/>
                <a:ext cx="210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2DCFF2A4-7716-59FA-3F9C-D10D1975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422" y="1549000"/>
                <a:ext cx="210635" cy="276999"/>
              </a:xfrm>
              <a:prstGeom prst="rect">
                <a:avLst/>
              </a:prstGeom>
              <a:blipFill>
                <a:blip r:embed="rId4"/>
                <a:stretch>
                  <a:fillRect l="-22222" r="-16667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3980186-B0D6-8513-FCB7-61C3C56F0F0B}"/>
                  </a:ext>
                </a:extLst>
              </p:cNvPr>
              <p:cNvSpPr txBox="1"/>
              <p:nvPr/>
            </p:nvSpPr>
            <p:spPr>
              <a:xfrm>
                <a:off x="6637108" y="1549000"/>
                <a:ext cx="221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93980186-B0D6-8513-FCB7-61C3C56F0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108" y="1549000"/>
                <a:ext cx="221022" cy="276999"/>
              </a:xfrm>
              <a:prstGeom prst="rect">
                <a:avLst/>
              </a:prstGeom>
              <a:blipFill>
                <a:blip r:embed="rId5"/>
                <a:stretch>
                  <a:fillRect l="-22222" r="-2222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8BBB890F-2BD0-A0C5-8289-53435F32A19C}"/>
              </a:ext>
            </a:extLst>
          </p:cNvPr>
          <p:cNvGrpSpPr/>
          <p:nvPr/>
        </p:nvGrpSpPr>
        <p:grpSpPr>
          <a:xfrm>
            <a:off x="1140032" y="2647619"/>
            <a:ext cx="1200249" cy="1159670"/>
            <a:chOff x="129986" y="2704679"/>
            <a:chExt cx="1200249" cy="1159670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C006ACDC-B48D-9591-2894-D6E5DB63A427}"/>
                </a:ext>
              </a:extLst>
            </p:cNvPr>
            <p:cNvSpPr/>
            <p:nvPr/>
          </p:nvSpPr>
          <p:spPr>
            <a:xfrm>
              <a:off x="677092" y="2921452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5C37134E-E3A4-04B9-D044-577F5EEEC45E}"/>
                </a:ext>
              </a:extLst>
            </p:cNvPr>
            <p:cNvSpPr/>
            <p:nvPr/>
          </p:nvSpPr>
          <p:spPr>
            <a:xfrm>
              <a:off x="677092" y="3067050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816D71F-F397-1AFE-C57C-ABB1CC9A6457}"/>
                </a:ext>
              </a:extLst>
            </p:cNvPr>
            <p:cNvSpPr/>
            <p:nvPr/>
          </p:nvSpPr>
          <p:spPr>
            <a:xfrm>
              <a:off x="677092" y="3212648"/>
              <a:ext cx="653143" cy="1455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38A63B8D-4631-4B87-B86E-66360A76FE01}"/>
                    </a:ext>
                  </a:extLst>
                </p:cNvPr>
                <p:cNvSpPr txBox="1"/>
                <p:nvPr/>
              </p:nvSpPr>
              <p:spPr>
                <a:xfrm>
                  <a:off x="898346" y="3587350"/>
                  <a:ext cx="267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38A63B8D-4631-4B87-B86E-66360A76FE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346" y="3587350"/>
                  <a:ext cx="26770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727" t="-4348" r="-2272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AD9C53BB-7DFF-CC5B-E5A5-6D99455E746A}"/>
                    </a:ext>
                  </a:extLst>
                </p:cNvPr>
                <p:cNvSpPr txBox="1"/>
                <p:nvPr/>
              </p:nvSpPr>
              <p:spPr>
                <a:xfrm>
                  <a:off x="902880" y="2704679"/>
                  <a:ext cx="15433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AD9C53BB-7DFF-CC5B-E5A5-6D99455E7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80" y="2704679"/>
                  <a:ext cx="154337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30769" r="-15385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99A400BF-3813-6A5D-32EC-9B60D5052078}"/>
                    </a:ext>
                  </a:extLst>
                </p:cNvPr>
                <p:cNvSpPr txBox="1"/>
                <p:nvPr/>
              </p:nvSpPr>
              <p:spPr>
                <a:xfrm>
                  <a:off x="129986" y="2997936"/>
                  <a:ext cx="46993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99A400BF-3813-6A5D-32EC-9B60D50520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86" y="2997936"/>
                  <a:ext cx="469937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7895" r="-2632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72D9387-925E-29BB-E590-3AF1F9F566C9}"/>
              </a:ext>
            </a:extLst>
          </p:cNvPr>
          <p:cNvGrpSpPr/>
          <p:nvPr/>
        </p:nvGrpSpPr>
        <p:grpSpPr>
          <a:xfrm>
            <a:off x="2417450" y="2516407"/>
            <a:ext cx="7992056" cy="1290882"/>
            <a:chOff x="1452250" y="2592607"/>
            <a:chExt cx="7992056" cy="1290882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767A13E5-6CE8-83CC-CE8F-0397168392A6}"/>
                </a:ext>
              </a:extLst>
            </p:cNvPr>
            <p:cNvSpPr/>
            <p:nvPr/>
          </p:nvSpPr>
          <p:spPr>
            <a:xfrm>
              <a:off x="1606587" y="2863346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2696718E-8E24-F550-5CEE-4DBA846CCFCC}"/>
                </a:ext>
              </a:extLst>
            </p:cNvPr>
            <p:cNvSpPr/>
            <p:nvPr/>
          </p:nvSpPr>
          <p:spPr>
            <a:xfrm>
              <a:off x="6831733" y="2863346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C12F667-0876-97AA-46D2-2081FC748F04}"/>
                </a:ext>
              </a:extLst>
            </p:cNvPr>
            <p:cNvSpPr/>
            <p:nvPr/>
          </p:nvSpPr>
          <p:spPr>
            <a:xfrm>
              <a:off x="4219160" y="2863346"/>
              <a:ext cx="2612573" cy="65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4EB1A00C-8A51-176F-EA6A-A2A10379A18E}"/>
                    </a:ext>
                  </a:extLst>
                </p:cNvPr>
                <p:cNvSpPr txBox="1"/>
                <p:nvPr/>
              </p:nvSpPr>
              <p:spPr>
                <a:xfrm>
                  <a:off x="5551675" y="3606490"/>
                  <a:ext cx="2741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4EB1A00C-8A51-176F-EA6A-A2A10379A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675" y="3606490"/>
                  <a:ext cx="2741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2727" r="-22727" b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9B24AC1-02CE-0D09-D405-6C26E93A6A1E}"/>
                    </a:ext>
                  </a:extLst>
                </p:cNvPr>
                <p:cNvSpPr txBox="1"/>
                <p:nvPr/>
              </p:nvSpPr>
              <p:spPr>
                <a:xfrm>
                  <a:off x="1452250" y="3030067"/>
                  <a:ext cx="15433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9B24AC1-02CE-0D09-D405-6C26E93A6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250" y="3030067"/>
                  <a:ext cx="154337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6879087-C26D-648C-F44E-E0BD3F6E2B5D}"/>
                    </a:ext>
                  </a:extLst>
                </p:cNvPr>
                <p:cNvSpPr txBox="1"/>
                <p:nvPr/>
              </p:nvSpPr>
              <p:spPr>
                <a:xfrm>
                  <a:off x="5266884" y="2592607"/>
                  <a:ext cx="42184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kumimoji="1"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56879087-C26D-648C-F44E-E0BD3F6E2B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884" y="2592607"/>
                  <a:ext cx="421847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8571" r="-2857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388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立方体 1">
            <a:extLst>
              <a:ext uri="{FF2B5EF4-FFF2-40B4-BE49-F238E27FC236}">
                <a16:creationId xmlns:a16="http://schemas.microsoft.com/office/drawing/2014/main" id="{26C654B0-AB09-E0AC-404D-FD150B1CB99B}"/>
              </a:ext>
            </a:extLst>
          </p:cNvPr>
          <p:cNvSpPr/>
          <p:nvPr/>
        </p:nvSpPr>
        <p:spPr>
          <a:xfrm>
            <a:off x="1753849" y="1836295"/>
            <a:ext cx="1176728" cy="1176728"/>
          </a:xfrm>
          <a:prstGeom prst="cub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3BA2FEC0-84D1-8C8F-CF09-E49AA6AF276A}"/>
              </a:ext>
            </a:extLst>
          </p:cNvPr>
          <p:cNvCxnSpPr>
            <a:cxnSpLocks/>
          </p:cNvCxnSpPr>
          <p:nvPr/>
        </p:nvCxnSpPr>
        <p:spPr>
          <a:xfrm>
            <a:off x="1753849" y="2121108"/>
            <a:ext cx="16788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29ABE6C-A5FD-BE0D-765B-4EE154962E94}"/>
              </a:ext>
            </a:extLst>
          </p:cNvPr>
          <p:cNvCxnSpPr>
            <a:cxnSpLocks/>
          </p:cNvCxnSpPr>
          <p:nvPr/>
        </p:nvCxnSpPr>
        <p:spPr>
          <a:xfrm flipV="1">
            <a:off x="1753849" y="1439056"/>
            <a:ext cx="674558" cy="68205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2FEB77E-5C23-10F1-2260-C66211E65C43}"/>
              </a:ext>
            </a:extLst>
          </p:cNvPr>
          <p:cNvCxnSpPr>
            <a:cxnSpLocks/>
          </p:cNvCxnSpPr>
          <p:nvPr/>
        </p:nvCxnSpPr>
        <p:spPr>
          <a:xfrm>
            <a:off x="1753849" y="2121108"/>
            <a:ext cx="0" cy="125167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73B302F-9359-42B5-1F41-24335D9773F8}"/>
              </a:ext>
            </a:extLst>
          </p:cNvPr>
          <p:cNvSpPr txBox="1"/>
          <p:nvPr/>
        </p:nvSpPr>
        <p:spPr>
          <a:xfrm>
            <a:off x="1832547" y="1907976"/>
            <a:ext cx="130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rgbClr val="00B0F0"/>
                </a:solidFill>
                <a:latin typeface="Bradley Hand" pitchFamily="2" charset="0"/>
              </a:rPr>
              <a:t>blockDim.x</a:t>
            </a:r>
            <a:endParaRPr kumimoji="1" lang="zh-CN" altLang="en-US" sz="1200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2FD0CB-475B-523A-A6C0-26AF99E3DC5D}"/>
              </a:ext>
            </a:extLst>
          </p:cNvPr>
          <p:cNvSpPr txBox="1"/>
          <p:nvPr/>
        </p:nvSpPr>
        <p:spPr>
          <a:xfrm>
            <a:off x="1453846" y="2053650"/>
            <a:ext cx="369332" cy="9368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200" dirty="0" err="1">
                <a:solidFill>
                  <a:srgbClr val="00B0F0"/>
                </a:solidFill>
                <a:latin typeface="Bradley Hand" pitchFamily="2" charset="0"/>
              </a:rPr>
              <a:t>blockDim.y</a:t>
            </a:r>
            <a:endParaRPr kumimoji="1" lang="zh-CN" altLang="en-US" sz="1200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2E1FB2-7FCA-B29A-F172-B6F6DA9D721C}"/>
              </a:ext>
            </a:extLst>
          </p:cNvPr>
          <p:cNvSpPr txBox="1"/>
          <p:nvPr/>
        </p:nvSpPr>
        <p:spPr>
          <a:xfrm rot="18840847">
            <a:off x="1393343" y="1499176"/>
            <a:ext cx="1306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>
                <a:solidFill>
                  <a:srgbClr val="00B0F0"/>
                </a:solidFill>
                <a:latin typeface="Bradley Hand" pitchFamily="2" charset="0"/>
              </a:rPr>
              <a:t>blockDim.z</a:t>
            </a:r>
            <a:endParaRPr kumimoji="1" lang="zh-CN" altLang="en-US" sz="1200" dirty="0">
              <a:solidFill>
                <a:srgbClr val="00B0F0"/>
              </a:solidFill>
              <a:latin typeface="Bradley Hand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327BD9-D497-5435-6E4D-841FE31E8895}"/>
              </a:ext>
            </a:extLst>
          </p:cNvPr>
          <p:cNvSpPr txBox="1"/>
          <p:nvPr/>
        </p:nvSpPr>
        <p:spPr>
          <a:xfrm>
            <a:off x="3393685" y="1936442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x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7F9642-1C2B-147B-F8D7-782B0C09497C}"/>
              </a:ext>
            </a:extLst>
          </p:cNvPr>
          <p:cNvSpPr txBox="1"/>
          <p:nvPr/>
        </p:nvSpPr>
        <p:spPr>
          <a:xfrm>
            <a:off x="1601544" y="3282846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y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B30284-7665-88E4-5307-F006CE6387BA}"/>
              </a:ext>
            </a:extLst>
          </p:cNvPr>
          <p:cNvSpPr txBox="1"/>
          <p:nvPr/>
        </p:nvSpPr>
        <p:spPr>
          <a:xfrm>
            <a:off x="2386325" y="1216356"/>
            <a:ext cx="59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z</a:t>
            </a:r>
            <a:endParaRPr kumimoji="1" lang="zh-CN" altLang="en-US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6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808</Words>
  <Application>Microsoft Macintosh PowerPoint</Application>
  <PresentationFormat>宽屏</PresentationFormat>
  <Paragraphs>361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NVIDIA Sans</vt:lpstr>
      <vt:lpstr>Arial</vt:lpstr>
      <vt:lpstr>Bradley Hand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149</cp:revision>
  <dcterms:created xsi:type="dcterms:W3CDTF">2022-08-24T01:53:08Z</dcterms:created>
  <dcterms:modified xsi:type="dcterms:W3CDTF">2023-08-06T01:28:34Z</dcterms:modified>
</cp:coreProperties>
</file>