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795" userDrawn="1">
          <p15:clr>
            <a:srgbClr val="A4A3A4"/>
          </p15:clr>
        </p15:guide>
        <p15:guide id="2" pos="15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7"/>
    <p:restoredTop sz="94719"/>
  </p:normalViewPr>
  <p:slideViewPr>
    <p:cSldViewPr snapToGrid="0" showGuides="1">
      <p:cViewPr>
        <p:scale>
          <a:sx n="140" d="100"/>
          <a:sy n="140" d="100"/>
        </p:scale>
        <p:origin x="2744" y="344"/>
      </p:cViewPr>
      <p:guideLst>
        <p:guide orient="horz" pos="2795"/>
        <p:guide pos="15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8E7F78-E1E8-7F48-B7E8-3ECAF8BCF703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02D51-A6D5-8B4B-88CD-C927036F4D4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693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02D51-A6D5-8B4B-88CD-C927036F4D4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4003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02D51-A6D5-8B4B-88CD-C927036F4D4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55567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002D51-A6D5-8B4B-88CD-C927036F4D4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92391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31652D-7068-7533-C302-1E41ECD96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F4DF65-C8C8-3E7A-2D9E-253BEC037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137D8EC-D466-ED0A-72C8-AF5CFF6F0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698BF0-2085-A41B-C25E-B189047A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4A2D3-0EBA-091F-25FD-7F4282D2A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1509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7323D-ACA8-68D1-450A-8C5FE9EB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FCD15D-A08B-8BF1-6B87-C8769721F1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75C375-6A02-AB20-BC67-739069C93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B78D98-6E80-10B4-1F43-FB423794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9AA7DF-C895-78D7-E49E-4F3A3C9E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186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B503271-847C-7C3D-3B6E-6B7FAF589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99D385-CC52-932D-6FEC-5A322A526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665304-37E4-BC4B-80C7-ADFECDDB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E6F83-E526-EA4E-7FB5-6A76EB7A9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99522B-E160-EE44-2DDC-54EE406E0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7718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0CA06-3FE1-40E0-25B7-6D1D73D32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D65109-53C8-647D-7517-06E46E68B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605A5-12F6-2AC4-3806-ABADD819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2D576-8D5E-ED82-6871-A7B570699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04A4FD-1274-8C38-D4D2-E29299D6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79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A3E27-E6F7-8308-01CC-1DF3E43C8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1C4B4F-61D9-72DF-7F12-4BA57CDA8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8EE038-F278-D1D9-4462-949908F86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7F02A-F49F-D27D-538A-985D9AB8E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104CE0-B891-0768-D0D7-A04DC49D1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86163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E45D89-7330-AFA9-AA70-F8CB17148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6CE030-C165-049C-A854-34DF6174F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9AFF84E-C8A2-C5C7-939A-059307BA3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29D4F1-3CEA-213C-740D-6931CDF0B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9D26B9-75A8-F584-CBD0-41A43633E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7BFC6A-97C6-E3D5-852D-9F7C1372F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5805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146D6-F68B-2AFC-A4FD-50406D2AF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D88A377-2A04-816C-B7CA-AEAD05621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75B9B5-5914-0360-ECC5-6A238F0D0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30983F-B67C-DC25-400B-A441DB6E9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34F45CA-E60B-910B-3BA6-FAF884DF4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5D7A45E-2F99-F3D2-6955-F6DE51E57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82A370-37A2-A486-3A85-AD049DED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CA4CBB-CC79-E006-5CBE-D240160C4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97654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A1300-0CF2-23EB-804E-0752E560F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7DA97B-AA72-A49F-A59B-864D6C952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397438D-4C55-2F47-D9B7-99A18F8E3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94E8E1D-8CEA-41FC-AC67-995630500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8838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EB9238-551B-0816-21DC-BBD6A03E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0EF4A9E-7372-FD14-D8CD-69D848FE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CBAF726-AC77-581F-459E-EC39B1E25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86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D525AD-973A-96D9-C274-A2F1E69B7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159E4-41C2-1E75-7501-029C551DD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A0A5C-5299-948C-34EF-6117F0FC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41789C-3B0B-2109-CF34-085160E49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7528874-0592-EA3A-D839-A4427884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182583-AC64-491A-9BEC-A8B40236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840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98C0-DA5F-C3BC-05E5-B03AC66F3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56E7AD-99D6-C5A8-BC9B-71501E829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B8A270-DAE9-8790-0B92-2703027C8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B89883-FD3C-3639-505D-32D48440A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FBAA5-6F25-D3B3-95DE-4716EBA13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B5E5CB-6191-A464-1F8F-2A4739C59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5780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8F07D88-0583-D192-DC7D-BF584C34F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3FA311-D739-6D58-92F4-E56E0BEC6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F459B3-0F9F-07CE-183A-D116D63483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804C6-CB42-DA43-A098-57D11DC9386C}" type="datetimeFigureOut">
              <a:rPr kumimoji="1" lang="zh-CN" altLang="en-US" smtClean="0"/>
              <a:t>2023/12/7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7EF470-1346-F9D6-2670-8D9541B9E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7B0DBA-58BB-B70B-9162-15F930428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37B0F-F071-4045-ADA0-8D793FE7A3A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949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矩形 73">
            <a:extLst>
              <a:ext uri="{FF2B5EF4-FFF2-40B4-BE49-F238E27FC236}">
                <a16:creationId xmlns:a16="http://schemas.microsoft.com/office/drawing/2014/main" id="{B9575F4F-4E17-21EC-E9C1-623588753BFA}"/>
              </a:ext>
            </a:extLst>
          </p:cNvPr>
          <p:cNvSpPr/>
          <p:nvPr/>
        </p:nvSpPr>
        <p:spPr>
          <a:xfrm>
            <a:off x="2567517" y="3101975"/>
            <a:ext cx="857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CAF08AC5-E6A9-E3EA-ECE2-D00269E974CC}"/>
              </a:ext>
            </a:extLst>
          </p:cNvPr>
          <p:cNvSpPr/>
          <p:nvPr/>
        </p:nvSpPr>
        <p:spPr>
          <a:xfrm>
            <a:off x="3424767" y="3101975"/>
            <a:ext cx="857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2F770F65-947A-8DAA-22FA-3245DE64C9C2}"/>
              </a:ext>
            </a:extLst>
          </p:cNvPr>
          <p:cNvSpPr/>
          <p:nvPr/>
        </p:nvSpPr>
        <p:spPr>
          <a:xfrm>
            <a:off x="2567517" y="3959225"/>
            <a:ext cx="857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FA00AE2B-1031-4FB7-E85C-D67DD6D62754}"/>
              </a:ext>
            </a:extLst>
          </p:cNvPr>
          <p:cNvSpPr/>
          <p:nvPr/>
        </p:nvSpPr>
        <p:spPr>
          <a:xfrm>
            <a:off x="3424767" y="3959225"/>
            <a:ext cx="857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FD3147E8-4A5C-D744-E8D1-98A216AB1083}"/>
              </a:ext>
            </a:extLst>
          </p:cNvPr>
          <p:cNvCxnSpPr>
            <a:cxnSpLocks/>
          </p:cNvCxnSpPr>
          <p:nvPr/>
        </p:nvCxnSpPr>
        <p:spPr>
          <a:xfrm>
            <a:off x="2421467" y="3101975"/>
            <a:ext cx="0" cy="170180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本框 80">
            <a:extLst>
              <a:ext uri="{FF2B5EF4-FFF2-40B4-BE49-F238E27FC236}">
                <a16:creationId xmlns:a16="http://schemas.microsoft.com/office/drawing/2014/main" id="{83F3843E-2E5D-2758-3F54-A0CC610AAAA2}"/>
              </a:ext>
            </a:extLst>
          </p:cNvPr>
          <p:cNvSpPr txBox="1"/>
          <p:nvPr/>
        </p:nvSpPr>
        <p:spPr>
          <a:xfrm>
            <a:off x="2021440" y="3880019"/>
            <a:ext cx="54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16</a:t>
            </a:r>
            <a:endParaRPr kumimoji="1" lang="zh-CN" altLang="en-US" sz="1600" dirty="0">
              <a:latin typeface="Bradley Hand" pitchFamily="2" charset="0"/>
            </a:endParaRPr>
          </a:p>
        </p:txBody>
      </p:sp>
      <p:cxnSp>
        <p:nvCxnSpPr>
          <p:cNvPr id="82" name="直线箭头连接符 81">
            <a:extLst>
              <a:ext uri="{FF2B5EF4-FFF2-40B4-BE49-F238E27FC236}">
                <a16:creationId xmlns:a16="http://schemas.microsoft.com/office/drawing/2014/main" id="{AE67F984-B14A-C6DD-E7B2-F08204EA83A6}"/>
              </a:ext>
            </a:extLst>
          </p:cNvPr>
          <p:cNvCxnSpPr>
            <a:cxnSpLocks/>
          </p:cNvCxnSpPr>
          <p:nvPr/>
        </p:nvCxnSpPr>
        <p:spPr>
          <a:xfrm flipH="1">
            <a:off x="2567517" y="2962275"/>
            <a:ext cx="1714500" cy="0"/>
          </a:xfrm>
          <a:prstGeom prst="straightConnector1">
            <a:avLst/>
          </a:prstGeom>
          <a:ln>
            <a:solidFill>
              <a:schemeClr val="tx1"/>
            </a:solidFill>
            <a:headEnd type="triangle" w="sm" len="lg"/>
            <a:tailEnd type="triangle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>
            <a:extLst>
              <a:ext uri="{FF2B5EF4-FFF2-40B4-BE49-F238E27FC236}">
                <a16:creationId xmlns:a16="http://schemas.microsoft.com/office/drawing/2014/main" id="{EF069016-6883-C5C8-D7DB-19DE8DC26C9C}"/>
              </a:ext>
            </a:extLst>
          </p:cNvPr>
          <p:cNvSpPr txBox="1"/>
          <p:nvPr/>
        </p:nvSpPr>
        <p:spPr>
          <a:xfrm>
            <a:off x="3196190" y="2673350"/>
            <a:ext cx="5460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16</a:t>
            </a:r>
            <a:endParaRPr kumimoji="1" lang="zh-CN" altLang="en-US" sz="1600" dirty="0">
              <a:latin typeface="Bradley Hand" pitchFamily="2" charset="0"/>
            </a:endParaRP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DB4D6101-6A58-A4E4-7083-DF733CD55BA8}"/>
              </a:ext>
            </a:extLst>
          </p:cNvPr>
          <p:cNvGrpSpPr/>
          <p:nvPr/>
        </p:nvGrpSpPr>
        <p:grpSpPr>
          <a:xfrm>
            <a:off x="4030139" y="769521"/>
            <a:ext cx="1394879" cy="2192754"/>
            <a:chOff x="4741339" y="798626"/>
            <a:chExt cx="1394879" cy="2192754"/>
          </a:xfrm>
        </p:grpSpPr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E046117D-CD80-9A59-3004-1DDA869EB31F}"/>
                </a:ext>
              </a:extLst>
            </p:cNvPr>
            <p:cNvSpPr/>
            <p:nvPr/>
          </p:nvSpPr>
          <p:spPr>
            <a:xfrm>
              <a:off x="5278968" y="1276880"/>
              <a:ext cx="857250" cy="857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4B355092-403C-507A-67EA-552A3E2DF831}"/>
                </a:ext>
              </a:extLst>
            </p:cNvPr>
            <p:cNvSpPr/>
            <p:nvPr/>
          </p:nvSpPr>
          <p:spPr>
            <a:xfrm>
              <a:off x="5278968" y="2134130"/>
              <a:ext cx="857250" cy="857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111" name="直线箭头连接符 110">
              <a:extLst>
                <a:ext uri="{FF2B5EF4-FFF2-40B4-BE49-F238E27FC236}">
                  <a16:creationId xmlns:a16="http://schemas.microsoft.com/office/drawing/2014/main" id="{3F8A710C-2E9E-4D51-54D8-28C8217F5DC7}"/>
                </a:ext>
              </a:extLst>
            </p:cNvPr>
            <p:cNvCxnSpPr>
              <a:cxnSpLocks/>
            </p:cNvCxnSpPr>
            <p:nvPr/>
          </p:nvCxnSpPr>
          <p:spPr>
            <a:xfrm>
              <a:off x="5166785" y="1281113"/>
              <a:ext cx="0" cy="16811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9583D895-BB3C-C3D4-B2AE-003E9AE6B366}"/>
                </a:ext>
              </a:extLst>
            </p:cNvPr>
            <p:cNvSpPr txBox="1"/>
            <p:nvPr/>
          </p:nvSpPr>
          <p:spPr>
            <a:xfrm>
              <a:off x="4741339" y="1952417"/>
              <a:ext cx="4339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Bradley Hand" pitchFamily="2" charset="0"/>
                </a:rPr>
                <a:t>16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  <p:cxnSp>
          <p:nvCxnSpPr>
            <p:cNvPr id="113" name="直线箭头连接符 112">
              <a:extLst>
                <a:ext uri="{FF2B5EF4-FFF2-40B4-BE49-F238E27FC236}">
                  <a16:creationId xmlns:a16="http://schemas.microsoft.com/office/drawing/2014/main" id="{68AD87B3-FAA1-7452-7236-4080A9AC3D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78968" y="1137180"/>
              <a:ext cx="857250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文本框 113">
              <a:extLst>
                <a:ext uri="{FF2B5EF4-FFF2-40B4-BE49-F238E27FC236}">
                  <a16:creationId xmlns:a16="http://schemas.microsoft.com/office/drawing/2014/main" id="{5F20F7BC-97C4-0346-6845-BB4CF2463AA3}"/>
                </a:ext>
              </a:extLst>
            </p:cNvPr>
            <p:cNvSpPr txBox="1"/>
            <p:nvPr/>
          </p:nvSpPr>
          <p:spPr>
            <a:xfrm>
              <a:off x="5434554" y="798626"/>
              <a:ext cx="546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1600" dirty="0">
                  <a:latin typeface="Bradley Hand" pitchFamily="2" charset="0"/>
                </a:rPr>
                <a:t>8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</p:grpSp>
      <p:sp>
        <p:nvSpPr>
          <p:cNvPr id="120" name="矩形 119">
            <a:extLst>
              <a:ext uri="{FF2B5EF4-FFF2-40B4-BE49-F238E27FC236}">
                <a16:creationId xmlns:a16="http://schemas.microsoft.com/office/drawing/2014/main" id="{C2202980-3FAC-00E3-FF52-1A0453D65646}"/>
              </a:ext>
            </a:extLst>
          </p:cNvPr>
          <p:cNvSpPr/>
          <p:nvPr/>
        </p:nvSpPr>
        <p:spPr>
          <a:xfrm>
            <a:off x="4567768" y="3101975"/>
            <a:ext cx="857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1" name="矩形 120">
            <a:extLst>
              <a:ext uri="{FF2B5EF4-FFF2-40B4-BE49-F238E27FC236}">
                <a16:creationId xmlns:a16="http://schemas.microsoft.com/office/drawing/2014/main" id="{0C195584-F817-2E90-4634-23929108EEDA}"/>
              </a:ext>
            </a:extLst>
          </p:cNvPr>
          <p:cNvSpPr/>
          <p:nvPr/>
        </p:nvSpPr>
        <p:spPr>
          <a:xfrm>
            <a:off x="4567768" y="3959225"/>
            <a:ext cx="857250" cy="857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22" name="文本框 121">
            <a:extLst>
              <a:ext uri="{FF2B5EF4-FFF2-40B4-BE49-F238E27FC236}">
                <a16:creationId xmlns:a16="http://schemas.microsoft.com/office/drawing/2014/main" id="{B5871133-960B-583D-FBBF-2B0EDF320030}"/>
              </a:ext>
            </a:extLst>
          </p:cNvPr>
          <p:cNvSpPr txBox="1"/>
          <p:nvPr/>
        </p:nvSpPr>
        <p:spPr>
          <a:xfrm>
            <a:off x="3909514" y="4447143"/>
            <a:ext cx="54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A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23" name="文本框 122">
            <a:extLst>
              <a:ext uri="{FF2B5EF4-FFF2-40B4-BE49-F238E27FC236}">
                <a16:creationId xmlns:a16="http://schemas.microsoft.com/office/drawing/2014/main" id="{1EEDC759-68B5-211E-B3E2-7E83D499D0A3}"/>
              </a:ext>
            </a:extLst>
          </p:cNvPr>
          <p:cNvSpPr txBox="1"/>
          <p:nvPr/>
        </p:nvSpPr>
        <p:spPr>
          <a:xfrm>
            <a:off x="5075770" y="2610419"/>
            <a:ext cx="54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B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9732DF1-5A38-88D7-0D53-A7BE0919844B}"/>
              </a:ext>
            </a:extLst>
          </p:cNvPr>
          <p:cNvSpPr txBox="1"/>
          <p:nvPr/>
        </p:nvSpPr>
        <p:spPr>
          <a:xfrm>
            <a:off x="5058836" y="4482094"/>
            <a:ext cx="54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C</a:t>
            </a:r>
            <a:endParaRPr kumimoji="1" lang="zh-CN" altLang="en-US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579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矩形 663">
            <a:extLst>
              <a:ext uri="{FF2B5EF4-FFF2-40B4-BE49-F238E27FC236}">
                <a16:creationId xmlns:a16="http://schemas.microsoft.com/office/drawing/2014/main" id="{132852E8-BF63-E549-6910-3E585A67BB93}"/>
              </a:ext>
            </a:extLst>
          </p:cNvPr>
          <p:cNvSpPr/>
          <p:nvPr/>
        </p:nvSpPr>
        <p:spPr>
          <a:xfrm>
            <a:off x="1226622" y="196473"/>
            <a:ext cx="384395" cy="3843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Bradley Hand" pitchFamily="2" charset="0"/>
              </a:rPr>
              <a:t>T1</a:t>
            </a:r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65" name="矩形 664">
            <a:extLst>
              <a:ext uri="{FF2B5EF4-FFF2-40B4-BE49-F238E27FC236}">
                <a16:creationId xmlns:a16="http://schemas.microsoft.com/office/drawing/2014/main" id="{FD909F75-5CAF-3055-4E7A-F1108132B1C9}"/>
              </a:ext>
            </a:extLst>
          </p:cNvPr>
          <p:cNvSpPr/>
          <p:nvPr/>
        </p:nvSpPr>
        <p:spPr>
          <a:xfrm>
            <a:off x="1602550" y="196473"/>
            <a:ext cx="384395" cy="3843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Bradley Hand" pitchFamily="2" charset="0"/>
              </a:rPr>
              <a:t>T2</a:t>
            </a:r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66" name="矩形 665">
            <a:extLst>
              <a:ext uri="{FF2B5EF4-FFF2-40B4-BE49-F238E27FC236}">
                <a16:creationId xmlns:a16="http://schemas.microsoft.com/office/drawing/2014/main" id="{0BE92F48-72ED-976E-897E-860851EB9B27}"/>
              </a:ext>
            </a:extLst>
          </p:cNvPr>
          <p:cNvSpPr/>
          <p:nvPr/>
        </p:nvSpPr>
        <p:spPr>
          <a:xfrm>
            <a:off x="1986945" y="196473"/>
            <a:ext cx="384395" cy="3843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Bradley Hand" pitchFamily="2" charset="0"/>
              </a:rPr>
              <a:t>T3</a:t>
            </a:r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67" name="矩形 666">
            <a:extLst>
              <a:ext uri="{FF2B5EF4-FFF2-40B4-BE49-F238E27FC236}">
                <a16:creationId xmlns:a16="http://schemas.microsoft.com/office/drawing/2014/main" id="{DBFE3ED2-005F-FE42-4E00-BC01E444F53B}"/>
              </a:ext>
            </a:extLst>
          </p:cNvPr>
          <p:cNvSpPr/>
          <p:nvPr/>
        </p:nvSpPr>
        <p:spPr>
          <a:xfrm>
            <a:off x="2371340" y="196473"/>
            <a:ext cx="384395" cy="384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000" dirty="0">
                <a:solidFill>
                  <a:schemeClr val="tx1"/>
                </a:solidFill>
                <a:latin typeface="Bradley Hand" pitchFamily="2" charset="0"/>
              </a:rPr>
              <a:t>T4</a:t>
            </a:r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grpSp>
        <p:nvGrpSpPr>
          <p:cNvPr id="703" name="组合 702">
            <a:extLst>
              <a:ext uri="{FF2B5EF4-FFF2-40B4-BE49-F238E27FC236}">
                <a16:creationId xmlns:a16="http://schemas.microsoft.com/office/drawing/2014/main" id="{80875AD4-B16E-4398-9CF4-1EE5A05A411E}"/>
              </a:ext>
            </a:extLst>
          </p:cNvPr>
          <p:cNvGrpSpPr/>
          <p:nvPr/>
        </p:nvGrpSpPr>
        <p:grpSpPr>
          <a:xfrm>
            <a:off x="4614186" y="112758"/>
            <a:ext cx="6158800" cy="6158153"/>
            <a:chOff x="3716720" y="203815"/>
            <a:chExt cx="6158800" cy="615815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F78435-FE35-9470-1423-2CF1DF851497}"/>
                </a:ext>
              </a:extLst>
            </p:cNvPr>
            <p:cNvSpPr/>
            <p:nvPr/>
          </p:nvSpPr>
          <p:spPr>
            <a:xfrm>
              <a:off x="6800357" y="215177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687B3D5-4B7D-B50C-2CD0-C62D2970A8FF}"/>
                </a:ext>
              </a:extLst>
            </p:cNvPr>
            <p:cNvSpPr/>
            <p:nvPr/>
          </p:nvSpPr>
          <p:spPr>
            <a:xfrm>
              <a:off x="7184753" y="215176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9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45C472-DBF5-3D51-0DE9-D73055939349}"/>
                </a:ext>
              </a:extLst>
            </p:cNvPr>
            <p:cNvSpPr/>
            <p:nvPr/>
          </p:nvSpPr>
          <p:spPr>
            <a:xfrm>
              <a:off x="7569148" y="215177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0649DC-471B-43D1-C7DD-422DA0E9D19C}"/>
                </a:ext>
              </a:extLst>
            </p:cNvPr>
            <p:cNvSpPr/>
            <p:nvPr/>
          </p:nvSpPr>
          <p:spPr>
            <a:xfrm>
              <a:off x="7953543" y="215176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5324128-C5A8-709C-4FFD-E3BEBD00106C}"/>
                </a:ext>
              </a:extLst>
            </p:cNvPr>
            <p:cNvSpPr/>
            <p:nvPr/>
          </p:nvSpPr>
          <p:spPr>
            <a:xfrm>
              <a:off x="8337939" y="215177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F56CD45-98F8-4FEA-EBD5-3DF943C3BFE7}"/>
                </a:ext>
              </a:extLst>
            </p:cNvPr>
            <p:cNvSpPr/>
            <p:nvPr/>
          </p:nvSpPr>
          <p:spPr>
            <a:xfrm>
              <a:off x="8722334" y="215176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E01802A-5FD0-C369-1090-9572D84BDA8E}"/>
                </a:ext>
              </a:extLst>
            </p:cNvPr>
            <p:cNvSpPr/>
            <p:nvPr/>
          </p:nvSpPr>
          <p:spPr>
            <a:xfrm>
              <a:off x="9106729" y="215177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A7CD66-FC4F-47B3-A35A-A0C38AC0B354}"/>
                </a:ext>
              </a:extLst>
            </p:cNvPr>
            <p:cNvSpPr/>
            <p:nvPr/>
          </p:nvSpPr>
          <p:spPr>
            <a:xfrm>
              <a:off x="9491125" y="215176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55814F2-F7CD-5518-7807-C7A10B1AB3B7}"/>
                </a:ext>
              </a:extLst>
            </p:cNvPr>
            <p:cNvSpPr/>
            <p:nvPr/>
          </p:nvSpPr>
          <p:spPr>
            <a:xfrm>
              <a:off x="6800357" y="599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02EFD9A-AED8-8D57-9BD2-FF0B2A982122}"/>
                </a:ext>
              </a:extLst>
            </p:cNvPr>
            <p:cNvSpPr/>
            <p:nvPr/>
          </p:nvSpPr>
          <p:spPr>
            <a:xfrm>
              <a:off x="7184753" y="59957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2026E71-3E9F-54F3-16E9-DCD57A26C626}"/>
                </a:ext>
              </a:extLst>
            </p:cNvPr>
            <p:cNvSpPr/>
            <p:nvPr/>
          </p:nvSpPr>
          <p:spPr>
            <a:xfrm>
              <a:off x="7569148" y="599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4F96E6E-2DEC-F93E-3346-5094A7BE8442}"/>
                </a:ext>
              </a:extLst>
            </p:cNvPr>
            <p:cNvSpPr/>
            <p:nvPr/>
          </p:nvSpPr>
          <p:spPr>
            <a:xfrm>
              <a:off x="7953543" y="59957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27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F0A8E16-AB57-80B4-1D90-B395F62C76A8}"/>
                </a:ext>
              </a:extLst>
            </p:cNvPr>
            <p:cNvSpPr/>
            <p:nvPr/>
          </p:nvSpPr>
          <p:spPr>
            <a:xfrm>
              <a:off x="8337939" y="599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C09F3C1-9AEA-83D7-D5B4-2D15EBAA4029}"/>
                </a:ext>
              </a:extLst>
            </p:cNvPr>
            <p:cNvSpPr/>
            <p:nvPr/>
          </p:nvSpPr>
          <p:spPr>
            <a:xfrm>
              <a:off x="8722334" y="59957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29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5BB25E1-BAE2-8B41-4695-B0E00B9D5F28}"/>
                </a:ext>
              </a:extLst>
            </p:cNvPr>
            <p:cNvSpPr/>
            <p:nvPr/>
          </p:nvSpPr>
          <p:spPr>
            <a:xfrm>
              <a:off x="9106729" y="599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F0E6CF6-FA1A-CD83-431C-735B416BE10C}"/>
                </a:ext>
              </a:extLst>
            </p:cNvPr>
            <p:cNvSpPr/>
            <p:nvPr/>
          </p:nvSpPr>
          <p:spPr>
            <a:xfrm>
              <a:off x="9491125" y="59957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CBAAD-3DAE-FB2D-EDDA-BBFB4BD7C70C}"/>
                </a:ext>
              </a:extLst>
            </p:cNvPr>
            <p:cNvSpPr/>
            <p:nvPr/>
          </p:nvSpPr>
          <p:spPr>
            <a:xfrm>
              <a:off x="6800357" y="9839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AEF734-D833-6CF6-E5F2-74F7DBD73063}"/>
                </a:ext>
              </a:extLst>
            </p:cNvPr>
            <p:cNvSpPr/>
            <p:nvPr/>
          </p:nvSpPr>
          <p:spPr>
            <a:xfrm>
              <a:off x="7184753" y="9839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FE9221-0B34-F785-4982-2F323C920D06}"/>
                </a:ext>
              </a:extLst>
            </p:cNvPr>
            <p:cNvSpPr/>
            <p:nvPr/>
          </p:nvSpPr>
          <p:spPr>
            <a:xfrm>
              <a:off x="7569148" y="9839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8C7126-58A9-9819-7988-90A6E2DEE652}"/>
                </a:ext>
              </a:extLst>
            </p:cNvPr>
            <p:cNvSpPr/>
            <p:nvPr/>
          </p:nvSpPr>
          <p:spPr>
            <a:xfrm>
              <a:off x="7953543" y="9839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EF22921-3D01-B61F-B261-95DFF86DAEE0}"/>
                </a:ext>
              </a:extLst>
            </p:cNvPr>
            <p:cNvSpPr/>
            <p:nvPr/>
          </p:nvSpPr>
          <p:spPr>
            <a:xfrm>
              <a:off x="8337939" y="9839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2D05301-D644-7D52-0FD5-AF11E2DD2B2B}"/>
                </a:ext>
              </a:extLst>
            </p:cNvPr>
            <p:cNvSpPr/>
            <p:nvPr/>
          </p:nvSpPr>
          <p:spPr>
            <a:xfrm>
              <a:off x="8722334" y="9839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81EEDE2-C684-5417-ECAD-FF93E1E8EB11}"/>
                </a:ext>
              </a:extLst>
            </p:cNvPr>
            <p:cNvSpPr/>
            <p:nvPr/>
          </p:nvSpPr>
          <p:spPr>
            <a:xfrm>
              <a:off x="9106729" y="9839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40B8DCA-5B4A-B4B4-388D-8BD24CEB4D55}"/>
                </a:ext>
              </a:extLst>
            </p:cNvPr>
            <p:cNvSpPr/>
            <p:nvPr/>
          </p:nvSpPr>
          <p:spPr>
            <a:xfrm>
              <a:off x="9491125" y="9839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8A6E36B-A12C-FECC-C3D4-4964BED9F594}"/>
                </a:ext>
              </a:extLst>
            </p:cNvPr>
            <p:cNvSpPr/>
            <p:nvPr/>
          </p:nvSpPr>
          <p:spPr>
            <a:xfrm>
              <a:off x="6800357" y="13683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3EBF57A-DBDA-6DA9-8AA1-DEB8BF678DB2}"/>
                </a:ext>
              </a:extLst>
            </p:cNvPr>
            <p:cNvSpPr/>
            <p:nvPr/>
          </p:nvSpPr>
          <p:spPr>
            <a:xfrm>
              <a:off x="7184753" y="13683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CD5CE2F-1CAD-EE2A-5193-DB8FE7A5809D}"/>
                </a:ext>
              </a:extLst>
            </p:cNvPr>
            <p:cNvSpPr/>
            <p:nvPr/>
          </p:nvSpPr>
          <p:spPr>
            <a:xfrm>
              <a:off x="7569148" y="13683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1F11703-4DD6-0C32-8FC7-538F4F99A5B1}"/>
                </a:ext>
              </a:extLst>
            </p:cNvPr>
            <p:cNvSpPr/>
            <p:nvPr/>
          </p:nvSpPr>
          <p:spPr>
            <a:xfrm>
              <a:off x="7953543" y="13683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67D5CA8-D18E-9CCA-0A5A-94BCB952686F}"/>
                </a:ext>
              </a:extLst>
            </p:cNvPr>
            <p:cNvSpPr/>
            <p:nvPr/>
          </p:nvSpPr>
          <p:spPr>
            <a:xfrm>
              <a:off x="8337939" y="13683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DB3D9BE-7D97-9C51-285B-E4E688967EF0}"/>
                </a:ext>
              </a:extLst>
            </p:cNvPr>
            <p:cNvSpPr/>
            <p:nvPr/>
          </p:nvSpPr>
          <p:spPr>
            <a:xfrm>
              <a:off x="8722334" y="13683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DABA26F-48F3-69A4-FD82-CBEE6C833A21}"/>
                </a:ext>
              </a:extLst>
            </p:cNvPr>
            <p:cNvSpPr/>
            <p:nvPr/>
          </p:nvSpPr>
          <p:spPr>
            <a:xfrm>
              <a:off x="9106729" y="13683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972A0C4-1687-37C4-556A-30859F80BBC8}"/>
                </a:ext>
              </a:extLst>
            </p:cNvPr>
            <p:cNvSpPr/>
            <p:nvPr/>
          </p:nvSpPr>
          <p:spPr>
            <a:xfrm>
              <a:off x="9491125" y="13683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268BBAE-F0A9-9572-34BE-F5F3A46D75F8}"/>
                </a:ext>
              </a:extLst>
            </p:cNvPr>
            <p:cNvSpPr/>
            <p:nvPr/>
          </p:nvSpPr>
          <p:spPr>
            <a:xfrm>
              <a:off x="6800357" y="175275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2908012-1186-E0A4-71F5-A7E9E0A066B7}"/>
                </a:ext>
              </a:extLst>
            </p:cNvPr>
            <p:cNvSpPr/>
            <p:nvPr/>
          </p:nvSpPr>
          <p:spPr>
            <a:xfrm>
              <a:off x="7184753" y="17527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BB0EE50-7DAB-A3EE-5C24-0876C1445A11}"/>
                </a:ext>
              </a:extLst>
            </p:cNvPr>
            <p:cNvSpPr/>
            <p:nvPr/>
          </p:nvSpPr>
          <p:spPr>
            <a:xfrm>
              <a:off x="7569148" y="175275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964EC51-E753-5AB7-0D42-054EF42FBBCA}"/>
                </a:ext>
              </a:extLst>
            </p:cNvPr>
            <p:cNvSpPr/>
            <p:nvPr/>
          </p:nvSpPr>
          <p:spPr>
            <a:xfrm>
              <a:off x="7953543" y="17527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687E2E-E7C6-08A5-4D48-CF40617CEDD0}"/>
                </a:ext>
              </a:extLst>
            </p:cNvPr>
            <p:cNvSpPr/>
            <p:nvPr/>
          </p:nvSpPr>
          <p:spPr>
            <a:xfrm>
              <a:off x="8337939" y="175275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9C44351-BFB3-BFDA-1A28-E886A5D938F2}"/>
                </a:ext>
              </a:extLst>
            </p:cNvPr>
            <p:cNvSpPr/>
            <p:nvPr/>
          </p:nvSpPr>
          <p:spPr>
            <a:xfrm>
              <a:off x="8722334" y="17527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1DE1754-D9D8-548A-BA88-A69749D049BD}"/>
                </a:ext>
              </a:extLst>
            </p:cNvPr>
            <p:cNvSpPr/>
            <p:nvPr/>
          </p:nvSpPr>
          <p:spPr>
            <a:xfrm>
              <a:off x="9106729" y="175275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734B954-9EAD-21EF-EF6C-3CB502DDBA9E}"/>
                </a:ext>
              </a:extLst>
            </p:cNvPr>
            <p:cNvSpPr/>
            <p:nvPr/>
          </p:nvSpPr>
          <p:spPr>
            <a:xfrm>
              <a:off x="9491125" y="17527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FD6245F-5639-2FD2-7619-B06351C3D055}"/>
                </a:ext>
              </a:extLst>
            </p:cNvPr>
            <p:cNvSpPr/>
            <p:nvPr/>
          </p:nvSpPr>
          <p:spPr>
            <a:xfrm>
              <a:off x="6800357" y="213715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EFADD0E-556D-EADD-981E-73D4678EF21B}"/>
                </a:ext>
              </a:extLst>
            </p:cNvPr>
            <p:cNvSpPr/>
            <p:nvPr/>
          </p:nvSpPr>
          <p:spPr>
            <a:xfrm>
              <a:off x="7184753" y="213715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5A6CC81-EDE2-D039-0246-468C7E36DA20}"/>
                </a:ext>
              </a:extLst>
            </p:cNvPr>
            <p:cNvSpPr/>
            <p:nvPr/>
          </p:nvSpPr>
          <p:spPr>
            <a:xfrm>
              <a:off x="7569148" y="213715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2CC604E-CB90-B359-D506-FB40E10B8D07}"/>
                </a:ext>
              </a:extLst>
            </p:cNvPr>
            <p:cNvSpPr/>
            <p:nvPr/>
          </p:nvSpPr>
          <p:spPr>
            <a:xfrm>
              <a:off x="7953543" y="213715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AB3B530-E46D-D726-5AD9-EBA637365A55}"/>
                </a:ext>
              </a:extLst>
            </p:cNvPr>
            <p:cNvSpPr/>
            <p:nvPr/>
          </p:nvSpPr>
          <p:spPr>
            <a:xfrm>
              <a:off x="8337939" y="213715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AD0C32B-97AC-671B-A052-FD4EB468D9BC}"/>
                </a:ext>
              </a:extLst>
            </p:cNvPr>
            <p:cNvSpPr/>
            <p:nvPr/>
          </p:nvSpPr>
          <p:spPr>
            <a:xfrm>
              <a:off x="8722334" y="213715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30FB714-D4DC-718C-F1B8-AE474DEE52FB}"/>
                </a:ext>
              </a:extLst>
            </p:cNvPr>
            <p:cNvSpPr/>
            <p:nvPr/>
          </p:nvSpPr>
          <p:spPr>
            <a:xfrm>
              <a:off x="9106729" y="213715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EEB0B05-77E3-2CF7-0A9C-8C100561EE33}"/>
                </a:ext>
              </a:extLst>
            </p:cNvPr>
            <p:cNvSpPr/>
            <p:nvPr/>
          </p:nvSpPr>
          <p:spPr>
            <a:xfrm>
              <a:off x="9491125" y="213715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4EF6263-4066-EC7A-0CD2-70772E6672FA}"/>
                </a:ext>
              </a:extLst>
            </p:cNvPr>
            <p:cNvSpPr/>
            <p:nvPr/>
          </p:nvSpPr>
          <p:spPr>
            <a:xfrm>
              <a:off x="6800357" y="252154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972ED662-1BC0-0758-BE4B-D6AE942E8C96}"/>
                </a:ext>
              </a:extLst>
            </p:cNvPr>
            <p:cNvSpPr/>
            <p:nvPr/>
          </p:nvSpPr>
          <p:spPr>
            <a:xfrm>
              <a:off x="7184753" y="252154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8B22F08-D9BD-06D5-91B9-A0E7B6715600}"/>
                </a:ext>
              </a:extLst>
            </p:cNvPr>
            <p:cNvSpPr/>
            <p:nvPr/>
          </p:nvSpPr>
          <p:spPr>
            <a:xfrm>
              <a:off x="7569148" y="252154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9DE0814-EC50-0EB2-1C0A-094C5DCC7FF6}"/>
                </a:ext>
              </a:extLst>
            </p:cNvPr>
            <p:cNvSpPr/>
            <p:nvPr/>
          </p:nvSpPr>
          <p:spPr>
            <a:xfrm>
              <a:off x="7953543" y="252154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31E3AA-D40E-6B89-60DD-3AB4E4F0C202}"/>
                </a:ext>
              </a:extLst>
            </p:cNvPr>
            <p:cNvSpPr/>
            <p:nvPr/>
          </p:nvSpPr>
          <p:spPr>
            <a:xfrm>
              <a:off x="8337939" y="252154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0512846-EFE8-EF8B-248F-7A49A0364DC7}"/>
                </a:ext>
              </a:extLst>
            </p:cNvPr>
            <p:cNvSpPr/>
            <p:nvPr/>
          </p:nvSpPr>
          <p:spPr>
            <a:xfrm>
              <a:off x="8722334" y="252154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753E6A5-BBD7-0640-45C2-8085E840F634}"/>
                </a:ext>
              </a:extLst>
            </p:cNvPr>
            <p:cNvSpPr/>
            <p:nvPr/>
          </p:nvSpPr>
          <p:spPr>
            <a:xfrm>
              <a:off x="9106729" y="252154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73505F6-1B3B-A018-103B-E633EC760796}"/>
                </a:ext>
              </a:extLst>
            </p:cNvPr>
            <p:cNvSpPr/>
            <p:nvPr/>
          </p:nvSpPr>
          <p:spPr>
            <a:xfrm>
              <a:off x="9491125" y="252154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81130A8-E823-5D22-DCA0-5E9495D0ABCF}"/>
                </a:ext>
              </a:extLst>
            </p:cNvPr>
            <p:cNvSpPr/>
            <p:nvPr/>
          </p:nvSpPr>
          <p:spPr>
            <a:xfrm>
              <a:off x="6800357" y="28974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14B7EE8-51D0-11A2-B519-94E079F71B16}"/>
                </a:ext>
              </a:extLst>
            </p:cNvPr>
            <p:cNvSpPr/>
            <p:nvPr/>
          </p:nvSpPr>
          <p:spPr>
            <a:xfrm>
              <a:off x="7184753" y="290594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39E6889-4D44-6398-1D10-30BD70BC2F0A}"/>
                </a:ext>
              </a:extLst>
            </p:cNvPr>
            <p:cNvSpPr/>
            <p:nvPr/>
          </p:nvSpPr>
          <p:spPr>
            <a:xfrm>
              <a:off x="7569148" y="290594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B5C1AEB-3B98-44D3-7E41-7F233EFFEA79}"/>
                </a:ext>
              </a:extLst>
            </p:cNvPr>
            <p:cNvSpPr/>
            <p:nvPr/>
          </p:nvSpPr>
          <p:spPr>
            <a:xfrm>
              <a:off x="7953543" y="290594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6022095-6F29-D212-3DB6-496AA8581B05}"/>
                </a:ext>
              </a:extLst>
            </p:cNvPr>
            <p:cNvSpPr/>
            <p:nvPr/>
          </p:nvSpPr>
          <p:spPr>
            <a:xfrm>
              <a:off x="8337939" y="290594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613E80B-54C7-992C-9FC5-8A5D162E70C8}"/>
                </a:ext>
              </a:extLst>
            </p:cNvPr>
            <p:cNvSpPr/>
            <p:nvPr/>
          </p:nvSpPr>
          <p:spPr>
            <a:xfrm>
              <a:off x="8722334" y="290594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AD1C593-0E82-833E-C9AD-9879D1EF47BF}"/>
                </a:ext>
              </a:extLst>
            </p:cNvPr>
            <p:cNvSpPr/>
            <p:nvPr/>
          </p:nvSpPr>
          <p:spPr>
            <a:xfrm>
              <a:off x="9106729" y="290594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D087EC14-F980-51BF-321A-155BA8188451}"/>
                </a:ext>
              </a:extLst>
            </p:cNvPr>
            <p:cNvSpPr/>
            <p:nvPr/>
          </p:nvSpPr>
          <p:spPr>
            <a:xfrm>
              <a:off x="9491125" y="290594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127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AFD771-6CD0-4A47-28D5-BB5DF7E5CE1D}"/>
                </a:ext>
              </a:extLst>
            </p:cNvPr>
            <p:cNvSpPr/>
            <p:nvPr/>
          </p:nvSpPr>
          <p:spPr>
            <a:xfrm>
              <a:off x="6791890" y="203815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0F888C04-4121-F1EC-6EA2-44B7466E3F9E}"/>
                </a:ext>
              </a:extLst>
            </p:cNvPr>
            <p:cNvSpPr/>
            <p:nvPr/>
          </p:nvSpPr>
          <p:spPr>
            <a:xfrm>
              <a:off x="6800357" y="3282892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136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0D0EF2C0-AF11-BC6F-DACB-7377D77FCCD2}"/>
                </a:ext>
              </a:extLst>
            </p:cNvPr>
            <p:cNvSpPr/>
            <p:nvPr/>
          </p:nvSpPr>
          <p:spPr>
            <a:xfrm>
              <a:off x="7184753" y="3282891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137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10814FC-F088-15D5-2F69-BB4EEAE40A88}"/>
                </a:ext>
              </a:extLst>
            </p:cNvPr>
            <p:cNvSpPr/>
            <p:nvPr/>
          </p:nvSpPr>
          <p:spPr>
            <a:xfrm>
              <a:off x="7569148" y="3282892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138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EB63CAE6-4CB6-DA57-87C9-A59380202DB0}"/>
                </a:ext>
              </a:extLst>
            </p:cNvPr>
            <p:cNvSpPr/>
            <p:nvPr/>
          </p:nvSpPr>
          <p:spPr>
            <a:xfrm>
              <a:off x="7953543" y="3282891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139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71875ECF-9EC9-D617-5895-9C5AC59C4EA2}"/>
                </a:ext>
              </a:extLst>
            </p:cNvPr>
            <p:cNvSpPr/>
            <p:nvPr/>
          </p:nvSpPr>
          <p:spPr>
            <a:xfrm>
              <a:off x="8337939" y="3282892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140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D4BD6E90-FC85-2D22-13D2-BF6CD99204F1}"/>
                </a:ext>
              </a:extLst>
            </p:cNvPr>
            <p:cNvSpPr/>
            <p:nvPr/>
          </p:nvSpPr>
          <p:spPr>
            <a:xfrm>
              <a:off x="8722334" y="3282891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141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B5F244E8-0C27-F182-0FE3-7FD35B15A1C1}"/>
                </a:ext>
              </a:extLst>
            </p:cNvPr>
            <p:cNvSpPr/>
            <p:nvPr/>
          </p:nvSpPr>
          <p:spPr>
            <a:xfrm>
              <a:off x="9106729" y="3282892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142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F2421CCF-116C-CA7D-6CCC-36745EB45158}"/>
                </a:ext>
              </a:extLst>
            </p:cNvPr>
            <p:cNvSpPr/>
            <p:nvPr/>
          </p:nvSpPr>
          <p:spPr>
            <a:xfrm>
              <a:off x="9491125" y="3282891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142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7E13AF7B-8910-0036-D26F-E7DC49687ECA}"/>
                </a:ext>
              </a:extLst>
            </p:cNvPr>
            <p:cNvSpPr/>
            <p:nvPr/>
          </p:nvSpPr>
          <p:spPr>
            <a:xfrm>
              <a:off x="6800357" y="36672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151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06040FB9-E5F0-B95B-D30D-821A9A87792B}"/>
                </a:ext>
              </a:extLst>
            </p:cNvPr>
            <p:cNvSpPr/>
            <p:nvPr/>
          </p:nvSpPr>
          <p:spPr>
            <a:xfrm>
              <a:off x="7184753" y="36672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152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4BA4AC22-8CC7-78E3-188E-FEF45D8AF8BF}"/>
                </a:ext>
              </a:extLst>
            </p:cNvPr>
            <p:cNvSpPr/>
            <p:nvPr/>
          </p:nvSpPr>
          <p:spPr>
            <a:xfrm>
              <a:off x="7569148" y="36672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153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2428DCC9-F035-1F29-DC56-E687B7E486B2}"/>
                </a:ext>
              </a:extLst>
            </p:cNvPr>
            <p:cNvSpPr/>
            <p:nvPr/>
          </p:nvSpPr>
          <p:spPr>
            <a:xfrm>
              <a:off x="7953543" y="36672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154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BE9ED3FE-A25D-53C2-315D-F09211423EE5}"/>
                </a:ext>
              </a:extLst>
            </p:cNvPr>
            <p:cNvSpPr/>
            <p:nvPr/>
          </p:nvSpPr>
          <p:spPr>
            <a:xfrm>
              <a:off x="8337939" y="36672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155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7CD97E48-D8BE-DA53-2AC9-AF98CDA2AE9E}"/>
                </a:ext>
              </a:extLst>
            </p:cNvPr>
            <p:cNvSpPr/>
            <p:nvPr/>
          </p:nvSpPr>
          <p:spPr>
            <a:xfrm>
              <a:off x="8722334" y="36672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156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0B9F3384-0799-67C7-4091-B755530ADA0F}"/>
                </a:ext>
              </a:extLst>
            </p:cNvPr>
            <p:cNvSpPr/>
            <p:nvPr/>
          </p:nvSpPr>
          <p:spPr>
            <a:xfrm>
              <a:off x="9106729" y="36672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157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E631C7D5-00AB-A318-7FA8-55B023990584}"/>
                </a:ext>
              </a:extLst>
            </p:cNvPr>
            <p:cNvSpPr/>
            <p:nvPr/>
          </p:nvSpPr>
          <p:spPr>
            <a:xfrm>
              <a:off x="9491125" y="36672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158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55B81A67-C58F-FBDD-F1D4-669505AC1819}"/>
                </a:ext>
              </a:extLst>
            </p:cNvPr>
            <p:cNvSpPr/>
            <p:nvPr/>
          </p:nvSpPr>
          <p:spPr>
            <a:xfrm>
              <a:off x="6800357" y="40516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468C3EFB-2361-CE4B-442C-0A4C134CA56D}"/>
                </a:ext>
              </a:extLst>
            </p:cNvPr>
            <p:cNvSpPr/>
            <p:nvPr/>
          </p:nvSpPr>
          <p:spPr>
            <a:xfrm>
              <a:off x="7184753" y="40516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6C6F8E55-2416-50EB-AFCA-147441A207E0}"/>
                </a:ext>
              </a:extLst>
            </p:cNvPr>
            <p:cNvSpPr/>
            <p:nvPr/>
          </p:nvSpPr>
          <p:spPr>
            <a:xfrm>
              <a:off x="7569148" y="40516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491F55CC-5DFE-7065-36F6-155C7BB8134D}"/>
                </a:ext>
              </a:extLst>
            </p:cNvPr>
            <p:cNvSpPr/>
            <p:nvPr/>
          </p:nvSpPr>
          <p:spPr>
            <a:xfrm>
              <a:off x="7953543" y="40516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2DCF47EA-E46A-2776-771F-0FA4D1E2468C}"/>
                </a:ext>
              </a:extLst>
            </p:cNvPr>
            <p:cNvSpPr/>
            <p:nvPr/>
          </p:nvSpPr>
          <p:spPr>
            <a:xfrm>
              <a:off x="8337939" y="40516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4B1D8529-177F-D737-874B-C35EBCDCA81A}"/>
                </a:ext>
              </a:extLst>
            </p:cNvPr>
            <p:cNvSpPr/>
            <p:nvPr/>
          </p:nvSpPr>
          <p:spPr>
            <a:xfrm>
              <a:off x="8722334" y="40516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32BFDEE7-43E6-FE78-FD9C-11F6CB4A5F71}"/>
                </a:ext>
              </a:extLst>
            </p:cNvPr>
            <p:cNvSpPr/>
            <p:nvPr/>
          </p:nvSpPr>
          <p:spPr>
            <a:xfrm>
              <a:off x="9106729" y="40516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F0174D64-C808-18A1-CD37-558573689A2F}"/>
                </a:ext>
              </a:extLst>
            </p:cNvPr>
            <p:cNvSpPr/>
            <p:nvPr/>
          </p:nvSpPr>
          <p:spPr>
            <a:xfrm>
              <a:off x="9491125" y="40516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06F80AF2-D8F6-63F0-24AA-D3F81CE0585A}"/>
                </a:ext>
              </a:extLst>
            </p:cNvPr>
            <p:cNvSpPr/>
            <p:nvPr/>
          </p:nvSpPr>
          <p:spPr>
            <a:xfrm>
              <a:off x="6800357" y="44360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AD98318-1A17-E351-3DFC-3D479A6B4938}"/>
                </a:ext>
              </a:extLst>
            </p:cNvPr>
            <p:cNvSpPr/>
            <p:nvPr/>
          </p:nvSpPr>
          <p:spPr>
            <a:xfrm>
              <a:off x="7184753" y="44360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1E6DB73E-B4B8-AB49-E0F4-4D9776558D73}"/>
                </a:ext>
              </a:extLst>
            </p:cNvPr>
            <p:cNvSpPr/>
            <p:nvPr/>
          </p:nvSpPr>
          <p:spPr>
            <a:xfrm>
              <a:off x="7569148" y="44360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38F0E6E1-7B4F-522F-5BD3-1FC3F194FF55}"/>
                </a:ext>
              </a:extLst>
            </p:cNvPr>
            <p:cNvSpPr/>
            <p:nvPr/>
          </p:nvSpPr>
          <p:spPr>
            <a:xfrm>
              <a:off x="7953543" y="44360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E3726120-12B4-504F-8F53-93B490D40549}"/>
                </a:ext>
              </a:extLst>
            </p:cNvPr>
            <p:cNvSpPr/>
            <p:nvPr/>
          </p:nvSpPr>
          <p:spPr>
            <a:xfrm>
              <a:off x="8337939" y="44360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AB4293B9-7BC0-BB9F-4E27-732538251321}"/>
                </a:ext>
              </a:extLst>
            </p:cNvPr>
            <p:cNvSpPr/>
            <p:nvPr/>
          </p:nvSpPr>
          <p:spPr>
            <a:xfrm>
              <a:off x="8722334" y="44360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8AED1E7E-1CD5-F1A0-A489-29B89A133B89}"/>
                </a:ext>
              </a:extLst>
            </p:cNvPr>
            <p:cNvSpPr/>
            <p:nvPr/>
          </p:nvSpPr>
          <p:spPr>
            <a:xfrm>
              <a:off x="9106729" y="44360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72FE1965-6C76-1A8A-0A0A-6592401EF2B4}"/>
                </a:ext>
              </a:extLst>
            </p:cNvPr>
            <p:cNvSpPr/>
            <p:nvPr/>
          </p:nvSpPr>
          <p:spPr>
            <a:xfrm>
              <a:off x="9491125" y="44360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CDEC25C2-3E02-660E-836D-35711C142931}"/>
                </a:ext>
              </a:extLst>
            </p:cNvPr>
            <p:cNvSpPr/>
            <p:nvPr/>
          </p:nvSpPr>
          <p:spPr>
            <a:xfrm>
              <a:off x="6800357" y="48204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51AE07AB-F82F-B2B9-6E74-7D1BFCB55FDB}"/>
                </a:ext>
              </a:extLst>
            </p:cNvPr>
            <p:cNvSpPr/>
            <p:nvPr/>
          </p:nvSpPr>
          <p:spPr>
            <a:xfrm>
              <a:off x="7184753" y="4820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963F3D2D-7BF8-09A8-9B05-64480F640F90}"/>
                </a:ext>
              </a:extLst>
            </p:cNvPr>
            <p:cNvSpPr/>
            <p:nvPr/>
          </p:nvSpPr>
          <p:spPr>
            <a:xfrm>
              <a:off x="7569148" y="48204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E1D2D737-B8F4-505C-FEE0-62C09D2B1477}"/>
                </a:ext>
              </a:extLst>
            </p:cNvPr>
            <p:cNvSpPr/>
            <p:nvPr/>
          </p:nvSpPr>
          <p:spPr>
            <a:xfrm>
              <a:off x="7953543" y="4820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81F3F88C-EDA4-327D-6F74-56B47FF5A7CE}"/>
                </a:ext>
              </a:extLst>
            </p:cNvPr>
            <p:cNvSpPr/>
            <p:nvPr/>
          </p:nvSpPr>
          <p:spPr>
            <a:xfrm>
              <a:off x="8337939" y="48204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FE59F28B-75BD-748E-075B-A7A04199804F}"/>
                </a:ext>
              </a:extLst>
            </p:cNvPr>
            <p:cNvSpPr/>
            <p:nvPr/>
          </p:nvSpPr>
          <p:spPr>
            <a:xfrm>
              <a:off x="8722334" y="4820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BDEF6713-E6D8-F663-1F46-92DC6A29D165}"/>
                </a:ext>
              </a:extLst>
            </p:cNvPr>
            <p:cNvSpPr/>
            <p:nvPr/>
          </p:nvSpPr>
          <p:spPr>
            <a:xfrm>
              <a:off x="9106729" y="48204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18C90982-D47E-881F-5B7A-A7AA67343C98}"/>
                </a:ext>
              </a:extLst>
            </p:cNvPr>
            <p:cNvSpPr/>
            <p:nvPr/>
          </p:nvSpPr>
          <p:spPr>
            <a:xfrm>
              <a:off x="9491125" y="4820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88977245-50D6-AB95-AED1-CA8AE86F0E44}"/>
                </a:ext>
              </a:extLst>
            </p:cNvPr>
            <p:cNvSpPr/>
            <p:nvPr/>
          </p:nvSpPr>
          <p:spPr>
            <a:xfrm>
              <a:off x="6800357" y="52048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3952ACE-ADFD-B8DD-D58B-2981270AA217}"/>
                </a:ext>
              </a:extLst>
            </p:cNvPr>
            <p:cNvSpPr/>
            <p:nvPr/>
          </p:nvSpPr>
          <p:spPr>
            <a:xfrm>
              <a:off x="7184753" y="52048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231EF50B-6EFF-BAEC-C857-DA696DF7730C}"/>
                </a:ext>
              </a:extLst>
            </p:cNvPr>
            <p:cNvSpPr/>
            <p:nvPr/>
          </p:nvSpPr>
          <p:spPr>
            <a:xfrm>
              <a:off x="7569148" y="52048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FCC007F6-BACC-041C-4B1D-80D80CF789CE}"/>
                </a:ext>
              </a:extLst>
            </p:cNvPr>
            <p:cNvSpPr/>
            <p:nvPr/>
          </p:nvSpPr>
          <p:spPr>
            <a:xfrm>
              <a:off x="7953543" y="52048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E184D037-8725-0BE8-D479-2E85878B207B}"/>
                </a:ext>
              </a:extLst>
            </p:cNvPr>
            <p:cNvSpPr/>
            <p:nvPr/>
          </p:nvSpPr>
          <p:spPr>
            <a:xfrm>
              <a:off x="8337939" y="52048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F08B82F5-682E-E636-2D2A-F545525031FA}"/>
                </a:ext>
              </a:extLst>
            </p:cNvPr>
            <p:cNvSpPr/>
            <p:nvPr/>
          </p:nvSpPr>
          <p:spPr>
            <a:xfrm>
              <a:off x="8722334" y="52048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DF80BF3C-39F7-AB23-5491-7EC3CBDD414F}"/>
                </a:ext>
              </a:extLst>
            </p:cNvPr>
            <p:cNvSpPr/>
            <p:nvPr/>
          </p:nvSpPr>
          <p:spPr>
            <a:xfrm>
              <a:off x="9106729" y="520486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C918C7F-3DFF-25DA-4164-9D1DBDD26E1B}"/>
                </a:ext>
              </a:extLst>
            </p:cNvPr>
            <p:cNvSpPr/>
            <p:nvPr/>
          </p:nvSpPr>
          <p:spPr>
            <a:xfrm>
              <a:off x="9491125" y="52048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9264044D-EAE2-F832-D9FC-9AA953850C70}"/>
                </a:ext>
              </a:extLst>
            </p:cNvPr>
            <p:cNvSpPr/>
            <p:nvPr/>
          </p:nvSpPr>
          <p:spPr>
            <a:xfrm>
              <a:off x="6800357" y="55892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C663A73-CA73-D818-D9D7-1FA6FC20E559}"/>
                </a:ext>
              </a:extLst>
            </p:cNvPr>
            <p:cNvSpPr/>
            <p:nvPr/>
          </p:nvSpPr>
          <p:spPr>
            <a:xfrm>
              <a:off x="7184753" y="55892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F59D8566-DF02-431C-37A1-CF489FC96F33}"/>
                </a:ext>
              </a:extLst>
            </p:cNvPr>
            <p:cNvSpPr/>
            <p:nvPr/>
          </p:nvSpPr>
          <p:spPr>
            <a:xfrm>
              <a:off x="7569148" y="55892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8FF1210F-FF76-DCC3-0AEB-E60B37168488}"/>
                </a:ext>
              </a:extLst>
            </p:cNvPr>
            <p:cNvSpPr/>
            <p:nvPr/>
          </p:nvSpPr>
          <p:spPr>
            <a:xfrm>
              <a:off x="7953543" y="55892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B2CD3018-43E7-3615-A331-88C9DECE5E78}"/>
                </a:ext>
              </a:extLst>
            </p:cNvPr>
            <p:cNvSpPr/>
            <p:nvPr/>
          </p:nvSpPr>
          <p:spPr>
            <a:xfrm>
              <a:off x="8337939" y="55892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B160B49D-5C72-A498-2857-4933D575016E}"/>
                </a:ext>
              </a:extLst>
            </p:cNvPr>
            <p:cNvSpPr/>
            <p:nvPr/>
          </p:nvSpPr>
          <p:spPr>
            <a:xfrm>
              <a:off x="8722334" y="55892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FB22D031-08BF-DC3C-231A-6BC9D7079EBF}"/>
                </a:ext>
              </a:extLst>
            </p:cNvPr>
            <p:cNvSpPr/>
            <p:nvPr/>
          </p:nvSpPr>
          <p:spPr>
            <a:xfrm>
              <a:off x="9106729" y="558926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DC4ECE92-F7C6-F6F9-C0C9-4741A032585D}"/>
                </a:ext>
              </a:extLst>
            </p:cNvPr>
            <p:cNvSpPr/>
            <p:nvPr/>
          </p:nvSpPr>
          <p:spPr>
            <a:xfrm>
              <a:off x="9491125" y="558926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F1E09C33-1FEB-14C0-E5AE-4D58F2F900C6}"/>
                </a:ext>
              </a:extLst>
            </p:cNvPr>
            <p:cNvSpPr/>
            <p:nvPr/>
          </p:nvSpPr>
          <p:spPr>
            <a:xfrm>
              <a:off x="6800357" y="597365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92387B34-DA80-F7CF-D6B5-118B31F29C91}"/>
                </a:ext>
              </a:extLst>
            </p:cNvPr>
            <p:cNvSpPr/>
            <p:nvPr/>
          </p:nvSpPr>
          <p:spPr>
            <a:xfrm>
              <a:off x="7184753" y="597365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20F6844-E47B-F7E1-2E2B-12D17550380A}"/>
                </a:ext>
              </a:extLst>
            </p:cNvPr>
            <p:cNvSpPr/>
            <p:nvPr/>
          </p:nvSpPr>
          <p:spPr>
            <a:xfrm>
              <a:off x="7569148" y="597365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8860FCE3-798A-AC05-C92E-D1B267D22101}"/>
                </a:ext>
              </a:extLst>
            </p:cNvPr>
            <p:cNvSpPr/>
            <p:nvPr/>
          </p:nvSpPr>
          <p:spPr>
            <a:xfrm>
              <a:off x="7953543" y="597365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198E8B23-1ABE-18ED-4A30-B6B965E51F33}"/>
                </a:ext>
              </a:extLst>
            </p:cNvPr>
            <p:cNvSpPr/>
            <p:nvPr/>
          </p:nvSpPr>
          <p:spPr>
            <a:xfrm>
              <a:off x="8337939" y="597365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C5F0EE21-B22F-E744-D92C-C6FF16BDDC7A}"/>
                </a:ext>
              </a:extLst>
            </p:cNvPr>
            <p:cNvSpPr/>
            <p:nvPr/>
          </p:nvSpPr>
          <p:spPr>
            <a:xfrm>
              <a:off x="8722334" y="597365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32A28E2A-B8EA-6E95-ED9C-C234D5270FF6}"/>
                </a:ext>
              </a:extLst>
            </p:cNvPr>
            <p:cNvSpPr/>
            <p:nvPr/>
          </p:nvSpPr>
          <p:spPr>
            <a:xfrm>
              <a:off x="9106729" y="597365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25600FC5-8BC8-E653-7C14-E97BF3182777}"/>
                </a:ext>
              </a:extLst>
            </p:cNvPr>
            <p:cNvSpPr/>
            <p:nvPr/>
          </p:nvSpPr>
          <p:spPr>
            <a:xfrm>
              <a:off x="9491125" y="597365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255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935A1D9F-587C-D320-E8D5-A7B3FA489A69}"/>
                </a:ext>
              </a:extLst>
            </p:cNvPr>
            <p:cNvSpPr/>
            <p:nvPr/>
          </p:nvSpPr>
          <p:spPr>
            <a:xfrm>
              <a:off x="6791893" y="3278330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50D0CF58-8AA6-4FDE-B321-52A6E8FF767F}"/>
                </a:ext>
              </a:extLst>
            </p:cNvPr>
            <p:cNvSpPr/>
            <p:nvPr/>
          </p:nvSpPr>
          <p:spPr>
            <a:xfrm>
              <a:off x="3725193" y="213408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982F2C04-79F3-EC0C-B634-84399575D046}"/>
                </a:ext>
              </a:extLst>
            </p:cNvPr>
            <p:cNvSpPr/>
            <p:nvPr/>
          </p:nvSpPr>
          <p:spPr>
            <a:xfrm>
              <a:off x="4109589" y="213407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3A5BFCD6-B03C-FC82-D828-820966B3D95C}"/>
                </a:ext>
              </a:extLst>
            </p:cNvPr>
            <p:cNvSpPr/>
            <p:nvPr/>
          </p:nvSpPr>
          <p:spPr>
            <a:xfrm>
              <a:off x="4493984" y="213408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8CEC5A94-8185-34A4-B8E1-7D807A9E0301}"/>
                </a:ext>
              </a:extLst>
            </p:cNvPr>
            <p:cNvSpPr/>
            <p:nvPr/>
          </p:nvSpPr>
          <p:spPr>
            <a:xfrm>
              <a:off x="4878379" y="213407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FDCF656E-0C4B-EF9C-DBA3-CBCF768B3045}"/>
                </a:ext>
              </a:extLst>
            </p:cNvPr>
            <p:cNvSpPr/>
            <p:nvPr/>
          </p:nvSpPr>
          <p:spPr>
            <a:xfrm>
              <a:off x="5262775" y="213408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ECF3542F-199A-2E63-47F5-B7DA62424F09}"/>
                </a:ext>
              </a:extLst>
            </p:cNvPr>
            <p:cNvSpPr/>
            <p:nvPr/>
          </p:nvSpPr>
          <p:spPr>
            <a:xfrm>
              <a:off x="5647170" y="213407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BD3A4BE9-47EC-63BD-3003-BD688D1CB894}"/>
                </a:ext>
              </a:extLst>
            </p:cNvPr>
            <p:cNvSpPr/>
            <p:nvPr/>
          </p:nvSpPr>
          <p:spPr>
            <a:xfrm>
              <a:off x="6031565" y="213408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1F748F8B-DD66-B01C-F214-1E3D1E04C6B1}"/>
                </a:ext>
              </a:extLst>
            </p:cNvPr>
            <p:cNvSpPr/>
            <p:nvPr/>
          </p:nvSpPr>
          <p:spPr>
            <a:xfrm>
              <a:off x="6415961" y="213407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7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0F10CDA0-BAD6-F6D6-B4D3-878888123BB8}"/>
                </a:ext>
              </a:extLst>
            </p:cNvPr>
            <p:cNvSpPr/>
            <p:nvPr/>
          </p:nvSpPr>
          <p:spPr>
            <a:xfrm>
              <a:off x="3725193" y="5978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87E22986-51F2-6FD3-EDAE-572250802872}"/>
                </a:ext>
              </a:extLst>
            </p:cNvPr>
            <p:cNvSpPr/>
            <p:nvPr/>
          </p:nvSpPr>
          <p:spPr>
            <a:xfrm>
              <a:off x="4109589" y="5978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17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DB477CE5-2A1F-8842-CE81-BD878BCE9C72}"/>
                </a:ext>
              </a:extLst>
            </p:cNvPr>
            <p:cNvSpPr/>
            <p:nvPr/>
          </p:nvSpPr>
          <p:spPr>
            <a:xfrm>
              <a:off x="4493984" y="5978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C4A108EB-3804-4D13-2D38-4DF6A025CC3D}"/>
                </a:ext>
              </a:extLst>
            </p:cNvPr>
            <p:cNvSpPr/>
            <p:nvPr/>
          </p:nvSpPr>
          <p:spPr>
            <a:xfrm>
              <a:off x="4878379" y="5978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19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F59ACBCF-EE61-0B62-F3AE-05A59BC2259C}"/>
                </a:ext>
              </a:extLst>
            </p:cNvPr>
            <p:cNvSpPr/>
            <p:nvPr/>
          </p:nvSpPr>
          <p:spPr>
            <a:xfrm>
              <a:off x="5262775" y="5978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F9142EF4-7446-2761-69DC-5AE2B3C2EA54}"/>
                </a:ext>
              </a:extLst>
            </p:cNvPr>
            <p:cNvSpPr/>
            <p:nvPr/>
          </p:nvSpPr>
          <p:spPr>
            <a:xfrm>
              <a:off x="5647170" y="5978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E02790C8-2BEE-8E6E-D52E-DB9DEDD66875}"/>
                </a:ext>
              </a:extLst>
            </p:cNvPr>
            <p:cNvSpPr/>
            <p:nvPr/>
          </p:nvSpPr>
          <p:spPr>
            <a:xfrm>
              <a:off x="6031565" y="5978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95330974-3AF1-7D2C-79CF-7EDB9FDC1F74}"/>
                </a:ext>
              </a:extLst>
            </p:cNvPr>
            <p:cNvSpPr/>
            <p:nvPr/>
          </p:nvSpPr>
          <p:spPr>
            <a:xfrm>
              <a:off x="6415961" y="5978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979129D9-5DE1-49B6-9C33-A517A2D993EE}"/>
                </a:ext>
              </a:extLst>
            </p:cNvPr>
            <p:cNvSpPr/>
            <p:nvPr/>
          </p:nvSpPr>
          <p:spPr>
            <a:xfrm>
              <a:off x="3725193" y="9821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FE2DC947-814F-F5F0-7994-BC1BB9CA668D}"/>
                </a:ext>
              </a:extLst>
            </p:cNvPr>
            <p:cNvSpPr/>
            <p:nvPr/>
          </p:nvSpPr>
          <p:spPr>
            <a:xfrm>
              <a:off x="4109589" y="9821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913A787-89D4-40E8-873B-65AAE1458AB9}"/>
                </a:ext>
              </a:extLst>
            </p:cNvPr>
            <p:cNvSpPr/>
            <p:nvPr/>
          </p:nvSpPr>
          <p:spPr>
            <a:xfrm>
              <a:off x="4493984" y="9821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99D94E44-8999-8E31-1CB2-B5D79131FF0A}"/>
                </a:ext>
              </a:extLst>
            </p:cNvPr>
            <p:cNvSpPr/>
            <p:nvPr/>
          </p:nvSpPr>
          <p:spPr>
            <a:xfrm>
              <a:off x="4878379" y="9821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FFB902BD-094B-371C-791E-26A826995456}"/>
                </a:ext>
              </a:extLst>
            </p:cNvPr>
            <p:cNvSpPr/>
            <p:nvPr/>
          </p:nvSpPr>
          <p:spPr>
            <a:xfrm>
              <a:off x="5262775" y="9821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E9D9705F-D941-1034-F29D-71F050F5C659}"/>
                </a:ext>
              </a:extLst>
            </p:cNvPr>
            <p:cNvSpPr/>
            <p:nvPr/>
          </p:nvSpPr>
          <p:spPr>
            <a:xfrm>
              <a:off x="5647170" y="9821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932980BC-2BD4-28F7-B314-4EADF49ACECD}"/>
                </a:ext>
              </a:extLst>
            </p:cNvPr>
            <p:cNvSpPr/>
            <p:nvPr/>
          </p:nvSpPr>
          <p:spPr>
            <a:xfrm>
              <a:off x="6031565" y="9821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6874E969-8A2D-8B8F-2767-C02E0FB28424}"/>
                </a:ext>
              </a:extLst>
            </p:cNvPr>
            <p:cNvSpPr/>
            <p:nvPr/>
          </p:nvSpPr>
          <p:spPr>
            <a:xfrm>
              <a:off x="6415961" y="9821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2E68928A-8B55-7A30-A78C-0B4F13E06520}"/>
                </a:ext>
              </a:extLst>
            </p:cNvPr>
            <p:cNvSpPr/>
            <p:nvPr/>
          </p:nvSpPr>
          <p:spPr>
            <a:xfrm>
              <a:off x="3725193" y="136659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48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BDE7BDAB-1F8F-A7FB-90AA-DB66C53D43A9}"/>
                </a:ext>
              </a:extLst>
            </p:cNvPr>
            <p:cNvSpPr/>
            <p:nvPr/>
          </p:nvSpPr>
          <p:spPr>
            <a:xfrm>
              <a:off x="4109589" y="13665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3FD0B3C2-1E7E-AF8D-64E5-F15212859300}"/>
                </a:ext>
              </a:extLst>
            </p:cNvPr>
            <p:cNvSpPr/>
            <p:nvPr/>
          </p:nvSpPr>
          <p:spPr>
            <a:xfrm>
              <a:off x="4493984" y="136659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5F2666BB-62EE-9ABF-014B-EFB680BD97F3}"/>
                </a:ext>
              </a:extLst>
            </p:cNvPr>
            <p:cNvSpPr/>
            <p:nvPr/>
          </p:nvSpPr>
          <p:spPr>
            <a:xfrm>
              <a:off x="4878379" y="13665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E64BAAEF-5A28-11B7-EBEC-D2CD6AF553CC}"/>
                </a:ext>
              </a:extLst>
            </p:cNvPr>
            <p:cNvSpPr/>
            <p:nvPr/>
          </p:nvSpPr>
          <p:spPr>
            <a:xfrm>
              <a:off x="5262775" y="136659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A9723BC1-5BB0-8A61-6ACA-27D87244C76E}"/>
                </a:ext>
              </a:extLst>
            </p:cNvPr>
            <p:cNvSpPr/>
            <p:nvPr/>
          </p:nvSpPr>
          <p:spPr>
            <a:xfrm>
              <a:off x="5647170" y="13665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5A3A6445-FEEA-52B0-D7F5-A4671D73F3D3}"/>
                </a:ext>
              </a:extLst>
            </p:cNvPr>
            <p:cNvSpPr/>
            <p:nvPr/>
          </p:nvSpPr>
          <p:spPr>
            <a:xfrm>
              <a:off x="6031565" y="136659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453C67E0-F427-DB0E-98D1-6486A10CAE17}"/>
                </a:ext>
              </a:extLst>
            </p:cNvPr>
            <p:cNvSpPr/>
            <p:nvPr/>
          </p:nvSpPr>
          <p:spPr>
            <a:xfrm>
              <a:off x="6415961" y="13665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DA7D3D14-4093-D412-F642-56F179FF1951}"/>
                </a:ext>
              </a:extLst>
            </p:cNvPr>
            <p:cNvSpPr/>
            <p:nvPr/>
          </p:nvSpPr>
          <p:spPr>
            <a:xfrm>
              <a:off x="3725193" y="17509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64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47FB8DC7-78E5-3E8E-C270-1CA6E7C56F4F}"/>
                </a:ext>
              </a:extLst>
            </p:cNvPr>
            <p:cNvSpPr/>
            <p:nvPr/>
          </p:nvSpPr>
          <p:spPr>
            <a:xfrm>
              <a:off x="4109589" y="17509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30A5FBCD-00DC-DFAA-F17D-DD49D30F8122}"/>
                </a:ext>
              </a:extLst>
            </p:cNvPr>
            <p:cNvSpPr/>
            <p:nvPr/>
          </p:nvSpPr>
          <p:spPr>
            <a:xfrm>
              <a:off x="4493984" y="17509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63FCBD44-A74E-3297-5E62-2D4158D80555}"/>
                </a:ext>
              </a:extLst>
            </p:cNvPr>
            <p:cNvSpPr/>
            <p:nvPr/>
          </p:nvSpPr>
          <p:spPr>
            <a:xfrm>
              <a:off x="4878379" y="17509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98C9FCEA-16C4-4486-4AE4-03B48323F7BE}"/>
                </a:ext>
              </a:extLst>
            </p:cNvPr>
            <p:cNvSpPr/>
            <p:nvPr/>
          </p:nvSpPr>
          <p:spPr>
            <a:xfrm>
              <a:off x="5262775" y="17509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D34A5EBC-D93C-CDF0-17D2-AE74C1EF6225}"/>
                </a:ext>
              </a:extLst>
            </p:cNvPr>
            <p:cNvSpPr/>
            <p:nvPr/>
          </p:nvSpPr>
          <p:spPr>
            <a:xfrm>
              <a:off x="5647170" y="17509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48D0116C-E68F-5B54-77E9-5FC013B18DC9}"/>
                </a:ext>
              </a:extLst>
            </p:cNvPr>
            <p:cNvSpPr/>
            <p:nvPr/>
          </p:nvSpPr>
          <p:spPr>
            <a:xfrm>
              <a:off x="6031565" y="17509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DF9337F0-CEDE-88B0-B421-50CCB05FAA31}"/>
                </a:ext>
              </a:extLst>
            </p:cNvPr>
            <p:cNvSpPr/>
            <p:nvPr/>
          </p:nvSpPr>
          <p:spPr>
            <a:xfrm>
              <a:off x="6415961" y="17509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A58A34B8-DC3E-FCC7-CE26-4E536318CF8A}"/>
                </a:ext>
              </a:extLst>
            </p:cNvPr>
            <p:cNvSpPr/>
            <p:nvPr/>
          </p:nvSpPr>
          <p:spPr>
            <a:xfrm>
              <a:off x="3725193" y="21353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80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55F1FDDA-D3B9-5E3D-154E-B6A195E5AFBC}"/>
                </a:ext>
              </a:extLst>
            </p:cNvPr>
            <p:cNvSpPr/>
            <p:nvPr/>
          </p:nvSpPr>
          <p:spPr>
            <a:xfrm>
              <a:off x="4109589" y="21353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84B3B8C4-6805-02B0-D461-9113C6B5E21B}"/>
                </a:ext>
              </a:extLst>
            </p:cNvPr>
            <p:cNvSpPr/>
            <p:nvPr/>
          </p:nvSpPr>
          <p:spPr>
            <a:xfrm>
              <a:off x="4493984" y="21353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68EC06DC-4F7F-BCA4-73E2-B42058AA425D}"/>
                </a:ext>
              </a:extLst>
            </p:cNvPr>
            <p:cNvSpPr/>
            <p:nvPr/>
          </p:nvSpPr>
          <p:spPr>
            <a:xfrm>
              <a:off x="4878379" y="21353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2EEF992B-AC05-7C29-BBE2-6E1B6DAA9028}"/>
                </a:ext>
              </a:extLst>
            </p:cNvPr>
            <p:cNvSpPr/>
            <p:nvPr/>
          </p:nvSpPr>
          <p:spPr>
            <a:xfrm>
              <a:off x="5262775" y="21353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1EF7B874-1616-E704-A5DA-443B2F6AEDCA}"/>
                </a:ext>
              </a:extLst>
            </p:cNvPr>
            <p:cNvSpPr/>
            <p:nvPr/>
          </p:nvSpPr>
          <p:spPr>
            <a:xfrm>
              <a:off x="5647170" y="21353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4DE0EAFD-00F3-D193-2BEB-98DECFA8CC3F}"/>
                </a:ext>
              </a:extLst>
            </p:cNvPr>
            <p:cNvSpPr/>
            <p:nvPr/>
          </p:nvSpPr>
          <p:spPr>
            <a:xfrm>
              <a:off x="6031565" y="21353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31516944-1074-A54E-049E-8D11146F7356}"/>
                </a:ext>
              </a:extLst>
            </p:cNvPr>
            <p:cNvSpPr/>
            <p:nvPr/>
          </p:nvSpPr>
          <p:spPr>
            <a:xfrm>
              <a:off x="6415961" y="21353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9E7FFE53-36DD-9453-C6CE-4B42816B4539}"/>
                </a:ext>
              </a:extLst>
            </p:cNvPr>
            <p:cNvSpPr/>
            <p:nvPr/>
          </p:nvSpPr>
          <p:spPr>
            <a:xfrm>
              <a:off x="3725193" y="25197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96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6CF97F6C-E0E8-CDE2-94B5-782C8D512747}"/>
                </a:ext>
              </a:extLst>
            </p:cNvPr>
            <p:cNvSpPr/>
            <p:nvPr/>
          </p:nvSpPr>
          <p:spPr>
            <a:xfrm>
              <a:off x="4109589" y="25197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A6AB1AB6-60BE-5868-99C5-9EAC93A8E8A5}"/>
                </a:ext>
              </a:extLst>
            </p:cNvPr>
            <p:cNvSpPr/>
            <p:nvPr/>
          </p:nvSpPr>
          <p:spPr>
            <a:xfrm>
              <a:off x="4493984" y="25197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092EA99C-ADFC-079D-A8DE-5657AF9CF87F}"/>
                </a:ext>
              </a:extLst>
            </p:cNvPr>
            <p:cNvSpPr/>
            <p:nvPr/>
          </p:nvSpPr>
          <p:spPr>
            <a:xfrm>
              <a:off x="4878379" y="25197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3DF58645-7A0F-B586-630D-CEB8F3087752}"/>
                </a:ext>
              </a:extLst>
            </p:cNvPr>
            <p:cNvSpPr/>
            <p:nvPr/>
          </p:nvSpPr>
          <p:spPr>
            <a:xfrm>
              <a:off x="5262775" y="25197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B7879D71-492C-C091-E0C5-609FEA4C65EE}"/>
                </a:ext>
              </a:extLst>
            </p:cNvPr>
            <p:cNvSpPr/>
            <p:nvPr/>
          </p:nvSpPr>
          <p:spPr>
            <a:xfrm>
              <a:off x="5647170" y="25197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DE2D03FA-0B9E-A478-A527-08E1772BFBE2}"/>
                </a:ext>
              </a:extLst>
            </p:cNvPr>
            <p:cNvSpPr/>
            <p:nvPr/>
          </p:nvSpPr>
          <p:spPr>
            <a:xfrm>
              <a:off x="6031565" y="25197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066AFE8A-5BF3-71A8-29E3-0E194DE020D8}"/>
                </a:ext>
              </a:extLst>
            </p:cNvPr>
            <p:cNvSpPr/>
            <p:nvPr/>
          </p:nvSpPr>
          <p:spPr>
            <a:xfrm>
              <a:off x="6415961" y="251977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5496008E-3AC0-A8B9-2E45-53D773026D4E}"/>
                </a:ext>
              </a:extLst>
            </p:cNvPr>
            <p:cNvSpPr/>
            <p:nvPr/>
          </p:nvSpPr>
          <p:spPr>
            <a:xfrm>
              <a:off x="3725193" y="29041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112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D570EBEF-02A6-42EC-F307-9AB395BF2B5E}"/>
                </a:ext>
              </a:extLst>
            </p:cNvPr>
            <p:cNvSpPr/>
            <p:nvPr/>
          </p:nvSpPr>
          <p:spPr>
            <a:xfrm>
              <a:off x="4109589" y="29041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F2AC1EFB-C987-EDFF-A6F4-0054F3C5614C}"/>
                </a:ext>
              </a:extLst>
            </p:cNvPr>
            <p:cNvSpPr/>
            <p:nvPr/>
          </p:nvSpPr>
          <p:spPr>
            <a:xfrm>
              <a:off x="4493984" y="29041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4DBFE8C6-C908-6D52-0C48-9F197882B3A6}"/>
                </a:ext>
              </a:extLst>
            </p:cNvPr>
            <p:cNvSpPr/>
            <p:nvPr/>
          </p:nvSpPr>
          <p:spPr>
            <a:xfrm>
              <a:off x="4878379" y="29041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3" name="矩形 592">
              <a:extLst>
                <a:ext uri="{FF2B5EF4-FFF2-40B4-BE49-F238E27FC236}">
                  <a16:creationId xmlns:a16="http://schemas.microsoft.com/office/drawing/2014/main" id="{FA2DD104-130D-862C-78CE-FF565EB6A613}"/>
                </a:ext>
              </a:extLst>
            </p:cNvPr>
            <p:cNvSpPr/>
            <p:nvPr/>
          </p:nvSpPr>
          <p:spPr>
            <a:xfrm>
              <a:off x="5262775" y="29041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4" name="矩形 593">
              <a:extLst>
                <a:ext uri="{FF2B5EF4-FFF2-40B4-BE49-F238E27FC236}">
                  <a16:creationId xmlns:a16="http://schemas.microsoft.com/office/drawing/2014/main" id="{F607423E-B89B-FBE6-6B8E-AD1349940679}"/>
                </a:ext>
              </a:extLst>
            </p:cNvPr>
            <p:cNvSpPr/>
            <p:nvPr/>
          </p:nvSpPr>
          <p:spPr>
            <a:xfrm>
              <a:off x="5647170" y="29041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0C8BC67A-CC78-45C4-DDFE-9FAC945AF845}"/>
                </a:ext>
              </a:extLst>
            </p:cNvPr>
            <p:cNvSpPr/>
            <p:nvPr/>
          </p:nvSpPr>
          <p:spPr>
            <a:xfrm>
              <a:off x="6031565" y="29041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3FAB6821-253F-7FE5-047C-A58F5FB5137C}"/>
                </a:ext>
              </a:extLst>
            </p:cNvPr>
            <p:cNvSpPr/>
            <p:nvPr/>
          </p:nvSpPr>
          <p:spPr>
            <a:xfrm>
              <a:off x="6415961" y="29041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7" name="矩形 596">
              <a:extLst>
                <a:ext uri="{FF2B5EF4-FFF2-40B4-BE49-F238E27FC236}">
                  <a16:creationId xmlns:a16="http://schemas.microsoft.com/office/drawing/2014/main" id="{9920E12F-C4C6-03A4-42B7-7ABA3A4559BB}"/>
                </a:ext>
              </a:extLst>
            </p:cNvPr>
            <p:cNvSpPr/>
            <p:nvPr/>
          </p:nvSpPr>
          <p:spPr>
            <a:xfrm>
              <a:off x="3716725" y="204940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599" name="矩形 598">
              <a:extLst>
                <a:ext uri="{FF2B5EF4-FFF2-40B4-BE49-F238E27FC236}">
                  <a16:creationId xmlns:a16="http://schemas.microsoft.com/office/drawing/2014/main" id="{5D5D1C82-CC81-F182-F218-92E6CD651C38}"/>
                </a:ext>
              </a:extLst>
            </p:cNvPr>
            <p:cNvSpPr/>
            <p:nvPr/>
          </p:nvSpPr>
          <p:spPr>
            <a:xfrm>
              <a:off x="3725196" y="3286806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128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0" name="矩形 599">
              <a:extLst>
                <a:ext uri="{FF2B5EF4-FFF2-40B4-BE49-F238E27FC236}">
                  <a16:creationId xmlns:a16="http://schemas.microsoft.com/office/drawing/2014/main" id="{A199661D-5290-BD03-A874-4B76DE1906A5}"/>
                </a:ext>
              </a:extLst>
            </p:cNvPr>
            <p:cNvSpPr/>
            <p:nvPr/>
          </p:nvSpPr>
          <p:spPr>
            <a:xfrm>
              <a:off x="4109592" y="3286805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129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B5A6DE73-7D0A-D9DD-5E6C-15995102D377}"/>
                </a:ext>
              </a:extLst>
            </p:cNvPr>
            <p:cNvSpPr/>
            <p:nvPr/>
          </p:nvSpPr>
          <p:spPr>
            <a:xfrm>
              <a:off x="4493987" y="3286806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130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EDB1F5D4-5B55-0285-5F36-45F58711A3A1}"/>
                </a:ext>
              </a:extLst>
            </p:cNvPr>
            <p:cNvSpPr/>
            <p:nvPr/>
          </p:nvSpPr>
          <p:spPr>
            <a:xfrm>
              <a:off x="4878382" y="3286805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131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3" name="矩形 602">
              <a:extLst>
                <a:ext uri="{FF2B5EF4-FFF2-40B4-BE49-F238E27FC236}">
                  <a16:creationId xmlns:a16="http://schemas.microsoft.com/office/drawing/2014/main" id="{FA0B264E-86A5-5EF4-8F25-23B667A83572}"/>
                </a:ext>
              </a:extLst>
            </p:cNvPr>
            <p:cNvSpPr/>
            <p:nvPr/>
          </p:nvSpPr>
          <p:spPr>
            <a:xfrm>
              <a:off x="5262778" y="3286806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132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4" name="矩形 603">
              <a:extLst>
                <a:ext uri="{FF2B5EF4-FFF2-40B4-BE49-F238E27FC236}">
                  <a16:creationId xmlns:a16="http://schemas.microsoft.com/office/drawing/2014/main" id="{9D5F2BAA-F0AD-FD1F-1BFA-C360CBAB6575}"/>
                </a:ext>
              </a:extLst>
            </p:cNvPr>
            <p:cNvSpPr/>
            <p:nvPr/>
          </p:nvSpPr>
          <p:spPr>
            <a:xfrm>
              <a:off x="5647173" y="3286805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133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5" name="矩形 604">
              <a:extLst>
                <a:ext uri="{FF2B5EF4-FFF2-40B4-BE49-F238E27FC236}">
                  <a16:creationId xmlns:a16="http://schemas.microsoft.com/office/drawing/2014/main" id="{51F51E3E-368E-7468-338C-B94AE527B3EA}"/>
                </a:ext>
              </a:extLst>
            </p:cNvPr>
            <p:cNvSpPr/>
            <p:nvPr/>
          </p:nvSpPr>
          <p:spPr>
            <a:xfrm>
              <a:off x="6031568" y="3286806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134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6" name="矩形 605">
              <a:extLst>
                <a:ext uri="{FF2B5EF4-FFF2-40B4-BE49-F238E27FC236}">
                  <a16:creationId xmlns:a16="http://schemas.microsoft.com/office/drawing/2014/main" id="{05B0B14F-8004-8FE8-EFB6-5D18BCBA3370}"/>
                </a:ext>
              </a:extLst>
            </p:cNvPr>
            <p:cNvSpPr/>
            <p:nvPr/>
          </p:nvSpPr>
          <p:spPr>
            <a:xfrm>
              <a:off x="6415964" y="3286805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135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7" name="矩形 606">
              <a:extLst>
                <a:ext uri="{FF2B5EF4-FFF2-40B4-BE49-F238E27FC236}">
                  <a16:creationId xmlns:a16="http://schemas.microsoft.com/office/drawing/2014/main" id="{D7E5D20C-C916-06B6-83DC-F9D1346B5ABB}"/>
                </a:ext>
              </a:extLst>
            </p:cNvPr>
            <p:cNvSpPr/>
            <p:nvPr/>
          </p:nvSpPr>
          <p:spPr>
            <a:xfrm>
              <a:off x="3725196" y="36712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143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8" name="矩形 607">
              <a:extLst>
                <a:ext uri="{FF2B5EF4-FFF2-40B4-BE49-F238E27FC236}">
                  <a16:creationId xmlns:a16="http://schemas.microsoft.com/office/drawing/2014/main" id="{AC867216-DC77-506B-287C-40BCE2299737}"/>
                </a:ext>
              </a:extLst>
            </p:cNvPr>
            <p:cNvSpPr/>
            <p:nvPr/>
          </p:nvSpPr>
          <p:spPr>
            <a:xfrm>
              <a:off x="4109592" y="36712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144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9" name="矩形 608">
              <a:extLst>
                <a:ext uri="{FF2B5EF4-FFF2-40B4-BE49-F238E27FC236}">
                  <a16:creationId xmlns:a16="http://schemas.microsoft.com/office/drawing/2014/main" id="{D603DFAC-CC97-5977-2533-AAADBE73444B}"/>
                </a:ext>
              </a:extLst>
            </p:cNvPr>
            <p:cNvSpPr/>
            <p:nvPr/>
          </p:nvSpPr>
          <p:spPr>
            <a:xfrm>
              <a:off x="4493987" y="36712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145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0" name="矩形 609">
              <a:extLst>
                <a:ext uri="{FF2B5EF4-FFF2-40B4-BE49-F238E27FC236}">
                  <a16:creationId xmlns:a16="http://schemas.microsoft.com/office/drawing/2014/main" id="{B21B8EFD-1A39-0109-DC7D-E072B871AB84}"/>
                </a:ext>
              </a:extLst>
            </p:cNvPr>
            <p:cNvSpPr/>
            <p:nvPr/>
          </p:nvSpPr>
          <p:spPr>
            <a:xfrm>
              <a:off x="4878382" y="36712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146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1" name="矩形 610">
              <a:extLst>
                <a:ext uri="{FF2B5EF4-FFF2-40B4-BE49-F238E27FC236}">
                  <a16:creationId xmlns:a16="http://schemas.microsoft.com/office/drawing/2014/main" id="{21870EA5-1225-6BC9-9A06-A4FEB061E310}"/>
                </a:ext>
              </a:extLst>
            </p:cNvPr>
            <p:cNvSpPr/>
            <p:nvPr/>
          </p:nvSpPr>
          <p:spPr>
            <a:xfrm>
              <a:off x="5262778" y="36712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147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AC580744-AF4B-87BF-DAE5-27D185A6163F}"/>
                </a:ext>
              </a:extLst>
            </p:cNvPr>
            <p:cNvSpPr/>
            <p:nvPr/>
          </p:nvSpPr>
          <p:spPr>
            <a:xfrm>
              <a:off x="5647173" y="36712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148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3" name="矩形 612">
              <a:extLst>
                <a:ext uri="{FF2B5EF4-FFF2-40B4-BE49-F238E27FC236}">
                  <a16:creationId xmlns:a16="http://schemas.microsoft.com/office/drawing/2014/main" id="{D3536C1A-ED4B-977A-8234-C163ED7DF806}"/>
                </a:ext>
              </a:extLst>
            </p:cNvPr>
            <p:cNvSpPr/>
            <p:nvPr/>
          </p:nvSpPr>
          <p:spPr>
            <a:xfrm>
              <a:off x="6031568" y="36712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149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6500D211-2821-3B7E-2AE4-3DF7B4753921}"/>
                </a:ext>
              </a:extLst>
            </p:cNvPr>
            <p:cNvSpPr/>
            <p:nvPr/>
          </p:nvSpPr>
          <p:spPr>
            <a:xfrm>
              <a:off x="6415964" y="36712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150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5" name="矩形 614">
              <a:extLst>
                <a:ext uri="{FF2B5EF4-FFF2-40B4-BE49-F238E27FC236}">
                  <a16:creationId xmlns:a16="http://schemas.microsoft.com/office/drawing/2014/main" id="{6499388A-57E0-3FC4-B9B0-4DE26E22E48A}"/>
                </a:ext>
              </a:extLst>
            </p:cNvPr>
            <p:cNvSpPr/>
            <p:nvPr/>
          </p:nvSpPr>
          <p:spPr>
            <a:xfrm>
              <a:off x="3725196" y="40555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A2DC9E0E-AA6F-6C66-D82C-B24BC75D88AE}"/>
                </a:ext>
              </a:extLst>
            </p:cNvPr>
            <p:cNvSpPr/>
            <p:nvPr/>
          </p:nvSpPr>
          <p:spPr>
            <a:xfrm>
              <a:off x="4109592" y="4055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F07764D6-C0EB-DBAB-F32B-3B6E98D4438E}"/>
                </a:ext>
              </a:extLst>
            </p:cNvPr>
            <p:cNvSpPr/>
            <p:nvPr/>
          </p:nvSpPr>
          <p:spPr>
            <a:xfrm>
              <a:off x="4493987" y="40555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3997AD6A-05BF-0FB4-C0A7-82DFB81297A5}"/>
                </a:ext>
              </a:extLst>
            </p:cNvPr>
            <p:cNvSpPr/>
            <p:nvPr/>
          </p:nvSpPr>
          <p:spPr>
            <a:xfrm>
              <a:off x="4878382" y="4055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963792A7-E8E5-F7F9-03EE-79850B8A4EA4}"/>
                </a:ext>
              </a:extLst>
            </p:cNvPr>
            <p:cNvSpPr/>
            <p:nvPr/>
          </p:nvSpPr>
          <p:spPr>
            <a:xfrm>
              <a:off x="5262778" y="40555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0" name="矩形 619">
              <a:extLst>
                <a:ext uri="{FF2B5EF4-FFF2-40B4-BE49-F238E27FC236}">
                  <a16:creationId xmlns:a16="http://schemas.microsoft.com/office/drawing/2014/main" id="{2D5F15E1-9BE5-F2BF-DABF-9F74D108CFC3}"/>
                </a:ext>
              </a:extLst>
            </p:cNvPr>
            <p:cNvSpPr/>
            <p:nvPr/>
          </p:nvSpPr>
          <p:spPr>
            <a:xfrm>
              <a:off x="5647173" y="4055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1" name="矩形 620">
              <a:extLst>
                <a:ext uri="{FF2B5EF4-FFF2-40B4-BE49-F238E27FC236}">
                  <a16:creationId xmlns:a16="http://schemas.microsoft.com/office/drawing/2014/main" id="{DF16E1DD-C418-2048-62FF-CDFEFFD64B2A}"/>
                </a:ext>
              </a:extLst>
            </p:cNvPr>
            <p:cNvSpPr/>
            <p:nvPr/>
          </p:nvSpPr>
          <p:spPr>
            <a:xfrm>
              <a:off x="6031568" y="40555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2" name="矩形 621">
              <a:extLst>
                <a:ext uri="{FF2B5EF4-FFF2-40B4-BE49-F238E27FC236}">
                  <a16:creationId xmlns:a16="http://schemas.microsoft.com/office/drawing/2014/main" id="{8103E6A5-1847-BD78-0A1F-1BA4FB12E3AA}"/>
                </a:ext>
              </a:extLst>
            </p:cNvPr>
            <p:cNvSpPr/>
            <p:nvPr/>
          </p:nvSpPr>
          <p:spPr>
            <a:xfrm>
              <a:off x="6415964" y="4055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3" name="矩形 622">
              <a:extLst>
                <a:ext uri="{FF2B5EF4-FFF2-40B4-BE49-F238E27FC236}">
                  <a16:creationId xmlns:a16="http://schemas.microsoft.com/office/drawing/2014/main" id="{C7860D17-DA47-EEB1-4FE7-9A67DAC86E22}"/>
                </a:ext>
              </a:extLst>
            </p:cNvPr>
            <p:cNvSpPr/>
            <p:nvPr/>
          </p:nvSpPr>
          <p:spPr>
            <a:xfrm>
              <a:off x="3725196" y="44399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4" name="矩形 623">
              <a:extLst>
                <a:ext uri="{FF2B5EF4-FFF2-40B4-BE49-F238E27FC236}">
                  <a16:creationId xmlns:a16="http://schemas.microsoft.com/office/drawing/2014/main" id="{3BC719CE-F544-C2F6-F3C8-6E3C1F6518E8}"/>
                </a:ext>
              </a:extLst>
            </p:cNvPr>
            <p:cNvSpPr/>
            <p:nvPr/>
          </p:nvSpPr>
          <p:spPr>
            <a:xfrm>
              <a:off x="4109592" y="4439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5" name="矩形 624">
              <a:extLst>
                <a:ext uri="{FF2B5EF4-FFF2-40B4-BE49-F238E27FC236}">
                  <a16:creationId xmlns:a16="http://schemas.microsoft.com/office/drawing/2014/main" id="{51550876-C54C-930D-86EB-47F0583C64FD}"/>
                </a:ext>
              </a:extLst>
            </p:cNvPr>
            <p:cNvSpPr/>
            <p:nvPr/>
          </p:nvSpPr>
          <p:spPr>
            <a:xfrm>
              <a:off x="4493987" y="44399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6" name="矩形 625">
              <a:extLst>
                <a:ext uri="{FF2B5EF4-FFF2-40B4-BE49-F238E27FC236}">
                  <a16:creationId xmlns:a16="http://schemas.microsoft.com/office/drawing/2014/main" id="{4DF2D2A2-7772-FB01-3379-8C0260CD6107}"/>
                </a:ext>
              </a:extLst>
            </p:cNvPr>
            <p:cNvSpPr/>
            <p:nvPr/>
          </p:nvSpPr>
          <p:spPr>
            <a:xfrm>
              <a:off x="4878382" y="4439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7" name="矩形 626">
              <a:extLst>
                <a:ext uri="{FF2B5EF4-FFF2-40B4-BE49-F238E27FC236}">
                  <a16:creationId xmlns:a16="http://schemas.microsoft.com/office/drawing/2014/main" id="{66EFB6B3-21E1-41EA-FE76-2553867B2F20}"/>
                </a:ext>
              </a:extLst>
            </p:cNvPr>
            <p:cNvSpPr/>
            <p:nvPr/>
          </p:nvSpPr>
          <p:spPr>
            <a:xfrm>
              <a:off x="5262778" y="44399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77CE68E8-2490-1FD9-1D4A-B9C87112F007}"/>
                </a:ext>
              </a:extLst>
            </p:cNvPr>
            <p:cNvSpPr/>
            <p:nvPr/>
          </p:nvSpPr>
          <p:spPr>
            <a:xfrm>
              <a:off x="5647173" y="4439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88CE2460-9B11-F2B6-DEC2-8441BE7C0B9F}"/>
                </a:ext>
              </a:extLst>
            </p:cNvPr>
            <p:cNvSpPr/>
            <p:nvPr/>
          </p:nvSpPr>
          <p:spPr>
            <a:xfrm>
              <a:off x="6031568" y="44399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0" name="矩形 629">
              <a:extLst>
                <a:ext uri="{FF2B5EF4-FFF2-40B4-BE49-F238E27FC236}">
                  <a16:creationId xmlns:a16="http://schemas.microsoft.com/office/drawing/2014/main" id="{F3FA94CF-2B7D-0FA7-1F55-CE2BE1D725EE}"/>
                </a:ext>
              </a:extLst>
            </p:cNvPr>
            <p:cNvSpPr/>
            <p:nvPr/>
          </p:nvSpPr>
          <p:spPr>
            <a:xfrm>
              <a:off x="6415964" y="4439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2930578C-0115-4DCF-A5AF-8EAD48C55544}"/>
                </a:ext>
              </a:extLst>
            </p:cNvPr>
            <p:cNvSpPr/>
            <p:nvPr/>
          </p:nvSpPr>
          <p:spPr>
            <a:xfrm>
              <a:off x="3725196" y="48243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2" name="矩形 631">
              <a:extLst>
                <a:ext uri="{FF2B5EF4-FFF2-40B4-BE49-F238E27FC236}">
                  <a16:creationId xmlns:a16="http://schemas.microsoft.com/office/drawing/2014/main" id="{31D0BCC1-9070-0254-8BD3-D7A21489B3AF}"/>
                </a:ext>
              </a:extLst>
            </p:cNvPr>
            <p:cNvSpPr/>
            <p:nvPr/>
          </p:nvSpPr>
          <p:spPr>
            <a:xfrm>
              <a:off x="4109592" y="48243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0D0E453F-12D1-F87B-851D-8E8BD8E5EE2A}"/>
                </a:ext>
              </a:extLst>
            </p:cNvPr>
            <p:cNvSpPr/>
            <p:nvPr/>
          </p:nvSpPr>
          <p:spPr>
            <a:xfrm>
              <a:off x="4493987" y="48243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4" name="矩形 633">
              <a:extLst>
                <a:ext uri="{FF2B5EF4-FFF2-40B4-BE49-F238E27FC236}">
                  <a16:creationId xmlns:a16="http://schemas.microsoft.com/office/drawing/2014/main" id="{6AA20DD1-5AE2-9D06-94B0-AEC6C30FF09E}"/>
                </a:ext>
              </a:extLst>
            </p:cNvPr>
            <p:cNvSpPr/>
            <p:nvPr/>
          </p:nvSpPr>
          <p:spPr>
            <a:xfrm>
              <a:off x="4878382" y="48243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5" name="矩形 634">
              <a:extLst>
                <a:ext uri="{FF2B5EF4-FFF2-40B4-BE49-F238E27FC236}">
                  <a16:creationId xmlns:a16="http://schemas.microsoft.com/office/drawing/2014/main" id="{D6671DA6-6041-8057-6DDC-354B7B84D1C9}"/>
                </a:ext>
              </a:extLst>
            </p:cNvPr>
            <p:cNvSpPr/>
            <p:nvPr/>
          </p:nvSpPr>
          <p:spPr>
            <a:xfrm>
              <a:off x="5262778" y="48243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6" name="矩形 635">
              <a:extLst>
                <a:ext uri="{FF2B5EF4-FFF2-40B4-BE49-F238E27FC236}">
                  <a16:creationId xmlns:a16="http://schemas.microsoft.com/office/drawing/2014/main" id="{7F9D9A41-CA6F-4F65-11EB-D7977FF18C17}"/>
                </a:ext>
              </a:extLst>
            </p:cNvPr>
            <p:cNvSpPr/>
            <p:nvPr/>
          </p:nvSpPr>
          <p:spPr>
            <a:xfrm>
              <a:off x="5647173" y="48243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22965ED3-5DE8-4974-4F33-C365960FB787}"/>
                </a:ext>
              </a:extLst>
            </p:cNvPr>
            <p:cNvSpPr/>
            <p:nvPr/>
          </p:nvSpPr>
          <p:spPr>
            <a:xfrm>
              <a:off x="6031568" y="48243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723D5306-65F2-1532-D946-B4AD7765773D}"/>
                </a:ext>
              </a:extLst>
            </p:cNvPr>
            <p:cNvSpPr/>
            <p:nvPr/>
          </p:nvSpPr>
          <p:spPr>
            <a:xfrm>
              <a:off x="6415964" y="48243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A9CE6D8E-BC5D-C1B4-7278-2472F9B28B42}"/>
                </a:ext>
              </a:extLst>
            </p:cNvPr>
            <p:cNvSpPr/>
            <p:nvPr/>
          </p:nvSpPr>
          <p:spPr>
            <a:xfrm>
              <a:off x="3725196" y="52087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3FB14615-EEF3-1C47-FCD4-7C63AF0CFD53}"/>
                </a:ext>
              </a:extLst>
            </p:cNvPr>
            <p:cNvSpPr/>
            <p:nvPr/>
          </p:nvSpPr>
          <p:spPr>
            <a:xfrm>
              <a:off x="4109592" y="52087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8D33E6FD-A795-7FFB-E702-41FF2D2179FA}"/>
                </a:ext>
              </a:extLst>
            </p:cNvPr>
            <p:cNvSpPr/>
            <p:nvPr/>
          </p:nvSpPr>
          <p:spPr>
            <a:xfrm>
              <a:off x="4493987" y="52087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3DD9704B-E80D-E07E-F736-06262087FDDB}"/>
                </a:ext>
              </a:extLst>
            </p:cNvPr>
            <p:cNvSpPr/>
            <p:nvPr/>
          </p:nvSpPr>
          <p:spPr>
            <a:xfrm>
              <a:off x="4878382" y="52087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97FD2B76-776C-EF0D-0199-64CD1EFC8334}"/>
                </a:ext>
              </a:extLst>
            </p:cNvPr>
            <p:cNvSpPr/>
            <p:nvPr/>
          </p:nvSpPr>
          <p:spPr>
            <a:xfrm>
              <a:off x="5262778" y="52087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CCF376D6-4CD3-FD83-3F0C-37A967CE697E}"/>
                </a:ext>
              </a:extLst>
            </p:cNvPr>
            <p:cNvSpPr/>
            <p:nvPr/>
          </p:nvSpPr>
          <p:spPr>
            <a:xfrm>
              <a:off x="5647173" y="52087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5" name="矩形 644">
              <a:extLst>
                <a:ext uri="{FF2B5EF4-FFF2-40B4-BE49-F238E27FC236}">
                  <a16:creationId xmlns:a16="http://schemas.microsoft.com/office/drawing/2014/main" id="{9C18E74A-A613-6C6B-6D69-3462D30A5DB2}"/>
                </a:ext>
              </a:extLst>
            </p:cNvPr>
            <p:cNvSpPr/>
            <p:nvPr/>
          </p:nvSpPr>
          <p:spPr>
            <a:xfrm>
              <a:off x="6031568" y="52087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6" name="矩形 645">
              <a:extLst>
                <a:ext uri="{FF2B5EF4-FFF2-40B4-BE49-F238E27FC236}">
                  <a16:creationId xmlns:a16="http://schemas.microsoft.com/office/drawing/2014/main" id="{762BE152-7376-90DF-F337-7DF30BA7726C}"/>
                </a:ext>
              </a:extLst>
            </p:cNvPr>
            <p:cNvSpPr/>
            <p:nvPr/>
          </p:nvSpPr>
          <p:spPr>
            <a:xfrm>
              <a:off x="6415964" y="52087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7" name="矩形 646">
              <a:extLst>
                <a:ext uri="{FF2B5EF4-FFF2-40B4-BE49-F238E27FC236}">
                  <a16:creationId xmlns:a16="http://schemas.microsoft.com/office/drawing/2014/main" id="{7DB12F5B-F679-ACB5-43F6-84A3D58EA724}"/>
                </a:ext>
              </a:extLst>
            </p:cNvPr>
            <p:cNvSpPr/>
            <p:nvPr/>
          </p:nvSpPr>
          <p:spPr>
            <a:xfrm>
              <a:off x="3725196" y="55931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8" name="矩形 647">
              <a:extLst>
                <a:ext uri="{FF2B5EF4-FFF2-40B4-BE49-F238E27FC236}">
                  <a16:creationId xmlns:a16="http://schemas.microsoft.com/office/drawing/2014/main" id="{4BE20197-892E-358B-FFFC-0C1189ECE878}"/>
                </a:ext>
              </a:extLst>
            </p:cNvPr>
            <p:cNvSpPr/>
            <p:nvPr/>
          </p:nvSpPr>
          <p:spPr>
            <a:xfrm>
              <a:off x="4109592" y="55931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26C989B5-8CBA-9876-7EED-9234D5F8FCDD}"/>
                </a:ext>
              </a:extLst>
            </p:cNvPr>
            <p:cNvSpPr/>
            <p:nvPr/>
          </p:nvSpPr>
          <p:spPr>
            <a:xfrm>
              <a:off x="4493987" y="55931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0" name="矩形 649">
              <a:extLst>
                <a:ext uri="{FF2B5EF4-FFF2-40B4-BE49-F238E27FC236}">
                  <a16:creationId xmlns:a16="http://schemas.microsoft.com/office/drawing/2014/main" id="{A1D04532-BACF-4547-25CB-CA1192EFE224}"/>
                </a:ext>
              </a:extLst>
            </p:cNvPr>
            <p:cNvSpPr/>
            <p:nvPr/>
          </p:nvSpPr>
          <p:spPr>
            <a:xfrm>
              <a:off x="4878382" y="55931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4093D32A-0870-AEFD-EB84-2376C5548763}"/>
                </a:ext>
              </a:extLst>
            </p:cNvPr>
            <p:cNvSpPr/>
            <p:nvPr/>
          </p:nvSpPr>
          <p:spPr>
            <a:xfrm>
              <a:off x="5262778" y="55931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2" name="矩形 651">
              <a:extLst>
                <a:ext uri="{FF2B5EF4-FFF2-40B4-BE49-F238E27FC236}">
                  <a16:creationId xmlns:a16="http://schemas.microsoft.com/office/drawing/2014/main" id="{A7BC1C83-70F9-77C4-E87C-4BE1A27AE63A}"/>
                </a:ext>
              </a:extLst>
            </p:cNvPr>
            <p:cNvSpPr/>
            <p:nvPr/>
          </p:nvSpPr>
          <p:spPr>
            <a:xfrm>
              <a:off x="5647173" y="55931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3" name="矩形 652">
              <a:extLst>
                <a:ext uri="{FF2B5EF4-FFF2-40B4-BE49-F238E27FC236}">
                  <a16:creationId xmlns:a16="http://schemas.microsoft.com/office/drawing/2014/main" id="{BC3F3D94-0A73-1397-E5E2-F7BA66A45391}"/>
                </a:ext>
              </a:extLst>
            </p:cNvPr>
            <p:cNvSpPr/>
            <p:nvPr/>
          </p:nvSpPr>
          <p:spPr>
            <a:xfrm>
              <a:off x="6031568" y="55931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4" name="矩形 653">
              <a:extLst>
                <a:ext uri="{FF2B5EF4-FFF2-40B4-BE49-F238E27FC236}">
                  <a16:creationId xmlns:a16="http://schemas.microsoft.com/office/drawing/2014/main" id="{AA4E19AE-B48C-E98E-43AA-0D78EE1C653B}"/>
                </a:ext>
              </a:extLst>
            </p:cNvPr>
            <p:cNvSpPr/>
            <p:nvPr/>
          </p:nvSpPr>
          <p:spPr>
            <a:xfrm>
              <a:off x="6415964" y="55931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5" name="矩形 654">
              <a:extLst>
                <a:ext uri="{FF2B5EF4-FFF2-40B4-BE49-F238E27FC236}">
                  <a16:creationId xmlns:a16="http://schemas.microsoft.com/office/drawing/2014/main" id="{E840690A-C8BF-5924-D977-FFD18E271950}"/>
                </a:ext>
              </a:extLst>
            </p:cNvPr>
            <p:cNvSpPr/>
            <p:nvPr/>
          </p:nvSpPr>
          <p:spPr>
            <a:xfrm>
              <a:off x="3725196" y="5977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9CEA34FD-E3A6-B383-C6B0-ECF32825DAE9}"/>
                </a:ext>
              </a:extLst>
            </p:cNvPr>
            <p:cNvSpPr/>
            <p:nvPr/>
          </p:nvSpPr>
          <p:spPr>
            <a:xfrm>
              <a:off x="4109592" y="59775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46D05F22-65F8-1CE2-068B-914A5F595BDC}"/>
                </a:ext>
              </a:extLst>
            </p:cNvPr>
            <p:cNvSpPr/>
            <p:nvPr/>
          </p:nvSpPr>
          <p:spPr>
            <a:xfrm>
              <a:off x="4493987" y="5977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54A05BA8-8E12-5A8F-CA46-466670FA00C2}"/>
                </a:ext>
              </a:extLst>
            </p:cNvPr>
            <p:cNvSpPr/>
            <p:nvPr/>
          </p:nvSpPr>
          <p:spPr>
            <a:xfrm>
              <a:off x="4878382" y="59775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5E735D26-697A-A5E1-E5BF-C004A6064EED}"/>
                </a:ext>
              </a:extLst>
            </p:cNvPr>
            <p:cNvSpPr/>
            <p:nvPr/>
          </p:nvSpPr>
          <p:spPr>
            <a:xfrm>
              <a:off x="5262778" y="5977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783B37D1-0CA2-07BD-2F45-266C2C6F6BBB}"/>
                </a:ext>
              </a:extLst>
            </p:cNvPr>
            <p:cNvSpPr/>
            <p:nvPr/>
          </p:nvSpPr>
          <p:spPr>
            <a:xfrm>
              <a:off x="5647173" y="59775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0C80E8C5-B848-888C-1B32-E9A415A1153B}"/>
                </a:ext>
              </a:extLst>
            </p:cNvPr>
            <p:cNvSpPr/>
            <p:nvPr/>
          </p:nvSpPr>
          <p:spPr>
            <a:xfrm>
              <a:off x="6031568" y="597757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18727347-80F6-742E-8762-0B958C3FA225}"/>
                </a:ext>
              </a:extLst>
            </p:cNvPr>
            <p:cNvSpPr/>
            <p:nvPr/>
          </p:nvSpPr>
          <p:spPr>
            <a:xfrm>
              <a:off x="6415964" y="59775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192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25A607F6-55D9-3F4F-C806-89D38EC6104D}"/>
                </a:ext>
              </a:extLst>
            </p:cNvPr>
            <p:cNvSpPr/>
            <p:nvPr/>
          </p:nvSpPr>
          <p:spPr>
            <a:xfrm>
              <a:off x="3716722" y="3278331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/>
            </a:p>
          </p:txBody>
        </p:sp>
        <p:cxnSp>
          <p:nvCxnSpPr>
            <p:cNvPr id="670" name="直线箭头连接符 669">
              <a:extLst>
                <a:ext uri="{FF2B5EF4-FFF2-40B4-BE49-F238E27FC236}">
                  <a16:creationId xmlns:a16="http://schemas.microsoft.com/office/drawing/2014/main" id="{740447AF-6B7C-CCC9-8D87-5B12C1CA7CC4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3725190" y="407375"/>
              <a:ext cx="3075167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线箭头连接符 671">
              <a:extLst>
                <a:ext uri="{FF2B5EF4-FFF2-40B4-BE49-F238E27FC236}">
                  <a16:creationId xmlns:a16="http://schemas.microsoft.com/office/drawing/2014/main" id="{C0CB31F4-F312-6DE5-404A-E4F1034A631D}"/>
                </a:ext>
              </a:extLst>
            </p:cNvPr>
            <p:cNvCxnSpPr>
              <a:cxnSpLocks/>
              <a:stCxn id="540" idx="3"/>
            </p:cNvCxnSpPr>
            <p:nvPr/>
          </p:nvCxnSpPr>
          <p:spPr>
            <a:xfrm flipH="1">
              <a:off x="3725187" y="405605"/>
              <a:ext cx="3075169" cy="2690764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线箭头连接符 675">
              <a:extLst>
                <a:ext uri="{FF2B5EF4-FFF2-40B4-BE49-F238E27FC236}">
                  <a16:creationId xmlns:a16="http://schemas.microsoft.com/office/drawing/2014/main" id="{D322532D-4B0F-49CD-8DA3-D428DDA6EA4C}"/>
                </a:ext>
              </a:extLst>
            </p:cNvPr>
            <p:cNvCxnSpPr>
              <a:cxnSpLocks/>
            </p:cNvCxnSpPr>
            <p:nvPr/>
          </p:nvCxnSpPr>
          <p:spPr>
            <a:xfrm>
              <a:off x="3716720" y="3092835"/>
              <a:ext cx="3092096" cy="456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59281C17-AD9C-38C2-D7F9-CA32981688E7}"/>
                </a:ext>
              </a:extLst>
            </p:cNvPr>
            <p:cNvSpPr/>
            <p:nvPr/>
          </p:nvSpPr>
          <p:spPr>
            <a:xfrm>
              <a:off x="4751546" y="1530767"/>
              <a:ext cx="1005515" cy="384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Tile</a:t>
              </a:r>
              <a:r>
                <a:rPr kumimoji="1" lang="zh-CN" altLang="en-US" sz="2400" dirty="0">
                  <a:solidFill>
                    <a:srgbClr val="00B0F0"/>
                  </a:solidFill>
                  <a:latin typeface="Bradley Hand" pitchFamily="2" charset="0"/>
                </a:rPr>
                <a:t> </a:t>
              </a:r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2400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682" name="矩形 681">
              <a:extLst>
                <a:ext uri="{FF2B5EF4-FFF2-40B4-BE49-F238E27FC236}">
                  <a16:creationId xmlns:a16="http://schemas.microsoft.com/office/drawing/2014/main" id="{C5F987EF-38CF-1D08-76F8-DB7D4A80CC1A}"/>
                </a:ext>
              </a:extLst>
            </p:cNvPr>
            <p:cNvSpPr/>
            <p:nvPr/>
          </p:nvSpPr>
          <p:spPr>
            <a:xfrm>
              <a:off x="4751546" y="4646329"/>
              <a:ext cx="1005515" cy="384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Tile</a:t>
              </a:r>
              <a:r>
                <a:rPr kumimoji="1" lang="zh-CN" altLang="en-US" sz="2400" dirty="0">
                  <a:solidFill>
                    <a:srgbClr val="00B0F0"/>
                  </a:solidFill>
                  <a:latin typeface="Bradley Hand" pitchFamily="2" charset="0"/>
                </a:rPr>
                <a:t> </a:t>
              </a:r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1</a:t>
              </a:r>
              <a:endParaRPr kumimoji="1" lang="zh-CN" altLang="en-US" sz="2400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8833A26F-516A-5023-EF38-51E105E0E97E}"/>
                </a:ext>
              </a:extLst>
            </p:cNvPr>
            <p:cNvSpPr/>
            <p:nvPr/>
          </p:nvSpPr>
          <p:spPr>
            <a:xfrm>
              <a:off x="7560677" y="1577585"/>
              <a:ext cx="1005515" cy="384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Tile</a:t>
              </a:r>
              <a:r>
                <a:rPr kumimoji="1" lang="zh-CN" altLang="en-US" sz="2400" dirty="0">
                  <a:solidFill>
                    <a:srgbClr val="00B0F0"/>
                  </a:solidFill>
                  <a:latin typeface="Bradley Hand" pitchFamily="2" charset="0"/>
                </a:rPr>
                <a:t> </a:t>
              </a:r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2</a:t>
              </a:r>
              <a:endParaRPr kumimoji="1" lang="zh-CN" altLang="en-US" sz="2400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684" name="矩形 683">
              <a:extLst>
                <a:ext uri="{FF2B5EF4-FFF2-40B4-BE49-F238E27FC236}">
                  <a16:creationId xmlns:a16="http://schemas.microsoft.com/office/drawing/2014/main" id="{EF7605F1-B9CF-887B-7801-69A9E24C0319}"/>
                </a:ext>
              </a:extLst>
            </p:cNvPr>
            <p:cNvSpPr/>
            <p:nvPr/>
          </p:nvSpPr>
          <p:spPr>
            <a:xfrm>
              <a:off x="7560677" y="4693147"/>
              <a:ext cx="1005515" cy="384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Tile</a:t>
              </a:r>
              <a:r>
                <a:rPr kumimoji="1" lang="zh-CN" altLang="en-US" sz="2400" dirty="0">
                  <a:solidFill>
                    <a:srgbClr val="00B0F0"/>
                  </a:solidFill>
                  <a:latin typeface="Bradley Hand" pitchFamily="2" charset="0"/>
                </a:rPr>
                <a:t> </a:t>
              </a:r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3</a:t>
              </a:r>
              <a:endParaRPr kumimoji="1" lang="zh-CN" altLang="en-US" sz="2400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</p:grpSp>
      <p:grpSp>
        <p:nvGrpSpPr>
          <p:cNvPr id="704" name="组合 703">
            <a:extLst>
              <a:ext uri="{FF2B5EF4-FFF2-40B4-BE49-F238E27FC236}">
                <a16:creationId xmlns:a16="http://schemas.microsoft.com/office/drawing/2014/main" id="{3F1029D3-F83A-4346-1E41-4D98DC8684B4}"/>
              </a:ext>
            </a:extLst>
          </p:cNvPr>
          <p:cNvGrpSpPr/>
          <p:nvPr/>
        </p:nvGrpSpPr>
        <p:grpSpPr>
          <a:xfrm>
            <a:off x="1076433" y="1468952"/>
            <a:ext cx="2616998" cy="2908469"/>
            <a:chOff x="640653" y="1580772"/>
            <a:chExt cx="2616998" cy="2908469"/>
          </a:xfrm>
        </p:grpSpPr>
        <p:grpSp>
          <p:nvGrpSpPr>
            <p:cNvPr id="685" name="组合 684">
              <a:extLst>
                <a:ext uri="{FF2B5EF4-FFF2-40B4-BE49-F238E27FC236}">
                  <a16:creationId xmlns:a16="http://schemas.microsoft.com/office/drawing/2014/main" id="{0F78485B-8AFF-0389-EC17-0FEFA48BCF1B}"/>
                </a:ext>
              </a:extLst>
            </p:cNvPr>
            <p:cNvGrpSpPr/>
            <p:nvPr/>
          </p:nvGrpSpPr>
          <p:grpSpPr>
            <a:xfrm>
              <a:off x="640653" y="1580772"/>
              <a:ext cx="2260577" cy="2187577"/>
              <a:chOff x="2774973" y="542925"/>
              <a:chExt cx="2260577" cy="2187577"/>
            </a:xfrm>
          </p:grpSpPr>
          <p:sp>
            <p:nvSpPr>
              <p:cNvPr id="686" name="矩形 685">
                <a:extLst>
                  <a:ext uri="{FF2B5EF4-FFF2-40B4-BE49-F238E27FC236}">
                    <a16:creationId xmlns:a16="http://schemas.microsoft.com/office/drawing/2014/main" id="{35889F19-AB24-1BB4-924F-D05A67D36DCE}"/>
                  </a:ext>
                </a:extLst>
              </p:cNvPr>
              <p:cNvSpPr/>
              <p:nvPr/>
            </p:nvSpPr>
            <p:spPr>
              <a:xfrm>
                <a:off x="3321050" y="971550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87" name="矩形 686">
                <a:extLst>
                  <a:ext uri="{FF2B5EF4-FFF2-40B4-BE49-F238E27FC236}">
                    <a16:creationId xmlns:a16="http://schemas.microsoft.com/office/drawing/2014/main" id="{222DF44D-C5B5-AA23-3DE0-85178BDA3C85}"/>
                  </a:ext>
                </a:extLst>
              </p:cNvPr>
              <p:cNvSpPr/>
              <p:nvPr/>
            </p:nvSpPr>
            <p:spPr>
              <a:xfrm>
                <a:off x="4178300" y="971550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88" name="矩形 687">
                <a:extLst>
                  <a:ext uri="{FF2B5EF4-FFF2-40B4-BE49-F238E27FC236}">
                    <a16:creationId xmlns:a16="http://schemas.microsoft.com/office/drawing/2014/main" id="{CD3FB233-28C7-1BF2-36B0-947AAFB1A082}"/>
                  </a:ext>
                </a:extLst>
              </p:cNvPr>
              <p:cNvSpPr/>
              <p:nvPr/>
            </p:nvSpPr>
            <p:spPr>
              <a:xfrm>
                <a:off x="3321050" y="1828800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sp>
            <p:nvSpPr>
              <p:cNvPr id="689" name="矩形 688">
                <a:extLst>
                  <a:ext uri="{FF2B5EF4-FFF2-40B4-BE49-F238E27FC236}">
                    <a16:creationId xmlns:a16="http://schemas.microsoft.com/office/drawing/2014/main" id="{DA6DBECA-0C96-382F-56F7-BE6400B57E94}"/>
                  </a:ext>
                </a:extLst>
              </p:cNvPr>
              <p:cNvSpPr/>
              <p:nvPr/>
            </p:nvSpPr>
            <p:spPr>
              <a:xfrm>
                <a:off x="4178300" y="1828800"/>
                <a:ext cx="857250" cy="8572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>
                  <a:solidFill>
                    <a:schemeClr val="tx1"/>
                  </a:solidFill>
                  <a:latin typeface="Bradley Hand" pitchFamily="2" charset="0"/>
                </a:endParaRPr>
              </a:p>
            </p:txBody>
          </p:sp>
          <p:cxnSp>
            <p:nvCxnSpPr>
              <p:cNvPr id="690" name="直线箭头连接符 689">
                <a:extLst>
                  <a:ext uri="{FF2B5EF4-FFF2-40B4-BE49-F238E27FC236}">
                    <a16:creationId xmlns:a16="http://schemas.microsoft.com/office/drawing/2014/main" id="{FF57B293-5C6F-F7B8-3BAD-27F5616490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75000" y="971550"/>
                <a:ext cx="0" cy="170180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1" name="文本框 690">
                <a:extLst>
                  <a:ext uri="{FF2B5EF4-FFF2-40B4-BE49-F238E27FC236}">
                    <a16:creationId xmlns:a16="http://schemas.microsoft.com/office/drawing/2014/main" id="{54F9CDCE-5606-A82C-7221-CB4A9AA04EA2}"/>
                  </a:ext>
                </a:extLst>
              </p:cNvPr>
              <p:cNvSpPr txBox="1"/>
              <p:nvPr/>
            </p:nvSpPr>
            <p:spPr>
              <a:xfrm>
                <a:off x="2774973" y="1749594"/>
                <a:ext cx="546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Bradley Hand" pitchFamily="2" charset="0"/>
                  </a:rPr>
                  <a:t>16</a:t>
                </a:r>
                <a:endParaRPr kumimoji="1" lang="zh-CN" altLang="en-US" sz="1600" dirty="0">
                  <a:latin typeface="Bradley Hand" pitchFamily="2" charset="0"/>
                </a:endParaRPr>
              </a:p>
            </p:txBody>
          </p:sp>
          <p:cxnSp>
            <p:nvCxnSpPr>
              <p:cNvPr id="692" name="直线箭头连接符 691">
                <a:extLst>
                  <a:ext uri="{FF2B5EF4-FFF2-40B4-BE49-F238E27FC236}">
                    <a16:creationId xmlns:a16="http://schemas.microsoft.com/office/drawing/2014/main" id="{4A0DC097-3577-57DB-099D-3344D216F7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21050" y="831850"/>
                <a:ext cx="17145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sm" len="lg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3" name="文本框 692">
                <a:extLst>
                  <a:ext uri="{FF2B5EF4-FFF2-40B4-BE49-F238E27FC236}">
                    <a16:creationId xmlns:a16="http://schemas.microsoft.com/office/drawing/2014/main" id="{0CDA3ACA-57C7-1E5D-E15B-28A081F5B4EE}"/>
                  </a:ext>
                </a:extLst>
              </p:cNvPr>
              <p:cNvSpPr txBox="1"/>
              <p:nvPr/>
            </p:nvSpPr>
            <p:spPr>
              <a:xfrm>
                <a:off x="3949723" y="542925"/>
                <a:ext cx="5460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600" dirty="0">
                    <a:latin typeface="Bradley Hand" pitchFamily="2" charset="0"/>
                  </a:rPr>
                  <a:t>16</a:t>
                </a:r>
                <a:endParaRPr kumimoji="1" lang="zh-CN" altLang="en-US" sz="1600" dirty="0">
                  <a:latin typeface="Bradley Hand" pitchFamily="2" charset="0"/>
                </a:endParaRPr>
              </a:p>
            </p:txBody>
          </p:sp>
          <p:cxnSp>
            <p:nvCxnSpPr>
              <p:cNvPr id="694" name="直线箭头连接符 693">
                <a:extLst>
                  <a:ext uri="{FF2B5EF4-FFF2-40B4-BE49-F238E27FC236}">
                    <a16:creationId xmlns:a16="http://schemas.microsoft.com/office/drawing/2014/main" id="{DC7DD27D-DFB6-C17C-B7DD-DBF7F3DF0A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1279" y="988484"/>
                <a:ext cx="0" cy="85725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直线箭头连接符 694">
                <a:extLst>
                  <a:ext uri="{FF2B5EF4-FFF2-40B4-BE49-F238E27FC236}">
                    <a16:creationId xmlns:a16="http://schemas.microsoft.com/office/drawing/2014/main" id="{B265891B-B71E-F36C-ED29-456449F6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3128" y="980017"/>
                <a:ext cx="0" cy="85725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6" name="矩形 695">
                    <a:extLst>
                      <a:ext uri="{FF2B5EF4-FFF2-40B4-BE49-F238E27FC236}">
                        <a16:creationId xmlns:a16="http://schemas.microsoft.com/office/drawing/2014/main" id="{4B1F5DB1-F95D-E221-BE79-91A0171C305C}"/>
                      </a:ext>
                    </a:extLst>
                  </p:cNvPr>
                  <p:cNvSpPr/>
                  <p:nvPr/>
                </p:nvSpPr>
                <p:spPr>
                  <a:xfrm>
                    <a:off x="3146403" y="929217"/>
                    <a:ext cx="857250" cy="9228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T0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T1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</p:txBody>
              </p:sp>
            </mc:Choice>
            <mc:Fallback>
              <p:sp>
                <p:nvSpPr>
                  <p:cNvPr id="696" name="矩形 695">
                    <a:extLst>
                      <a:ext uri="{FF2B5EF4-FFF2-40B4-BE49-F238E27FC236}">
                        <a16:creationId xmlns:a16="http://schemas.microsoft.com/office/drawing/2014/main" id="{4B1F5DB1-F95D-E221-BE79-91A0171C305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6403" y="929217"/>
                    <a:ext cx="857250" cy="92286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7" name="矩形 696">
                    <a:extLst>
                      <a:ext uri="{FF2B5EF4-FFF2-40B4-BE49-F238E27FC236}">
                        <a16:creationId xmlns:a16="http://schemas.microsoft.com/office/drawing/2014/main" id="{E9C17CC2-0E3D-96ED-4E6C-98DA1BD9F64B}"/>
                      </a:ext>
                    </a:extLst>
                  </p:cNvPr>
                  <p:cNvSpPr/>
                  <p:nvPr/>
                </p:nvSpPr>
                <p:spPr>
                  <a:xfrm>
                    <a:off x="3969785" y="952218"/>
                    <a:ext cx="857250" cy="9228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T8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T15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</p:txBody>
              </p:sp>
            </mc:Choice>
            <mc:Fallback>
              <p:sp>
                <p:nvSpPr>
                  <p:cNvPr id="697" name="矩形 696">
                    <a:extLst>
                      <a:ext uri="{FF2B5EF4-FFF2-40B4-BE49-F238E27FC236}">
                        <a16:creationId xmlns:a16="http://schemas.microsoft.com/office/drawing/2014/main" id="{E9C17CC2-0E3D-96ED-4E6C-98DA1BD9F6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69785" y="952218"/>
                    <a:ext cx="857250" cy="92286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8" name="直线箭头连接符 697">
                <a:extLst>
                  <a:ext uri="{FF2B5EF4-FFF2-40B4-BE49-F238E27FC236}">
                    <a16:creationId xmlns:a16="http://schemas.microsoft.com/office/drawing/2014/main" id="{3C4F22C3-708D-A5A7-87E8-9DB78266FF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1038" y="1835434"/>
                <a:ext cx="0" cy="85725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9" name="矩形 698">
                    <a:extLst>
                      <a:ext uri="{FF2B5EF4-FFF2-40B4-BE49-F238E27FC236}">
                        <a16:creationId xmlns:a16="http://schemas.microsoft.com/office/drawing/2014/main" id="{CE6D6B57-50C7-3553-BDB7-30F7C25E211B}"/>
                      </a:ext>
                    </a:extLst>
                  </p:cNvPr>
                  <p:cNvSpPr/>
                  <p:nvPr/>
                </p:nvSpPr>
                <p:spPr>
                  <a:xfrm>
                    <a:off x="3959228" y="1807635"/>
                    <a:ext cx="857250" cy="9228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T24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T31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</p:txBody>
              </p:sp>
            </mc:Choice>
            <mc:Fallback>
              <p:sp>
                <p:nvSpPr>
                  <p:cNvPr id="699" name="矩形 698">
                    <a:extLst>
                      <a:ext uri="{FF2B5EF4-FFF2-40B4-BE49-F238E27FC236}">
                        <a16:creationId xmlns:a16="http://schemas.microsoft.com/office/drawing/2014/main" id="{CE6D6B57-50C7-3553-BDB7-30F7C25E21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9228" y="1807635"/>
                    <a:ext cx="857250" cy="92286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0" name="矩形 699">
                    <a:extLst>
                      <a:ext uri="{FF2B5EF4-FFF2-40B4-BE49-F238E27FC236}">
                        <a16:creationId xmlns:a16="http://schemas.microsoft.com/office/drawing/2014/main" id="{F81EC361-F701-44DB-57AB-DAC1CAE9305E}"/>
                      </a:ext>
                    </a:extLst>
                  </p:cNvPr>
                  <p:cNvSpPr/>
                  <p:nvPr/>
                </p:nvSpPr>
                <p:spPr>
                  <a:xfrm>
                    <a:off x="3114625" y="1790135"/>
                    <a:ext cx="857250" cy="922867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T16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  <a:p>
                    <a:pPr algn="ctr"/>
                    <a:r>
                      <a:rPr kumimoji="1" lang="en-US" altLang="zh-CN" sz="14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T23</a:t>
                    </a:r>
                    <a:endParaRPr kumimoji="1" lang="zh-CN" altLang="en-US" sz="14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</p:txBody>
              </p:sp>
            </mc:Choice>
            <mc:Fallback>
              <p:sp>
                <p:nvSpPr>
                  <p:cNvPr id="700" name="矩形 699">
                    <a:extLst>
                      <a:ext uri="{FF2B5EF4-FFF2-40B4-BE49-F238E27FC236}">
                        <a16:creationId xmlns:a16="http://schemas.microsoft.com/office/drawing/2014/main" id="{F81EC361-F701-44DB-57AB-DAC1CAE9305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4625" y="1790135"/>
                    <a:ext cx="857250" cy="92286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1" name="直线箭头连接符 700">
                <a:extLst>
                  <a:ext uri="{FF2B5EF4-FFF2-40B4-BE49-F238E27FC236}">
                    <a16:creationId xmlns:a16="http://schemas.microsoft.com/office/drawing/2014/main" id="{7D99F6AB-CFFD-B2D5-A386-882C0771C1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50247" y="1841501"/>
                <a:ext cx="0" cy="857250"/>
              </a:xfrm>
              <a:prstGeom prst="straightConnector1">
                <a:avLst/>
              </a:prstGeom>
              <a:ln w="15875">
                <a:solidFill>
                  <a:srgbClr val="C00000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02" name="文本框 701">
              <a:extLst>
                <a:ext uri="{FF2B5EF4-FFF2-40B4-BE49-F238E27FC236}">
                  <a16:creationId xmlns:a16="http://schemas.microsoft.com/office/drawing/2014/main" id="{8087D6DD-44BD-D75C-53B3-7BC206486C24}"/>
                </a:ext>
              </a:extLst>
            </p:cNvPr>
            <p:cNvSpPr txBox="1"/>
            <p:nvPr/>
          </p:nvSpPr>
          <p:spPr>
            <a:xfrm>
              <a:off x="700718" y="3842910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shared</a:t>
              </a:r>
              <a:r>
                <a:rPr kumimoji="1" lang="zh-CN" altLang="en-US" dirty="0">
                  <a:latin typeface="Bradley Hand" pitchFamily="2" charset="0"/>
                </a:rPr>
                <a:t> </a:t>
              </a:r>
              <a:r>
                <a:rPr kumimoji="1" lang="en-US" altLang="zh-CN" dirty="0">
                  <a:latin typeface="Bradley Hand" pitchFamily="2" charset="0"/>
                </a:rPr>
                <a:t>memory</a:t>
              </a:r>
              <a:r>
                <a:rPr kumimoji="1" lang="zh-CN" altLang="en-US" dirty="0">
                  <a:latin typeface="Bradley Hand" pitchFamily="2" charset="0"/>
                </a:rPr>
                <a:t> 上线程读数据的数据分配方式</a:t>
              </a:r>
            </a:p>
          </p:txBody>
        </p:sp>
      </p:grpSp>
      <p:sp>
        <p:nvSpPr>
          <p:cNvPr id="705" name="文本框 704">
            <a:extLst>
              <a:ext uri="{FF2B5EF4-FFF2-40B4-BE49-F238E27FC236}">
                <a16:creationId xmlns:a16="http://schemas.microsoft.com/office/drawing/2014/main" id="{88A0AA11-FA38-9629-AB51-CABA1A082AE3}"/>
              </a:ext>
            </a:extLst>
          </p:cNvPr>
          <p:cNvSpPr txBox="1"/>
          <p:nvPr/>
        </p:nvSpPr>
        <p:spPr>
          <a:xfrm>
            <a:off x="6096660" y="6366226"/>
            <a:ext cx="331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register</a:t>
            </a:r>
            <a:r>
              <a:rPr kumimoji="1" lang="zh-CN" altLang="en-US" dirty="0">
                <a:latin typeface="Bradley Hand" pitchFamily="2" charset="0"/>
              </a:rPr>
              <a:t>上线程拥有数据的情况</a:t>
            </a:r>
          </a:p>
        </p:txBody>
      </p:sp>
      <p:sp>
        <p:nvSpPr>
          <p:cNvPr id="706" name="右箭头 705">
            <a:extLst>
              <a:ext uri="{FF2B5EF4-FFF2-40B4-BE49-F238E27FC236}">
                <a16:creationId xmlns:a16="http://schemas.microsoft.com/office/drawing/2014/main" id="{8F23BAB6-E319-6F6C-525D-2F6DC6EA76B3}"/>
              </a:ext>
            </a:extLst>
          </p:cNvPr>
          <p:cNvSpPr/>
          <p:nvPr/>
        </p:nvSpPr>
        <p:spPr>
          <a:xfrm>
            <a:off x="3615267" y="2620918"/>
            <a:ext cx="804333" cy="223980"/>
          </a:xfrm>
          <a:custGeom>
            <a:avLst/>
            <a:gdLst>
              <a:gd name="connsiteX0" fmla="*/ 0 w 804333"/>
              <a:gd name="connsiteY0" fmla="*/ 55995 h 223980"/>
              <a:gd name="connsiteX1" fmla="*/ 582277 w 804333"/>
              <a:gd name="connsiteY1" fmla="*/ 55995 h 223980"/>
              <a:gd name="connsiteX2" fmla="*/ 582277 w 804333"/>
              <a:gd name="connsiteY2" fmla="*/ 0 h 223980"/>
              <a:gd name="connsiteX3" fmla="*/ 804333 w 804333"/>
              <a:gd name="connsiteY3" fmla="*/ 111990 h 223980"/>
              <a:gd name="connsiteX4" fmla="*/ 582277 w 804333"/>
              <a:gd name="connsiteY4" fmla="*/ 223980 h 223980"/>
              <a:gd name="connsiteX5" fmla="*/ 582277 w 804333"/>
              <a:gd name="connsiteY5" fmla="*/ 167985 h 223980"/>
              <a:gd name="connsiteX6" fmla="*/ 0 w 804333"/>
              <a:gd name="connsiteY6" fmla="*/ 167985 h 223980"/>
              <a:gd name="connsiteX7" fmla="*/ 0 w 804333"/>
              <a:gd name="connsiteY7" fmla="*/ 55995 h 223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4333" h="223980" extrusionOk="0">
                <a:moveTo>
                  <a:pt x="0" y="55995"/>
                </a:moveTo>
                <a:cubicBezTo>
                  <a:pt x="271258" y="-11816"/>
                  <a:pt x="363648" y="77551"/>
                  <a:pt x="582277" y="55995"/>
                </a:cubicBezTo>
                <a:cubicBezTo>
                  <a:pt x="580739" y="40387"/>
                  <a:pt x="584760" y="14652"/>
                  <a:pt x="582277" y="0"/>
                </a:cubicBezTo>
                <a:cubicBezTo>
                  <a:pt x="664927" y="30514"/>
                  <a:pt x="701793" y="84760"/>
                  <a:pt x="804333" y="111990"/>
                </a:cubicBezTo>
                <a:cubicBezTo>
                  <a:pt x="716978" y="175909"/>
                  <a:pt x="686983" y="167457"/>
                  <a:pt x="582277" y="223980"/>
                </a:cubicBezTo>
                <a:cubicBezTo>
                  <a:pt x="576441" y="203120"/>
                  <a:pt x="587257" y="195790"/>
                  <a:pt x="582277" y="167985"/>
                </a:cubicBezTo>
                <a:cubicBezTo>
                  <a:pt x="455266" y="195803"/>
                  <a:pt x="259089" y="123801"/>
                  <a:pt x="0" y="167985"/>
                </a:cubicBezTo>
                <a:cubicBezTo>
                  <a:pt x="-5827" y="115704"/>
                  <a:pt x="4694" y="109699"/>
                  <a:pt x="0" y="55995"/>
                </a:cubicBezTo>
                <a:close/>
              </a:path>
            </a:pathLst>
          </a:custGeom>
          <a:noFill/>
          <a:ln w="28575">
            <a:solidFill>
              <a:schemeClr val="bg2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>
                      <a:gd name="adj1" fmla="val 50000"/>
                      <a:gd name="adj2" fmla="val 99141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07" name="文本框 706">
            <a:extLst>
              <a:ext uri="{FF2B5EF4-FFF2-40B4-BE49-F238E27FC236}">
                <a16:creationId xmlns:a16="http://schemas.microsoft.com/office/drawing/2014/main" id="{7E368D58-BDB9-84D9-B026-C49C6C9257CF}"/>
              </a:ext>
            </a:extLst>
          </p:cNvPr>
          <p:cNvSpPr txBox="1"/>
          <p:nvPr/>
        </p:nvSpPr>
        <p:spPr>
          <a:xfrm>
            <a:off x="3470016" y="2320511"/>
            <a:ext cx="1112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>
                <a:latin typeface="Bradley Hand" pitchFamily="2" charset="0"/>
              </a:rPr>
              <a:t>ldmatrix</a:t>
            </a:r>
            <a:endParaRPr kumimoji="1" lang="zh-CN" altLang="en-US" dirty="0"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8893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 50">
            <a:extLst>
              <a:ext uri="{FF2B5EF4-FFF2-40B4-BE49-F238E27FC236}">
                <a16:creationId xmlns:a16="http://schemas.microsoft.com/office/drawing/2014/main" id="{EE95B135-8879-BD19-E250-102ABC2B28A0}"/>
              </a:ext>
            </a:extLst>
          </p:cNvPr>
          <p:cNvGrpSpPr/>
          <p:nvPr/>
        </p:nvGrpSpPr>
        <p:grpSpPr>
          <a:xfrm>
            <a:off x="2650996" y="215376"/>
            <a:ext cx="1529113" cy="384395"/>
            <a:chOff x="1226622" y="196473"/>
            <a:chExt cx="1529113" cy="384395"/>
          </a:xfrm>
        </p:grpSpPr>
        <p:sp>
          <p:nvSpPr>
            <p:cNvPr id="664" name="矩形 663">
              <a:extLst>
                <a:ext uri="{FF2B5EF4-FFF2-40B4-BE49-F238E27FC236}">
                  <a16:creationId xmlns:a16="http://schemas.microsoft.com/office/drawing/2014/main" id="{132852E8-BF63-E549-6910-3E585A67BB93}"/>
                </a:ext>
              </a:extLst>
            </p:cNvPr>
            <p:cNvSpPr/>
            <p:nvPr/>
          </p:nvSpPr>
          <p:spPr>
            <a:xfrm>
              <a:off x="1226622" y="196473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T1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5" name="矩形 664">
              <a:extLst>
                <a:ext uri="{FF2B5EF4-FFF2-40B4-BE49-F238E27FC236}">
                  <a16:creationId xmlns:a16="http://schemas.microsoft.com/office/drawing/2014/main" id="{FD909F75-5CAF-3055-4E7A-F1108132B1C9}"/>
                </a:ext>
              </a:extLst>
            </p:cNvPr>
            <p:cNvSpPr/>
            <p:nvPr/>
          </p:nvSpPr>
          <p:spPr>
            <a:xfrm>
              <a:off x="1602550" y="196473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T2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6" name="矩形 665">
              <a:extLst>
                <a:ext uri="{FF2B5EF4-FFF2-40B4-BE49-F238E27FC236}">
                  <a16:creationId xmlns:a16="http://schemas.microsoft.com/office/drawing/2014/main" id="{0BE92F48-72ED-976E-897E-860851EB9B27}"/>
                </a:ext>
              </a:extLst>
            </p:cNvPr>
            <p:cNvSpPr/>
            <p:nvPr/>
          </p:nvSpPr>
          <p:spPr>
            <a:xfrm>
              <a:off x="1986945" y="196473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T3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7" name="矩形 666">
              <a:extLst>
                <a:ext uri="{FF2B5EF4-FFF2-40B4-BE49-F238E27FC236}">
                  <a16:creationId xmlns:a16="http://schemas.microsoft.com/office/drawing/2014/main" id="{DBFE3ED2-005F-FE42-4E00-BC01E444F53B}"/>
                </a:ext>
              </a:extLst>
            </p:cNvPr>
            <p:cNvSpPr/>
            <p:nvPr/>
          </p:nvSpPr>
          <p:spPr>
            <a:xfrm>
              <a:off x="2371340" y="196473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T4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</p:grpSp>
      <p:sp>
        <p:nvSpPr>
          <p:cNvPr id="705" name="文本框 704">
            <a:extLst>
              <a:ext uri="{FF2B5EF4-FFF2-40B4-BE49-F238E27FC236}">
                <a16:creationId xmlns:a16="http://schemas.microsoft.com/office/drawing/2014/main" id="{88A0AA11-FA38-9629-AB51-CABA1A082AE3}"/>
              </a:ext>
            </a:extLst>
          </p:cNvPr>
          <p:cNvSpPr txBox="1"/>
          <p:nvPr/>
        </p:nvSpPr>
        <p:spPr>
          <a:xfrm>
            <a:off x="4842586" y="6329984"/>
            <a:ext cx="3316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register</a:t>
            </a:r>
            <a:r>
              <a:rPr kumimoji="1" lang="zh-CN" altLang="en-US" dirty="0">
                <a:latin typeface="Bradley Hand" pitchFamily="2" charset="0"/>
              </a:rPr>
              <a:t>上线程拥有数据的情况</a:t>
            </a: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75663CE-5680-0DC9-D3B9-856A7D6D7042}"/>
              </a:ext>
            </a:extLst>
          </p:cNvPr>
          <p:cNvGrpSpPr/>
          <p:nvPr/>
        </p:nvGrpSpPr>
        <p:grpSpPr>
          <a:xfrm>
            <a:off x="3781571" y="2646649"/>
            <a:ext cx="1112393" cy="524387"/>
            <a:chOff x="3470016" y="2320511"/>
            <a:chExt cx="1112393" cy="524387"/>
          </a:xfrm>
        </p:grpSpPr>
        <p:sp>
          <p:nvSpPr>
            <p:cNvPr id="706" name="右箭头 705">
              <a:extLst>
                <a:ext uri="{FF2B5EF4-FFF2-40B4-BE49-F238E27FC236}">
                  <a16:creationId xmlns:a16="http://schemas.microsoft.com/office/drawing/2014/main" id="{8F23BAB6-E319-6F6C-525D-2F6DC6EA76B3}"/>
                </a:ext>
              </a:extLst>
            </p:cNvPr>
            <p:cNvSpPr/>
            <p:nvPr/>
          </p:nvSpPr>
          <p:spPr>
            <a:xfrm>
              <a:off x="3615267" y="2620918"/>
              <a:ext cx="804333" cy="223980"/>
            </a:xfrm>
            <a:custGeom>
              <a:avLst/>
              <a:gdLst>
                <a:gd name="connsiteX0" fmla="*/ 0 w 804333"/>
                <a:gd name="connsiteY0" fmla="*/ 55995 h 223980"/>
                <a:gd name="connsiteX1" fmla="*/ 582277 w 804333"/>
                <a:gd name="connsiteY1" fmla="*/ 55995 h 223980"/>
                <a:gd name="connsiteX2" fmla="*/ 582277 w 804333"/>
                <a:gd name="connsiteY2" fmla="*/ 0 h 223980"/>
                <a:gd name="connsiteX3" fmla="*/ 804333 w 804333"/>
                <a:gd name="connsiteY3" fmla="*/ 111990 h 223980"/>
                <a:gd name="connsiteX4" fmla="*/ 582277 w 804333"/>
                <a:gd name="connsiteY4" fmla="*/ 223980 h 223980"/>
                <a:gd name="connsiteX5" fmla="*/ 582277 w 804333"/>
                <a:gd name="connsiteY5" fmla="*/ 167985 h 223980"/>
                <a:gd name="connsiteX6" fmla="*/ 0 w 804333"/>
                <a:gd name="connsiteY6" fmla="*/ 167985 h 223980"/>
                <a:gd name="connsiteX7" fmla="*/ 0 w 804333"/>
                <a:gd name="connsiteY7" fmla="*/ 55995 h 223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333" h="223980" extrusionOk="0">
                  <a:moveTo>
                    <a:pt x="0" y="55995"/>
                  </a:moveTo>
                  <a:cubicBezTo>
                    <a:pt x="271258" y="-11816"/>
                    <a:pt x="363648" y="77551"/>
                    <a:pt x="582277" y="55995"/>
                  </a:cubicBezTo>
                  <a:cubicBezTo>
                    <a:pt x="580739" y="40387"/>
                    <a:pt x="584760" y="14652"/>
                    <a:pt x="582277" y="0"/>
                  </a:cubicBezTo>
                  <a:cubicBezTo>
                    <a:pt x="664927" y="30514"/>
                    <a:pt x="701793" y="84760"/>
                    <a:pt x="804333" y="111990"/>
                  </a:cubicBezTo>
                  <a:cubicBezTo>
                    <a:pt x="716978" y="175909"/>
                    <a:pt x="686983" y="167457"/>
                    <a:pt x="582277" y="223980"/>
                  </a:cubicBezTo>
                  <a:cubicBezTo>
                    <a:pt x="576441" y="203120"/>
                    <a:pt x="587257" y="195790"/>
                    <a:pt x="582277" y="167985"/>
                  </a:cubicBezTo>
                  <a:cubicBezTo>
                    <a:pt x="455266" y="195803"/>
                    <a:pt x="259089" y="123801"/>
                    <a:pt x="0" y="167985"/>
                  </a:cubicBezTo>
                  <a:cubicBezTo>
                    <a:pt x="-5827" y="115704"/>
                    <a:pt x="4694" y="109699"/>
                    <a:pt x="0" y="55995"/>
                  </a:cubicBezTo>
                  <a:close/>
                </a:path>
              </a:pathLst>
            </a:custGeom>
            <a:noFill/>
            <a:ln w="28575">
              <a:solidFill>
                <a:schemeClr val="bg2">
                  <a:lumMod val="50000"/>
                </a:schemeClr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ightArrow">
                      <a:avLst>
                        <a:gd name="adj1" fmla="val 50000"/>
                        <a:gd name="adj2" fmla="val 99141"/>
                      </a:avLst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07" name="文本框 706">
              <a:extLst>
                <a:ext uri="{FF2B5EF4-FFF2-40B4-BE49-F238E27FC236}">
                  <a16:creationId xmlns:a16="http://schemas.microsoft.com/office/drawing/2014/main" id="{7E368D58-BDB9-84D9-B026-C49C6C9257CF}"/>
                </a:ext>
              </a:extLst>
            </p:cNvPr>
            <p:cNvSpPr txBox="1"/>
            <p:nvPr/>
          </p:nvSpPr>
          <p:spPr>
            <a:xfrm>
              <a:off x="3470016" y="2320511"/>
              <a:ext cx="11123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 err="1">
                  <a:latin typeface="Bradley Hand" pitchFamily="2" charset="0"/>
                </a:rPr>
                <a:t>ldmatrix</a:t>
              </a:r>
              <a:endParaRPr kumimoji="1" lang="zh-CN" altLang="en-US" dirty="0">
                <a:latin typeface="Bradley Hand" pitchFamily="2" charset="0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BF52FD6-742E-038B-7109-4CE1A01B2CC2}"/>
              </a:ext>
            </a:extLst>
          </p:cNvPr>
          <p:cNvGrpSpPr/>
          <p:nvPr/>
        </p:nvGrpSpPr>
        <p:grpSpPr>
          <a:xfrm>
            <a:off x="4884921" y="133176"/>
            <a:ext cx="3078303" cy="6162317"/>
            <a:chOff x="4912943" y="338267"/>
            <a:chExt cx="3078303" cy="6162317"/>
          </a:xfrm>
        </p:grpSpPr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50D0CF58-8AA6-4FDE-B321-52A6E8FF767F}"/>
                </a:ext>
              </a:extLst>
            </p:cNvPr>
            <p:cNvSpPr/>
            <p:nvPr/>
          </p:nvSpPr>
          <p:spPr>
            <a:xfrm>
              <a:off x="4916083" y="349131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982F2C04-79F3-EC0C-B634-84399575D046}"/>
                </a:ext>
              </a:extLst>
            </p:cNvPr>
            <p:cNvSpPr/>
            <p:nvPr/>
          </p:nvSpPr>
          <p:spPr>
            <a:xfrm>
              <a:off x="5300479" y="34913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3A5BFCD6-B03C-FC82-D828-820966B3D95C}"/>
                </a:ext>
              </a:extLst>
            </p:cNvPr>
            <p:cNvSpPr/>
            <p:nvPr/>
          </p:nvSpPr>
          <p:spPr>
            <a:xfrm>
              <a:off x="5684874" y="34913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8CEC5A94-8185-34A4-B8E1-7D807A9E0301}"/>
                </a:ext>
              </a:extLst>
            </p:cNvPr>
            <p:cNvSpPr/>
            <p:nvPr/>
          </p:nvSpPr>
          <p:spPr>
            <a:xfrm>
              <a:off x="6069269" y="34913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FDCF656E-0C4B-EF9C-DBA3-CBCF768B3045}"/>
                </a:ext>
              </a:extLst>
            </p:cNvPr>
            <p:cNvSpPr/>
            <p:nvPr/>
          </p:nvSpPr>
          <p:spPr>
            <a:xfrm>
              <a:off x="6453665" y="34913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ECF3542F-199A-2E63-47F5-B7DA62424F09}"/>
                </a:ext>
              </a:extLst>
            </p:cNvPr>
            <p:cNvSpPr/>
            <p:nvPr/>
          </p:nvSpPr>
          <p:spPr>
            <a:xfrm>
              <a:off x="6838060" y="34913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BD3A4BE9-47EC-63BD-3003-BD688D1CB894}"/>
                </a:ext>
              </a:extLst>
            </p:cNvPr>
            <p:cNvSpPr/>
            <p:nvPr/>
          </p:nvSpPr>
          <p:spPr>
            <a:xfrm>
              <a:off x="7222455" y="34913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1F748F8B-DD66-B01C-F214-1E3D1E04C6B1}"/>
                </a:ext>
              </a:extLst>
            </p:cNvPr>
            <p:cNvSpPr/>
            <p:nvPr/>
          </p:nvSpPr>
          <p:spPr>
            <a:xfrm>
              <a:off x="7606851" y="34913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0F10CDA0-BAD6-F6D6-B4D3-878888123BB8}"/>
                </a:ext>
              </a:extLst>
            </p:cNvPr>
            <p:cNvSpPr/>
            <p:nvPr/>
          </p:nvSpPr>
          <p:spPr>
            <a:xfrm>
              <a:off x="4916083" y="733527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87E22986-51F2-6FD3-EDAE-572250802872}"/>
                </a:ext>
              </a:extLst>
            </p:cNvPr>
            <p:cNvSpPr/>
            <p:nvPr/>
          </p:nvSpPr>
          <p:spPr>
            <a:xfrm>
              <a:off x="5300479" y="73352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DB477CE5-2A1F-8842-CE81-BD878BCE9C72}"/>
                </a:ext>
              </a:extLst>
            </p:cNvPr>
            <p:cNvSpPr/>
            <p:nvPr/>
          </p:nvSpPr>
          <p:spPr>
            <a:xfrm>
              <a:off x="5684874" y="73352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C4A108EB-3804-4D13-2D38-4DF6A025CC3D}"/>
                </a:ext>
              </a:extLst>
            </p:cNvPr>
            <p:cNvSpPr/>
            <p:nvPr/>
          </p:nvSpPr>
          <p:spPr>
            <a:xfrm>
              <a:off x="6069269" y="73352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F59ACBCF-EE61-0B62-F3AE-05A59BC2259C}"/>
                </a:ext>
              </a:extLst>
            </p:cNvPr>
            <p:cNvSpPr/>
            <p:nvPr/>
          </p:nvSpPr>
          <p:spPr>
            <a:xfrm>
              <a:off x="6453665" y="73352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F9142EF4-7446-2761-69DC-5AE2B3C2EA54}"/>
                </a:ext>
              </a:extLst>
            </p:cNvPr>
            <p:cNvSpPr/>
            <p:nvPr/>
          </p:nvSpPr>
          <p:spPr>
            <a:xfrm>
              <a:off x="6838060" y="73352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E02790C8-2BEE-8E6E-D52E-DB9DEDD66875}"/>
                </a:ext>
              </a:extLst>
            </p:cNvPr>
            <p:cNvSpPr/>
            <p:nvPr/>
          </p:nvSpPr>
          <p:spPr>
            <a:xfrm>
              <a:off x="7222455" y="73352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95330974-3AF1-7D2C-79CF-7EDB9FDC1F74}"/>
                </a:ext>
              </a:extLst>
            </p:cNvPr>
            <p:cNvSpPr/>
            <p:nvPr/>
          </p:nvSpPr>
          <p:spPr>
            <a:xfrm>
              <a:off x="7606851" y="73352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979129D9-5DE1-49B6-9C33-A517A2D993EE}"/>
                </a:ext>
              </a:extLst>
            </p:cNvPr>
            <p:cNvSpPr/>
            <p:nvPr/>
          </p:nvSpPr>
          <p:spPr>
            <a:xfrm>
              <a:off x="4916083" y="1117922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FE2DC947-814F-F5F0-7994-BC1BB9CA668D}"/>
                </a:ext>
              </a:extLst>
            </p:cNvPr>
            <p:cNvSpPr/>
            <p:nvPr/>
          </p:nvSpPr>
          <p:spPr>
            <a:xfrm>
              <a:off x="5300479" y="11179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913A787-89D4-40E8-873B-65AAE1458AB9}"/>
                </a:ext>
              </a:extLst>
            </p:cNvPr>
            <p:cNvSpPr/>
            <p:nvPr/>
          </p:nvSpPr>
          <p:spPr>
            <a:xfrm>
              <a:off x="5684874" y="111792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99D94E44-8999-8E31-1CB2-B5D79131FF0A}"/>
                </a:ext>
              </a:extLst>
            </p:cNvPr>
            <p:cNvSpPr/>
            <p:nvPr/>
          </p:nvSpPr>
          <p:spPr>
            <a:xfrm>
              <a:off x="6069269" y="11179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FFB902BD-094B-371C-791E-26A826995456}"/>
                </a:ext>
              </a:extLst>
            </p:cNvPr>
            <p:cNvSpPr/>
            <p:nvPr/>
          </p:nvSpPr>
          <p:spPr>
            <a:xfrm>
              <a:off x="6453665" y="111792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E9D9705F-D941-1034-F29D-71F050F5C659}"/>
                </a:ext>
              </a:extLst>
            </p:cNvPr>
            <p:cNvSpPr/>
            <p:nvPr/>
          </p:nvSpPr>
          <p:spPr>
            <a:xfrm>
              <a:off x="6838060" y="11179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932980BC-2BD4-28F7-B314-4EADF49ACECD}"/>
                </a:ext>
              </a:extLst>
            </p:cNvPr>
            <p:cNvSpPr/>
            <p:nvPr/>
          </p:nvSpPr>
          <p:spPr>
            <a:xfrm>
              <a:off x="7222455" y="111792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6874E969-8A2D-8B8F-2767-C02E0FB28424}"/>
                </a:ext>
              </a:extLst>
            </p:cNvPr>
            <p:cNvSpPr/>
            <p:nvPr/>
          </p:nvSpPr>
          <p:spPr>
            <a:xfrm>
              <a:off x="7606851" y="11179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2E68928A-8B55-7A30-A78C-0B4F13E06520}"/>
                </a:ext>
              </a:extLst>
            </p:cNvPr>
            <p:cNvSpPr/>
            <p:nvPr/>
          </p:nvSpPr>
          <p:spPr>
            <a:xfrm>
              <a:off x="4916083" y="1502317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BDE7BDAB-1F8F-A7FB-90AA-DB66C53D43A9}"/>
                </a:ext>
              </a:extLst>
            </p:cNvPr>
            <p:cNvSpPr/>
            <p:nvPr/>
          </p:nvSpPr>
          <p:spPr>
            <a:xfrm>
              <a:off x="5300479" y="15023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3FD0B3C2-1E7E-AF8D-64E5-F15212859300}"/>
                </a:ext>
              </a:extLst>
            </p:cNvPr>
            <p:cNvSpPr/>
            <p:nvPr/>
          </p:nvSpPr>
          <p:spPr>
            <a:xfrm>
              <a:off x="5684874" y="15023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5F2666BB-62EE-9ABF-014B-EFB680BD97F3}"/>
                </a:ext>
              </a:extLst>
            </p:cNvPr>
            <p:cNvSpPr/>
            <p:nvPr/>
          </p:nvSpPr>
          <p:spPr>
            <a:xfrm>
              <a:off x="6069269" y="15023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E64BAAEF-5A28-11B7-EBEC-D2CD6AF553CC}"/>
                </a:ext>
              </a:extLst>
            </p:cNvPr>
            <p:cNvSpPr/>
            <p:nvPr/>
          </p:nvSpPr>
          <p:spPr>
            <a:xfrm>
              <a:off x="6453665" y="15023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A9723BC1-5BB0-8A61-6ACA-27D87244C76E}"/>
                </a:ext>
              </a:extLst>
            </p:cNvPr>
            <p:cNvSpPr/>
            <p:nvPr/>
          </p:nvSpPr>
          <p:spPr>
            <a:xfrm>
              <a:off x="6838060" y="15023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5A3A6445-FEEA-52B0-D7F5-A4671D73F3D3}"/>
                </a:ext>
              </a:extLst>
            </p:cNvPr>
            <p:cNvSpPr/>
            <p:nvPr/>
          </p:nvSpPr>
          <p:spPr>
            <a:xfrm>
              <a:off x="7222455" y="15023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453C67E0-F427-DB0E-98D1-6486A10CAE17}"/>
                </a:ext>
              </a:extLst>
            </p:cNvPr>
            <p:cNvSpPr/>
            <p:nvPr/>
          </p:nvSpPr>
          <p:spPr>
            <a:xfrm>
              <a:off x="7606851" y="15023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DA7D3D14-4093-D412-F642-56F179FF1951}"/>
                </a:ext>
              </a:extLst>
            </p:cNvPr>
            <p:cNvSpPr/>
            <p:nvPr/>
          </p:nvSpPr>
          <p:spPr>
            <a:xfrm>
              <a:off x="4916083" y="1886712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47FB8DC7-78E5-3E8E-C270-1CA6E7C56F4F}"/>
                </a:ext>
              </a:extLst>
            </p:cNvPr>
            <p:cNvSpPr/>
            <p:nvPr/>
          </p:nvSpPr>
          <p:spPr>
            <a:xfrm>
              <a:off x="5300479" y="18867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30A5FBCD-00DC-DFAA-F17D-DD49D30F8122}"/>
                </a:ext>
              </a:extLst>
            </p:cNvPr>
            <p:cNvSpPr/>
            <p:nvPr/>
          </p:nvSpPr>
          <p:spPr>
            <a:xfrm>
              <a:off x="5684874" y="18867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63FCBD44-A74E-3297-5E62-2D4158D80555}"/>
                </a:ext>
              </a:extLst>
            </p:cNvPr>
            <p:cNvSpPr/>
            <p:nvPr/>
          </p:nvSpPr>
          <p:spPr>
            <a:xfrm>
              <a:off x="6069269" y="18867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98C9FCEA-16C4-4486-4AE4-03B48323F7BE}"/>
                </a:ext>
              </a:extLst>
            </p:cNvPr>
            <p:cNvSpPr/>
            <p:nvPr/>
          </p:nvSpPr>
          <p:spPr>
            <a:xfrm>
              <a:off x="6453665" y="18867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D34A5EBC-D93C-CDF0-17D2-AE74C1EF6225}"/>
                </a:ext>
              </a:extLst>
            </p:cNvPr>
            <p:cNvSpPr/>
            <p:nvPr/>
          </p:nvSpPr>
          <p:spPr>
            <a:xfrm>
              <a:off x="6838060" y="18867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48D0116C-E68F-5B54-77E9-5FC013B18DC9}"/>
                </a:ext>
              </a:extLst>
            </p:cNvPr>
            <p:cNvSpPr/>
            <p:nvPr/>
          </p:nvSpPr>
          <p:spPr>
            <a:xfrm>
              <a:off x="7222455" y="18867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DF9337F0-CEDE-88B0-B421-50CCB05FAA31}"/>
                </a:ext>
              </a:extLst>
            </p:cNvPr>
            <p:cNvSpPr/>
            <p:nvPr/>
          </p:nvSpPr>
          <p:spPr>
            <a:xfrm>
              <a:off x="7606851" y="18867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A58A34B8-DC3E-FCC7-CE26-4E536318CF8A}"/>
                </a:ext>
              </a:extLst>
            </p:cNvPr>
            <p:cNvSpPr/>
            <p:nvPr/>
          </p:nvSpPr>
          <p:spPr>
            <a:xfrm>
              <a:off x="4916083" y="2271107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55F1FDDA-D3B9-5E3D-154E-B6A195E5AFBC}"/>
                </a:ext>
              </a:extLst>
            </p:cNvPr>
            <p:cNvSpPr/>
            <p:nvPr/>
          </p:nvSpPr>
          <p:spPr>
            <a:xfrm>
              <a:off x="5300479" y="22711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84B3B8C4-6805-02B0-D461-9113C6B5E21B}"/>
                </a:ext>
              </a:extLst>
            </p:cNvPr>
            <p:cNvSpPr/>
            <p:nvPr/>
          </p:nvSpPr>
          <p:spPr>
            <a:xfrm>
              <a:off x="5684874" y="22711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68EC06DC-4F7F-BCA4-73E2-B42058AA425D}"/>
                </a:ext>
              </a:extLst>
            </p:cNvPr>
            <p:cNvSpPr/>
            <p:nvPr/>
          </p:nvSpPr>
          <p:spPr>
            <a:xfrm>
              <a:off x="6069269" y="22711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2EEF992B-AC05-7C29-BBE2-6E1B6DAA9028}"/>
                </a:ext>
              </a:extLst>
            </p:cNvPr>
            <p:cNvSpPr/>
            <p:nvPr/>
          </p:nvSpPr>
          <p:spPr>
            <a:xfrm>
              <a:off x="6453665" y="22711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1EF7B874-1616-E704-A5DA-443B2F6AEDCA}"/>
                </a:ext>
              </a:extLst>
            </p:cNvPr>
            <p:cNvSpPr/>
            <p:nvPr/>
          </p:nvSpPr>
          <p:spPr>
            <a:xfrm>
              <a:off x="6838060" y="22711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4DE0EAFD-00F3-D193-2BEB-98DECFA8CC3F}"/>
                </a:ext>
              </a:extLst>
            </p:cNvPr>
            <p:cNvSpPr/>
            <p:nvPr/>
          </p:nvSpPr>
          <p:spPr>
            <a:xfrm>
              <a:off x="7222455" y="22711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31516944-1074-A54E-049E-8D11146F7356}"/>
                </a:ext>
              </a:extLst>
            </p:cNvPr>
            <p:cNvSpPr/>
            <p:nvPr/>
          </p:nvSpPr>
          <p:spPr>
            <a:xfrm>
              <a:off x="7606851" y="22711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9E7FFE53-36DD-9453-C6CE-4B42816B4539}"/>
                </a:ext>
              </a:extLst>
            </p:cNvPr>
            <p:cNvSpPr/>
            <p:nvPr/>
          </p:nvSpPr>
          <p:spPr>
            <a:xfrm>
              <a:off x="4916083" y="2655502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6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6CF97F6C-E0E8-CDE2-94B5-782C8D512747}"/>
                </a:ext>
              </a:extLst>
            </p:cNvPr>
            <p:cNvSpPr/>
            <p:nvPr/>
          </p:nvSpPr>
          <p:spPr>
            <a:xfrm>
              <a:off x="5300479" y="26555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A6AB1AB6-60BE-5868-99C5-9EAC93A8E8A5}"/>
                </a:ext>
              </a:extLst>
            </p:cNvPr>
            <p:cNvSpPr/>
            <p:nvPr/>
          </p:nvSpPr>
          <p:spPr>
            <a:xfrm>
              <a:off x="5684874" y="26555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092EA99C-ADFC-079D-A8DE-5657AF9CF87F}"/>
                </a:ext>
              </a:extLst>
            </p:cNvPr>
            <p:cNvSpPr/>
            <p:nvPr/>
          </p:nvSpPr>
          <p:spPr>
            <a:xfrm>
              <a:off x="6069269" y="26555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3DF58645-7A0F-B586-630D-CEB8F3087752}"/>
                </a:ext>
              </a:extLst>
            </p:cNvPr>
            <p:cNvSpPr/>
            <p:nvPr/>
          </p:nvSpPr>
          <p:spPr>
            <a:xfrm>
              <a:off x="6453665" y="26555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B7879D71-492C-C091-E0C5-609FEA4C65EE}"/>
                </a:ext>
              </a:extLst>
            </p:cNvPr>
            <p:cNvSpPr/>
            <p:nvPr/>
          </p:nvSpPr>
          <p:spPr>
            <a:xfrm>
              <a:off x="6838060" y="26555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DE2D03FA-0B9E-A478-A527-08E1772BFBE2}"/>
                </a:ext>
              </a:extLst>
            </p:cNvPr>
            <p:cNvSpPr/>
            <p:nvPr/>
          </p:nvSpPr>
          <p:spPr>
            <a:xfrm>
              <a:off x="7222455" y="26555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066AFE8A-5BF3-71A8-29E3-0E194DE020D8}"/>
                </a:ext>
              </a:extLst>
            </p:cNvPr>
            <p:cNvSpPr/>
            <p:nvPr/>
          </p:nvSpPr>
          <p:spPr>
            <a:xfrm>
              <a:off x="7606851" y="26555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5496008E-3AC0-A8B9-2E45-53D773026D4E}"/>
                </a:ext>
              </a:extLst>
            </p:cNvPr>
            <p:cNvSpPr/>
            <p:nvPr/>
          </p:nvSpPr>
          <p:spPr>
            <a:xfrm>
              <a:off x="4916083" y="3039898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7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D570EBEF-02A6-42EC-F307-9AB395BF2B5E}"/>
                </a:ext>
              </a:extLst>
            </p:cNvPr>
            <p:cNvSpPr/>
            <p:nvPr/>
          </p:nvSpPr>
          <p:spPr>
            <a:xfrm>
              <a:off x="5300479" y="30398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F2AC1EFB-C987-EDFF-A6F4-0054F3C5614C}"/>
                </a:ext>
              </a:extLst>
            </p:cNvPr>
            <p:cNvSpPr/>
            <p:nvPr/>
          </p:nvSpPr>
          <p:spPr>
            <a:xfrm>
              <a:off x="5684874" y="30398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4DBFE8C6-C908-6D52-0C48-9F197882B3A6}"/>
                </a:ext>
              </a:extLst>
            </p:cNvPr>
            <p:cNvSpPr/>
            <p:nvPr/>
          </p:nvSpPr>
          <p:spPr>
            <a:xfrm>
              <a:off x="6069269" y="30398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3" name="矩形 592">
              <a:extLst>
                <a:ext uri="{FF2B5EF4-FFF2-40B4-BE49-F238E27FC236}">
                  <a16:creationId xmlns:a16="http://schemas.microsoft.com/office/drawing/2014/main" id="{FA2DD104-130D-862C-78CE-FF565EB6A613}"/>
                </a:ext>
              </a:extLst>
            </p:cNvPr>
            <p:cNvSpPr/>
            <p:nvPr/>
          </p:nvSpPr>
          <p:spPr>
            <a:xfrm>
              <a:off x="6453665" y="30398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4" name="矩形 593">
              <a:extLst>
                <a:ext uri="{FF2B5EF4-FFF2-40B4-BE49-F238E27FC236}">
                  <a16:creationId xmlns:a16="http://schemas.microsoft.com/office/drawing/2014/main" id="{F607423E-B89B-FBE6-6B8E-AD1349940679}"/>
                </a:ext>
              </a:extLst>
            </p:cNvPr>
            <p:cNvSpPr/>
            <p:nvPr/>
          </p:nvSpPr>
          <p:spPr>
            <a:xfrm>
              <a:off x="6838060" y="30398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0C8BC67A-CC78-45C4-DDFE-9FAC945AF845}"/>
                </a:ext>
              </a:extLst>
            </p:cNvPr>
            <p:cNvSpPr/>
            <p:nvPr/>
          </p:nvSpPr>
          <p:spPr>
            <a:xfrm>
              <a:off x="7222455" y="30398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3FAB6821-253F-7FE5-047C-A58F5FB5137C}"/>
                </a:ext>
              </a:extLst>
            </p:cNvPr>
            <p:cNvSpPr/>
            <p:nvPr/>
          </p:nvSpPr>
          <p:spPr>
            <a:xfrm>
              <a:off x="7606851" y="30398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7" name="矩形 596">
              <a:extLst>
                <a:ext uri="{FF2B5EF4-FFF2-40B4-BE49-F238E27FC236}">
                  <a16:creationId xmlns:a16="http://schemas.microsoft.com/office/drawing/2014/main" id="{9920E12F-C4C6-03A4-42B7-7ABA3A4559BB}"/>
                </a:ext>
              </a:extLst>
            </p:cNvPr>
            <p:cNvSpPr/>
            <p:nvPr/>
          </p:nvSpPr>
          <p:spPr>
            <a:xfrm>
              <a:off x="4912943" y="338267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681" name="矩形 680">
              <a:extLst>
                <a:ext uri="{FF2B5EF4-FFF2-40B4-BE49-F238E27FC236}">
                  <a16:creationId xmlns:a16="http://schemas.microsoft.com/office/drawing/2014/main" id="{59281C17-AD9C-38C2-D7F9-CA32981688E7}"/>
                </a:ext>
              </a:extLst>
            </p:cNvPr>
            <p:cNvSpPr/>
            <p:nvPr/>
          </p:nvSpPr>
          <p:spPr>
            <a:xfrm>
              <a:off x="5942436" y="1666490"/>
              <a:ext cx="1005515" cy="384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Tile</a:t>
              </a:r>
              <a:r>
                <a:rPr kumimoji="1" lang="zh-CN" altLang="en-US" sz="2400" dirty="0">
                  <a:solidFill>
                    <a:srgbClr val="00B0F0"/>
                  </a:solidFill>
                  <a:latin typeface="Bradley Hand" pitchFamily="2" charset="0"/>
                </a:rPr>
                <a:t> </a:t>
              </a:r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0</a:t>
              </a:r>
              <a:endParaRPr kumimoji="1" lang="zh-CN" altLang="en-US" sz="2400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F78435-FE35-9470-1423-2CF1DF851497}"/>
                </a:ext>
              </a:extLst>
            </p:cNvPr>
            <p:cNvSpPr/>
            <p:nvPr/>
          </p:nvSpPr>
          <p:spPr>
            <a:xfrm>
              <a:off x="4916083" y="3425422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8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687B3D5-4B7D-B50C-2CD0-C62D2970A8FF}"/>
                </a:ext>
              </a:extLst>
            </p:cNvPr>
            <p:cNvSpPr/>
            <p:nvPr/>
          </p:nvSpPr>
          <p:spPr>
            <a:xfrm>
              <a:off x="5300479" y="34254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45C472-DBF5-3D51-0DE9-D73055939349}"/>
                </a:ext>
              </a:extLst>
            </p:cNvPr>
            <p:cNvSpPr/>
            <p:nvPr/>
          </p:nvSpPr>
          <p:spPr>
            <a:xfrm>
              <a:off x="5684874" y="342542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0649DC-471B-43D1-C7DD-422DA0E9D19C}"/>
                </a:ext>
              </a:extLst>
            </p:cNvPr>
            <p:cNvSpPr/>
            <p:nvPr/>
          </p:nvSpPr>
          <p:spPr>
            <a:xfrm>
              <a:off x="6069269" y="34254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5324128-C5A8-709C-4FFD-E3BEBD00106C}"/>
                </a:ext>
              </a:extLst>
            </p:cNvPr>
            <p:cNvSpPr/>
            <p:nvPr/>
          </p:nvSpPr>
          <p:spPr>
            <a:xfrm>
              <a:off x="6453665" y="342542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F56CD45-98F8-4FEA-EBD5-3DF943C3BFE7}"/>
                </a:ext>
              </a:extLst>
            </p:cNvPr>
            <p:cNvSpPr/>
            <p:nvPr/>
          </p:nvSpPr>
          <p:spPr>
            <a:xfrm>
              <a:off x="6838060" y="34254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E01802A-5FD0-C369-1090-9572D84BDA8E}"/>
                </a:ext>
              </a:extLst>
            </p:cNvPr>
            <p:cNvSpPr/>
            <p:nvPr/>
          </p:nvSpPr>
          <p:spPr>
            <a:xfrm>
              <a:off x="7222455" y="342542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A7CD66-FC4F-47B3-A35A-A0C38AC0B354}"/>
                </a:ext>
              </a:extLst>
            </p:cNvPr>
            <p:cNvSpPr/>
            <p:nvPr/>
          </p:nvSpPr>
          <p:spPr>
            <a:xfrm>
              <a:off x="7606851" y="34254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55814F2-F7CD-5518-7807-C7A10B1AB3B7}"/>
                </a:ext>
              </a:extLst>
            </p:cNvPr>
            <p:cNvSpPr/>
            <p:nvPr/>
          </p:nvSpPr>
          <p:spPr>
            <a:xfrm>
              <a:off x="4916083" y="3809818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9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02EFD9A-AED8-8D57-9BD2-FF0B2A982122}"/>
                </a:ext>
              </a:extLst>
            </p:cNvPr>
            <p:cNvSpPr/>
            <p:nvPr/>
          </p:nvSpPr>
          <p:spPr>
            <a:xfrm>
              <a:off x="5300479" y="38098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2026E71-3E9F-54F3-16E9-DCD57A26C626}"/>
                </a:ext>
              </a:extLst>
            </p:cNvPr>
            <p:cNvSpPr/>
            <p:nvPr/>
          </p:nvSpPr>
          <p:spPr>
            <a:xfrm>
              <a:off x="5684874" y="380981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4F96E6E-2DEC-F93E-3346-5094A7BE8442}"/>
                </a:ext>
              </a:extLst>
            </p:cNvPr>
            <p:cNvSpPr/>
            <p:nvPr/>
          </p:nvSpPr>
          <p:spPr>
            <a:xfrm>
              <a:off x="6069269" y="38098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F0A8E16-AB57-80B4-1D90-B395F62C76A8}"/>
                </a:ext>
              </a:extLst>
            </p:cNvPr>
            <p:cNvSpPr/>
            <p:nvPr/>
          </p:nvSpPr>
          <p:spPr>
            <a:xfrm>
              <a:off x="6453665" y="380981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C09F3C1-9AEA-83D7-D5B4-2D15EBAA4029}"/>
                </a:ext>
              </a:extLst>
            </p:cNvPr>
            <p:cNvSpPr/>
            <p:nvPr/>
          </p:nvSpPr>
          <p:spPr>
            <a:xfrm>
              <a:off x="6838060" y="38098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5BB25E1-BAE2-8B41-4695-B0E00B9D5F28}"/>
                </a:ext>
              </a:extLst>
            </p:cNvPr>
            <p:cNvSpPr/>
            <p:nvPr/>
          </p:nvSpPr>
          <p:spPr>
            <a:xfrm>
              <a:off x="7222455" y="380981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F0E6CF6-FA1A-CD83-431C-735B416BE10C}"/>
                </a:ext>
              </a:extLst>
            </p:cNvPr>
            <p:cNvSpPr/>
            <p:nvPr/>
          </p:nvSpPr>
          <p:spPr>
            <a:xfrm>
              <a:off x="7606851" y="38098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CBAAD-3DAE-FB2D-EDDA-BBFB4BD7C70C}"/>
                </a:ext>
              </a:extLst>
            </p:cNvPr>
            <p:cNvSpPr/>
            <p:nvPr/>
          </p:nvSpPr>
          <p:spPr>
            <a:xfrm>
              <a:off x="4916083" y="4194213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10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AEF734-D833-6CF6-E5F2-74F7DBD73063}"/>
                </a:ext>
              </a:extLst>
            </p:cNvPr>
            <p:cNvSpPr/>
            <p:nvPr/>
          </p:nvSpPr>
          <p:spPr>
            <a:xfrm>
              <a:off x="5300479" y="41942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FE9221-0B34-F785-4982-2F323C920D06}"/>
                </a:ext>
              </a:extLst>
            </p:cNvPr>
            <p:cNvSpPr/>
            <p:nvPr/>
          </p:nvSpPr>
          <p:spPr>
            <a:xfrm>
              <a:off x="5684874" y="419421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8C7126-58A9-9819-7988-90A6E2DEE652}"/>
                </a:ext>
              </a:extLst>
            </p:cNvPr>
            <p:cNvSpPr/>
            <p:nvPr/>
          </p:nvSpPr>
          <p:spPr>
            <a:xfrm>
              <a:off x="6069269" y="41942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EF22921-3D01-B61F-B261-95DFF86DAEE0}"/>
                </a:ext>
              </a:extLst>
            </p:cNvPr>
            <p:cNvSpPr/>
            <p:nvPr/>
          </p:nvSpPr>
          <p:spPr>
            <a:xfrm>
              <a:off x="6453665" y="419421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2D05301-D644-7D52-0FD5-AF11E2DD2B2B}"/>
                </a:ext>
              </a:extLst>
            </p:cNvPr>
            <p:cNvSpPr/>
            <p:nvPr/>
          </p:nvSpPr>
          <p:spPr>
            <a:xfrm>
              <a:off x="6838060" y="41942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81EEDE2-C684-5417-ECAD-FF93E1E8EB11}"/>
                </a:ext>
              </a:extLst>
            </p:cNvPr>
            <p:cNvSpPr/>
            <p:nvPr/>
          </p:nvSpPr>
          <p:spPr>
            <a:xfrm>
              <a:off x="7222455" y="419421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40B8DCA-5B4A-B4B4-388D-8BD24CEB4D55}"/>
                </a:ext>
              </a:extLst>
            </p:cNvPr>
            <p:cNvSpPr/>
            <p:nvPr/>
          </p:nvSpPr>
          <p:spPr>
            <a:xfrm>
              <a:off x="7606851" y="41942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8A6E36B-A12C-FECC-C3D4-4964BED9F594}"/>
                </a:ext>
              </a:extLst>
            </p:cNvPr>
            <p:cNvSpPr/>
            <p:nvPr/>
          </p:nvSpPr>
          <p:spPr>
            <a:xfrm>
              <a:off x="4916083" y="4578608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11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3EBF57A-DBDA-6DA9-8AA1-DEB8BF678DB2}"/>
                </a:ext>
              </a:extLst>
            </p:cNvPr>
            <p:cNvSpPr/>
            <p:nvPr/>
          </p:nvSpPr>
          <p:spPr>
            <a:xfrm>
              <a:off x="5300479" y="45786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CD5CE2F-1CAD-EE2A-5193-DB8FE7A5809D}"/>
                </a:ext>
              </a:extLst>
            </p:cNvPr>
            <p:cNvSpPr/>
            <p:nvPr/>
          </p:nvSpPr>
          <p:spPr>
            <a:xfrm>
              <a:off x="5684874" y="457860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1F11703-4DD6-0C32-8FC7-538F4F99A5B1}"/>
                </a:ext>
              </a:extLst>
            </p:cNvPr>
            <p:cNvSpPr/>
            <p:nvPr/>
          </p:nvSpPr>
          <p:spPr>
            <a:xfrm>
              <a:off x="6069269" y="45786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67D5CA8-D18E-9CCA-0A5A-94BCB952686F}"/>
                </a:ext>
              </a:extLst>
            </p:cNvPr>
            <p:cNvSpPr/>
            <p:nvPr/>
          </p:nvSpPr>
          <p:spPr>
            <a:xfrm>
              <a:off x="6453665" y="457860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DB3D9BE-7D97-9C51-285B-E4E688967EF0}"/>
                </a:ext>
              </a:extLst>
            </p:cNvPr>
            <p:cNvSpPr/>
            <p:nvPr/>
          </p:nvSpPr>
          <p:spPr>
            <a:xfrm>
              <a:off x="6838060" y="45786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DABA26F-48F3-69A4-FD82-CBEE6C833A21}"/>
                </a:ext>
              </a:extLst>
            </p:cNvPr>
            <p:cNvSpPr/>
            <p:nvPr/>
          </p:nvSpPr>
          <p:spPr>
            <a:xfrm>
              <a:off x="7222455" y="457860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972A0C4-1687-37C4-556A-30859F80BBC8}"/>
                </a:ext>
              </a:extLst>
            </p:cNvPr>
            <p:cNvSpPr/>
            <p:nvPr/>
          </p:nvSpPr>
          <p:spPr>
            <a:xfrm>
              <a:off x="7606851" y="45786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268BBAE-F0A9-9572-34BE-F5F3A46D75F8}"/>
                </a:ext>
              </a:extLst>
            </p:cNvPr>
            <p:cNvSpPr/>
            <p:nvPr/>
          </p:nvSpPr>
          <p:spPr>
            <a:xfrm>
              <a:off x="4916083" y="4963003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12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2908012-1186-E0A4-71F5-A7E9E0A066B7}"/>
                </a:ext>
              </a:extLst>
            </p:cNvPr>
            <p:cNvSpPr/>
            <p:nvPr/>
          </p:nvSpPr>
          <p:spPr>
            <a:xfrm>
              <a:off x="5300479" y="49630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BB0EE50-7DAB-A3EE-5C24-0876C1445A11}"/>
                </a:ext>
              </a:extLst>
            </p:cNvPr>
            <p:cNvSpPr/>
            <p:nvPr/>
          </p:nvSpPr>
          <p:spPr>
            <a:xfrm>
              <a:off x="5684874" y="49630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964EC51-E753-5AB7-0D42-054EF42FBBCA}"/>
                </a:ext>
              </a:extLst>
            </p:cNvPr>
            <p:cNvSpPr/>
            <p:nvPr/>
          </p:nvSpPr>
          <p:spPr>
            <a:xfrm>
              <a:off x="6069269" y="49630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687E2E-E7C6-08A5-4D48-CF40617CEDD0}"/>
                </a:ext>
              </a:extLst>
            </p:cNvPr>
            <p:cNvSpPr/>
            <p:nvPr/>
          </p:nvSpPr>
          <p:spPr>
            <a:xfrm>
              <a:off x="6453665" y="49630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9C44351-BFB3-BFDA-1A28-E886A5D938F2}"/>
                </a:ext>
              </a:extLst>
            </p:cNvPr>
            <p:cNvSpPr/>
            <p:nvPr/>
          </p:nvSpPr>
          <p:spPr>
            <a:xfrm>
              <a:off x="6838060" y="49630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1DE1754-D9D8-548A-BA88-A69749D049BD}"/>
                </a:ext>
              </a:extLst>
            </p:cNvPr>
            <p:cNvSpPr/>
            <p:nvPr/>
          </p:nvSpPr>
          <p:spPr>
            <a:xfrm>
              <a:off x="7222455" y="49630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734B954-9EAD-21EF-EF6C-3CB502DDBA9E}"/>
                </a:ext>
              </a:extLst>
            </p:cNvPr>
            <p:cNvSpPr/>
            <p:nvPr/>
          </p:nvSpPr>
          <p:spPr>
            <a:xfrm>
              <a:off x="7606851" y="49630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FD6245F-5639-2FD2-7619-B06351C3D055}"/>
                </a:ext>
              </a:extLst>
            </p:cNvPr>
            <p:cNvSpPr/>
            <p:nvPr/>
          </p:nvSpPr>
          <p:spPr>
            <a:xfrm>
              <a:off x="4916083" y="5347398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13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EFADD0E-556D-EADD-981E-73D4678EF21B}"/>
                </a:ext>
              </a:extLst>
            </p:cNvPr>
            <p:cNvSpPr/>
            <p:nvPr/>
          </p:nvSpPr>
          <p:spPr>
            <a:xfrm>
              <a:off x="5300479" y="53473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5A6CC81-EDE2-D039-0246-468C7E36DA20}"/>
                </a:ext>
              </a:extLst>
            </p:cNvPr>
            <p:cNvSpPr/>
            <p:nvPr/>
          </p:nvSpPr>
          <p:spPr>
            <a:xfrm>
              <a:off x="5684874" y="53473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2CC604E-CB90-B359-D506-FB40E10B8D07}"/>
                </a:ext>
              </a:extLst>
            </p:cNvPr>
            <p:cNvSpPr/>
            <p:nvPr/>
          </p:nvSpPr>
          <p:spPr>
            <a:xfrm>
              <a:off x="6069269" y="53473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AB3B530-E46D-D726-5AD9-EBA637365A55}"/>
                </a:ext>
              </a:extLst>
            </p:cNvPr>
            <p:cNvSpPr/>
            <p:nvPr/>
          </p:nvSpPr>
          <p:spPr>
            <a:xfrm>
              <a:off x="6453665" y="53473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AD0C32B-97AC-671B-A052-FD4EB468D9BC}"/>
                </a:ext>
              </a:extLst>
            </p:cNvPr>
            <p:cNvSpPr/>
            <p:nvPr/>
          </p:nvSpPr>
          <p:spPr>
            <a:xfrm>
              <a:off x="6838060" y="53473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30FB714-D4DC-718C-F1B8-AE474DEE52FB}"/>
                </a:ext>
              </a:extLst>
            </p:cNvPr>
            <p:cNvSpPr/>
            <p:nvPr/>
          </p:nvSpPr>
          <p:spPr>
            <a:xfrm>
              <a:off x="7222455" y="53473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EEB0B05-77E3-2CF7-0A9C-8C100561EE33}"/>
                </a:ext>
              </a:extLst>
            </p:cNvPr>
            <p:cNvSpPr/>
            <p:nvPr/>
          </p:nvSpPr>
          <p:spPr>
            <a:xfrm>
              <a:off x="7606851" y="53473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4EF6263-4066-EC7A-0CD2-70772E6672FA}"/>
                </a:ext>
              </a:extLst>
            </p:cNvPr>
            <p:cNvSpPr/>
            <p:nvPr/>
          </p:nvSpPr>
          <p:spPr>
            <a:xfrm>
              <a:off x="4916083" y="5731793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14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972ED662-1BC0-0758-BE4B-D6AE942E8C96}"/>
                </a:ext>
              </a:extLst>
            </p:cNvPr>
            <p:cNvSpPr/>
            <p:nvPr/>
          </p:nvSpPr>
          <p:spPr>
            <a:xfrm>
              <a:off x="5300479" y="57317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8B22F08-D9BD-06D5-91B9-A0E7B6715600}"/>
                </a:ext>
              </a:extLst>
            </p:cNvPr>
            <p:cNvSpPr/>
            <p:nvPr/>
          </p:nvSpPr>
          <p:spPr>
            <a:xfrm>
              <a:off x="5684874" y="57317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9DE0814-EC50-0EB2-1C0A-094C5DCC7FF6}"/>
                </a:ext>
              </a:extLst>
            </p:cNvPr>
            <p:cNvSpPr/>
            <p:nvPr/>
          </p:nvSpPr>
          <p:spPr>
            <a:xfrm>
              <a:off x="6069269" y="57317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31E3AA-D40E-6B89-60DD-3AB4E4F0C202}"/>
                </a:ext>
              </a:extLst>
            </p:cNvPr>
            <p:cNvSpPr/>
            <p:nvPr/>
          </p:nvSpPr>
          <p:spPr>
            <a:xfrm>
              <a:off x="6453665" y="57317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0512846-EFE8-EF8B-248F-7A49A0364DC7}"/>
                </a:ext>
              </a:extLst>
            </p:cNvPr>
            <p:cNvSpPr/>
            <p:nvPr/>
          </p:nvSpPr>
          <p:spPr>
            <a:xfrm>
              <a:off x="6838060" y="57317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753E6A5-BBD7-0640-45C2-8085E840F634}"/>
                </a:ext>
              </a:extLst>
            </p:cNvPr>
            <p:cNvSpPr/>
            <p:nvPr/>
          </p:nvSpPr>
          <p:spPr>
            <a:xfrm>
              <a:off x="7222455" y="57317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73505F6-1B3B-A018-103B-E633EC760796}"/>
                </a:ext>
              </a:extLst>
            </p:cNvPr>
            <p:cNvSpPr/>
            <p:nvPr/>
          </p:nvSpPr>
          <p:spPr>
            <a:xfrm>
              <a:off x="7606851" y="57317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81130A8-E823-5D22-DCA0-5E9495D0ABCF}"/>
                </a:ext>
              </a:extLst>
            </p:cNvPr>
            <p:cNvSpPr/>
            <p:nvPr/>
          </p:nvSpPr>
          <p:spPr>
            <a:xfrm>
              <a:off x="4916083" y="6107722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dirty="0">
                  <a:solidFill>
                    <a:schemeClr val="tx1"/>
                  </a:solidFill>
                  <a:latin typeface="Bradley Hand" pitchFamily="2" charset="0"/>
                </a:rPr>
                <a:t>15</a:t>
              </a:r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14B7EE8-51D0-11A2-B519-94E079F71B16}"/>
                </a:ext>
              </a:extLst>
            </p:cNvPr>
            <p:cNvSpPr/>
            <p:nvPr/>
          </p:nvSpPr>
          <p:spPr>
            <a:xfrm>
              <a:off x="5300479" y="61161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39E6889-4D44-6398-1D10-30BD70BC2F0A}"/>
                </a:ext>
              </a:extLst>
            </p:cNvPr>
            <p:cNvSpPr/>
            <p:nvPr/>
          </p:nvSpPr>
          <p:spPr>
            <a:xfrm>
              <a:off x="5684874" y="61161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B5C1AEB-3B98-44D3-7E41-7F233EFFEA79}"/>
                </a:ext>
              </a:extLst>
            </p:cNvPr>
            <p:cNvSpPr/>
            <p:nvPr/>
          </p:nvSpPr>
          <p:spPr>
            <a:xfrm>
              <a:off x="6069269" y="61161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6022095-6F29-D212-3DB6-496AA8581B05}"/>
                </a:ext>
              </a:extLst>
            </p:cNvPr>
            <p:cNvSpPr/>
            <p:nvPr/>
          </p:nvSpPr>
          <p:spPr>
            <a:xfrm>
              <a:off x="6453665" y="61161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613E80B-54C7-992C-9FC5-8A5D162E70C8}"/>
                </a:ext>
              </a:extLst>
            </p:cNvPr>
            <p:cNvSpPr/>
            <p:nvPr/>
          </p:nvSpPr>
          <p:spPr>
            <a:xfrm>
              <a:off x="6838060" y="61161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AD1C593-0E82-833E-C9AD-9879D1EF47BF}"/>
                </a:ext>
              </a:extLst>
            </p:cNvPr>
            <p:cNvSpPr/>
            <p:nvPr/>
          </p:nvSpPr>
          <p:spPr>
            <a:xfrm>
              <a:off x="7222455" y="61161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D087EC14-F980-51BF-321A-155BA8188451}"/>
                </a:ext>
              </a:extLst>
            </p:cNvPr>
            <p:cNvSpPr/>
            <p:nvPr/>
          </p:nvSpPr>
          <p:spPr>
            <a:xfrm>
              <a:off x="7606851" y="61161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800" dirty="0">
                  <a:solidFill>
                    <a:schemeClr val="tx1"/>
                  </a:solidFill>
                  <a:latin typeface="Bradley Hand" pitchFamily="2" charset="0"/>
                </a:rPr>
                <a:t>127</a:t>
              </a:r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AFD771-6CD0-4A47-28D5-BB5DF7E5CE1D}"/>
                </a:ext>
              </a:extLst>
            </p:cNvPr>
            <p:cNvSpPr/>
            <p:nvPr/>
          </p:nvSpPr>
          <p:spPr>
            <a:xfrm>
              <a:off x="4914348" y="3411694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683" name="矩形 682">
              <a:extLst>
                <a:ext uri="{FF2B5EF4-FFF2-40B4-BE49-F238E27FC236}">
                  <a16:creationId xmlns:a16="http://schemas.microsoft.com/office/drawing/2014/main" id="{8833A26F-516A-5023-EF38-51E105E0E97E}"/>
                </a:ext>
              </a:extLst>
            </p:cNvPr>
            <p:cNvSpPr/>
            <p:nvPr/>
          </p:nvSpPr>
          <p:spPr>
            <a:xfrm>
              <a:off x="5676403" y="4787830"/>
              <a:ext cx="1005515" cy="38439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Tile</a:t>
              </a:r>
              <a:r>
                <a:rPr kumimoji="1" lang="zh-CN" altLang="en-US" sz="2400" dirty="0">
                  <a:solidFill>
                    <a:srgbClr val="00B0F0"/>
                  </a:solidFill>
                  <a:latin typeface="Bradley Hand" pitchFamily="2" charset="0"/>
                </a:rPr>
                <a:t> </a:t>
              </a:r>
              <a:r>
                <a:rPr kumimoji="1" lang="en-US" altLang="zh-CN" sz="2400" dirty="0">
                  <a:solidFill>
                    <a:srgbClr val="00B0F0"/>
                  </a:solidFill>
                  <a:latin typeface="Bradley Hand" pitchFamily="2" charset="0"/>
                </a:rPr>
                <a:t>2</a:t>
              </a:r>
              <a:endParaRPr kumimoji="1" lang="zh-CN" altLang="en-US" sz="2400" dirty="0">
                <a:solidFill>
                  <a:srgbClr val="00B0F0"/>
                </a:solidFill>
                <a:latin typeface="Bradley Hand" pitchFamily="2" charset="0"/>
              </a:endParaRPr>
            </a:p>
          </p:txBody>
        </p:sp>
        <p:cxnSp>
          <p:nvCxnSpPr>
            <p:cNvPr id="670" name="直线箭头连接符 669">
              <a:extLst>
                <a:ext uri="{FF2B5EF4-FFF2-40B4-BE49-F238E27FC236}">
                  <a16:creationId xmlns:a16="http://schemas.microsoft.com/office/drawing/2014/main" id="{740447AF-6B7C-CCC9-8D87-5B12C1CA7CC4}"/>
                </a:ext>
              </a:extLst>
            </p:cNvPr>
            <p:cNvCxnSpPr>
              <a:cxnSpLocks/>
              <a:stCxn id="533" idx="0"/>
              <a:endCxn id="6" idx="0"/>
            </p:cNvCxnSpPr>
            <p:nvPr/>
          </p:nvCxnSpPr>
          <p:spPr>
            <a:xfrm>
              <a:off x="5108281" y="349131"/>
              <a:ext cx="0" cy="30762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2" name="直线箭头连接符 671">
              <a:extLst>
                <a:ext uri="{FF2B5EF4-FFF2-40B4-BE49-F238E27FC236}">
                  <a16:creationId xmlns:a16="http://schemas.microsoft.com/office/drawing/2014/main" id="{C0CB31F4-F312-6DE5-404A-E4F1034A631D}"/>
                </a:ext>
              </a:extLst>
            </p:cNvPr>
            <p:cNvCxnSpPr>
              <a:cxnSpLocks/>
              <a:stCxn id="6" idx="0"/>
              <a:endCxn id="540" idx="0"/>
            </p:cNvCxnSpPr>
            <p:nvPr/>
          </p:nvCxnSpPr>
          <p:spPr>
            <a:xfrm flipV="1">
              <a:off x="5108281" y="349130"/>
              <a:ext cx="2690768" cy="3076292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6" name="直线箭头连接符 675">
              <a:extLst>
                <a:ext uri="{FF2B5EF4-FFF2-40B4-BE49-F238E27FC236}">
                  <a16:creationId xmlns:a16="http://schemas.microsoft.com/office/drawing/2014/main" id="{D322532D-4B0F-49CD-8DA3-D428DDA6EA4C}"/>
                </a:ext>
              </a:extLst>
            </p:cNvPr>
            <p:cNvCxnSpPr>
              <a:cxnSpLocks/>
              <a:stCxn id="540" idx="0"/>
              <a:endCxn id="77" idx="0"/>
            </p:cNvCxnSpPr>
            <p:nvPr/>
          </p:nvCxnSpPr>
          <p:spPr>
            <a:xfrm>
              <a:off x="7799049" y="349130"/>
              <a:ext cx="0" cy="3076291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CC172FE-D129-A27A-1FE2-97C826CE6961}"/>
              </a:ext>
            </a:extLst>
          </p:cNvPr>
          <p:cNvGrpSpPr/>
          <p:nvPr/>
        </p:nvGrpSpPr>
        <p:grpSpPr>
          <a:xfrm>
            <a:off x="2096618" y="1666490"/>
            <a:ext cx="2556933" cy="2858119"/>
            <a:chOff x="900675" y="1467060"/>
            <a:chExt cx="2556933" cy="2858119"/>
          </a:xfrm>
        </p:grpSpPr>
        <p:sp>
          <p:nvSpPr>
            <p:cNvPr id="686" name="矩形 685">
              <a:extLst>
                <a:ext uri="{FF2B5EF4-FFF2-40B4-BE49-F238E27FC236}">
                  <a16:creationId xmlns:a16="http://schemas.microsoft.com/office/drawing/2014/main" id="{35889F19-AB24-1BB4-924F-D05A67D36DCE}"/>
                </a:ext>
              </a:extLst>
            </p:cNvPr>
            <p:cNvSpPr/>
            <p:nvPr/>
          </p:nvSpPr>
          <p:spPr>
            <a:xfrm>
              <a:off x="1622510" y="1897577"/>
              <a:ext cx="857250" cy="857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690" name="直线箭头连接符 689">
              <a:extLst>
                <a:ext uri="{FF2B5EF4-FFF2-40B4-BE49-F238E27FC236}">
                  <a16:creationId xmlns:a16="http://schemas.microsoft.com/office/drawing/2014/main" id="{FF57B293-5C6F-F7B8-3BAD-27F56164901B}"/>
                </a:ext>
              </a:extLst>
            </p:cNvPr>
            <p:cNvCxnSpPr>
              <a:cxnSpLocks/>
            </p:cNvCxnSpPr>
            <p:nvPr/>
          </p:nvCxnSpPr>
          <p:spPr>
            <a:xfrm>
              <a:off x="1476460" y="1897577"/>
              <a:ext cx="0" cy="17200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1" name="文本框 690">
              <a:extLst>
                <a:ext uri="{FF2B5EF4-FFF2-40B4-BE49-F238E27FC236}">
                  <a16:creationId xmlns:a16="http://schemas.microsoft.com/office/drawing/2014/main" id="{54F9CDCE-5606-A82C-7221-CB4A9AA04EA2}"/>
                </a:ext>
              </a:extLst>
            </p:cNvPr>
            <p:cNvSpPr txBox="1"/>
            <p:nvPr/>
          </p:nvSpPr>
          <p:spPr>
            <a:xfrm>
              <a:off x="1056087" y="2701342"/>
              <a:ext cx="546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Bradley Hand" pitchFamily="2" charset="0"/>
                </a:rPr>
                <a:t>16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  <p:cxnSp>
          <p:nvCxnSpPr>
            <p:cNvPr id="692" name="直线箭头连接符 691">
              <a:extLst>
                <a:ext uri="{FF2B5EF4-FFF2-40B4-BE49-F238E27FC236}">
                  <a16:creationId xmlns:a16="http://schemas.microsoft.com/office/drawing/2014/main" id="{4A0DC097-3577-57DB-099D-3344D216F7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622510" y="1757877"/>
              <a:ext cx="857250" cy="84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3" name="文本框 692">
              <a:extLst>
                <a:ext uri="{FF2B5EF4-FFF2-40B4-BE49-F238E27FC236}">
                  <a16:creationId xmlns:a16="http://schemas.microsoft.com/office/drawing/2014/main" id="{0CDA3ACA-57C7-1E5D-E15B-28A081F5B4EE}"/>
                </a:ext>
              </a:extLst>
            </p:cNvPr>
            <p:cNvSpPr txBox="1"/>
            <p:nvPr/>
          </p:nvSpPr>
          <p:spPr>
            <a:xfrm>
              <a:off x="1868297" y="1467060"/>
              <a:ext cx="546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Bradley Hand" pitchFamily="2" charset="0"/>
                </a:rPr>
                <a:t>8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  <p:sp>
          <p:nvSpPr>
            <p:cNvPr id="702" name="文本框 701">
              <a:extLst>
                <a:ext uri="{FF2B5EF4-FFF2-40B4-BE49-F238E27FC236}">
                  <a16:creationId xmlns:a16="http://schemas.microsoft.com/office/drawing/2014/main" id="{8087D6DD-44BD-D75C-53B3-7BC206486C24}"/>
                </a:ext>
              </a:extLst>
            </p:cNvPr>
            <p:cNvSpPr txBox="1"/>
            <p:nvPr/>
          </p:nvSpPr>
          <p:spPr>
            <a:xfrm>
              <a:off x="900675" y="3678848"/>
              <a:ext cx="2556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dirty="0">
                  <a:latin typeface="Bradley Hand" pitchFamily="2" charset="0"/>
                </a:rPr>
                <a:t>shared</a:t>
              </a:r>
              <a:r>
                <a:rPr kumimoji="1" lang="zh-CN" altLang="en-US" dirty="0">
                  <a:latin typeface="Bradley Hand" pitchFamily="2" charset="0"/>
                </a:rPr>
                <a:t> </a:t>
              </a:r>
              <a:r>
                <a:rPr kumimoji="1" lang="en-US" altLang="zh-CN" dirty="0">
                  <a:latin typeface="Bradley Hand" pitchFamily="2" charset="0"/>
                </a:rPr>
                <a:t>memory</a:t>
              </a:r>
              <a:r>
                <a:rPr kumimoji="1" lang="zh-CN" altLang="en-US" dirty="0">
                  <a:latin typeface="Bradley Hand" pitchFamily="2" charset="0"/>
                </a:rPr>
                <a:t> 上线程读数据的数据分配方式</a:t>
              </a: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EDCE6CE8-B799-67E8-2519-B81CC114EA4E}"/>
                </a:ext>
              </a:extLst>
            </p:cNvPr>
            <p:cNvSpPr/>
            <p:nvPr/>
          </p:nvSpPr>
          <p:spPr>
            <a:xfrm>
              <a:off x="1626334" y="2752945"/>
              <a:ext cx="853422" cy="85725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F4287EBA-792C-C464-3F8C-EE8F449CEA6C}"/>
                </a:ext>
              </a:extLst>
            </p:cNvPr>
            <p:cNvGrpSpPr/>
            <p:nvPr/>
          </p:nvGrpSpPr>
          <p:grpSpPr>
            <a:xfrm>
              <a:off x="1549117" y="2347862"/>
              <a:ext cx="1014607" cy="806254"/>
              <a:chOff x="1549117" y="2347862"/>
              <a:chExt cx="1014607" cy="806254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E43658E-59DE-60C3-152E-20AB9E2A67E9}"/>
                      </a:ext>
                    </a:extLst>
                  </p:cNvPr>
                  <p:cNvSpPr/>
                  <p:nvPr/>
                </p:nvSpPr>
                <p:spPr>
                  <a:xfrm>
                    <a:off x="1549117" y="2347862"/>
                    <a:ext cx="384395" cy="8040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T0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sz="12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T4</a:t>
                    </a:r>
                  </a:p>
                </p:txBody>
              </p:sp>
            </mc:Choice>
            <mc:Fallback>
              <p:sp>
                <p:nvSpPr>
                  <p:cNvPr id="25" name="矩形 24">
                    <a:extLst>
                      <a:ext uri="{FF2B5EF4-FFF2-40B4-BE49-F238E27FC236}">
                        <a16:creationId xmlns:a16="http://schemas.microsoft.com/office/drawing/2014/main" id="{8E43658E-59DE-60C3-152E-20AB9E2A67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9117" y="2347862"/>
                    <a:ext cx="384395" cy="80404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1276801A-42E3-6976-02EC-986A1C72B51A}"/>
                      </a:ext>
                    </a:extLst>
                  </p:cNvPr>
                  <p:cNvSpPr/>
                  <p:nvPr/>
                </p:nvSpPr>
                <p:spPr>
                  <a:xfrm>
                    <a:off x="2069987" y="2350071"/>
                    <a:ext cx="493737" cy="8040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T28</a:t>
                    </a:r>
                  </a:p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zh-CN" altLang="en-US" sz="1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en-US" altLang="zh-CN" sz="1200" dirty="0">
                      <a:solidFill>
                        <a:schemeClr val="tx1"/>
                      </a:solidFill>
                      <a:latin typeface="Bradley Hand" pitchFamily="2" charset="0"/>
                    </a:endParaRPr>
                  </a:p>
                  <a:p>
                    <a:pPr algn="ctr"/>
                    <a:r>
                      <a:rPr kumimoji="1" lang="en-US" altLang="zh-CN" sz="1200" dirty="0">
                        <a:solidFill>
                          <a:schemeClr val="tx1"/>
                        </a:solidFill>
                        <a:latin typeface="Bradley Hand" pitchFamily="2" charset="0"/>
                      </a:rPr>
                      <a:t>T31</a:t>
                    </a:r>
                  </a:p>
                </p:txBody>
              </p:sp>
            </mc:Choice>
            <mc:Fallback>
              <p:sp>
                <p:nvSpPr>
                  <p:cNvPr id="26" name="矩形 25">
                    <a:extLst>
                      <a:ext uri="{FF2B5EF4-FFF2-40B4-BE49-F238E27FC236}">
                        <a16:creationId xmlns:a16="http://schemas.microsoft.com/office/drawing/2014/main" id="{1276801A-42E3-6976-02EC-986A1C72B5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69987" y="2350071"/>
                    <a:ext cx="493737" cy="8040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FED4C23D-2D8D-4FE1-F6CF-5250737FAF3F}"/>
              </a:ext>
            </a:extLst>
          </p:cNvPr>
          <p:cNvGrpSpPr/>
          <p:nvPr/>
        </p:nvGrpSpPr>
        <p:grpSpPr>
          <a:xfrm>
            <a:off x="8477309" y="956165"/>
            <a:ext cx="2118443" cy="1292914"/>
            <a:chOff x="1112917" y="4565713"/>
            <a:chExt cx="2118443" cy="1292914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6DAB3C4-E39C-AADA-1C6A-18E99DB3666F}"/>
                </a:ext>
              </a:extLst>
            </p:cNvPr>
            <p:cNvSpPr txBox="1"/>
            <p:nvPr/>
          </p:nvSpPr>
          <p:spPr>
            <a:xfrm>
              <a:off x="1112917" y="5272313"/>
              <a:ext cx="319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Bradley Hand" pitchFamily="2" charset="0"/>
                </a:rPr>
                <a:t>4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9393CA8A-0461-8300-C328-70C64B6E00B0}"/>
                </a:ext>
              </a:extLst>
            </p:cNvPr>
            <p:cNvSpPr/>
            <p:nvPr/>
          </p:nvSpPr>
          <p:spPr>
            <a:xfrm rot="16200000">
              <a:off x="1943775" y="4573693"/>
              <a:ext cx="857250" cy="1712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35" name="直线箭头连接符 34">
              <a:extLst>
                <a:ext uri="{FF2B5EF4-FFF2-40B4-BE49-F238E27FC236}">
                  <a16:creationId xmlns:a16="http://schemas.microsoft.com/office/drawing/2014/main" id="{90E4C794-1B3B-B90A-9A28-A7A2B7A5EFCB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371340" y="4022669"/>
              <a:ext cx="0" cy="17200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箭头连接符 36">
              <a:extLst>
                <a:ext uri="{FF2B5EF4-FFF2-40B4-BE49-F238E27FC236}">
                  <a16:creationId xmlns:a16="http://schemas.microsoft.com/office/drawing/2014/main" id="{077093F8-0D30-C683-15A3-FF4D0CEE3106}"/>
                </a:ext>
              </a:extLst>
            </p:cNvPr>
            <p:cNvCxnSpPr>
              <a:cxnSpLocks/>
            </p:cNvCxnSpPr>
            <p:nvPr/>
          </p:nvCxnSpPr>
          <p:spPr>
            <a:xfrm>
              <a:off x="1395472" y="4967134"/>
              <a:ext cx="1210" cy="88839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6F431E43-37C6-9782-8CF8-09B5819A9CCB}"/>
                </a:ext>
              </a:extLst>
            </p:cNvPr>
            <p:cNvSpPr txBox="1"/>
            <p:nvPr/>
          </p:nvSpPr>
          <p:spPr>
            <a:xfrm>
              <a:off x="2198983" y="4565713"/>
              <a:ext cx="546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Bradley Hand" pitchFamily="2" charset="0"/>
                </a:rPr>
                <a:t>8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34F9CAD-E7D5-F7A3-0CCD-28ACD102CB75}"/>
              </a:ext>
            </a:extLst>
          </p:cNvPr>
          <p:cNvGrpSpPr/>
          <p:nvPr/>
        </p:nvGrpSpPr>
        <p:grpSpPr>
          <a:xfrm>
            <a:off x="10698589" y="447595"/>
            <a:ext cx="1293164" cy="2150558"/>
            <a:chOff x="10307563" y="690767"/>
            <a:chExt cx="1293164" cy="2150558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97BD313C-EA26-A8C6-FF6B-F3C82CEA1A76}"/>
                </a:ext>
              </a:extLst>
            </p:cNvPr>
            <p:cNvSpPr/>
            <p:nvPr/>
          </p:nvSpPr>
          <p:spPr>
            <a:xfrm>
              <a:off x="10740378" y="1109460"/>
              <a:ext cx="857250" cy="17126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cxnSp>
          <p:nvCxnSpPr>
            <p:cNvPr id="42" name="直线箭头连接符 41">
              <a:extLst>
                <a:ext uri="{FF2B5EF4-FFF2-40B4-BE49-F238E27FC236}">
                  <a16:creationId xmlns:a16="http://schemas.microsoft.com/office/drawing/2014/main" id="{CCBAA14A-9447-6114-AD0C-1BD1F9FA5DFB}"/>
                </a:ext>
              </a:extLst>
            </p:cNvPr>
            <p:cNvCxnSpPr>
              <a:cxnSpLocks/>
            </p:cNvCxnSpPr>
            <p:nvPr/>
          </p:nvCxnSpPr>
          <p:spPr>
            <a:xfrm>
              <a:off x="10605894" y="1121284"/>
              <a:ext cx="0" cy="17200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4C82DD6F-A162-19C3-407A-067F2555C2C1}"/>
                </a:ext>
              </a:extLst>
            </p:cNvPr>
            <p:cNvSpPr txBox="1"/>
            <p:nvPr/>
          </p:nvSpPr>
          <p:spPr>
            <a:xfrm>
              <a:off x="10307563" y="1812027"/>
              <a:ext cx="3553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Bradley Hand" pitchFamily="2" charset="0"/>
                </a:rPr>
                <a:t>4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B8FB1072-6B6F-2285-EA4A-94A1493624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43477" y="990051"/>
              <a:ext cx="857250" cy="846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sm" len="lg"/>
              <a:tailEnd type="triangle" w="sm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20180524-154D-4022-1028-55416BC09668}"/>
                </a:ext>
              </a:extLst>
            </p:cNvPr>
            <p:cNvSpPr txBox="1"/>
            <p:nvPr/>
          </p:nvSpPr>
          <p:spPr>
            <a:xfrm>
              <a:off x="11014665" y="690767"/>
              <a:ext cx="54607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1600" dirty="0">
                  <a:latin typeface="Bradley Hand" pitchFamily="2" charset="0"/>
                </a:rPr>
                <a:t>8</a:t>
              </a:r>
              <a:endParaRPr kumimoji="1" lang="zh-CN" altLang="en-US" sz="1600" dirty="0">
                <a:latin typeface="Bradley Hand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1053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组合 181">
            <a:extLst>
              <a:ext uri="{FF2B5EF4-FFF2-40B4-BE49-F238E27FC236}">
                <a16:creationId xmlns:a16="http://schemas.microsoft.com/office/drawing/2014/main" id="{2ABCF7E5-3794-E694-6F90-2DD240E15BAC}"/>
              </a:ext>
            </a:extLst>
          </p:cNvPr>
          <p:cNvGrpSpPr/>
          <p:nvPr/>
        </p:nvGrpSpPr>
        <p:grpSpPr>
          <a:xfrm>
            <a:off x="1151323" y="3200987"/>
            <a:ext cx="2472411" cy="2472152"/>
            <a:chOff x="804189" y="349923"/>
            <a:chExt cx="6158798" cy="615815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DF78435-FE35-9470-1423-2CF1DF851497}"/>
                </a:ext>
              </a:extLst>
            </p:cNvPr>
            <p:cNvSpPr/>
            <p:nvPr/>
          </p:nvSpPr>
          <p:spPr>
            <a:xfrm>
              <a:off x="3887824" y="361285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D687B3D5-4B7D-B50C-2CD0-C62D2970A8FF}"/>
                </a:ext>
              </a:extLst>
            </p:cNvPr>
            <p:cNvSpPr/>
            <p:nvPr/>
          </p:nvSpPr>
          <p:spPr>
            <a:xfrm>
              <a:off x="4272220" y="361284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B45C472-DBF5-3D51-0DE9-D73055939349}"/>
                </a:ext>
              </a:extLst>
            </p:cNvPr>
            <p:cNvSpPr/>
            <p:nvPr/>
          </p:nvSpPr>
          <p:spPr>
            <a:xfrm>
              <a:off x="4656615" y="361285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310649DC-471B-43D1-C7DD-422DA0E9D19C}"/>
                </a:ext>
              </a:extLst>
            </p:cNvPr>
            <p:cNvSpPr/>
            <p:nvPr/>
          </p:nvSpPr>
          <p:spPr>
            <a:xfrm>
              <a:off x="5041010" y="361284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C5324128-C5A8-709C-4FFD-E3BEBD00106C}"/>
                </a:ext>
              </a:extLst>
            </p:cNvPr>
            <p:cNvSpPr/>
            <p:nvPr/>
          </p:nvSpPr>
          <p:spPr>
            <a:xfrm>
              <a:off x="5425406" y="361285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9F56CD45-98F8-4FEA-EBD5-3DF943C3BFE7}"/>
                </a:ext>
              </a:extLst>
            </p:cNvPr>
            <p:cNvSpPr/>
            <p:nvPr/>
          </p:nvSpPr>
          <p:spPr>
            <a:xfrm>
              <a:off x="5809801" y="361284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6" name="矩形 75">
              <a:extLst>
                <a:ext uri="{FF2B5EF4-FFF2-40B4-BE49-F238E27FC236}">
                  <a16:creationId xmlns:a16="http://schemas.microsoft.com/office/drawing/2014/main" id="{0E01802A-5FD0-C369-1090-9572D84BDA8E}"/>
                </a:ext>
              </a:extLst>
            </p:cNvPr>
            <p:cNvSpPr/>
            <p:nvPr/>
          </p:nvSpPr>
          <p:spPr>
            <a:xfrm>
              <a:off x="6194196" y="361285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EEA7CD66-FC4F-47B3-A35A-A0C38AC0B354}"/>
                </a:ext>
              </a:extLst>
            </p:cNvPr>
            <p:cNvSpPr/>
            <p:nvPr/>
          </p:nvSpPr>
          <p:spPr>
            <a:xfrm>
              <a:off x="6578592" y="361284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8" name="矩形 77">
              <a:extLst>
                <a:ext uri="{FF2B5EF4-FFF2-40B4-BE49-F238E27FC236}">
                  <a16:creationId xmlns:a16="http://schemas.microsoft.com/office/drawing/2014/main" id="{555814F2-F7CD-5518-7807-C7A10B1AB3B7}"/>
                </a:ext>
              </a:extLst>
            </p:cNvPr>
            <p:cNvSpPr/>
            <p:nvPr/>
          </p:nvSpPr>
          <p:spPr>
            <a:xfrm>
              <a:off x="3887824" y="745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F02EFD9A-AED8-8D57-9BD2-FF0B2A982122}"/>
                </a:ext>
              </a:extLst>
            </p:cNvPr>
            <p:cNvSpPr/>
            <p:nvPr/>
          </p:nvSpPr>
          <p:spPr>
            <a:xfrm>
              <a:off x="4272220" y="74568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82026E71-3E9F-54F3-16E9-DCD57A26C626}"/>
                </a:ext>
              </a:extLst>
            </p:cNvPr>
            <p:cNvSpPr/>
            <p:nvPr/>
          </p:nvSpPr>
          <p:spPr>
            <a:xfrm>
              <a:off x="4656615" y="745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74F96E6E-2DEC-F93E-3346-5094A7BE8442}"/>
                </a:ext>
              </a:extLst>
            </p:cNvPr>
            <p:cNvSpPr/>
            <p:nvPr/>
          </p:nvSpPr>
          <p:spPr>
            <a:xfrm>
              <a:off x="5041010" y="74568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2" name="矩形 81">
              <a:extLst>
                <a:ext uri="{FF2B5EF4-FFF2-40B4-BE49-F238E27FC236}">
                  <a16:creationId xmlns:a16="http://schemas.microsoft.com/office/drawing/2014/main" id="{EF0A8E16-AB57-80B4-1D90-B395F62C76A8}"/>
                </a:ext>
              </a:extLst>
            </p:cNvPr>
            <p:cNvSpPr/>
            <p:nvPr/>
          </p:nvSpPr>
          <p:spPr>
            <a:xfrm>
              <a:off x="5425406" y="745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3C09F3C1-9AEA-83D7-D5B4-2D15EBAA4029}"/>
                </a:ext>
              </a:extLst>
            </p:cNvPr>
            <p:cNvSpPr/>
            <p:nvPr/>
          </p:nvSpPr>
          <p:spPr>
            <a:xfrm>
              <a:off x="5809801" y="74568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95BB25E1-BAE2-8B41-4695-B0E00B9D5F28}"/>
                </a:ext>
              </a:extLst>
            </p:cNvPr>
            <p:cNvSpPr/>
            <p:nvPr/>
          </p:nvSpPr>
          <p:spPr>
            <a:xfrm>
              <a:off x="6194196" y="745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8F0E6CF6-FA1A-CD83-431C-735B416BE10C}"/>
                </a:ext>
              </a:extLst>
            </p:cNvPr>
            <p:cNvSpPr/>
            <p:nvPr/>
          </p:nvSpPr>
          <p:spPr>
            <a:xfrm>
              <a:off x="6578592" y="74568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A91CBAAD-3DAE-FB2D-EDDA-BBFB4BD7C70C}"/>
                </a:ext>
              </a:extLst>
            </p:cNvPr>
            <p:cNvSpPr/>
            <p:nvPr/>
          </p:nvSpPr>
          <p:spPr>
            <a:xfrm>
              <a:off x="3887824" y="11300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7" name="矩形 86">
              <a:extLst>
                <a:ext uri="{FF2B5EF4-FFF2-40B4-BE49-F238E27FC236}">
                  <a16:creationId xmlns:a16="http://schemas.microsoft.com/office/drawing/2014/main" id="{F1AEF734-D833-6CF6-E5F2-74F7DBD73063}"/>
                </a:ext>
              </a:extLst>
            </p:cNvPr>
            <p:cNvSpPr/>
            <p:nvPr/>
          </p:nvSpPr>
          <p:spPr>
            <a:xfrm>
              <a:off x="4272220" y="11300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90FE9221-0B34-F785-4982-2F323C920D06}"/>
                </a:ext>
              </a:extLst>
            </p:cNvPr>
            <p:cNvSpPr/>
            <p:nvPr/>
          </p:nvSpPr>
          <p:spPr>
            <a:xfrm>
              <a:off x="4656615" y="11300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E18C7126-58A9-9819-7988-90A6E2DEE652}"/>
                </a:ext>
              </a:extLst>
            </p:cNvPr>
            <p:cNvSpPr/>
            <p:nvPr/>
          </p:nvSpPr>
          <p:spPr>
            <a:xfrm>
              <a:off x="5041010" y="11300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AEF22921-3D01-B61F-B261-95DFF86DAEE0}"/>
                </a:ext>
              </a:extLst>
            </p:cNvPr>
            <p:cNvSpPr/>
            <p:nvPr/>
          </p:nvSpPr>
          <p:spPr>
            <a:xfrm>
              <a:off x="5425406" y="11300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2D05301-D644-7D52-0FD5-AF11E2DD2B2B}"/>
                </a:ext>
              </a:extLst>
            </p:cNvPr>
            <p:cNvSpPr/>
            <p:nvPr/>
          </p:nvSpPr>
          <p:spPr>
            <a:xfrm>
              <a:off x="5809801" y="11300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981EEDE2-C684-5417-ECAD-FF93E1E8EB11}"/>
                </a:ext>
              </a:extLst>
            </p:cNvPr>
            <p:cNvSpPr/>
            <p:nvPr/>
          </p:nvSpPr>
          <p:spPr>
            <a:xfrm>
              <a:off x="6194196" y="11300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540B8DCA-5B4A-B4B4-388D-8BD24CEB4D55}"/>
                </a:ext>
              </a:extLst>
            </p:cNvPr>
            <p:cNvSpPr/>
            <p:nvPr/>
          </p:nvSpPr>
          <p:spPr>
            <a:xfrm>
              <a:off x="6578592" y="11300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28A6E36B-A12C-FECC-C3D4-4964BED9F594}"/>
                </a:ext>
              </a:extLst>
            </p:cNvPr>
            <p:cNvSpPr/>
            <p:nvPr/>
          </p:nvSpPr>
          <p:spPr>
            <a:xfrm>
              <a:off x="3887824" y="1514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3EBF57A-DBDA-6DA9-8AA1-DEB8BF678DB2}"/>
                </a:ext>
              </a:extLst>
            </p:cNvPr>
            <p:cNvSpPr/>
            <p:nvPr/>
          </p:nvSpPr>
          <p:spPr>
            <a:xfrm>
              <a:off x="4272220" y="15144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8CD5CE2F-1CAD-EE2A-5193-DB8FE7A5809D}"/>
                </a:ext>
              </a:extLst>
            </p:cNvPr>
            <p:cNvSpPr/>
            <p:nvPr/>
          </p:nvSpPr>
          <p:spPr>
            <a:xfrm>
              <a:off x="4656615" y="1514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7" name="矩形 96">
              <a:extLst>
                <a:ext uri="{FF2B5EF4-FFF2-40B4-BE49-F238E27FC236}">
                  <a16:creationId xmlns:a16="http://schemas.microsoft.com/office/drawing/2014/main" id="{71F11703-4DD6-0C32-8FC7-538F4F99A5B1}"/>
                </a:ext>
              </a:extLst>
            </p:cNvPr>
            <p:cNvSpPr/>
            <p:nvPr/>
          </p:nvSpPr>
          <p:spPr>
            <a:xfrm>
              <a:off x="5041010" y="15144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367D5CA8-D18E-9CCA-0A5A-94BCB952686F}"/>
                </a:ext>
              </a:extLst>
            </p:cNvPr>
            <p:cNvSpPr/>
            <p:nvPr/>
          </p:nvSpPr>
          <p:spPr>
            <a:xfrm>
              <a:off x="5425406" y="1514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DB3D9BE-7D97-9C51-285B-E4E688967EF0}"/>
                </a:ext>
              </a:extLst>
            </p:cNvPr>
            <p:cNvSpPr/>
            <p:nvPr/>
          </p:nvSpPr>
          <p:spPr>
            <a:xfrm>
              <a:off x="5809801" y="15144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BDABA26F-48F3-69A4-FD82-CBEE6C833A21}"/>
                </a:ext>
              </a:extLst>
            </p:cNvPr>
            <p:cNvSpPr/>
            <p:nvPr/>
          </p:nvSpPr>
          <p:spPr>
            <a:xfrm>
              <a:off x="6194196" y="15144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F972A0C4-1687-37C4-556A-30859F80BBC8}"/>
                </a:ext>
              </a:extLst>
            </p:cNvPr>
            <p:cNvSpPr/>
            <p:nvPr/>
          </p:nvSpPr>
          <p:spPr>
            <a:xfrm>
              <a:off x="6578592" y="15144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268BBAE-F0A9-9572-34BE-F5F3A46D75F8}"/>
                </a:ext>
              </a:extLst>
            </p:cNvPr>
            <p:cNvSpPr/>
            <p:nvPr/>
          </p:nvSpPr>
          <p:spPr>
            <a:xfrm>
              <a:off x="3887824" y="189886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F2908012-1186-E0A4-71F5-A7E9E0A066B7}"/>
                </a:ext>
              </a:extLst>
            </p:cNvPr>
            <p:cNvSpPr/>
            <p:nvPr/>
          </p:nvSpPr>
          <p:spPr>
            <a:xfrm>
              <a:off x="4272220" y="189886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ABB0EE50-7DAB-A3EE-5C24-0876C1445A11}"/>
                </a:ext>
              </a:extLst>
            </p:cNvPr>
            <p:cNvSpPr/>
            <p:nvPr/>
          </p:nvSpPr>
          <p:spPr>
            <a:xfrm>
              <a:off x="4656615" y="189886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8964EC51-E753-5AB7-0D42-054EF42FBBCA}"/>
                </a:ext>
              </a:extLst>
            </p:cNvPr>
            <p:cNvSpPr/>
            <p:nvPr/>
          </p:nvSpPr>
          <p:spPr>
            <a:xfrm>
              <a:off x="5041010" y="189886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62687E2E-E7C6-08A5-4D48-CF40617CEDD0}"/>
                </a:ext>
              </a:extLst>
            </p:cNvPr>
            <p:cNvSpPr/>
            <p:nvPr/>
          </p:nvSpPr>
          <p:spPr>
            <a:xfrm>
              <a:off x="5425406" y="189886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79C44351-BFB3-BFDA-1A28-E886A5D938F2}"/>
                </a:ext>
              </a:extLst>
            </p:cNvPr>
            <p:cNvSpPr/>
            <p:nvPr/>
          </p:nvSpPr>
          <p:spPr>
            <a:xfrm>
              <a:off x="5809801" y="189886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91DE1754-D9D8-548A-BA88-A69749D049BD}"/>
                </a:ext>
              </a:extLst>
            </p:cNvPr>
            <p:cNvSpPr/>
            <p:nvPr/>
          </p:nvSpPr>
          <p:spPr>
            <a:xfrm>
              <a:off x="6194196" y="189886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D734B954-9EAD-21EF-EF6C-3CB502DDBA9E}"/>
                </a:ext>
              </a:extLst>
            </p:cNvPr>
            <p:cNvSpPr/>
            <p:nvPr/>
          </p:nvSpPr>
          <p:spPr>
            <a:xfrm>
              <a:off x="6578592" y="189886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9FD6245F-5639-2FD2-7619-B06351C3D055}"/>
                </a:ext>
              </a:extLst>
            </p:cNvPr>
            <p:cNvSpPr/>
            <p:nvPr/>
          </p:nvSpPr>
          <p:spPr>
            <a:xfrm>
              <a:off x="3887824" y="228326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3EFADD0E-556D-EADD-981E-73D4678EF21B}"/>
                </a:ext>
              </a:extLst>
            </p:cNvPr>
            <p:cNvSpPr/>
            <p:nvPr/>
          </p:nvSpPr>
          <p:spPr>
            <a:xfrm>
              <a:off x="4272220" y="228326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D5A6CC81-EDE2-D039-0246-468C7E36DA20}"/>
                </a:ext>
              </a:extLst>
            </p:cNvPr>
            <p:cNvSpPr/>
            <p:nvPr/>
          </p:nvSpPr>
          <p:spPr>
            <a:xfrm>
              <a:off x="4656615" y="228326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2CC604E-CB90-B359-D506-FB40E10B8D07}"/>
                </a:ext>
              </a:extLst>
            </p:cNvPr>
            <p:cNvSpPr/>
            <p:nvPr/>
          </p:nvSpPr>
          <p:spPr>
            <a:xfrm>
              <a:off x="5041010" y="228326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AB3B530-E46D-D726-5AD9-EBA637365A55}"/>
                </a:ext>
              </a:extLst>
            </p:cNvPr>
            <p:cNvSpPr/>
            <p:nvPr/>
          </p:nvSpPr>
          <p:spPr>
            <a:xfrm>
              <a:off x="5425406" y="228326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3AD0C32B-97AC-671B-A052-FD4EB468D9BC}"/>
                </a:ext>
              </a:extLst>
            </p:cNvPr>
            <p:cNvSpPr/>
            <p:nvPr/>
          </p:nvSpPr>
          <p:spPr>
            <a:xfrm>
              <a:off x="5809801" y="228326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230FB714-D4DC-718C-F1B8-AE474DEE52FB}"/>
                </a:ext>
              </a:extLst>
            </p:cNvPr>
            <p:cNvSpPr/>
            <p:nvPr/>
          </p:nvSpPr>
          <p:spPr>
            <a:xfrm>
              <a:off x="6194196" y="228326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CEEB0B05-77E3-2CF7-0A9C-8C100561EE33}"/>
                </a:ext>
              </a:extLst>
            </p:cNvPr>
            <p:cNvSpPr/>
            <p:nvPr/>
          </p:nvSpPr>
          <p:spPr>
            <a:xfrm>
              <a:off x="6578592" y="228326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B4EF6263-4066-EC7A-0CD2-70772E6672FA}"/>
                </a:ext>
              </a:extLst>
            </p:cNvPr>
            <p:cNvSpPr/>
            <p:nvPr/>
          </p:nvSpPr>
          <p:spPr>
            <a:xfrm>
              <a:off x="3887824" y="26676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972ED662-1BC0-0758-BE4B-D6AE942E8C96}"/>
                </a:ext>
              </a:extLst>
            </p:cNvPr>
            <p:cNvSpPr/>
            <p:nvPr/>
          </p:nvSpPr>
          <p:spPr>
            <a:xfrm>
              <a:off x="4272220" y="266765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8B22F08-D9BD-06D5-91B9-A0E7B6715600}"/>
                </a:ext>
              </a:extLst>
            </p:cNvPr>
            <p:cNvSpPr/>
            <p:nvPr/>
          </p:nvSpPr>
          <p:spPr>
            <a:xfrm>
              <a:off x="4656615" y="26676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C9DE0814-EC50-0EB2-1C0A-094C5DCC7FF6}"/>
                </a:ext>
              </a:extLst>
            </p:cNvPr>
            <p:cNvSpPr/>
            <p:nvPr/>
          </p:nvSpPr>
          <p:spPr>
            <a:xfrm>
              <a:off x="5041010" y="266765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9031E3AA-D40E-6B89-60DD-3AB4E4F0C202}"/>
                </a:ext>
              </a:extLst>
            </p:cNvPr>
            <p:cNvSpPr/>
            <p:nvPr/>
          </p:nvSpPr>
          <p:spPr>
            <a:xfrm>
              <a:off x="5425406" y="26676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00512846-EFE8-EF8B-248F-7A49A0364DC7}"/>
                </a:ext>
              </a:extLst>
            </p:cNvPr>
            <p:cNvSpPr/>
            <p:nvPr/>
          </p:nvSpPr>
          <p:spPr>
            <a:xfrm>
              <a:off x="5809801" y="266765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4753E6A5-BBD7-0640-45C2-8085E840F634}"/>
                </a:ext>
              </a:extLst>
            </p:cNvPr>
            <p:cNvSpPr/>
            <p:nvPr/>
          </p:nvSpPr>
          <p:spPr>
            <a:xfrm>
              <a:off x="6194196" y="266765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B73505F6-1B3B-A018-103B-E633EC760796}"/>
                </a:ext>
              </a:extLst>
            </p:cNvPr>
            <p:cNvSpPr/>
            <p:nvPr/>
          </p:nvSpPr>
          <p:spPr>
            <a:xfrm>
              <a:off x="6578592" y="266765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681130A8-E823-5D22-DCA0-5E9495D0ABCF}"/>
                </a:ext>
              </a:extLst>
            </p:cNvPr>
            <p:cNvSpPr/>
            <p:nvPr/>
          </p:nvSpPr>
          <p:spPr>
            <a:xfrm>
              <a:off x="3887824" y="30435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7" name="矩形 126">
              <a:extLst>
                <a:ext uri="{FF2B5EF4-FFF2-40B4-BE49-F238E27FC236}">
                  <a16:creationId xmlns:a16="http://schemas.microsoft.com/office/drawing/2014/main" id="{E14B7EE8-51D0-11A2-B519-94E079F71B16}"/>
                </a:ext>
              </a:extLst>
            </p:cNvPr>
            <p:cNvSpPr/>
            <p:nvPr/>
          </p:nvSpPr>
          <p:spPr>
            <a:xfrm>
              <a:off x="4272220" y="305205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8" name="矩形 127">
              <a:extLst>
                <a:ext uri="{FF2B5EF4-FFF2-40B4-BE49-F238E27FC236}">
                  <a16:creationId xmlns:a16="http://schemas.microsoft.com/office/drawing/2014/main" id="{239E6889-4D44-6398-1D10-30BD70BC2F0A}"/>
                </a:ext>
              </a:extLst>
            </p:cNvPr>
            <p:cNvSpPr/>
            <p:nvPr/>
          </p:nvSpPr>
          <p:spPr>
            <a:xfrm>
              <a:off x="4656615" y="305205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EB5C1AEB-3B98-44D3-7E41-7F233EFFEA79}"/>
                </a:ext>
              </a:extLst>
            </p:cNvPr>
            <p:cNvSpPr/>
            <p:nvPr/>
          </p:nvSpPr>
          <p:spPr>
            <a:xfrm>
              <a:off x="5041010" y="305205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66022095-6F29-D212-3DB6-496AA8581B05}"/>
                </a:ext>
              </a:extLst>
            </p:cNvPr>
            <p:cNvSpPr/>
            <p:nvPr/>
          </p:nvSpPr>
          <p:spPr>
            <a:xfrm>
              <a:off x="5425406" y="305205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A613E80B-54C7-992C-9FC5-8A5D162E70C8}"/>
                </a:ext>
              </a:extLst>
            </p:cNvPr>
            <p:cNvSpPr/>
            <p:nvPr/>
          </p:nvSpPr>
          <p:spPr>
            <a:xfrm>
              <a:off x="5809801" y="305205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7AD1C593-0E82-833E-C9AD-9879D1EF47BF}"/>
                </a:ext>
              </a:extLst>
            </p:cNvPr>
            <p:cNvSpPr/>
            <p:nvPr/>
          </p:nvSpPr>
          <p:spPr>
            <a:xfrm>
              <a:off x="6194196" y="305205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D087EC14-F980-51BF-321A-155BA8188451}"/>
                </a:ext>
              </a:extLst>
            </p:cNvPr>
            <p:cNvSpPr/>
            <p:nvPr/>
          </p:nvSpPr>
          <p:spPr>
            <a:xfrm>
              <a:off x="6578592" y="305205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AFD771-6CD0-4A47-28D5-BB5DF7E5CE1D}"/>
                </a:ext>
              </a:extLst>
            </p:cNvPr>
            <p:cNvSpPr/>
            <p:nvPr/>
          </p:nvSpPr>
          <p:spPr>
            <a:xfrm>
              <a:off x="3879357" y="349923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0F888C04-4121-F1EC-6EA2-44B7466E3F9E}"/>
                </a:ext>
              </a:extLst>
            </p:cNvPr>
            <p:cNvSpPr/>
            <p:nvPr/>
          </p:nvSpPr>
          <p:spPr>
            <a:xfrm>
              <a:off x="3887824" y="3429000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0D0EF2C0-AF11-BC6F-DACB-7377D77FCCD2}"/>
                </a:ext>
              </a:extLst>
            </p:cNvPr>
            <p:cNvSpPr/>
            <p:nvPr/>
          </p:nvSpPr>
          <p:spPr>
            <a:xfrm>
              <a:off x="4272220" y="3428999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10814FC-F088-15D5-2F69-BB4EEAE40A88}"/>
                </a:ext>
              </a:extLst>
            </p:cNvPr>
            <p:cNvSpPr/>
            <p:nvPr/>
          </p:nvSpPr>
          <p:spPr>
            <a:xfrm>
              <a:off x="4656615" y="3429000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EB63CAE6-4CB6-DA57-87C9-A59380202DB0}"/>
                </a:ext>
              </a:extLst>
            </p:cNvPr>
            <p:cNvSpPr/>
            <p:nvPr/>
          </p:nvSpPr>
          <p:spPr>
            <a:xfrm>
              <a:off x="5041010" y="3428999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8" name="矩形 337">
              <a:extLst>
                <a:ext uri="{FF2B5EF4-FFF2-40B4-BE49-F238E27FC236}">
                  <a16:creationId xmlns:a16="http://schemas.microsoft.com/office/drawing/2014/main" id="{71875ECF-9EC9-D617-5895-9C5AC59C4EA2}"/>
                </a:ext>
              </a:extLst>
            </p:cNvPr>
            <p:cNvSpPr/>
            <p:nvPr/>
          </p:nvSpPr>
          <p:spPr>
            <a:xfrm>
              <a:off x="5425406" y="3429000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9" name="矩形 338">
              <a:extLst>
                <a:ext uri="{FF2B5EF4-FFF2-40B4-BE49-F238E27FC236}">
                  <a16:creationId xmlns:a16="http://schemas.microsoft.com/office/drawing/2014/main" id="{D4BD6E90-FC85-2D22-13D2-BF6CD99204F1}"/>
                </a:ext>
              </a:extLst>
            </p:cNvPr>
            <p:cNvSpPr/>
            <p:nvPr/>
          </p:nvSpPr>
          <p:spPr>
            <a:xfrm>
              <a:off x="5809801" y="3428999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0" name="矩形 339">
              <a:extLst>
                <a:ext uri="{FF2B5EF4-FFF2-40B4-BE49-F238E27FC236}">
                  <a16:creationId xmlns:a16="http://schemas.microsoft.com/office/drawing/2014/main" id="{B5F244E8-0C27-F182-0FE3-7FD35B15A1C1}"/>
                </a:ext>
              </a:extLst>
            </p:cNvPr>
            <p:cNvSpPr/>
            <p:nvPr/>
          </p:nvSpPr>
          <p:spPr>
            <a:xfrm>
              <a:off x="6194196" y="3429000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F2421CCF-116C-CA7D-6CCC-36745EB45158}"/>
                </a:ext>
              </a:extLst>
            </p:cNvPr>
            <p:cNvSpPr/>
            <p:nvPr/>
          </p:nvSpPr>
          <p:spPr>
            <a:xfrm>
              <a:off x="6578592" y="3428999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7E13AF7B-8910-0036-D26F-E7DC49687ECA}"/>
                </a:ext>
              </a:extLst>
            </p:cNvPr>
            <p:cNvSpPr/>
            <p:nvPr/>
          </p:nvSpPr>
          <p:spPr>
            <a:xfrm>
              <a:off x="3887824" y="38133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06040FB9-E5F0-B95B-D30D-821A9A87792B}"/>
                </a:ext>
              </a:extLst>
            </p:cNvPr>
            <p:cNvSpPr/>
            <p:nvPr/>
          </p:nvSpPr>
          <p:spPr>
            <a:xfrm>
              <a:off x="4272220" y="38133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4BA4AC22-8CC7-78E3-188E-FEF45D8AF8BF}"/>
                </a:ext>
              </a:extLst>
            </p:cNvPr>
            <p:cNvSpPr/>
            <p:nvPr/>
          </p:nvSpPr>
          <p:spPr>
            <a:xfrm>
              <a:off x="4656615" y="38133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2428DCC9-F035-1F29-DC56-E687B7E486B2}"/>
                </a:ext>
              </a:extLst>
            </p:cNvPr>
            <p:cNvSpPr/>
            <p:nvPr/>
          </p:nvSpPr>
          <p:spPr>
            <a:xfrm>
              <a:off x="5041010" y="38133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BE9ED3FE-A25D-53C2-315D-F09211423EE5}"/>
                </a:ext>
              </a:extLst>
            </p:cNvPr>
            <p:cNvSpPr/>
            <p:nvPr/>
          </p:nvSpPr>
          <p:spPr>
            <a:xfrm>
              <a:off x="5425406" y="38133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7CD97E48-D8BE-DA53-2AC9-AF98CDA2AE9E}"/>
                </a:ext>
              </a:extLst>
            </p:cNvPr>
            <p:cNvSpPr/>
            <p:nvPr/>
          </p:nvSpPr>
          <p:spPr>
            <a:xfrm>
              <a:off x="5809801" y="38133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0B9F3384-0799-67C7-4091-B755530ADA0F}"/>
                </a:ext>
              </a:extLst>
            </p:cNvPr>
            <p:cNvSpPr/>
            <p:nvPr/>
          </p:nvSpPr>
          <p:spPr>
            <a:xfrm>
              <a:off x="6194196" y="38133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9" name="矩形 348">
              <a:extLst>
                <a:ext uri="{FF2B5EF4-FFF2-40B4-BE49-F238E27FC236}">
                  <a16:creationId xmlns:a16="http://schemas.microsoft.com/office/drawing/2014/main" id="{E631C7D5-00AB-A318-7FA8-55B023990584}"/>
                </a:ext>
              </a:extLst>
            </p:cNvPr>
            <p:cNvSpPr/>
            <p:nvPr/>
          </p:nvSpPr>
          <p:spPr>
            <a:xfrm>
              <a:off x="6578592" y="38133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0" name="矩形 349">
              <a:extLst>
                <a:ext uri="{FF2B5EF4-FFF2-40B4-BE49-F238E27FC236}">
                  <a16:creationId xmlns:a16="http://schemas.microsoft.com/office/drawing/2014/main" id="{55B81A67-C58F-FBDD-F1D4-669505AC1819}"/>
                </a:ext>
              </a:extLst>
            </p:cNvPr>
            <p:cNvSpPr/>
            <p:nvPr/>
          </p:nvSpPr>
          <p:spPr>
            <a:xfrm>
              <a:off x="3887824" y="41977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1" name="矩形 350">
              <a:extLst>
                <a:ext uri="{FF2B5EF4-FFF2-40B4-BE49-F238E27FC236}">
                  <a16:creationId xmlns:a16="http://schemas.microsoft.com/office/drawing/2014/main" id="{468C3EFB-2361-CE4B-442C-0A4C134CA56D}"/>
                </a:ext>
              </a:extLst>
            </p:cNvPr>
            <p:cNvSpPr/>
            <p:nvPr/>
          </p:nvSpPr>
          <p:spPr>
            <a:xfrm>
              <a:off x="4272220" y="41977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6C6F8E55-2416-50EB-AFCA-147441A207E0}"/>
                </a:ext>
              </a:extLst>
            </p:cNvPr>
            <p:cNvSpPr/>
            <p:nvPr/>
          </p:nvSpPr>
          <p:spPr>
            <a:xfrm>
              <a:off x="4656615" y="41977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491F55CC-5DFE-7065-36F6-155C7BB8134D}"/>
                </a:ext>
              </a:extLst>
            </p:cNvPr>
            <p:cNvSpPr/>
            <p:nvPr/>
          </p:nvSpPr>
          <p:spPr>
            <a:xfrm>
              <a:off x="5041010" y="41977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4" name="矩形 353">
              <a:extLst>
                <a:ext uri="{FF2B5EF4-FFF2-40B4-BE49-F238E27FC236}">
                  <a16:creationId xmlns:a16="http://schemas.microsoft.com/office/drawing/2014/main" id="{2DCF47EA-E46A-2776-771F-0FA4D1E2468C}"/>
                </a:ext>
              </a:extLst>
            </p:cNvPr>
            <p:cNvSpPr/>
            <p:nvPr/>
          </p:nvSpPr>
          <p:spPr>
            <a:xfrm>
              <a:off x="5425406" y="41977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4B1D8529-177F-D737-874B-C35EBCDCA81A}"/>
                </a:ext>
              </a:extLst>
            </p:cNvPr>
            <p:cNvSpPr/>
            <p:nvPr/>
          </p:nvSpPr>
          <p:spPr>
            <a:xfrm>
              <a:off x="5809801" y="41977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32BFDEE7-43E6-FE78-FD9C-11F6CB4A5F71}"/>
                </a:ext>
              </a:extLst>
            </p:cNvPr>
            <p:cNvSpPr/>
            <p:nvPr/>
          </p:nvSpPr>
          <p:spPr>
            <a:xfrm>
              <a:off x="6194196" y="41977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F0174D64-C808-18A1-CD37-558573689A2F}"/>
                </a:ext>
              </a:extLst>
            </p:cNvPr>
            <p:cNvSpPr/>
            <p:nvPr/>
          </p:nvSpPr>
          <p:spPr>
            <a:xfrm>
              <a:off x="6578592" y="41977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06F80AF2-D8F6-63F0-24AA-D3F81CE0585A}"/>
                </a:ext>
              </a:extLst>
            </p:cNvPr>
            <p:cNvSpPr/>
            <p:nvPr/>
          </p:nvSpPr>
          <p:spPr>
            <a:xfrm>
              <a:off x="3887824" y="45821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AD98318-1A17-E351-3DFC-3D479A6B4938}"/>
                </a:ext>
              </a:extLst>
            </p:cNvPr>
            <p:cNvSpPr/>
            <p:nvPr/>
          </p:nvSpPr>
          <p:spPr>
            <a:xfrm>
              <a:off x="4272220" y="45821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1E6DB73E-B4B8-AB49-E0F4-4D9776558D73}"/>
                </a:ext>
              </a:extLst>
            </p:cNvPr>
            <p:cNvSpPr/>
            <p:nvPr/>
          </p:nvSpPr>
          <p:spPr>
            <a:xfrm>
              <a:off x="4656615" y="45821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38F0E6E1-7B4F-522F-5BD3-1FC3F194FF55}"/>
                </a:ext>
              </a:extLst>
            </p:cNvPr>
            <p:cNvSpPr/>
            <p:nvPr/>
          </p:nvSpPr>
          <p:spPr>
            <a:xfrm>
              <a:off x="5041010" y="45821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E3726120-12B4-504F-8F53-93B490D40549}"/>
                </a:ext>
              </a:extLst>
            </p:cNvPr>
            <p:cNvSpPr/>
            <p:nvPr/>
          </p:nvSpPr>
          <p:spPr>
            <a:xfrm>
              <a:off x="5425406" y="45821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AB4293B9-7BC0-BB9F-4E27-732538251321}"/>
                </a:ext>
              </a:extLst>
            </p:cNvPr>
            <p:cNvSpPr/>
            <p:nvPr/>
          </p:nvSpPr>
          <p:spPr>
            <a:xfrm>
              <a:off x="5809801" y="45821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8AED1E7E-1CD5-F1A0-A489-29B89A133B89}"/>
                </a:ext>
              </a:extLst>
            </p:cNvPr>
            <p:cNvSpPr/>
            <p:nvPr/>
          </p:nvSpPr>
          <p:spPr>
            <a:xfrm>
              <a:off x="6194196" y="45821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72FE1965-6C76-1A8A-0A0A-6592401EF2B4}"/>
                </a:ext>
              </a:extLst>
            </p:cNvPr>
            <p:cNvSpPr/>
            <p:nvPr/>
          </p:nvSpPr>
          <p:spPr>
            <a:xfrm>
              <a:off x="6578592" y="45821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CDEC25C2-3E02-660E-836D-35711C142931}"/>
                </a:ext>
              </a:extLst>
            </p:cNvPr>
            <p:cNvSpPr/>
            <p:nvPr/>
          </p:nvSpPr>
          <p:spPr>
            <a:xfrm>
              <a:off x="3887824" y="49665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51AE07AB-F82F-B2B9-6E74-7D1BFCB55FDB}"/>
                </a:ext>
              </a:extLst>
            </p:cNvPr>
            <p:cNvSpPr/>
            <p:nvPr/>
          </p:nvSpPr>
          <p:spPr>
            <a:xfrm>
              <a:off x="4272220" y="49665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8" name="矩形 367">
              <a:extLst>
                <a:ext uri="{FF2B5EF4-FFF2-40B4-BE49-F238E27FC236}">
                  <a16:creationId xmlns:a16="http://schemas.microsoft.com/office/drawing/2014/main" id="{963F3D2D-7BF8-09A8-9B05-64480F640F90}"/>
                </a:ext>
              </a:extLst>
            </p:cNvPr>
            <p:cNvSpPr/>
            <p:nvPr/>
          </p:nvSpPr>
          <p:spPr>
            <a:xfrm>
              <a:off x="4656615" y="49665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9" name="矩形 368">
              <a:extLst>
                <a:ext uri="{FF2B5EF4-FFF2-40B4-BE49-F238E27FC236}">
                  <a16:creationId xmlns:a16="http://schemas.microsoft.com/office/drawing/2014/main" id="{E1D2D737-B8F4-505C-FEE0-62C09D2B1477}"/>
                </a:ext>
              </a:extLst>
            </p:cNvPr>
            <p:cNvSpPr/>
            <p:nvPr/>
          </p:nvSpPr>
          <p:spPr>
            <a:xfrm>
              <a:off x="5041010" y="49665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0" name="矩形 369">
              <a:extLst>
                <a:ext uri="{FF2B5EF4-FFF2-40B4-BE49-F238E27FC236}">
                  <a16:creationId xmlns:a16="http://schemas.microsoft.com/office/drawing/2014/main" id="{81F3F88C-EDA4-327D-6F74-56B47FF5A7CE}"/>
                </a:ext>
              </a:extLst>
            </p:cNvPr>
            <p:cNvSpPr/>
            <p:nvPr/>
          </p:nvSpPr>
          <p:spPr>
            <a:xfrm>
              <a:off x="5425406" y="49665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1" name="矩形 370">
              <a:extLst>
                <a:ext uri="{FF2B5EF4-FFF2-40B4-BE49-F238E27FC236}">
                  <a16:creationId xmlns:a16="http://schemas.microsoft.com/office/drawing/2014/main" id="{FE59F28B-75BD-748E-075B-A7A04199804F}"/>
                </a:ext>
              </a:extLst>
            </p:cNvPr>
            <p:cNvSpPr/>
            <p:nvPr/>
          </p:nvSpPr>
          <p:spPr>
            <a:xfrm>
              <a:off x="5809801" y="49665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2" name="矩形 371">
              <a:extLst>
                <a:ext uri="{FF2B5EF4-FFF2-40B4-BE49-F238E27FC236}">
                  <a16:creationId xmlns:a16="http://schemas.microsoft.com/office/drawing/2014/main" id="{BDEF6713-E6D8-F663-1F46-92DC6A29D165}"/>
                </a:ext>
              </a:extLst>
            </p:cNvPr>
            <p:cNvSpPr/>
            <p:nvPr/>
          </p:nvSpPr>
          <p:spPr>
            <a:xfrm>
              <a:off x="6194196" y="49665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3" name="矩形 372">
              <a:extLst>
                <a:ext uri="{FF2B5EF4-FFF2-40B4-BE49-F238E27FC236}">
                  <a16:creationId xmlns:a16="http://schemas.microsoft.com/office/drawing/2014/main" id="{18C90982-D47E-881F-5B7A-A7AA67343C98}"/>
                </a:ext>
              </a:extLst>
            </p:cNvPr>
            <p:cNvSpPr/>
            <p:nvPr/>
          </p:nvSpPr>
          <p:spPr>
            <a:xfrm>
              <a:off x="6578592" y="49665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4" name="矩形 373">
              <a:extLst>
                <a:ext uri="{FF2B5EF4-FFF2-40B4-BE49-F238E27FC236}">
                  <a16:creationId xmlns:a16="http://schemas.microsoft.com/office/drawing/2014/main" id="{88977245-50D6-AB95-AED1-CA8AE86F0E44}"/>
                </a:ext>
              </a:extLst>
            </p:cNvPr>
            <p:cNvSpPr/>
            <p:nvPr/>
          </p:nvSpPr>
          <p:spPr>
            <a:xfrm>
              <a:off x="3887824" y="53509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5" name="矩形 374">
              <a:extLst>
                <a:ext uri="{FF2B5EF4-FFF2-40B4-BE49-F238E27FC236}">
                  <a16:creationId xmlns:a16="http://schemas.microsoft.com/office/drawing/2014/main" id="{93952ACE-ADFD-B8DD-D58B-2981270AA217}"/>
                </a:ext>
              </a:extLst>
            </p:cNvPr>
            <p:cNvSpPr/>
            <p:nvPr/>
          </p:nvSpPr>
          <p:spPr>
            <a:xfrm>
              <a:off x="4272220" y="53509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6" name="矩形 375">
              <a:extLst>
                <a:ext uri="{FF2B5EF4-FFF2-40B4-BE49-F238E27FC236}">
                  <a16:creationId xmlns:a16="http://schemas.microsoft.com/office/drawing/2014/main" id="{231EF50B-6EFF-BAEC-C857-DA696DF7730C}"/>
                </a:ext>
              </a:extLst>
            </p:cNvPr>
            <p:cNvSpPr/>
            <p:nvPr/>
          </p:nvSpPr>
          <p:spPr>
            <a:xfrm>
              <a:off x="4656615" y="53509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7" name="矩形 376">
              <a:extLst>
                <a:ext uri="{FF2B5EF4-FFF2-40B4-BE49-F238E27FC236}">
                  <a16:creationId xmlns:a16="http://schemas.microsoft.com/office/drawing/2014/main" id="{FCC007F6-BACC-041C-4B1D-80D80CF789CE}"/>
                </a:ext>
              </a:extLst>
            </p:cNvPr>
            <p:cNvSpPr/>
            <p:nvPr/>
          </p:nvSpPr>
          <p:spPr>
            <a:xfrm>
              <a:off x="5041010" y="53509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8" name="矩形 377">
              <a:extLst>
                <a:ext uri="{FF2B5EF4-FFF2-40B4-BE49-F238E27FC236}">
                  <a16:creationId xmlns:a16="http://schemas.microsoft.com/office/drawing/2014/main" id="{E184D037-8725-0BE8-D479-2E85878B207B}"/>
                </a:ext>
              </a:extLst>
            </p:cNvPr>
            <p:cNvSpPr/>
            <p:nvPr/>
          </p:nvSpPr>
          <p:spPr>
            <a:xfrm>
              <a:off x="5425406" y="53509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F08B82F5-682E-E636-2D2A-F545525031FA}"/>
                </a:ext>
              </a:extLst>
            </p:cNvPr>
            <p:cNvSpPr/>
            <p:nvPr/>
          </p:nvSpPr>
          <p:spPr>
            <a:xfrm>
              <a:off x="5809801" y="53509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DF80BF3C-39F7-AB23-5491-7EC3CBDD414F}"/>
                </a:ext>
              </a:extLst>
            </p:cNvPr>
            <p:cNvSpPr/>
            <p:nvPr/>
          </p:nvSpPr>
          <p:spPr>
            <a:xfrm>
              <a:off x="6194196" y="535097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C918C7F-3DFF-25DA-4164-9D1DBDD26E1B}"/>
                </a:ext>
              </a:extLst>
            </p:cNvPr>
            <p:cNvSpPr/>
            <p:nvPr/>
          </p:nvSpPr>
          <p:spPr>
            <a:xfrm>
              <a:off x="6578592" y="535097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9264044D-EAE2-F832-D9FC-9AA953850C70}"/>
                </a:ext>
              </a:extLst>
            </p:cNvPr>
            <p:cNvSpPr/>
            <p:nvPr/>
          </p:nvSpPr>
          <p:spPr>
            <a:xfrm>
              <a:off x="3887824" y="57353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C663A73-CA73-D818-D9D7-1FA6FC20E559}"/>
                </a:ext>
              </a:extLst>
            </p:cNvPr>
            <p:cNvSpPr/>
            <p:nvPr/>
          </p:nvSpPr>
          <p:spPr>
            <a:xfrm>
              <a:off x="4272220" y="57353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F59D8566-DF02-431C-37A1-CF489FC96F33}"/>
                </a:ext>
              </a:extLst>
            </p:cNvPr>
            <p:cNvSpPr/>
            <p:nvPr/>
          </p:nvSpPr>
          <p:spPr>
            <a:xfrm>
              <a:off x="4656615" y="57353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8FF1210F-FF76-DCC3-0AEB-E60B37168488}"/>
                </a:ext>
              </a:extLst>
            </p:cNvPr>
            <p:cNvSpPr/>
            <p:nvPr/>
          </p:nvSpPr>
          <p:spPr>
            <a:xfrm>
              <a:off x="5041010" y="57353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B2CD3018-43E7-3615-A331-88C9DECE5E78}"/>
                </a:ext>
              </a:extLst>
            </p:cNvPr>
            <p:cNvSpPr/>
            <p:nvPr/>
          </p:nvSpPr>
          <p:spPr>
            <a:xfrm>
              <a:off x="5425406" y="57353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B160B49D-5C72-A498-2857-4933D575016E}"/>
                </a:ext>
              </a:extLst>
            </p:cNvPr>
            <p:cNvSpPr/>
            <p:nvPr/>
          </p:nvSpPr>
          <p:spPr>
            <a:xfrm>
              <a:off x="5809801" y="57353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FB22D031-08BF-DC3C-231A-6BC9D7079EBF}"/>
                </a:ext>
              </a:extLst>
            </p:cNvPr>
            <p:cNvSpPr/>
            <p:nvPr/>
          </p:nvSpPr>
          <p:spPr>
            <a:xfrm>
              <a:off x="6194196" y="573537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DC4ECE92-F7C6-F6F9-C0C9-4741A032585D}"/>
                </a:ext>
              </a:extLst>
            </p:cNvPr>
            <p:cNvSpPr/>
            <p:nvPr/>
          </p:nvSpPr>
          <p:spPr>
            <a:xfrm>
              <a:off x="6578592" y="573537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F1E09C33-1FEB-14C0-E5AE-4D58F2F900C6}"/>
                </a:ext>
              </a:extLst>
            </p:cNvPr>
            <p:cNvSpPr/>
            <p:nvPr/>
          </p:nvSpPr>
          <p:spPr>
            <a:xfrm>
              <a:off x="3887824" y="61197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92387B34-DA80-F7CF-D6B5-118B31F29C91}"/>
                </a:ext>
              </a:extLst>
            </p:cNvPr>
            <p:cNvSpPr/>
            <p:nvPr/>
          </p:nvSpPr>
          <p:spPr>
            <a:xfrm>
              <a:off x="4272220" y="611976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20F6844-E47B-F7E1-2E2B-12D17550380A}"/>
                </a:ext>
              </a:extLst>
            </p:cNvPr>
            <p:cNvSpPr/>
            <p:nvPr/>
          </p:nvSpPr>
          <p:spPr>
            <a:xfrm>
              <a:off x="4656615" y="61197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8860FCE3-798A-AC05-C92E-D1B267D22101}"/>
                </a:ext>
              </a:extLst>
            </p:cNvPr>
            <p:cNvSpPr/>
            <p:nvPr/>
          </p:nvSpPr>
          <p:spPr>
            <a:xfrm>
              <a:off x="5041010" y="611976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198E8B23-1ABE-18ED-4A30-B6B965E51F33}"/>
                </a:ext>
              </a:extLst>
            </p:cNvPr>
            <p:cNvSpPr/>
            <p:nvPr/>
          </p:nvSpPr>
          <p:spPr>
            <a:xfrm>
              <a:off x="5425406" y="61197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C5F0EE21-B22F-E744-D92C-C6FF16BDDC7A}"/>
                </a:ext>
              </a:extLst>
            </p:cNvPr>
            <p:cNvSpPr/>
            <p:nvPr/>
          </p:nvSpPr>
          <p:spPr>
            <a:xfrm>
              <a:off x="5809801" y="611976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32A28E2A-B8EA-6E95-ED9C-C234D5270FF6}"/>
                </a:ext>
              </a:extLst>
            </p:cNvPr>
            <p:cNvSpPr/>
            <p:nvPr/>
          </p:nvSpPr>
          <p:spPr>
            <a:xfrm>
              <a:off x="6194196" y="611976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25600FC5-8BC8-E653-7C14-E97BF3182777}"/>
                </a:ext>
              </a:extLst>
            </p:cNvPr>
            <p:cNvSpPr/>
            <p:nvPr/>
          </p:nvSpPr>
          <p:spPr>
            <a:xfrm>
              <a:off x="6578592" y="611976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935A1D9F-587C-D320-E8D5-A7B3FA489A69}"/>
                </a:ext>
              </a:extLst>
            </p:cNvPr>
            <p:cNvSpPr/>
            <p:nvPr/>
          </p:nvSpPr>
          <p:spPr>
            <a:xfrm>
              <a:off x="3879360" y="3424438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/>
            </a:p>
          </p:txBody>
        </p:sp>
        <p:sp>
          <p:nvSpPr>
            <p:cNvPr id="533" name="矩形 532">
              <a:extLst>
                <a:ext uri="{FF2B5EF4-FFF2-40B4-BE49-F238E27FC236}">
                  <a16:creationId xmlns:a16="http://schemas.microsoft.com/office/drawing/2014/main" id="{50D0CF58-8AA6-4FDE-B321-52A6E8FF767F}"/>
                </a:ext>
              </a:extLst>
            </p:cNvPr>
            <p:cNvSpPr/>
            <p:nvPr/>
          </p:nvSpPr>
          <p:spPr>
            <a:xfrm>
              <a:off x="812660" y="359516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4" name="矩形 533">
              <a:extLst>
                <a:ext uri="{FF2B5EF4-FFF2-40B4-BE49-F238E27FC236}">
                  <a16:creationId xmlns:a16="http://schemas.microsoft.com/office/drawing/2014/main" id="{982F2C04-79F3-EC0C-B634-84399575D046}"/>
                </a:ext>
              </a:extLst>
            </p:cNvPr>
            <p:cNvSpPr/>
            <p:nvPr/>
          </p:nvSpPr>
          <p:spPr>
            <a:xfrm>
              <a:off x="1197056" y="359515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5" name="矩形 534">
              <a:extLst>
                <a:ext uri="{FF2B5EF4-FFF2-40B4-BE49-F238E27FC236}">
                  <a16:creationId xmlns:a16="http://schemas.microsoft.com/office/drawing/2014/main" id="{3A5BFCD6-B03C-FC82-D828-820966B3D95C}"/>
                </a:ext>
              </a:extLst>
            </p:cNvPr>
            <p:cNvSpPr/>
            <p:nvPr/>
          </p:nvSpPr>
          <p:spPr>
            <a:xfrm>
              <a:off x="1581451" y="359516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6" name="矩形 535">
              <a:extLst>
                <a:ext uri="{FF2B5EF4-FFF2-40B4-BE49-F238E27FC236}">
                  <a16:creationId xmlns:a16="http://schemas.microsoft.com/office/drawing/2014/main" id="{8CEC5A94-8185-34A4-B8E1-7D807A9E0301}"/>
                </a:ext>
              </a:extLst>
            </p:cNvPr>
            <p:cNvSpPr/>
            <p:nvPr/>
          </p:nvSpPr>
          <p:spPr>
            <a:xfrm>
              <a:off x="1965846" y="359515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7" name="矩形 536">
              <a:extLst>
                <a:ext uri="{FF2B5EF4-FFF2-40B4-BE49-F238E27FC236}">
                  <a16:creationId xmlns:a16="http://schemas.microsoft.com/office/drawing/2014/main" id="{FDCF656E-0C4B-EF9C-DBA3-CBCF768B3045}"/>
                </a:ext>
              </a:extLst>
            </p:cNvPr>
            <p:cNvSpPr/>
            <p:nvPr/>
          </p:nvSpPr>
          <p:spPr>
            <a:xfrm>
              <a:off x="2350242" y="359516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8" name="矩形 537">
              <a:extLst>
                <a:ext uri="{FF2B5EF4-FFF2-40B4-BE49-F238E27FC236}">
                  <a16:creationId xmlns:a16="http://schemas.microsoft.com/office/drawing/2014/main" id="{ECF3542F-199A-2E63-47F5-B7DA62424F09}"/>
                </a:ext>
              </a:extLst>
            </p:cNvPr>
            <p:cNvSpPr/>
            <p:nvPr/>
          </p:nvSpPr>
          <p:spPr>
            <a:xfrm>
              <a:off x="2734637" y="359515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9" name="矩形 538">
              <a:extLst>
                <a:ext uri="{FF2B5EF4-FFF2-40B4-BE49-F238E27FC236}">
                  <a16:creationId xmlns:a16="http://schemas.microsoft.com/office/drawing/2014/main" id="{BD3A4BE9-47EC-63BD-3003-BD688D1CB894}"/>
                </a:ext>
              </a:extLst>
            </p:cNvPr>
            <p:cNvSpPr/>
            <p:nvPr/>
          </p:nvSpPr>
          <p:spPr>
            <a:xfrm>
              <a:off x="3119032" y="359516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0" name="矩形 539">
              <a:extLst>
                <a:ext uri="{FF2B5EF4-FFF2-40B4-BE49-F238E27FC236}">
                  <a16:creationId xmlns:a16="http://schemas.microsoft.com/office/drawing/2014/main" id="{1F748F8B-DD66-B01C-F214-1E3D1E04C6B1}"/>
                </a:ext>
              </a:extLst>
            </p:cNvPr>
            <p:cNvSpPr/>
            <p:nvPr/>
          </p:nvSpPr>
          <p:spPr>
            <a:xfrm>
              <a:off x="3503428" y="359515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1" name="矩形 540">
              <a:extLst>
                <a:ext uri="{FF2B5EF4-FFF2-40B4-BE49-F238E27FC236}">
                  <a16:creationId xmlns:a16="http://schemas.microsoft.com/office/drawing/2014/main" id="{0F10CDA0-BAD6-F6D6-B4D3-878888123BB8}"/>
                </a:ext>
              </a:extLst>
            </p:cNvPr>
            <p:cNvSpPr/>
            <p:nvPr/>
          </p:nvSpPr>
          <p:spPr>
            <a:xfrm>
              <a:off x="812660" y="7439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2" name="矩形 541">
              <a:extLst>
                <a:ext uri="{FF2B5EF4-FFF2-40B4-BE49-F238E27FC236}">
                  <a16:creationId xmlns:a16="http://schemas.microsoft.com/office/drawing/2014/main" id="{87E22986-51F2-6FD3-EDAE-572250802872}"/>
                </a:ext>
              </a:extLst>
            </p:cNvPr>
            <p:cNvSpPr/>
            <p:nvPr/>
          </p:nvSpPr>
          <p:spPr>
            <a:xfrm>
              <a:off x="1197056" y="743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3" name="矩形 542">
              <a:extLst>
                <a:ext uri="{FF2B5EF4-FFF2-40B4-BE49-F238E27FC236}">
                  <a16:creationId xmlns:a16="http://schemas.microsoft.com/office/drawing/2014/main" id="{DB477CE5-2A1F-8842-CE81-BD878BCE9C72}"/>
                </a:ext>
              </a:extLst>
            </p:cNvPr>
            <p:cNvSpPr/>
            <p:nvPr/>
          </p:nvSpPr>
          <p:spPr>
            <a:xfrm>
              <a:off x="1581451" y="7439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4" name="矩形 543">
              <a:extLst>
                <a:ext uri="{FF2B5EF4-FFF2-40B4-BE49-F238E27FC236}">
                  <a16:creationId xmlns:a16="http://schemas.microsoft.com/office/drawing/2014/main" id="{C4A108EB-3804-4D13-2D38-4DF6A025CC3D}"/>
                </a:ext>
              </a:extLst>
            </p:cNvPr>
            <p:cNvSpPr/>
            <p:nvPr/>
          </p:nvSpPr>
          <p:spPr>
            <a:xfrm>
              <a:off x="1965846" y="743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5" name="矩形 544">
              <a:extLst>
                <a:ext uri="{FF2B5EF4-FFF2-40B4-BE49-F238E27FC236}">
                  <a16:creationId xmlns:a16="http://schemas.microsoft.com/office/drawing/2014/main" id="{F59ACBCF-EE61-0B62-F3AE-05A59BC2259C}"/>
                </a:ext>
              </a:extLst>
            </p:cNvPr>
            <p:cNvSpPr/>
            <p:nvPr/>
          </p:nvSpPr>
          <p:spPr>
            <a:xfrm>
              <a:off x="2350242" y="7439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6" name="矩形 545">
              <a:extLst>
                <a:ext uri="{FF2B5EF4-FFF2-40B4-BE49-F238E27FC236}">
                  <a16:creationId xmlns:a16="http://schemas.microsoft.com/office/drawing/2014/main" id="{F9142EF4-7446-2761-69DC-5AE2B3C2EA54}"/>
                </a:ext>
              </a:extLst>
            </p:cNvPr>
            <p:cNvSpPr/>
            <p:nvPr/>
          </p:nvSpPr>
          <p:spPr>
            <a:xfrm>
              <a:off x="2734637" y="743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7" name="矩形 546">
              <a:extLst>
                <a:ext uri="{FF2B5EF4-FFF2-40B4-BE49-F238E27FC236}">
                  <a16:creationId xmlns:a16="http://schemas.microsoft.com/office/drawing/2014/main" id="{E02790C8-2BEE-8E6E-D52E-DB9DEDD66875}"/>
                </a:ext>
              </a:extLst>
            </p:cNvPr>
            <p:cNvSpPr/>
            <p:nvPr/>
          </p:nvSpPr>
          <p:spPr>
            <a:xfrm>
              <a:off x="3119032" y="7439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8" name="矩形 547">
              <a:extLst>
                <a:ext uri="{FF2B5EF4-FFF2-40B4-BE49-F238E27FC236}">
                  <a16:creationId xmlns:a16="http://schemas.microsoft.com/office/drawing/2014/main" id="{95330974-3AF1-7D2C-79CF-7EDB9FDC1F74}"/>
                </a:ext>
              </a:extLst>
            </p:cNvPr>
            <p:cNvSpPr/>
            <p:nvPr/>
          </p:nvSpPr>
          <p:spPr>
            <a:xfrm>
              <a:off x="3503428" y="743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9" name="矩形 548">
              <a:extLst>
                <a:ext uri="{FF2B5EF4-FFF2-40B4-BE49-F238E27FC236}">
                  <a16:creationId xmlns:a16="http://schemas.microsoft.com/office/drawing/2014/main" id="{979129D9-5DE1-49B6-9C33-A517A2D993EE}"/>
                </a:ext>
              </a:extLst>
            </p:cNvPr>
            <p:cNvSpPr/>
            <p:nvPr/>
          </p:nvSpPr>
          <p:spPr>
            <a:xfrm>
              <a:off x="812660" y="1128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0" name="矩形 549">
              <a:extLst>
                <a:ext uri="{FF2B5EF4-FFF2-40B4-BE49-F238E27FC236}">
                  <a16:creationId xmlns:a16="http://schemas.microsoft.com/office/drawing/2014/main" id="{FE2DC947-814F-F5F0-7994-BC1BB9CA668D}"/>
                </a:ext>
              </a:extLst>
            </p:cNvPr>
            <p:cNvSpPr/>
            <p:nvPr/>
          </p:nvSpPr>
          <p:spPr>
            <a:xfrm>
              <a:off x="1197056" y="11283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1" name="矩形 550">
              <a:extLst>
                <a:ext uri="{FF2B5EF4-FFF2-40B4-BE49-F238E27FC236}">
                  <a16:creationId xmlns:a16="http://schemas.microsoft.com/office/drawing/2014/main" id="{0913A787-89D4-40E8-873B-65AAE1458AB9}"/>
                </a:ext>
              </a:extLst>
            </p:cNvPr>
            <p:cNvSpPr/>
            <p:nvPr/>
          </p:nvSpPr>
          <p:spPr>
            <a:xfrm>
              <a:off x="1581451" y="1128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2" name="矩形 551">
              <a:extLst>
                <a:ext uri="{FF2B5EF4-FFF2-40B4-BE49-F238E27FC236}">
                  <a16:creationId xmlns:a16="http://schemas.microsoft.com/office/drawing/2014/main" id="{99D94E44-8999-8E31-1CB2-B5D79131FF0A}"/>
                </a:ext>
              </a:extLst>
            </p:cNvPr>
            <p:cNvSpPr/>
            <p:nvPr/>
          </p:nvSpPr>
          <p:spPr>
            <a:xfrm>
              <a:off x="1965846" y="11283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3" name="矩形 552">
              <a:extLst>
                <a:ext uri="{FF2B5EF4-FFF2-40B4-BE49-F238E27FC236}">
                  <a16:creationId xmlns:a16="http://schemas.microsoft.com/office/drawing/2014/main" id="{FFB902BD-094B-371C-791E-26A826995456}"/>
                </a:ext>
              </a:extLst>
            </p:cNvPr>
            <p:cNvSpPr/>
            <p:nvPr/>
          </p:nvSpPr>
          <p:spPr>
            <a:xfrm>
              <a:off x="2350242" y="1128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4" name="矩形 553">
              <a:extLst>
                <a:ext uri="{FF2B5EF4-FFF2-40B4-BE49-F238E27FC236}">
                  <a16:creationId xmlns:a16="http://schemas.microsoft.com/office/drawing/2014/main" id="{E9D9705F-D941-1034-F29D-71F050F5C659}"/>
                </a:ext>
              </a:extLst>
            </p:cNvPr>
            <p:cNvSpPr/>
            <p:nvPr/>
          </p:nvSpPr>
          <p:spPr>
            <a:xfrm>
              <a:off x="2734637" y="11283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5" name="矩形 554">
              <a:extLst>
                <a:ext uri="{FF2B5EF4-FFF2-40B4-BE49-F238E27FC236}">
                  <a16:creationId xmlns:a16="http://schemas.microsoft.com/office/drawing/2014/main" id="{932980BC-2BD4-28F7-B314-4EADF49ACECD}"/>
                </a:ext>
              </a:extLst>
            </p:cNvPr>
            <p:cNvSpPr/>
            <p:nvPr/>
          </p:nvSpPr>
          <p:spPr>
            <a:xfrm>
              <a:off x="3119032" y="1128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6" name="矩形 555">
              <a:extLst>
                <a:ext uri="{FF2B5EF4-FFF2-40B4-BE49-F238E27FC236}">
                  <a16:creationId xmlns:a16="http://schemas.microsoft.com/office/drawing/2014/main" id="{6874E969-8A2D-8B8F-2767-C02E0FB28424}"/>
                </a:ext>
              </a:extLst>
            </p:cNvPr>
            <p:cNvSpPr/>
            <p:nvPr/>
          </p:nvSpPr>
          <p:spPr>
            <a:xfrm>
              <a:off x="3503428" y="11283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7" name="矩形 556">
              <a:extLst>
                <a:ext uri="{FF2B5EF4-FFF2-40B4-BE49-F238E27FC236}">
                  <a16:creationId xmlns:a16="http://schemas.microsoft.com/office/drawing/2014/main" id="{2E68928A-8B55-7A30-A78C-0B4F13E06520}"/>
                </a:ext>
              </a:extLst>
            </p:cNvPr>
            <p:cNvSpPr/>
            <p:nvPr/>
          </p:nvSpPr>
          <p:spPr>
            <a:xfrm>
              <a:off x="812660" y="1512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8" name="矩形 557">
              <a:extLst>
                <a:ext uri="{FF2B5EF4-FFF2-40B4-BE49-F238E27FC236}">
                  <a16:creationId xmlns:a16="http://schemas.microsoft.com/office/drawing/2014/main" id="{BDE7BDAB-1F8F-A7FB-90AA-DB66C53D43A9}"/>
                </a:ext>
              </a:extLst>
            </p:cNvPr>
            <p:cNvSpPr/>
            <p:nvPr/>
          </p:nvSpPr>
          <p:spPr>
            <a:xfrm>
              <a:off x="1197056" y="15127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9" name="矩形 558">
              <a:extLst>
                <a:ext uri="{FF2B5EF4-FFF2-40B4-BE49-F238E27FC236}">
                  <a16:creationId xmlns:a16="http://schemas.microsoft.com/office/drawing/2014/main" id="{3FD0B3C2-1E7E-AF8D-64E5-F15212859300}"/>
                </a:ext>
              </a:extLst>
            </p:cNvPr>
            <p:cNvSpPr/>
            <p:nvPr/>
          </p:nvSpPr>
          <p:spPr>
            <a:xfrm>
              <a:off x="1581451" y="1512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0" name="矩形 559">
              <a:extLst>
                <a:ext uri="{FF2B5EF4-FFF2-40B4-BE49-F238E27FC236}">
                  <a16:creationId xmlns:a16="http://schemas.microsoft.com/office/drawing/2014/main" id="{5F2666BB-62EE-9ABF-014B-EFB680BD97F3}"/>
                </a:ext>
              </a:extLst>
            </p:cNvPr>
            <p:cNvSpPr/>
            <p:nvPr/>
          </p:nvSpPr>
          <p:spPr>
            <a:xfrm>
              <a:off x="1965846" y="15127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1" name="矩形 560">
              <a:extLst>
                <a:ext uri="{FF2B5EF4-FFF2-40B4-BE49-F238E27FC236}">
                  <a16:creationId xmlns:a16="http://schemas.microsoft.com/office/drawing/2014/main" id="{E64BAAEF-5A28-11B7-EBEC-D2CD6AF553CC}"/>
                </a:ext>
              </a:extLst>
            </p:cNvPr>
            <p:cNvSpPr/>
            <p:nvPr/>
          </p:nvSpPr>
          <p:spPr>
            <a:xfrm>
              <a:off x="2350242" y="1512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2" name="矩形 561">
              <a:extLst>
                <a:ext uri="{FF2B5EF4-FFF2-40B4-BE49-F238E27FC236}">
                  <a16:creationId xmlns:a16="http://schemas.microsoft.com/office/drawing/2014/main" id="{A9723BC1-5BB0-8A61-6ACA-27D87244C76E}"/>
                </a:ext>
              </a:extLst>
            </p:cNvPr>
            <p:cNvSpPr/>
            <p:nvPr/>
          </p:nvSpPr>
          <p:spPr>
            <a:xfrm>
              <a:off x="2734637" y="15127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3" name="矩形 562">
              <a:extLst>
                <a:ext uri="{FF2B5EF4-FFF2-40B4-BE49-F238E27FC236}">
                  <a16:creationId xmlns:a16="http://schemas.microsoft.com/office/drawing/2014/main" id="{5A3A6445-FEEA-52B0-D7F5-A4671D73F3D3}"/>
                </a:ext>
              </a:extLst>
            </p:cNvPr>
            <p:cNvSpPr/>
            <p:nvPr/>
          </p:nvSpPr>
          <p:spPr>
            <a:xfrm>
              <a:off x="3119032" y="1512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4" name="矩形 563">
              <a:extLst>
                <a:ext uri="{FF2B5EF4-FFF2-40B4-BE49-F238E27FC236}">
                  <a16:creationId xmlns:a16="http://schemas.microsoft.com/office/drawing/2014/main" id="{453C67E0-F427-DB0E-98D1-6486A10CAE17}"/>
                </a:ext>
              </a:extLst>
            </p:cNvPr>
            <p:cNvSpPr/>
            <p:nvPr/>
          </p:nvSpPr>
          <p:spPr>
            <a:xfrm>
              <a:off x="3503428" y="151270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5" name="矩形 564">
              <a:extLst>
                <a:ext uri="{FF2B5EF4-FFF2-40B4-BE49-F238E27FC236}">
                  <a16:creationId xmlns:a16="http://schemas.microsoft.com/office/drawing/2014/main" id="{DA7D3D14-4093-D412-F642-56F179FF1951}"/>
                </a:ext>
              </a:extLst>
            </p:cNvPr>
            <p:cNvSpPr/>
            <p:nvPr/>
          </p:nvSpPr>
          <p:spPr>
            <a:xfrm>
              <a:off x="812660" y="1897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6" name="矩形 565">
              <a:extLst>
                <a:ext uri="{FF2B5EF4-FFF2-40B4-BE49-F238E27FC236}">
                  <a16:creationId xmlns:a16="http://schemas.microsoft.com/office/drawing/2014/main" id="{47FB8DC7-78E5-3E8E-C270-1CA6E7C56F4F}"/>
                </a:ext>
              </a:extLst>
            </p:cNvPr>
            <p:cNvSpPr/>
            <p:nvPr/>
          </p:nvSpPr>
          <p:spPr>
            <a:xfrm>
              <a:off x="1197056" y="18970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7" name="矩形 566">
              <a:extLst>
                <a:ext uri="{FF2B5EF4-FFF2-40B4-BE49-F238E27FC236}">
                  <a16:creationId xmlns:a16="http://schemas.microsoft.com/office/drawing/2014/main" id="{30A5FBCD-00DC-DFAA-F17D-DD49D30F8122}"/>
                </a:ext>
              </a:extLst>
            </p:cNvPr>
            <p:cNvSpPr/>
            <p:nvPr/>
          </p:nvSpPr>
          <p:spPr>
            <a:xfrm>
              <a:off x="1581451" y="1897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8" name="矩形 567">
              <a:extLst>
                <a:ext uri="{FF2B5EF4-FFF2-40B4-BE49-F238E27FC236}">
                  <a16:creationId xmlns:a16="http://schemas.microsoft.com/office/drawing/2014/main" id="{63FCBD44-A74E-3297-5E62-2D4158D80555}"/>
                </a:ext>
              </a:extLst>
            </p:cNvPr>
            <p:cNvSpPr/>
            <p:nvPr/>
          </p:nvSpPr>
          <p:spPr>
            <a:xfrm>
              <a:off x="1965846" y="18970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9" name="矩形 568">
              <a:extLst>
                <a:ext uri="{FF2B5EF4-FFF2-40B4-BE49-F238E27FC236}">
                  <a16:creationId xmlns:a16="http://schemas.microsoft.com/office/drawing/2014/main" id="{98C9FCEA-16C4-4486-4AE4-03B48323F7BE}"/>
                </a:ext>
              </a:extLst>
            </p:cNvPr>
            <p:cNvSpPr/>
            <p:nvPr/>
          </p:nvSpPr>
          <p:spPr>
            <a:xfrm>
              <a:off x="2350242" y="1897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0" name="矩形 569">
              <a:extLst>
                <a:ext uri="{FF2B5EF4-FFF2-40B4-BE49-F238E27FC236}">
                  <a16:creationId xmlns:a16="http://schemas.microsoft.com/office/drawing/2014/main" id="{D34A5EBC-D93C-CDF0-17D2-AE74C1EF6225}"/>
                </a:ext>
              </a:extLst>
            </p:cNvPr>
            <p:cNvSpPr/>
            <p:nvPr/>
          </p:nvSpPr>
          <p:spPr>
            <a:xfrm>
              <a:off x="2734637" y="18970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1" name="矩形 570">
              <a:extLst>
                <a:ext uri="{FF2B5EF4-FFF2-40B4-BE49-F238E27FC236}">
                  <a16:creationId xmlns:a16="http://schemas.microsoft.com/office/drawing/2014/main" id="{48D0116C-E68F-5B54-77E9-5FC013B18DC9}"/>
                </a:ext>
              </a:extLst>
            </p:cNvPr>
            <p:cNvSpPr/>
            <p:nvPr/>
          </p:nvSpPr>
          <p:spPr>
            <a:xfrm>
              <a:off x="3119032" y="1897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2" name="矩形 571">
              <a:extLst>
                <a:ext uri="{FF2B5EF4-FFF2-40B4-BE49-F238E27FC236}">
                  <a16:creationId xmlns:a16="http://schemas.microsoft.com/office/drawing/2014/main" id="{DF9337F0-CEDE-88B0-B421-50CCB05FAA31}"/>
                </a:ext>
              </a:extLst>
            </p:cNvPr>
            <p:cNvSpPr/>
            <p:nvPr/>
          </p:nvSpPr>
          <p:spPr>
            <a:xfrm>
              <a:off x="3503428" y="18970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3" name="矩形 572">
              <a:extLst>
                <a:ext uri="{FF2B5EF4-FFF2-40B4-BE49-F238E27FC236}">
                  <a16:creationId xmlns:a16="http://schemas.microsoft.com/office/drawing/2014/main" id="{A58A34B8-DC3E-FCC7-CE26-4E536318CF8A}"/>
                </a:ext>
              </a:extLst>
            </p:cNvPr>
            <p:cNvSpPr/>
            <p:nvPr/>
          </p:nvSpPr>
          <p:spPr>
            <a:xfrm>
              <a:off x="812660" y="22814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4" name="矩形 573">
              <a:extLst>
                <a:ext uri="{FF2B5EF4-FFF2-40B4-BE49-F238E27FC236}">
                  <a16:creationId xmlns:a16="http://schemas.microsoft.com/office/drawing/2014/main" id="{55F1FDDA-D3B9-5E3D-154E-B6A195E5AFBC}"/>
                </a:ext>
              </a:extLst>
            </p:cNvPr>
            <p:cNvSpPr/>
            <p:nvPr/>
          </p:nvSpPr>
          <p:spPr>
            <a:xfrm>
              <a:off x="1197056" y="2281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5" name="矩形 574">
              <a:extLst>
                <a:ext uri="{FF2B5EF4-FFF2-40B4-BE49-F238E27FC236}">
                  <a16:creationId xmlns:a16="http://schemas.microsoft.com/office/drawing/2014/main" id="{84B3B8C4-6805-02B0-D461-9113C6B5E21B}"/>
                </a:ext>
              </a:extLst>
            </p:cNvPr>
            <p:cNvSpPr/>
            <p:nvPr/>
          </p:nvSpPr>
          <p:spPr>
            <a:xfrm>
              <a:off x="1581451" y="22814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6" name="矩形 575">
              <a:extLst>
                <a:ext uri="{FF2B5EF4-FFF2-40B4-BE49-F238E27FC236}">
                  <a16:creationId xmlns:a16="http://schemas.microsoft.com/office/drawing/2014/main" id="{68EC06DC-4F7F-BCA4-73E2-B42058AA425D}"/>
                </a:ext>
              </a:extLst>
            </p:cNvPr>
            <p:cNvSpPr/>
            <p:nvPr/>
          </p:nvSpPr>
          <p:spPr>
            <a:xfrm>
              <a:off x="1965846" y="2281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7" name="矩形 576">
              <a:extLst>
                <a:ext uri="{FF2B5EF4-FFF2-40B4-BE49-F238E27FC236}">
                  <a16:creationId xmlns:a16="http://schemas.microsoft.com/office/drawing/2014/main" id="{2EEF992B-AC05-7C29-BBE2-6E1B6DAA9028}"/>
                </a:ext>
              </a:extLst>
            </p:cNvPr>
            <p:cNvSpPr/>
            <p:nvPr/>
          </p:nvSpPr>
          <p:spPr>
            <a:xfrm>
              <a:off x="2350242" y="22814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8" name="矩形 577">
              <a:extLst>
                <a:ext uri="{FF2B5EF4-FFF2-40B4-BE49-F238E27FC236}">
                  <a16:creationId xmlns:a16="http://schemas.microsoft.com/office/drawing/2014/main" id="{1EF7B874-1616-E704-A5DA-443B2F6AEDCA}"/>
                </a:ext>
              </a:extLst>
            </p:cNvPr>
            <p:cNvSpPr/>
            <p:nvPr/>
          </p:nvSpPr>
          <p:spPr>
            <a:xfrm>
              <a:off x="2734637" y="2281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9" name="矩形 578">
              <a:extLst>
                <a:ext uri="{FF2B5EF4-FFF2-40B4-BE49-F238E27FC236}">
                  <a16:creationId xmlns:a16="http://schemas.microsoft.com/office/drawing/2014/main" id="{4DE0EAFD-00F3-D193-2BEB-98DECFA8CC3F}"/>
                </a:ext>
              </a:extLst>
            </p:cNvPr>
            <p:cNvSpPr/>
            <p:nvPr/>
          </p:nvSpPr>
          <p:spPr>
            <a:xfrm>
              <a:off x="3119032" y="22814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31516944-1074-A54E-049E-8D11146F7356}"/>
                </a:ext>
              </a:extLst>
            </p:cNvPr>
            <p:cNvSpPr/>
            <p:nvPr/>
          </p:nvSpPr>
          <p:spPr>
            <a:xfrm>
              <a:off x="3503428" y="2281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1" name="矩形 580">
              <a:extLst>
                <a:ext uri="{FF2B5EF4-FFF2-40B4-BE49-F238E27FC236}">
                  <a16:creationId xmlns:a16="http://schemas.microsoft.com/office/drawing/2014/main" id="{9E7FFE53-36DD-9453-C6CE-4B42816B4539}"/>
                </a:ext>
              </a:extLst>
            </p:cNvPr>
            <p:cNvSpPr/>
            <p:nvPr/>
          </p:nvSpPr>
          <p:spPr>
            <a:xfrm>
              <a:off x="812660" y="2665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2" name="矩形 581">
              <a:extLst>
                <a:ext uri="{FF2B5EF4-FFF2-40B4-BE49-F238E27FC236}">
                  <a16:creationId xmlns:a16="http://schemas.microsoft.com/office/drawing/2014/main" id="{6CF97F6C-E0E8-CDE2-94B5-782C8D512747}"/>
                </a:ext>
              </a:extLst>
            </p:cNvPr>
            <p:cNvSpPr/>
            <p:nvPr/>
          </p:nvSpPr>
          <p:spPr>
            <a:xfrm>
              <a:off x="1197056" y="26658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3" name="矩形 582">
              <a:extLst>
                <a:ext uri="{FF2B5EF4-FFF2-40B4-BE49-F238E27FC236}">
                  <a16:creationId xmlns:a16="http://schemas.microsoft.com/office/drawing/2014/main" id="{A6AB1AB6-60BE-5868-99C5-9EAC93A8E8A5}"/>
                </a:ext>
              </a:extLst>
            </p:cNvPr>
            <p:cNvSpPr/>
            <p:nvPr/>
          </p:nvSpPr>
          <p:spPr>
            <a:xfrm>
              <a:off x="1581451" y="2665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4" name="矩形 583">
              <a:extLst>
                <a:ext uri="{FF2B5EF4-FFF2-40B4-BE49-F238E27FC236}">
                  <a16:creationId xmlns:a16="http://schemas.microsoft.com/office/drawing/2014/main" id="{092EA99C-ADFC-079D-A8DE-5657AF9CF87F}"/>
                </a:ext>
              </a:extLst>
            </p:cNvPr>
            <p:cNvSpPr/>
            <p:nvPr/>
          </p:nvSpPr>
          <p:spPr>
            <a:xfrm>
              <a:off x="1965846" y="26658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3DF58645-7A0F-B586-630D-CEB8F3087752}"/>
                </a:ext>
              </a:extLst>
            </p:cNvPr>
            <p:cNvSpPr/>
            <p:nvPr/>
          </p:nvSpPr>
          <p:spPr>
            <a:xfrm>
              <a:off x="2350242" y="2665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6" name="矩形 585">
              <a:extLst>
                <a:ext uri="{FF2B5EF4-FFF2-40B4-BE49-F238E27FC236}">
                  <a16:creationId xmlns:a16="http://schemas.microsoft.com/office/drawing/2014/main" id="{B7879D71-492C-C091-E0C5-609FEA4C65EE}"/>
                </a:ext>
              </a:extLst>
            </p:cNvPr>
            <p:cNvSpPr/>
            <p:nvPr/>
          </p:nvSpPr>
          <p:spPr>
            <a:xfrm>
              <a:off x="2734637" y="26658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7" name="矩形 586">
              <a:extLst>
                <a:ext uri="{FF2B5EF4-FFF2-40B4-BE49-F238E27FC236}">
                  <a16:creationId xmlns:a16="http://schemas.microsoft.com/office/drawing/2014/main" id="{DE2D03FA-0B9E-A478-A527-08E1772BFBE2}"/>
                </a:ext>
              </a:extLst>
            </p:cNvPr>
            <p:cNvSpPr/>
            <p:nvPr/>
          </p:nvSpPr>
          <p:spPr>
            <a:xfrm>
              <a:off x="3119032" y="2665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8" name="矩形 587">
              <a:extLst>
                <a:ext uri="{FF2B5EF4-FFF2-40B4-BE49-F238E27FC236}">
                  <a16:creationId xmlns:a16="http://schemas.microsoft.com/office/drawing/2014/main" id="{066AFE8A-5BF3-71A8-29E3-0E194DE020D8}"/>
                </a:ext>
              </a:extLst>
            </p:cNvPr>
            <p:cNvSpPr/>
            <p:nvPr/>
          </p:nvSpPr>
          <p:spPr>
            <a:xfrm>
              <a:off x="3503428" y="26658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9" name="矩形 588">
              <a:extLst>
                <a:ext uri="{FF2B5EF4-FFF2-40B4-BE49-F238E27FC236}">
                  <a16:creationId xmlns:a16="http://schemas.microsoft.com/office/drawing/2014/main" id="{5496008E-3AC0-A8B9-2E45-53D773026D4E}"/>
                </a:ext>
              </a:extLst>
            </p:cNvPr>
            <p:cNvSpPr/>
            <p:nvPr/>
          </p:nvSpPr>
          <p:spPr>
            <a:xfrm>
              <a:off x="812660" y="30502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0" name="矩形 589">
              <a:extLst>
                <a:ext uri="{FF2B5EF4-FFF2-40B4-BE49-F238E27FC236}">
                  <a16:creationId xmlns:a16="http://schemas.microsoft.com/office/drawing/2014/main" id="{D570EBEF-02A6-42EC-F307-9AB395BF2B5E}"/>
                </a:ext>
              </a:extLst>
            </p:cNvPr>
            <p:cNvSpPr/>
            <p:nvPr/>
          </p:nvSpPr>
          <p:spPr>
            <a:xfrm>
              <a:off x="1197056" y="30502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1" name="矩形 590">
              <a:extLst>
                <a:ext uri="{FF2B5EF4-FFF2-40B4-BE49-F238E27FC236}">
                  <a16:creationId xmlns:a16="http://schemas.microsoft.com/office/drawing/2014/main" id="{F2AC1EFB-C987-EDFF-A6F4-0054F3C5614C}"/>
                </a:ext>
              </a:extLst>
            </p:cNvPr>
            <p:cNvSpPr/>
            <p:nvPr/>
          </p:nvSpPr>
          <p:spPr>
            <a:xfrm>
              <a:off x="1581451" y="30502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2" name="矩形 591">
              <a:extLst>
                <a:ext uri="{FF2B5EF4-FFF2-40B4-BE49-F238E27FC236}">
                  <a16:creationId xmlns:a16="http://schemas.microsoft.com/office/drawing/2014/main" id="{4DBFE8C6-C908-6D52-0C48-9F197882B3A6}"/>
                </a:ext>
              </a:extLst>
            </p:cNvPr>
            <p:cNvSpPr/>
            <p:nvPr/>
          </p:nvSpPr>
          <p:spPr>
            <a:xfrm>
              <a:off x="1965846" y="30502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3" name="矩形 592">
              <a:extLst>
                <a:ext uri="{FF2B5EF4-FFF2-40B4-BE49-F238E27FC236}">
                  <a16:creationId xmlns:a16="http://schemas.microsoft.com/office/drawing/2014/main" id="{FA2DD104-130D-862C-78CE-FF565EB6A613}"/>
                </a:ext>
              </a:extLst>
            </p:cNvPr>
            <p:cNvSpPr/>
            <p:nvPr/>
          </p:nvSpPr>
          <p:spPr>
            <a:xfrm>
              <a:off x="2350242" y="30502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4" name="矩形 593">
              <a:extLst>
                <a:ext uri="{FF2B5EF4-FFF2-40B4-BE49-F238E27FC236}">
                  <a16:creationId xmlns:a16="http://schemas.microsoft.com/office/drawing/2014/main" id="{F607423E-B89B-FBE6-6B8E-AD1349940679}"/>
                </a:ext>
              </a:extLst>
            </p:cNvPr>
            <p:cNvSpPr/>
            <p:nvPr/>
          </p:nvSpPr>
          <p:spPr>
            <a:xfrm>
              <a:off x="2734637" y="30502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5" name="矩形 594">
              <a:extLst>
                <a:ext uri="{FF2B5EF4-FFF2-40B4-BE49-F238E27FC236}">
                  <a16:creationId xmlns:a16="http://schemas.microsoft.com/office/drawing/2014/main" id="{0C8BC67A-CC78-45C4-DDFE-9FAC945AF845}"/>
                </a:ext>
              </a:extLst>
            </p:cNvPr>
            <p:cNvSpPr/>
            <p:nvPr/>
          </p:nvSpPr>
          <p:spPr>
            <a:xfrm>
              <a:off x="3119032" y="30502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6" name="矩形 595">
              <a:extLst>
                <a:ext uri="{FF2B5EF4-FFF2-40B4-BE49-F238E27FC236}">
                  <a16:creationId xmlns:a16="http://schemas.microsoft.com/office/drawing/2014/main" id="{3FAB6821-253F-7FE5-047C-A58F5FB5137C}"/>
                </a:ext>
              </a:extLst>
            </p:cNvPr>
            <p:cNvSpPr/>
            <p:nvPr/>
          </p:nvSpPr>
          <p:spPr>
            <a:xfrm>
              <a:off x="3503428" y="30502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7" name="矩形 596">
              <a:extLst>
                <a:ext uri="{FF2B5EF4-FFF2-40B4-BE49-F238E27FC236}">
                  <a16:creationId xmlns:a16="http://schemas.microsoft.com/office/drawing/2014/main" id="{9920E12F-C4C6-03A4-42B7-7ABA3A4559BB}"/>
                </a:ext>
              </a:extLst>
            </p:cNvPr>
            <p:cNvSpPr/>
            <p:nvPr/>
          </p:nvSpPr>
          <p:spPr>
            <a:xfrm>
              <a:off x="804192" y="351048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599" name="矩形 598">
              <a:extLst>
                <a:ext uri="{FF2B5EF4-FFF2-40B4-BE49-F238E27FC236}">
                  <a16:creationId xmlns:a16="http://schemas.microsoft.com/office/drawing/2014/main" id="{5D5D1C82-CC81-F182-F218-92E6CD651C38}"/>
                </a:ext>
              </a:extLst>
            </p:cNvPr>
            <p:cNvSpPr/>
            <p:nvPr/>
          </p:nvSpPr>
          <p:spPr>
            <a:xfrm>
              <a:off x="812663" y="3432914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0" name="矩形 599">
              <a:extLst>
                <a:ext uri="{FF2B5EF4-FFF2-40B4-BE49-F238E27FC236}">
                  <a16:creationId xmlns:a16="http://schemas.microsoft.com/office/drawing/2014/main" id="{A199661D-5290-BD03-A874-4B76DE1906A5}"/>
                </a:ext>
              </a:extLst>
            </p:cNvPr>
            <p:cNvSpPr/>
            <p:nvPr/>
          </p:nvSpPr>
          <p:spPr>
            <a:xfrm>
              <a:off x="1197059" y="3432913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1" name="矩形 600">
              <a:extLst>
                <a:ext uri="{FF2B5EF4-FFF2-40B4-BE49-F238E27FC236}">
                  <a16:creationId xmlns:a16="http://schemas.microsoft.com/office/drawing/2014/main" id="{B5A6DE73-7D0A-D9DD-5E6C-15995102D377}"/>
                </a:ext>
              </a:extLst>
            </p:cNvPr>
            <p:cNvSpPr/>
            <p:nvPr/>
          </p:nvSpPr>
          <p:spPr>
            <a:xfrm>
              <a:off x="1581454" y="3432914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2" name="矩形 601">
              <a:extLst>
                <a:ext uri="{FF2B5EF4-FFF2-40B4-BE49-F238E27FC236}">
                  <a16:creationId xmlns:a16="http://schemas.microsoft.com/office/drawing/2014/main" id="{EDB1F5D4-5B55-0285-5F36-45F58711A3A1}"/>
                </a:ext>
              </a:extLst>
            </p:cNvPr>
            <p:cNvSpPr/>
            <p:nvPr/>
          </p:nvSpPr>
          <p:spPr>
            <a:xfrm>
              <a:off x="1965849" y="3432913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3" name="矩形 602">
              <a:extLst>
                <a:ext uri="{FF2B5EF4-FFF2-40B4-BE49-F238E27FC236}">
                  <a16:creationId xmlns:a16="http://schemas.microsoft.com/office/drawing/2014/main" id="{FA0B264E-86A5-5EF4-8F25-23B667A83572}"/>
                </a:ext>
              </a:extLst>
            </p:cNvPr>
            <p:cNvSpPr/>
            <p:nvPr/>
          </p:nvSpPr>
          <p:spPr>
            <a:xfrm>
              <a:off x="2350245" y="3432914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4" name="矩形 603">
              <a:extLst>
                <a:ext uri="{FF2B5EF4-FFF2-40B4-BE49-F238E27FC236}">
                  <a16:creationId xmlns:a16="http://schemas.microsoft.com/office/drawing/2014/main" id="{9D5F2BAA-F0AD-FD1F-1BFA-C360CBAB6575}"/>
                </a:ext>
              </a:extLst>
            </p:cNvPr>
            <p:cNvSpPr/>
            <p:nvPr/>
          </p:nvSpPr>
          <p:spPr>
            <a:xfrm>
              <a:off x="2734640" y="3432913"/>
              <a:ext cx="384395" cy="38439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5" name="矩形 604">
              <a:extLst>
                <a:ext uri="{FF2B5EF4-FFF2-40B4-BE49-F238E27FC236}">
                  <a16:creationId xmlns:a16="http://schemas.microsoft.com/office/drawing/2014/main" id="{51F51E3E-368E-7468-338C-B94AE527B3EA}"/>
                </a:ext>
              </a:extLst>
            </p:cNvPr>
            <p:cNvSpPr/>
            <p:nvPr/>
          </p:nvSpPr>
          <p:spPr>
            <a:xfrm>
              <a:off x="3119035" y="3432914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6" name="矩形 605">
              <a:extLst>
                <a:ext uri="{FF2B5EF4-FFF2-40B4-BE49-F238E27FC236}">
                  <a16:creationId xmlns:a16="http://schemas.microsoft.com/office/drawing/2014/main" id="{05B0B14F-8004-8FE8-EFB6-5D18BCBA3370}"/>
                </a:ext>
              </a:extLst>
            </p:cNvPr>
            <p:cNvSpPr/>
            <p:nvPr/>
          </p:nvSpPr>
          <p:spPr>
            <a:xfrm>
              <a:off x="3503431" y="3432913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7" name="矩形 606">
              <a:extLst>
                <a:ext uri="{FF2B5EF4-FFF2-40B4-BE49-F238E27FC236}">
                  <a16:creationId xmlns:a16="http://schemas.microsoft.com/office/drawing/2014/main" id="{D7E5D20C-C916-06B6-83DC-F9D1346B5ABB}"/>
                </a:ext>
              </a:extLst>
            </p:cNvPr>
            <p:cNvSpPr/>
            <p:nvPr/>
          </p:nvSpPr>
          <p:spPr>
            <a:xfrm>
              <a:off x="812663" y="38173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8" name="矩形 607">
              <a:extLst>
                <a:ext uri="{FF2B5EF4-FFF2-40B4-BE49-F238E27FC236}">
                  <a16:creationId xmlns:a16="http://schemas.microsoft.com/office/drawing/2014/main" id="{AC867216-DC77-506B-287C-40BCE2299737}"/>
                </a:ext>
              </a:extLst>
            </p:cNvPr>
            <p:cNvSpPr/>
            <p:nvPr/>
          </p:nvSpPr>
          <p:spPr>
            <a:xfrm>
              <a:off x="1197059" y="381730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9" name="矩形 608">
              <a:extLst>
                <a:ext uri="{FF2B5EF4-FFF2-40B4-BE49-F238E27FC236}">
                  <a16:creationId xmlns:a16="http://schemas.microsoft.com/office/drawing/2014/main" id="{D603DFAC-CC97-5977-2533-AAADBE73444B}"/>
                </a:ext>
              </a:extLst>
            </p:cNvPr>
            <p:cNvSpPr/>
            <p:nvPr/>
          </p:nvSpPr>
          <p:spPr>
            <a:xfrm>
              <a:off x="1581454" y="38173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0" name="矩形 609">
              <a:extLst>
                <a:ext uri="{FF2B5EF4-FFF2-40B4-BE49-F238E27FC236}">
                  <a16:creationId xmlns:a16="http://schemas.microsoft.com/office/drawing/2014/main" id="{B21B8EFD-1A39-0109-DC7D-E072B871AB84}"/>
                </a:ext>
              </a:extLst>
            </p:cNvPr>
            <p:cNvSpPr/>
            <p:nvPr/>
          </p:nvSpPr>
          <p:spPr>
            <a:xfrm>
              <a:off x="1965849" y="381730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1" name="矩形 610">
              <a:extLst>
                <a:ext uri="{FF2B5EF4-FFF2-40B4-BE49-F238E27FC236}">
                  <a16:creationId xmlns:a16="http://schemas.microsoft.com/office/drawing/2014/main" id="{21870EA5-1225-6BC9-9A06-A4FEB061E310}"/>
                </a:ext>
              </a:extLst>
            </p:cNvPr>
            <p:cNvSpPr/>
            <p:nvPr/>
          </p:nvSpPr>
          <p:spPr>
            <a:xfrm>
              <a:off x="2350245" y="38173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AC580744-AF4B-87BF-DAE5-27D185A6163F}"/>
                </a:ext>
              </a:extLst>
            </p:cNvPr>
            <p:cNvSpPr/>
            <p:nvPr/>
          </p:nvSpPr>
          <p:spPr>
            <a:xfrm>
              <a:off x="2734640" y="381730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3" name="矩形 612">
              <a:extLst>
                <a:ext uri="{FF2B5EF4-FFF2-40B4-BE49-F238E27FC236}">
                  <a16:creationId xmlns:a16="http://schemas.microsoft.com/office/drawing/2014/main" id="{D3536C1A-ED4B-977A-8234-C163ED7DF806}"/>
                </a:ext>
              </a:extLst>
            </p:cNvPr>
            <p:cNvSpPr/>
            <p:nvPr/>
          </p:nvSpPr>
          <p:spPr>
            <a:xfrm>
              <a:off x="3119035" y="381731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6500D211-2821-3B7E-2AE4-3DF7B4753921}"/>
                </a:ext>
              </a:extLst>
            </p:cNvPr>
            <p:cNvSpPr/>
            <p:nvPr/>
          </p:nvSpPr>
          <p:spPr>
            <a:xfrm>
              <a:off x="3503431" y="381730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5" name="矩形 614">
              <a:extLst>
                <a:ext uri="{FF2B5EF4-FFF2-40B4-BE49-F238E27FC236}">
                  <a16:creationId xmlns:a16="http://schemas.microsoft.com/office/drawing/2014/main" id="{6499388A-57E0-3FC4-B9B0-4DE26E22E48A}"/>
                </a:ext>
              </a:extLst>
            </p:cNvPr>
            <p:cNvSpPr/>
            <p:nvPr/>
          </p:nvSpPr>
          <p:spPr>
            <a:xfrm>
              <a:off x="812663" y="420170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6" name="矩形 615">
              <a:extLst>
                <a:ext uri="{FF2B5EF4-FFF2-40B4-BE49-F238E27FC236}">
                  <a16:creationId xmlns:a16="http://schemas.microsoft.com/office/drawing/2014/main" id="{A2DC9E0E-AA6F-6C66-D82C-B24BC75D88AE}"/>
                </a:ext>
              </a:extLst>
            </p:cNvPr>
            <p:cNvSpPr/>
            <p:nvPr/>
          </p:nvSpPr>
          <p:spPr>
            <a:xfrm>
              <a:off x="1197059" y="42017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7" name="矩形 616">
              <a:extLst>
                <a:ext uri="{FF2B5EF4-FFF2-40B4-BE49-F238E27FC236}">
                  <a16:creationId xmlns:a16="http://schemas.microsoft.com/office/drawing/2014/main" id="{F07764D6-C0EB-DBAB-F32B-3B6E98D4438E}"/>
                </a:ext>
              </a:extLst>
            </p:cNvPr>
            <p:cNvSpPr/>
            <p:nvPr/>
          </p:nvSpPr>
          <p:spPr>
            <a:xfrm>
              <a:off x="1581454" y="420170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8" name="矩形 617">
              <a:extLst>
                <a:ext uri="{FF2B5EF4-FFF2-40B4-BE49-F238E27FC236}">
                  <a16:creationId xmlns:a16="http://schemas.microsoft.com/office/drawing/2014/main" id="{3997AD6A-05BF-0FB4-C0A7-82DFB81297A5}"/>
                </a:ext>
              </a:extLst>
            </p:cNvPr>
            <p:cNvSpPr/>
            <p:nvPr/>
          </p:nvSpPr>
          <p:spPr>
            <a:xfrm>
              <a:off x="1965849" y="42017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9" name="矩形 618">
              <a:extLst>
                <a:ext uri="{FF2B5EF4-FFF2-40B4-BE49-F238E27FC236}">
                  <a16:creationId xmlns:a16="http://schemas.microsoft.com/office/drawing/2014/main" id="{963792A7-E8E5-F7F9-03EE-79850B8A4EA4}"/>
                </a:ext>
              </a:extLst>
            </p:cNvPr>
            <p:cNvSpPr/>
            <p:nvPr/>
          </p:nvSpPr>
          <p:spPr>
            <a:xfrm>
              <a:off x="2350245" y="420170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0" name="矩形 619">
              <a:extLst>
                <a:ext uri="{FF2B5EF4-FFF2-40B4-BE49-F238E27FC236}">
                  <a16:creationId xmlns:a16="http://schemas.microsoft.com/office/drawing/2014/main" id="{2D5F15E1-9BE5-F2BF-DABF-9F74D108CFC3}"/>
                </a:ext>
              </a:extLst>
            </p:cNvPr>
            <p:cNvSpPr/>
            <p:nvPr/>
          </p:nvSpPr>
          <p:spPr>
            <a:xfrm>
              <a:off x="2734640" y="42017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1" name="矩形 620">
              <a:extLst>
                <a:ext uri="{FF2B5EF4-FFF2-40B4-BE49-F238E27FC236}">
                  <a16:creationId xmlns:a16="http://schemas.microsoft.com/office/drawing/2014/main" id="{DF16E1DD-C418-2048-62FF-CDFEFFD64B2A}"/>
                </a:ext>
              </a:extLst>
            </p:cNvPr>
            <p:cNvSpPr/>
            <p:nvPr/>
          </p:nvSpPr>
          <p:spPr>
            <a:xfrm>
              <a:off x="3119035" y="420170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2" name="矩形 621">
              <a:extLst>
                <a:ext uri="{FF2B5EF4-FFF2-40B4-BE49-F238E27FC236}">
                  <a16:creationId xmlns:a16="http://schemas.microsoft.com/office/drawing/2014/main" id="{8103E6A5-1847-BD78-0A1F-1BA4FB12E3AA}"/>
                </a:ext>
              </a:extLst>
            </p:cNvPr>
            <p:cNvSpPr/>
            <p:nvPr/>
          </p:nvSpPr>
          <p:spPr>
            <a:xfrm>
              <a:off x="3503431" y="420170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3" name="矩形 622">
              <a:extLst>
                <a:ext uri="{FF2B5EF4-FFF2-40B4-BE49-F238E27FC236}">
                  <a16:creationId xmlns:a16="http://schemas.microsoft.com/office/drawing/2014/main" id="{C7860D17-DA47-EEB1-4FE7-9A67DAC86E22}"/>
                </a:ext>
              </a:extLst>
            </p:cNvPr>
            <p:cNvSpPr/>
            <p:nvPr/>
          </p:nvSpPr>
          <p:spPr>
            <a:xfrm>
              <a:off x="812663" y="45861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4" name="矩形 623">
              <a:extLst>
                <a:ext uri="{FF2B5EF4-FFF2-40B4-BE49-F238E27FC236}">
                  <a16:creationId xmlns:a16="http://schemas.microsoft.com/office/drawing/2014/main" id="{3BC719CE-F544-C2F6-F3C8-6E3C1F6518E8}"/>
                </a:ext>
              </a:extLst>
            </p:cNvPr>
            <p:cNvSpPr/>
            <p:nvPr/>
          </p:nvSpPr>
          <p:spPr>
            <a:xfrm>
              <a:off x="1197059" y="45860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5" name="矩形 624">
              <a:extLst>
                <a:ext uri="{FF2B5EF4-FFF2-40B4-BE49-F238E27FC236}">
                  <a16:creationId xmlns:a16="http://schemas.microsoft.com/office/drawing/2014/main" id="{51550876-C54C-930D-86EB-47F0583C64FD}"/>
                </a:ext>
              </a:extLst>
            </p:cNvPr>
            <p:cNvSpPr/>
            <p:nvPr/>
          </p:nvSpPr>
          <p:spPr>
            <a:xfrm>
              <a:off x="1581454" y="45861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6" name="矩形 625">
              <a:extLst>
                <a:ext uri="{FF2B5EF4-FFF2-40B4-BE49-F238E27FC236}">
                  <a16:creationId xmlns:a16="http://schemas.microsoft.com/office/drawing/2014/main" id="{4DF2D2A2-7772-FB01-3379-8C0260CD6107}"/>
                </a:ext>
              </a:extLst>
            </p:cNvPr>
            <p:cNvSpPr/>
            <p:nvPr/>
          </p:nvSpPr>
          <p:spPr>
            <a:xfrm>
              <a:off x="1965849" y="45860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7" name="矩形 626">
              <a:extLst>
                <a:ext uri="{FF2B5EF4-FFF2-40B4-BE49-F238E27FC236}">
                  <a16:creationId xmlns:a16="http://schemas.microsoft.com/office/drawing/2014/main" id="{66EFB6B3-21E1-41EA-FE76-2553867B2F20}"/>
                </a:ext>
              </a:extLst>
            </p:cNvPr>
            <p:cNvSpPr/>
            <p:nvPr/>
          </p:nvSpPr>
          <p:spPr>
            <a:xfrm>
              <a:off x="2350245" y="45861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8" name="矩形 627">
              <a:extLst>
                <a:ext uri="{FF2B5EF4-FFF2-40B4-BE49-F238E27FC236}">
                  <a16:creationId xmlns:a16="http://schemas.microsoft.com/office/drawing/2014/main" id="{77CE68E8-2490-1FD9-1D4A-B9C87112F007}"/>
                </a:ext>
              </a:extLst>
            </p:cNvPr>
            <p:cNvSpPr/>
            <p:nvPr/>
          </p:nvSpPr>
          <p:spPr>
            <a:xfrm>
              <a:off x="2734640" y="45860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9" name="矩形 628">
              <a:extLst>
                <a:ext uri="{FF2B5EF4-FFF2-40B4-BE49-F238E27FC236}">
                  <a16:creationId xmlns:a16="http://schemas.microsoft.com/office/drawing/2014/main" id="{88CE2460-9B11-F2B6-DEC2-8441BE7C0B9F}"/>
                </a:ext>
              </a:extLst>
            </p:cNvPr>
            <p:cNvSpPr/>
            <p:nvPr/>
          </p:nvSpPr>
          <p:spPr>
            <a:xfrm>
              <a:off x="3119035" y="45861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0" name="矩形 629">
              <a:extLst>
                <a:ext uri="{FF2B5EF4-FFF2-40B4-BE49-F238E27FC236}">
                  <a16:creationId xmlns:a16="http://schemas.microsoft.com/office/drawing/2014/main" id="{F3FA94CF-2B7D-0FA7-1F55-CE2BE1D725EE}"/>
                </a:ext>
              </a:extLst>
            </p:cNvPr>
            <p:cNvSpPr/>
            <p:nvPr/>
          </p:nvSpPr>
          <p:spPr>
            <a:xfrm>
              <a:off x="3503431" y="458609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1" name="矩形 630">
              <a:extLst>
                <a:ext uri="{FF2B5EF4-FFF2-40B4-BE49-F238E27FC236}">
                  <a16:creationId xmlns:a16="http://schemas.microsoft.com/office/drawing/2014/main" id="{2930578C-0115-4DCF-A5AF-8EAD48C55544}"/>
                </a:ext>
              </a:extLst>
            </p:cNvPr>
            <p:cNvSpPr/>
            <p:nvPr/>
          </p:nvSpPr>
          <p:spPr>
            <a:xfrm>
              <a:off x="812663" y="49704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2" name="矩形 631">
              <a:extLst>
                <a:ext uri="{FF2B5EF4-FFF2-40B4-BE49-F238E27FC236}">
                  <a16:creationId xmlns:a16="http://schemas.microsoft.com/office/drawing/2014/main" id="{31D0BCC1-9070-0254-8BD3-D7A21489B3AF}"/>
                </a:ext>
              </a:extLst>
            </p:cNvPr>
            <p:cNvSpPr/>
            <p:nvPr/>
          </p:nvSpPr>
          <p:spPr>
            <a:xfrm>
              <a:off x="1197059" y="49704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3" name="矩形 632">
              <a:extLst>
                <a:ext uri="{FF2B5EF4-FFF2-40B4-BE49-F238E27FC236}">
                  <a16:creationId xmlns:a16="http://schemas.microsoft.com/office/drawing/2014/main" id="{0D0E453F-12D1-F87B-851D-8E8BD8E5EE2A}"/>
                </a:ext>
              </a:extLst>
            </p:cNvPr>
            <p:cNvSpPr/>
            <p:nvPr/>
          </p:nvSpPr>
          <p:spPr>
            <a:xfrm>
              <a:off x="1581454" y="49704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4" name="矩形 633">
              <a:extLst>
                <a:ext uri="{FF2B5EF4-FFF2-40B4-BE49-F238E27FC236}">
                  <a16:creationId xmlns:a16="http://schemas.microsoft.com/office/drawing/2014/main" id="{6AA20DD1-5AE2-9D06-94B0-AEC6C30FF09E}"/>
                </a:ext>
              </a:extLst>
            </p:cNvPr>
            <p:cNvSpPr/>
            <p:nvPr/>
          </p:nvSpPr>
          <p:spPr>
            <a:xfrm>
              <a:off x="1965849" y="49704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5" name="矩形 634">
              <a:extLst>
                <a:ext uri="{FF2B5EF4-FFF2-40B4-BE49-F238E27FC236}">
                  <a16:creationId xmlns:a16="http://schemas.microsoft.com/office/drawing/2014/main" id="{D6671DA6-6041-8057-6DDC-354B7B84D1C9}"/>
                </a:ext>
              </a:extLst>
            </p:cNvPr>
            <p:cNvSpPr/>
            <p:nvPr/>
          </p:nvSpPr>
          <p:spPr>
            <a:xfrm>
              <a:off x="2350245" y="49704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6" name="矩形 635">
              <a:extLst>
                <a:ext uri="{FF2B5EF4-FFF2-40B4-BE49-F238E27FC236}">
                  <a16:creationId xmlns:a16="http://schemas.microsoft.com/office/drawing/2014/main" id="{7F9D9A41-CA6F-4F65-11EB-D7977FF18C17}"/>
                </a:ext>
              </a:extLst>
            </p:cNvPr>
            <p:cNvSpPr/>
            <p:nvPr/>
          </p:nvSpPr>
          <p:spPr>
            <a:xfrm>
              <a:off x="2734640" y="49704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7" name="矩形 636">
              <a:extLst>
                <a:ext uri="{FF2B5EF4-FFF2-40B4-BE49-F238E27FC236}">
                  <a16:creationId xmlns:a16="http://schemas.microsoft.com/office/drawing/2014/main" id="{22965ED3-5DE8-4974-4F33-C365960FB787}"/>
                </a:ext>
              </a:extLst>
            </p:cNvPr>
            <p:cNvSpPr/>
            <p:nvPr/>
          </p:nvSpPr>
          <p:spPr>
            <a:xfrm>
              <a:off x="3119035" y="497049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8" name="矩形 637">
              <a:extLst>
                <a:ext uri="{FF2B5EF4-FFF2-40B4-BE49-F238E27FC236}">
                  <a16:creationId xmlns:a16="http://schemas.microsoft.com/office/drawing/2014/main" id="{723D5306-65F2-1532-D946-B4AD7765773D}"/>
                </a:ext>
              </a:extLst>
            </p:cNvPr>
            <p:cNvSpPr/>
            <p:nvPr/>
          </p:nvSpPr>
          <p:spPr>
            <a:xfrm>
              <a:off x="3503431" y="49704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9" name="矩形 638">
              <a:extLst>
                <a:ext uri="{FF2B5EF4-FFF2-40B4-BE49-F238E27FC236}">
                  <a16:creationId xmlns:a16="http://schemas.microsoft.com/office/drawing/2014/main" id="{A9CE6D8E-BC5D-C1B4-7278-2472F9B28B42}"/>
                </a:ext>
              </a:extLst>
            </p:cNvPr>
            <p:cNvSpPr/>
            <p:nvPr/>
          </p:nvSpPr>
          <p:spPr>
            <a:xfrm>
              <a:off x="812663" y="53548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0" name="矩形 639">
              <a:extLst>
                <a:ext uri="{FF2B5EF4-FFF2-40B4-BE49-F238E27FC236}">
                  <a16:creationId xmlns:a16="http://schemas.microsoft.com/office/drawing/2014/main" id="{3FB14615-EEF3-1C47-FCD4-7C63AF0CFD53}"/>
                </a:ext>
              </a:extLst>
            </p:cNvPr>
            <p:cNvSpPr/>
            <p:nvPr/>
          </p:nvSpPr>
          <p:spPr>
            <a:xfrm>
              <a:off x="1197059" y="53548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1" name="矩形 640">
              <a:extLst>
                <a:ext uri="{FF2B5EF4-FFF2-40B4-BE49-F238E27FC236}">
                  <a16:creationId xmlns:a16="http://schemas.microsoft.com/office/drawing/2014/main" id="{8D33E6FD-A795-7FFB-E702-41FF2D2179FA}"/>
                </a:ext>
              </a:extLst>
            </p:cNvPr>
            <p:cNvSpPr/>
            <p:nvPr/>
          </p:nvSpPr>
          <p:spPr>
            <a:xfrm>
              <a:off x="1581454" y="53548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2" name="矩形 641">
              <a:extLst>
                <a:ext uri="{FF2B5EF4-FFF2-40B4-BE49-F238E27FC236}">
                  <a16:creationId xmlns:a16="http://schemas.microsoft.com/office/drawing/2014/main" id="{3DD9704B-E80D-E07E-F736-06262087FDDB}"/>
                </a:ext>
              </a:extLst>
            </p:cNvPr>
            <p:cNvSpPr/>
            <p:nvPr/>
          </p:nvSpPr>
          <p:spPr>
            <a:xfrm>
              <a:off x="1965849" y="53548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3" name="矩形 642">
              <a:extLst>
                <a:ext uri="{FF2B5EF4-FFF2-40B4-BE49-F238E27FC236}">
                  <a16:creationId xmlns:a16="http://schemas.microsoft.com/office/drawing/2014/main" id="{97FD2B76-776C-EF0D-0199-64CD1EFC8334}"/>
                </a:ext>
              </a:extLst>
            </p:cNvPr>
            <p:cNvSpPr/>
            <p:nvPr/>
          </p:nvSpPr>
          <p:spPr>
            <a:xfrm>
              <a:off x="2350245" y="53548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4" name="矩形 643">
              <a:extLst>
                <a:ext uri="{FF2B5EF4-FFF2-40B4-BE49-F238E27FC236}">
                  <a16:creationId xmlns:a16="http://schemas.microsoft.com/office/drawing/2014/main" id="{CCF376D6-4CD3-FD83-3F0C-37A967CE697E}"/>
                </a:ext>
              </a:extLst>
            </p:cNvPr>
            <p:cNvSpPr/>
            <p:nvPr/>
          </p:nvSpPr>
          <p:spPr>
            <a:xfrm>
              <a:off x="2734640" y="53548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5" name="矩形 644">
              <a:extLst>
                <a:ext uri="{FF2B5EF4-FFF2-40B4-BE49-F238E27FC236}">
                  <a16:creationId xmlns:a16="http://schemas.microsoft.com/office/drawing/2014/main" id="{9C18E74A-A613-6C6B-6D69-3462D30A5DB2}"/>
                </a:ext>
              </a:extLst>
            </p:cNvPr>
            <p:cNvSpPr/>
            <p:nvPr/>
          </p:nvSpPr>
          <p:spPr>
            <a:xfrm>
              <a:off x="3119035" y="535489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6" name="矩形 645">
              <a:extLst>
                <a:ext uri="{FF2B5EF4-FFF2-40B4-BE49-F238E27FC236}">
                  <a16:creationId xmlns:a16="http://schemas.microsoft.com/office/drawing/2014/main" id="{762BE152-7376-90DF-F337-7DF30BA7726C}"/>
                </a:ext>
              </a:extLst>
            </p:cNvPr>
            <p:cNvSpPr/>
            <p:nvPr/>
          </p:nvSpPr>
          <p:spPr>
            <a:xfrm>
              <a:off x="3503431" y="535488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7" name="矩形 646">
              <a:extLst>
                <a:ext uri="{FF2B5EF4-FFF2-40B4-BE49-F238E27FC236}">
                  <a16:creationId xmlns:a16="http://schemas.microsoft.com/office/drawing/2014/main" id="{7DB12F5B-F679-ACB5-43F6-84A3D58EA724}"/>
                </a:ext>
              </a:extLst>
            </p:cNvPr>
            <p:cNvSpPr/>
            <p:nvPr/>
          </p:nvSpPr>
          <p:spPr>
            <a:xfrm>
              <a:off x="812663" y="57392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8" name="矩形 647">
              <a:extLst>
                <a:ext uri="{FF2B5EF4-FFF2-40B4-BE49-F238E27FC236}">
                  <a16:creationId xmlns:a16="http://schemas.microsoft.com/office/drawing/2014/main" id="{4BE20197-892E-358B-FFFC-0C1189ECE878}"/>
                </a:ext>
              </a:extLst>
            </p:cNvPr>
            <p:cNvSpPr/>
            <p:nvPr/>
          </p:nvSpPr>
          <p:spPr>
            <a:xfrm>
              <a:off x="1197059" y="57392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9" name="矩形 648">
              <a:extLst>
                <a:ext uri="{FF2B5EF4-FFF2-40B4-BE49-F238E27FC236}">
                  <a16:creationId xmlns:a16="http://schemas.microsoft.com/office/drawing/2014/main" id="{26C989B5-8CBA-9876-7EED-9234D5F8FCDD}"/>
                </a:ext>
              </a:extLst>
            </p:cNvPr>
            <p:cNvSpPr/>
            <p:nvPr/>
          </p:nvSpPr>
          <p:spPr>
            <a:xfrm>
              <a:off x="1581454" y="57392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0" name="矩形 649">
              <a:extLst>
                <a:ext uri="{FF2B5EF4-FFF2-40B4-BE49-F238E27FC236}">
                  <a16:creationId xmlns:a16="http://schemas.microsoft.com/office/drawing/2014/main" id="{A1D04532-BACF-4547-25CB-CA1192EFE224}"/>
                </a:ext>
              </a:extLst>
            </p:cNvPr>
            <p:cNvSpPr/>
            <p:nvPr/>
          </p:nvSpPr>
          <p:spPr>
            <a:xfrm>
              <a:off x="1965849" y="57392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1" name="矩形 650">
              <a:extLst>
                <a:ext uri="{FF2B5EF4-FFF2-40B4-BE49-F238E27FC236}">
                  <a16:creationId xmlns:a16="http://schemas.microsoft.com/office/drawing/2014/main" id="{4093D32A-0870-AEFD-EB84-2376C5548763}"/>
                </a:ext>
              </a:extLst>
            </p:cNvPr>
            <p:cNvSpPr/>
            <p:nvPr/>
          </p:nvSpPr>
          <p:spPr>
            <a:xfrm>
              <a:off x="2350245" y="57392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2" name="矩形 651">
              <a:extLst>
                <a:ext uri="{FF2B5EF4-FFF2-40B4-BE49-F238E27FC236}">
                  <a16:creationId xmlns:a16="http://schemas.microsoft.com/office/drawing/2014/main" id="{A7BC1C83-70F9-77C4-E87C-4BE1A27AE63A}"/>
                </a:ext>
              </a:extLst>
            </p:cNvPr>
            <p:cNvSpPr/>
            <p:nvPr/>
          </p:nvSpPr>
          <p:spPr>
            <a:xfrm>
              <a:off x="2734640" y="57392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3" name="矩形 652">
              <a:extLst>
                <a:ext uri="{FF2B5EF4-FFF2-40B4-BE49-F238E27FC236}">
                  <a16:creationId xmlns:a16="http://schemas.microsoft.com/office/drawing/2014/main" id="{BC3F3D94-0A73-1397-E5E2-F7BA66A45391}"/>
                </a:ext>
              </a:extLst>
            </p:cNvPr>
            <p:cNvSpPr/>
            <p:nvPr/>
          </p:nvSpPr>
          <p:spPr>
            <a:xfrm>
              <a:off x="3119035" y="5739285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4" name="矩形 653">
              <a:extLst>
                <a:ext uri="{FF2B5EF4-FFF2-40B4-BE49-F238E27FC236}">
                  <a16:creationId xmlns:a16="http://schemas.microsoft.com/office/drawing/2014/main" id="{AA4E19AE-B48C-E98E-43AA-0D78EE1C653B}"/>
                </a:ext>
              </a:extLst>
            </p:cNvPr>
            <p:cNvSpPr/>
            <p:nvPr/>
          </p:nvSpPr>
          <p:spPr>
            <a:xfrm>
              <a:off x="3503431" y="5739284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5" name="矩形 654">
              <a:extLst>
                <a:ext uri="{FF2B5EF4-FFF2-40B4-BE49-F238E27FC236}">
                  <a16:creationId xmlns:a16="http://schemas.microsoft.com/office/drawing/2014/main" id="{E840690A-C8BF-5924-D977-FFD18E271950}"/>
                </a:ext>
              </a:extLst>
            </p:cNvPr>
            <p:cNvSpPr/>
            <p:nvPr/>
          </p:nvSpPr>
          <p:spPr>
            <a:xfrm>
              <a:off x="812663" y="6123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6" name="矩形 655">
              <a:extLst>
                <a:ext uri="{FF2B5EF4-FFF2-40B4-BE49-F238E27FC236}">
                  <a16:creationId xmlns:a16="http://schemas.microsoft.com/office/drawing/2014/main" id="{9CEA34FD-E3A6-B383-C6B0-ECF32825DAE9}"/>
                </a:ext>
              </a:extLst>
            </p:cNvPr>
            <p:cNvSpPr/>
            <p:nvPr/>
          </p:nvSpPr>
          <p:spPr>
            <a:xfrm>
              <a:off x="1197059" y="61236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7" name="矩形 656">
              <a:extLst>
                <a:ext uri="{FF2B5EF4-FFF2-40B4-BE49-F238E27FC236}">
                  <a16:creationId xmlns:a16="http://schemas.microsoft.com/office/drawing/2014/main" id="{46D05F22-65F8-1CE2-068B-914A5F595BDC}"/>
                </a:ext>
              </a:extLst>
            </p:cNvPr>
            <p:cNvSpPr/>
            <p:nvPr/>
          </p:nvSpPr>
          <p:spPr>
            <a:xfrm>
              <a:off x="1581454" y="6123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8" name="矩形 657">
              <a:extLst>
                <a:ext uri="{FF2B5EF4-FFF2-40B4-BE49-F238E27FC236}">
                  <a16:creationId xmlns:a16="http://schemas.microsoft.com/office/drawing/2014/main" id="{54A05BA8-8E12-5A8F-CA46-466670FA00C2}"/>
                </a:ext>
              </a:extLst>
            </p:cNvPr>
            <p:cNvSpPr/>
            <p:nvPr/>
          </p:nvSpPr>
          <p:spPr>
            <a:xfrm>
              <a:off x="1965849" y="61236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5E735D26-697A-A5E1-E5BF-C004A6064EED}"/>
                </a:ext>
              </a:extLst>
            </p:cNvPr>
            <p:cNvSpPr/>
            <p:nvPr/>
          </p:nvSpPr>
          <p:spPr>
            <a:xfrm>
              <a:off x="2350245" y="6123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0" name="矩形 659">
              <a:extLst>
                <a:ext uri="{FF2B5EF4-FFF2-40B4-BE49-F238E27FC236}">
                  <a16:creationId xmlns:a16="http://schemas.microsoft.com/office/drawing/2014/main" id="{783B37D1-0CA2-07BD-2F45-266C2C6F6BBB}"/>
                </a:ext>
              </a:extLst>
            </p:cNvPr>
            <p:cNvSpPr/>
            <p:nvPr/>
          </p:nvSpPr>
          <p:spPr>
            <a:xfrm>
              <a:off x="2734640" y="61236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1" name="矩形 660">
              <a:extLst>
                <a:ext uri="{FF2B5EF4-FFF2-40B4-BE49-F238E27FC236}">
                  <a16:creationId xmlns:a16="http://schemas.microsoft.com/office/drawing/2014/main" id="{0C80E8C5-B848-888C-1B32-E9A415A1153B}"/>
                </a:ext>
              </a:extLst>
            </p:cNvPr>
            <p:cNvSpPr/>
            <p:nvPr/>
          </p:nvSpPr>
          <p:spPr>
            <a:xfrm>
              <a:off x="3119035" y="612368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2" name="矩形 661">
              <a:extLst>
                <a:ext uri="{FF2B5EF4-FFF2-40B4-BE49-F238E27FC236}">
                  <a16:creationId xmlns:a16="http://schemas.microsoft.com/office/drawing/2014/main" id="{18727347-80F6-742E-8762-0B958C3FA225}"/>
                </a:ext>
              </a:extLst>
            </p:cNvPr>
            <p:cNvSpPr/>
            <p:nvPr/>
          </p:nvSpPr>
          <p:spPr>
            <a:xfrm>
              <a:off x="3503431" y="61236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3" name="矩形 662">
              <a:extLst>
                <a:ext uri="{FF2B5EF4-FFF2-40B4-BE49-F238E27FC236}">
                  <a16:creationId xmlns:a16="http://schemas.microsoft.com/office/drawing/2014/main" id="{25A607F6-55D9-3F4F-C806-89D38EC6104D}"/>
                </a:ext>
              </a:extLst>
            </p:cNvPr>
            <p:cNvSpPr/>
            <p:nvPr/>
          </p:nvSpPr>
          <p:spPr>
            <a:xfrm>
              <a:off x="804189" y="3424439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/>
            </a:p>
          </p:txBody>
        </p:sp>
      </p:grpSp>
      <p:grpSp>
        <p:nvGrpSpPr>
          <p:cNvPr id="183" name="组合 182">
            <a:extLst>
              <a:ext uri="{FF2B5EF4-FFF2-40B4-BE49-F238E27FC236}">
                <a16:creationId xmlns:a16="http://schemas.microsoft.com/office/drawing/2014/main" id="{0F422345-6E53-6D6F-A730-D98B8409BAEF}"/>
              </a:ext>
            </a:extLst>
          </p:cNvPr>
          <p:cNvGrpSpPr/>
          <p:nvPr/>
        </p:nvGrpSpPr>
        <p:grpSpPr>
          <a:xfrm>
            <a:off x="3852929" y="581335"/>
            <a:ext cx="1235537" cy="2473366"/>
            <a:chOff x="7539044" y="345757"/>
            <a:chExt cx="3078303" cy="6162317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35BBE88F-51EA-3669-C300-FD790F18D828}"/>
                </a:ext>
              </a:extLst>
            </p:cNvPr>
            <p:cNvSpPr/>
            <p:nvPr/>
          </p:nvSpPr>
          <p:spPr>
            <a:xfrm>
              <a:off x="7542184" y="356621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FBEE86-2C95-56F4-03D1-8AB1CD26763A}"/>
                </a:ext>
              </a:extLst>
            </p:cNvPr>
            <p:cNvSpPr/>
            <p:nvPr/>
          </p:nvSpPr>
          <p:spPr>
            <a:xfrm>
              <a:off x="7926580" y="35662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3D10321A-46EB-A63A-C86B-C8C6FF897538}"/>
                </a:ext>
              </a:extLst>
            </p:cNvPr>
            <p:cNvSpPr/>
            <p:nvPr/>
          </p:nvSpPr>
          <p:spPr>
            <a:xfrm>
              <a:off x="8310975" y="3566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2B0461E3-B880-BCE7-B0D5-94312495787C}"/>
                </a:ext>
              </a:extLst>
            </p:cNvPr>
            <p:cNvSpPr/>
            <p:nvPr/>
          </p:nvSpPr>
          <p:spPr>
            <a:xfrm>
              <a:off x="8695370" y="35662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BC5976-BD3C-5E1F-0443-42A25286CE89}"/>
                </a:ext>
              </a:extLst>
            </p:cNvPr>
            <p:cNvSpPr/>
            <p:nvPr/>
          </p:nvSpPr>
          <p:spPr>
            <a:xfrm>
              <a:off x="9079766" y="3566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4FEA6C3-21F6-FFA9-9A75-10C4C6C143DB}"/>
                </a:ext>
              </a:extLst>
            </p:cNvPr>
            <p:cNvSpPr/>
            <p:nvPr/>
          </p:nvSpPr>
          <p:spPr>
            <a:xfrm>
              <a:off x="9464161" y="35662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EB7C3B-A614-97FF-C517-B62A556423D4}"/>
                </a:ext>
              </a:extLst>
            </p:cNvPr>
            <p:cNvSpPr/>
            <p:nvPr/>
          </p:nvSpPr>
          <p:spPr>
            <a:xfrm>
              <a:off x="9848556" y="35662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3811AD0-734C-D30A-0E3C-1B399E3B9CC2}"/>
                </a:ext>
              </a:extLst>
            </p:cNvPr>
            <p:cNvSpPr/>
            <p:nvPr/>
          </p:nvSpPr>
          <p:spPr>
            <a:xfrm>
              <a:off x="10232952" y="35662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2CD4AB2C-4674-56CC-7F3A-5297A52E74C9}"/>
                </a:ext>
              </a:extLst>
            </p:cNvPr>
            <p:cNvSpPr/>
            <p:nvPr/>
          </p:nvSpPr>
          <p:spPr>
            <a:xfrm>
              <a:off x="7542184" y="741017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BCD35A3-9ACD-DD9F-2596-08331B35DCC9}"/>
                </a:ext>
              </a:extLst>
            </p:cNvPr>
            <p:cNvSpPr/>
            <p:nvPr/>
          </p:nvSpPr>
          <p:spPr>
            <a:xfrm>
              <a:off x="7926580" y="7410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26019DA8-0229-1CFE-3DAA-14BA28FD62C9}"/>
                </a:ext>
              </a:extLst>
            </p:cNvPr>
            <p:cNvSpPr/>
            <p:nvPr/>
          </p:nvSpPr>
          <p:spPr>
            <a:xfrm>
              <a:off x="8310975" y="7410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CB9BA05D-8EB7-9B83-EDC0-446BD5662333}"/>
                </a:ext>
              </a:extLst>
            </p:cNvPr>
            <p:cNvSpPr/>
            <p:nvPr/>
          </p:nvSpPr>
          <p:spPr>
            <a:xfrm>
              <a:off x="8695370" y="7410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7126E6D-7384-9E66-B082-9D2F8F91E920}"/>
                </a:ext>
              </a:extLst>
            </p:cNvPr>
            <p:cNvSpPr/>
            <p:nvPr/>
          </p:nvSpPr>
          <p:spPr>
            <a:xfrm>
              <a:off x="9079766" y="7410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3DD670D-6273-9EBE-D10A-65A5918FF4AC}"/>
                </a:ext>
              </a:extLst>
            </p:cNvPr>
            <p:cNvSpPr/>
            <p:nvPr/>
          </p:nvSpPr>
          <p:spPr>
            <a:xfrm>
              <a:off x="9464161" y="7410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D8EE82CF-A8E3-30F4-A375-B8D7E23FE41D}"/>
                </a:ext>
              </a:extLst>
            </p:cNvPr>
            <p:cNvSpPr/>
            <p:nvPr/>
          </p:nvSpPr>
          <p:spPr>
            <a:xfrm>
              <a:off x="9848556" y="74101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67420C72-C8CE-BDAE-F291-BC9CEB99AEF4}"/>
                </a:ext>
              </a:extLst>
            </p:cNvPr>
            <p:cNvSpPr/>
            <p:nvPr/>
          </p:nvSpPr>
          <p:spPr>
            <a:xfrm>
              <a:off x="10232952" y="74101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B59A87F-DEDE-5DF4-B1E6-2195DA1A3B73}"/>
                </a:ext>
              </a:extLst>
            </p:cNvPr>
            <p:cNvSpPr/>
            <p:nvPr/>
          </p:nvSpPr>
          <p:spPr>
            <a:xfrm>
              <a:off x="7542184" y="1125412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226B6313-E05A-47DE-0DB2-93B618CF4E74}"/>
                </a:ext>
              </a:extLst>
            </p:cNvPr>
            <p:cNvSpPr/>
            <p:nvPr/>
          </p:nvSpPr>
          <p:spPr>
            <a:xfrm>
              <a:off x="7926580" y="11254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FCFD761-9D5F-6A87-A601-33676340CBD3}"/>
                </a:ext>
              </a:extLst>
            </p:cNvPr>
            <p:cNvSpPr/>
            <p:nvPr/>
          </p:nvSpPr>
          <p:spPr>
            <a:xfrm>
              <a:off x="8310975" y="11254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0580024-32BC-B479-73A1-46A4C3B50F6E}"/>
                </a:ext>
              </a:extLst>
            </p:cNvPr>
            <p:cNvSpPr/>
            <p:nvPr/>
          </p:nvSpPr>
          <p:spPr>
            <a:xfrm>
              <a:off x="8695370" y="11254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CABAB8BD-F764-AB2F-3B97-3F2F68B5A978}"/>
                </a:ext>
              </a:extLst>
            </p:cNvPr>
            <p:cNvSpPr/>
            <p:nvPr/>
          </p:nvSpPr>
          <p:spPr>
            <a:xfrm>
              <a:off x="9079766" y="11254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C067387-FB3C-3637-30E7-8FE9EB2F5B7D}"/>
                </a:ext>
              </a:extLst>
            </p:cNvPr>
            <p:cNvSpPr/>
            <p:nvPr/>
          </p:nvSpPr>
          <p:spPr>
            <a:xfrm>
              <a:off x="9464161" y="11254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13C0AF7D-C1D5-4B45-C040-5D0C771CCDBC}"/>
                </a:ext>
              </a:extLst>
            </p:cNvPr>
            <p:cNvSpPr/>
            <p:nvPr/>
          </p:nvSpPr>
          <p:spPr>
            <a:xfrm>
              <a:off x="9848556" y="11254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A05A87A1-95FA-D631-2BA6-2DAAC6647425}"/>
                </a:ext>
              </a:extLst>
            </p:cNvPr>
            <p:cNvSpPr/>
            <p:nvPr/>
          </p:nvSpPr>
          <p:spPr>
            <a:xfrm>
              <a:off x="10232952" y="11254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1F6D0ADC-9CB3-1CF3-CFD1-F1F2EB285CF1}"/>
                </a:ext>
              </a:extLst>
            </p:cNvPr>
            <p:cNvSpPr/>
            <p:nvPr/>
          </p:nvSpPr>
          <p:spPr>
            <a:xfrm>
              <a:off x="7542184" y="1509807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280234A-4E73-630D-F128-19BB8AABAEF3}"/>
                </a:ext>
              </a:extLst>
            </p:cNvPr>
            <p:cNvSpPr/>
            <p:nvPr/>
          </p:nvSpPr>
          <p:spPr>
            <a:xfrm>
              <a:off x="7926580" y="15098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311158EB-86AB-3BDB-CD47-C63A75202752}"/>
                </a:ext>
              </a:extLst>
            </p:cNvPr>
            <p:cNvSpPr/>
            <p:nvPr/>
          </p:nvSpPr>
          <p:spPr>
            <a:xfrm>
              <a:off x="8310975" y="15098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208BFA4-2D2F-6E4A-739D-0C2497EE22D6}"/>
                </a:ext>
              </a:extLst>
            </p:cNvPr>
            <p:cNvSpPr/>
            <p:nvPr/>
          </p:nvSpPr>
          <p:spPr>
            <a:xfrm>
              <a:off x="8695370" y="15098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9C99AAD-5AB1-73E3-022F-8EB8D0CF783B}"/>
                </a:ext>
              </a:extLst>
            </p:cNvPr>
            <p:cNvSpPr/>
            <p:nvPr/>
          </p:nvSpPr>
          <p:spPr>
            <a:xfrm>
              <a:off x="9079766" y="15098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31460A47-7937-4A5D-7782-867142FC4E1D}"/>
                </a:ext>
              </a:extLst>
            </p:cNvPr>
            <p:cNvSpPr/>
            <p:nvPr/>
          </p:nvSpPr>
          <p:spPr>
            <a:xfrm>
              <a:off x="9464161" y="15098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3DF95E9C-82CA-9E5C-14B7-8A0B212750B7}"/>
                </a:ext>
              </a:extLst>
            </p:cNvPr>
            <p:cNvSpPr/>
            <p:nvPr/>
          </p:nvSpPr>
          <p:spPr>
            <a:xfrm>
              <a:off x="9848556" y="15098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9C222D23-26E9-0627-CA40-BC6975B39B93}"/>
                </a:ext>
              </a:extLst>
            </p:cNvPr>
            <p:cNvSpPr/>
            <p:nvPr/>
          </p:nvSpPr>
          <p:spPr>
            <a:xfrm>
              <a:off x="10232952" y="150980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D8EA89F-C787-D592-E3DE-A7B74C080ED3}"/>
                </a:ext>
              </a:extLst>
            </p:cNvPr>
            <p:cNvSpPr/>
            <p:nvPr/>
          </p:nvSpPr>
          <p:spPr>
            <a:xfrm>
              <a:off x="7542184" y="1894202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E0E989B-ADC4-7315-FE23-26FDB61AB034}"/>
                </a:ext>
              </a:extLst>
            </p:cNvPr>
            <p:cNvSpPr/>
            <p:nvPr/>
          </p:nvSpPr>
          <p:spPr>
            <a:xfrm>
              <a:off x="7926580" y="18942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CDFA4395-A5B1-5C31-1BA5-AAC1C77F310C}"/>
                </a:ext>
              </a:extLst>
            </p:cNvPr>
            <p:cNvSpPr/>
            <p:nvPr/>
          </p:nvSpPr>
          <p:spPr>
            <a:xfrm>
              <a:off x="8310975" y="18942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79B504B-DDF9-6164-662A-BC6DB897931B}"/>
                </a:ext>
              </a:extLst>
            </p:cNvPr>
            <p:cNvSpPr/>
            <p:nvPr/>
          </p:nvSpPr>
          <p:spPr>
            <a:xfrm>
              <a:off x="8695370" y="18942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3A69CEF1-033F-9338-2BB7-127CBC75F8E6}"/>
                </a:ext>
              </a:extLst>
            </p:cNvPr>
            <p:cNvSpPr/>
            <p:nvPr/>
          </p:nvSpPr>
          <p:spPr>
            <a:xfrm>
              <a:off x="9079766" y="18942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B70E9FF2-86D5-61A3-29AB-1EB9C607D307}"/>
                </a:ext>
              </a:extLst>
            </p:cNvPr>
            <p:cNvSpPr/>
            <p:nvPr/>
          </p:nvSpPr>
          <p:spPr>
            <a:xfrm>
              <a:off x="9464161" y="18942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61F05D8D-CBCB-E237-A184-58C926E55EE2}"/>
                </a:ext>
              </a:extLst>
            </p:cNvPr>
            <p:cNvSpPr/>
            <p:nvPr/>
          </p:nvSpPr>
          <p:spPr>
            <a:xfrm>
              <a:off x="9848556" y="18942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7E6B7598-BE9E-D8F7-F429-C3069EE5BD92}"/>
                </a:ext>
              </a:extLst>
            </p:cNvPr>
            <p:cNvSpPr/>
            <p:nvPr/>
          </p:nvSpPr>
          <p:spPr>
            <a:xfrm>
              <a:off x="10232952" y="1894200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A5BCEE12-3C41-1A5E-AEF4-744ECCA75540}"/>
                </a:ext>
              </a:extLst>
            </p:cNvPr>
            <p:cNvSpPr/>
            <p:nvPr/>
          </p:nvSpPr>
          <p:spPr>
            <a:xfrm>
              <a:off x="7542184" y="2278597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73237295-E6FC-1B14-3CEE-EE37199EA545}"/>
                </a:ext>
              </a:extLst>
            </p:cNvPr>
            <p:cNvSpPr/>
            <p:nvPr/>
          </p:nvSpPr>
          <p:spPr>
            <a:xfrm>
              <a:off x="7926580" y="2278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1ADBB8F-DBA4-05E7-DE81-3A3E814DA66C}"/>
                </a:ext>
              </a:extLst>
            </p:cNvPr>
            <p:cNvSpPr/>
            <p:nvPr/>
          </p:nvSpPr>
          <p:spPr>
            <a:xfrm>
              <a:off x="8310975" y="22785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50AC2BE-F232-6C2D-6F87-486149CF0563}"/>
                </a:ext>
              </a:extLst>
            </p:cNvPr>
            <p:cNvSpPr/>
            <p:nvPr/>
          </p:nvSpPr>
          <p:spPr>
            <a:xfrm>
              <a:off x="8695370" y="2278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CDE07B2E-C727-9026-19F9-1F2050B75CE4}"/>
                </a:ext>
              </a:extLst>
            </p:cNvPr>
            <p:cNvSpPr/>
            <p:nvPr/>
          </p:nvSpPr>
          <p:spPr>
            <a:xfrm>
              <a:off x="9079766" y="22785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A037BB79-A295-B51A-96DC-D7AAEE76F26A}"/>
                </a:ext>
              </a:extLst>
            </p:cNvPr>
            <p:cNvSpPr/>
            <p:nvPr/>
          </p:nvSpPr>
          <p:spPr>
            <a:xfrm>
              <a:off x="9464161" y="2278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2E7AEBDD-FDE7-C931-7BB3-1B36EE5D83CA}"/>
                </a:ext>
              </a:extLst>
            </p:cNvPr>
            <p:cNvSpPr/>
            <p:nvPr/>
          </p:nvSpPr>
          <p:spPr>
            <a:xfrm>
              <a:off x="9848556" y="22785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EBADE4E7-7C48-D5D7-0D24-4F2BC716DA11}"/>
                </a:ext>
              </a:extLst>
            </p:cNvPr>
            <p:cNvSpPr/>
            <p:nvPr/>
          </p:nvSpPr>
          <p:spPr>
            <a:xfrm>
              <a:off x="10232952" y="227859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5" name="矩形 54">
              <a:extLst>
                <a:ext uri="{FF2B5EF4-FFF2-40B4-BE49-F238E27FC236}">
                  <a16:creationId xmlns:a16="http://schemas.microsoft.com/office/drawing/2014/main" id="{5509E77C-2EA4-3297-B75A-2EFF7341790A}"/>
                </a:ext>
              </a:extLst>
            </p:cNvPr>
            <p:cNvSpPr/>
            <p:nvPr/>
          </p:nvSpPr>
          <p:spPr>
            <a:xfrm>
              <a:off x="7542184" y="2662992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6D71B6A5-1BE4-7877-17F5-BF13649B2EDF}"/>
                </a:ext>
              </a:extLst>
            </p:cNvPr>
            <p:cNvSpPr/>
            <p:nvPr/>
          </p:nvSpPr>
          <p:spPr>
            <a:xfrm>
              <a:off x="7926580" y="2662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1225F416-B5AE-F22B-3DDC-F6AC8A639D1F}"/>
                </a:ext>
              </a:extLst>
            </p:cNvPr>
            <p:cNvSpPr/>
            <p:nvPr/>
          </p:nvSpPr>
          <p:spPr>
            <a:xfrm>
              <a:off x="8310975" y="26629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16656DD1-DB64-E8D0-48EA-52C100B1EE7A}"/>
                </a:ext>
              </a:extLst>
            </p:cNvPr>
            <p:cNvSpPr/>
            <p:nvPr/>
          </p:nvSpPr>
          <p:spPr>
            <a:xfrm>
              <a:off x="8695370" y="2662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0590D77E-D80C-7F93-E512-DB08F059B645}"/>
                </a:ext>
              </a:extLst>
            </p:cNvPr>
            <p:cNvSpPr/>
            <p:nvPr/>
          </p:nvSpPr>
          <p:spPr>
            <a:xfrm>
              <a:off x="9079766" y="26629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70268ECC-5E12-6933-46EA-333F94E46F1A}"/>
                </a:ext>
              </a:extLst>
            </p:cNvPr>
            <p:cNvSpPr/>
            <p:nvPr/>
          </p:nvSpPr>
          <p:spPr>
            <a:xfrm>
              <a:off x="9464161" y="2662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31EBC75F-954B-332C-D919-79BB3BA7C7A8}"/>
                </a:ext>
              </a:extLst>
            </p:cNvPr>
            <p:cNvSpPr/>
            <p:nvPr/>
          </p:nvSpPr>
          <p:spPr>
            <a:xfrm>
              <a:off x="9848556" y="266299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D6457BD-D174-B8B2-1211-8F4841CDAAE5}"/>
                </a:ext>
              </a:extLst>
            </p:cNvPr>
            <p:cNvSpPr/>
            <p:nvPr/>
          </p:nvSpPr>
          <p:spPr>
            <a:xfrm>
              <a:off x="10232952" y="26629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64036867-B152-47D3-B9FF-8A1FD2330C0D}"/>
                </a:ext>
              </a:extLst>
            </p:cNvPr>
            <p:cNvSpPr/>
            <p:nvPr/>
          </p:nvSpPr>
          <p:spPr>
            <a:xfrm>
              <a:off x="7542184" y="3047388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06CCBF54-F3EA-9812-1437-A55D9F4F862A}"/>
                </a:ext>
              </a:extLst>
            </p:cNvPr>
            <p:cNvSpPr/>
            <p:nvPr/>
          </p:nvSpPr>
          <p:spPr>
            <a:xfrm>
              <a:off x="7926580" y="30473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BE2058B2-0FB3-05F3-BC0D-EE609D9A978C}"/>
                </a:ext>
              </a:extLst>
            </p:cNvPr>
            <p:cNvSpPr/>
            <p:nvPr/>
          </p:nvSpPr>
          <p:spPr>
            <a:xfrm>
              <a:off x="8310975" y="30473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3F86AECF-DF84-2114-6CC5-34D32BF85D13}"/>
                </a:ext>
              </a:extLst>
            </p:cNvPr>
            <p:cNvSpPr/>
            <p:nvPr/>
          </p:nvSpPr>
          <p:spPr>
            <a:xfrm>
              <a:off x="8695370" y="30473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295998B3-9B6F-7612-C56B-B4EFEA3898A1}"/>
                </a:ext>
              </a:extLst>
            </p:cNvPr>
            <p:cNvSpPr/>
            <p:nvPr/>
          </p:nvSpPr>
          <p:spPr>
            <a:xfrm>
              <a:off x="9079766" y="30473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EDB97C9-3C68-F121-B825-DE6845C86BAE}"/>
                </a:ext>
              </a:extLst>
            </p:cNvPr>
            <p:cNvSpPr/>
            <p:nvPr/>
          </p:nvSpPr>
          <p:spPr>
            <a:xfrm>
              <a:off x="9464161" y="30473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7B032DFC-D33A-47E8-0580-9CD93AC1F928}"/>
                </a:ext>
              </a:extLst>
            </p:cNvPr>
            <p:cNvSpPr/>
            <p:nvPr/>
          </p:nvSpPr>
          <p:spPr>
            <a:xfrm>
              <a:off x="9848556" y="30473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DF7125EE-80FC-2A4C-1480-941A7E4EAD0B}"/>
                </a:ext>
              </a:extLst>
            </p:cNvPr>
            <p:cNvSpPr/>
            <p:nvPr/>
          </p:nvSpPr>
          <p:spPr>
            <a:xfrm>
              <a:off x="10232952" y="3047386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B9238B50-8776-1299-0837-3E9902F375FA}"/>
                </a:ext>
              </a:extLst>
            </p:cNvPr>
            <p:cNvSpPr/>
            <p:nvPr/>
          </p:nvSpPr>
          <p:spPr>
            <a:xfrm>
              <a:off x="7539044" y="345757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rgbClr val="00B0F0"/>
                </a:solidFill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293059AE-A7C6-AF6F-5A75-3F5809A954E5}"/>
                </a:ext>
              </a:extLst>
            </p:cNvPr>
            <p:cNvSpPr/>
            <p:nvPr/>
          </p:nvSpPr>
          <p:spPr>
            <a:xfrm>
              <a:off x="7542184" y="3432912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4394D308-DEC6-856C-7097-A1659B2CC3E8}"/>
                </a:ext>
              </a:extLst>
            </p:cNvPr>
            <p:cNvSpPr/>
            <p:nvPr/>
          </p:nvSpPr>
          <p:spPr>
            <a:xfrm>
              <a:off x="7926580" y="3432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2E3AC391-76CE-CE98-15C9-71915E1F4D04}"/>
                </a:ext>
              </a:extLst>
            </p:cNvPr>
            <p:cNvSpPr/>
            <p:nvPr/>
          </p:nvSpPr>
          <p:spPr>
            <a:xfrm>
              <a:off x="8310975" y="34329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94A6DB6F-8AD9-ED13-2C14-6EDD49C4C6E6}"/>
                </a:ext>
              </a:extLst>
            </p:cNvPr>
            <p:cNvSpPr/>
            <p:nvPr/>
          </p:nvSpPr>
          <p:spPr>
            <a:xfrm>
              <a:off x="8695370" y="3432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3C84F72D-3B6D-A8F9-A097-CAFEAB7EF81F}"/>
                </a:ext>
              </a:extLst>
            </p:cNvPr>
            <p:cNvSpPr/>
            <p:nvPr/>
          </p:nvSpPr>
          <p:spPr>
            <a:xfrm>
              <a:off x="9079766" y="34329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4F707F5C-7A94-0A2C-B3AC-E958477D9895}"/>
                </a:ext>
              </a:extLst>
            </p:cNvPr>
            <p:cNvSpPr/>
            <p:nvPr/>
          </p:nvSpPr>
          <p:spPr>
            <a:xfrm>
              <a:off x="9464161" y="3432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03DDBB88-F6B8-589E-9089-56831A33B621}"/>
                </a:ext>
              </a:extLst>
            </p:cNvPr>
            <p:cNvSpPr/>
            <p:nvPr/>
          </p:nvSpPr>
          <p:spPr>
            <a:xfrm>
              <a:off x="9848556" y="343291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8" name="矩形 517">
              <a:extLst>
                <a:ext uri="{FF2B5EF4-FFF2-40B4-BE49-F238E27FC236}">
                  <a16:creationId xmlns:a16="http://schemas.microsoft.com/office/drawing/2014/main" id="{0E2A25F3-103F-1140-E8D3-62FF4D53DD8B}"/>
                </a:ext>
              </a:extLst>
            </p:cNvPr>
            <p:cNvSpPr/>
            <p:nvPr/>
          </p:nvSpPr>
          <p:spPr>
            <a:xfrm>
              <a:off x="10232952" y="343291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11B2910D-039E-B8A3-626C-A49BD2C21B70}"/>
                </a:ext>
              </a:extLst>
            </p:cNvPr>
            <p:cNvSpPr/>
            <p:nvPr/>
          </p:nvSpPr>
          <p:spPr>
            <a:xfrm>
              <a:off x="7542184" y="3817308"/>
              <a:ext cx="384395" cy="3843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58CAB68D-EBB2-8BDF-EA70-5826DEADF775}"/>
                </a:ext>
              </a:extLst>
            </p:cNvPr>
            <p:cNvSpPr/>
            <p:nvPr/>
          </p:nvSpPr>
          <p:spPr>
            <a:xfrm>
              <a:off x="7926580" y="3817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1235D927-2CD5-A7FD-5DE6-0EED34867B7E}"/>
                </a:ext>
              </a:extLst>
            </p:cNvPr>
            <p:cNvSpPr/>
            <p:nvPr/>
          </p:nvSpPr>
          <p:spPr>
            <a:xfrm>
              <a:off x="8310975" y="381730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AC8D62C9-84FD-3F93-DC6B-BB115F6B8BDB}"/>
                </a:ext>
              </a:extLst>
            </p:cNvPr>
            <p:cNvSpPr/>
            <p:nvPr/>
          </p:nvSpPr>
          <p:spPr>
            <a:xfrm>
              <a:off x="8695370" y="3817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3" name="矩形 522">
              <a:extLst>
                <a:ext uri="{FF2B5EF4-FFF2-40B4-BE49-F238E27FC236}">
                  <a16:creationId xmlns:a16="http://schemas.microsoft.com/office/drawing/2014/main" id="{78561C68-54F0-EE94-EFD7-7C537C18958A}"/>
                </a:ext>
              </a:extLst>
            </p:cNvPr>
            <p:cNvSpPr/>
            <p:nvPr/>
          </p:nvSpPr>
          <p:spPr>
            <a:xfrm>
              <a:off x="9079766" y="381730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6552B40D-2550-E2A6-7A7E-DA80428FF9A6}"/>
                </a:ext>
              </a:extLst>
            </p:cNvPr>
            <p:cNvSpPr/>
            <p:nvPr/>
          </p:nvSpPr>
          <p:spPr>
            <a:xfrm>
              <a:off x="9464161" y="3817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4B0AB06A-6437-BBC6-735C-846FBF364822}"/>
                </a:ext>
              </a:extLst>
            </p:cNvPr>
            <p:cNvSpPr/>
            <p:nvPr/>
          </p:nvSpPr>
          <p:spPr>
            <a:xfrm>
              <a:off x="9848556" y="381730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DA743E76-E3F4-602B-EEC1-7FD14D82FE10}"/>
                </a:ext>
              </a:extLst>
            </p:cNvPr>
            <p:cNvSpPr/>
            <p:nvPr/>
          </p:nvSpPr>
          <p:spPr>
            <a:xfrm>
              <a:off x="10232952" y="381730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7" name="矩形 526">
              <a:extLst>
                <a:ext uri="{FF2B5EF4-FFF2-40B4-BE49-F238E27FC236}">
                  <a16:creationId xmlns:a16="http://schemas.microsoft.com/office/drawing/2014/main" id="{4347889E-1A6E-7167-B853-F69C422C60B0}"/>
                </a:ext>
              </a:extLst>
            </p:cNvPr>
            <p:cNvSpPr/>
            <p:nvPr/>
          </p:nvSpPr>
          <p:spPr>
            <a:xfrm>
              <a:off x="7542184" y="4201703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8" name="矩形 527">
              <a:extLst>
                <a:ext uri="{FF2B5EF4-FFF2-40B4-BE49-F238E27FC236}">
                  <a16:creationId xmlns:a16="http://schemas.microsoft.com/office/drawing/2014/main" id="{9D7E6B80-BD13-48DF-42A8-46DE5D57D0A9}"/>
                </a:ext>
              </a:extLst>
            </p:cNvPr>
            <p:cNvSpPr/>
            <p:nvPr/>
          </p:nvSpPr>
          <p:spPr>
            <a:xfrm>
              <a:off x="7926580" y="4201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29" name="矩形 528">
              <a:extLst>
                <a:ext uri="{FF2B5EF4-FFF2-40B4-BE49-F238E27FC236}">
                  <a16:creationId xmlns:a16="http://schemas.microsoft.com/office/drawing/2014/main" id="{83B8FF39-1813-9713-7454-82D00A4067BC}"/>
                </a:ext>
              </a:extLst>
            </p:cNvPr>
            <p:cNvSpPr/>
            <p:nvPr/>
          </p:nvSpPr>
          <p:spPr>
            <a:xfrm>
              <a:off x="8310975" y="42017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0" name="矩形 529">
              <a:extLst>
                <a:ext uri="{FF2B5EF4-FFF2-40B4-BE49-F238E27FC236}">
                  <a16:creationId xmlns:a16="http://schemas.microsoft.com/office/drawing/2014/main" id="{157B61AF-4ED2-8088-3A6B-97A14A4C22E5}"/>
                </a:ext>
              </a:extLst>
            </p:cNvPr>
            <p:cNvSpPr/>
            <p:nvPr/>
          </p:nvSpPr>
          <p:spPr>
            <a:xfrm>
              <a:off x="8695370" y="4201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1" name="矩形 530">
              <a:extLst>
                <a:ext uri="{FF2B5EF4-FFF2-40B4-BE49-F238E27FC236}">
                  <a16:creationId xmlns:a16="http://schemas.microsoft.com/office/drawing/2014/main" id="{0214A6DD-C76F-5568-23A3-19F267433D24}"/>
                </a:ext>
              </a:extLst>
            </p:cNvPr>
            <p:cNvSpPr/>
            <p:nvPr/>
          </p:nvSpPr>
          <p:spPr>
            <a:xfrm>
              <a:off x="9079766" y="42017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532" name="矩形 531">
              <a:extLst>
                <a:ext uri="{FF2B5EF4-FFF2-40B4-BE49-F238E27FC236}">
                  <a16:creationId xmlns:a16="http://schemas.microsoft.com/office/drawing/2014/main" id="{6DE9E1C9-FB4E-81F5-049D-6F8E73ED3D33}"/>
                </a:ext>
              </a:extLst>
            </p:cNvPr>
            <p:cNvSpPr/>
            <p:nvPr/>
          </p:nvSpPr>
          <p:spPr>
            <a:xfrm>
              <a:off x="9464161" y="4201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2F65CDFD-6758-DEE1-9C8B-BEEC0362E817}"/>
                </a:ext>
              </a:extLst>
            </p:cNvPr>
            <p:cNvSpPr/>
            <p:nvPr/>
          </p:nvSpPr>
          <p:spPr>
            <a:xfrm>
              <a:off x="9848556" y="420170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3949FDDC-A553-3178-44C4-590E70DBCDF7}"/>
                </a:ext>
              </a:extLst>
            </p:cNvPr>
            <p:cNvSpPr/>
            <p:nvPr/>
          </p:nvSpPr>
          <p:spPr>
            <a:xfrm>
              <a:off x="10232952" y="420170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C74A315D-1F54-52DB-8588-2B0BEEF7872F}"/>
                </a:ext>
              </a:extLst>
            </p:cNvPr>
            <p:cNvSpPr/>
            <p:nvPr/>
          </p:nvSpPr>
          <p:spPr>
            <a:xfrm>
              <a:off x="7542184" y="4586098"/>
              <a:ext cx="384395" cy="38439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E4753AF1-4AB0-7258-90BB-CF4E4597044A}"/>
                </a:ext>
              </a:extLst>
            </p:cNvPr>
            <p:cNvSpPr/>
            <p:nvPr/>
          </p:nvSpPr>
          <p:spPr>
            <a:xfrm>
              <a:off x="7926580" y="4586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39" name="矩形 138">
              <a:extLst>
                <a:ext uri="{FF2B5EF4-FFF2-40B4-BE49-F238E27FC236}">
                  <a16:creationId xmlns:a16="http://schemas.microsoft.com/office/drawing/2014/main" id="{1E0B8FA8-DBD7-84E4-F6C7-1B9C727DC5ED}"/>
                </a:ext>
              </a:extLst>
            </p:cNvPr>
            <p:cNvSpPr/>
            <p:nvPr/>
          </p:nvSpPr>
          <p:spPr>
            <a:xfrm>
              <a:off x="8310975" y="45860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9DB738B8-5A45-9A45-F02A-1C4EC7207375}"/>
                </a:ext>
              </a:extLst>
            </p:cNvPr>
            <p:cNvSpPr/>
            <p:nvPr/>
          </p:nvSpPr>
          <p:spPr>
            <a:xfrm>
              <a:off x="8695370" y="4586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695B4268-ABD5-EFAF-9AAE-0E779CAE67AA}"/>
                </a:ext>
              </a:extLst>
            </p:cNvPr>
            <p:cNvSpPr/>
            <p:nvPr/>
          </p:nvSpPr>
          <p:spPr>
            <a:xfrm>
              <a:off x="9079766" y="45860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0E9C9EB9-FD8C-9AC0-AF4A-440F35673644}"/>
                </a:ext>
              </a:extLst>
            </p:cNvPr>
            <p:cNvSpPr/>
            <p:nvPr/>
          </p:nvSpPr>
          <p:spPr>
            <a:xfrm>
              <a:off x="9464161" y="4586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3" name="矩形 142">
              <a:extLst>
                <a:ext uri="{FF2B5EF4-FFF2-40B4-BE49-F238E27FC236}">
                  <a16:creationId xmlns:a16="http://schemas.microsoft.com/office/drawing/2014/main" id="{3010E6FE-BCA4-F151-240E-56A9F084618F}"/>
                </a:ext>
              </a:extLst>
            </p:cNvPr>
            <p:cNvSpPr/>
            <p:nvPr/>
          </p:nvSpPr>
          <p:spPr>
            <a:xfrm>
              <a:off x="9848556" y="458609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1B7CEFA5-A576-6A98-C380-69F69157E814}"/>
                </a:ext>
              </a:extLst>
            </p:cNvPr>
            <p:cNvSpPr/>
            <p:nvPr/>
          </p:nvSpPr>
          <p:spPr>
            <a:xfrm>
              <a:off x="10232952" y="458609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756BA1D4-547A-F707-2E19-565CAF5042CE}"/>
                </a:ext>
              </a:extLst>
            </p:cNvPr>
            <p:cNvSpPr/>
            <p:nvPr/>
          </p:nvSpPr>
          <p:spPr>
            <a:xfrm>
              <a:off x="7542184" y="4970493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6" name="矩形 145">
              <a:extLst>
                <a:ext uri="{FF2B5EF4-FFF2-40B4-BE49-F238E27FC236}">
                  <a16:creationId xmlns:a16="http://schemas.microsoft.com/office/drawing/2014/main" id="{DDB083D4-505F-DA08-D754-6C845D009A5B}"/>
                </a:ext>
              </a:extLst>
            </p:cNvPr>
            <p:cNvSpPr/>
            <p:nvPr/>
          </p:nvSpPr>
          <p:spPr>
            <a:xfrm>
              <a:off x="7926580" y="4970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9E53D3C3-0E9F-A320-8A45-7818B51A4C9B}"/>
                </a:ext>
              </a:extLst>
            </p:cNvPr>
            <p:cNvSpPr/>
            <p:nvPr/>
          </p:nvSpPr>
          <p:spPr>
            <a:xfrm>
              <a:off x="8310975" y="49704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885384D9-A969-32F2-3DC0-A2A410966EAD}"/>
                </a:ext>
              </a:extLst>
            </p:cNvPr>
            <p:cNvSpPr/>
            <p:nvPr/>
          </p:nvSpPr>
          <p:spPr>
            <a:xfrm>
              <a:off x="8695370" y="4970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FBEDD877-CCA5-6373-3BA6-B73390571952}"/>
                </a:ext>
              </a:extLst>
            </p:cNvPr>
            <p:cNvSpPr/>
            <p:nvPr/>
          </p:nvSpPr>
          <p:spPr>
            <a:xfrm>
              <a:off x="9079766" y="49704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5BE28569-0E88-A9B3-6BA6-178C6C4B8AC0}"/>
                </a:ext>
              </a:extLst>
            </p:cNvPr>
            <p:cNvSpPr/>
            <p:nvPr/>
          </p:nvSpPr>
          <p:spPr>
            <a:xfrm>
              <a:off x="9464161" y="4970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8BCFA80E-3442-4602-8DE1-A635156FA338}"/>
                </a:ext>
              </a:extLst>
            </p:cNvPr>
            <p:cNvSpPr/>
            <p:nvPr/>
          </p:nvSpPr>
          <p:spPr>
            <a:xfrm>
              <a:off x="9848556" y="497049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1A6CB792-6617-876F-95FB-B669FCB1CB3A}"/>
                </a:ext>
              </a:extLst>
            </p:cNvPr>
            <p:cNvSpPr/>
            <p:nvPr/>
          </p:nvSpPr>
          <p:spPr>
            <a:xfrm>
              <a:off x="10232952" y="4970491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789C274D-4C67-25C0-2E74-532BDEE3C9AE}"/>
                </a:ext>
              </a:extLst>
            </p:cNvPr>
            <p:cNvSpPr/>
            <p:nvPr/>
          </p:nvSpPr>
          <p:spPr>
            <a:xfrm>
              <a:off x="7542184" y="5354888"/>
              <a:ext cx="384395" cy="38439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4ABBFC2A-A6F5-88FC-FFBA-9EDC6E0F8EA1}"/>
                </a:ext>
              </a:extLst>
            </p:cNvPr>
            <p:cNvSpPr/>
            <p:nvPr/>
          </p:nvSpPr>
          <p:spPr>
            <a:xfrm>
              <a:off x="7926580" y="5354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1DF3CE2D-D3CD-8086-C273-7B125B44A29B}"/>
                </a:ext>
              </a:extLst>
            </p:cNvPr>
            <p:cNvSpPr/>
            <p:nvPr/>
          </p:nvSpPr>
          <p:spPr>
            <a:xfrm>
              <a:off x="8310975" y="53548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0379FEC1-641C-9128-9C9A-26A5649BC289}"/>
                </a:ext>
              </a:extLst>
            </p:cNvPr>
            <p:cNvSpPr/>
            <p:nvPr/>
          </p:nvSpPr>
          <p:spPr>
            <a:xfrm>
              <a:off x="8695370" y="5354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1BE057A-CF9B-E430-023A-0E47C625CDDD}"/>
                </a:ext>
              </a:extLst>
            </p:cNvPr>
            <p:cNvSpPr/>
            <p:nvPr/>
          </p:nvSpPr>
          <p:spPr>
            <a:xfrm>
              <a:off x="9079766" y="53548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CB06A706-C65B-9E5C-02FC-155341A94C28}"/>
                </a:ext>
              </a:extLst>
            </p:cNvPr>
            <p:cNvSpPr/>
            <p:nvPr/>
          </p:nvSpPr>
          <p:spPr>
            <a:xfrm>
              <a:off x="9464161" y="5354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C9400210-A96B-B823-44FC-E96C6DE41492}"/>
                </a:ext>
              </a:extLst>
            </p:cNvPr>
            <p:cNvSpPr/>
            <p:nvPr/>
          </p:nvSpPr>
          <p:spPr>
            <a:xfrm>
              <a:off x="9848556" y="5354888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EE4D5831-9020-D7D7-8E42-D7F0E3E203BE}"/>
                </a:ext>
              </a:extLst>
            </p:cNvPr>
            <p:cNvSpPr/>
            <p:nvPr/>
          </p:nvSpPr>
          <p:spPr>
            <a:xfrm>
              <a:off x="10232952" y="535488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767D3B7B-A96C-145B-597A-DFC46665F9A1}"/>
                </a:ext>
              </a:extLst>
            </p:cNvPr>
            <p:cNvSpPr/>
            <p:nvPr/>
          </p:nvSpPr>
          <p:spPr>
            <a:xfrm>
              <a:off x="7542184" y="5739283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9677ED0E-30BE-E8D0-4D45-6C81F7AD5685}"/>
                </a:ext>
              </a:extLst>
            </p:cNvPr>
            <p:cNvSpPr/>
            <p:nvPr/>
          </p:nvSpPr>
          <p:spPr>
            <a:xfrm>
              <a:off x="7926580" y="57392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BB1415E6-AC77-C030-406A-85C6557C0973}"/>
                </a:ext>
              </a:extLst>
            </p:cNvPr>
            <p:cNvSpPr/>
            <p:nvPr/>
          </p:nvSpPr>
          <p:spPr>
            <a:xfrm>
              <a:off x="8310975" y="57392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BEF548A4-64EE-A6A7-3632-77AFE18C7715}"/>
                </a:ext>
              </a:extLst>
            </p:cNvPr>
            <p:cNvSpPr/>
            <p:nvPr/>
          </p:nvSpPr>
          <p:spPr>
            <a:xfrm>
              <a:off x="8695370" y="57392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B248DF4C-2D1F-2ABB-6F4A-98ED379BDEDF}"/>
                </a:ext>
              </a:extLst>
            </p:cNvPr>
            <p:cNvSpPr/>
            <p:nvPr/>
          </p:nvSpPr>
          <p:spPr>
            <a:xfrm>
              <a:off x="9079766" y="57392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2F9CA01F-2677-B63B-CF1C-D98CC5957E07}"/>
                </a:ext>
              </a:extLst>
            </p:cNvPr>
            <p:cNvSpPr/>
            <p:nvPr/>
          </p:nvSpPr>
          <p:spPr>
            <a:xfrm>
              <a:off x="9464161" y="57392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08F155B4-2CDE-D6C3-9D9B-D55341AC3870}"/>
                </a:ext>
              </a:extLst>
            </p:cNvPr>
            <p:cNvSpPr/>
            <p:nvPr/>
          </p:nvSpPr>
          <p:spPr>
            <a:xfrm>
              <a:off x="9848556" y="5739283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884B547B-B02C-6173-0F58-4DAE13678CAC}"/>
                </a:ext>
              </a:extLst>
            </p:cNvPr>
            <p:cNvSpPr/>
            <p:nvPr/>
          </p:nvSpPr>
          <p:spPr>
            <a:xfrm>
              <a:off x="10232952" y="5739282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69" name="矩形 168">
              <a:extLst>
                <a:ext uri="{FF2B5EF4-FFF2-40B4-BE49-F238E27FC236}">
                  <a16:creationId xmlns:a16="http://schemas.microsoft.com/office/drawing/2014/main" id="{7B29DCE8-D367-5BA5-FF8A-086211716DDA}"/>
                </a:ext>
              </a:extLst>
            </p:cNvPr>
            <p:cNvSpPr/>
            <p:nvPr/>
          </p:nvSpPr>
          <p:spPr>
            <a:xfrm>
              <a:off x="7542184" y="6115212"/>
              <a:ext cx="384395" cy="38439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829EEC7F-7D59-8EDA-A51B-51560C5E8651}"/>
                </a:ext>
              </a:extLst>
            </p:cNvPr>
            <p:cNvSpPr/>
            <p:nvPr/>
          </p:nvSpPr>
          <p:spPr>
            <a:xfrm>
              <a:off x="7926580" y="61236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8845F148-A2B2-1D43-2588-5C33E48992A3}"/>
                </a:ext>
              </a:extLst>
            </p:cNvPr>
            <p:cNvSpPr/>
            <p:nvPr/>
          </p:nvSpPr>
          <p:spPr>
            <a:xfrm>
              <a:off x="8310975" y="61236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7BFDB06A-4E45-CCE7-4A4A-72B7CFBABC77}"/>
                </a:ext>
              </a:extLst>
            </p:cNvPr>
            <p:cNvSpPr/>
            <p:nvPr/>
          </p:nvSpPr>
          <p:spPr>
            <a:xfrm>
              <a:off x="8695370" y="61236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95358DD-29D9-85D3-B681-51A45F157CEC}"/>
                </a:ext>
              </a:extLst>
            </p:cNvPr>
            <p:cNvSpPr/>
            <p:nvPr/>
          </p:nvSpPr>
          <p:spPr>
            <a:xfrm>
              <a:off x="9079766" y="61236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B5EE924D-7F7F-E694-AA3B-C265DF3D1382}"/>
                </a:ext>
              </a:extLst>
            </p:cNvPr>
            <p:cNvSpPr/>
            <p:nvPr/>
          </p:nvSpPr>
          <p:spPr>
            <a:xfrm>
              <a:off x="9464161" y="61236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5" name="矩形 174">
              <a:extLst>
                <a:ext uri="{FF2B5EF4-FFF2-40B4-BE49-F238E27FC236}">
                  <a16:creationId xmlns:a16="http://schemas.microsoft.com/office/drawing/2014/main" id="{8BEC22B8-FBC7-F862-4CBE-8C1110839E36}"/>
                </a:ext>
              </a:extLst>
            </p:cNvPr>
            <p:cNvSpPr/>
            <p:nvPr/>
          </p:nvSpPr>
          <p:spPr>
            <a:xfrm>
              <a:off x="9848556" y="6123679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E495FB0-4CBF-7CE0-238E-6F2ECFBBC62B}"/>
                </a:ext>
              </a:extLst>
            </p:cNvPr>
            <p:cNvSpPr/>
            <p:nvPr/>
          </p:nvSpPr>
          <p:spPr>
            <a:xfrm>
              <a:off x="10232952" y="6123677"/>
              <a:ext cx="384395" cy="3843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800" dirty="0">
                <a:solidFill>
                  <a:schemeClr val="tx1"/>
                </a:solidFill>
                <a:latin typeface="Bradley Hand" pitchFamily="2" charset="0"/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FAA29D54-20F0-D992-DE6C-57002FDA60AE}"/>
                </a:ext>
              </a:extLst>
            </p:cNvPr>
            <p:cNvSpPr/>
            <p:nvPr/>
          </p:nvSpPr>
          <p:spPr>
            <a:xfrm>
              <a:off x="7540449" y="3419184"/>
              <a:ext cx="3075164" cy="3075163"/>
            </a:xfrm>
            <a:prstGeom prst="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000" dirty="0"/>
            </a:p>
          </p:txBody>
        </p:sp>
      </p:grpSp>
      <p:sp>
        <p:nvSpPr>
          <p:cNvPr id="185" name="矩形 184">
            <a:extLst>
              <a:ext uri="{FF2B5EF4-FFF2-40B4-BE49-F238E27FC236}">
                <a16:creationId xmlns:a16="http://schemas.microsoft.com/office/drawing/2014/main" id="{E2B00502-AC43-A7B9-CDB2-E0C25CA187EE}"/>
              </a:ext>
            </a:extLst>
          </p:cNvPr>
          <p:cNvSpPr/>
          <p:nvPr/>
        </p:nvSpPr>
        <p:spPr>
          <a:xfrm>
            <a:off x="3852929" y="3201520"/>
            <a:ext cx="154284" cy="15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6" name="矩形 185">
            <a:extLst>
              <a:ext uri="{FF2B5EF4-FFF2-40B4-BE49-F238E27FC236}">
                <a16:creationId xmlns:a16="http://schemas.microsoft.com/office/drawing/2014/main" id="{92E8EFE0-33E2-A706-3024-9C2132D69429}"/>
              </a:ext>
            </a:extLst>
          </p:cNvPr>
          <p:cNvSpPr/>
          <p:nvPr/>
        </p:nvSpPr>
        <p:spPr>
          <a:xfrm>
            <a:off x="4007214" y="3201520"/>
            <a:ext cx="154284" cy="15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7" name="矩形 186">
            <a:extLst>
              <a:ext uri="{FF2B5EF4-FFF2-40B4-BE49-F238E27FC236}">
                <a16:creationId xmlns:a16="http://schemas.microsoft.com/office/drawing/2014/main" id="{3E8DC23A-74E7-BF2A-B716-79F3C81B9698}"/>
              </a:ext>
            </a:extLst>
          </p:cNvPr>
          <p:cNvSpPr/>
          <p:nvPr/>
        </p:nvSpPr>
        <p:spPr>
          <a:xfrm>
            <a:off x="4161499" y="3201520"/>
            <a:ext cx="154284" cy="154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8" name="矩形 187">
            <a:extLst>
              <a:ext uri="{FF2B5EF4-FFF2-40B4-BE49-F238E27FC236}">
                <a16:creationId xmlns:a16="http://schemas.microsoft.com/office/drawing/2014/main" id="{AB47EAF7-8205-E0D7-740F-9B5249572896}"/>
              </a:ext>
            </a:extLst>
          </p:cNvPr>
          <p:cNvSpPr/>
          <p:nvPr/>
        </p:nvSpPr>
        <p:spPr>
          <a:xfrm>
            <a:off x="4315783" y="3201520"/>
            <a:ext cx="154284" cy="154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89" name="矩形 188">
            <a:extLst>
              <a:ext uri="{FF2B5EF4-FFF2-40B4-BE49-F238E27FC236}">
                <a16:creationId xmlns:a16="http://schemas.microsoft.com/office/drawing/2014/main" id="{FFE80108-19B5-90AB-7F32-8E9F7CD9E198}"/>
              </a:ext>
            </a:extLst>
          </p:cNvPr>
          <p:cNvSpPr/>
          <p:nvPr/>
        </p:nvSpPr>
        <p:spPr>
          <a:xfrm>
            <a:off x="4470068" y="3201520"/>
            <a:ext cx="154284" cy="15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0" name="矩形 189">
            <a:extLst>
              <a:ext uri="{FF2B5EF4-FFF2-40B4-BE49-F238E27FC236}">
                <a16:creationId xmlns:a16="http://schemas.microsoft.com/office/drawing/2014/main" id="{21203EE5-223C-AE43-1425-57E06BF037D8}"/>
              </a:ext>
            </a:extLst>
          </p:cNvPr>
          <p:cNvSpPr/>
          <p:nvPr/>
        </p:nvSpPr>
        <p:spPr>
          <a:xfrm>
            <a:off x="4624352" y="3201520"/>
            <a:ext cx="154284" cy="15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191" name="矩形 190">
            <a:extLst>
              <a:ext uri="{FF2B5EF4-FFF2-40B4-BE49-F238E27FC236}">
                <a16:creationId xmlns:a16="http://schemas.microsoft.com/office/drawing/2014/main" id="{E1B7515B-F187-39B5-491A-192EF2453401}"/>
              </a:ext>
            </a:extLst>
          </p:cNvPr>
          <p:cNvSpPr/>
          <p:nvPr/>
        </p:nvSpPr>
        <p:spPr>
          <a:xfrm>
            <a:off x="4778637" y="3201520"/>
            <a:ext cx="154284" cy="15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598" name="矩形 597">
            <a:extLst>
              <a:ext uri="{FF2B5EF4-FFF2-40B4-BE49-F238E27FC236}">
                <a16:creationId xmlns:a16="http://schemas.microsoft.com/office/drawing/2014/main" id="{514AED72-BF18-0396-BDC0-D5B4DE6FB165}"/>
              </a:ext>
            </a:extLst>
          </p:cNvPr>
          <p:cNvSpPr/>
          <p:nvPr/>
        </p:nvSpPr>
        <p:spPr>
          <a:xfrm>
            <a:off x="4932922" y="3201520"/>
            <a:ext cx="154284" cy="15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68" name="矩形 667">
            <a:extLst>
              <a:ext uri="{FF2B5EF4-FFF2-40B4-BE49-F238E27FC236}">
                <a16:creationId xmlns:a16="http://schemas.microsoft.com/office/drawing/2014/main" id="{89DE7F5C-C2BB-EB8D-D473-02A3EEFFB722}"/>
              </a:ext>
            </a:extLst>
          </p:cNvPr>
          <p:cNvSpPr/>
          <p:nvPr/>
        </p:nvSpPr>
        <p:spPr>
          <a:xfrm>
            <a:off x="3852929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69" name="矩形 668">
            <a:extLst>
              <a:ext uri="{FF2B5EF4-FFF2-40B4-BE49-F238E27FC236}">
                <a16:creationId xmlns:a16="http://schemas.microsoft.com/office/drawing/2014/main" id="{095FB188-B0DD-B3A8-B9D9-DB68CC4124CB}"/>
              </a:ext>
            </a:extLst>
          </p:cNvPr>
          <p:cNvSpPr/>
          <p:nvPr/>
        </p:nvSpPr>
        <p:spPr>
          <a:xfrm>
            <a:off x="4007214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1" name="矩形 670">
            <a:extLst>
              <a:ext uri="{FF2B5EF4-FFF2-40B4-BE49-F238E27FC236}">
                <a16:creationId xmlns:a16="http://schemas.microsoft.com/office/drawing/2014/main" id="{FFDE92C9-61C2-0188-33A0-7BCBA81E3EE6}"/>
              </a:ext>
            </a:extLst>
          </p:cNvPr>
          <p:cNvSpPr/>
          <p:nvPr/>
        </p:nvSpPr>
        <p:spPr>
          <a:xfrm>
            <a:off x="4161499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3" name="矩形 672">
            <a:extLst>
              <a:ext uri="{FF2B5EF4-FFF2-40B4-BE49-F238E27FC236}">
                <a16:creationId xmlns:a16="http://schemas.microsoft.com/office/drawing/2014/main" id="{31795E15-18E3-37B9-AF6F-14EBC7208BC0}"/>
              </a:ext>
            </a:extLst>
          </p:cNvPr>
          <p:cNvSpPr/>
          <p:nvPr/>
        </p:nvSpPr>
        <p:spPr>
          <a:xfrm>
            <a:off x="4315783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4" name="矩形 673">
            <a:extLst>
              <a:ext uri="{FF2B5EF4-FFF2-40B4-BE49-F238E27FC236}">
                <a16:creationId xmlns:a16="http://schemas.microsoft.com/office/drawing/2014/main" id="{C1C35F8C-4D27-3904-CCE7-6BCF89A95EE7}"/>
              </a:ext>
            </a:extLst>
          </p:cNvPr>
          <p:cNvSpPr/>
          <p:nvPr/>
        </p:nvSpPr>
        <p:spPr>
          <a:xfrm>
            <a:off x="4470068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5" name="矩形 674">
            <a:extLst>
              <a:ext uri="{FF2B5EF4-FFF2-40B4-BE49-F238E27FC236}">
                <a16:creationId xmlns:a16="http://schemas.microsoft.com/office/drawing/2014/main" id="{DB304A9F-1DAB-BBBD-F62C-E77BA0007412}"/>
              </a:ext>
            </a:extLst>
          </p:cNvPr>
          <p:cNvSpPr/>
          <p:nvPr/>
        </p:nvSpPr>
        <p:spPr>
          <a:xfrm>
            <a:off x="4624352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7" name="矩形 676">
            <a:extLst>
              <a:ext uri="{FF2B5EF4-FFF2-40B4-BE49-F238E27FC236}">
                <a16:creationId xmlns:a16="http://schemas.microsoft.com/office/drawing/2014/main" id="{C74F07C7-A3B0-CBCD-1D00-D9A28DEEBABE}"/>
              </a:ext>
            </a:extLst>
          </p:cNvPr>
          <p:cNvSpPr/>
          <p:nvPr/>
        </p:nvSpPr>
        <p:spPr>
          <a:xfrm>
            <a:off x="4778637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8" name="矩形 677">
            <a:extLst>
              <a:ext uri="{FF2B5EF4-FFF2-40B4-BE49-F238E27FC236}">
                <a16:creationId xmlns:a16="http://schemas.microsoft.com/office/drawing/2014/main" id="{BAEA270F-5295-1475-E075-16E06E2069CF}"/>
              </a:ext>
            </a:extLst>
          </p:cNvPr>
          <p:cNvSpPr/>
          <p:nvPr/>
        </p:nvSpPr>
        <p:spPr>
          <a:xfrm>
            <a:off x="4932922" y="335580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79" name="矩形 678">
            <a:extLst>
              <a:ext uri="{FF2B5EF4-FFF2-40B4-BE49-F238E27FC236}">
                <a16:creationId xmlns:a16="http://schemas.microsoft.com/office/drawing/2014/main" id="{53D9D87B-F673-7419-9892-F8A77580C0CD}"/>
              </a:ext>
            </a:extLst>
          </p:cNvPr>
          <p:cNvSpPr/>
          <p:nvPr/>
        </p:nvSpPr>
        <p:spPr>
          <a:xfrm>
            <a:off x="3852929" y="3510090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680" name="矩形 679">
            <a:extLst>
              <a:ext uri="{FF2B5EF4-FFF2-40B4-BE49-F238E27FC236}">
                <a16:creationId xmlns:a16="http://schemas.microsoft.com/office/drawing/2014/main" id="{A49EC9DF-D553-5866-BFEB-2FC4D1285AE9}"/>
              </a:ext>
            </a:extLst>
          </p:cNvPr>
          <p:cNvSpPr/>
          <p:nvPr/>
        </p:nvSpPr>
        <p:spPr>
          <a:xfrm>
            <a:off x="4007214" y="351008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08" name="矩形 707">
            <a:extLst>
              <a:ext uri="{FF2B5EF4-FFF2-40B4-BE49-F238E27FC236}">
                <a16:creationId xmlns:a16="http://schemas.microsoft.com/office/drawing/2014/main" id="{63CC667C-A5D6-9BA2-D241-82961A40BE49}"/>
              </a:ext>
            </a:extLst>
          </p:cNvPr>
          <p:cNvSpPr/>
          <p:nvPr/>
        </p:nvSpPr>
        <p:spPr>
          <a:xfrm>
            <a:off x="4161499" y="3510090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09" name="矩形 708">
            <a:extLst>
              <a:ext uri="{FF2B5EF4-FFF2-40B4-BE49-F238E27FC236}">
                <a16:creationId xmlns:a16="http://schemas.microsoft.com/office/drawing/2014/main" id="{DD29439F-0AC5-A922-CC8A-2617006E4E2B}"/>
              </a:ext>
            </a:extLst>
          </p:cNvPr>
          <p:cNvSpPr/>
          <p:nvPr/>
        </p:nvSpPr>
        <p:spPr>
          <a:xfrm>
            <a:off x="4315783" y="351008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0" name="矩形 709">
            <a:extLst>
              <a:ext uri="{FF2B5EF4-FFF2-40B4-BE49-F238E27FC236}">
                <a16:creationId xmlns:a16="http://schemas.microsoft.com/office/drawing/2014/main" id="{FAE357FD-4BD8-48AF-EAC9-BE2687286AFA}"/>
              </a:ext>
            </a:extLst>
          </p:cNvPr>
          <p:cNvSpPr/>
          <p:nvPr/>
        </p:nvSpPr>
        <p:spPr>
          <a:xfrm>
            <a:off x="4470068" y="3510090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1" name="矩形 710">
            <a:extLst>
              <a:ext uri="{FF2B5EF4-FFF2-40B4-BE49-F238E27FC236}">
                <a16:creationId xmlns:a16="http://schemas.microsoft.com/office/drawing/2014/main" id="{CCCD974D-FF27-BD64-6C56-105B73173D86}"/>
              </a:ext>
            </a:extLst>
          </p:cNvPr>
          <p:cNvSpPr/>
          <p:nvPr/>
        </p:nvSpPr>
        <p:spPr>
          <a:xfrm>
            <a:off x="4624352" y="351008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2" name="矩形 711">
            <a:extLst>
              <a:ext uri="{FF2B5EF4-FFF2-40B4-BE49-F238E27FC236}">
                <a16:creationId xmlns:a16="http://schemas.microsoft.com/office/drawing/2014/main" id="{45D98C48-6C3F-1B4F-24B9-9042396B349B}"/>
              </a:ext>
            </a:extLst>
          </p:cNvPr>
          <p:cNvSpPr/>
          <p:nvPr/>
        </p:nvSpPr>
        <p:spPr>
          <a:xfrm>
            <a:off x="4778637" y="3510090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3" name="矩形 712">
            <a:extLst>
              <a:ext uri="{FF2B5EF4-FFF2-40B4-BE49-F238E27FC236}">
                <a16:creationId xmlns:a16="http://schemas.microsoft.com/office/drawing/2014/main" id="{D703474C-0AA6-7A3A-9AB9-83E775CFB4CE}"/>
              </a:ext>
            </a:extLst>
          </p:cNvPr>
          <p:cNvSpPr/>
          <p:nvPr/>
        </p:nvSpPr>
        <p:spPr>
          <a:xfrm>
            <a:off x="4932922" y="351008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4" name="矩形 713">
            <a:extLst>
              <a:ext uri="{FF2B5EF4-FFF2-40B4-BE49-F238E27FC236}">
                <a16:creationId xmlns:a16="http://schemas.microsoft.com/office/drawing/2014/main" id="{CEF926DF-9947-D8F3-4B55-C11600BA49FA}"/>
              </a:ext>
            </a:extLst>
          </p:cNvPr>
          <p:cNvSpPr/>
          <p:nvPr/>
        </p:nvSpPr>
        <p:spPr>
          <a:xfrm>
            <a:off x="3852929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5" name="矩形 714">
            <a:extLst>
              <a:ext uri="{FF2B5EF4-FFF2-40B4-BE49-F238E27FC236}">
                <a16:creationId xmlns:a16="http://schemas.microsoft.com/office/drawing/2014/main" id="{1E18FA66-785B-3476-F977-5785720416BE}"/>
              </a:ext>
            </a:extLst>
          </p:cNvPr>
          <p:cNvSpPr/>
          <p:nvPr/>
        </p:nvSpPr>
        <p:spPr>
          <a:xfrm>
            <a:off x="4007214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6" name="矩形 715">
            <a:extLst>
              <a:ext uri="{FF2B5EF4-FFF2-40B4-BE49-F238E27FC236}">
                <a16:creationId xmlns:a16="http://schemas.microsoft.com/office/drawing/2014/main" id="{0F93F527-885B-AF90-A3B1-F43DEEB5612A}"/>
              </a:ext>
            </a:extLst>
          </p:cNvPr>
          <p:cNvSpPr/>
          <p:nvPr/>
        </p:nvSpPr>
        <p:spPr>
          <a:xfrm>
            <a:off x="4161499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7" name="矩形 716">
            <a:extLst>
              <a:ext uri="{FF2B5EF4-FFF2-40B4-BE49-F238E27FC236}">
                <a16:creationId xmlns:a16="http://schemas.microsoft.com/office/drawing/2014/main" id="{1178703A-F287-30A6-417C-526344369911}"/>
              </a:ext>
            </a:extLst>
          </p:cNvPr>
          <p:cNvSpPr/>
          <p:nvPr/>
        </p:nvSpPr>
        <p:spPr>
          <a:xfrm>
            <a:off x="4315783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8" name="矩形 717">
            <a:extLst>
              <a:ext uri="{FF2B5EF4-FFF2-40B4-BE49-F238E27FC236}">
                <a16:creationId xmlns:a16="http://schemas.microsoft.com/office/drawing/2014/main" id="{A499D515-4057-D261-F4E0-5B60EA6ADFA1}"/>
              </a:ext>
            </a:extLst>
          </p:cNvPr>
          <p:cNvSpPr/>
          <p:nvPr/>
        </p:nvSpPr>
        <p:spPr>
          <a:xfrm>
            <a:off x="4470068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19" name="矩形 718">
            <a:extLst>
              <a:ext uri="{FF2B5EF4-FFF2-40B4-BE49-F238E27FC236}">
                <a16:creationId xmlns:a16="http://schemas.microsoft.com/office/drawing/2014/main" id="{EDB967DA-10E8-580D-3108-23E863B8D13A}"/>
              </a:ext>
            </a:extLst>
          </p:cNvPr>
          <p:cNvSpPr/>
          <p:nvPr/>
        </p:nvSpPr>
        <p:spPr>
          <a:xfrm>
            <a:off x="4624352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0" name="矩形 719">
            <a:extLst>
              <a:ext uri="{FF2B5EF4-FFF2-40B4-BE49-F238E27FC236}">
                <a16:creationId xmlns:a16="http://schemas.microsoft.com/office/drawing/2014/main" id="{23094E1C-F8ED-B76C-109B-7BDAC37F2528}"/>
              </a:ext>
            </a:extLst>
          </p:cNvPr>
          <p:cNvSpPr/>
          <p:nvPr/>
        </p:nvSpPr>
        <p:spPr>
          <a:xfrm>
            <a:off x="4778637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1" name="矩形 720">
            <a:extLst>
              <a:ext uri="{FF2B5EF4-FFF2-40B4-BE49-F238E27FC236}">
                <a16:creationId xmlns:a16="http://schemas.microsoft.com/office/drawing/2014/main" id="{73751298-FFA9-B3E5-C69A-28BE533DB0BA}"/>
              </a:ext>
            </a:extLst>
          </p:cNvPr>
          <p:cNvSpPr/>
          <p:nvPr/>
        </p:nvSpPr>
        <p:spPr>
          <a:xfrm>
            <a:off x="4932922" y="366437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2" name="矩形 721">
            <a:extLst>
              <a:ext uri="{FF2B5EF4-FFF2-40B4-BE49-F238E27FC236}">
                <a16:creationId xmlns:a16="http://schemas.microsoft.com/office/drawing/2014/main" id="{41B9A5DD-3DA4-AD0F-7EC8-F5D5E8505192}"/>
              </a:ext>
            </a:extLst>
          </p:cNvPr>
          <p:cNvSpPr/>
          <p:nvPr/>
        </p:nvSpPr>
        <p:spPr>
          <a:xfrm>
            <a:off x="3852929" y="381865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3" name="矩形 722">
            <a:extLst>
              <a:ext uri="{FF2B5EF4-FFF2-40B4-BE49-F238E27FC236}">
                <a16:creationId xmlns:a16="http://schemas.microsoft.com/office/drawing/2014/main" id="{8D37F56D-E18E-8D48-AE02-5E01E6FEB7B0}"/>
              </a:ext>
            </a:extLst>
          </p:cNvPr>
          <p:cNvSpPr/>
          <p:nvPr/>
        </p:nvSpPr>
        <p:spPr>
          <a:xfrm>
            <a:off x="4007214" y="381865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4" name="矩形 723">
            <a:extLst>
              <a:ext uri="{FF2B5EF4-FFF2-40B4-BE49-F238E27FC236}">
                <a16:creationId xmlns:a16="http://schemas.microsoft.com/office/drawing/2014/main" id="{FCAAC689-5DB2-5D27-0F83-193863B70879}"/>
              </a:ext>
            </a:extLst>
          </p:cNvPr>
          <p:cNvSpPr/>
          <p:nvPr/>
        </p:nvSpPr>
        <p:spPr>
          <a:xfrm>
            <a:off x="4161499" y="381865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5" name="矩形 724">
            <a:extLst>
              <a:ext uri="{FF2B5EF4-FFF2-40B4-BE49-F238E27FC236}">
                <a16:creationId xmlns:a16="http://schemas.microsoft.com/office/drawing/2014/main" id="{A27ED313-B089-9B81-0035-30E42DA8FA69}"/>
              </a:ext>
            </a:extLst>
          </p:cNvPr>
          <p:cNvSpPr/>
          <p:nvPr/>
        </p:nvSpPr>
        <p:spPr>
          <a:xfrm>
            <a:off x="4315783" y="381865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6" name="矩形 725">
            <a:extLst>
              <a:ext uri="{FF2B5EF4-FFF2-40B4-BE49-F238E27FC236}">
                <a16:creationId xmlns:a16="http://schemas.microsoft.com/office/drawing/2014/main" id="{FC2A7E68-1BA5-7974-C114-881819569C42}"/>
              </a:ext>
            </a:extLst>
          </p:cNvPr>
          <p:cNvSpPr/>
          <p:nvPr/>
        </p:nvSpPr>
        <p:spPr>
          <a:xfrm>
            <a:off x="4470068" y="381865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7" name="矩形 726">
            <a:extLst>
              <a:ext uri="{FF2B5EF4-FFF2-40B4-BE49-F238E27FC236}">
                <a16:creationId xmlns:a16="http://schemas.microsoft.com/office/drawing/2014/main" id="{98DD98BF-9C70-0D42-C695-40E7D52E1E4C}"/>
              </a:ext>
            </a:extLst>
          </p:cNvPr>
          <p:cNvSpPr/>
          <p:nvPr/>
        </p:nvSpPr>
        <p:spPr>
          <a:xfrm>
            <a:off x="4624352" y="381865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8" name="矩形 727">
            <a:extLst>
              <a:ext uri="{FF2B5EF4-FFF2-40B4-BE49-F238E27FC236}">
                <a16:creationId xmlns:a16="http://schemas.microsoft.com/office/drawing/2014/main" id="{252FFC12-BDC6-1A7B-B5C9-7654971743AD}"/>
              </a:ext>
            </a:extLst>
          </p:cNvPr>
          <p:cNvSpPr/>
          <p:nvPr/>
        </p:nvSpPr>
        <p:spPr>
          <a:xfrm>
            <a:off x="4778637" y="381865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29" name="矩形 728">
            <a:extLst>
              <a:ext uri="{FF2B5EF4-FFF2-40B4-BE49-F238E27FC236}">
                <a16:creationId xmlns:a16="http://schemas.microsoft.com/office/drawing/2014/main" id="{A2AF6EDD-A80E-2549-5683-DCA1BF905311}"/>
              </a:ext>
            </a:extLst>
          </p:cNvPr>
          <p:cNvSpPr/>
          <p:nvPr/>
        </p:nvSpPr>
        <p:spPr>
          <a:xfrm>
            <a:off x="4932922" y="381865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0" name="矩形 729">
            <a:extLst>
              <a:ext uri="{FF2B5EF4-FFF2-40B4-BE49-F238E27FC236}">
                <a16:creationId xmlns:a16="http://schemas.microsoft.com/office/drawing/2014/main" id="{67592603-DDB7-0074-A167-4CB2AD866D3E}"/>
              </a:ext>
            </a:extLst>
          </p:cNvPr>
          <p:cNvSpPr/>
          <p:nvPr/>
        </p:nvSpPr>
        <p:spPr>
          <a:xfrm>
            <a:off x="3852929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1" name="矩形 730">
            <a:extLst>
              <a:ext uri="{FF2B5EF4-FFF2-40B4-BE49-F238E27FC236}">
                <a16:creationId xmlns:a16="http://schemas.microsoft.com/office/drawing/2014/main" id="{6B193F45-7100-FCBA-D06F-A7E93C491798}"/>
              </a:ext>
            </a:extLst>
          </p:cNvPr>
          <p:cNvSpPr/>
          <p:nvPr/>
        </p:nvSpPr>
        <p:spPr>
          <a:xfrm>
            <a:off x="4007214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2" name="矩形 731">
            <a:extLst>
              <a:ext uri="{FF2B5EF4-FFF2-40B4-BE49-F238E27FC236}">
                <a16:creationId xmlns:a16="http://schemas.microsoft.com/office/drawing/2014/main" id="{3A0D1EDB-AFD2-4D74-FD13-0115C090DD0E}"/>
              </a:ext>
            </a:extLst>
          </p:cNvPr>
          <p:cNvSpPr/>
          <p:nvPr/>
        </p:nvSpPr>
        <p:spPr>
          <a:xfrm>
            <a:off x="4161499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3" name="矩形 732">
            <a:extLst>
              <a:ext uri="{FF2B5EF4-FFF2-40B4-BE49-F238E27FC236}">
                <a16:creationId xmlns:a16="http://schemas.microsoft.com/office/drawing/2014/main" id="{4D1EAC14-94D2-5C05-CE80-4B99D9AD84E3}"/>
              </a:ext>
            </a:extLst>
          </p:cNvPr>
          <p:cNvSpPr/>
          <p:nvPr/>
        </p:nvSpPr>
        <p:spPr>
          <a:xfrm>
            <a:off x="4315783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4" name="矩形 733">
            <a:extLst>
              <a:ext uri="{FF2B5EF4-FFF2-40B4-BE49-F238E27FC236}">
                <a16:creationId xmlns:a16="http://schemas.microsoft.com/office/drawing/2014/main" id="{2C6A8F16-F74E-048D-6B9A-4F542A8F8D03}"/>
              </a:ext>
            </a:extLst>
          </p:cNvPr>
          <p:cNvSpPr/>
          <p:nvPr/>
        </p:nvSpPr>
        <p:spPr>
          <a:xfrm>
            <a:off x="4470068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5" name="矩形 734">
            <a:extLst>
              <a:ext uri="{FF2B5EF4-FFF2-40B4-BE49-F238E27FC236}">
                <a16:creationId xmlns:a16="http://schemas.microsoft.com/office/drawing/2014/main" id="{9CC8B65A-5980-5D30-8455-9D184053E2D5}"/>
              </a:ext>
            </a:extLst>
          </p:cNvPr>
          <p:cNvSpPr/>
          <p:nvPr/>
        </p:nvSpPr>
        <p:spPr>
          <a:xfrm>
            <a:off x="4624352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6" name="矩形 735">
            <a:extLst>
              <a:ext uri="{FF2B5EF4-FFF2-40B4-BE49-F238E27FC236}">
                <a16:creationId xmlns:a16="http://schemas.microsoft.com/office/drawing/2014/main" id="{3023578B-7D56-9250-9503-296E78016D53}"/>
              </a:ext>
            </a:extLst>
          </p:cNvPr>
          <p:cNvSpPr/>
          <p:nvPr/>
        </p:nvSpPr>
        <p:spPr>
          <a:xfrm>
            <a:off x="4778637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7" name="矩形 736">
            <a:extLst>
              <a:ext uri="{FF2B5EF4-FFF2-40B4-BE49-F238E27FC236}">
                <a16:creationId xmlns:a16="http://schemas.microsoft.com/office/drawing/2014/main" id="{6BD44FF7-007E-3332-6EA3-C0480A03FBDD}"/>
              </a:ext>
            </a:extLst>
          </p:cNvPr>
          <p:cNvSpPr/>
          <p:nvPr/>
        </p:nvSpPr>
        <p:spPr>
          <a:xfrm>
            <a:off x="4932922" y="39729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8" name="矩形 737">
            <a:extLst>
              <a:ext uri="{FF2B5EF4-FFF2-40B4-BE49-F238E27FC236}">
                <a16:creationId xmlns:a16="http://schemas.microsoft.com/office/drawing/2014/main" id="{B1F17487-C571-5C54-F832-D6B321EFD8F9}"/>
              </a:ext>
            </a:extLst>
          </p:cNvPr>
          <p:cNvSpPr/>
          <p:nvPr/>
        </p:nvSpPr>
        <p:spPr>
          <a:xfrm>
            <a:off x="3852929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39" name="矩形 738">
            <a:extLst>
              <a:ext uri="{FF2B5EF4-FFF2-40B4-BE49-F238E27FC236}">
                <a16:creationId xmlns:a16="http://schemas.microsoft.com/office/drawing/2014/main" id="{3C10912F-41E5-95BD-0A60-29C0BAA1831D}"/>
              </a:ext>
            </a:extLst>
          </p:cNvPr>
          <p:cNvSpPr/>
          <p:nvPr/>
        </p:nvSpPr>
        <p:spPr>
          <a:xfrm>
            <a:off x="4007214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0" name="矩形 739">
            <a:extLst>
              <a:ext uri="{FF2B5EF4-FFF2-40B4-BE49-F238E27FC236}">
                <a16:creationId xmlns:a16="http://schemas.microsoft.com/office/drawing/2014/main" id="{9723DCC1-AF43-DAB9-7A48-259E52E90DC2}"/>
              </a:ext>
            </a:extLst>
          </p:cNvPr>
          <p:cNvSpPr/>
          <p:nvPr/>
        </p:nvSpPr>
        <p:spPr>
          <a:xfrm>
            <a:off x="4161499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1" name="矩形 740">
            <a:extLst>
              <a:ext uri="{FF2B5EF4-FFF2-40B4-BE49-F238E27FC236}">
                <a16:creationId xmlns:a16="http://schemas.microsoft.com/office/drawing/2014/main" id="{432508F4-8662-7198-3A0E-9241BBAAB3E8}"/>
              </a:ext>
            </a:extLst>
          </p:cNvPr>
          <p:cNvSpPr/>
          <p:nvPr/>
        </p:nvSpPr>
        <p:spPr>
          <a:xfrm>
            <a:off x="4315783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2" name="矩形 741">
            <a:extLst>
              <a:ext uri="{FF2B5EF4-FFF2-40B4-BE49-F238E27FC236}">
                <a16:creationId xmlns:a16="http://schemas.microsoft.com/office/drawing/2014/main" id="{3B734F0D-3E2B-B89B-71B0-EC3B4628A32D}"/>
              </a:ext>
            </a:extLst>
          </p:cNvPr>
          <p:cNvSpPr/>
          <p:nvPr/>
        </p:nvSpPr>
        <p:spPr>
          <a:xfrm>
            <a:off x="4470068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3" name="矩形 742">
            <a:extLst>
              <a:ext uri="{FF2B5EF4-FFF2-40B4-BE49-F238E27FC236}">
                <a16:creationId xmlns:a16="http://schemas.microsoft.com/office/drawing/2014/main" id="{F0F5E50C-2E98-DC42-EEBD-9224B249DF59}"/>
              </a:ext>
            </a:extLst>
          </p:cNvPr>
          <p:cNvSpPr/>
          <p:nvPr/>
        </p:nvSpPr>
        <p:spPr>
          <a:xfrm>
            <a:off x="4624352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4" name="矩形 743">
            <a:extLst>
              <a:ext uri="{FF2B5EF4-FFF2-40B4-BE49-F238E27FC236}">
                <a16:creationId xmlns:a16="http://schemas.microsoft.com/office/drawing/2014/main" id="{C41BD515-2286-E4D3-5D7B-799BB7FB66D4}"/>
              </a:ext>
            </a:extLst>
          </p:cNvPr>
          <p:cNvSpPr/>
          <p:nvPr/>
        </p:nvSpPr>
        <p:spPr>
          <a:xfrm>
            <a:off x="4778637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5" name="矩形 744">
            <a:extLst>
              <a:ext uri="{FF2B5EF4-FFF2-40B4-BE49-F238E27FC236}">
                <a16:creationId xmlns:a16="http://schemas.microsoft.com/office/drawing/2014/main" id="{664143A3-407E-3443-9C6F-317EE64257C8}"/>
              </a:ext>
            </a:extLst>
          </p:cNvPr>
          <p:cNvSpPr/>
          <p:nvPr/>
        </p:nvSpPr>
        <p:spPr>
          <a:xfrm>
            <a:off x="4932922" y="412722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6" name="矩形 745">
            <a:extLst>
              <a:ext uri="{FF2B5EF4-FFF2-40B4-BE49-F238E27FC236}">
                <a16:creationId xmlns:a16="http://schemas.microsoft.com/office/drawing/2014/main" id="{2DC8B4E3-9E8B-6F24-F4D4-20425DF9DDBB}"/>
              </a:ext>
            </a:extLst>
          </p:cNvPr>
          <p:cNvSpPr/>
          <p:nvPr/>
        </p:nvSpPr>
        <p:spPr>
          <a:xfrm>
            <a:off x="3852929" y="428151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7" name="矩形 746">
            <a:extLst>
              <a:ext uri="{FF2B5EF4-FFF2-40B4-BE49-F238E27FC236}">
                <a16:creationId xmlns:a16="http://schemas.microsoft.com/office/drawing/2014/main" id="{05B0B213-F6E1-31DE-B76A-47B2AE74810C}"/>
              </a:ext>
            </a:extLst>
          </p:cNvPr>
          <p:cNvSpPr/>
          <p:nvPr/>
        </p:nvSpPr>
        <p:spPr>
          <a:xfrm>
            <a:off x="4007214" y="428151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8" name="矩形 747">
            <a:extLst>
              <a:ext uri="{FF2B5EF4-FFF2-40B4-BE49-F238E27FC236}">
                <a16:creationId xmlns:a16="http://schemas.microsoft.com/office/drawing/2014/main" id="{B4759F45-B145-1D06-01DA-F44A6D8CD81D}"/>
              </a:ext>
            </a:extLst>
          </p:cNvPr>
          <p:cNvSpPr/>
          <p:nvPr/>
        </p:nvSpPr>
        <p:spPr>
          <a:xfrm>
            <a:off x="4161499" y="428151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49" name="矩形 748">
            <a:extLst>
              <a:ext uri="{FF2B5EF4-FFF2-40B4-BE49-F238E27FC236}">
                <a16:creationId xmlns:a16="http://schemas.microsoft.com/office/drawing/2014/main" id="{67F7AF85-E5B9-D27E-6DE2-02CD99E66BD0}"/>
              </a:ext>
            </a:extLst>
          </p:cNvPr>
          <p:cNvSpPr/>
          <p:nvPr/>
        </p:nvSpPr>
        <p:spPr>
          <a:xfrm>
            <a:off x="4315783" y="428151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0" name="矩形 749">
            <a:extLst>
              <a:ext uri="{FF2B5EF4-FFF2-40B4-BE49-F238E27FC236}">
                <a16:creationId xmlns:a16="http://schemas.microsoft.com/office/drawing/2014/main" id="{790AC13A-9DB8-D937-EDD5-74815A59CD12}"/>
              </a:ext>
            </a:extLst>
          </p:cNvPr>
          <p:cNvSpPr/>
          <p:nvPr/>
        </p:nvSpPr>
        <p:spPr>
          <a:xfrm>
            <a:off x="4470068" y="428151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1" name="矩形 750">
            <a:extLst>
              <a:ext uri="{FF2B5EF4-FFF2-40B4-BE49-F238E27FC236}">
                <a16:creationId xmlns:a16="http://schemas.microsoft.com/office/drawing/2014/main" id="{7CB51812-AF56-42D6-1631-D8B9F545B6FE}"/>
              </a:ext>
            </a:extLst>
          </p:cNvPr>
          <p:cNvSpPr/>
          <p:nvPr/>
        </p:nvSpPr>
        <p:spPr>
          <a:xfrm>
            <a:off x="4624352" y="428151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2" name="矩形 751">
            <a:extLst>
              <a:ext uri="{FF2B5EF4-FFF2-40B4-BE49-F238E27FC236}">
                <a16:creationId xmlns:a16="http://schemas.microsoft.com/office/drawing/2014/main" id="{70649EC0-09BA-3389-5F37-582C9DE951B3}"/>
              </a:ext>
            </a:extLst>
          </p:cNvPr>
          <p:cNvSpPr/>
          <p:nvPr/>
        </p:nvSpPr>
        <p:spPr>
          <a:xfrm>
            <a:off x="4778637" y="428151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3" name="矩形 752">
            <a:extLst>
              <a:ext uri="{FF2B5EF4-FFF2-40B4-BE49-F238E27FC236}">
                <a16:creationId xmlns:a16="http://schemas.microsoft.com/office/drawing/2014/main" id="{48971DB3-3D41-95E7-E188-5E244534628C}"/>
              </a:ext>
            </a:extLst>
          </p:cNvPr>
          <p:cNvSpPr/>
          <p:nvPr/>
        </p:nvSpPr>
        <p:spPr>
          <a:xfrm>
            <a:off x="4932922" y="428151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4" name="矩形 753">
            <a:extLst>
              <a:ext uri="{FF2B5EF4-FFF2-40B4-BE49-F238E27FC236}">
                <a16:creationId xmlns:a16="http://schemas.microsoft.com/office/drawing/2014/main" id="{B788A5D5-ED7C-9BEB-7CC4-E35DAC08D6F8}"/>
              </a:ext>
            </a:extLst>
          </p:cNvPr>
          <p:cNvSpPr/>
          <p:nvPr/>
        </p:nvSpPr>
        <p:spPr>
          <a:xfrm>
            <a:off x="3833120" y="3186418"/>
            <a:ext cx="1234277" cy="12342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rgbClr val="00B0F0"/>
              </a:solidFill>
            </a:endParaRPr>
          </a:p>
        </p:txBody>
      </p:sp>
      <p:sp>
        <p:nvSpPr>
          <p:cNvPr id="755" name="矩形 754">
            <a:extLst>
              <a:ext uri="{FF2B5EF4-FFF2-40B4-BE49-F238E27FC236}">
                <a16:creationId xmlns:a16="http://schemas.microsoft.com/office/drawing/2014/main" id="{B8E4E25F-5424-F331-2276-79F9E53DD365}"/>
              </a:ext>
            </a:extLst>
          </p:cNvPr>
          <p:cNvSpPr/>
          <p:nvPr/>
        </p:nvSpPr>
        <p:spPr>
          <a:xfrm>
            <a:off x="3852929" y="4436250"/>
            <a:ext cx="154284" cy="15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6" name="矩形 755">
            <a:extLst>
              <a:ext uri="{FF2B5EF4-FFF2-40B4-BE49-F238E27FC236}">
                <a16:creationId xmlns:a16="http://schemas.microsoft.com/office/drawing/2014/main" id="{83099296-BCDB-BD23-1C2A-898590AAE81D}"/>
              </a:ext>
            </a:extLst>
          </p:cNvPr>
          <p:cNvSpPr/>
          <p:nvPr/>
        </p:nvSpPr>
        <p:spPr>
          <a:xfrm>
            <a:off x="4007214" y="4436249"/>
            <a:ext cx="154284" cy="15428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7" name="矩形 756">
            <a:extLst>
              <a:ext uri="{FF2B5EF4-FFF2-40B4-BE49-F238E27FC236}">
                <a16:creationId xmlns:a16="http://schemas.microsoft.com/office/drawing/2014/main" id="{BF06D72D-20EA-005A-4A47-86EE2E898B5A}"/>
              </a:ext>
            </a:extLst>
          </p:cNvPr>
          <p:cNvSpPr/>
          <p:nvPr/>
        </p:nvSpPr>
        <p:spPr>
          <a:xfrm>
            <a:off x="4161499" y="4436250"/>
            <a:ext cx="154284" cy="154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8" name="矩形 757">
            <a:extLst>
              <a:ext uri="{FF2B5EF4-FFF2-40B4-BE49-F238E27FC236}">
                <a16:creationId xmlns:a16="http://schemas.microsoft.com/office/drawing/2014/main" id="{1E9F98B1-D682-4920-745E-A561EDE0EE83}"/>
              </a:ext>
            </a:extLst>
          </p:cNvPr>
          <p:cNvSpPr/>
          <p:nvPr/>
        </p:nvSpPr>
        <p:spPr>
          <a:xfrm>
            <a:off x="4315783" y="4436249"/>
            <a:ext cx="154284" cy="1542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59" name="矩形 758">
            <a:extLst>
              <a:ext uri="{FF2B5EF4-FFF2-40B4-BE49-F238E27FC236}">
                <a16:creationId xmlns:a16="http://schemas.microsoft.com/office/drawing/2014/main" id="{D913E78D-E3BB-85A6-C36D-310EFE43A61B}"/>
              </a:ext>
            </a:extLst>
          </p:cNvPr>
          <p:cNvSpPr/>
          <p:nvPr/>
        </p:nvSpPr>
        <p:spPr>
          <a:xfrm>
            <a:off x="4470068" y="4436250"/>
            <a:ext cx="154284" cy="15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0" name="矩形 759">
            <a:extLst>
              <a:ext uri="{FF2B5EF4-FFF2-40B4-BE49-F238E27FC236}">
                <a16:creationId xmlns:a16="http://schemas.microsoft.com/office/drawing/2014/main" id="{B6BD679C-D1F3-5B66-2E28-D07CF0497343}"/>
              </a:ext>
            </a:extLst>
          </p:cNvPr>
          <p:cNvSpPr/>
          <p:nvPr/>
        </p:nvSpPr>
        <p:spPr>
          <a:xfrm>
            <a:off x="4624352" y="4436249"/>
            <a:ext cx="154284" cy="1542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1" name="矩形 760">
            <a:extLst>
              <a:ext uri="{FF2B5EF4-FFF2-40B4-BE49-F238E27FC236}">
                <a16:creationId xmlns:a16="http://schemas.microsoft.com/office/drawing/2014/main" id="{B8AABF39-A6B2-41D0-4DCE-5995844248F9}"/>
              </a:ext>
            </a:extLst>
          </p:cNvPr>
          <p:cNvSpPr/>
          <p:nvPr/>
        </p:nvSpPr>
        <p:spPr>
          <a:xfrm>
            <a:off x="4778637" y="4436250"/>
            <a:ext cx="154284" cy="15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2" name="矩形 761">
            <a:extLst>
              <a:ext uri="{FF2B5EF4-FFF2-40B4-BE49-F238E27FC236}">
                <a16:creationId xmlns:a16="http://schemas.microsoft.com/office/drawing/2014/main" id="{9BDDEA85-A586-122E-2214-5C22412D07D9}"/>
              </a:ext>
            </a:extLst>
          </p:cNvPr>
          <p:cNvSpPr/>
          <p:nvPr/>
        </p:nvSpPr>
        <p:spPr>
          <a:xfrm>
            <a:off x="4932922" y="4436249"/>
            <a:ext cx="154284" cy="1542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3" name="矩形 762">
            <a:extLst>
              <a:ext uri="{FF2B5EF4-FFF2-40B4-BE49-F238E27FC236}">
                <a16:creationId xmlns:a16="http://schemas.microsoft.com/office/drawing/2014/main" id="{30F2BEF3-1FB0-A7B3-FA37-E78E5F1781F3}"/>
              </a:ext>
            </a:extLst>
          </p:cNvPr>
          <p:cNvSpPr/>
          <p:nvPr/>
        </p:nvSpPr>
        <p:spPr>
          <a:xfrm>
            <a:off x="3852929" y="459053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4" name="矩形 763">
            <a:extLst>
              <a:ext uri="{FF2B5EF4-FFF2-40B4-BE49-F238E27FC236}">
                <a16:creationId xmlns:a16="http://schemas.microsoft.com/office/drawing/2014/main" id="{08F1B0D3-E3F2-615D-C0F4-45DFE9B26D2A}"/>
              </a:ext>
            </a:extLst>
          </p:cNvPr>
          <p:cNvSpPr/>
          <p:nvPr/>
        </p:nvSpPr>
        <p:spPr>
          <a:xfrm>
            <a:off x="4007214" y="459053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5" name="矩形 764">
            <a:extLst>
              <a:ext uri="{FF2B5EF4-FFF2-40B4-BE49-F238E27FC236}">
                <a16:creationId xmlns:a16="http://schemas.microsoft.com/office/drawing/2014/main" id="{AE4FF7E3-1037-E31B-1EE7-DBD44A65423D}"/>
              </a:ext>
            </a:extLst>
          </p:cNvPr>
          <p:cNvSpPr/>
          <p:nvPr/>
        </p:nvSpPr>
        <p:spPr>
          <a:xfrm>
            <a:off x="4161499" y="459053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6" name="矩形 765">
            <a:extLst>
              <a:ext uri="{FF2B5EF4-FFF2-40B4-BE49-F238E27FC236}">
                <a16:creationId xmlns:a16="http://schemas.microsoft.com/office/drawing/2014/main" id="{DE14E4B8-FC77-5D19-BB3F-0C22F72975FB}"/>
              </a:ext>
            </a:extLst>
          </p:cNvPr>
          <p:cNvSpPr/>
          <p:nvPr/>
        </p:nvSpPr>
        <p:spPr>
          <a:xfrm>
            <a:off x="4315783" y="459053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767" name="矩形 766">
            <a:extLst>
              <a:ext uri="{FF2B5EF4-FFF2-40B4-BE49-F238E27FC236}">
                <a16:creationId xmlns:a16="http://schemas.microsoft.com/office/drawing/2014/main" id="{245C0C49-71DA-0CE5-D7C4-38C1627658D7}"/>
              </a:ext>
            </a:extLst>
          </p:cNvPr>
          <p:cNvSpPr/>
          <p:nvPr/>
        </p:nvSpPr>
        <p:spPr>
          <a:xfrm>
            <a:off x="4470068" y="459053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0" name="矩形 319">
            <a:extLst>
              <a:ext uri="{FF2B5EF4-FFF2-40B4-BE49-F238E27FC236}">
                <a16:creationId xmlns:a16="http://schemas.microsoft.com/office/drawing/2014/main" id="{19A0E643-EDBE-3989-1869-ED0680315831}"/>
              </a:ext>
            </a:extLst>
          </p:cNvPr>
          <p:cNvSpPr/>
          <p:nvPr/>
        </p:nvSpPr>
        <p:spPr>
          <a:xfrm>
            <a:off x="4624352" y="459053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1" name="矩形 320">
            <a:extLst>
              <a:ext uri="{FF2B5EF4-FFF2-40B4-BE49-F238E27FC236}">
                <a16:creationId xmlns:a16="http://schemas.microsoft.com/office/drawing/2014/main" id="{FB17366A-E645-AF8E-1854-1A2E8424B487}"/>
              </a:ext>
            </a:extLst>
          </p:cNvPr>
          <p:cNvSpPr/>
          <p:nvPr/>
        </p:nvSpPr>
        <p:spPr>
          <a:xfrm>
            <a:off x="4778637" y="4590535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2" name="矩形 321">
            <a:extLst>
              <a:ext uri="{FF2B5EF4-FFF2-40B4-BE49-F238E27FC236}">
                <a16:creationId xmlns:a16="http://schemas.microsoft.com/office/drawing/2014/main" id="{19824DA8-79CF-ED46-E5D6-5B110C5F0BD8}"/>
              </a:ext>
            </a:extLst>
          </p:cNvPr>
          <p:cNvSpPr/>
          <p:nvPr/>
        </p:nvSpPr>
        <p:spPr>
          <a:xfrm>
            <a:off x="4932922" y="4590534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3" name="矩形 322">
            <a:extLst>
              <a:ext uri="{FF2B5EF4-FFF2-40B4-BE49-F238E27FC236}">
                <a16:creationId xmlns:a16="http://schemas.microsoft.com/office/drawing/2014/main" id="{645DCE8B-0217-F865-42EE-A66A01AED2F5}"/>
              </a:ext>
            </a:extLst>
          </p:cNvPr>
          <p:cNvSpPr/>
          <p:nvPr/>
        </p:nvSpPr>
        <p:spPr>
          <a:xfrm>
            <a:off x="3852929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4" name="矩形 323">
            <a:extLst>
              <a:ext uri="{FF2B5EF4-FFF2-40B4-BE49-F238E27FC236}">
                <a16:creationId xmlns:a16="http://schemas.microsoft.com/office/drawing/2014/main" id="{C591283F-1FCB-5191-3A6D-1FE8814CDD12}"/>
              </a:ext>
            </a:extLst>
          </p:cNvPr>
          <p:cNvSpPr/>
          <p:nvPr/>
        </p:nvSpPr>
        <p:spPr>
          <a:xfrm>
            <a:off x="4007214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5" name="矩形 324">
            <a:extLst>
              <a:ext uri="{FF2B5EF4-FFF2-40B4-BE49-F238E27FC236}">
                <a16:creationId xmlns:a16="http://schemas.microsoft.com/office/drawing/2014/main" id="{5DFB3230-5856-E610-30A9-959CD80AE5B6}"/>
              </a:ext>
            </a:extLst>
          </p:cNvPr>
          <p:cNvSpPr/>
          <p:nvPr/>
        </p:nvSpPr>
        <p:spPr>
          <a:xfrm>
            <a:off x="4161499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6" name="矩形 325">
            <a:extLst>
              <a:ext uri="{FF2B5EF4-FFF2-40B4-BE49-F238E27FC236}">
                <a16:creationId xmlns:a16="http://schemas.microsoft.com/office/drawing/2014/main" id="{08008FED-FB13-C478-D2F5-1AF6D0D17446}"/>
              </a:ext>
            </a:extLst>
          </p:cNvPr>
          <p:cNvSpPr/>
          <p:nvPr/>
        </p:nvSpPr>
        <p:spPr>
          <a:xfrm>
            <a:off x="4315783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7" name="矩形 326">
            <a:extLst>
              <a:ext uri="{FF2B5EF4-FFF2-40B4-BE49-F238E27FC236}">
                <a16:creationId xmlns:a16="http://schemas.microsoft.com/office/drawing/2014/main" id="{F3EB537E-9213-7433-1A10-BF4A1DB1F035}"/>
              </a:ext>
            </a:extLst>
          </p:cNvPr>
          <p:cNvSpPr/>
          <p:nvPr/>
        </p:nvSpPr>
        <p:spPr>
          <a:xfrm>
            <a:off x="4470068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8" name="矩形 327">
            <a:extLst>
              <a:ext uri="{FF2B5EF4-FFF2-40B4-BE49-F238E27FC236}">
                <a16:creationId xmlns:a16="http://schemas.microsoft.com/office/drawing/2014/main" id="{ACF8581C-39EA-781E-7DA1-85CE40E757FE}"/>
              </a:ext>
            </a:extLst>
          </p:cNvPr>
          <p:cNvSpPr/>
          <p:nvPr/>
        </p:nvSpPr>
        <p:spPr>
          <a:xfrm>
            <a:off x="4624352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29" name="矩形 328">
            <a:extLst>
              <a:ext uri="{FF2B5EF4-FFF2-40B4-BE49-F238E27FC236}">
                <a16:creationId xmlns:a16="http://schemas.microsoft.com/office/drawing/2014/main" id="{059D8E19-85B7-CE5A-F626-F693D84FFB72}"/>
              </a:ext>
            </a:extLst>
          </p:cNvPr>
          <p:cNvSpPr/>
          <p:nvPr/>
        </p:nvSpPr>
        <p:spPr>
          <a:xfrm>
            <a:off x="4778637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30" name="矩形 329">
            <a:extLst>
              <a:ext uri="{FF2B5EF4-FFF2-40B4-BE49-F238E27FC236}">
                <a16:creationId xmlns:a16="http://schemas.microsoft.com/office/drawing/2014/main" id="{77039BFF-A1ED-266B-C7D3-C9E63785CF59}"/>
              </a:ext>
            </a:extLst>
          </p:cNvPr>
          <p:cNvSpPr/>
          <p:nvPr/>
        </p:nvSpPr>
        <p:spPr>
          <a:xfrm>
            <a:off x="4932922" y="4744819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31" name="矩形 330">
            <a:extLst>
              <a:ext uri="{FF2B5EF4-FFF2-40B4-BE49-F238E27FC236}">
                <a16:creationId xmlns:a16="http://schemas.microsoft.com/office/drawing/2014/main" id="{0B7D748D-A7D6-CA7A-7E65-E51E2C8CA264}"/>
              </a:ext>
            </a:extLst>
          </p:cNvPr>
          <p:cNvSpPr/>
          <p:nvPr/>
        </p:nvSpPr>
        <p:spPr>
          <a:xfrm>
            <a:off x="3852929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32" name="矩形 331">
            <a:extLst>
              <a:ext uri="{FF2B5EF4-FFF2-40B4-BE49-F238E27FC236}">
                <a16:creationId xmlns:a16="http://schemas.microsoft.com/office/drawing/2014/main" id="{58A5697F-B769-6C31-7A36-474F79963F3E}"/>
              </a:ext>
            </a:extLst>
          </p:cNvPr>
          <p:cNvSpPr/>
          <p:nvPr/>
        </p:nvSpPr>
        <p:spPr>
          <a:xfrm>
            <a:off x="4007214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33" name="矩形 332">
            <a:extLst>
              <a:ext uri="{FF2B5EF4-FFF2-40B4-BE49-F238E27FC236}">
                <a16:creationId xmlns:a16="http://schemas.microsoft.com/office/drawing/2014/main" id="{BB91CB2A-A10B-14DA-8378-E910F44CA96B}"/>
              </a:ext>
            </a:extLst>
          </p:cNvPr>
          <p:cNvSpPr/>
          <p:nvPr/>
        </p:nvSpPr>
        <p:spPr>
          <a:xfrm>
            <a:off x="4161499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399" name="矩形 398">
            <a:extLst>
              <a:ext uri="{FF2B5EF4-FFF2-40B4-BE49-F238E27FC236}">
                <a16:creationId xmlns:a16="http://schemas.microsoft.com/office/drawing/2014/main" id="{6ECA7829-F7C1-03ED-5D08-257054EFC2DE}"/>
              </a:ext>
            </a:extLst>
          </p:cNvPr>
          <p:cNvSpPr/>
          <p:nvPr/>
        </p:nvSpPr>
        <p:spPr>
          <a:xfrm>
            <a:off x="4315783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0" name="矩形 399">
            <a:extLst>
              <a:ext uri="{FF2B5EF4-FFF2-40B4-BE49-F238E27FC236}">
                <a16:creationId xmlns:a16="http://schemas.microsoft.com/office/drawing/2014/main" id="{1F7DF099-9F84-784F-5B39-5E025885181C}"/>
              </a:ext>
            </a:extLst>
          </p:cNvPr>
          <p:cNvSpPr/>
          <p:nvPr/>
        </p:nvSpPr>
        <p:spPr>
          <a:xfrm>
            <a:off x="4470068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1" name="矩形 400">
            <a:extLst>
              <a:ext uri="{FF2B5EF4-FFF2-40B4-BE49-F238E27FC236}">
                <a16:creationId xmlns:a16="http://schemas.microsoft.com/office/drawing/2014/main" id="{2272564D-5597-B6D9-A2B5-53A6A0CE2949}"/>
              </a:ext>
            </a:extLst>
          </p:cNvPr>
          <p:cNvSpPr/>
          <p:nvPr/>
        </p:nvSpPr>
        <p:spPr>
          <a:xfrm>
            <a:off x="4624352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2" name="矩形 401">
            <a:extLst>
              <a:ext uri="{FF2B5EF4-FFF2-40B4-BE49-F238E27FC236}">
                <a16:creationId xmlns:a16="http://schemas.microsoft.com/office/drawing/2014/main" id="{E47169BC-13E8-5116-5B57-188CA9612DFE}"/>
              </a:ext>
            </a:extLst>
          </p:cNvPr>
          <p:cNvSpPr/>
          <p:nvPr/>
        </p:nvSpPr>
        <p:spPr>
          <a:xfrm>
            <a:off x="4778637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C2DE47F8-C597-2D3C-07CD-AD832578DDFC}"/>
              </a:ext>
            </a:extLst>
          </p:cNvPr>
          <p:cNvSpPr/>
          <p:nvPr/>
        </p:nvSpPr>
        <p:spPr>
          <a:xfrm>
            <a:off x="4932922" y="489910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BF72E429-4A7B-12F0-41E8-1BCC34BCD3CB}"/>
              </a:ext>
            </a:extLst>
          </p:cNvPr>
          <p:cNvSpPr/>
          <p:nvPr/>
        </p:nvSpPr>
        <p:spPr>
          <a:xfrm>
            <a:off x="3852929" y="505338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3C98D1CE-51AE-E8B5-7220-03F5EC8C5555}"/>
              </a:ext>
            </a:extLst>
          </p:cNvPr>
          <p:cNvSpPr/>
          <p:nvPr/>
        </p:nvSpPr>
        <p:spPr>
          <a:xfrm>
            <a:off x="4007214" y="505338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6" name="矩形 405">
            <a:extLst>
              <a:ext uri="{FF2B5EF4-FFF2-40B4-BE49-F238E27FC236}">
                <a16:creationId xmlns:a16="http://schemas.microsoft.com/office/drawing/2014/main" id="{76A4FD45-ED92-5332-04B4-F904828C7E02}"/>
              </a:ext>
            </a:extLst>
          </p:cNvPr>
          <p:cNvSpPr/>
          <p:nvPr/>
        </p:nvSpPr>
        <p:spPr>
          <a:xfrm>
            <a:off x="4161499" y="505338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7" name="矩形 406">
            <a:extLst>
              <a:ext uri="{FF2B5EF4-FFF2-40B4-BE49-F238E27FC236}">
                <a16:creationId xmlns:a16="http://schemas.microsoft.com/office/drawing/2014/main" id="{BBB3097A-CD8D-E158-A845-FBD96F7FB80E}"/>
              </a:ext>
            </a:extLst>
          </p:cNvPr>
          <p:cNvSpPr/>
          <p:nvPr/>
        </p:nvSpPr>
        <p:spPr>
          <a:xfrm>
            <a:off x="4315783" y="505338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8" name="矩形 407">
            <a:extLst>
              <a:ext uri="{FF2B5EF4-FFF2-40B4-BE49-F238E27FC236}">
                <a16:creationId xmlns:a16="http://schemas.microsoft.com/office/drawing/2014/main" id="{FB6280B3-8BD1-10D4-AE63-B0B61987F1F2}"/>
              </a:ext>
            </a:extLst>
          </p:cNvPr>
          <p:cNvSpPr/>
          <p:nvPr/>
        </p:nvSpPr>
        <p:spPr>
          <a:xfrm>
            <a:off x="4470068" y="505338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09" name="矩形 408">
            <a:extLst>
              <a:ext uri="{FF2B5EF4-FFF2-40B4-BE49-F238E27FC236}">
                <a16:creationId xmlns:a16="http://schemas.microsoft.com/office/drawing/2014/main" id="{DFEDE287-08D8-99EA-CC0D-107B01E5E5F4}"/>
              </a:ext>
            </a:extLst>
          </p:cNvPr>
          <p:cNvSpPr/>
          <p:nvPr/>
        </p:nvSpPr>
        <p:spPr>
          <a:xfrm>
            <a:off x="4624352" y="505338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0" name="矩形 409">
            <a:extLst>
              <a:ext uri="{FF2B5EF4-FFF2-40B4-BE49-F238E27FC236}">
                <a16:creationId xmlns:a16="http://schemas.microsoft.com/office/drawing/2014/main" id="{91C46191-5E13-E875-AAF4-DCC84317F209}"/>
              </a:ext>
            </a:extLst>
          </p:cNvPr>
          <p:cNvSpPr/>
          <p:nvPr/>
        </p:nvSpPr>
        <p:spPr>
          <a:xfrm>
            <a:off x="4778637" y="5053388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1" name="矩形 410">
            <a:extLst>
              <a:ext uri="{FF2B5EF4-FFF2-40B4-BE49-F238E27FC236}">
                <a16:creationId xmlns:a16="http://schemas.microsoft.com/office/drawing/2014/main" id="{1CB15664-D341-B96F-4523-492207E043B1}"/>
              </a:ext>
            </a:extLst>
          </p:cNvPr>
          <p:cNvSpPr/>
          <p:nvPr/>
        </p:nvSpPr>
        <p:spPr>
          <a:xfrm>
            <a:off x="4932922" y="505338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2" name="矩形 411">
            <a:extLst>
              <a:ext uri="{FF2B5EF4-FFF2-40B4-BE49-F238E27FC236}">
                <a16:creationId xmlns:a16="http://schemas.microsoft.com/office/drawing/2014/main" id="{68626895-47A6-8472-AF27-A85462793B4E}"/>
              </a:ext>
            </a:extLst>
          </p:cNvPr>
          <p:cNvSpPr/>
          <p:nvPr/>
        </p:nvSpPr>
        <p:spPr>
          <a:xfrm>
            <a:off x="3852929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3" name="矩形 412">
            <a:extLst>
              <a:ext uri="{FF2B5EF4-FFF2-40B4-BE49-F238E27FC236}">
                <a16:creationId xmlns:a16="http://schemas.microsoft.com/office/drawing/2014/main" id="{B3F79D17-02AB-327A-D23A-FF6048168D4A}"/>
              </a:ext>
            </a:extLst>
          </p:cNvPr>
          <p:cNvSpPr/>
          <p:nvPr/>
        </p:nvSpPr>
        <p:spPr>
          <a:xfrm>
            <a:off x="4007214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4" name="矩形 413">
            <a:extLst>
              <a:ext uri="{FF2B5EF4-FFF2-40B4-BE49-F238E27FC236}">
                <a16:creationId xmlns:a16="http://schemas.microsoft.com/office/drawing/2014/main" id="{4878EBA5-7D35-BD1B-5BCB-1DE17BB7648F}"/>
              </a:ext>
            </a:extLst>
          </p:cNvPr>
          <p:cNvSpPr/>
          <p:nvPr/>
        </p:nvSpPr>
        <p:spPr>
          <a:xfrm>
            <a:off x="4161499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5" name="矩形 414">
            <a:extLst>
              <a:ext uri="{FF2B5EF4-FFF2-40B4-BE49-F238E27FC236}">
                <a16:creationId xmlns:a16="http://schemas.microsoft.com/office/drawing/2014/main" id="{59C98681-E01D-ECA5-6D6D-C603D4833295}"/>
              </a:ext>
            </a:extLst>
          </p:cNvPr>
          <p:cNvSpPr/>
          <p:nvPr/>
        </p:nvSpPr>
        <p:spPr>
          <a:xfrm>
            <a:off x="4315783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6" name="矩形 415">
            <a:extLst>
              <a:ext uri="{FF2B5EF4-FFF2-40B4-BE49-F238E27FC236}">
                <a16:creationId xmlns:a16="http://schemas.microsoft.com/office/drawing/2014/main" id="{87A5AFA2-7F4A-E9A2-E719-AB4189AA804C}"/>
              </a:ext>
            </a:extLst>
          </p:cNvPr>
          <p:cNvSpPr/>
          <p:nvPr/>
        </p:nvSpPr>
        <p:spPr>
          <a:xfrm>
            <a:off x="4470068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7" name="矩形 416">
            <a:extLst>
              <a:ext uri="{FF2B5EF4-FFF2-40B4-BE49-F238E27FC236}">
                <a16:creationId xmlns:a16="http://schemas.microsoft.com/office/drawing/2014/main" id="{2896823A-BF3A-1C1A-248F-B3E6BDB6CB6A}"/>
              </a:ext>
            </a:extLst>
          </p:cNvPr>
          <p:cNvSpPr/>
          <p:nvPr/>
        </p:nvSpPr>
        <p:spPr>
          <a:xfrm>
            <a:off x="4624352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8" name="矩形 417">
            <a:extLst>
              <a:ext uri="{FF2B5EF4-FFF2-40B4-BE49-F238E27FC236}">
                <a16:creationId xmlns:a16="http://schemas.microsoft.com/office/drawing/2014/main" id="{27B8243C-297B-15E6-9403-26618504589D}"/>
              </a:ext>
            </a:extLst>
          </p:cNvPr>
          <p:cNvSpPr/>
          <p:nvPr/>
        </p:nvSpPr>
        <p:spPr>
          <a:xfrm>
            <a:off x="4778637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19" name="矩形 418">
            <a:extLst>
              <a:ext uri="{FF2B5EF4-FFF2-40B4-BE49-F238E27FC236}">
                <a16:creationId xmlns:a16="http://schemas.microsoft.com/office/drawing/2014/main" id="{3AF53207-C796-924D-F525-E360A21655F4}"/>
              </a:ext>
            </a:extLst>
          </p:cNvPr>
          <p:cNvSpPr/>
          <p:nvPr/>
        </p:nvSpPr>
        <p:spPr>
          <a:xfrm>
            <a:off x="4932922" y="520767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0" name="矩形 419">
            <a:extLst>
              <a:ext uri="{FF2B5EF4-FFF2-40B4-BE49-F238E27FC236}">
                <a16:creationId xmlns:a16="http://schemas.microsoft.com/office/drawing/2014/main" id="{590B5E98-00BD-B145-3F2E-97F960E37999}"/>
              </a:ext>
            </a:extLst>
          </p:cNvPr>
          <p:cNvSpPr/>
          <p:nvPr/>
        </p:nvSpPr>
        <p:spPr>
          <a:xfrm>
            <a:off x="3852929" y="536195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1" name="矩形 420">
            <a:extLst>
              <a:ext uri="{FF2B5EF4-FFF2-40B4-BE49-F238E27FC236}">
                <a16:creationId xmlns:a16="http://schemas.microsoft.com/office/drawing/2014/main" id="{970FBB28-F645-B502-49D9-C659160C4EAA}"/>
              </a:ext>
            </a:extLst>
          </p:cNvPr>
          <p:cNvSpPr/>
          <p:nvPr/>
        </p:nvSpPr>
        <p:spPr>
          <a:xfrm>
            <a:off x="4007214" y="5361956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2" name="矩形 421">
            <a:extLst>
              <a:ext uri="{FF2B5EF4-FFF2-40B4-BE49-F238E27FC236}">
                <a16:creationId xmlns:a16="http://schemas.microsoft.com/office/drawing/2014/main" id="{687FFBBC-8211-8D42-F6D9-6B2A47F8F15D}"/>
              </a:ext>
            </a:extLst>
          </p:cNvPr>
          <p:cNvSpPr/>
          <p:nvPr/>
        </p:nvSpPr>
        <p:spPr>
          <a:xfrm>
            <a:off x="4161499" y="536195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3" name="矩形 422">
            <a:extLst>
              <a:ext uri="{FF2B5EF4-FFF2-40B4-BE49-F238E27FC236}">
                <a16:creationId xmlns:a16="http://schemas.microsoft.com/office/drawing/2014/main" id="{5471267C-403E-1612-BCC0-AA68C899C21F}"/>
              </a:ext>
            </a:extLst>
          </p:cNvPr>
          <p:cNvSpPr/>
          <p:nvPr/>
        </p:nvSpPr>
        <p:spPr>
          <a:xfrm>
            <a:off x="4315783" y="5361956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4" name="矩形 423">
            <a:extLst>
              <a:ext uri="{FF2B5EF4-FFF2-40B4-BE49-F238E27FC236}">
                <a16:creationId xmlns:a16="http://schemas.microsoft.com/office/drawing/2014/main" id="{54EC9E4F-32F3-AF81-0A30-81985E3D1A76}"/>
              </a:ext>
            </a:extLst>
          </p:cNvPr>
          <p:cNvSpPr/>
          <p:nvPr/>
        </p:nvSpPr>
        <p:spPr>
          <a:xfrm>
            <a:off x="4470068" y="536195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5" name="矩形 424">
            <a:extLst>
              <a:ext uri="{FF2B5EF4-FFF2-40B4-BE49-F238E27FC236}">
                <a16:creationId xmlns:a16="http://schemas.microsoft.com/office/drawing/2014/main" id="{D77641D2-D914-B3FE-818F-300D8B6E065A}"/>
              </a:ext>
            </a:extLst>
          </p:cNvPr>
          <p:cNvSpPr/>
          <p:nvPr/>
        </p:nvSpPr>
        <p:spPr>
          <a:xfrm>
            <a:off x="4624352" y="5361956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6" name="矩形 425">
            <a:extLst>
              <a:ext uri="{FF2B5EF4-FFF2-40B4-BE49-F238E27FC236}">
                <a16:creationId xmlns:a16="http://schemas.microsoft.com/office/drawing/2014/main" id="{5FA64DAC-7578-16A6-2248-318053DBB82E}"/>
              </a:ext>
            </a:extLst>
          </p:cNvPr>
          <p:cNvSpPr/>
          <p:nvPr/>
        </p:nvSpPr>
        <p:spPr>
          <a:xfrm>
            <a:off x="4778637" y="5361957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7" name="矩形 426">
            <a:extLst>
              <a:ext uri="{FF2B5EF4-FFF2-40B4-BE49-F238E27FC236}">
                <a16:creationId xmlns:a16="http://schemas.microsoft.com/office/drawing/2014/main" id="{C1E4F459-73DB-8578-D3F2-9CCFB75F030F}"/>
              </a:ext>
            </a:extLst>
          </p:cNvPr>
          <p:cNvSpPr/>
          <p:nvPr/>
        </p:nvSpPr>
        <p:spPr>
          <a:xfrm>
            <a:off x="4932922" y="5361956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8" name="矩形 427">
            <a:extLst>
              <a:ext uri="{FF2B5EF4-FFF2-40B4-BE49-F238E27FC236}">
                <a16:creationId xmlns:a16="http://schemas.microsoft.com/office/drawing/2014/main" id="{ED38A6EB-7E05-8978-9A3A-4D68EB4DBD71}"/>
              </a:ext>
            </a:extLst>
          </p:cNvPr>
          <p:cNvSpPr/>
          <p:nvPr/>
        </p:nvSpPr>
        <p:spPr>
          <a:xfrm>
            <a:off x="3852929" y="5512843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29" name="矩形 428">
            <a:extLst>
              <a:ext uri="{FF2B5EF4-FFF2-40B4-BE49-F238E27FC236}">
                <a16:creationId xmlns:a16="http://schemas.microsoft.com/office/drawing/2014/main" id="{3A9FBC3B-5698-E16B-0C3B-6E4CE3DEFAB8}"/>
              </a:ext>
            </a:extLst>
          </p:cNvPr>
          <p:cNvSpPr/>
          <p:nvPr/>
        </p:nvSpPr>
        <p:spPr>
          <a:xfrm>
            <a:off x="4007214" y="551624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0" name="矩形 429">
            <a:extLst>
              <a:ext uri="{FF2B5EF4-FFF2-40B4-BE49-F238E27FC236}">
                <a16:creationId xmlns:a16="http://schemas.microsoft.com/office/drawing/2014/main" id="{D235A32F-E810-167B-B2E0-2F14053347DA}"/>
              </a:ext>
            </a:extLst>
          </p:cNvPr>
          <p:cNvSpPr/>
          <p:nvPr/>
        </p:nvSpPr>
        <p:spPr>
          <a:xfrm>
            <a:off x="4161499" y="551624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1" name="矩形 430">
            <a:extLst>
              <a:ext uri="{FF2B5EF4-FFF2-40B4-BE49-F238E27FC236}">
                <a16:creationId xmlns:a16="http://schemas.microsoft.com/office/drawing/2014/main" id="{BD374DE4-080C-2D3C-A5AD-D5697985A9F1}"/>
              </a:ext>
            </a:extLst>
          </p:cNvPr>
          <p:cNvSpPr/>
          <p:nvPr/>
        </p:nvSpPr>
        <p:spPr>
          <a:xfrm>
            <a:off x="4315783" y="551624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2" name="矩形 431">
            <a:extLst>
              <a:ext uri="{FF2B5EF4-FFF2-40B4-BE49-F238E27FC236}">
                <a16:creationId xmlns:a16="http://schemas.microsoft.com/office/drawing/2014/main" id="{EB2D2006-3309-5E55-A0A8-5F1BCE591E70}"/>
              </a:ext>
            </a:extLst>
          </p:cNvPr>
          <p:cNvSpPr/>
          <p:nvPr/>
        </p:nvSpPr>
        <p:spPr>
          <a:xfrm>
            <a:off x="4470068" y="551624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3" name="矩形 432">
            <a:extLst>
              <a:ext uri="{FF2B5EF4-FFF2-40B4-BE49-F238E27FC236}">
                <a16:creationId xmlns:a16="http://schemas.microsoft.com/office/drawing/2014/main" id="{62E2D85F-60C5-2A66-347B-D56A6CD5D865}"/>
              </a:ext>
            </a:extLst>
          </p:cNvPr>
          <p:cNvSpPr/>
          <p:nvPr/>
        </p:nvSpPr>
        <p:spPr>
          <a:xfrm>
            <a:off x="4624352" y="551624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4" name="矩形 433">
            <a:extLst>
              <a:ext uri="{FF2B5EF4-FFF2-40B4-BE49-F238E27FC236}">
                <a16:creationId xmlns:a16="http://schemas.microsoft.com/office/drawing/2014/main" id="{2E03C052-E4FE-F898-A2C5-14FF00B69BF0}"/>
              </a:ext>
            </a:extLst>
          </p:cNvPr>
          <p:cNvSpPr/>
          <p:nvPr/>
        </p:nvSpPr>
        <p:spPr>
          <a:xfrm>
            <a:off x="4778637" y="5516242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5" name="矩形 434">
            <a:extLst>
              <a:ext uri="{FF2B5EF4-FFF2-40B4-BE49-F238E27FC236}">
                <a16:creationId xmlns:a16="http://schemas.microsoft.com/office/drawing/2014/main" id="{E3A2AD86-4608-1167-0FAA-0B0DB86E6D4F}"/>
              </a:ext>
            </a:extLst>
          </p:cNvPr>
          <p:cNvSpPr/>
          <p:nvPr/>
        </p:nvSpPr>
        <p:spPr>
          <a:xfrm>
            <a:off x="4932922" y="5516241"/>
            <a:ext cx="154284" cy="154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800" dirty="0">
              <a:solidFill>
                <a:schemeClr val="tx1"/>
              </a:solidFill>
              <a:latin typeface="Bradley Hand" pitchFamily="2" charset="0"/>
            </a:endParaRPr>
          </a:p>
        </p:txBody>
      </p:sp>
      <p:sp>
        <p:nvSpPr>
          <p:cNvPr id="436" name="矩形 435">
            <a:extLst>
              <a:ext uri="{FF2B5EF4-FFF2-40B4-BE49-F238E27FC236}">
                <a16:creationId xmlns:a16="http://schemas.microsoft.com/office/drawing/2014/main" id="{E3C31E46-C8C0-EEA6-E12B-5E45DA145385}"/>
              </a:ext>
            </a:extLst>
          </p:cNvPr>
          <p:cNvSpPr/>
          <p:nvPr/>
        </p:nvSpPr>
        <p:spPr>
          <a:xfrm>
            <a:off x="3833684" y="4419998"/>
            <a:ext cx="1234277" cy="12342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667257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182</Words>
  <Application>Microsoft Macintosh PowerPoint</Application>
  <PresentationFormat>宽屏</PresentationFormat>
  <Paragraphs>146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等线</vt:lpstr>
      <vt:lpstr>等线 Light</vt:lpstr>
      <vt:lpstr>Arial</vt:lpstr>
      <vt:lpstr>Bradley Hand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24</cp:revision>
  <dcterms:created xsi:type="dcterms:W3CDTF">2023-12-07T02:00:39Z</dcterms:created>
  <dcterms:modified xsi:type="dcterms:W3CDTF">2023-12-07T08:45:12Z</dcterms:modified>
</cp:coreProperties>
</file>