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AFB"/>
    <a:srgbClr val="C2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6"/>
    <p:restoredTop sz="94522"/>
  </p:normalViewPr>
  <p:slideViewPr>
    <p:cSldViewPr snapToGrid="0" snapToObjects="1" showGuides="1">
      <p:cViewPr varScale="1">
        <p:scale>
          <a:sx n="141" d="100"/>
          <a:sy n="141" d="100"/>
        </p:scale>
        <p:origin x="208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CEB54-82AE-AE49-801D-7F5F533D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14992-259C-C440-BD08-6D40DA198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B0590-E31D-7A41-8E5E-161D8D2E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C7D4-B3EE-704B-A8E3-1D53DA5D8835}" type="datetimeFigureOut">
              <a:rPr kumimoji="1" lang="zh-CN" altLang="en-US" smtClean="0"/>
              <a:t>2018/7/12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3AE11-E6D4-E544-82A2-BFE23C83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CB1EE-9D82-A64C-88DD-69317909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95E1-2B4A-8F46-9311-AD74DDE694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51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AAF23-7275-7F4A-AA35-18A6E40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A0706-EC0E-BA4E-A182-5E50B72B2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BFE5F-AC52-FF4F-9E8A-0D103C98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C7D4-B3EE-704B-A8E3-1D53DA5D8835}" type="datetimeFigureOut">
              <a:rPr kumimoji="1" lang="zh-CN" altLang="en-US" smtClean="0"/>
              <a:t>2018/7/12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40843-1446-3948-91BB-954C206E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A6DAF-C2EF-FF4A-BE92-6FC773DF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95E1-2B4A-8F46-9311-AD74DDE694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80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128357-6F2A-3C48-A56C-7BF2EC956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3926F7-A1E6-2347-B6E0-A3492178F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C2EAD-E0BE-AE45-AE72-D020928A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C7D4-B3EE-704B-A8E3-1D53DA5D8835}" type="datetimeFigureOut">
              <a:rPr kumimoji="1" lang="zh-CN" altLang="en-US" smtClean="0"/>
              <a:t>2018/7/12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8C024-9B08-3249-8006-5C253A54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CA206-6DA4-0F4A-88D2-6B87FF8E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95E1-2B4A-8F46-9311-AD74DDE694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04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3C293-5233-C840-8AB4-392840ED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F34ED-F668-4A43-9758-91D67389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D4AA3-8359-FA42-8A68-23DF116F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C7D4-B3EE-704B-A8E3-1D53DA5D8835}" type="datetimeFigureOut">
              <a:rPr kumimoji="1" lang="zh-CN" altLang="en-US" smtClean="0"/>
              <a:t>2018/7/12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7091D-A4B9-AE4D-BA4B-584599C6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6C49D-0AFA-A445-BE6D-990D7E90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95E1-2B4A-8F46-9311-AD74DDE694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82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C4670-F378-A549-AC0E-97DE81A4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2ECE2-9C6B-3247-BE81-53B89A0F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C4BCD-B174-5B4A-8309-85294F02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C7D4-B3EE-704B-A8E3-1D53DA5D8835}" type="datetimeFigureOut">
              <a:rPr kumimoji="1" lang="zh-CN" altLang="en-US" smtClean="0"/>
              <a:t>2018/7/12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2D08A-19FA-9542-9FA4-B3816A61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7FBB1-CC31-4E4E-ACAC-9F14B73D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95E1-2B4A-8F46-9311-AD74DDE694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75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7BFAD-074C-A347-BCEF-70C4ABAE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C42EA-FE9A-A34C-8544-FFF366BE5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528194-49ED-DC46-8705-02FE1DF8B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804460-55CF-174F-9025-E4AFC7DE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C7D4-B3EE-704B-A8E3-1D53DA5D8835}" type="datetimeFigureOut">
              <a:rPr kumimoji="1" lang="zh-CN" altLang="en-US" smtClean="0"/>
              <a:t>2018/7/12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37E8AD-2A57-F54B-8608-D6102A60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237DF-C590-5844-9B91-12E44666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95E1-2B4A-8F46-9311-AD74DDE694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32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59077-87DC-9C4F-85EF-7853D440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69256-5DBF-2443-BFD4-B9E2AC28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CC098A-FE51-3943-ACF6-9D131E3DD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0A3850-D67A-FC43-A202-48B14C4AD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9CA1F5-87F8-0947-A51F-C07408499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BB8C2C-4BD5-1147-9B83-11D55FE6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C7D4-B3EE-704B-A8E3-1D53DA5D8835}" type="datetimeFigureOut">
              <a:rPr kumimoji="1" lang="zh-CN" altLang="en-US" smtClean="0"/>
              <a:t>2018/7/12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29EC15-D0A0-3A4B-AC26-6D594089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00D8D9-01AF-E34F-93B9-42E51133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95E1-2B4A-8F46-9311-AD74DDE694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70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31C67-9FA6-8E4D-94B1-5A61E3A2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96747-8229-764D-8EFE-78D113D1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C7D4-B3EE-704B-A8E3-1D53DA5D8835}" type="datetimeFigureOut">
              <a:rPr kumimoji="1" lang="zh-CN" altLang="en-US" smtClean="0"/>
              <a:t>2018/7/12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FD627D-828E-6142-A6D4-AED1A59B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688171-E2E6-194C-B27C-84A9C1FA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95E1-2B4A-8F46-9311-AD74DDE694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92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BEC2AD-F092-B64E-B06F-CF43ED0E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C7D4-B3EE-704B-A8E3-1D53DA5D8835}" type="datetimeFigureOut">
              <a:rPr kumimoji="1" lang="zh-CN" altLang="en-US" smtClean="0"/>
              <a:t>2018/7/12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14381-00CC-1241-BD50-6CBB7E9C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DC7B54-2FB9-6741-BDEB-23647CF9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95E1-2B4A-8F46-9311-AD74DDE694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66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C4CEC-B904-3947-B634-EC0F953A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56D4E-2AA9-3140-B87F-002AA64B7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C9E3CA-AA3D-6946-B496-6E9473B97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3A755-2F17-0347-BF78-D79354E2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C7D4-B3EE-704B-A8E3-1D53DA5D8835}" type="datetimeFigureOut">
              <a:rPr kumimoji="1" lang="zh-CN" altLang="en-US" smtClean="0"/>
              <a:t>2018/7/12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66D57-2F43-B240-B130-FB080EC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9C6E3D-8E1A-CA48-B2D8-07DBFC9B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95E1-2B4A-8F46-9311-AD74DDE694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77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E9002-2C5B-5D4B-AA83-B7AF7E7F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C58EB-C3C5-C04D-8BB0-4287C20A3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932E16-C966-E94C-925F-DD7E8A80C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163B8-F21F-9C40-B634-7E111740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C7D4-B3EE-704B-A8E3-1D53DA5D8835}" type="datetimeFigureOut">
              <a:rPr kumimoji="1" lang="zh-CN" altLang="en-US" smtClean="0"/>
              <a:t>2018/7/12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0E1E33-0178-F440-B295-78313551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C85937-CDB8-4448-89D8-26A9BFD2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95E1-2B4A-8F46-9311-AD74DDE694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30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3FC5B4-0F08-E545-A17E-739544F8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FE4BC-9179-1047-87B3-6E393E065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C2177-0AC3-7F4A-9EE3-4DB3283E2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C7D4-B3EE-704B-A8E3-1D53DA5D8835}" type="datetimeFigureOut">
              <a:rPr kumimoji="1" lang="zh-CN" altLang="en-US" smtClean="0"/>
              <a:t>2018/7/12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11957-7B50-9743-A11A-D305D9059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C5DC-8791-D542-ACCA-2A26E863F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95E1-2B4A-8F46-9311-AD74DDE694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4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B9577B-189A-1046-A248-738B3652C4AE}"/>
              </a:ext>
            </a:extLst>
          </p:cNvPr>
          <p:cNvSpPr/>
          <p:nvPr/>
        </p:nvSpPr>
        <p:spPr>
          <a:xfrm>
            <a:off x="995881" y="143815"/>
            <a:ext cx="1329598" cy="336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DirectSession</a:t>
            </a:r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::Run</a:t>
            </a:r>
            <a:endParaRPr kumimoji="1" lang="zh-CN" altLang="en-US" sz="1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BE72-9BAB-FA4E-AF0D-30532A832733}"/>
              </a:ext>
            </a:extLst>
          </p:cNvPr>
          <p:cNvSpPr/>
          <p:nvPr/>
        </p:nvSpPr>
        <p:spPr>
          <a:xfrm>
            <a:off x="177927" y="821931"/>
            <a:ext cx="1635907" cy="336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existing executors</a:t>
            </a:r>
            <a:endParaRPr kumimoji="1" lang="zh-CN" altLang="en-US" sz="1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CB19488-8801-ED4D-B511-89AE47BF162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95881" y="479832"/>
            <a:ext cx="664799" cy="34209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AB2F75C-5065-3F45-BF7C-B52D54AA083E}"/>
              </a:ext>
            </a:extLst>
          </p:cNvPr>
          <p:cNvSpPr/>
          <p:nvPr/>
        </p:nvSpPr>
        <p:spPr>
          <a:xfrm>
            <a:off x="1972146" y="821932"/>
            <a:ext cx="1329598" cy="336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CreateExecutors</a:t>
            </a:r>
            <a:endParaRPr kumimoji="1" lang="zh-CN" altLang="en-US" sz="1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3C1D0B2-66B8-3549-8B15-48B586C5A3D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1660680" y="479832"/>
            <a:ext cx="976265" cy="3421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4EF0571-3D4C-CE45-B7CE-F2D6C90D9315}"/>
              </a:ext>
            </a:extLst>
          </p:cNvPr>
          <p:cNvSpPr/>
          <p:nvPr/>
        </p:nvSpPr>
        <p:spPr>
          <a:xfrm>
            <a:off x="1972146" y="1332040"/>
            <a:ext cx="1329598" cy="336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CreateGraphs</a:t>
            </a:r>
            <a:endParaRPr kumimoji="1" lang="zh-CN" altLang="en-US" sz="1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748753-353F-EB48-A50C-48BF155815D7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2636945" y="1157949"/>
            <a:ext cx="0" cy="17409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04734BF-6C66-774E-BAF3-70461679A375}"/>
              </a:ext>
            </a:extLst>
          </p:cNvPr>
          <p:cNvSpPr/>
          <p:nvPr/>
        </p:nvSpPr>
        <p:spPr>
          <a:xfrm>
            <a:off x="3704376" y="1108521"/>
            <a:ext cx="2049101" cy="783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graph from graph def</a:t>
            </a:r>
          </a:p>
          <a:p>
            <a:pPr marL="228600" indent="-228600">
              <a:buAutoNum type="arabicPeriod"/>
            </a:pPr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the graph across devices</a:t>
            </a:r>
          </a:p>
          <a:p>
            <a:pPr marL="228600" indent="-228600">
              <a:buAutoNum type="arabicPeriod"/>
            </a:pPr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pass</a:t>
            </a:r>
            <a:endParaRPr kumimoji="1" lang="zh-CN" altLang="en-US" sz="1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2B898C5-FA95-D746-8E4C-75B1F142EA2C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01744" y="1500048"/>
            <a:ext cx="402632" cy="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1A94075-D2E6-0C48-9C8F-B3B844AA1FAF}"/>
              </a:ext>
            </a:extLst>
          </p:cNvPr>
          <p:cNvSpPr/>
          <p:nvPr/>
        </p:nvSpPr>
        <p:spPr>
          <a:xfrm>
            <a:off x="1972146" y="1909968"/>
            <a:ext cx="1329598" cy="416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executors for each graph partition</a:t>
            </a:r>
            <a:endParaRPr kumimoji="1" lang="zh-CN" altLang="en-US" sz="1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15C1138-E490-1C46-86A6-8FFADED1D635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>
            <a:off x="2636945" y="1668057"/>
            <a:ext cx="0" cy="24191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68D7E2C9-A0DA-D343-A7AD-30DAC73F70A8}"/>
              </a:ext>
            </a:extLst>
          </p:cNvPr>
          <p:cNvSpPr/>
          <p:nvPr/>
        </p:nvSpPr>
        <p:spPr>
          <a:xfrm>
            <a:off x="1972145" y="2712403"/>
            <a:ext cx="1329599" cy="510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executor call its </a:t>
            </a:r>
            <a:r>
              <a:rPr kumimoji="1" lang="en-US" altLang="zh-CN" sz="1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RunAsync</a:t>
            </a:r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kumimoji="1" lang="zh-CN" altLang="en-US" sz="1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3FA72989-5039-4C4B-896C-C50F7F34BC24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2636945" y="2326741"/>
            <a:ext cx="0" cy="38566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31534DA-0029-5B41-833C-4FACBE8C5A7E}"/>
              </a:ext>
            </a:extLst>
          </p:cNvPr>
          <p:cNvSpPr/>
          <p:nvPr/>
        </p:nvSpPr>
        <p:spPr>
          <a:xfrm>
            <a:off x="3704375" y="2576192"/>
            <a:ext cx="2049102" cy="783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ready queue</a:t>
            </a:r>
          </a:p>
          <a:p>
            <a:pPr marL="685800" lvl="1" indent="-228600">
              <a:buSzPct val="70000"/>
              <a:buFont typeface="Wingdings" pitchFamily="2" charset="2"/>
              <a:buChar char="l"/>
            </a:pPr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nodes without in-edge into the ready queue</a:t>
            </a:r>
          </a:p>
          <a:p>
            <a:pPr marL="228600" indent="-228600">
              <a:buAutoNum type="arabicPeriod"/>
            </a:pPr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kumimoji="1" lang="en-US" altLang="zh-CN" sz="1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ScheduleReady</a:t>
            </a:r>
            <a:endParaRPr kumimoji="1" lang="zh-CN" altLang="en-US" sz="1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47F209-CF60-D74E-A4BF-615C2A80A712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>
            <a:off x="3301744" y="2967719"/>
            <a:ext cx="40263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9694ED15-58DB-DD4C-892F-A8316583A25C}"/>
              </a:ext>
            </a:extLst>
          </p:cNvPr>
          <p:cNvSpPr/>
          <p:nvPr/>
        </p:nvSpPr>
        <p:spPr>
          <a:xfrm>
            <a:off x="1133440" y="3795913"/>
            <a:ext cx="3446352" cy="55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kumimoji="1" lang="en-US" altLang="zh-CN" sz="1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ScheduleReady</a:t>
            </a:r>
            <a:r>
              <a:rPr kumimoji="1" lang="en-US" altLang="zh-CN" sz="1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1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kumimoji="1" lang="en-US" altLang="zh-CN" sz="1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TaggedNodeSeq</a:t>
            </a:r>
            <a:r>
              <a:rPr kumimoji="1" lang="en-US" altLang="zh-CN" sz="1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ready,</a:t>
            </a:r>
          </a:p>
          <a:p>
            <a:r>
              <a:rPr kumimoji="1" lang="en-US" altLang="zh-CN" sz="1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kumimoji="1" lang="en-US" altLang="zh-CN" sz="1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TaggedNodeReadyQueue</a:t>
            </a:r>
            <a:r>
              <a:rPr kumimoji="1" lang="en-US" altLang="zh-CN" sz="1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kumimoji="1" lang="en-US" altLang="zh-CN" sz="1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inline_ready</a:t>
            </a:r>
            <a:r>
              <a:rPr kumimoji="1" lang="en-US" altLang="zh-CN" sz="1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1" lang="zh-CN" altLang="en-US" sz="1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81E4FB62-395C-3F47-BA6A-10C968D8E32A}"/>
              </a:ext>
            </a:extLst>
          </p:cNvPr>
          <p:cNvCxnSpPr>
            <a:cxnSpLocks/>
            <a:stCxn id="55" idx="2"/>
            <a:endCxn id="64" idx="0"/>
          </p:cNvCxnSpPr>
          <p:nvPr/>
        </p:nvCxnSpPr>
        <p:spPr>
          <a:xfrm flipH="1">
            <a:off x="1321299" y="4355447"/>
            <a:ext cx="1535317" cy="33186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A5E469F8-A48A-A24B-BF43-FF9243B663AA}"/>
              </a:ext>
            </a:extLst>
          </p:cNvPr>
          <p:cNvCxnSpPr>
            <a:cxnSpLocks/>
            <a:stCxn id="55" idx="2"/>
            <a:endCxn id="66" idx="0"/>
          </p:cNvCxnSpPr>
          <p:nvPr/>
        </p:nvCxnSpPr>
        <p:spPr>
          <a:xfrm>
            <a:off x="2856616" y="4355447"/>
            <a:ext cx="1723176" cy="33525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AB9B6D25-CBD8-F540-A163-5E1A36F5580A}"/>
              </a:ext>
            </a:extLst>
          </p:cNvPr>
          <p:cNvSpPr/>
          <p:nvPr/>
        </p:nvSpPr>
        <p:spPr>
          <a:xfrm>
            <a:off x="296748" y="4687307"/>
            <a:ext cx="2049101" cy="510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kumimoji="1" lang="en-US" altLang="zh-CN" sz="1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each node in the </a:t>
            </a:r>
            <a:r>
              <a:rPr kumimoji="1" lang="en-US" altLang="zh-CN" sz="1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 list</a:t>
            </a:r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1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4A95989-CC27-A24C-8F55-E65CBB710306}"/>
              </a:ext>
            </a:extLst>
          </p:cNvPr>
          <p:cNvSpPr/>
          <p:nvPr/>
        </p:nvSpPr>
        <p:spPr>
          <a:xfrm>
            <a:off x="3301744" y="4690705"/>
            <a:ext cx="2556096" cy="510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 expensive nodes.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kumimoji="1" lang="en-US" altLang="zh-CN" sz="1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compute every expensive node.</a:t>
            </a:r>
            <a:endParaRPr kumimoji="1" lang="zh-CN" altLang="en-US" sz="1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8F18355-6F19-3149-82FC-6B56E4A7C94C}"/>
              </a:ext>
            </a:extLst>
          </p:cNvPr>
          <p:cNvSpPr/>
          <p:nvPr/>
        </p:nvSpPr>
        <p:spPr>
          <a:xfrm>
            <a:off x="173647" y="4355701"/>
            <a:ext cx="1902862" cy="255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en-US" altLang="zh-CN" sz="1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000" b="1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inline_ready</a:t>
            </a:r>
            <a:r>
              <a:rPr kumimoji="1" lang="en-US" altLang="zh-CN" sz="1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null</a:t>
            </a:r>
            <a:endParaRPr kumimoji="1" lang="zh-CN" altLang="en-US" sz="1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1589940-0B54-294D-B1C6-07C00DD152AA}"/>
              </a:ext>
            </a:extLst>
          </p:cNvPr>
          <p:cNvSpPr/>
          <p:nvPr/>
        </p:nvSpPr>
        <p:spPr>
          <a:xfrm>
            <a:off x="4002195" y="4382825"/>
            <a:ext cx="1962777" cy="255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en-US" altLang="zh-CN" sz="1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000" b="1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inline_ready</a:t>
            </a:r>
            <a:r>
              <a:rPr kumimoji="1" lang="en-US" altLang="zh-CN" sz="1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kumimoji="1" lang="en-US" altLang="zh-CN" sz="1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null</a:t>
            </a:r>
            <a:endParaRPr kumimoji="1" lang="zh-CN" altLang="en-US" sz="1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13D84E-2639-9341-9612-421451F3FC0F}"/>
              </a:ext>
            </a:extLst>
          </p:cNvPr>
          <p:cNvSpPr/>
          <p:nvPr/>
        </p:nvSpPr>
        <p:spPr>
          <a:xfrm>
            <a:off x="5152026" y="856521"/>
            <a:ext cx="3446352" cy="55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ScheduleReady</a:t>
            </a:r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(ready queue, </a:t>
            </a:r>
            <a:r>
              <a:rPr kumimoji="1" lang="en-US" altLang="zh-CN" sz="1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inline_ready</a:t>
            </a:r>
            <a:r>
              <a:rPr kumimoji="1" lang="en-US" altLang="zh-CN" sz="1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</a:t>
            </a:r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1" lang="zh-CN" altLang="en-US" sz="10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811800C-1FA7-4A4D-8A91-7FD227AC9A3A}"/>
              </a:ext>
            </a:extLst>
          </p:cNvPr>
          <p:cNvGrpSpPr/>
          <p:nvPr/>
        </p:nvGrpSpPr>
        <p:grpSpPr>
          <a:xfrm>
            <a:off x="5135916" y="301226"/>
            <a:ext cx="1723176" cy="381030"/>
            <a:chOff x="4177658" y="125965"/>
            <a:chExt cx="1723176" cy="38103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BA96C72-D95B-7944-B765-D3878DBD2F90}"/>
                </a:ext>
              </a:extLst>
            </p:cNvPr>
            <p:cNvSpPr/>
            <p:nvPr/>
          </p:nvSpPr>
          <p:spPr>
            <a:xfrm>
              <a:off x="4262802" y="130146"/>
              <a:ext cx="1552888" cy="3768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i="1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16B0469-EA2A-4748-9C6F-827FDAF4922B}"/>
                </a:ext>
              </a:extLst>
            </p:cNvPr>
            <p:cNvSpPr/>
            <p:nvPr/>
          </p:nvSpPr>
          <p:spPr>
            <a:xfrm>
              <a:off x="4262804" y="130146"/>
              <a:ext cx="377068" cy="37684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8466FC-6C2E-0844-A87B-B66C15223741}"/>
                </a:ext>
              </a:extLst>
            </p:cNvPr>
            <p:cNvSpPr/>
            <p:nvPr/>
          </p:nvSpPr>
          <p:spPr>
            <a:xfrm>
              <a:off x="4177658" y="161546"/>
              <a:ext cx="547358" cy="3140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root1</a:t>
              </a:r>
              <a:endParaRPr kumimoji="1" lang="zh-CN" altLang="en-US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451B9E0-83FA-CA4C-87E0-4326F4C6F643}"/>
                </a:ext>
              </a:extLst>
            </p:cNvPr>
            <p:cNvSpPr/>
            <p:nvPr/>
          </p:nvSpPr>
          <p:spPr>
            <a:xfrm>
              <a:off x="4664203" y="130141"/>
              <a:ext cx="377068" cy="37684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AD17834-B15E-4D40-8D7F-D437F0055D51}"/>
                </a:ext>
              </a:extLst>
            </p:cNvPr>
            <p:cNvSpPr/>
            <p:nvPr/>
          </p:nvSpPr>
          <p:spPr>
            <a:xfrm>
              <a:off x="4579057" y="161541"/>
              <a:ext cx="547358" cy="3140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root2</a:t>
              </a:r>
              <a:endParaRPr kumimoji="1" lang="zh-CN" altLang="en-US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FEE31A6-4635-CE44-BCF8-DB15ECE5DCC6}"/>
                </a:ext>
              </a:extLst>
            </p:cNvPr>
            <p:cNvSpPr/>
            <p:nvPr/>
          </p:nvSpPr>
          <p:spPr>
            <a:xfrm>
              <a:off x="5051415" y="128059"/>
              <a:ext cx="377068" cy="37684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20112BA-2093-2B4A-B75B-B40E368163F4}"/>
                </a:ext>
              </a:extLst>
            </p:cNvPr>
            <p:cNvSpPr/>
            <p:nvPr/>
          </p:nvSpPr>
          <p:spPr>
            <a:xfrm>
              <a:off x="4966269" y="159459"/>
              <a:ext cx="547358" cy="3140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root3</a:t>
              </a:r>
              <a:endParaRPr kumimoji="1" lang="zh-CN" altLang="en-US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5B41B97-2283-9D4A-BE92-3245580767DB}"/>
                </a:ext>
              </a:extLst>
            </p:cNvPr>
            <p:cNvSpPr/>
            <p:nvPr/>
          </p:nvSpPr>
          <p:spPr>
            <a:xfrm>
              <a:off x="5438622" y="125965"/>
              <a:ext cx="377068" cy="37684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BB692B7-C259-7549-9490-F0CBA220AFB9}"/>
                </a:ext>
              </a:extLst>
            </p:cNvPr>
            <p:cNvSpPr/>
            <p:nvPr/>
          </p:nvSpPr>
          <p:spPr>
            <a:xfrm>
              <a:off x="5353476" y="157365"/>
              <a:ext cx="547358" cy="3140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root4</a:t>
              </a:r>
              <a:endParaRPr kumimoji="1" lang="zh-CN" altLang="en-US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DD417C1-73A6-7C49-A476-B7BE8A43084D}"/>
              </a:ext>
            </a:extLst>
          </p:cNvPr>
          <p:cNvCxnSpPr>
            <a:cxnSpLocks/>
          </p:cNvCxnSpPr>
          <p:nvPr/>
        </p:nvCxnSpPr>
        <p:spPr>
          <a:xfrm>
            <a:off x="5999529" y="682239"/>
            <a:ext cx="397351" cy="377017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B221ECC-431B-1C46-ABED-7D21F8C8E24E}"/>
              </a:ext>
            </a:extLst>
          </p:cNvPr>
          <p:cNvGrpSpPr/>
          <p:nvPr/>
        </p:nvGrpSpPr>
        <p:grpSpPr>
          <a:xfrm>
            <a:off x="3313807" y="1663450"/>
            <a:ext cx="1674654" cy="510109"/>
            <a:chOff x="1059494" y="1554808"/>
            <a:chExt cx="1674654" cy="51010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AF1FEC3-C74C-5E40-AD5D-21725024FF8A}"/>
                </a:ext>
              </a:extLst>
            </p:cNvPr>
            <p:cNvSpPr/>
            <p:nvPr/>
          </p:nvSpPr>
          <p:spPr>
            <a:xfrm>
              <a:off x="1059494" y="1554808"/>
              <a:ext cx="1674654" cy="51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kumimoji="1" lang="en-US" altLang="zh-CN" sz="1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</a:t>
              </a:r>
              <a:r>
                <a:rPr kumimoji="1" lang="en-US" altLang="zh-CN" sz="10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run</a:t>
              </a:r>
              <a:endParaRPr kumimoji="1" lang="zh-CN" altLang="en-US" sz="1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FA4AA27-5B49-5D45-B5CB-AC8B818EC9F2}"/>
                </a:ext>
              </a:extLst>
            </p:cNvPr>
            <p:cNvGrpSpPr/>
            <p:nvPr/>
          </p:nvGrpSpPr>
          <p:grpSpPr>
            <a:xfrm>
              <a:off x="2114102" y="1621438"/>
              <a:ext cx="547358" cy="376849"/>
              <a:chOff x="4330058" y="2509699"/>
              <a:chExt cx="547358" cy="376849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D85AF5FB-1E03-0C46-8EB7-49DE085609A5}"/>
                  </a:ext>
                </a:extLst>
              </p:cNvPr>
              <p:cNvSpPr/>
              <p:nvPr/>
            </p:nvSpPr>
            <p:spPr>
              <a:xfrm>
                <a:off x="4415204" y="2509699"/>
                <a:ext cx="377068" cy="37684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00" b="1" i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EC739C2-251B-8E45-AFA1-7E0668EA0791}"/>
                  </a:ext>
                </a:extLst>
              </p:cNvPr>
              <p:cNvSpPr/>
              <p:nvPr/>
            </p:nvSpPr>
            <p:spPr>
              <a:xfrm>
                <a:off x="4330058" y="2541099"/>
                <a:ext cx="547358" cy="3140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9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root1</a:t>
                </a:r>
                <a:endParaRPr kumimoji="1" lang="zh-CN" altLang="en-US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E0C3516-9FC6-B149-A32C-12D608299BA5}"/>
              </a:ext>
            </a:extLst>
          </p:cNvPr>
          <p:cNvGrpSpPr/>
          <p:nvPr/>
        </p:nvGrpSpPr>
        <p:grpSpPr>
          <a:xfrm>
            <a:off x="5205742" y="1684694"/>
            <a:ext cx="1674654" cy="510109"/>
            <a:chOff x="1059494" y="1554808"/>
            <a:chExt cx="1674654" cy="51010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C1C605E-F4D8-DF43-BDBF-38244B3D030C}"/>
                </a:ext>
              </a:extLst>
            </p:cNvPr>
            <p:cNvSpPr/>
            <p:nvPr/>
          </p:nvSpPr>
          <p:spPr>
            <a:xfrm>
              <a:off x="1059494" y="1554808"/>
              <a:ext cx="1674654" cy="51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kumimoji="1" lang="en-US" altLang="zh-CN" sz="1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</a:t>
              </a:r>
              <a:r>
                <a:rPr kumimoji="1" lang="en-US" altLang="zh-CN" sz="10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run</a:t>
              </a:r>
              <a:endParaRPr kumimoji="1" lang="zh-CN" altLang="en-US" sz="1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A5D37AF-466C-824E-80F8-7B80F8F1F729}"/>
                </a:ext>
              </a:extLst>
            </p:cNvPr>
            <p:cNvGrpSpPr/>
            <p:nvPr/>
          </p:nvGrpSpPr>
          <p:grpSpPr>
            <a:xfrm>
              <a:off x="2114102" y="1621438"/>
              <a:ext cx="547358" cy="376849"/>
              <a:chOff x="4330058" y="2509699"/>
              <a:chExt cx="547358" cy="376849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332772D8-3AEB-4E48-91CD-41E75B1FC0A5}"/>
                  </a:ext>
                </a:extLst>
              </p:cNvPr>
              <p:cNvSpPr/>
              <p:nvPr/>
            </p:nvSpPr>
            <p:spPr>
              <a:xfrm>
                <a:off x="4415204" y="2509699"/>
                <a:ext cx="377068" cy="37684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00" b="1" i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1544C47-E5F8-CF41-8132-205FA1382F3A}"/>
                  </a:ext>
                </a:extLst>
              </p:cNvPr>
              <p:cNvSpPr/>
              <p:nvPr/>
            </p:nvSpPr>
            <p:spPr>
              <a:xfrm>
                <a:off x="4330058" y="2541099"/>
                <a:ext cx="547358" cy="3140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9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root2</a:t>
                </a:r>
                <a:endParaRPr kumimoji="1" lang="zh-CN" altLang="en-US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7EB930B-F16A-9246-8E25-476B5B44CBE0}"/>
              </a:ext>
            </a:extLst>
          </p:cNvPr>
          <p:cNvGrpSpPr/>
          <p:nvPr/>
        </p:nvGrpSpPr>
        <p:grpSpPr>
          <a:xfrm>
            <a:off x="7097677" y="1684690"/>
            <a:ext cx="1674654" cy="510109"/>
            <a:chOff x="1059494" y="1554808"/>
            <a:chExt cx="1674654" cy="51010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4AD75C9-3694-B44A-BDAE-ACB0941C6074}"/>
                </a:ext>
              </a:extLst>
            </p:cNvPr>
            <p:cNvSpPr/>
            <p:nvPr/>
          </p:nvSpPr>
          <p:spPr>
            <a:xfrm>
              <a:off x="1059494" y="1554808"/>
              <a:ext cx="1674654" cy="51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kumimoji="1" lang="en-US" altLang="zh-CN" sz="1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</a:t>
              </a:r>
              <a:r>
                <a:rPr kumimoji="1" lang="en-US" altLang="zh-CN" sz="10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run</a:t>
              </a:r>
              <a:endParaRPr kumimoji="1" lang="zh-CN" altLang="en-US" sz="1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EB36577-BEB0-6349-B6C8-58A4668F13C1}"/>
                </a:ext>
              </a:extLst>
            </p:cNvPr>
            <p:cNvGrpSpPr/>
            <p:nvPr/>
          </p:nvGrpSpPr>
          <p:grpSpPr>
            <a:xfrm>
              <a:off x="2114102" y="1621438"/>
              <a:ext cx="547358" cy="376849"/>
              <a:chOff x="4330058" y="2509699"/>
              <a:chExt cx="547358" cy="376849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70CC782C-FFAB-194A-9C56-E5BB43C6073D}"/>
                  </a:ext>
                </a:extLst>
              </p:cNvPr>
              <p:cNvSpPr/>
              <p:nvPr/>
            </p:nvSpPr>
            <p:spPr>
              <a:xfrm>
                <a:off x="4415204" y="2509699"/>
                <a:ext cx="377068" cy="37684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00" b="1" i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853F0DAD-EB5A-714B-B488-7B72480048DE}"/>
                  </a:ext>
                </a:extLst>
              </p:cNvPr>
              <p:cNvSpPr/>
              <p:nvPr/>
            </p:nvSpPr>
            <p:spPr>
              <a:xfrm>
                <a:off x="4330058" y="2541099"/>
                <a:ext cx="547358" cy="3140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9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root3</a:t>
                </a:r>
                <a:endParaRPr kumimoji="1" lang="zh-CN" altLang="en-US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90666D0-FF18-844E-ACD6-FBD51BFA0718}"/>
              </a:ext>
            </a:extLst>
          </p:cNvPr>
          <p:cNvGrpSpPr/>
          <p:nvPr/>
        </p:nvGrpSpPr>
        <p:grpSpPr>
          <a:xfrm>
            <a:off x="8935896" y="1684686"/>
            <a:ext cx="1674654" cy="510109"/>
            <a:chOff x="1059494" y="1554808"/>
            <a:chExt cx="1674654" cy="51010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AD2D677-C876-A848-AB44-EBBACF4AC17D}"/>
                </a:ext>
              </a:extLst>
            </p:cNvPr>
            <p:cNvSpPr/>
            <p:nvPr/>
          </p:nvSpPr>
          <p:spPr>
            <a:xfrm>
              <a:off x="1059494" y="1554808"/>
              <a:ext cx="1674654" cy="51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kumimoji="1" lang="en-US" altLang="zh-CN" sz="1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</a:t>
              </a:r>
              <a:r>
                <a:rPr kumimoji="1" lang="en-US" altLang="zh-CN" sz="1000" b="1" i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run</a:t>
              </a:r>
              <a:endParaRPr kumimoji="1" lang="zh-CN" altLang="en-US" sz="1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A639C9D3-7482-E342-91DB-E59DFE2A20E4}"/>
                </a:ext>
              </a:extLst>
            </p:cNvPr>
            <p:cNvGrpSpPr/>
            <p:nvPr/>
          </p:nvGrpSpPr>
          <p:grpSpPr>
            <a:xfrm>
              <a:off x="2114102" y="1621438"/>
              <a:ext cx="547358" cy="376849"/>
              <a:chOff x="4330058" y="2509699"/>
              <a:chExt cx="547358" cy="376849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C6A8E77-11A6-5E4E-956C-0BB11FE4C42E}"/>
                  </a:ext>
                </a:extLst>
              </p:cNvPr>
              <p:cNvSpPr/>
              <p:nvPr/>
            </p:nvSpPr>
            <p:spPr>
              <a:xfrm>
                <a:off x="4415204" y="2509699"/>
                <a:ext cx="377068" cy="37684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00" b="1" i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60138DB-702D-B24C-A5BE-4D296BFF5EAD}"/>
                  </a:ext>
                </a:extLst>
              </p:cNvPr>
              <p:cNvSpPr/>
              <p:nvPr/>
            </p:nvSpPr>
            <p:spPr>
              <a:xfrm>
                <a:off x="4330058" y="2541099"/>
                <a:ext cx="547358" cy="3140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9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root4</a:t>
                </a:r>
                <a:endParaRPr kumimoji="1" lang="zh-CN" altLang="en-US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09E031C-B952-C44F-9025-1B33D3DF2740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875202" y="1416055"/>
            <a:ext cx="2898021" cy="268631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0B5CBB2-24BD-0942-9826-0088EFA5918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151134" y="1416055"/>
            <a:ext cx="2724068" cy="24739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B112E066-2D0C-7540-B470-F608B5E45158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 flipH="1">
            <a:off x="6043069" y="1416055"/>
            <a:ext cx="832133" cy="268639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8CB7FF68-7456-2342-A9D3-DAF1938818E1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>
            <a:off x="6875202" y="1416055"/>
            <a:ext cx="1059802" cy="26863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283CFBB4-5C38-2546-B1F6-4609E48EBC84}"/>
              </a:ext>
            </a:extLst>
          </p:cNvPr>
          <p:cNvSpPr/>
          <p:nvPr/>
        </p:nvSpPr>
        <p:spPr>
          <a:xfrm>
            <a:off x="1584356" y="2359907"/>
            <a:ext cx="3404105" cy="3162707"/>
          </a:xfrm>
          <a:prstGeom prst="rect">
            <a:avLst/>
          </a:prstGeom>
          <a:solidFill>
            <a:srgbClr val="F6E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31BCD46-A50C-564F-99D5-59534E23D0F5}"/>
              </a:ext>
            </a:extLst>
          </p:cNvPr>
          <p:cNvSpPr/>
          <p:nvPr/>
        </p:nvSpPr>
        <p:spPr>
          <a:xfrm>
            <a:off x="2944817" y="2437081"/>
            <a:ext cx="1885811" cy="376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82C7553-57E2-1B49-9FB0-2F70698A0701}"/>
              </a:ext>
            </a:extLst>
          </p:cNvPr>
          <p:cNvSpPr/>
          <p:nvPr/>
        </p:nvSpPr>
        <p:spPr>
          <a:xfrm>
            <a:off x="1584356" y="2498758"/>
            <a:ext cx="1285594" cy="253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ready queue</a:t>
            </a:r>
            <a:endParaRPr kumimoji="1" lang="zh-CN" altLang="en-US" sz="10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F6632D44-9645-1045-91F6-7CCBA5823D7A}"/>
              </a:ext>
            </a:extLst>
          </p:cNvPr>
          <p:cNvSpPr/>
          <p:nvPr/>
        </p:nvSpPr>
        <p:spPr>
          <a:xfrm>
            <a:off x="2944818" y="2437080"/>
            <a:ext cx="377068" cy="37684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7D3EE2F-81AA-6747-93AB-7B53D8229968}"/>
              </a:ext>
            </a:extLst>
          </p:cNvPr>
          <p:cNvSpPr/>
          <p:nvPr/>
        </p:nvSpPr>
        <p:spPr>
          <a:xfrm>
            <a:off x="2859673" y="2468483"/>
            <a:ext cx="547358" cy="314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root1</a:t>
            </a:r>
            <a:endParaRPr kumimoji="1" lang="zh-CN" altLang="en-US" sz="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B559AA6-498D-D949-AF37-BA88050EE4EE}"/>
              </a:ext>
            </a:extLst>
          </p:cNvPr>
          <p:cNvSpPr/>
          <p:nvPr/>
        </p:nvSpPr>
        <p:spPr>
          <a:xfrm>
            <a:off x="2944817" y="2844205"/>
            <a:ext cx="1885811" cy="376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3DAF96B-776C-8D4E-B78E-A5B5B5BE6EDF}"/>
              </a:ext>
            </a:extLst>
          </p:cNvPr>
          <p:cNvSpPr/>
          <p:nvPr/>
        </p:nvSpPr>
        <p:spPr>
          <a:xfrm>
            <a:off x="1810693" y="2933040"/>
            <a:ext cx="832919" cy="199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 queue</a:t>
            </a:r>
            <a:endParaRPr kumimoji="1" lang="zh-CN" altLang="en-US" sz="10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0C90F35-2675-0B48-BBF2-332C191D88FC}"/>
              </a:ext>
            </a:extLst>
          </p:cNvPr>
          <p:cNvSpPr/>
          <p:nvPr/>
        </p:nvSpPr>
        <p:spPr>
          <a:xfrm>
            <a:off x="1726646" y="3429000"/>
            <a:ext cx="3119524" cy="1616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0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75669BC-2E72-C443-87F8-88B2F9E40B08}"/>
              </a:ext>
            </a:extLst>
          </p:cNvPr>
          <p:cNvSpPr/>
          <p:nvPr/>
        </p:nvSpPr>
        <p:spPr>
          <a:xfrm>
            <a:off x="1711104" y="3468774"/>
            <a:ext cx="3119524" cy="288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 </a:t>
            </a:r>
            <a:r>
              <a:rPr kumimoji="1" lang="en-US" altLang="zh-CN" sz="10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inline_ready</a:t>
            </a:r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queue is not empty</a:t>
            </a:r>
            <a:endParaRPr kumimoji="1" lang="zh-CN" altLang="en-US" sz="10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9B4E336-8614-E849-B794-84EABEF4E179}"/>
              </a:ext>
            </a:extLst>
          </p:cNvPr>
          <p:cNvSpPr/>
          <p:nvPr/>
        </p:nvSpPr>
        <p:spPr>
          <a:xfrm>
            <a:off x="1810693" y="3774343"/>
            <a:ext cx="3019935" cy="1223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front OP kernel in </a:t>
            </a:r>
            <a:r>
              <a:rPr kumimoji="1" lang="en-US" altLang="zh-CN" sz="10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inline_ready</a:t>
            </a:r>
            <a:endParaRPr kumimoji="1" lang="en-US" altLang="zh-CN" sz="10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1, some new OP will become ready. Push them into the ready queue. </a:t>
            </a:r>
          </a:p>
          <a:p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(Call </a:t>
            </a:r>
            <a:r>
              <a:rPr kumimoji="1" lang="en-US" altLang="zh-CN" sz="1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PropagateOutput</a:t>
            </a:r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AutoNum type="arabicPeriod" startAt="3"/>
            </a:pPr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kumimoji="1" lang="en-US" altLang="zh-CN" sz="1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NodeDone</a:t>
            </a:r>
            <a:r>
              <a:rPr kumimoji="1" lang="en-US" altLang="zh-CN" sz="1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10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ready_queue</a:t>
            </a:r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10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inline_ready</a:t>
            </a:r>
            <a:r>
              <a:rPr kumimoji="1" lang="en-US" altLang="zh-CN" sz="1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AutoNum type="arabicPeriod" startAt="3"/>
            </a:pPr>
            <a:r>
              <a:rPr kumimoji="1" lang="en-US" altLang="zh-CN" sz="10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NodeDone</a:t>
            </a:r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calls </a:t>
            </a:r>
            <a:r>
              <a:rPr kumimoji="1" lang="en-US" altLang="zh-CN" sz="1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ScheduleReady</a:t>
            </a:r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(ready queue, </a:t>
            </a:r>
            <a:r>
              <a:rPr kumimoji="1" lang="en-US" altLang="zh-CN" sz="10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inline_ready</a:t>
            </a:r>
            <a:r>
              <a:rPr kumimoji="1" lang="en-US" altLang="zh-CN" sz="1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9AF5A278-74F2-8748-9077-23B1905A6DD3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3407031" y="3032629"/>
            <a:ext cx="1423597" cy="1367355"/>
          </a:xfrm>
          <a:prstGeom prst="bentConnector3">
            <a:avLst>
              <a:gd name="adj1" fmla="val 116058"/>
            </a:avLst>
          </a:prstGeom>
          <a:ln w="158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>
            <a:extLst>
              <a:ext uri="{FF2B5EF4-FFF2-40B4-BE49-F238E27FC236}">
                <a16:creationId xmlns:a16="http://schemas.microsoft.com/office/drawing/2014/main" id="{148091A6-D0C1-0643-9BB0-41D3B73BE4D3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 flipH="1" flipV="1">
            <a:off x="1584356" y="2625506"/>
            <a:ext cx="325922" cy="2080596"/>
          </a:xfrm>
          <a:prstGeom prst="bentConnector4">
            <a:avLst>
              <a:gd name="adj1" fmla="val -70139"/>
              <a:gd name="adj2" fmla="val 99606"/>
            </a:avLst>
          </a:prstGeom>
          <a:ln w="158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626E2915-F75D-5D4D-B94D-4FE2CE42A159}"/>
              </a:ext>
            </a:extLst>
          </p:cNvPr>
          <p:cNvCxnSpPr>
            <a:cxnSpLocks/>
          </p:cNvCxnSpPr>
          <p:nvPr/>
        </p:nvCxnSpPr>
        <p:spPr>
          <a:xfrm flipH="1">
            <a:off x="1348966" y="3032629"/>
            <a:ext cx="235389" cy="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2CC56184-F183-784A-9E73-3015ECBB0B91}"/>
              </a:ext>
            </a:extLst>
          </p:cNvPr>
          <p:cNvSpPr/>
          <p:nvPr/>
        </p:nvSpPr>
        <p:spPr>
          <a:xfrm>
            <a:off x="2943592" y="2833451"/>
            <a:ext cx="377068" cy="376849"/>
          </a:xfrm>
          <a:prstGeom prst="ellipse">
            <a:avLst/>
          </a:prstGeom>
          <a:solidFill>
            <a:srgbClr val="C2E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D7E7408-BE95-3042-8EC5-BEF97A3147C6}"/>
              </a:ext>
            </a:extLst>
          </p:cNvPr>
          <p:cNvSpPr/>
          <p:nvPr/>
        </p:nvSpPr>
        <p:spPr>
          <a:xfrm>
            <a:off x="3320660" y="2832347"/>
            <a:ext cx="377068" cy="376849"/>
          </a:xfrm>
          <a:prstGeom prst="ellipse">
            <a:avLst/>
          </a:prstGeom>
          <a:solidFill>
            <a:srgbClr val="C2E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90DFB3B-8D2B-AB47-AA43-027453B7F76A}"/>
              </a:ext>
            </a:extLst>
          </p:cNvPr>
          <p:cNvSpPr/>
          <p:nvPr/>
        </p:nvSpPr>
        <p:spPr>
          <a:xfrm>
            <a:off x="3003337" y="2872662"/>
            <a:ext cx="650189" cy="314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Sucessors</a:t>
            </a:r>
            <a:endParaRPr kumimoji="1" lang="zh-CN" altLang="en-US" sz="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肘形连接符 110">
            <a:extLst>
              <a:ext uri="{FF2B5EF4-FFF2-40B4-BE49-F238E27FC236}">
                <a16:creationId xmlns:a16="http://schemas.microsoft.com/office/drawing/2014/main" id="{351C7401-8FCB-D845-AD2C-3D641217F744}"/>
              </a:ext>
            </a:extLst>
          </p:cNvPr>
          <p:cNvCxnSpPr>
            <a:cxnSpLocks/>
            <a:endCxn id="73" idx="3"/>
          </p:cNvCxnSpPr>
          <p:nvPr/>
        </p:nvCxnSpPr>
        <p:spPr>
          <a:xfrm rot="5400000" flipH="1" flipV="1">
            <a:off x="2805827" y="2849643"/>
            <a:ext cx="2248938" cy="1800663"/>
          </a:xfrm>
          <a:prstGeom prst="bentConnector4">
            <a:avLst>
              <a:gd name="adj1" fmla="val -82"/>
              <a:gd name="adj2" fmla="val 145879"/>
            </a:avLst>
          </a:prstGeom>
          <a:ln w="158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650937CC-0C03-0B48-A9F8-6381FE93849A}"/>
              </a:ext>
            </a:extLst>
          </p:cNvPr>
          <p:cNvSpPr/>
          <p:nvPr/>
        </p:nvSpPr>
        <p:spPr>
          <a:xfrm>
            <a:off x="4767463" y="3777340"/>
            <a:ext cx="650189" cy="314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Sucessors</a:t>
            </a:r>
            <a:endParaRPr kumimoji="1" lang="zh-CN" altLang="en-US" sz="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19D4FC4-0AAD-3041-9686-C4587F07442C}"/>
              </a:ext>
            </a:extLst>
          </p:cNvPr>
          <p:cNvSpPr/>
          <p:nvPr/>
        </p:nvSpPr>
        <p:spPr>
          <a:xfrm>
            <a:off x="5025668" y="3102127"/>
            <a:ext cx="1570651" cy="314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inexpensive nodes or one expensive node</a:t>
            </a:r>
            <a:endParaRPr kumimoji="1" lang="zh-CN" altLang="en-US" sz="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DC29CDD4-E728-B245-B74C-D6CFD9517C19}"/>
              </a:ext>
            </a:extLst>
          </p:cNvPr>
          <p:cNvSpPr/>
          <p:nvPr/>
        </p:nvSpPr>
        <p:spPr>
          <a:xfrm>
            <a:off x="3313807" y="2432157"/>
            <a:ext cx="377068" cy="376849"/>
          </a:xfrm>
          <a:prstGeom prst="ellipse">
            <a:avLst/>
          </a:prstGeom>
          <a:solidFill>
            <a:srgbClr val="C2E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4CEE0FC5-CCBF-6040-8E50-F9EF56E92B85}"/>
              </a:ext>
            </a:extLst>
          </p:cNvPr>
          <p:cNvSpPr/>
          <p:nvPr/>
        </p:nvSpPr>
        <p:spPr>
          <a:xfrm>
            <a:off x="3690874" y="2432157"/>
            <a:ext cx="377068" cy="376849"/>
          </a:xfrm>
          <a:prstGeom prst="ellipse">
            <a:avLst/>
          </a:prstGeom>
          <a:solidFill>
            <a:srgbClr val="C2E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0382B5A-B1A2-524D-ACED-A902E90419B8}"/>
              </a:ext>
            </a:extLst>
          </p:cNvPr>
          <p:cNvSpPr/>
          <p:nvPr/>
        </p:nvSpPr>
        <p:spPr>
          <a:xfrm>
            <a:off x="4088850" y="2481583"/>
            <a:ext cx="650189" cy="314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621C1E0-1CC7-3A48-8340-ED5C9130886A}"/>
              </a:ext>
            </a:extLst>
          </p:cNvPr>
          <p:cNvSpPr/>
          <p:nvPr/>
        </p:nvSpPr>
        <p:spPr>
          <a:xfrm>
            <a:off x="3320660" y="2454647"/>
            <a:ext cx="650189" cy="314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kumimoji="1" lang="zh-CN" altLang="en-US" sz="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85B6052-937E-F74C-852F-3CA33ADA34DA}"/>
              </a:ext>
            </a:extLst>
          </p:cNvPr>
          <p:cNvSpPr/>
          <p:nvPr/>
        </p:nvSpPr>
        <p:spPr>
          <a:xfrm>
            <a:off x="1568813" y="5127631"/>
            <a:ext cx="3404106" cy="314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kumimoji="1" lang="zh-CN" altLang="en-US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kumimoji="1" lang="zh-CN" altLang="en-US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kumimoji="1" lang="zh-CN" altLang="en-US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endParaRPr kumimoji="1" lang="zh-CN" altLang="en-US" sz="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1BEEB0A1-39A8-F943-A4CD-E8EBC42CEDE5}"/>
              </a:ext>
            </a:extLst>
          </p:cNvPr>
          <p:cNvSpPr/>
          <p:nvPr/>
        </p:nvSpPr>
        <p:spPr>
          <a:xfrm>
            <a:off x="286769" y="2194795"/>
            <a:ext cx="377068" cy="37684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FFA13BF-C023-064B-9AC7-5F8EA56B933B}"/>
              </a:ext>
            </a:extLst>
          </p:cNvPr>
          <p:cNvSpPr/>
          <p:nvPr/>
        </p:nvSpPr>
        <p:spPr>
          <a:xfrm>
            <a:off x="664202" y="2202886"/>
            <a:ext cx="835009" cy="314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kumimoji="1" lang="zh-CN" altLang="en-US" sz="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25C60C5-F672-774D-A908-C6C1B18D0EF3}"/>
              </a:ext>
            </a:extLst>
          </p:cNvPr>
          <p:cNvSpPr/>
          <p:nvPr/>
        </p:nvSpPr>
        <p:spPr>
          <a:xfrm>
            <a:off x="276137" y="2638604"/>
            <a:ext cx="377068" cy="376849"/>
          </a:xfrm>
          <a:prstGeom prst="ellipse">
            <a:avLst/>
          </a:prstGeom>
          <a:solidFill>
            <a:srgbClr val="C2E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 b="1" i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CB83ACC-BF60-BB42-90B9-6A5A11AA39DC}"/>
              </a:ext>
            </a:extLst>
          </p:cNvPr>
          <p:cNvSpPr/>
          <p:nvPr/>
        </p:nvSpPr>
        <p:spPr>
          <a:xfrm>
            <a:off x="572566" y="2659717"/>
            <a:ext cx="835009" cy="314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kumimoji="1" lang="zh-CN" altLang="en-US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kumimoji="1" lang="zh-CN" altLang="en-US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kumimoji="1" lang="zh-CN" altLang="en-US" sz="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47AC5892-4F9B-CA4E-91CF-82D02F0E1C62}"/>
              </a:ext>
            </a:extLst>
          </p:cNvPr>
          <p:cNvSpPr/>
          <p:nvPr/>
        </p:nvSpPr>
        <p:spPr>
          <a:xfrm>
            <a:off x="1568812" y="5976921"/>
            <a:ext cx="3198651" cy="61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2B0A261E-3750-284B-B9DD-2BD67B46DC4B}"/>
              </a:ext>
            </a:extLst>
          </p:cNvPr>
          <p:cNvSpPr/>
          <p:nvPr/>
        </p:nvSpPr>
        <p:spPr>
          <a:xfrm>
            <a:off x="1660026" y="6033762"/>
            <a:ext cx="500506" cy="501500"/>
          </a:xfrm>
          <a:prstGeom prst="ellipse">
            <a:avLst/>
          </a:prstGeom>
          <a:solidFill>
            <a:srgbClr val="F6EAF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3CDBDD4C-2C6D-BD48-8E9B-72B06D2F19DD}"/>
              </a:ext>
            </a:extLst>
          </p:cNvPr>
          <p:cNvSpPr/>
          <p:nvPr/>
        </p:nvSpPr>
        <p:spPr>
          <a:xfrm>
            <a:off x="2197423" y="6023412"/>
            <a:ext cx="500506" cy="501500"/>
          </a:xfrm>
          <a:prstGeom prst="ellipse">
            <a:avLst/>
          </a:prstGeom>
          <a:solidFill>
            <a:srgbClr val="F6EAF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EA51C27D-89DB-5247-B32E-8E302DF7B35D}"/>
              </a:ext>
            </a:extLst>
          </p:cNvPr>
          <p:cNvSpPr/>
          <p:nvPr/>
        </p:nvSpPr>
        <p:spPr>
          <a:xfrm>
            <a:off x="2770360" y="6033762"/>
            <a:ext cx="500506" cy="501500"/>
          </a:xfrm>
          <a:prstGeom prst="ellipse">
            <a:avLst/>
          </a:prstGeom>
          <a:solidFill>
            <a:srgbClr val="F6EAF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B0B2BA6-8D2A-1B4D-B9EC-0E5538D8F527}"/>
              </a:ext>
            </a:extLst>
          </p:cNvPr>
          <p:cNvSpPr/>
          <p:nvPr/>
        </p:nvSpPr>
        <p:spPr>
          <a:xfrm>
            <a:off x="3407031" y="6127491"/>
            <a:ext cx="650189" cy="314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kumimoji="1" lang="zh-CN" altLang="en-US" sz="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08DDDC08-57B6-4349-BE78-0890348E5703}"/>
              </a:ext>
            </a:extLst>
          </p:cNvPr>
          <p:cNvSpPr/>
          <p:nvPr/>
        </p:nvSpPr>
        <p:spPr>
          <a:xfrm>
            <a:off x="4172331" y="6013154"/>
            <a:ext cx="500506" cy="501500"/>
          </a:xfrm>
          <a:prstGeom prst="ellipse">
            <a:avLst/>
          </a:prstGeom>
          <a:solidFill>
            <a:srgbClr val="F6EAF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8376826B-CE6D-5641-BE35-DC244B44CB19}"/>
              </a:ext>
            </a:extLst>
          </p:cNvPr>
          <p:cNvSpPr/>
          <p:nvPr/>
        </p:nvSpPr>
        <p:spPr>
          <a:xfrm>
            <a:off x="2156570" y="6127293"/>
            <a:ext cx="1278560" cy="314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kumimoji="1" lang="zh-CN" altLang="en-US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endParaRPr kumimoji="1" lang="zh-CN" altLang="en-US" sz="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空心弧 144">
            <a:extLst>
              <a:ext uri="{FF2B5EF4-FFF2-40B4-BE49-F238E27FC236}">
                <a16:creationId xmlns:a16="http://schemas.microsoft.com/office/drawing/2014/main" id="{A35BA477-3AF0-814A-9D3D-BAA6911F9F12}"/>
              </a:ext>
            </a:extLst>
          </p:cNvPr>
          <p:cNvSpPr/>
          <p:nvPr/>
        </p:nvSpPr>
        <p:spPr>
          <a:xfrm rot="15827653">
            <a:off x="196167" y="3517576"/>
            <a:ext cx="3153100" cy="2186454"/>
          </a:xfrm>
          <a:prstGeom prst="blockArc">
            <a:avLst>
              <a:gd name="adj1" fmla="val 11671647"/>
              <a:gd name="adj2" fmla="val 21511518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44C6D91-8A84-1142-BB10-26094642F49B}"/>
              </a:ext>
            </a:extLst>
          </p:cNvPr>
          <p:cNvSpPr/>
          <p:nvPr/>
        </p:nvSpPr>
        <p:spPr>
          <a:xfrm>
            <a:off x="-107175" y="4348381"/>
            <a:ext cx="958198" cy="262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</a:t>
            </a:r>
            <a:endParaRPr kumimoji="1" lang="zh-CN" altLang="en-US" sz="12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114104FE-4E2A-A448-961B-6CFF211BDC69}"/>
              </a:ext>
            </a:extLst>
          </p:cNvPr>
          <p:cNvCxnSpPr>
            <a:cxnSpLocks/>
            <a:stCxn id="7" idx="2"/>
            <a:endCxn id="69" idx="0"/>
          </p:cNvCxnSpPr>
          <p:nvPr/>
        </p:nvCxnSpPr>
        <p:spPr>
          <a:xfrm flipH="1">
            <a:off x="3286409" y="2173559"/>
            <a:ext cx="864725" cy="186348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685384CC-C363-CC41-961A-A74227B86DF7}"/>
              </a:ext>
            </a:extLst>
          </p:cNvPr>
          <p:cNvSpPr/>
          <p:nvPr/>
        </p:nvSpPr>
        <p:spPr>
          <a:xfrm>
            <a:off x="6222329" y="3566842"/>
            <a:ext cx="4041854" cy="852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kumimoji="1" lang="zh-CN" altLang="en-US" sz="22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8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225</Words>
  <Application>Microsoft Macintosh PowerPoint</Application>
  <PresentationFormat>宽屏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21</cp:revision>
  <cp:lastPrinted>2018-07-12T09:01:17Z</cp:lastPrinted>
  <dcterms:created xsi:type="dcterms:W3CDTF">2018-07-12T05:07:35Z</dcterms:created>
  <dcterms:modified xsi:type="dcterms:W3CDTF">2018-07-13T07:31:14Z</dcterms:modified>
</cp:coreProperties>
</file>