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98" userDrawn="1">
          <p15:clr>
            <a:srgbClr val="A4A3A4"/>
          </p15:clr>
        </p15:guide>
        <p15:guide id="2" pos="422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9"/>
    <p:restoredTop sz="94719"/>
  </p:normalViewPr>
  <p:slideViewPr>
    <p:cSldViewPr snapToGrid="0" showGuides="1">
      <p:cViewPr>
        <p:scale>
          <a:sx n="180" d="100"/>
          <a:sy n="180" d="100"/>
        </p:scale>
        <p:origin x="280" y="-720"/>
      </p:cViewPr>
      <p:guideLst>
        <p:guide orient="horz" pos="3498"/>
        <p:guide pos="422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83D5-1008-D446-97C0-CD7064827C20}" type="datetimeFigureOut">
              <a:rPr kumimoji="1" lang="zh-CN" altLang="en-US" smtClean="0"/>
              <a:t>2024/8/5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669E3-5A0F-754E-BEEC-ED80869F4B7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1161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669E3-5A0F-754E-BEEC-ED80869F4B7E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42193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7C369-F00C-CF92-0E40-13B488916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7E38CA4-F3AB-28F8-6918-29C42ADDE1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BC54B5C-B72F-5F05-9D54-CA043067D1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C5A88F-CD08-1B48-4AD3-823482BDB5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669E3-5A0F-754E-BEEC-ED80869F4B7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8777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091E9-328C-BF85-EE16-35C7BD1ACE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F8B5F05-9C8E-73D5-D52A-0711EBC0A8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971533-95E1-7BB3-1FD0-E6CC5216A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2024/8/5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6A9CCE-6893-299D-C0B9-C2865F17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20527-5B42-1BAD-7077-A0D2EBBE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18013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0BBEC7-A017-1C68-45B3-E48FC3D45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70C5B1-51D1-34A7-8858-44F5BF658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316A6C-2261-9A82-0FC8-5CAD43B34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2024/8/5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BDD3B-B77B-83F5-C6BD-A18A2183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678DDE-82AD-FC56-1CB5-C87595B8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31340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3699A4-C854-7F0E-447E-8AB7213FEB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5A4C94-FE18-C356-E961-38F2F2286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3FEC8-8CA4-2B0A-A70F-3BFFD229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2024/8/5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1C8B6A-2C79-908D-85A2-DF5C0F7E5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DA9B7E-1E32-AD92-E40D-49166AE2B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830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1EDE5A-3AA7-B686-4C91-B976ABDA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3F5D92-E2B9-62E6-7337-E6B8CF1FE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A819E8-E84F-9C4A-07DE-69E1ED81B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2024/8/5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906DF3-3CA9-9956-C360-B84F302D3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B00CDB-0F64-78FC-895D-57F46D72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1461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9F5FF-420C-1A42-1C9A-BE5FE44EA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677CA8-D223-FF05-39CF-EFDD12CCF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C55B39-F3A3-0EBB-7E22-088245E7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2024/8/5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37C488-FE82-1B67-83E7-920784C7B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1526AC-0D04-1C08-B58E-1F7BC84B2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8267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B841B-D792-C1ED-F528-24BF30B8E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C17C92-A447-56EE-4042-B1267F860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09DE81-9BDB-052D-DD98-79267AE45B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6D4712-AF46-16D4-3F0B-EFDD2014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2024/8/5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2FB1D0-B91F-92FD-9D18-A13FEBE36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AC4B53-CD7C-9A09-0B1C-4048E4BA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31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2D7E80-5E9D-66D7-5DBD-F6905612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408D1D-818E-552C-7AFE-592FCCC2B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BFE0D1-F7BD-3DDF-BDD0-FBD7FE176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3A001A1-7E48-57E5-81C9-AE219838E4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5C25124-11B5-2CE9-7DFA-0292ADFD0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62109D-B232-A127-CC63-16664F7E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2024/8/5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04F9AB-1071-13D2-5D69-0BCDD003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9563A2-D4E7-00D3-98DB-7E67B7914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37751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627D9-D4C3-9588-E095-112200A97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14AA42-93A9-B0D5-CA25-A5DFCCC86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2024/8/5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F04C9B8-6558-05C4-4CC6-6941D921E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C0D685-DE22-5079-2E82-AD2D3A24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86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BB1C41-AB57-9E55-26AA-2B571DC10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2024/8/5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D3BF61-BA6F-CB6D-F80B-21433F124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A2E7C57-BA9C-573F-AF1A-7B07F7B8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00176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A9F9C-7E55-8891-5697-C5E181103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07C0CA-F4D9-3EC5-4F55-FD465A095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3F8ABA-E1BE-88F8-2D94-0B0C3D760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CF61EB-E5D6-E4DD-8272-C4C70CA2C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2024/8/5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BCB183-ED23-2076-F2D5-5C1702553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F817E1-E0EB-D889-C13B-0EC40FE7D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7811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5D7B3-C9AB-2A59-0AA7-E41A5BAD8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717698-2791-4D76-3D8D-295EB9A69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05A26F-2CB6-682E-1F84-9DA8635BB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BB4175-F6A4-9A70-FBF4-594A9F6CC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F331D-0B4B-1F46-AF4A-3D01B4331A06}" type="datetimeFigureOut">
              <a:rPr kumimoji="1" lang="zh-CN" altLang="en-US" smtClean="0"/>
              <a:t>2024/8/5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013DE9-8238-4254-D8E1-AB0D45C6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A4631A-4530-C61D-2A3D-6F5B0AB85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937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8E2A86-3B75-3BB3-DE41-64E917BC6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758E96-E3F9-6BE3-4F0C-305C25E48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DC157-040F-3953-940A-94E8C1F65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F331D-0B4B-1F46-AF4A-3D01B4331A06}" type="datetimeFigureOut">
              <a:rPr kumimoji="1" lang="zh-CN" altLang="en-US" smtClean="0"/>
              <a:t>2024/8/5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CE5513-F23B-4B8B-0F22-61EAF7A5A1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FD93E5-2C4F-AD71-F050-A5FA89A12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13FB14-C68C-CB4F-B13E-689F11F4477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9289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18" Type="http://schemas.openxmlformats.org/officeDocument/2006/relationships/image" Target="../media/image30.png"/><Relationship Id="rId3" Type="http://schemas.openxmlformats.org/officeDocument/2006/relationships/image" Target="../media/image15.png"/><Relationship Id="rId21" Type="http://schemas.openxmlformats.org/officeDocument/2006/relationships/image" Target="../media/image33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17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8.png"/><Relationship Id="rId20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10" Type="http://schemas.openxmlformats.org/officeDocument/2006/relationships/image" Target="../media/image22.png"/><Relationship Id="rId19" Type="http://schemas.openxmlformats.org/officeDocument/2006/relationships/image" Target="../media/image3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组合 322">
            <a:extLst>
              <a:ext uri="{FF2B5EF4-FFF2-40B4-BE49-F238E27FC236}">
                <a16:creationId xmlns:a16="http://schemas.microsoft.com/office/drawing/2014/main" id="{2EB97150-A94F-E00F-9867-F12AA19AD6DF}"/>
              </a:ext>
            </a:extLst>
          </p:cNvPr>
          <p:cNvGrpSpPr/>
          <p:nvPr/>
        </p:nvGrpSpPr>
        <p:grpSpPr>
          <a:xfrm>
            <a:off x="-12678" y="181674"/>
            <a:ext cx="12197591" cy="3991941"/>
            <a:chOff x="-12678" y="181674"/>
            <a:chExt cx="12197591" cy="3991941"/>
          </a:xfrm>
        </p:grpSpPr>
        <p:grpSp>
          <p:nvGrpSpPr>
            <p:cNvPr id="303" name="组合 302">
              <a:extLst>
                <a:ext uri="{FF2B5EF4-FFF2-40B4-BE49-F238E27FC236}">
                  <a16:creationId xmlns:a16="http://schemas.microsoft.com/office/drawing/2014/main" id="{8D0F6D03-4812-BFCA-A1EB-83464B40EC2A}"/>
                </a:ext>
              </a:extLst>
            </p:cNvPr>
            <p:cNvGrpSpPr/>
            <p:nvPr/>
          </p:nvGrpSpPr>
          <p:grpSpPr>
            <a:xfrm>
              <a:off x="581182" y="1206497"/>
              <a:ext cx="11565024" cy="361407"/>
              <a:chOff x="540315" y="988388"/>
              <a:chExt cx="11565024" cy="361407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1C1950F7-5173-03A9-297E-08DCBAC1A201}"/>
                  </a:ext>
                </a:extLst>
              </p:cNvPr>
              <p:cNvSpPr/>
              <p:nvPr/>
            </p:nvSpPr>
            <p:spPr>
              <a:xfrm>
                <a:off x="11743932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31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8356E6F2-6AF7-8ED8-9A24-F294246B6E16}"/>
                  </a:ext>
                </a:extLst>
              </p:cNvPr>
              <p:cNvSpPr/>
              <p:nvPr/>
            </p:nvSpPr>
            <p:spPr>
              <a:xfrm>
                <a:off x="11382525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30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7C0380F2-65B1-3963-4F11-8E23E6F54CB2}"/>
                  </a:ext>
                </a:extLst>
              </p:cNvPr>
              <p:cNvSpPr/>
              <p:nvPr/>
            </p:nvSpPr>
            <p:spPr>
              <a:xfrm>
                <a:off x="11021118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29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A8BEC939-AD4C-793C-7676-BDB6E37A8717}"/>
                  </a:ext>
                </a:extLst>
              </p:cNvPr>
              <p:cNvSpPr/>
              <p:nvPr/>
            </p:nvSpPr>
            <p:spPr>
              <a:xfrm>
                <a:off x="8129862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21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2C5A7A8F-0F54-5F00-3C94-562F71170E32}"/>
                  </a:ext>
                </a:extLst>
              </p:cNvPr>
              <p:cNvSpPr/>
              <p:nvPr/>
            </p:nvSpPr>
            <p:spPr>
              <a:xfrm>
                <a:off x="7768455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20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B848B283-1C19-3220-7EAC-DE023EFB6798}"/>
                  </a:ext>
                </a:extLst>
              </p:cNvPr>
              <p:cNvSpPr/>
              <p:nvPr/>
            </p:nvSpPr>
            <p:spPr>
              <a:xfrm>
                <a:off x="7407048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19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75BC8E19-5A89-5DD3-08CA-7BF480CDBC7F}"/>
                  </a:ext>
                </a:extLst>
              </p:cNvPr>
              <p:cNvSpPr/>
              <p:nvPr/>
            </p:nvSpPr>
            <p:spPr>
              <a:xfrm>
                <a:off x="7045641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18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E1E91038-0EE1-FC9E-AE49-5A2D63D0C36A}"/>
                  </a:ext>
                </a:extLst>
              </p:cNvPr>
              <p:cNvSpPr/>
              <p:nvPr/>
            </p:nvSpPr>
            <p:spPr>
              <a:xfrm>
                <a:off x="6684234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17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34ED9150-573A-B2C2-FC74-1DA10862C407}"/>
                  </a:ext>
                </a:extLst>
              </p:cNvPr>
              <p:cNvSpPr/>
              <p:nvPr/>
            </p:nvSpPr>
            <p:spPr>
              <a:xfrm>
                <a:off x="6322827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16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3" name="矩形 52">
                <a:extLst>
                  <a:ext uri="{FF2B5EF4-FFF2-40B4-BE49-F238E27FC236}">
                    <a16:creationId xmlns:a16="http://schemas.microsoft.com/office/drawing/2014/main" id="{69A0BF1A-EB0B-9E93-21B3-1F165689A496}"/>
                  </a:ext>
                </a:extLst>
              </p:cNvPr>
              <p:cNvSpPr/>
              <p:nvPr/>
            </p:nvSpPr>
            <p:spPr>
              <a:xfrm>
                <a:off x="5961420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15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4" name="矩形 53">
                <a:extLst>
                  <a:ext uri="{FF2B5EF4-FFF2-40B4-BE49-F238E27FC236}">
                    <a16:creationId xmlns:a16="http://schemas.microsoft.com/office/drawing/2014/main" id="{AC3EF21F-AD52-7B3B-A810-D0C4DC9CEBD5}"/>
                  </a:ext>
                </a:extLst>
              </p:cNvPr>
              <p:cNvSpPr/>
              <p:nvPr/>
            </p:nvSpPr>
            <p:spPr>
              <a:xfrm>
                <a:off x="5600013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14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40F7324F-0466-0F26-9035-40A4927793B4}"/>
                  </a:ext>
                </a:extLst>
              </p:cNvPr>
              <p:cNvSpPr/>
              <p:nvPr/>
            </p:nvSpPr>
            <p:spPr>
              <a:xfrm>
                <a:off x="5238606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13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6" name="矩形 55">
                <a:extLst>
                  <a:ext uri="{FF2B5EF4-FFF2-40B4-BE49-F238E27FC236}">
                    <a16:creationId xmlns:a16="http://schemas.microsoft.com/office/drawing/2014/main" id="{BD5F9FBB-A4BA-6016-8A50-AA5BEA13247B}"/>
                  </a:ext>
                </a:extLst>
              </p:cNvPr>
              <p:cNvSpPr/>
              <p:nvPr/>
            </p:nvSpPr>
            <p:spPr>
              <a:xfrm>
                <a:off x="4877199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12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3ED3CEAE-830E-5905-1278-8212360130CA}"/>
                  </a:ext>
                </a:extLst>
              </p:cNvPr>
              <p:cNvSpPr/>
              <p:nvPr/>
            </p:nvSpPr>
            <p:spPr>
              <a:xfrm>
                <a:off x="4515792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11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A9FA58CA-584D-DE8A-E608-0CF4FE591132}"/>
                  </a:ext>
                </a:extLst>
              </p:cNvPr>
              <p:cNvSpPr/>
              <p:nvPr/>
            </p:nvSpPr>
            <p:spPr>
              <a:xfrm>
                <a:off x="4154385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10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7DDAD11C-DAE6-00DC-06AC-EE8CB5E89697}"/>
                  </a:ext>
                </a:extLst>
              </p:cNvPr>
              <p:cNvSpPr/>
              <p:nvPr/>
            </p:nvSpPr>
            <p:spPr>
              <a:xfrm>
                <a:off x="3792978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9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5F09D430-4E65-BC23-5C0F-AC7D70E6E561}"/>
                  </a:ext>
                </a:extLst>
              </p:cNvPr>
              <p:cNvSpPr/>
              <p:nvPr/>
            </p:nvSpPr>
            <p:spPr>
              <a:xfrm>
                <a:off x="3431571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8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B73D3069-422F-1EDD-F76C-7AF6C37F5A56}"/>
                  </a:ext>
                </a:extLst>
              </p:cNvPr>
              <p:cNvSpPr/>
              <p:nvPr/>
            </p:nvSpPr>
            <p:spPr>
              <a:xfrm>
                <a:off x="3070164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7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2CCED26F-6069-53DD-FAD2-23573CE8E910}"/>
                  </a:ext>
                </a:extLst>
              </p:cNvPr>
              <p:cNvSpPr/>
              <p:nvPr/>
            </p:nvSpPr>
            <p:spPr>
              <a:xfrm>
                <a:off x="2708757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6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60169AF9-A059-E943-81C1-D582AD4B6675}"/>
                  </a:ext>
                </a:extLst>
              </p:cNvPr>
              <p:cNvSpPr/>
              <p:nvPr/>
            </p:nvSpPr>
            <p:spPr>
              <a:xfrm>
                <a:off x="2347350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5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FA8B94CE-2A78-0294-2A55-ECCD87C78BC1}"/>
                  </a:ext>
                </a:extLst>
              </p:cNvPr>
              <p:cNvSpPr/>
              <p:nvPr/>
            </p:nvSpPr>
            <p:spPr>
              <a:xfrm>
                <a:off x="1985943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4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51173521-B9BF-35D4-9C01-52752B585155}"/>
                  </a:ext>
                </a:extLst>
              </p:cNvPr>
              <p:cNvSpPr/>
              <p:nvPr/>
            </p:nvSpPr>
            <p:spPr>
              <a:xfrm>
                <a:off x="1624536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3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D5BBFB01-1559-D565-AAA9-D24F577C6DD8}"/>
                  </a:ext>
                </a:extLst>
              </p:cNvPr>
              <p:cNvSpPr/>
              <p:nvPr/>
            </p:nvSpPr>
            <p:spPr>
              <a:xfrm>
                <a:off x="1263129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84A687C4-C940-28B3-711C-1E2A907E6578}"/>
                  </a:ext>
                </a:extLst>
              </p:cNvPr>
              <p:cNvSpPr/>
              <p:nvPr/>
            </p:nvSpPr>
            <p:spPr>
              <a:xfrm>
                <a:off x="901722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1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24BB4FDC-95CC-F54A-0B73-B3C23C221FC1}"/>
                  </a:ext>
                </a:extLst>
              </p:cNvPr>
              <p:cNvSpPr/>
              <p:nvPr/>
            </p:nvSpPr>
            <p:spPr>
              <a:xfrm>
                <a:off x="540315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DDEB80E7-51F0-E97F-6508-74E38DAC8B63}"/>
                  </a:ext>
                </a:extLst>
              </p:cNvPr>
              <p:cNvSpPr/>
              <p:nvPr/>
            </p:nvSpPr>
            <p:spPr>
              <a:xfrm>
                <a:off x="10659711" y="988388"/>
                <a:ext cx="361407" cy="3614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28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D62CB5C0-2BEB-3309-9677-4F7855090984}"/>
                  </a:ext>
                </a:extLst>
              </p:cNvPr>
              <p:cNvSpPr/>
              <p:nvPr/>
            </p:nvSpPr>
            <p:spPr>
              <a:xfrm>
                <a:off x="10298304" y="988388"/>
                <a:ext cx="361407" cy="3614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27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4AD6A168-5BA7-7B37-4D2E-065431FC9840}"/>
                  </a:ext>
                </a:extLst>
              </p:cNvPr>
              <p:cNvSpPr/>
              <p:nvPr/>
            </p:nvSpPr>
            <p:spPr>
              <a:xfrm>
                <a:off x="9936897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26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36ED9C87-3C56-3B81-70F6-7F0256E0FA24}"/>
                  </a:ext>
                </a:extLst>
              </p:cNvPr>
              <p:cNvSpPr/>
              <p:nvPr/>
            </p:nvSpPr>
            <p:spPr>
              <a:xfrm>
                <a:off x="9575490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25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DAB96D4B-CDC2-3DC0-1391-BA3A2E8E0D72}"/>
                  </a:ext>
                </a:extLst>
              </p:cNvPr>
              <p:cNvSpPr/>
              <p:nvPr/>
            </p:nvSpPr>
            <p:spPr>
              <a:xfrm>
                <a:off x="9214083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24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087F6CD7-2B94-DB0E-CE55-2032928931DA}"/>
                  </a:ext>
                </a:extLst>
              </p:cNvPr>
              <p:cNvSpPr/>
              <p:nvPr/>
            </p:nvSpPr>
            <p:spPr>
              <a:xfrm>
                <a:off x="8852676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23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49554EA-07EB-1084-7E3A-938EA5EC2DAE}"/>
                  </a:ext>
                </a:extLst>
              </p:cNvPr>
              <p:cNvSpPr/>
              <p:nvPr/>
            </p:nvSpPr>
            <p:spPr>
              <a:xfrm>
                <a:off x="8491269" y="98838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22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</p:grpSp>
        <p:grpSp>
          <p:nvGrpSpPr>
            <p:cNvPr id="301" name="组合 300">
              <a:extLst>
                <a:ext uri="{FF2B5EF4-FFF2-40B4-BE49-F238E27FC236}">
                  <a16:creationId xmlns:a16="http://schemas.microsoft.com/office/drawing/2014/main" id="{BF3828F8-6E9E-A35B-629A-28A7D25C46A0}"/>
                </a:ext>
              </a:extLst>
            </p:cNvPr>
            <p:cNvGrpSpPr/>
            <p:nvPr/>
          </p:nvGrpSpPr>
          <p:grpSpPr>
            <a:xfrm>
              <a:off x="575573" y="2076578"/>
              <a:ext cx="11565024" cy="361407"/>
              <a:chOff x="540314" y="1617958"/>
              <a:chExt cx="11565024" cy="361407"/>
            </a:xfrm>
          </p:grpSpPr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4DC61FE0-076F-78FE-30B2-C7571B4DE0E2}"/>
                  </a:ext>
                </a:extLst>
              </p:cNvPr>
              <p:cNvSpPr/>
              <p:nvPr/>
            </p:nvSpPr>
            <p:spPr>
              <a:xfrm>
                <a:off x="11743931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F9B01D46-40E8-00C4-B5A8-FAEC11235951}"/>
                  </a:ext>
                </a:extLst>
              </p:cNvPr>
              <p:cNvSpPr/>
              <p:nvPr/>
            </p:nvSpPr>
            <p:spPr>
              <a:xfrm>
                <a:off x="11382524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0D59FE61-B99F-05F6-DD74-80839D347D91}"/>
                  </a:ext>
                </a:extLst>
              </p:cNvPr>
              <p:cNvSpPr/>
              <p:nvPr/>
            </p:nvSpPr>
            <p:spPr>
              <a:xfrm>
                <a:off x="11021117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EF380D08-AA22-315F-E563-5CCFA5E7F470}"/>
                  </a:ext>
                </a:extLst>
              </p:cNvPr>
              <p:cNvSpPr/>
              <p:nvPr/>
            </p:nvSpPr>
            <p:spPr>
              <a:xfrm>
                <a:off x="8129861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0" name="矩形 169">
                <a:extLst>
                  <a:ext uri="{FF2B5EF4-FFF2-40B4-BE49-F238E27FC236}">
                    <a16:creationId xmlns:a16="http://schemas.microsoft.com/office/drawing/2014/main" id="{CC971703-81B5-A6CB-B68B-253CDCBBBEC5}"/>
                  </a:ext>
                </a:extLst>
              </p:cNvPr>
              <p:cNvSpPr/>
              <p:nvPr/>
            </p:nvSpPr>
            <p:spPr>
              <a:xfrm>
                <a:off x="7768454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1" name="矩形 170">
                <a:extLst>
                  <a:ext uri="{FF2B5EF4-FFF2-40B4-BE49-F238E27FC236}">
                    <a16:creationId xmlns:a16="http://schemas.microsoft.com/office/drawing/2014/main" id="{053FAE92-5491-CAB8-EDBC-E3B112F56CD3}"/>
                  </a:ext>
                </a:extLst>
              </p:cNvPr>
              <p:cNvSpPr/>
              <p:nvPr/>
            </p:nvSpPr>
            <p:spPr>
              <a:xfrm>
                <a:off x="7407047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2" name="矩形 171">
                <a:extLst>
                  <a:ext uri="{FF2B5EF4-FFF2-40B4-BE49-F238E27FC236}">
                    <a16:creationId xmlns:a16="http://schemas.microsoft.com/office/drawing/2014/main" id="{64D101CE-6CA8-C322-ACD4-A44A5E580E26}"/>
                  </a:ext>
                </a:extLst>
              </p:cNvPr>
              <p:cNvSpPr/>
              <p:nvPr/>
            </p:nvSpPr>
            <p:spPr>
              <a:xfrm>
                <a:off x="7045640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FB71C371-FDBA-9207-5A6E-F33732FD9758}"/>
                  </a:ext>
                </a:extLst>
              </p:cNvPr>
              <p:cNvSpPr/>
              <p:nvPr/>
            </p:nvSpPr>
            <p:spPr>
              <a:xfrm>
                <a:off x="6684233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A29B17D9-AA91-C27C-B0E1-7433A024C394}"/>
                  </a:ext>
                </a:extLst>
              </p:cNvPr>
              <p:cNvSpPr/>
              <p:nvPr/>
            </p:nvSpPr>
            <p:spPr>
              <a:xfrm>
                <a:off x="6322826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B852A4B5-8FE7-E26B-BD29-B537D588B844}"/>
                  </a:ext>
                </a:extLst>
              </p:cNvPr>
              <p:cNvSpPr/>
              <p:nvPr/>
            </p:nvSpPr>
            <p:spPr>
              <a:xfrm>
                <a:off x="5961419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CE821B19-EF7A-7764-901B-F5FA162EFCEC}"/>
                  </a:ext>
                </a:extLst>
              </p:cNvPr>
              <p:cNvSpPr/>
              <p:nvPr/>
            </p:nvSpPr>
            <p:spPr>
              <a:xfrm>
                <a:off x="5600012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A3A77C13-98DD-304F-0848-E0C1C674833D}"/>
                  </a:ext>
                </a:extLst>
              </p:cNvPr>
              <p:cNvSpPr/>
              <p:nvPr/>
            </p:nvSpPr>
            <p:spPr>
              <a:xfrm>
                <a:off x="5238605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7DFC9F0C-9FF6-FB53-9644-9851C5E6B640}"/>
                  </a:ext>
                </a:extLst>
              </p:cNvPr>
              <p:cNvSpPr/>
              <p:nvPr/>
            </p:nvSpPr>
            <p:spPr>
              <a:xfrm>
                <a:off x="4877198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79" name="矩形 178">
                <a:extLst>
                  <a:ext uri="{FF2B5EF4-FFF2-40B4-BE49-F238E27FC236}">
                    <a16:creationId xmlns:a16="http://schemas.microsoft.com/office/drawing/2014/main" id="{3F6A4E29-20EA-62FC-173A-57F0D94D29EB}"/>
                  </a:ext>
                </a:extLst>
              </p:cNvPr>
              <p:cNvSpPr/>
              <p:nvPr/>
            </p:nvSpPr>
            <p:spPr>
              <a:xfrm>
                <a:off x="4515791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0" name="矩形 179">
                <a:extLst>
                  <a:ext uri="{FF2B5EF4-FFF2-40B4-BE49-F238E27FC236}">
                    <a16:creationId xmlns:a16="http://schemas.microsoft.com/office/drawing/2014/main" id="{C63C267F-0EE7-2B07-8F4D-BBE52BD73421}"/>
                  </a:ext>
                </a:extLst>
              </p:cNvPr>
              <p:cNvSpPr/>
              <p:nvPr/>
            </p:nvSpPr>
            <p:spPr>
              <a:xfrm>
                <a:off x="4154384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1" name="矩形 180">
                <a:extLst>
                  <a:ext uri="{FF2B5EF4-FFF2-40B4-BE49-F238E27FC236}">
                    <a16:creationId xmlns:a16="http://schemas.microsoft.com/office/drawing/2014/main" id="{031E9A04-A8FE-30AF-5620-60F5D94B661E}"/>
                  </a:ext>
                </a:extLst>
              </p:cNvPr>
              <p:cNvSpPr/>
              <p:nvPr/>
            </p:nvSpPr>
            <p:spPr>
              <a:xfrm>
                <a:off x="3792977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C5E98787-FA7B-6614-2243-B331D8385DF2}"/>
                  </a:ext>
                </a:extLst>
              </p:cNvPr>
              <p:cNvSpPr/>
              <p:nvPr/>
            </p:nvSpPr>
            <p:spPr>
              <a:xfrm>
                <a:off x="3431570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68A919C7-DDE1-116E-8A64-90BF82EEDA8F}"/>
                  </a:ext>
                </a:extLst>
              </p:cNvPr>
              <p:cNvSpPr/>
              <p:nvPr/>
            </p:nvSpPr>
            <p:spPr>
              <a:xfrm>
                <a:off x="3070163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8B91B9D9-D308-C163-93F3-DF0A0E1BECE8}"/>
                  </a:ext>
                </a:extLst>
              </p:cNvPr>
              <p:cNvSpPr/>
              <p:nvPr/>
            </p:nvSpPr>
            <p:spPr>
              <a:xfrm>
                <a:off x="2708756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299ED2DA-E3E3-BCE1-EA68-BF574ED782BB}"/>
                  </a:ext>
                </a:extLst>
              </p:cNvPr>
              <p:cNvSpPr/>
              <p:nvPr/>
            </p:nvSpPr>
            <p:spPr>
              <a:xfrm>
                <a:off x="2347349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C257FDA3-55A6-DBA0-5DF1-8A1BB463C9E3}"/>
                  </a:ext>
                </a:extLst>
              </p:cNvPr>
              <p:cNvSpPr/>
              <p:nvPr/>
            </p:nvSpPr>
            <p:spPr>
              <a:xfrm>
                <a:off x="1985942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0B5D4D9A-374A-8EA1-F553-A9D3CA100D31}"/>
                  </a:ext>
                </a:extLst>
              </p:cNvPr>
              <p:cNvSpPr/>
              <p:nvPr/>
            </p:nvSpPr>
            <p:spPr>
              <a:xfrm>
                <a:off x="1624535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8" name="矩形 187">
                <a:extLst>
                  <a:ext uri="{FF2B5EF4-FFF2-40B4-BE49-F238E27FC236}">
                    <a16:creationId xmlns:a16="http://schemas.microsoft.com/office/drawing/2014/main" id="{97BB4E98-2020-B742-5E0C-88249A797255}"/>
                  </a:ext>
                </a:extLst>
              </p:cNvPr>
              <p:cNvSpPr/>
              <p:nvPr/>
            </p:nvSpPr>
            <p:spPr>
              <a:xfrm>
                <a:off x="1263128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DAB0B89E-518C-7E24-EB72-C90C51B0B1CC}"/>
                  </a:ext>
                </a:extLst>
              </p:cNvPr>
              <p:cNvSpPr/>
              <p:nvPr/>
            </p:nvSpPr>
            <p:spPr>
              <a:xfrm>
                <a:off x="901721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90" name="矩形 189">
                <a:extLst>
                  <a:ext uri="{FF2B5EF4-FFF2-40B4-BE49-F238E27FC236}">
                    <a16:creationId xmlns:a16="http://schemas.microsoft.com/office/drawing/2014/main" id="{E512773B-FE1E-F95C-4B60-BC42D3E0D9E7}"/>
                  </a:ext>
                </a:extLst>
              </p:cNvPr>
              <p:cNvSpPr/>
              <p:nvPr/>
            </p:nvSpPr>
            <p:spPr>
              <a:xfrm>
                <a:off x="540314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91" name="矩形 190">
                <a:extLst>
                  <a:ext uri="{FF2B5EF4-FFF2-40B4-BE49-F238E27FC236}">
                    <a16:creationId xmlns:a16="http://schemas.microsoft.com/office/drawing/2014/main" id="{68393EDA-9538-31B5-F9BB-CB6E9A8901CE}"/>
                  </a:ext>
                </a:extLst>
              </p:cNvPr>
              <p:cNvSpPr/>
              <p:nvPr/>
            </p:nvSpPr>
            <p:spPr>
              <a:xfrm>
                <a:off x="10659710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92" name="矩形 191">
                <a:extLst>
                  <a:ext uri="{FF2B5EF4-FFF2-40B4-BE49-F238E27FC236}">
                    <a16:creationId xmlns:a16="http://schemas.microsoft.com/office/drawing/2014/main" id="{B6973254-601E-D987-515F-D3C899F6497D}"/>
                  </a:ext>
                </a:extLst>
              </p:cNvPr>
              <p:cNvSpPr/>
              <p:nvPr/>
            </p:nvSpPr>
            <p:spPr>
              <a:xfrm>
                <a:off x="10298303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93" name="矩形 192">
                <a:extLst>
                  <a:ext uri="{FF2B5EF4-FFF2-40B4-BE49-F238E27FC236}">
                    <a16:creationId xmlns:a16="http://schemas.microsoft.com/office/drawing/2014/main" id="{2B788B5F-EF56-D90C-4661-7645D00F26A4}"/>
                  </a:ext>
                </a:extLst>
              </p:cNvPr>
              <p:cNvSpPr/>
              <p:nvPr/>
            </p:nvSpPr>
            <p:spPr>
              <a:xfrm>
                <a:off x="9936896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rgbClr val="00B0F0"/>
                    </a:solidFill>
                    <a:latin typeface="Bradley Hand" pitchFamily="2" charset="0"/>
                  </a:rPr>
                  <a:t>26</a:t>
                </a:r>
                <a:endParaRPr kumimoji="1" lang="zh-CN" altLang="en-US" sz="10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94" name="矩形 193">
                <a:extLst>
                  <a:ext uri="{FF2B5EF4-FFF2-40B4-BE49-F238E27FC236}">
                    <a16:creationId xmlns:a16="http://schemas.microsoft.com/office/drawing/2014/main" id="{033F0056-63A1-1F73-F978-61680E665591}"/>
                  </a:ext>
                </a:extLst>
              </p:cNvPr>
              <p:cNvSpPr/>
              <p:nvPr/>
            </p:nvSpPr>
            <p:spPr>
              <a:xfrm>
                <a:off x="9575489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rgbClr val="00B0F0"/>
                    </a:solidFill>
                    <a:latin typeface="Bradley Hand" pitchFamily="2" charset="0"/>
                  </a:rPr>
                  <a:t>25</a:t>
                </a:r>
                <a:endParaRPr kumimoji="1" lang="zh-CN" altLang="en-US" sz="10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8A8B9DE4-932B-8CEA-1056-3CBEA69EAE2D}"/>
                  </a:ext>
                </a:extLst>
              </p:cNvPr>
              <p:cNvSpPr/>
              <p:nvPr/>
            </p:nvSpPr>
            <p:spPr>
              <a:xfrm>
                <a:off x="9214082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38973F41-5040-6F97-566A-C3004213FF03}"/>
                  </a:ext>
                </a:extLst>
              </p:cNvPr>
              <p:cNvSpPr/>
              <p:nvPr/>
            </p:nvSpPr>
            <p:spPr>
              <a:xfrm>
                <a:off x="8852675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E2C7F2BD-E8A6-096E-D42E-13A776A08525}"/>
                  </a:ext>
                </a:extLst>
              </p:cNvPr>
              <p:cNvSpPr/>
              <p:nvPr/>
            </p:nvSpPr>
            <p:spPr>
              <a:xfrm>
                <a:off x="8491268" y="161795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CE2327E5-81CE-1597-FA71-2561DCB73FF4}"/>
                    </a:ext>
                  </a:extLst>
                </p:cNvPr>
                <p:cNvSpPr txBox="1"/>
                <p:nvPr/>
              </p:nvSpPr>
              <p:spPr>
                <a:xfrm>
                  <a:off x="5914400" y="767494"/>
                  <a:ext cx="84940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b="1" dirty="0">
                      <a:solidFill>
                        <a:srgbClr val="FF0000"/>
                      </a:solidFill>
                      <a:latin typeface="Bradley Hand" pitchFamily="2" charset="0"/>
                    </a:rPr>
                    <a:t>1.</a:t>
                  </a:r>
                  <a:r>
                    <a:rPr kumimoji="1" lang="zh-CN" altLang="en-US" b="1" dirty="0">
                      <a:solidFill>
                        <a:srgbClr val="FF0000"/>
                      </a:solidFill>
                      <a:latin typeface="Bradley Hand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CN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&amp;</m:t>
                      </m:r>
                    </m:oMath>
                  </a14:m>
                  <a:endParaRPr kumimoji="1" lang="zh-CN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CE2327E5-81CE-1597-FA71-2561DCB73F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400" y="767494"/>
                  <a:ext cx="849403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5882" t="-6667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9" name="文本框 198">
                  <a:extLst>
                    <a:ext uri="{FF2B5EF4-FFF2-40B4-BE49-F238E27FC236}">
                      <a16:creationId xmlns:a16="http://schemas.microsoft.com/office/drawing/2014/main" id="{9B14325B-EEFF-7DC3-3D39-045A5DF3F77D}"/>
                    </a:ext>
                  </a:extLst>
                </p:cNvPr>
                <p:cNvSpPr txBox="1"/>
                <p:nvPr/>
              </p:nvSpPr>
              <p:spPr>
                <a:xfrm>
                  <a:off x="8526529" y="2452344"/>
                  <a:ext cx="127967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zh-CN" b="1" dirty="0">
                      <a:solidFill>
                        <a:srgbClr val="FF0000"/>
                      </a:solidFill>
                      <a:latin typeface="Bradley Hand" pitchFamily="2" charset="0"/>
                    </a:rPr>
                    <a:t>2.</a:t>
                  </a:r>
                  <a:r>
                    <a:rPr kumimoji="1" lang="zh-CN" altLang="en-US" b="1" dirty="0">
                      <a:solidFill>
                        <a:srgbClr val="FF0000"/>
                      </a:solidFill>
                      <a:latin typeface="Bradley Hand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≫</m:t>
                      </m:r>
                    </m:oMath>
                  </a14:m>
                  <a:r>
                    <a:rPr kumimoji="1" lang="zh-CN" altLang="en-US" b="1" dirty="0">
                      <a:solidFill>
                        <a:srgbClr val="FF0000"/>
                      </a:solidFill>
                    </a:rPr>
                    <a:t> </a:t>
                  </a:r>
                  <a:r>
                    <a:rPr kumimoji="1" lang="en-US" altLang="zh-CN" b="1" dirty="0">
                      <a:solidFill>
                        <a:srgbClr val="FF0000"/>
                      </a:solidFill>
                      <a:latin typeface="Bradley Hand" pitchFamily="2" charset="0"/>
                    </a:rPr>
                    <a:t>shift</a:t>
                  </a:r>
                  <a:endParaRPr kumimoji="1" lang="zh-CN" altLang="en-US" b="1" dirty="0">
                    <a:solidFill>
                      <a:srgbClr val="FF0000"/>
                    </a:solidFill>
                    <a:latin typeface="Bradley Hand" pitchFamily="2" charset="0"/>
                  </a:endParaRPr>
                </a:p>
              </p:txBody>
            </p:sp>
          </mc:Choice>
          <mc:Fallback xmlns="">
            <p:sp>
              <p:nvSpPr>
                <p:cNvPr id="199" name="文本框 198">
                  <a:extLst>
                    <a:ext uri="{FF2B5EF4-FFF2-40B4-BE49-F238E27FC236}">
                      <a16:creationId xmlns:a16="http://schemas.microsoft.com/office/drawing/2014/main" id="{9B14325B-EEFF-7DC3-3D39-045A5DF3F7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6529" y="2452344"/>
                  <a:ext cx="1279675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3922" t="-3226" b="-2258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1" name="组合 200">
              <a:extLst>
                <a:ext uri="{FF2B5EF4-FFF2-40B4-BE49-F238E27FC236}">
                  <a16:creationId xmlns:a16="http://schemas.microsoft.com/office/drawing/2014/main" id="{28030AC4-3A05-654D-BC99-12755437CFAC}"/>
                </a:ext>
              </a:extLst>
            </p:cNvPr>
            <p:cNvGrpSpPr/>
            <p:nvPr/>
          </p:nvGrpSpPr>
          <p:grpSpPr>
            <a:xfrm>
              <a:off x="590326" y="2787958"/>
              <a:ext cx="11565024" cy="361407"/>
              <a:chOff x="313488" y="1981918"/>
              <a:chExt cx="11565024" cy="361407"/>
            </a:xfrm>
          </p:grpSpPr>
          <p:sp>
            <p:nvSpPr>
              <p:cNvPr id="202" name="矩形 201">
                <a:extLst>
                  <a:ext uri="{FF2B5EF4-FFF2-40B4-BE49-F238E27FC236}">
                    <a16:creationId xmlns:a16="http://schemas.microsoft.com/office/drawing/2014/main" id="{94FE6B2F-B81C-225F-C7C2-5D067F49ED1E}"/>
                  </a:ext>
                </a:extLst>
              </p:cNvPr>
              <p:cNvSpPr/>
              <p:nvPr/>
            </p:nvSpPr>
            <p:spPr>
              <a:xfrm>
                <a:off x="11517105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03" name="矩形 202">
                <a:extLst>
                  <a:ext uri="{FF2B5EF4-FFF2-40B4-BE49-F238E27FC236}">
                    <a16:creationId xmlns:a16="http://schemas.microsoft.com/office/drawing/2014/main" id="{20DB47AD-BF8A-6F53-8CB5-002B0A14F238}"/>
                  </a:ext>
                </a:extLst>
              </p:cNvPr>
              <p:cNvSpPr/>
              <p:nvPr/>
            </p:nvSpPr>
            <p:spPr>
              <a:xfrm>
                <a:off x="11155698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04" name="矩形 203">
                <a:extLst>
                  <a:ext uri="{FF2B5EF4-FFF2-40B4-BE49-F238E27FC236}">
                    <a16:creationId xmlns:a16="http://schemas.microsoft.com/office/drawing/2014/main" id="{BDC93671-999A-1875-70FF-B724A3AE5FDF}"/>
                  </a:ext>
                </a:extLst>
              </p:cNvPr>
              <p:cNvSpPr/>
              <p:nvPr/>
            </p:nvSpPr>
            <p:spPr>
              <a:xfrm>
                <a:off x="10794291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05" name="矩形 204">
                <a:extLst>
                  <a:ext uri="{FF2B5EF4-FFF2-40B4-BE49-F238E27FC236}">
                    <a16:creationId xmlns:a16="http://schemas.microsoft.com/office/drawing/2014/main" id="{18A87E14-3FC8-928C-6196-9BA5624F6E6B}"/>
                  </a:ext>
                </a:extLst>
              </p:cNvPr>
              <p:cNvSpPr/>
              <p:nvPr/>
            </p:nvSpPr>
            <p:spPr>
              <a:xfrm>
                <a:off x="7903035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06" name="矩形 205">
                <a:extLst>
                  <a:ext uri="{FF2B5EF4-FFF2-40B4-BE49-F238E27FC236}">
                    <a16:creationId xmlns:a16="http://schemas.microsoft.com/office/drawing/2014/main" id="{59E84AB7-1806-72F7-7AC9-FA87544407D0}"/>
                  </a:ext>
                </a:extLst>
              </p:cNvPr>
              <p:cNvSpPr/>
              <p:nvPr/>
            </p:nvSpPr>
            <p:spPr>
              <a:xfrm>
                <a:off x="7541628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07" name="矩形 206">
                <a:extLst>
                  <a:ext uri="{FF2B5EF4-FFF2-40B4-BE49-F238E27FC236}">
                    <a16:creationId xmlns:a16="http://schemas.microsoft.com/office/drawing/2014/main" id="{8D7199F1-22CA-F05B-FFA3-7B489F4FBC12}"/>
                  </a:ext>
                </a:extLst>
              </p:cNvPr>
              <p:cNvSpPr/>
              <p:nvPr/>
            </p:nvSpPr>
            <p:spPr>
              <a:xfrm>
                <a:off x="7180221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08" name="矩形 207">
                <a:extLst>
                  <a:ext uri="{FF2B5EF4-FFF2-40B4-BE49-F238E27FC236}">
                    <a16:creationId xmlns:a16="http://schemas.microsoft.com/office/drawing/2014/main" id="{05F9B54A-EF73-C704-E630-E3B701DF78A3}"/>
                  </a:ext>
                </a:extLst>
              </p:cNvPr>
              <p:cNvSpPr/>
              <p:nvPr/>
            </p:nvSpPr>
            <p:spPr>
              <a:xfrm>
                <a:off x="6818814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09" name="矩形 208">
                <a:extLst>
                  <a:ext uri="{FF2B5EF4-FFF2-40B4-BE49-F238E27FC236}">
                    <a16:creationId xmlns:a16="http://schemas.microsoft.com/office/drawing/2014/main" id="{6B447C30-4F13-CFDB-BE81-669F2AB3D423}"/>
                  </a:ext>
                </a:extLst>
              </p:cNvPr>
              <p:cNvSpPr/>
              <p:nvPr/>
            </p:nvSpPr>
            <p:spPr>
              <a:xfrm>
                <a:off x="6457407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0" name="矩形 209">
                <a:extLst>
                  <a:ext uri="{FF2B5EF4-FFF2-40B4-BE49-F238E27FC236}">
                    <a16:creationId xmlns:a16="http://schemas.microsoft.com/office/drawing/2014/main" id="{FD718A6E-75F1-9A9B-003B-22F957911FDD}"/>
                  </a:ext>
                </a:extLst>
              </p:cNvPr>
              <p:cNvSpPr/>
              <p:nvPr/>
            </p:nvSpPr>
            <p:spPr>
              <a:xfrm>
                <a:off x="6096000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1" name="矩形 210">
                <a:extLst>
                  <a:ext uri="{FF2B5EF4-FFF2-40B4-BE49-F238E27FC236}">
                    <a16:creationId xmlns:a16="http://schemas.microsoft.com/office/drawing/2014/main" id="{B97D5DED-A8BE-C67B-F3D1-509B36345ED0}"/>
                  </a:ext>
                </a:extLst>
              </p:cNvPr>
              <p:cNvSpPr/>
              <p:nvPr/>
            </p:nvSpPr>
            <p:spPr>
              <a:xfrm>
                <a:off x="5734593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2" name="矩形 211">
                <a:extLst>
                  <a:ext uri="{FF2B5EF4-FFF2-40B4-BE49-F238E27FC236}">
                    <a16:creationId xmlns:a16="http://schemas.microsoft.com/office/drawing/2014/main" id="{D5709511-3A8A-374D-7478-E1F46770AA7E}"/>
                  </a:ext>
                </a:extLst>
              </p:cNvPr>
              <p:cNvSpPr/>
              <p:nvPr/>
            </p:nvSpPr>
            <p:spPr>
              <a:xfrm>
                <a:off x="5373186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3" name="矩形 212">
                <a:extLst>
                  <a:ext uri="{FF2B5EF4-FFF2-40B4-BE49-F238E27FC236}">
                    <a16:creationId xmlns:a16="http://schemas.microsoft.com/office/drawing/2014/main" id="{D68086EE-9807-2043-C748-4666C161DDE3}"/>
                  </a:ext>
                </a:extLst>
              </p:cNvPr>
              <p:cNvSpPr/>
              <p:nvPr/>
            </p:nvSpPr>
            <p:spPr>
              <a:xfrm>
                <a:off x="5011779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4" name="矩形 213">
                <a:extLst>
                  <a:ext uri="{FF2B5EF4-FFF2-40B4-BE49-F238E27FC236}">
                    <a16:creationId xmlns:a16="http://schemas.microsoft.com/office/drawing/2014/main" id="{9B8A8B56-3E79-B504-0CE7-7E845CBF8FFC}"/>
                  </a:ext>
                </a:extLst>
              </p:cNvPr>
              <p:cNvSpPr/>
              <p:nvPr/>
            </p:nvSpPr>
            <p:spPr>
              <a:xfrm>
                <a:off x="4650372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5" name="矩形 214">
                <a:extLst>
                  <a:ext uri="{FF2B5EF4-FFF2-40B4-BE49-F238E27FC236}">
                    <a16:creationId xmlns:a16="http://schemas.microsoft.com/office/drawing/2014/main" id="{112ED11D-34E1-537D-5789-4772C920F3CE}"/>
                  </a:ext>
                </a:extLst>
              </p:cNvPr>
              <p:cNvSpPr/>
              <p:nvPr/>
            </p:nvSpPr>
            <p:spPr>
              <a:xfrm>
                <a:off x="4288965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6" name="矩形 215">
                <a:extLst>
                  <a:ext uri="{FF2B5EF4-FFF2-40B4-BE49-F238E27FC236}">
                    <a16:creationId xmlns:a16="http://schemas.microsoft.com/office/drawing/2014/main" id="{69D7707B-9024-33CD-08FB-2744AD3F59D6}"/>
                  </a:ext>
                </a:extLst>
              </p:cNvPr>
              <p:cNvSpPr/>
              <p:nvPr/>
            </p:nvSpPr>
            <p:spPr>
              <a:xfrm>
                <a:off x="3927558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7" name="矩形 216">
                <a:extLst>
                  <a:ext uri="{FF2B5EF4-FFF2-40B4-BE49-F238E27FC236}">
                    <a16:creationId xmlns:a16="http://schemas.microsoft.com/office/drawing/2014/main" id="{865D9BCD-769A-5E57-31EF-EDC74AE75662}"/>
                  </a:ext>
                </a:extLst>
              </p:cNvPr>
              <p:cNvSpPr/>
              <p:nvPr/>
            </p:nvSpPr>
            <p:spPr>
              <a:xfrm>
                <a:off x="3566151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8" name="矩形 217">
                <a:extLst>
                  <a:ext uri="{FF2B5EF4-FFF2-40B4-BE49-F238E27FC236}">
                    <a16:creationId xmlns:a16="http://schemas.microsoft.com/office/drawing/2014/main" id="{5DA8B6AD-54AD-06CF-15E2-243E81AD03B2}"/>
                  </a:ext>
                </a:extLst>
              </p:cNvPr>
              <p:cNvSpPr/>
              <p:nvPr/>
            </p:nvSpPr>
            <p:spPr>
              <a:xfrm>
                <a:off x="3204744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19" name="矩形 218">
                <a:extLst>
                  <a:ext uri="{FF2B5EF4-FFF2-40B4-BE49-F238E27FC236}">
                    <a16:creationId xmlns:a16="http://schemas.microsoft.com/office/drawing/2014/main" id="{DAEC2973-5E73-71C3-BB2C-09F5BFFEEFB9}"/>
                  </a:ext>
                </a:extLst>
              </p:cNvPr>
              <p:cNvSpPr/>
              <p:nvPr/>
            </p:nvSpPr>
            <p:spPr>
              <a:xfrm>
                <a:off x="2843337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0" name="矩形 219">
                <a:extLst>
                  <a:ext uri="{FF2B5EF4-FFF2-40B4-BE49-F238E27FC236}">
                    <a16:creationId xmlns:a16="http://schemas.microsoft.com/office/drawing/2014/main" id="{B98BCF72-F387-C17F-91AF-A1AE2B398626}"/>
                  </a:ext>
                </a:extLst>
              </p:cNvPr>
              <p:cNvSpPr/>
              <p:nvPr/>
            </p:nvSpPr>
            <p:spPr>
              <a:xfrm>
                <a:off x="2481930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1" name="矩形 220">
                <a:extLst>
                  <a:ext uri="{FF2B5EF4-FFF2-40B4-BE49-F238E27FC236}">
                    <a16:creationId xmlns:a16="http://schemas.microsoft.com/office/drawing/2014/main" id="{76B71CA9-D308-8DAA-9656-2BB78E6E5EB7}"/>
                  </a:ext>
                </a:extLst>
              </p:cNvPr>
              <p:cNvSpPr/>
              <p:nvPr/>
            </p:nvSpPr>
            <p:spPr>
              <a:xfrm>
                <a:off x="2120523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2" name="矩形 221">
                <a:extLst>
                  <a:ext uri="{FF2B5EF4-FFF2-40B4-BE49-F238E27FC236}">
                    <a16:creationId xmlns:a16="http://schemas.microsoft.com/office/drawing/2014/main" id="{0053ADF8-FE55-EBB5-C40D-95F6C4019584}"/>
                  </a:ext>
                </a:extLst>
              </p:cNvPr>
              <p:cNvSpPr/>
              <p:nvPr/>
            </p:nvSpPr>
            <p:spPr>
              <a:xfrm>
                <a:off x="1759116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3" name="矩形 222">
                <a:extLst>
                  <a:ext uri="{FF2B5EF4-FFF2-40B4-BE49-F238E27FC236}">
                    <a16:creationId xmlns:a16="http://schemas.microsoft.com/office/drawing/2014/main" id="{9BEDCE7C-8FCE-B85F-6DCC-C9EA58881B1B}"/>
                  </a:ext>
                </a:extLst>
              </p:cNvPr>
              <p:cNvSpPr/>
              <p:nvPr/>
            </p:nvSpPr>
            <p:spPr>
              <a:xfrm>
                <a:off x="1397709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4" name="矩形 223">
                <a:extLst>
                  <a:ext uri="{FF2B5EF4-FFF2-40B4-BE49-F238E27FC236}">
                    <a16:creationId xmlns:a16="http://schemas.microsoft.com/office/drawing/2014/main" id="{64D25E11-BF7F-C29B-F00E-187CAAF53845}"/>
                  </a:ext>
                </a:extLst>
              </p:cNvPr>
              <p:cNvSpPr/>
              <p:nvPr/>
            </p:nvSpPr>
            <p:spPr>
              <a:xfrm>
                <a:off x="1036302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5" name="矩形 224">
                <a:extLst>
                  <a:ext uri="{FF2B5EF4-FFF2-40B4-BE49-F238E27FC236}">
                    <a16:creationId xmlns:a16="http://schemas.microsoft.com/office/drawing/2014/main" id="{F94CE46E-57F0-9153-806A-087C92D6F2CA}"/>
                  </a:ext>
                </a:extLst>
              </p:cNvPr>
              <p:cNvSpPr/>
              <p:nvPr/>
            </p:nvSpPr>
            <p:spPr>
              <a:xfrm>
                <a:off x="674895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6" name="矩形 225">
                <a:extLst>
                  <a:ext uri="{FF2B5EF4-FFF2-40B4-BE49-F238E27FC236}">
                    <a16:creationId xmlns:a16="http://schemas.microsoft.com/office/drawing/2014/main" id="{EB6A5A3E-8BA7-B60B-DB5F-7CD4FAD76836}"/>
                  </a:ext>
                </a:extLst>
              </p:cNvPr>
              <p:cNvSpPr/>
              <p:nvPr/>
            </p:nvSpPr>
            <p:spPr>
              <a:xfrm>
                <a:off x="313488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7" name="矩形 226">
                <a:extLst>
                  <a:ext uri="{FF2B5EF4-FFF2-40B4-BE49-F238E27FC236}">
                    <a16:creationId xmlns:a16="http://schemas.microsoft.com/office/drawing/2014/main" id="{9DA5A9FC-91BF-74E1-6D29-8D5744E23B74}"/>
                  </a:ext>
                </a:extLst>
              </p:cNvPr>
              <p:cNvSpPr/>
              <p:nvPr/>
            </p:nvSpPr>
            <p:spPr>
              <a:xfrm>
                <a:off x="10432884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rgbClr val="00B0F0"/>
                    </a:solidFill>
                    <a:latin typeface="Bradley Hand" pitchFamily="2" charset="0"/>
                  </a:rPr>
                  <a:t>26</a:t>
                </a:r>
                <a:endParaRPr kumimoji="1" lang="zh-CN" altLang="en-US" sz="10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8" name="矩形 227">
                <a:extLst>
                  <a:ext uri="{FF2B5EF4-FFF2-40B4-BE49-F238E27FC236}">
                    <a16:creationId xmlns:a16="http://schemas.microsoft.com/office/drawing/2014/main" id="{08CD5871-08D8-1773-D5F5-5519733D857B}"/>
                  </a:ext>
                </a:extLst>
              </p:cNvPr>
              <p:cNvSpPr/>
              <p:nvPr/>
            </p:nvSpPr>
            <p:spPr>
              <a:xfrm>
                <a:off x="10071477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rgbClr val="00B0F0"/>
                    </a:solidFill>
                    <a:latin typeface="Bradley Hand" pitchFamily="2" charset="0"/>
                  </a:rPr>
                  <a:t>25</a:t>
                </a:r>
                <a:endParaRPr kumimoji="1" lang="zh-CN" altLang="en-US" sz="10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29" name="矩形 228">
                <a:extLst>
                  <a:ext uri="{FF2B5EF4-FFF2-40B4-BE49-F238E27FC236}">
                    <a16:creationId xmlns:a16="http://schemas.microsoft.com/office/drawing/2014/main" id="{C04BF34B-9857-F284-6AF6-D997D6B02FD1}"/>
                  </a:ext>
                </a:extLst>
              </p:cNvPr>
              <p:cNvSpPr/>
              <p:nvPr/>
            </p:nvSpPr>
            <p:spPr>
              <a:xfrm>
                <a:off x="9710070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30" name="矩形 229">
                <a:extLst>
                  <a:ext uri="{FF2B5EF4-FFF2-40B4-BE49-F238E27FC236}">
                    <a16:creationId xmlns:a16="http://schemas.microsoft.com/office/drawing/2014/main" id="{2B5DCF2F-0C40-6ABA-B5CC-6A4905DA91D0}"/>
                  </a:ext>
                </a:extLst>
              </p:cNvPr>
              <p:cNvSpPr/>
              <p:nvPr/>
            </p:nvSpPr>
            <p:spPr>
              <a:xfrm>
                <a:off x="9348663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31" name="矩形 230">
                <a:extLst>
                  <a:ext uri="{FF2B5EF4-FFF2-40B4-BE49-F238E27FC236}">
                    <a16:creationId xmlns:a16="http://schemas.microsoft.com/office/drawing/2014/main" id="{8D59E3C2-8111-BEBB-1CB8-B0015ACAFB30}"/>
                  </a:ext>
                </a:extLst>
              </p:cNvPr>
              <p:cNvSpPr/>
              <p:nvPr/>
            </p:nvSpPr>
            <p:spPr>
              <a:xfrm>
                <a:off x="8987256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32" name="矩形 231">
                <a:extLst>
                  <a:ext uri="{FF2B5EF4-FFF2-40B4-BE49-F238E27FC236}">
                    <a16:creationId xmlns:a16="http://schemas.microsoft.com/office/drawing/2014/main" id="{55885FA4-D248-420D-6E49-887C85A0412D}"/>
                  </a:ext>
                </a:extLst>
              </p:cNvPr>
              <p:cNvSpPr/>
              <p:nvPr/>
            </p:nvSpPr>
            <p:spPr>
              <a:xfrm>
                <a:off x="8625849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33" name="矩形 232">
                <a:extLst>
                  <a:ext uri="{FF2B5EF4-FFF2-40B4-BE49-F238E27FC236}">
                    <a16:creationId xmlns:a16="http://schemas.microsoft.com/office/drawing/2014/main" id="{F0A9EC40-17D0-BE8F-D0D7-44718FF2BC14}"/>
                  </a:ext>
                </a:extLst>
              </p:cNvPr>
              <p:cNvSpPr/>
              <p:nvPr/>
            </p:nvSpPr>
            <p:spPr>
              <a:xfrm>
                <a:off x="8264442" y="1981918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</p:grpSp>
        <p:grpSp>
          <p:nvGrpSpPr>
            <p:cNvPr id="300" name="组合 299">
              <a:extLst>
                <a:ext uri="{FF2B5EF4-FFF2-40B4-BE49-F238E27FC236}">
                  <a16:creationId xmlns:a16="http://schemas.microsoft.com/office/drawing/2014/main" id="{CCA034D6-A7A4-16C9-999B-9B48B0BD0927}"/>
                </a:ext>
              </a:extLst>
            </p:cNvPr>
            <p:cNvGrpSpPr/>
            <p:nvPr/>
          </p:nvGrpSpPr>
          <p:grpSpPr>
            <a:xfrm>
              <a:off x="582747" y="181674"/>
              <a:ext cx="11568311" cy="1171220"/>
              <a:chOff x="537027" y="181674"/>
              <a:chExt cx="11568311" cy="1171220"/>
            </a:xfrm>
          </p:grpSpPr>
          <p:cxnSp>
            <p:nvCxnSpPr>
              <p:cNvPr id="100" name="直线连接符 99">
                <a:extLst>
                  <a:ext uri="{FF2B5EF4-FFF2-40B4-BE49-F238E27FC236}">
                    <a16:creationId xmlns:a16="http://schemas.microsoft.com/office/drawing/2014/main" id="{B25EE5BF-A9A4-345D-1A8F-8D3D0B5347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5489" y="394950"/>
                <a:ext cx="0" cy="9579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线连接符 100">
                <a:extLst>
                  <a:ext uri="{FF2B5EF4-FFF2-40B4-BE49-F238E27FC236}">
                    <a16:creationId xmlns:a16="http://schemas.microsoft.com/office/drawing/2014/main" id="{063B5E82-7BDA-A4B0-C9E7-52FF9A1D4F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5128" y="394951"/>
                <a:ext cx="0" cy="9579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线连接符 101">
                <a:extLst>
                  <a:ext uri="{FF2B5EF4-FFF2-40B4-BE49-F238E27FC236}">
                    <a16:creationId xmlns:a16="http://schemas.microsoft.com/office/drawing/2014/main" id="{53560CF9-0909-7FB1-29AD-86C302C55E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96194" y="394951"/>
                <a:ext cx="0" cy="9579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C0DA6B46-33FD-0C84-7838-9A66D606FD15}"/>
                  </a:ext>
                </a:extLst>
              </p:cNvPr>
              <p:cNvSpPr/>
              <p:nvPr/>
            </p:nvSpPr>
            <p:spPr>
              <a:xfrm>
                <a:off x="11743931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874B0DF9-C023-B42B-E935-BC78DBEF00C7}"/>
                  </a:ext>
                </a:extLst>
              </p:cNvPr>
              <p:cNvSpPr/>
              <p:nvPr/>
            </p:nvSpPr>
            <p:spPr>
              <a:xfrm>
                <a:off x="11382524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7731A4F5-71F7-C391-8B22-8D18837E53B2}"/>
                  </a:ext>
                </a:extLst>
              </p:cNvPr>
              <p:cNvSpPr/>
              <p:nvPr/>
            </p:nvSpPr>
            <p:spPr>
              <a:xfrm>
                <a:off x="11021117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95" name="矩形 94">
                <a:extLst>
                  <a:ext uri="{FF2B5EF4-FFF2-40B4-BE49-F238E27FC236}">
                    <a16:creationId xmlns:a16="http://schemas.microsoft.com/office/drawing/2014/main" id="{D2C3E8A3-1C7D-1B6A-795A-C34E84FFC4AF}"/>
                  </a:ext>
                </a:extLst>
              </p:cNvPr>
              <p:cNvSpPr/>
              <p:nvPr/>
            </p:nvSpPr>
            <p:spPr>
              <a:xfrm>
                <a:off x="10659710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638B76C0-3E7A-5363-33AD-68BA3D8ABAE6}"/>
                  </a:ext>
                </a:extLst>
              </p:cNvPr>
              <p:cNvSpPr/>
              <p:nvPr/>
            </p:nvSpPr>
            <p:spPr>
              <a:xfrm>
                <a:off x="10298303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97" name="矩形 96">
                <a:extLst>
                  <a:ext uri="{FF2B5EF4-FFF2-40B4-BE49-F238E27FC236}">
                    <a16:creationId xmlns:a16="http://schemas.microsoft.com/office/drawing/2014/main" id="{2C1A8408-34B4-424F-3D76-54AD8B2A7948}"/>
                  </a:ext>
                </a:extLst>
              </p:cNvPr>
              <p:cNvSpPr/>
              <p:nvPr/>
            </p:nvSpPr>
            <p:spPr>
              <a:xfrm>
                <a:off x="9936896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1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B043727D-DF7E-BE5D-7ABF-764B523B5DEE}"/>
                  </a:ext>
                </a:extLst>
              </p:cNvPr>
              <p:cNvSpPr/>
              <p:nvPr/>
            </p:nvSpPr>
            <p:spPr>
              <a:xfrm>
                <a:off x="9575489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rgbClr val="00B0F0"/>
                    </a:solidFill>
                    <a:latin typeface="Bradley Hand" pitchFamily="2" charset="0"/>
                  </a:rPr>
                  <a:t>1</a:t>
                </a:r>
                <a:endParaRPr kumimoji="1" lang="zh-CN" altLang="en-US" sz="14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cxnSp>
            <p:nvCxnSpPr>
              <p:cNvPr id="103" name="直线箭头连接符 102">
                <a:extLst>
                  <a:ext uri="{FF2B5EF4-FFF2-40B4-BE49-F238E27FC236}">
                    <a16:creationId xmlns:a16="http://schemas.microsoft.com/office/drawing/2014/main" id="{3A9CEC8C-6AB4-140F-8924-823DE889EB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75489" y="518885"/>
                <a:ext cx="722814" cy="1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线箭头连接符 104">
                <a:extLst>
                  <a:ext uri="{FF2B5EF4-FFF2-40B4-BE49-F238E27FC236}">
                    <a16:creationId xmlns:a16="http://schemas.microsoft.com/office/drawing/2014/main" id="{6ABAF808-C43E-95A0-0A40-F0A1DF7BDA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95128" y="518885"/>
                <a:ext cx="1804981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CB25D32D-A0B1-4BE8-C21F-79A1C7C1727F}"/>
                  </a:ext>
                </a:extLst>
              </p:cNvPr>
              <p:cNvSpPr txBox="1"/>
              <p:nvPr/>
            </p:nvSpPr>
            <p:spPr>
              <a:xfrm>
                <a:off x="9627759" y="181674"/>
                <a:ext cx="7715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latin typeface="Bradley Hand" pitchFamily="2" charset="0"/>
                  </a:rPr>
                  <a:t>Bits</a:t>
                </a:r>
                <a:endParaRPr kumimoji="1" lang="zh-CN" altLang="en-US" sz="1400" dirty="0">
                  <a:latin typeface="Bradley Hand" pitchFamily="2" charset="0"/>
                </a:endParaRPr>
              </a:p>
            </p:txBody>
          </p:sp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25D0930C-A7AC-C165-A74E-6A58ACE5BA5B}"/>
                  </a:ext>
                </a:extLst>
              </p:cNvPr>
              <p:cNvSpPr txBox="1"/>
              <p:nvPr/>
            </p:nvSpPr>
            <p:spPr>
              <a:xfrm>
                <a:off x="10341712" y="181674"/>
                <a:ext cx="17531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400" dirty="0">
                    <a:latin typeface="Bradley Hand" pitchFamily="2" charset="0"/>
                  </a:rPr>
                  <a:t>Shift(2)</a:t>
                </a:r>
                <a:r>
                  <a:rPr kumimoji="1" lang="zh-CN" altLang="en-US" sz="1400" dirty="0">
                    <a:latin typeface="Bradley Hand" pitchFamily="2" charset="0"/>
                  </a:rPr>
                  <a:t> </a:t>
                </a:r>
                <a:r>
                  <a:rPr kumimoji="1" lang="en-US" altLang="zh-CN" sz="1400" dirty="0">
                    <a:latin typeface="Bradley Hand" pitchFamily="2" charset="0"/>
                  </a:rPr>
                  <a:t>+</a:t>
                </a:r>
                <a:r>
                  <a:rPr kumimoji="1" lang="zh-CN" altLang="en-US" sz="1400" dirty="0">
                    <a:latin typeface="Bradley Hand" pitchFamily="2" charset="0"/>
                  </a:rPr>
                  <a:t> </a:t>
                </a:r>
                <a:r>
                  <a:rPr kumimoji="1" lang="en-US" altLang="zh-CN" sz="1400" dirty="0">
                    <a:latin typeface="Bradley Hand" pitchFamily="2" charset="0"/>
                  </a:rPr>
                  <a:t>Base(3)</a:t>
                </a:r>
                <a:endParaRPr kumimoji="1" lang="zh-CN" altLang="en-US" sz="1400" dirty="0">
                  <a:latin typeface="Bradley Hand" pitchFamily="2" charset="0"/>
                </a:endParaRPr>
              </a:p>
            </p:txBody>
          </p:sp>
          <p:sp>
            <p:nvSpPr>
              <p:cNvPr id="275" name="矩形 274">
                <a:extLst>
                  <a:ext uri="{FF2B5EF4-FFF2-40B4-BE49-F238E27FC236}">
                    <a16:creationId xmlns:a16="http://schemas.microsoft.com/office/drawing/2014/main" id="{72F37F5E-FEF6-CCFC-604B-A9A06AC8A831}"/>
                  </a:ext>
                </a:extLst>
              </p:cNvPr>
              <p:cNvSpPr/>
              <p:nvPr/>
            </p:nvSpPr>
            <p:spPr>
              <a:xfrm>
                <a:off x="8126574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76" name="矩形 275">
                <a:extLst>
                  <a:ext uri="{FF2B5EF4-FFF2-40B4-BE49-F238E27FC236}">
                    <a16:creationId xmlns:a16="http://schemas.microsoft.com/office/drawing/2014/main" id="{AD095AB0-48DF-FC79-B3D8-E369D907AD8D}"/>
                  </a:ext>
                </a:extLst>
              </p:cNvPr>
              <p:cNvSpPr/>
              <p:nvPr/>
            </p:nvSpPr>
            <p:spPr>
              <a:xfrm>
                <a:off x="7765167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77" name="矩形 276">
                <a:extLst>
                  <a:ext uri="{FF2B5EF4-FFF2-40B4-BE49-F238E27FC236}">
                    <a16:creationId xmlns:a16="http://schemas.microsoft.com/office/drawing/2014/main" id="{CE419515-CF8C-70DC-EA41-E5A04D1B2A44}"/>
                  </a:ext>
                </a:extLst>
              </p:cNvPr>
              <p:cNvSpPr/>
              <p:nvPr/>
            </p:nvSpPr>
            <p:spPr>
              <a:xfrm>
                <a:off x="7403760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78" name="矩形 277">
                <a:extLst>
                  <a:ext uri="{FF2B5EF4-FFF2-40B4-BE49-F238E27FC236}">
                    <a16:creationId xmlns:a16="http://schemas.microsoft.com/office/drawing/2014/main" id="{360BFDE3-9E34-20D9-20A3-31993C89DE43}"/>
                  </a:ext>
                </a:extLst>
              </p:cNvPr>
              <p:cNvSpPr/>
              <p:nvPr/>
            </p:nvSpPr>
            <p:spPr>
              <a:xfrm>
                <a:off x="7042353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79" name="矩形 278">
                <a:extLst>
                  <a:ext uri="{FF2B5EF4-FFF2-40B4-BE49-F238E27FC236}">
                    <a16:creationId xmlns:a16="http://schemas.microsoft.com/office/drawing/2014/main" id="{154342F6-0CCC-8EAC-BE0F-C1DAF27A815C}"/>
                  </a:ext>
                </a:extLst>
              </p:cNvPr>
              <p:cNvSpPr/>
              <p:nvPr/>
            </p:nvSpPr>
            <p:spPr>
              <a:xfrm>
                <a:off x="6680946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0" name="矩形 279">
                <a:extLst>
                  <a:ext uri="{FF2B5EF4-FFF2-40B4-BE49-F238E27FC236}">
                    <a16:creationId xmlns:a16="http://schemas.microsoft.com/office/drawing/2014/main" id="{E4C65CF3-14A9-3537-87D5-4C1BBEEF0A3F}"/>
                  </a:ext>
                </a:extLst>
              </p:cNvPr>
              <p:cNvSpPr/>
              <p:nvPr/>
            </p:nvSpPr>
            <p:spPr>
              <a:xfrm>
                <a:off x="6319539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1" name="矩形 280">
                <a:extLst>
                  <a:ext uri="{FF2B5EF4-FFF2-40B4-BE49-F238E27FC236}">
                    <a16:creationId xmlns:a16="http://schemas.microsoft.com/office/drawing/2014/main" id="{FD6BF168-88B1-39C1-6763-0842899864CE}"/>
                  </a:ext>
                </a:extLst>
              </p:cNvPr>
              <p:cNvSpPr/>
              <p:nvPr/>
            </p:nvSpPr>
            <p:spPr>
              <a:xfrm>
                <a:off x="5958132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2" name="矩形 281">
                <a:extLst>
                  <a:ext uri="{FF2B5EF4-FFF2-40B4-BE49-F238E27FC236}">
                    <a16:creationId xmlns:a16="http://schemas.microsoft.com/office/drawing/2014/main" id="{7F3E1FB9-95AB-5A0F-BB79-88FD552F2896}"/>
                  </a:ext>
                </a:extLst>
              </p:cNvPr>
              <p:cNvSpPr/>
              <p:nvPr/>
            </p:nvSpPr>
            <p:spPr>
              <a:xfrm>
                <a:off x="5596725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BFC15EEC-3381-60EE-13C4-B5045C444EB5}"/>
                  </a:ext>
                </a:extLst>
              </p:cNvPr>
              <p:cNvSpPr/>
              <p:nvPr/>
            </p:nvSpPr>
            <p:spPr>
              <a:xfrm>
                <a:off x="5235318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4" name="矩形 283">
                <a:extLst>
                  <a:ext uri="{FF2B5EF4-FFF2-40B4-BE49-F238E27FC236}">
                    <a16:creationId xmlns:a16="http://schemas.microsoft.com/office/drawing/2014/main" id="{0C558C77-8CDC-1EEA-B43E-EBE9C4B48AD4}"/>
                  </a:ext>
                </a:extLst>
              </p:cNvPr>
              <p:cNvSpPr/>
              <p:nvPr/>
            </p:nvSpPr>
            <p:spPr>
              <a:xfrm>
                <a:off x="4873911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5" name="矩形 284">
                <a:extLst>
                  <a:ext uri="{FF2B5EF4-FFF2-40B4-BE49-F238E27FC236}">
                    <a16:creationId xmlns:a16="http://schemas.microsoft.com/office/drawing/2014/main" id="{A93213E9-B05B-B51A-DD98-DCF3D4A3DDD6}"/>
                  </a:ext>
                </a:extLst>
              </p:cNvPr>
              <p:cNvSpPr/>
              <p:nvPr/>
            </p:nvSpPr>
            <p:spPr>
              <a:xfrm>
                <a:off x="4512504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6" name="矩形 285">
                <a:extLst>
                  <a:ext uri="{FF2B5EF4-FFF2-40B4-BE49-F238E27FC236}">
                    <a16:creationId xmlns:a16="http://schemas.microsoft.com/office/drawing/2014/main" id="{9D72198C-A1F2-8A6D-34EE-2F6332A9EC86}"/>
                  </a:ext>
                </a:extLst>
              </p:cNvPr>
              <p:cNvSpPr/>
              <p:nvPr/>
            </p:nvSpPr>
            <p:spPr>
              <a:xfrm>
                <a:off x="4151097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7" name="矩形 286">
                <a:extLst>
                  <a:ext uri="{FF2B5EF4-FFF2-40B4-BE49-F238E27FC236}">
                    <a16:creationId xmlns:a16="http://schemas.microsoft.com/office/drawing/2014/main" id="{2E47BCE0-52D4-5464-CA4D-83C4DA8BD5F0}"/>
                  </a:ext>
                </a:extLst>
              </p:cNvPr>
              <p:cNvSpPr/>
              <p:nvPr/>
            </p:nvSpPr>
            <p:spPr>
              <a:xfrm>
                <a:off x="3789690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8" name="矩形 287">
                <a:extLst>
                  <a:ext uri="{FF2B5EF4-FFF2-40B4-BE49-F238E27FC236}">
                    <a16:creationId xmlns:a16="http://schemas.microsoft.com/office/drawing/2014/main" id="{80827FB2-F9D4-6EF0-40F8-8BA61DFC201D}"/>
                  </a:ext>
                </a:extLst>
              </p:cNvPr>
              <p:cNvSpPr/>
              <p:nvPr/>
            </p:nvSpPr>
            <p:spPr>
              <a:xfrm>
                <a:off x="3428283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89" name="矩形 288">
                <a:extLst>
                  <a:ext uri="{FF2B5EF4-FFF2-40B4-BE49-F238E27FC236}">
                    <a16:creationId xmlns:a16="http://schemas.microsoft.com/office/drawing/2014/main" id="{627A36DF-AC6A-5011-5F53-5E46D4BEB06D}"/>
                  </a:ext>
                </a:extLst>
              </p:cNvPr>
              <p:cNvSpPr/>
              <p:nvPr/>
            </p:nvSpPr>
            <p:spPr>
              <a:xfrm>
                <a:off x="3066876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0" name="矩形 289">
                <a:extLst>
                  <a:ext uri="{FF2B5EF4-FFF2-40B4-BE49-F238E27FC236}">
                    <a16:creationId xmlns:a16="http://schemas.microsoft.com/office/drawing/2014/main" id="{90C381E0-E790-990A-7E85-3D233A3541F7}"/>
                  </a:ext>
                </a:extLst>
              </p:cNvPr>
              <p:cNvSpPr/>
              <p:nvPr/>
            </p:nvSpPr>
            <p:spPr>
              <a:xfrm>
                <a:off x="2705469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1" name="矩形 290">
                <a:extLst>
                  <a:ext uri="{FF2B5EF4-FFF2-40B4-BE49-F238E27FC236}">
                    <a16:creationId xmlns:a16="http://schemas.microsoft.com/office/drawing/2014/main" id="{85DF8B94-681B-E23D-6DEC-B061ABC93AE5}"/>
                  </a:ext>
                </a:extLst>
              </p:cNvPr>
              <p:cNvSpPr/>
              <p:nvPr/>
            </p:nvSpPr>
            <p:spPr>
              <a:xfrm>
                <a:off x="2344062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2" name="矩形 291">
                <a:extLst>
                  <a:ext uri="{FF2B5EF4-FFF2-40B4-BE49-F238E27FC236}">
                    <a16:creationId xmlns:a16="http://schemas.microsoft.com/office/drawing/2014/main" id="{741FEA0F-E87F-FA00-FA30-18B0DC32988B}"/>
                  </a:ext>
                </a:extLst>
              </p:cNvPr>
              <p:cNvSpPr/>
              <p:nvPr/>
            </p:nvSpPr>
            <p:spPr>
              <a:xfrm>
                <a:off x="1982655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3" name="矩形 292">
                <a:extLst>
                  <a:ext uri="{FF2B5EF4-FFF2-40B4-BE49-F238E27FC236}">
                    <a16:creationId xmlns:a16="http://schemas.microsoft.com/office/drawing/2014/main" id="{4191DC36-1532-3CBE-669F-E2AB1FFD101F}"/>
                  </a:ext>
                </a:extLst>
              </p:cNvPr>
              <p:cNvSpPr/>
              <p:nvPr/>
            </p:nvSpPr>
            <p:spPr>
              <a:xfrm>
                <a:off x="1621248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4" name="矩形 293">
                <a:extLst>
                  <a:ext uri="{FF2B5EF4-FFF2-40B4-BE49-F238E27FC236}">
                    <a16:creationId xmlns:a16="http://schemas.microsoft.com/office/drawing/2014/main" id="{4E6FBF8A-7609-95B0-62B7-D6A0C549E217}"/>
                  </a:ext>
                </a:extLst>
              </p:cNvPr>
              <p:cNvSpPr/>
              <p:nvPr/>
            </p:nvSpPr>
            <p:spPr>
              <a:xfrm>
                <a:off x="1259841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F3BA08B4-B26A-3264-86A5-CF2A7EB42302}"/>
                  </a:ext>
                </a:extLst>
              </p:cNvPr>
              <p:cNvSpPr/>
              <p:nvPr/>
            </p:nvSpPr>
            <p:spPr>
              <a:xfrm>
                <a:off x="898434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6" name="矩形 295">
                <a:extLst>
                  <a:ext uri="{FF2B5EF4-FFF2-40B4-BE49-F238E27FC236}">
                    <a16:creationId xmlns:a16="http://schemas.microsoft.com/office/drawing/2014/main" id="{47A6D36E-210F-C3E7-C257-7F2525017271}"/>
                  </a:ext>
                </a:extLst>
              </p:cNvPr>
              <p:cNvSpPr/>
              <p:nvPr/>
            </p:nvSpPr>
            <p:spPr>
              <a:xfrm>
                <a:off x="537027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7" name="矩形 296">
                <a:extLst>
                  <a:ext uri="{FF2B5EF4-FFF2-40B4-BE49-F238E27FC236}">
                    <a16:creationId xmlns:a16="http://schemas.microsoft.com/office/drawing/2014/main" id="{B4E7F716-2C96-1549-D937-03593BFFA0D3}"/>
                  </a:ext>
                </a:extLst>
              </p:cNvPr>
              <p:cNvSpPr/>
              <p:nvPr/>
            </p:nvSpPr>
            <p:spPr>
              <a:xfrm>
                <a:off x="9210795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8" name="矩形 297">
                <a:extLst>
                  <a:ext uri="{FF2B5EF4-FFF2-40B4-BE49-F238E27FC236}">
                    <a16:creationId xmlns:a16="http://schemas.microsoft.com/office/drawing/2014/main" id="{77DA7BC0-6CA4-572D-69A7-3E0DF10D9FCA}"/>
                  </a:ext>
                </a:extLst>
              </p:cNvPr>
              <p:cNvSpPr/>
              <p:nvPr/>
            </p:nvSpPr>
            <p:spPr>
              <a:xfrm>
                <a:off x="8849388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99" name="矩形 298">
                <a:extLst>
                  <a:ext uri="{FF2B5EF4-FFF2-40B4-BE49-F238E27FC236}">
                    <a16:creationId xmlns:a16="http://schemas.microsoft.com/office/drawing/2014/main" id="{E84012E0-7071-1F33-2DB4-63A9DFF5DD44}"/>
                  </a:ext>
                </a:extLst>
              </p:cNvPr>
              <p:cNvSpPr/>
              <p:nvPr/>
            </p:nvSpPr>
            <p:spPr>
              <a:xfrm>
                <a:off x="8487981" y="475108"/>
                <a:ext cx="361407" cy="36140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4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4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</p:grpSp>
        <p:sp>
          <p:nvSpPr>
            <p:cNvPr id="304" name="文本框 303">
              <a:extLst>
                <a:ext uri="{FF2B5EF4-FFF2-40B4-BE49-F238E27FC236}">
                  <a16:creationId xmlns:a16="http://schemas.microsoft.com/office/drawing/2014/main" id="{402D32C0-EEE5-ECC0-C309-2D3E2D9FD295}"/>
                </a:ext>
              </a:extLst>
            </p:cNvPr>
            <p:cNvSpPr txBox="1"/>
            <p:nvPr/>
          </p:nvSpPr>
          <p:spPr>
            <a:xfrm>
              <a:off x="-12678" y="483634"/>
              <a:ext cx="9326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C00000"/>
                  </a:solidFill>
                  <a:latin typeface="Bradley Hand" pitchFamily="2" charset="0"/>
                </a:rPr>
                <a:t>mask</a:t>
              </a:r>
              <a:endParaRPr kumimoji="1" lang="zh-CN" altLang="en-US" sz="1400" b="1" dirty="0">
                <a:solidFill>
                  <a:srgbClr val="C00000"/>
                </a:solidFill>
                <a:latin typeface="Bradley Hand" pitchFamily="2" charset="0"/>
              </a:endParaRPr>
            </a:p>
          </p:txBody>
        </p:sp>
        <p:sp>
          <p:nvSpPr>
            <p:cNvPr id="305" name="文本框 304">
              <a:extLst>
                <a:ext uri="{FF2B5EF4-FFF2-40B4-BE49-F238E27FC236}">
                  <a16:creationId xmlns:a16="http://schemas.microsoft.com/office/drawing/2014/main" id="{AA9C3464-B4B6-F679-7EF7-AC87E36BA596}"/>
                </a:ext>
              </a:extLst>
            </p:cNvPr>
            <p:cNvSpPr txBox="1"/>
            <p:nvPr/>
          </p:nvSpPr>
          <p:spPr>
            <a:xfrm>
              <a:off x="-12678" y="1223559"/>
              <a:ext cx="9326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C00000"/>
                  </a:solidFill>
                  <a:latin typeface="Bradley Hand" pitchFamily="2" charset="0"/>
                </a:rPr>
                <a:t>index</a:t>
              </a:r>
              <a:endParaRPr kumimoji="1" lang="zh-CN" altLang="en-US" sz="1400" b="1" dirty="0">
                <a:solidFill>
                  <a:srgbClr val="C00000"/>
                </a:solidFill>
                <a:latin typeface="Bradley Hand" pitchFamily="2" charset="0"/>
              </a:endParaRPr>
            </a:p>
          </p:txBody>
        </p:sp>
        <p:cxnSp>
          <p:nvCxnSpPr>
            <p:cNvPr id="310" name="直线箭头连接符 309">
              <a:extLst>
                <a:ext uri="{FF2B5EF4-FFF2-40B4-BE49-F238E27FC236}">
                  <a16:creationId xmlns:a16="http://schemas.microsoft.com/office/drawing/2014/main" id="{62C9E6CC-F28B-3736-7008-B11FC0314D22}"/>
                </a:ext>
              </a:extLst>
            </p:cNvPr>
            <p:cNvCxnSpPr>
              <a:cxnSpLocks/>
              <a:stCxn id="194" idx="2"/>
              <a:endCxn id="228" idx="0"/>
            </p:cNvCxnSpPr>
            <p:nvPr/>
          </p:nvCxnSpPr>
          <p:spPr>
            <a:xfrm>
              <a:off x="9791452" y="2437985"/>
              <a:ext cx="737567" cy="349973"/>
            </a:xfrm>
            <a:prstGeom prst="straightConnector1">
              <a:avLst/>
            </a:prstGeom>
            <a:ln w="15875"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直线箭头连接符 312">
              <a:extLst>
                <a:ext uri="{FF2B5EF4-FFF2-40B4-BE49-F238E27FC236}">
                  <a16:creationId xmlns:a16="http://schemas.microsoft.com/office/drawing/2014/main" id="{9061F547-9E18-1CC3-F70F-CD057445BB9A}"/>
                </a:ext>
              </a:extLst>
            </p:cNvPr>
            <p:cNvCxnSpPr>
              <a:cxnSpLocks/>
              <a:stCxn id="193" idx="2"/>
              <a:endCxn id="227" idx="0"/>
            </p:cNvCxnSpPr>
            <p:nvPr/>
          </p:nvCxnSpPr>
          <p:spPr>
            <a:xfrm>
              <a:off x="10152859" y="2437985"/>
              <a:ext cx="737567" cy="349973"/>
            </a:xfrm>
            <a:prstGeom prst="straightConnector1">
              <a:avLst/>
            </a:prstGeom>
            <a:ln w="15875">
              <a:solidFill>
                <a:schemeClr val="accent2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9" name="组合 318">
              <a:extLst>
                <a:ext uri="{FF2B5EF4-FFF2-40B4-BE49-F238E27FC236}">
                  <a16:creationId xmlns:a16="http://schemas.microsoft.com/office/drawing/2014/main" id="{D52AB094-659E-2E32-9A5B-B7959C0B5CE4}"/>
                </a:ext>
              </a:extLst>
            </p:cNvPr>
            <p:cNvGrpSpPr/>
            <p:nvPr/>
          </p:nvGrpSpPr>
          <p:grpSpPr>
            <a:xfrm>
              <a:off x="619889" y="3243656"/>
              <a:ext cx="11565024" cy="929959"/>
              <a:chOff x="590326" y="3654470"/>
              <a:chExt cx="11565024" cy="929959"/>
            </a:xfrm>
          </p:grpSpPr>
          <p:sp>
            <p:nvSpPr>
              <p:cNvPr id="235" name="矩形 234">
                <a:extLst>
                  <a:ext uri="{FF2B5EF4-FFF2-40B4-BE49-F238E27FC236}">
                    <a16:creationId xmlns:a16="http://schemas.microsoft.com/office/drawing/2014/main" id="{64CAF2EC-F5E9-BE57-FDC1-0668D2DCAD00}"/>
                  </a:ext>
                </a:extLst>
              </p:cNvPr>
              <p:cNvSpPr/>
              <p:nvPr/>
            </p:nvSpPr>
            <p:spPr>
              <a:xfrm>
                <a:off x="11793943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31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36" name="矩形 235">
                <a:extLst>
                  <a:ext uri="{FF2B5EF4-FFF2-40B4-BE49-F238E27FC236}">
                    <a16:creationId xmlns:a16="http://schemas.microsoft.com/office/drawing/2014/main" id="{E8736C6C-2D2F-302C-13A6-761CB7F6FA0D}"/>
                  </a:ext>
                </a:extLst>
              </p:cNvPr>
              <p:cNvSpPr/>
              <p:nvPr/>
            </p:nvSpPr>
            <p:spPr>
              <a:xfrm>
                <a:off x="11432536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30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37" name="矩形 236">
                <a:extLst>
                  <a:ext uri="{FF2B5EF4-FFF2-40B4-BE49-F238E27FC236}">
                    <a16:creationId xmlns:a16="http://schemas.microsoft.com/office/drawing/2014/main" id="{34841736-1C8D-9A73-9D53-E7F9D3C6CB7E}"/>
                  </a:ext>
                </a:extLst>
              </p:cNvPr>
              <p:cNvSpPr/>
              <p:nvPr/>
            </p:nvSpPr>
            <p:spPr>
              <a:xfrm>
                <a:off x="11071129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29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38" name="矩形 237">
                <a:extLst>
                  <a:ext uri="{FF2B5EF4-FFF2-40B4-BE49-F238E27FC236}">
                    <a16:creationId xmlns:a16="http://schemas.microsoft.com/office/drawing/2014/main" id="{2D3C33AD-F476-10B7-FD0E-BA253CB7901E}"/>
                  </a:ext>
                </a:extLst>
              </p:cNvPr>
              <p:cNvSpPr/>
              <p:nvPr/>
            </p:nvSpPr>
            <p:spPr>
              <a:xfrm>
                <a:off x="8179873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21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39" name="矩形 238">
                <a:extLst>
                  <a:ext uri="{FF2B5EF4-FFF2-40B4-BE49-F238E27FC236}">
                    <a16:creationId xmlns:a16="http://schemas.microsoft.com/office/drawing/2014/main" id="{ABC0622E-6B7E-68EA-FE37-8BB217F6966D}"/>
                  </a:ext>
                </a:extLst>
              </p:cNvPr>
              <p:cNvSpPr/>
              <p:nvPr/>
            </p:nvSpPr>
            <p:spPr>
              <a:xfrm>
                <a:off x="7818466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20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3462CBC6-E2A9-37E7-A798-D5A454AED21F}"/>
                  </a:ext>
                </a:extLst>
              </p:cNvPr>
              <p:cNvSpPr/>
              <p:nvPr/>
            </p:nvSpPr>
            <p:spPr>
              <a:xfrm>
                <a:off x="7457059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19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7214B7BF-C94B-8C99-6454-A74216802E50}"/>
                  </a:ext>
                </a:extLst>
              </p:cNvPr>
              <p:cNvSpPr/>
              <p:nvPr/>
            </p:nvSpPr>
            <p:spPr>
              <a:xfrm>
                <a:off x="7095652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18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2" name="矩形 241">
                <a:extLst>
                  <a:ext uri="{FF2B5EF4-FFF2-40B4-BE49-F238E27FC236}">
                    <a16:creationId xmlns:a16="http://schemas.microsoft.com/office/drawing/2014/main" id="{17EDCF00-894F-8744-366C-F1AC6687012B}"/>
                  </a:ext>
                </a:extLst>
              </p:cNvPr>
              <p:cNvSpPr/>
              <p:nvPr/>
            </p:nvSpPr>
            <p:spPr>
              <a:xfrm>
                <a:off x="6734245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17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3" name="矩形 242">
                <a:extLst>
                  <a:ext uri="{FF2B5EF4-FFF2-40B4-BE49-F238E27FC236}">
                    <a16:creationId xmlns:a16="http://schemas.microsoft.com/office/drawing/2014/main" id="{8FFC0418-E2C2-AF48-567B-8A610EA48E0B}"/>
                  </a:ext>
                </a:extLst>
              </p:cNvPr>
              <p:cNvSpPr/>
              <p:nvPr/>
            </p:nvSpPr>
            <p:spPr>
              <a:xfrm>
                <a:off x="6372838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16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4" name="矩形 243">
                <a:extLst>
                  <a:ext uri="{FF2B5EF4-FFF2-40B4-BE49-F238E27FC236}">
                    <a16:creationId xmlns:a16="http://schemas.microsoft.com/office/drawing/2014/main" id="{79109397-6B60-2286-FBE8-E47E3441B09D}"/>
                  </a:ext>
                </a:extLst>
              </p:cNvPr>
              <p:cNvSpPr/>
              <p:nvPr/>
            </p:nvSpPr>
            <p:spPr>
              <a:xfrm>
                <a:off x="6011431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15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5" name="矩形 244">
                <a:extLst>
                  <a:ext uri="{FF2B5EF4-FFF2-40B4-BE49-F238E27FC236}">
                    <a16:creationId xmlns:a16="http://schemas.microsoft.com/office/drawing/2014/main" id="{2071089D-4C3B-F35C-8D79-CE19EA6FA545}"/>
                  </a:ext>
                </a:extLst>
              </p:cNvPr>
              <p:cNvSpPr/>
              <p:nvPr/>
            </p:nvSpPr>
            <p:spPr>
              <a:xfrm>
                <a:off x="5650024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14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6" name="矩形 245">
                <a:extLst>
                  <a:ext uri="{FF2B5EF4-FFF2-40B4-BE49-F238E27FC236}">
                    <a16:creationId xmlns:a16="http://schemas.microsoft.com/office/drawing/2014/main" id="{9B73D184-816A-0305-7B8A-56BE472B3806}"/>
                  </a:ext>
                </a:extLst>
              </p:cNvPr>
              <p:cNvSpPr/>
              <p:nvPr/>
            </p:nvSpPr>
            <p:spPr>
              <a:xfrm>
                <a:off x="5288617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13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7" name="矩形 246">
                <a:extLst>
                  <a:ext uri="{FF2B5EF4-FFF2-40B4-BE49-F238E27FC236}">
                    <a16:creationId xmlns:a16="http://schemas.microsoft.com/office/drawing/2014/main" id="{07305D78-66F4-0060-2C9A-CA8E940428FE}"/>
                  </a:ext>
                </a:extLst>
              </p:cNvPr>
              <p:cNvSpPr/>
              <p:nvPr/>
            </p:nvSpPr>
            <p:spPr>
              <a:xfrm>
                <a:off x="4927210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12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8" name="矩形 247">
                <a:extLst>
                  <a:ext uri="{FF2B5EF4-FFF2-40B4-BE49-F238E27FC236}">
                    <a16:creationId xmlns:a16="http://schemas.microsoft.com/office/drawing/2014/main" id="{FB3254D4-C19C-295A-3B4E-FC1AD2A53947}"/>
                  </a:ext>
                </a:extLst>
              </p:cNvPr>
              <p:cNvSpPr/>
              <p:nvPr/>
            </p:nvSpPr>
            <p:spPr>
              <a:xfrm>
                <a:off x="4565803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11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49" name="矩形 248">
                <a:extLst>
                  <a:ext uri="{FF2B5EF4-FFF2-40B4-BE49-F238E27FC236}">
                    <a16:creationId xmlns:a16="http://schemas.microsoft.com/office/drawing/2014/main" id="{E30F46DB-B9B0-E0C7-1C3D-466A21DE5203}"/>
                  </a:ext>
                </a:extLst>
              </p:cNvPr>
              <p:cNvSpPr/>
              <p:nvPr/>
            </p:nvSpPr>
            <p:spPr>
              <a:xfrm>
                <a:off x="4204396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0" name="矩形 249">
                <a:extLst>
                  <a:ext uri="{FF2B5EF4-FFF2-40B4-BE49-F238E27FC236}">
                    <a16:creationId xmlns:a16="http://schemas.microsoft.com/office/drawing/2014/main" id="{22A1E780-B663-F499-3A39-F3270B2370F0}"/>
                  </a:ext>
                </a:extLst>
              </p:cNvPr>
              <p:cNvSpPr/>
              <p:nvPr/>
            </p:nvSpPr>
            <p:spPr>
              <a:xfrm>
                <a:off x="3842989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9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1" name="矩形 250">
                <a:extLst>
                  <a:ext uri="{FF2B5EF4-FFF2-40B4-BE49-F238E27FC236}">
                    <a16:creationId xmlns:a16="http://schemas.microsoft.com/office/drawing/2014/main" id="{789C7E6A-2E26-37B7-D89F-0CCCA18BD9A9}"/>
                  </a:ext>
                </a:extLst>
              </p:cNvPr>
              <p:cNvSpPr/>
              <p:nvPr/>
            </p:nvSpPr>
            <p:spPr>
              <a:xfrm>
                <a:off x="3481582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8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2" name="矩形 251">
                <a:extLst>
                  <a:ext uri="{FF2B5EF4-FFF2-40B4-BE49-F238E27FC236}">
                    <a16:creationId xmlns:a16="http://schemas.microsoft.com/office/drawing/2014/main" id="{A5094B97-864E-647D-AAA1-658984DD9E79}"/>
                  </a:ext>
                </a:extLst>
              </p:cNvPr>
              <p:cNvSpPr/>
              <p:nvPr/>
            </p:nvSpPr>
            <p:spPr>
              <a:xfrm>
                <a:off x="3120175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7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5A0A9A4A-EC32-0000-7731-B4F555BBB77F}"/>
                  </a:ext>
                </a:extLst>
              </p:cNvPr>
              <p:cNvSpPr/>
              <p:nvPr/>
            </p:nvSpPr>
            <p:spPr>
              <a:xfrm>
                <a:off x="2758768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6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197C68FA-6D9B-1C0E-CE8A-EDAD4CAA989D}"/>
                  </a:ext>
                </a:extLst>
              </p:cNvPr>
              <p:cNvSpPr/>
              <p:nvPr/>
            </p:nvSpPr>
            <p:spPr>
              <a:xfrm>
                <a:off x="2397361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5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5" name="矩形 254">
                <a:extLst>
                  <a:ext uri="{FF2B5EF4-FFF2-40B4-BE49-F238E27FC236}">
                    <a16:creationId xmlns:a16="http://schemas.microsoft.com/office/drawing/2014/main" id="{0F15B5A3-D7AD-811B-EA67-2A24AC047A01}"/>
                  </a:ext>
                </a:extLst>
              </p:cNvPr>
              <p:cNvSpPr/>
              <p:nvPr/>
            </p:nvSpPr>
            <p:spPr>
              <a:xfrm>
                <a:off x="2035954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4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6" name="矩形 255">
                <a:extLst>
                  <a:ext uri="{FF2B5EF4-FFF2-40B4-BE49-F238E27FC236}">
                    <a16:creationId xmlns:a16="http://schemas.microsoft.com/office/drawing/2014/main" id="{1FD768C4-41FA-E786-EE90-87BFB54805CA}"/>
                  </a:ext>
                </a:extLst>
              </p:cNvPr>
              <p:cNvSpPr/>
              <p:nvPr/>
            </p:nvSpPr>
            <p:spPr>
              <a:xfrm>
                <a:off x="1674547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3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7" name="矩形 256">
                <a:extLst>
                  <a:ext uri="{FF2B5EF4-FFF2-40B4-BE49-F238E27FC236}">
                    <a16:creationId xmlns:a16="http://schemas.microsoft.com/office/drawing/2014/main" id="{FEEF68AD-BD2F-1315-21F3-1C1B9376767C}"/>
                  </a:ext>
                </a:extLst>
              </p:cNvPr>
              <p:cNvSpPr/>
              <p:nvPr/>
            </p:nvSpPr>
            <p:spPr>
              <a:xfrm>
                <a:off x="1313140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2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8" name="矩形 257">
                <a:extLst>
                  <a:ext uri="{FF2B5EF4-FFF2-40B4-BE49-F238E27FC236}">
                    <a16:creationId xmlns:a16="http://schemas.microsoft.com/office/drawing/2014/main" id="{469BCC72-0DEA-188D-C0B9-BBE1B0BA4439}"/>
                  </a:ext>
                </a:extLst>
              </p:cNvPr>
              <p:cNvSpPr/>
              <p:nvPr/>
            </p:nvSpPr>
            <p:spPr>
              <a:xfrm>
                <a:off x="951733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1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59" name="矩形 258">
                <a:extLst>
                  <a:ext uri="{FF2B5EF4-FFF2-40B4-BE49-F238E27FC236}">
                    <a16:creationId xmlns:a16="http://schemas.microsoft.com/office/drawing/2014/main" id="{13D6AAAC-89AC-8C90-FF59-C08DCB351ED6}"/>
                  </a:ext>
                </a:extLst>
              </p:cNvPr>
              <p:cNvSpPr/>
              <p:nvPr/>
            </p:nvSpPr>
            <p:spPr>
              <a:xfrm>
                <a:off x="590326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0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60" name="矩形 259">
                <a:extLst>
                  <a:ext uri="{FF2B5EF4-FFF2-40B4-BE49-F238E27FC236}">
                    <a16:creationId xmlns:a16="http://schemas.microsoft.com/office/drawing/2014/main" id="{DCE2B4F1-1A4F-E0EA-5D66-1FDB80B1FE1C}"/>
                  </a:ext>
                </a:extLst>
              </p:cNvPr>
              <p:cNvSpPr/>
              <p:nvPr/>
            </p:nvSpPr>
            <p:spPr>
              <a:xfrm>
                <a:off x="10709722" y="4223022"/>
                <a:ext cx="361407" cy="3614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rgbClr val="00B0F0"/>
                    </a:solidFill>
                    <a:latin typeface="Bradley Hand" pitchFamily="2" charset="0"/>
                  </a:rPr>
                  <a:t>26</a:t>
                </a:r>
                <a:endParaRPr kumimoji="1" lang="zh-CN" altLang="en-US" sz="10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61" name="矩形 260">
                <a:extLst>
                  <a:ext uri="{FF2B5EF4-FFF2-40B4-BE49-F238E27FC236}">
                    <a16:creationId xmlns:a16="http://schemas.microsoft.com/office/drawing/2014/main" id="{C22AB9D0-39D2-AAA0-3AF0-BC9259F7CF89}"/>
                  </a:ext>
                </a:extLst>
              </p:cNvPr>
              <p:cNvSpPr/>
              <p:nvPr/>
            </p:nvSpPr>
            <p:spPr>
              <a:xfrm>
                <a:off x="10348315" y="4223022"/>
                <a:ext cx="361407" cy="3614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rgbClr val="00B0F0"/>
                    </a:solidFill>
                    <a:latin typeface="Bradley Hand" pitchFamily="2" charset="0"/>
                  </a:rPr>
                  <a:t>25</a:t>
                </a:r>
                <a:endParaRPr kumimoji="1" lang="zh-CN" altLang="en-US" sz="1000" b="1" dirty="0">
                  <a:solidFill>
                    <a:srgbClr val="00B0F0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62" name="矩形 261">
                <a:extLst>
                  <a:ext uri="{FF2B5EF4-FFF2-40B4-BE49-F238E27FC236}">
                    <a16:creationId xmlns:a16="http://schemas.microsoft.com/office/drawing/2014/main" id="{B4C0D9FD-C103-F807-21C6-3F2FFF34FFAB}"/>
                  </a:ext>
                </a:extLst>
              </p:cNvPr>
              <p:cNvSpPr/>
              <p:nvPr/>
            </p:nvSpPr>
            <p:spPr>
              <a:xfrm>
                <a:off x="9986908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26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63" name="矩形 262">
                <a:extLst>
                  <a:ext uri="{FF2B5EF4-FFF2-40B4-BE49-F238E27FC236}">
                    <a16:creationId xmlns:a16="http://schemas.microsoft.com/office/drawing/2014/main" id="{673978F0-4B72-0701-70F4-39920E4ECF59}"/>
                  </a:ext>
                </a:extLst>
              </p:cNvPr>
              <p:cNvSpPr/>
              <p:nvPr/>
            </p:nvSpPr>
            <p:spPr>
              <a:xfrm>
                <a:off x="9625501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25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64" name="矩形 263">
                <a:extLst>
                  <a:ext uri="{FF2B5EF4-FFF2-40B4-BE49-F238E27FC236}">
                    <a16:creationId xmlns:a16="http://schemas.microsoft.com/office/drawing/2014/main" id="{BD7B7E6C-7AC6-6531-CAEF-CE7637B80EC5}"/>
                  </a:ext>
                </a:extLst>
              </p:cNvPr>
              <p:cNvSpPr/>
              <p:nvPr/>
            </p:nvSpPr>
            <p:spPr>
              <a:xfrm>
                <a:off x="9264094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24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65" name="矩形 264">
                <a:extLst>
                  <a:ext uri="{FF2B5EF4-FFF2-40B4-BE49-F238E27FC236}">
                    <a16:creationId xmlns:a16="http://schemas.microsoft.com/office/drawing/2014/main" id="{924273F5-EF06-15E0-BA94-6F3D7963E67F}"/>
                  </a:ext>
                </a:extLst>
              </p:cNvPr>
              <p:cNvSpPr/>
              <p:nvPr/>
            </p:nvSpPr>
            <p:spPr>
              <a:xfrm>
                <a:off x="8902687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23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95CE6390-9CD5-7749-56AE-7DB41BE2ED3A}"/>
                  </a:ext>
                </a:extLst>
              </p:cNvPr>
              <p:cNvSpPr/>
              <p:nvPr/>
            </p:nvSpPr>
            <p:spPr>
              <a:xfrm>
                <a:off x="8541280" y="4223022"/>
                <a:ext cx="361407" cy="361407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tx1"/>
                    </a:solidFill>
                    <a:latin typeface="Bradley Hand" pitchFamily="2" charset="0"/>
                  </a:rPr>
                  <a:t>22</a:t>
                </a:r>
                <a:endParaRPr kumimoji="1" lang="zh-CN" altLang="en-US" sz="1000" b="1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7" name="文本框 266">
                    <a:extLst>
                      <a:ext uri="{FF2B5EF4-FFF2-40B4-BE49-F238E27FC236}">
                        <a16:creationId xmlns:a16="http://schemas.microsoft.com/office/drawing/2014/main" id="{1AF6D817-077E-F0EC-3951-7B90CC62E372}"/>
                      </a:ext>
                    </a:extLst>
                  </p:cNvPr>
                  <p:cNvSpPr txBox="1"/>
                  <p:nvPr/>
                </p:nvSpPr>
                <p:spPr>
                  <a:xfrm>
                    <a:off x="10252681" y="3975958"/>
                    <a:ext cx="5709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^</m:t>
                          </m:r>
                        </m:oMath>
                      </m:oMathPara>
                    </a14:m>
                    <a:endParaRPr kumimoji="1" lang="zh-CN" alt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7" name="文本框 266">
                    <a:extLst>
                      <a:ext uri="{FF2B5EF4-FFF2-40B4-BE49-F238E27FC236}">
                        <a16:creationId xmlns:a16="http://schemas.microsoft.com/office/drawing/2014/main" id="{1AF6D817-077E-F0EC-3951-7B90CC62E3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52681" y="3975958"/>
                    <a:ext cx="57096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6" name="矩形 315">
                <a:extLst>
                  <a:ext uri="{FF2B5EF4-FFF2-40B4-BE49-F238E27FC236}">
                    <a16:creationId xmlns:a16="http://schemas.microsoft.com/office/drawing/2014/main" id="{0201C5C7-4E48-2EA6-2E7F-567418C4BFF2}"/>
                  </a:ext>
                </a:extLst>
              </p:cNvPr>
              <p:cNvSpPr/>
              <p:nvPr/>
            </p:nvSpPr>
            <p:spPr>
              <a:xfrm>
                <a:off x="10695566" y="3654470"/>
                <a:ext cx="361407" cy="3614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28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317" name="矩形 316">
                <a:extLst>
                  <a:ext uri="{FF2B5EF4-FFF2-40B4-BE49-F238E27FC236}">
                    <a16:creationId xmlns:a16="http://schemas.microsoft.com/office/drawing/2014/main" id="{4D3D6345-257B-5737-79EF-435AB132A104}"/>
                  </a:ext>
                </a:extLst>
              </p:cNvPr>
              <p:cNvSpPr/>
              <p:nvPr/>
            </p:nvSpPr>
            <p:spPr>
              <a:xfrm>
                <a:off x="10334977" y="3654470"/>
                <a:ext cx="361407" cy="3614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dirty="0">
                    <a:solidFill>
                      <a:schemeClr val="tx1"/>
                    </a:solidFill>
                    <a:latin typeface="Bradley Hand" pitchFamily="2" charset="0"/>
                  </a:rPr>
                  <a:t>27</a:t>
                </a:r>
                <a:endParaRPr kumimoji="1" lang="zh-CN" altLang="en-US" sz="1000" dirty="0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文本框 317">
                    <a:extLst>
                      <a:ext uri="{FF2B5EF4-FFF2-40B4-BE49-F238E27FC236}">
                        <a16:creationId xmlns:a16="http://schemas.microsoft.com/office/drawing/2014/main" id="{64C661F6-8627-5721-88AD-CA93A6C429CE}"/>
                      </a:ext>
                    </a:extLst>
                  </p:cNvPr>
                  <p:cNvSpPr txBox="1"/>
                  <p:nvPr/>
                </p:nvSpPr>
                <p:spPr>
                  <a:xfrm>
                    <a:off x="10602846" y="3975958"/>
                    <a:ext cx="57096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^</m:t>
                          </m:r>
                        </m:oMath>
                      </m:oMathPara>
                    </a14:m>
                    <a:endParaRPr kumimoji="1" lang="zh-CN" altLang="en-US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8" name="文本框 317">
                    <a:extLst>
                      <a:ext uri="{FF2B5EF4-FFF2-40B4-BE49-F238E27FC236}">
                        <a16:creationId xmlns:a16="http://schemas.microsoft.com/office/drawing/2014/main" id="{64C661F6-8627-5721-88AD-CA93A6C429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02846" y="3975958"/>
                    <a:ext cx="57096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20" name="文本框 319">
              <a:extLst>
                <a:ext uri="{FF2B5EF4-FFF2-40B4-BE49-F238E27FC236}">
                  <a16:creationId xmlns:a16="http://schemas.microsoft.com/office/drawing/2014/main" id="{6545025B-06DD-51CA-825C-A960F8F2465E}"/>
                </a:ext>
              </a:extLst>
            </p:cNvPr>
            <p:cNvSpPr txBox="1"/>
            <p:nvPr/>
          </p:nvSpPr>
          <p:spPr>
            <a:xfrm>
              <a:off x="-7821" y="3838406"/>
              <a:ext cx="9326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400" b="1" dirty="0">
                  <a:solidFill>
                    <a:srgbClr val="C00000"/>
                  </a:solidFill>
                  <a:latin typeface="Bradley Hand" pitchFamily="2" charset="0"/>
                </a:rPr>
                <a:t>Index’</a:t>
              </a:r>
              <a:endParaRPr kumimoji="1" lang="zh-CN" altLang="en-US" sz="1400" b="1" dirty="0">
                <a:solidFill>
                  <a:srgbClr val="C00000"/>
                </a:solidFill>
                <a:latin typeface="Bradley Hand" pitchFamily="2" charset="0"/>
              </a:endParaRPr>
            </a:p>
          </p:txBody>
        </p:sp>
        <p:sp>
          <p:nvSpPr>
            <p:cNvPr id="322" name="文本框 321">
              <a:extLst>
                <a:ext uri="{FF2B5EF4-FFF2-40B4-BE49-F238E27FC236}">
                  <a16:creationId xmlns:a16="http://schemas.microsoft.com/office/drawing/2014/main" id="{DDB681B7-CE7D-FD95-8554-FFBBBF0B9A69}"/>
                </a:ext>
              </a:extLst>
            </p:cNvPr>
            <p:cNvSpPr txBox="1"/>
            <p:nvPr/>
          </p:nvSpPr>
          <p:spPr>
            <a:xfrm>
              <a:off x="10071335" y="3530823"/>
              <a:ext cx="5267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b="1" dirty="0">
                  <a:solidFill>
                    <a:srgbClr val="FF0000"/>
                  </a:solidFill>
                  <a:latin typeface="Bradley Hand" pitchFamily="2" charset="0"/>
                </a:rPr>
                <a:t>3.</a:t>
              </a:r>
              <a:r>
                <a:rPr kumimoji="1" lang="zh-CN" altLang="en-US" b="1" dirty="0">
                  <a:solidFill>
                    <a:srgbClr val="FF0000"/>
                  </a:solidFill>
                  <a:latin typeface="Bradley Hand" pitchFamily="2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3140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EA110B5-EF16-30C6-7461-B336D83267D9}"/>
              </a:ext>
            </a:extLst>
          </p:cNvPr>
          <p:cNvSpPr/>
          <p:nvPr/>
        </p:nvSpPr>
        <p:spPr>
          <a:xfrm>
            <a:off x="1421675" y="1194948"/>
            <a:ext cx="7397496" cy="41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2380CC1-BEB4-E313-90F5-2F2F5D0AB8C7}"/>
              </a:ext>
            </a:extLst>
          </p:cNvPr>
          <p:cNvSpPr/>
          <p:nvPr/>
        </p:nvSpPr>
        <p:spPr>
          <a:xfrm>
            <a:off x="7309260" y="1194948"/>
            <a:ext cx="1502418" cy="41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base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B2A1988-182C-6F32-0A9F-6DB032CB0978}"/>
              </a:ext>
            </a:extLst>
          </p:cNvPr>
          <p:cNvSpPr/>
          <p:nvPr/>
        </p:nvSpPr>
        <p:spPr>
          <a:xfrm>
            <a:off x="6515972" y="1194948"/>
            <a:ext cx="793287" cy="411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bits1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220BCF1-383F-0896-F644-E7641EADEA12}"/>
              </a:ext>
            </a:extLst>
          </p:cNvPr>
          <p:cNvSpPr/>
          <p:nvPr/>
        </p:nvSpPr>
        <p:spPr>
          <a:xfrm>
            <a:off x="5201902" y="1194948"/>
            <a:ext cx="1314070" cy="41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shifts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2C3990F-5354-7FC9-6C62-D2E784C4B2BE}"/>
              </a:ext>
            </a:extLst>
          </p:cNvPr>
          <p:cNvSpPr/>
          <p:nvPr/>
        </p:nvSpPr>
        <p:spPr>
          <a:xfrm>
            <a:off x="4408615" y="1194948"/>
            <a:ext cx="793287" cy="411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bits2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1595D2-66E6-7E8A-19C7-228A5C377B78}"/>
              </a:ext>
            </a:extLst>
          </p:cNvPr>
          <p:cNvSpPr txBox="1"/>
          <p:nvPr/>
        </p:nvSpPr>
        <p:spPr>
          <a:xfrm>
            <a:off x="1332357" y="908187"/>
            <a:ext cx="352740" cy="369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>
                    <a:lumMod val="50000"/>
                  </a:schemeClr>
                </a:solidFill>
                <a:latin typeface="Bradley Hand" pitchFamily="2" charset="0"/>
              </a:rPr>
              <a:t>0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Bradley Hand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2AFDCD5-02AC-26F2-7192-160078298027}"/>
              </a:ext>
            </a:extLst>
          </p:cNvPr>
          <p:cNvSpPr txBox="1"/>
          <p:nvPr/>
        </p:nvSpPr>
        <p:spPr>
          <a:xfrm>
            <a:off x="8511420" y="908217"/>
            <a:ext cx="60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>
                    <a:lumMod val="50000"/>
                  </a:schemeClr>
                </a:solidFill>
                <a:latin typeface="Bradley Hand" pitchFamily="2" charset="0"/>
              </a:rPr>
              <a:t>31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Bradley Hand" pitchFamily="2" charset="0"/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1E191D3-16EA-D2E6-8FBF-7E1F5ED153A3}"/>
              </a:ext>
            </a:extLst>
          </p:cNvPr>
          <p:cNvGrpSpPr/>
          <p:nvPr/>
        </p:nvGrpSpPr>
        <p:grpSpPr>
          <a:xfrm>
            <a:off x="5840117" y="2273708"/>
            <a:ext cx="2273216" cy="755666"/>
            <a:chOff x="5840117" y="2273708"/>
            <a:chExt cx="2273216" cy="755666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0B25AC9-F4F2-6C10-8FCD-FF5AD339F6D6}"/>
                </a:ext>
              </a:extLst>
            </p:cNvPr>
            <p:cNvSpPr txBox="1"/>
            <p:nvPr/>
          </p:nvSpPr>
          <p:spPr>
            <a:xfrm rot="16200000">
              <a:off x="6725417" y="2340351"/>
              <a:ext cx="5026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Bradley Hand" pitchFamily="2" charset="0"/>
                </a:rPr>
                <a:t>=</a:t>
              </a:r>
              <a:endParaRPr kumimoji="1" lang="zh-CN" altLang="en-US" dirty="0">
                <a:latin typeface="Bradley Hand" pitchFamily="2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9F2F482-4C87-AAA1-91B4-3BA6981C2936}"/>
                </a:ext>
              </a:extLst>
            </p:cNvPr>
            <p:cNvSpPr/>
            <p:nvPr/>
          </p:nvSpPr>
          <p:spPr>
            <a:xfrm>
              <a:off x="5840117" y="2617894"/>
              <a:ext cx="793287" cy="4114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Bradley Hand" pitchFamily="2" charset="0"/>
                </a:rPr>
                <a:t>bits1</a:t>
              </a:r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4625A07-4B2F-A531-778A-5CA8E72AD077}"/>
                </a:ext>
              </a:extLst>
            </p:cNvPr>
            <p:cNvSpPr/>
            <p:nvPr/>
          </p:nvSpPr>
          <p:spPr>
            <a:xfrm>
              <a:off x="7320046" y="2617894"/>
              <a:ext cx="793287" cy="41148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tx1"/>
                  </a:solidFill>
                  <a:latin typeface="Bradley Hand" pitchFamily="2" charset="0"/>
                </a:rPr>
                <a:t>bits2</a:t>
              </a:r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845315EE-4AA4-C407-A5ED-E8BB596FED6B}"/>
                </a:ext>
              </a:extLst>
            </p:cNvPr>
            <p:cNvSpPr txBox="1"/>
            <p:nvPr/>
          </p:nvSpPr>
          <p:spPr>
            <a:xfrm>
              <a:off x="6671413" y="2638968"/>
              <a:ext cx="7838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Bradley Hand" pitchFamily="2" charset="0"/>
                </a:rPr>
                <a:t>XOR</a:t>
              </a:r>
              <a:endParaRPr kumimoji="1" lang="zh-CN" altLang="en-US" dirty="0">
                <a:latin typeface="Bradley Hand" pitchFamily="2" charset="0"/>
              </a:endParaRPr>
            </a:p>
          </p:txBody>
        </p:sp>
      </p:grp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DE5CEB78-7B0A-DF4A-5CD0-4692F8377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472512"/>
              </p:ext>
            </p:extLst>
          </p:nvPr>
        </p:nvGraphicFramePr>
        <p:xfrm>
          <a:off x="3248297" y="3264131"/>
          <a:ext cx="5419501" cy="2103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42793">
                  <a:extLst>
                    <a:ext uri="{9D8B030D-6E8A-4147-A177-3AD203B41FA5}">
                      <a16:colId xmlns:a16="http://schemas.microsoft.com/office/drawing/2014/main" val="3639955016"/>
                    </a:ext>
                  </a:extLst>
                </a:gridCol>
                <a:gridCol w="925008">
                  <a:extLst>
                    <a:ext uri="{9D8B030D-6E8A-4147-A177-3AD203B41FA5}">
                      <a16:colId xmlns:a16="http://schemas.microsoft.com/office/drawing/2014/main" val="2515244455"/>
                    </a:ext>
                  </a:extLst>
                </a:gridCol>
                <a:gridCol w="1083900">
                  <a:extLst>
                    <a:ext uri="{9D8B030D-6E8A-4147-A177-3AD203B41FA5}">
                      <a16:colId xmlns:a16="http://schemas.microsoft.com/office/drawing/2014/main" val="1374603351"/>
                    </a:ext>
                  </a:extLst>
                </a:gridCol>
                <a:gridCol w="1083900">
                  <a:extLst>
                    <a:ext uri="{9D8B030D-6E8A-4147-A177-3AD203B41FA5}">
                      <a16:colId xmlns:a16="http://schemas.microsoft.com/office/drawing/2014/main" val="1578221810"/>
                    </a:ext>
                  </a:extLst>
                </a:gridCol>
                <a:gridCol w="1083900">
                  <a:extLst>
                    <a:ext uri="{9D8B030D-6E8A-4147-A177-3AD203B41FA5}">
                      <a16:colId xmlns:a16="http://schemas.microsoft.com/office/drawing/2014/main" val="3461034114"/>
                    </a:ext>
                  </a:extLst>
                </a:gridCol>
              </a:tblGrid>
              <a:tr h="555560">
                <a:tc>
                  <a:txBody>
                    <a:bodyPr/>
                    <a:lstStyle/>
                    <a:p>
                      <a:pPr algn="l"/>
                      <a:r>
                        <a:rPr lang="zh-CN" altLang="en-US" dirty="0">
                          <a:latin typeface="Bradley Hand" pitchFamily="2" charset="0"/>
                        </a:rPr>
                        <a:t>        </a:t>
                      </a:r>
                      <a:r>
                        <a:rPr lang="en-US" altLang="zh-CN" dirty="0">
                          <a:latin typeface="Bradley Hand" pitchFamily="2" charset="0"/>
                        </a:rPr>
                        <a:t>bits2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  </a:t>
                      </a:r>
                      <a:r>
                        <a:rPr lang="en-US" altLang="zh-CN" dirty="0">
                          <a:latin typeface="Bradley Hand" pitchFamily="2" charset="0"/>
                        </a:rPr>
                        <a:t>bits1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     </a:t>
                      </a:r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  <a:latin typeface="Bradley Hand" pitchFamily="2" charset="0"/>
                        </a:rPr>
                        <a:t>00</a:t>
                      </a:r>
                      <a:endParaRPr lang="zh-CN" altLang="en-US" dirty="0">
                        <a:solidFill>
                          <a:srgbClr val="00B0F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  <a:latin typeface="Bradley Hand" pitchFamily="2" charset="0"/>
                        </a:rPr>
                        <a:t>01</a:t>
                      </a:r>
                      <a:endParaRPr lang="zh-CN" altLang="en-US" dirty="0">
                        <a:solidFill>
                          <a:srgbClr val="00B0F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  <a:latin typeface="Bradley Hand" pitchFamily="2" charset="0"/>
                        </a:rPr>
                        <a:t>10</a:t>
                      </a:r>
                      <a:endParaRPr lang="zh-CN" altLang="en-US" dirty="0">
                        <a:solidFill>
                          <a:srgbClr val="00B0F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F0"/>
                          </a:solidFill>
                          <a:latin typeface="Bradley Hand" pitchFamily="2" charset="0"/>
                        </a:rPr>
                        <a:t>11</a:t>
                      </a:r>
                      <a:endParaRPr lang="zh-CN" altLang="en-US" dirty="0">
                        <a:solidFill>
                          <a:srgbClr val="00B0F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5351665"/>
                  </a:ext>
                </a:extLst>
              </a:tr>
              <a:tr h="317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F0"/>
                          </a:solidFill>
                          <a:latin typeface="Bradley Hand" pitchFamily="2" charset="0"/>
                        </a:rPr>
                        <a:t>00</a:t>
                      </a:r>
                      <a:endParaRPr lang="zh-CN" altLang="en-US" b="1" dirty="0">
                        <a:solidFill>
                          <a:srgbClr val="00B0F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00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(=)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01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(+8)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01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(+8)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11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(+24)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0250973"/>
                  </a:ext>
                </a:extLst>
              </a:tr>
              <a:tr h="317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F0"/>
                          </a:solidFill>
                          <a:latin typeface="Bradley Hand" pitchFamily="2" charset="0"/>
                        </a:rPr>
                        <a:t>01</a:t>
                      </a:r>
                      <a:endParaRPr lang="zh-CN" altLang="en-US" b="1" dirty="0">
                        <a:solidFill>
                          <a:srgbClr val="00B0F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01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(=)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00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(-8)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11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(+16)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10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(+8)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5649442"/>
                  </a:ext>
                </a:extLst>
              </a:tr>
              <a:tr h="317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F0"/>
                          </a:solidFill>
                          <a:latin typeface="Bradley Hand" pitchFamily="2" charset="0"/>
                        </a:rPr>
                        <a:t>10</a:t>
                      </a:r>
                      <a:endParaRPr lang="zh-CN" altLang="en-US" b="1" dirty="0">
                        <a:solidFill>
                          <a:srgbClr val="00B0F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10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(=)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11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(+8)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00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(-16)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01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(-8)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172547"/>
                  </a:ext>
                </a:extLst>
              </a:tr>
              <a:tr h="31746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rgbClr val="00B0F0"/>
                          </a:solidFill>
                          <a:latin typeface="Bradley Hand" pitchFamily="2" charset="0"/>
                        </a:rPr>
                        <a:t>11</a:t>
                      </a:r>
                      <a:endParaRPr lang="zh-CN" altLang="en-US" b="1" dirty="0">
                        <a:solidFill>
                          <a:srgbClr val="00B0F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11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(=)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10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(-8)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01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(-16)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Bradley Hand" pitchFamily="2" charset="0"/>
                        </a:rPr>
                        <a:t>00</a:t>
                      </a:r>
                      <a:r>
                        <a:rPr lang="zh-CN" altLang="en-US" dirty="0">
                          <a:latin typeface="Bradley Hand" pitchFamily="2" charset="0"/>
                        </a:rPr>
                        <a:t> 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Bradley Hand" pitchFamily="2" charset="0"/>
                        </a:rPr>
                        <a:t>(-24)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Bradley Hand" pitchFamily="2" charset="0"/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873179"/>
                  </a:ext>
                </a:extLst>
              </a:tr>
            </a:tbl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D3EDADA1-E992-80B9-2BD6-B65C39BFCBAF}"/>
              </a:ext>
            </a:extLst>
          </p:cNvPr>
          <p:cNvSpPr/>
          <p:nvPr/>
        </p:nvSpPr>
        <p:spPr>
          <a:xfrm>
            <a:off x="1426284" y="2030440"/>
            <a:ext cx="7397496" cy="41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C1D00CE-EFA4-A8F1-9BD0-BFAA25D91191}"/>
              </a:ext>
            </a:extLst>
          </p:cNvPr>
          <p:cNvSpPr/>
          <p:nvPr/>
        </p:nvSpPr>
        <p:spPr>
          <a:xfrm>
            <a:off x="7313869" y="2030440"/>
            <a:ext cx="1502418" cy="41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base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24B8FD4-DA7D-8819-F146-8311E06C312D}"/>
              </a:ext>
            </a:extLst>
          </p:cNvPr>
          <p:cNvSpPr/>
          <p:nvPr/>
        </p:nvSpPr>
        <p:spPr>
          <a:xfrm>
            <a:off x="6520581" y="2030440"/>
            <a:ext cx="793287" cy="4114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Bradley Hand" pitchFamily="2" charset="0"/>
              </a:rPr>
              <a:t>Bits</a:t>
            </a:r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6325A98-1C49-8C01-D148-B3381A4014C6}"/>
              </a:ext>
            </a:extLst>
          </p:cNvPr>
          <p:cNvSpPr txBox="1"/>
          <p:nvPr/>
        </p:nvSpPr>
        <p:spPr>
          <a:xfrm>
            <a:off x="1336966" y="1743679"/>
            <a:ext cx="352740" cy="3693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>
                    <a:lumMod val="50000"/>
                  </a:schemeClr>
                </a:solidFill>
                <a:latin typeface="Bradley Hand" pitchFamily="2" charset="0"/>
              </a:rPr>
              <a:t>0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Bradley Hand" pitchFamily="2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634C8B1-09E0-CDE6-2202-EDE751021553}"/>
              </a:ext>
            </a:extLst>
          </p:cNvPr>
          <p:cNvSpPr txBox="1"/>
          <p:nvPr/>
        </p:nvSpPr>
        <p:spPr>
          <a:xfrm>
            <a:off x="8511420" y="1743679"/>
            <a:ext cx="600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>
                <a:solidFill>
                  <a:schemeClr val="bg1">
                    <a:lumMod val="50000"/>
                  </a:schemeClr>
                </a:solidFill>
                <a:latin typeface="Bradley Hand" pitchFamily="2" charset="0"/>
              </a:rPr>
              <a:t>31</a:t>
            </a:r>
            <a:endParaRPr kumimoji="1" lang="zh-CN" altLang="en-US" b="1" dirty="0">
              <a:solidFill>
                <a:schemeClr val="bg1">
                  <a:lumMod val="50000"/>
                </a:schemeClr>
              </a:solidFill>
              <a:latin typeface="Bradley Hand" pitchFamily="2" charset="0"/>
            </a:endParaRPr>
          </a:p>
        </p:txBody>
      </p: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122C2AC-C6FD-09F7-24ED-1E93C406945C}"/>
              </a:ext>
            </a:extLst>
          </p:cNvPr>
          <p:cNvGrpSpPr/>
          <p:nvPr/>
        </p:nvGrpSpPr>
        <p:grpSpPr>
          <a:xfrm>
            <a:off x="3495830" y="5602008"/>
            <a:ext cx="3412144" cy="393730"/>
            <a:chOff x="3556285" y="5743216"/>
            <a:chExt cx="3412144" cy="39373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7C2EC394-F41E-614A-40B7-D521B8E05866}"/>
                    </a:ext>
                  </a:extLst>
                </p:cNvPr>
                <p:cNvSpPr txBox="1"/>
                <p:nvPr/>
              </p:nvSpPr>
              <p:spPr>
                <a:xfrm>
                  <a:off x="6615688" y="5764536"/>
                  <a:ext cx="352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7C2EC394-F41E-614A-40B7-D521B8E058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5688" y="5764536"/>
                  <a:ext cx="352741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83CB0EB1-E9DC-732C-5CD1-4493C1C66A1C}"/>
                    </a:ext>
                  </a:extLst>
                </p:cNvPr>
                <p:cNvSpPr txBox="1"/>
                <p:nvPr/>
              </p:nvSpPr>
              <p:spPr>
                <a:xfrm>
                  <a:off x="6275757" y="5764536"/>
                  <a:ext cx="352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83CB0EB1-E9DC-732C-5CD1-4493C1C66A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5757" y="5764536"/>
                  <a:ext cx="352741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F6F8FE44-AD13-4368-FE88-888479940E8F}"/>
                    </a:ext>
                  </a:extLst>
                </p:cNvPr>
                <p:cNvSpPr txBox="1"/>
                <p:nvPr/>
              </p:nvSpPr>
              <p:spPr>
                <a:xfrm>
                  <a:off x="5935823" y="5764536"/>
                  <a:ext cx="352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5" name="文本框 34">
                  <a:extLst>
                    <a:ext uri="{FF2B5EF4-FFF2-40B4-BE49-F238E27FC236}">
                      <a16:creationId xmlns:a16="http://schemas.microsoft.com/office/drawing/2014/main" id="{F6F8FE44-AD13-4368-FE88-888479940E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5823" y="5764536"/>
                  <a:ext cx="352741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1CEE343-DB1F-880B-F317-3F1293A79CE2}"/>
                    </a:ext>
                  </a:extLst>
                </p:cNvPr>
                <p:cNvSpPr txBox="1"/>
                <p:nvPr/>
              </p:nvSpPr>
              <p:spPr>
                <a:xfrm>
                  <a:off x="5595889" y="5764536"/>
                  <a:ext cx="352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1CEE343-DB1F-880B-F317-3F1293A79C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5889" y="5764536"/>
                  <a:ext cx="352741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4738EA67-E7D2-0162-3C12-F72622DDCFDD}"/>
                    </a:ext>
                  </a:extLst>
                </p:cNvPr>
                <p:cNvSpPr txBox="1"/>
                <p:nvPr/>
              </p:nvSpPr>
              <p:spPr>
                <a:xfrm>
                  <a:off x="5255955" y="5762997"/>
                  <a:ext cx="352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4738EA67-E7D2-0162-3C12-F72622DDCF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5955" y="5762997"/>
                  <a:ext cx="352741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A6F526FD-3A5E-C74F-B9A6-ABCE161EB1B3}"/>
                    </a:ext>
                  </a:extLst>
                </p:cNvPr>
                <p:cNvSpPr txBox="1"/>
                <p:nvPr/>
              </p:nvSpPr>
              <p:spPr>
                <a:xfrm>
                  <a:off x="4916021" y="5764536"/>
                  <a:ext cx="352741" cy="3724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A6F526FD-3A5E-C74F-B9A6-ABCE161EB1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6021" y="5764536"/>
                  <a:ext cx="352741" cy="372410"/>
                </a:xfrm>
                <a:prstGeom prst="rect">
                  <a:avLst/>
                </a:prstGeom>
                <a:blipFill>
                  <a:blip r:embed="rId8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33E15BF8-BDD8-F7B1-0F66-BCD3B65F260B}"/>
                    </a:ext>
                  </a:extLst>
                </p:cNvPr>
                <p:cNvSpPr txBox="1"/>
                <p:nvPr/>
              </p:nvSpPr>
              <p:spPr>
                <a:xfrm>
                  <a:off x="4576087" y="5764536"/>
                  <a:ext cx="352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33E15BF8-BDD8-F7B1-0F66-BCD3B65F26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6087" y="5764536"/>
                  <a:ext cx="352741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34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86A2EDB-DADB-4A95-8827-298F0C48B17B}"/>
                    </a:ext>
                  </a:extLst>
                </p:cNvPr>
                <p:cNvSpPr txBox="1"/>
                <p:nvPr/>
              </p:nvSpPr>
              <p:spPr>
                <a:xfrm>
                  <a:off x="4236153" y="5764536"/>
                  <a:ext cx="352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D86A2EDB-DADB-4A95-8827-298F0C48B1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6153" y="5764536"/>
                  <a:ext cx="352741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20832BB4-E846-2162-D710-3714A13514B6}"/>
                </a:ext>
              </a:extLst>
            </p:cNvPr>
            <p:cNvSpPr/>
            <p:nvPr/>
          </p:nvSpPr>
          <p:spPr>
            <a:xfrm>
              <a:off x="5307696" y="5743216"/>
              <a:ext cx="676664" cy="3724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FACC6031-9577-1750-4E9E-14E88DBBA97D}"/>
                    </a:ext>
                  </a:extLst>
                </p:cNvPr>
                <p:cNvSpPr txBox="1"/>
                <p:nvPr/>
              </p:nvSpPr>
              <p:spPr>
                <a:xfrm>
                  <a:off x="3896219" y="5764536"/>
                  <a:ext cx="352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FACC6031-9577-1750-4E9E-14E88DBBA9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6219" y="5764536"/>
                  <a:ext cx="352741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68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2A86F87E-85AC-77A1-7EF8-0B48CE50A414}"/>
                    </a:ext>
                  </a:extLst>
                </p:cNvPr>
                <p:cNvSpPr txBox="1"/>
                <p:nvPr/>
              </p:nvSpPr>
              <p:spPr>
                <a:xfrm>
                  <a:off x="3556285" y="5764536"/>
                  <a:ext cx="352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2A86F87E-85AC-77A1-7EF8-0B48CE50A4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6285" y="5764536"/>
                  <a:ext cx="352741" cy="369332"/>
                </a:xfrm>
                <a:prstGeom prst="rect">
                  <a:avLst/>
                </a:prstGeom>
                <a:blipFill>
                  <a:blip r:embed="rId12"/>
                  <a:stretch>
                    <a:fillRect r="-7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C1507F5-6D89-1C8E-BCB6-A00114C8AA3D}"/>
                </a:ext>
              </a:extLst>
            </p:cNvPr>
            <p:cNvSpPr/>
            <p:nvPr/>
          </p:nvSpPr>
          <p:spPr>
            <a:xfrm>
              <a:off x="3585522" y="5743216"/>
              <a:ext cx="676664" cy="37241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3538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208D76-E553-6CA5-6831-FB7266A95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D9047FD3-2A3E-C44F-80DF-079993E40B5C}"/>
              </a:ext>
            </a:extLst>
          </p:cNvPr>
          <p:cNvSpPr/>
          <p:nvPr/>
        </p:nvSpPr>
        <p:spPr>
          <a:xfrm>
            <a:off x="4136122" y="4148153"/>
            <a:ext cx="329453" cy="23786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E13D43F-A501-19D3-6DF7-4FBC4C2088D2}"/>
              </a:ext>
            </a:extLst>
          </p:cNvPr>
          <p:cNvSpPr/>
          <p:nvPr/>
        </p:nvSpPr>
        <p:spPr>
          <a:xfrm>
            <a:off x="3887345" y="4148153"/>
            <a:ext cx="248775" cy="237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9E4AB8E-BA9A-EF49-944C-D4B5424C9656}"/>
              </a:ext>
            </a:extLst>
          </p:cNvPr>
          <p:cNvSpPr/>
          <p:nvPr/>
        </p:nvSpPr>
        <p:spPr>
          <a:xfrm>
            <a:off x="3563691" y="4150613"/>
            <a:ext cx="205938" cy="23786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B2D6CC1-418D-7A95-4D80-28B8F886D900}"/>
              </a:ext>
            </a:extLst>
          </p:cNvPr>
          <p:cNvSpPr/>
          <p:nvPr/>
        </p:nvSpPr>
        <p:spPr>
          <a:xfrm>
            <a:off x="1147225" y="4156862"/>
            <a:ext cx="2420698" cy="24243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3A6358B4-3FC2-8D21-A417-9C43DA6E259E}"/>
              </a:ext>
            </a:extLst>
          </p:cNvPr>
          <p:cNvGrpSpPr/>
          <p:nvPr/>
        </p:nvGrpSpPr>
        <p:grpSpPr>
          <a:xfrm>
            <a:off x="3252378" y="2829663"/>
            <a:ext cx="731980" cy="365760"/>
            <a:chOff x="3252378" y="2829663"/>
            <a:chExt cx="731980" cy="3657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5BA57B02-098D-03E9-A5B6-B0DF4C6DD2DE}"/>
                    </a:ext>
                  </a:extLst>
                </p:cNvPr>
                <p:cNvSpPr/>
                <p:nvPr/>
              </p:nvSpPr>
              <p:spPr>
                <a:xfrm>
                  <a:off x="3252378" y="2829663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矩形 60">
                  <a:extLst>
                    <a:ext uri="{FF2B5EF4-FFF2-40B4-BE49-F238E27FC236}">
                      <a16:creationId xmlns:a16="http://schemas.microsoft.com/office/drawing/2014/main" id="{5BA57B02-098D-03E9-A5B6-B0DF4C6DD2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2378" y="2829663"/>
                  <a:ext cx="148045" cy="365760"/>
                </a:xfrm>
                <a:prstGeom prst="rect">
                  <a:avLst/>
                </a:prstGeom>
                <a:blipFill>
                  <a:blip r:embed="rId3"/>
                  <a:stretch>
                    <a:fillRect l="-66667" r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CEB6A4E8-C72F-9784-D6C4-851EDF77F0CF}"/>
                    </a:ext>
                  </a:extLst>
                </p:cNvPr>
                <p:cNvSpPr/>
                <p:nvPr/>
              </p:nvSpPr>
              <p:spPr>
                <a:xfrm>
                  <a:off x="3398362" y="2829663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矩形 61">
                  <a:extLst>
                    <a:ext uri="{FF2B5EF4-FFF2-40B4-BE49-F238E27FC236}">
                      <a16:creationId xmlns:a16="http://schemas.microsoft.com/office/drawing/2014/main" id="{CEB6A4E8-C72F-9784-D6C4-851EDF77F0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8362" y="2829663"/>
                  <a:ext cx="148045" cy="365760"/>
                </a:xfrm>
                <a:prstGeom prst="rect">
                  <a:avLst/>
                </a:prstGeom>
                <a:blipFill>
                  <a:blip r:embed="rId4"/>
                  <a:stretch>
                    <a:fillRect l="-61538" r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B01063AC-B52C-85F2-3DA7-FFCEF12212C9}"/>
                    </a:ext>
                  </a:extLst>
                </p:cNvPr>
                <p:cNvSpPr/>
                <p:nvPr/>
              </p:nvSpPr>
              <p:spPr>
                <a:xfrm>
                  <a:off x="3544346" y="2829663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3" name="矩形 62">
                  <a:extLst>
                    <a:ext uri="{FF2B5EF4-FFF2-40B4-BE49-F238E27FC236}">
                      <a16:creationId xmlns:a16="http://schemas.microsoft.com/office/drawing/2014/main" id="{B01063AC-B52C-85F2-3DA7-FFCEF12212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4346" y="2829663"/>
                  <a:ext cx="148045" cy="365760"/>
                </a:xfrm>
                <a:prstGeom prst="rect">
                  <a:avLst/>
                </a:prstGeom>
                <a:blipFill>
                  <a:blip r:embed="rId5"/>
                  <a:stretch>
                    <a:fillRect l="-53846" r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68D0F7BC-CD33-D718-F098-D3D460A5C7FE}"/>
                    </a:ext>
                  </a:extLst>
                </p:cNvPr>
                <p:cNvSpPr/>
                <p:nvPr/>
              </p:nvSpPr>
              <p:spPr>
                <a:xfrm>
                  <a:off x="3690330" y="2829663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4" name="矩形 63">
                  <a:extLst>
                    <a:ext uri="{FF2B5EF4-FFF2-40B4-BE49-F238E27FC236}">
                      <a16:creationId xmlns:a16="http://schemas.microsoft.com/office/drawing/2014/main" id="{68D0F7BC-CD33-D718-F098-D3D460A5C7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0330" y="2829663"/>
                  <a:ext cx="148045" cy="365760"/>
                </a:xfrm>
                <a:prstGeom prst="rect">
                  <a:avLst/>
                </a:prstGeom>
                <a:blipFill>
                  <a:blip r:embed="rId6"/>
                  <a:stretch>
                    <a:fillRect l="-61538" r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2A3A3D70-5401-BFE0-8D55-D602C315A3A9}"/>
                    </a:ext>
                  </a:extLst>
                </p:cNvPr>
                <p:cNvSpPr/>
                <p:nvPr/>
              </p:nvSpPr>
              <p:spPr>
                <a:xfrm>
                  <a:off x="3836313" y="2829663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2A3A3D70-5401-BFE0-8D55-D602C315A3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6313" y="2829663"/>
                  <a:ext cx="148045" cy="365760"/>
                </a:xfrm>
                <a:prstGeom prst="rect">
                  <a:avLst/>
                </a:prstGeom>
                <a:blipFill>
                  <a:blip r:embed="rId5"/>
                  <a:stretch>
                    <a:fillRect l="-53846" r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直线箭头连接符 66">
              <a:extLst>
                <a:ext uri="{FF2B5EF4-FFF2-40B4-BE49-F238E27FC236}">
                  <a16:creationId xmlns:a16="http://schemas.microsoft.com/office/drawing/2014/main" id="{5119A9DA-A2AE-CD71-D59F-CDD2E7ABDE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24238" y="3173883"/>
              <a:ext cx="380244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文本框 67">
            <a:extLst>
              <a:ext uri="{FF2B5EF4-FFF2-40B4-BE49-F238E27FC236}">
                <a16:creationId xmlns:a16="http://schemas.microsoft.com/office/drawing/2014/main" id="{EB565F7C-7980-F537-BC9F-2E130941FD01}"/>
              </a:ext>
            </a:extLst>
          </p:cNvPr>
          <p:cNvSpPr txBox="1"/>
          <p:nvPr/>
        </p:nvSpPr>
        <p:spPr>
          <a:xfrm>
            <a:off x="3381517" y="3146300"/>
            <a:ext cx="778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MBase</a:t>
            </a:r>
            <a:endParaRPr kumimoji="1" lang="zh-CN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E2A2DFB6-EDB8-5C2B-8E88-80858928FA9F}"/>
              </a:ext>
            </a:extLst>
          </p:cNvPr>
          <p:cNvSpPr txBox="1"/>
          <p:nvPr/>
        </p:nvSpPr>
        <p:spPr>
          <a:xfrm>
            <a:off x="1036372" y="2599152"/>
            <a:ext cx="11301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yyy</a:t>
            </a:r>
            <a:r>
              <a:rPr kumimoji="1" lang="zh-CN" alt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mask</a:t>
            </a:r>
            <a:endParaRPr kumimoji="1" lang="zh-CN" altLang="en-US" sz="1600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2E595CAD-8072-0F90-5C85-C696EA4DB61B}"/>
              </a:ext>
            </a:extLst>
          </p:cNvPr>
          <p:cNvSpPr txBox="1"/>
          <p:nvPr/>
        </p:nvSpPr>
        <p:spPr>
          <a:xfrm>
            <a:off x="1060662" y="2843266"/>
            <a:ext cx="1081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zzz</a:t>
            </a:r>
            <a:r>
              <a:rPr kumimoji="1" lang="zh-CN" altLang="en-US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altLang="zh-CN" sz="1600" dirty="0">
                <a:solidFill>
                  <a:schemeClr val="tx2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mask</a:t>
            </a:r>
            <a:endParaRPr kumimoji="1" lang="zh-CN" altLang="en-US" sz="1600" dirty="0">
              <a:solidFill>
                <a:schemeClr val="tx2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0D356421-4867-5C41-E2A2-B16000F6F905}"/>
              </a:ext>
            </a:extLst>
          </p:cNvPr>
          <p:cNvGrpSpPr/>
          <p:nvPr/>
        </p:nvGrpSpPr>
        <p:grpSpPr>
          <a:xfrm>
            <a:off x="2816624" y="2585549"/>
            <a:ext cx="1167454" cy="365760"/>
            <a:chOff x="3252378" y="2567694"/>
            <a:chExt cx="1167454" cy="3657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4F83CAA3-97C4-E763-B980-42A76DEDB361}"/>
                    </a:ext>
                  </a:extLst>
                </p:cNvPr>
                <p:cNvSpPr/>
                <p:nvPr/>
              </p:nvSpPr>
              <p:spPr>
                <a:xfrm>
                  <a:off x="3252378" y="2567694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4F83CAA3-97C4-E763-B980-42A76DEDB3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2378" y="2567694"/>
                  <a:ext cx="148045" cy="365760"/>
                </a:xfrm>
                <a:prstGeom prst="rect">
                  <a:avLst/>
                </a:prstGeom>
                <a:blipFill>
                  <a:blip r:embed="rId7"/>
                  <a:stretch>
                    <a:fillRect l="-53846" r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340FABA0-0279-122F-C491-4C3D4E401495}"/>
                    </a:ext>
                  </a:extLst>
                </p:cNvPr>
                <p:cNvSpPr/>
                <p:nvPr/>
              </p:nvSpPr>
              <p:spPr>
                <a:xfrm>
                  <a:off x="3398362" y="2567694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340FABA0-0279-122F-C491-4C3D4E4014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8362" y="2567694"/>
                  <a:ext cx="148045" cy="365760"/>
                </a:xfrm>
                <a:prstGeom prst="rect">
                  <a:avLst/>
                </a:prstGeom>
                <a:blipFill>
                  <a:blip r:embed="rId8"/>
                  <a:stretch>
                    <a:fillRect l="-66667" r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4657F15E-1719-8044-1422-C884DB220A16}"/>
                    </a:ext>
                  </a:extLst>
                </p:cNvPr>
                <p:cNvSpPr/>
                <p:nvPr/>
              </p:nvSpPr>
              <p:spPr>
                <a:xfrm>
                  <a:off x="3544346" y="2567694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4657F15E-1719-8044-1422-C884DB220A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4346" y="2567694"/>
                  <a:ext cx="148045" cy="365760"/>
                </a:xfrm>
                <a:prstGeom prst="rect">
                  <a:avLst/>
                </a:prstGeom>
                <a:blipFill>
                  <a:blip r:embed="rId9"/>
                  <a:stretch>
                    <a:fillRect l="-53846" r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3A2084A5-3115-25A9-DE50-94638C4A4B83}"/>
                    </a:ext>
                  </a:extLst>
                </p:cNvPr>
                <p:cNvSpPr/>
                <p:nvPr/>
              </p:nvSpPr>
              <p:spPr>
                <a:xfrm>
                  <a:off x="3690330" y="2567694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矩形 32">
                  <a:extLst>
                    <a:ext uri="{FF2B5EF4-FFF2-40B4-BE49-F238E27FC236}">
                      <a16:creationId xmlns:a16="http://schemas.microsoft.com/office/drawing/2014/main" id="{3A2084A5-3115-25A9-DE50-94638C4A4B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0330" y="2567694"/>
                  <a:ext cx="148045" cy="365760"/>
                </a:xfrm>
                <a:prstGeom prst="rect">
                  <a:avLst/>
                </a:prstGeom>
                <a:blipFill>
                  <a:blip r:embed="rId10"/>
                  <a:stretch>
                    <a:fillRect l="-66667" r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B0325848-6221-758A-F589-77B465131554}"/>
                    </a:ext>
                  </a:extLst>
                </p:cNvPr>
                <p:cNvSpPr/>
                <p:nvPr/>
              </p:nvSpPr>
              <p:spPr>
                <a:xfrm>
                  <a:off x="3836313" y="2567694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矩形 33">
                  <a:extLst>
                    <a:ext uri="{FF2B5EF4-FFF2-40B4-BE49-F238E27FC236}">
                      <a16:creationId xmlns:a16="http://schemas.microsoft.com/office/drawing/2014/main" id="{B0325848-6221-758A-F589-77B4651315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6313" y="2567694"/>
                  <a:ext cx="148045" cy="365760"/>
                </a:xfrm>
                <a:prstGeom prst="rect">
                  <a:avLst/>
                </a:prstGeom>
                <a:blipFill>
                  <a:blip r:embed="rId11"/>
                  <a:stretch>
                    <a:fillRect l="-61538" r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6484086A-6E66-9520-05B5-682DAA2D2454}"/>
                    </a:ext>
                  </a:extLst>
                </p:cNvPr>
                <p:cNvSpPr/>
                <p:nvPr/>
              </p:nvSpPr>
              <p:spPr>
                <a:xfrm>
                  <a:off x="3979820" y="2567694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6484086A-6E66-9520-05B5-682DAA2D24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9820" y="2567694"/>
                  <a:ext cx="148045" cy="365760"/>
                </a:xfrm>
                <a:prstGeom prst="rect">
                  <a:avLst/>
                </a:prstGeom>
                <a:blipFill>
                  <a:blip r:embed="rId10"/>
                  <a:stretch>
                    <a:fillRect l="-53846" r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BEEE6B2F-29E4-D5F0-71E9-F0053DFC1BC2}"/>
                    </a:ext>
                  </a:extLst>
                </p:cNvPr>
                <p:cNvSpPr/>
                <p:nvPr/>
              </p:nvSpPr>
              <p:spPr>
                <a:xfrm>
                  <a:off x="4125804" y="2567694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BEEE6B2F-29E4-D5F0-71E9-F0053DFC1B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5804" y="2567694"/>
                  <a:ext cx="148045" cy="365760"/>
                </a:xfrm>
                <a:prstGeom prst="rect">
                  <a:avLst/>
                </a:prstGeom>
                <a:blipFill>
                  <a:blip r:embed="rId11"/>
                  <a:stretch>
                    <a:fillRect l="-61538" r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D1C8BA47-17FB-A1FC-092E-380CD5F9513F}"/>
                    </a:ext>
                  </a:extLst>
                </p:cNvPr>
                <p:cNvSpPr/>
                <p:nvPr/>
              </p:nvSpPr>
              <p:spPr>
                <a:xfrm>
                  <a:off x="4271787" y="2567694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矩形 37">
                  <a:extLst>
                    <a:ext uri="{FF2B5EF4-FFF2-40B4-BE49-F238E27FC236}">
                      <a16:creationId xmlns:a16="http://schemas.microsoft.com/office/drawing/2014/main" id="{D1C8BA47-17FB-A1FC-092E-380CD5F951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787" y="2567694"/>
                  <a:ext cx="148045" cy="365760"/>
                </a:xfrm>
                <a:prstGeom prst="rect">
                  <a:avLst/>
                </a:prstGeom>
                <a:blipFill>
                  <a:blip r:embed="rId10"/>
                  <a:stretch>
                    <a:fillRect l="-53846" r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组合 88">
            <a:extLst>
              <a:ext uri="{FF2B5EF4-FFF2-40B4-BE49-F238E27FC236}">
                <a16:creationId xmlns:a16="http://schemas.microsoft.com/office/drawing/2014/main" id="{0FB9CFC0-D38A-764B-7C73-0072162E9380}"/>
              </a:ext>
            </a:extLst>
          </p:cNvPr>
          <p:cNvGrpSpPr/>
          <p:nvPr/>
        </p:nvGrpSpPr>
        <p:grpSpPr>
          <a:xfrm>
            <a:off x="1371019" y="801144"/>
            <a:ext cx="2712948" cy="1551353"/>
            <a:chOff x="1371019" y="801144"/>
            <a:chExt cx="2712948" cy="15513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44CA54ED-EEE6-11CC-16AC-4A56FD6C72BE}"/>
                    </a:ext>
                  </a:extLst>
                </p:cNvPr>
                <p:cNvSpPr/>
                <p:nvPr/>
              </p:nvSpPr>
              <p:spPr>
                <a:xfrm>
                  <a:off x="2042036" y="1480459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矩形 22">
                  <a:extLst>
                    <a:ext uri="{FF2B5EF4-FFF2-40B4-BE49-F238E27FC236}">
                      <a16:creationId xmlns:a16="http://schemas.microsoft.com/office/drawing/2014/main" id="{44CA54ED-EEE6-11CC-16AC-4A56FD6C72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2036" y="1480459"/>
                  <a:ext cx="148045" cy="365760"/>
                </a:xfrm>
                <a:prstGeom prst="rect">
                  <a:avLst/>
                </a:prstGeom>
                <a:blipFill>
                  <a:blip r:embed="rId7"/>
                  <a:stretch>
                    <a:fillRect l="-53846" r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76B90A30-87D5-F106-AEB9-A0F5ABE115D5}"/>
                    </a:ext>
                  </a:extLst>
                </p:cNvPr>
                <p:cNvSpPr/>
                <p:nvPr/>
              </p:nvSpPr>
              <p:spPr>
                <a:xfrm>
                  <a:off x="2190081" y="1480459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矩形 23">
                  <a:extLst>
                    <a:ext uri="{FF2B5EF4-FFF2-40B4-BE49-F238E27FC236}">
                      <a16:creationId xmlns:a16="http://schemas.microsoft.com/office/drawing/2014/main" id="{76B90A30-87D5-F106-AEB9-A0F5ABE115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0081" y="1480459"/>
                  <a:ext cx="148045" cy="365760"/>
                </a:xfrm>
                <a:prstGeom prst="rect">
                  <a:avLst/>
                </a:prstGeom>
                <a:blipFill>
                  <a:blip r:embed="rId12"/>
                  <a:stretch>
                    <a:fillRect l="-61538" r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7C2D439D-0B68-88E7-FB26-C2FACE0769ED}"/>
                    </a:ext>
                  </a:extLst>
                </p:cNvPr>
                <p:cNvSpPr/>
                <p:nvPr/>
              </p:nvSpPr>
              <p:spPr>
                <a:xfrm>
                  <a:off x="2844405" y="1480459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7C2D439D-0B68-88E7-FB26-C2FACE0769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4405" y="1480459"/>
                  <a:ext cx="148045" cy="365760"/>
                </a:xfrm>
                <a:prstGeom prst="rect">
                  <a:avLst/>
                </a:prstGeom>
                <a:blipFill>
                  <a:blip r:embed="rId8"/>
                  <a:stretch>
                    <a:fillRect l="-66667" r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B9609BDB-248D-46FE-03A6-1678B07991AF}"/>
                    </a:ext>
                  </a:extLst>
                </p:cNvPr>
                <p:cNvSpPr/>
                <p:nvPr/>
              </p:nvSpPr>
              <p:spPr>
                <a:xfrm>
                  <a:off x="2994536" y="1480459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B9609BDB-248D-46FE-03A6-1678B07991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4536" y="1480459"/>
                  <a:ext cx="148045" cy="365760"/>
                </a:xfrm>
                <a:prstGeom prst="rect">
                  <a:avLst/>
                </a:prstGeom>
                <a:blipFill>
                  <a:blip r:embed="rId7"/>
                  <a:stretch>
                    <a:fillRect l="-53846" r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线箭头连接符 29">
              <a:extLst>
                <a:ext uri="{FF2B5EF4-FFF2-40B4-BE49-F238E27FC236}">
                  <a16:creationId xmlns:a16="http://schemas.microsoft.com/office/drawing/2014/main" id="{9AE38AD1-19A5-A482-1E54-672C35ABD8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0900" y="1801130"/>
              <a:ext cx="266839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89F85568-0BF1-195C-FD22-C6A15132B25C}"/>
                    </a:ext>
                  </a:extLst>
                </p:cNvPr>
                <p:cNvSpPr txBox="1"/>
                <p:nvPr/>
              </p:nvSpPr>
              <p:spPr>
                <a:xfrm>
                  <a:off x="1922655" y="1770795"/>
                  <a:ext cx="51412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𝑩</m:t>
                        </m:r>
                      </m:oMath>
                    </m:oMathPara>
                  </a14:m>
                  <a:endParaRPr kumimoji="1" lang="zh-CN" altLang="en-US" sz="1600" b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89F85568-0BF1-195C-FD22-C6A15132B2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2655" y="1770795"/>
                  <a:ext cx="514127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线连接符 40">
              <a:extLst>
                <a:ext uri="{FF2B5EF4-FFF2-40B4-BE49-F238E27FC236}">
                  <a16:creationId xmlns:a16="http://schemas.microsoft.com/office/drawing/2014/main" id="{104D4ADD-DC29-C18C-3C4B-B3952B6867D5}"/>
                </a:ext>
              </a:extLst>
            </p:cNvPr>
            <p:cNvCxnSpPr>
              <a:cxnSpLocks/>
            </p:cNvCxnSpPr>
            <p:nvPr/>
          </p:nvCxnSpPr>
          <p:spPr>
            <a:xfrm>
              <a:off x="2087606" y="1204782"/>
              <a:ext cx="0" cy="51385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线连接符 44">
              <a:extLst>
                <a:ext uri="{FF2B5EF4-FFF2-40B4-BE49-F238E27FC236}">
                  <a16:creationId xmlns:a16="http://schemas.microsoft.com/office/drawing/2014/main" id="{88760DAF-8924-862C-797D-0CAA01D247F5}"/>
                </a:ext>
              </a:extLst>
            </p:cNvPr>
            <p:cNvCxnSpPr>
              <a:cxnSpLocks/>
            </p:cNvCxnSpPr>
            <p:nvPr/>
          </p:nvCxnSpPr>
          <p:spPr>
            <a:xfrm>
              <a:off x="2888741" y="1176950"/>
              <a:ext cx="0" cy="48638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箭头连接符 46">
              <a:extLst>
                <a:ext uri="{FF2B5EF4-FFF2-40B4-BE49-F238E27FC236}">
                  <a16:creationId xmlns:a16="http://schemas.microsoft.com/office/drawing/2014/main" id="{E0BBA7D9-8318-23BF-F362-7C2E39B15E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00306" y="1204495"/>
              <a:ext cx="782085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62ADCD32-112E-1F5E-7E40-0A0BE194D383}"/>
                    </a:ext>
                  </a:extLst>
                </p:cNvPr>
                <p:cNvSpPr txBox="1"/>
                <p:nvPr/>
              </p:nvSpPr>
              <p:spPr>
                <a:xfrm>
                  <a:off x="2133146" y="801144"/>
                  <a:ext cx="77464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𝑺</m:t>
                        </m:r>
                      </m:oMath>
                    </m:oMathPara>
                  </a14:m>
                  <a:endParaRPr kumimoji="1" lang="zh-CN" altLang="en-US" sz="1600" b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62ADCD32-112E-1F5E-7E40-0A0BE194D3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33146" y="801144"/>
                  <a:ext cx="774644" cy="33855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E4EE5EDE-6F81-4DEA-B915-7DA4A23F5A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13247" y="1794780"/>
              <a:ext cx="266839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443C5B95-50B0-FF35-F1E2-456725B711F4}"/>
                    </a:ext>
                  </a:extLst>
                </p:cNvPr>
                <p:cNvSpPr txBox="1"/>
                <p:nvPr/>
              </p:nvSpPr>
              <p:spPr>
                <a:xfrm>
                  <a:off x="2726349" y="1770795"/>
                  <a:ext cx="51412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𝑩</m:t>
                        </m:r>
                      </m:oMath>
                    </m:oMathPara>
                  </a14:m>
                  <a:endParaRPr kumimoji="1" lang="zh-CN" altLang="en-US" sz="1600" b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443C5B95-50B0-FF35-F1E2-456725B711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6349" y="1770795"/>
                  <a:ext cx="514127" cy="33855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5F67A573-36AE-6EE6-2A9E-1A9291AE7F11}"/>
                    </a:ext>
                  </a:extLst>
                </p:cNvPr>
                <p:cNvSpPr/>
                <p:nvPr/>
              </p:nvSpPr>
              <p:spPr>
                <a:xfrm>
                  <a:off x="3155497" y="1480198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矩形 39">
                  <a:extLst>
                    <a:ext uri="{FF2B5EF4-FFF2-40B4-BE49-F238E27FC236}">
                      <a16:creationId xmlns:a16="http://schemas.microsoft.com/office/drawing/2014/main" id="{5F67A573-36AE-6EE6-2A9E-1A9291AE7F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5497" y="1480198"/>
                  <a:ext cx="148045" cy="365760"/>
                </a:xfrm>
                <a:prstGeom prst="rect">
                  <a:avLst/>
                </a:prstGeom>
                <a:blipFill>
                  <a:blip r:embed="rId11"/>
                  <a:stretch>
                    <a:fillRect l="-61538" r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94FAF6B1-F03B-355B-83DC-E3C10A1DF7F8}"/>
                    </a:ext>
                  </a:extLst>
                </p:cNvPr>
                <p:cNvSpPr/>
                <p:nvPr/>
              </p:nvSpPr>
              <p:spPr>
                <a:xfrm>
                  <a:off x="3301481" y="1480198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94FAF6B1-F03B-355B-83DC-E3C10A1DF7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1481" y="1480198"/>
                  <a:ext cx="148045" cy="365760"/>
                </a:xfrm>
                <a:prstGeom prst="rect">
                  <a:avLst/>
                </a:prstGeom>
                <a:blipFill>
                  <a:blip r:embed="rId10"/>
                  <a:stretch>
                    <a:fillRect l="-66667" r="-25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95B5575D-6CF0-9E45-7BD8-2F7E090AB80A}"/>
                    </a:ext>
                  </a:extLst>
                </p:cNvPr>
                <p:cNvSpPr/>
                <p:nvPr/>
              </p:nvSpPr>
              <p:spPr>
                <a:xfrm>
                  <a:off x="3447464" y="1480198"/>
                  <a:ext cx="148045" cy="365760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95B5575D-6CF0-9E45-7BD8-2F7E090AB8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7464" y="1480198"/>
                  <a:ext cx="148045" cy="365760"/>
                </a:xfrm>
                <a:prstGeom prst="rect">
                  <a:avLst/>
                </a:prstGeom>
                <a:blipFill>
                  <a:blip r:embed="rId11"/>
                  <a:stretch>
                    <a:fillRect l="-61538" r="-2307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87AECED8-5E10-DEEC-9364-1430A25C92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35171" y="1517798"/>
              <a:ext cx="380244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741CBF2F-6509-8D39-57EA-DBEA523E9084}"/>
                    </a:ext>
                  </a:extLst>
                </p:cNvPr>
                <p:cNvSpPr txBox="1"/>
                <p:nvPr/>
              </p:nvSpPr>
              <p:spPr>
                <a:xfrm>
                  <a:off x="2987747" y="1211132"/>
                  <a:ext cx="77836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𝑴</m:t>
                        </m:r>
                      </m:oMath>
                    </m:oMathPara>
                  </a14:m>
                  <a:endParaRPr kumimoji="1" lang="zh-CN" altLang="en-US" sz="1600" b="1" dirty="0">
                    <a:solidFill>
                      <a:srgbClr val="00B0F0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741CBF2F-6509-8D39-57EA-DBEA523E90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747" y="1211132"/>
                  <a:ext cx="778369" cy="33855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23E327EE-2345-1AFB-7293-347B1DC47A80}"/>
                </a:ext>
              </a:extLst>
            </p:cNvPr>
            <p:cNvSpPr txBox="1"/>
            <p:nvPr/>
          </p:nvSpPr>
          <p:spPr>
            <a:xfrm>
              <a:off x="1371019" y="2013943"/>
              <a:ext cx="27129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（</a:t>
              </a:r>
              <a:r>
                <a:rPr kumimoji="1"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r>
                <a:rPr kumimoji="1"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）</a:t>
              </a:r>
              <a:r>
                <a:rPr kumimoji="1"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swizzle</a:t>
              </a:r>
              <a:r>
                <a:rPr kumimoji="1"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函数的三个参数</a:t>
              </a:r>
            </a:p>
          </p:txBody>
        </p:sp>
      </p:grpSp>
      <p:cxnSp>
        <p:nvCxnSpPr>
          <p:cNvPr id="90" name="直线箭头连接符 89">
            <a:extLst>
              <a:ext uri="{FF2B5EF4-FFF2-40B4-BE49-F238E27FC236}">
                <a16:creationId xmlns:a16="http://schemas.microsoft.com/office/drawing/2014/main" id="{C3FAA589-8109-C68A-6A0E-8021121BE100}"/>
              </a:ext>
            </a:extLst>
          </p:cNvPr>
          <p:cNvCxnSpPr>
            <a:cxnSpLocks/>
          </p:cNvCxnSpPr>
          <p:nvPr/>
        </p:nvCxnSpPr>
        <p:spPr>
          <a:xfrm flipH="1">
            <a:off x="2833833" y="2611852"/>
            <a:ext cx="430994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478A6116-BA67-071E-E7CB-5412DC75BD3A}"/>
              </a:ext>
            </a:extLst>
          </p:cNvPr>
          <p:cNvCxnSpPr>
            <a:cxnSpLocks/>
          </p:cNvCxnSpPr>
          <p:nvPr/>
        </p:nvCxnSpPr>
        <p:spPr>
          <a:xfrm flipH="1">
            <a:off x="1152426" y="4465200"/>
            <a:ext cx="3309974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7635E259-8ED9-4150-0B1B-200BC84724A5}"/>
              </a:ext>
            </a:extLst>
          </p:cNvPr>
          <p:cNvSpPr txBox="1"/>
          <p:nvPr/>
        </p:nvSpPr>
        <p:spPr>
          <a:xfrm>
            <a:off x="2134638" y="4742899"/>
            <a:ext cx="11228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b="1" dirty="0"/>
              <a:t>&lt;2,3,3&gt;</a:t>
            </a:r>
            <a:endParaRPr kumimoji="1" lang="zh-CN" altLang="en-US" sz="1400" b="1" dirty="0"/>
          </a:p>
        </p:txBody>
      </p: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8D7EB50B-8BB6-D3C8-A2ED-7DA326202371}"/>
              </a:ext>
            </a:extLst>
          </p:cNvPr>
          <p:cNvGrpSpPr/>
          <p:nvPr/>
        </p:nvGrpSpPr>
        <p:grpSpPr>
          <a:xfrm>
            <a:off x="4607888" y="4150569"/>
            <a:ext cx="986112" cy="599262"/>
            <a:chOff x="5219763" y="4710540"/>
            <a:chExt cx="986112" cy="599262"/>
          </a:xfrm>
        </p:grpSpPr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E5CB0B7B-6C4E-DE0B-8406-04CD5DA66EDB}"/>
                </a:ext>
              </a:extLst>
            </p:cNvPr>
            <p:cNvSpPr/>
            <p:nvPr/>
          </p:nvSpPr>
          <p:spPr>
            <a:xfrm>
              <a:off x="5219763" y="5065004"/>
              <a:ext cx="329453" cy="23786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5C933E4C-13A7-287F-1752-9E6F3DDFA6D8}"/>
                </a:ext>
              </a:extLst>
            </p:cNvPr>
            <p:cNvSpPr/>
            <p:nvPr/>
          </p:nvSpPr>
          <p:spPr>
            <a:xfrm>
              <a:off x="5347515" y="4732959"/>
              <a:ext cx="201701" cy="2378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E0AC1E8A-BBA4-98E7-3D22-496AC7D98601}"/>
                </a:ext>
              </a:extLst>
            </p:cNvPr>
            <p:cNvSpPr txBox="1"/>
            <p:nvPr/>
          </p:nvSpPr>
          <p:spPr>
            <a:xfrm>
              <a:off x="5553693" y="4710540"/>
              <a:ext cx="652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Bits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890D3D1D-71D7-035E-2003-F1A2A22652B8}"/>
                </a:ext>
              </a:extLst>
            </p:cNvPr>
            <p:cNvSpPr txBox="1"/>
            <p:nvPr/>
          </p:nvSpPr>
          <p:spPr>
            <a:xfrm>
              <a:off x="5553693" y="5032803"/>
              <a:ext cx="6521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r>
                <a:rPr kumimoji="1" lang="en-US" altLang="zh-CN" sz="1200">
                  <a:latin typeface="Calibri" panose="020F0502020204030204" pitchFamily="34" charset="0"/>
                  <a:cs typeface="Calibri" panose="020F0502020204030204" pitchFamily="34" charset="0"/>
                </a:rPr>
                <a:t>ase</a:t>
              </a:r>
              <a:endParaRPr kumimoji="1" lang="zh-CN" altLang="en-US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cxnSp>
        <p:nvCxnSpPr>
          <p:cNvPr id="77" name="直线箭头连接符 76">
            <a:extLst>
              <a:ext uri="{FF2B5EF4-FFF2-40B4-BE49-F238E27FC236}">
                <a16:creationId xmlns:a16="http://schemas.microsoft.com/office/drawing/2014/main" id="{4A557B7E-9A6A-741B-5B63-30DC41447ED6}"/>
              </a:ext>
            </a:extLst>
          </p:cNvPr>
          <p:cNvCxnSpPr>
            <a:cxnSpLocks/>
          </p:cNvCxnSpPr>
          <p:nvPr/>
        </p:nvCxnSpPr>
        <p:spPr>
          <a:xfrm flipH="1">
            <a:off x="3769629" y="4082420"/>
            <a:ext cx="363316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7112F638-AC10-F583-38CF-DECB8ED0190D}"/>
              </a:ext>
            </a:extLst>
          </p:cNvPr>
          <p:cNvCxnSpPr>
            <a:cxnSpLocks/>
          </p:cNvCxnSpPr>
          <p:nvPr/>
        </p:nvCxnSpPr>
        <p:spPr>
          <a:xfrm>
            <a:off x="3773811" y="3934161"/>
            <a:ext cx="0" cy="2223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6DCE9FC8-ED52-6242-C572-6C9CA544330B}"/>
              </a:ext>
            </a:extLst>
          </p:cNvPr>
          <p:cNvCxnSpPr>
            <a:cxnSpLocks/>
          </p:cNvCxnSpPr>
          <p:nvPr/>
        </p:nvCxnSpPr>
        <p:spPr>
          <a:xfrm>
            <a:off x="4132945" y="3934161"/>
            <a:ext cx="0" cy="2223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文本框 79">
            <a:extLst>
              <a:ext uri="{FF2B5EF4-FFF2-40B4-BE49-F238E27FC236}">
                <a16:creationId xmlns:a16="http://schemas.microsoft.com/office/drawing/2014/main" id="{1181EA14-F2E8-835A-C593-7D35FF487A56}"/>
              </a:ext>
            </a:extLst>
          </p:cNvPr>
          <p:cNvSpPr txBox="1"/>
          <p:nvPr/>
        </p:nvSpPr>
        <p:spPr>
          <a:xfrm>
            <a:off x="3702647" y="3825943"/>
            <a:ext cx="6474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Calibri" panose="020F0502020204030204" pitchFamily="34" charset="0"/>
                <a:cs typeface="Calibri" panose="020F0502020204030204" pitchFamily="34" charset="0"/>
              </a:rPr>
              <a:t>Shifts</a:t>
            </a:r>
            <a:endParaRPr kumimoji="1" lang="zh-CN" alt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5681E3AC-C84D-1B9F-63DD-59D1A95889E9}"/>
              </a:ext>
            </a:extLst>
          </p:cNvPr>
          <p:cNvCxnSpPr>
            <a:cxnSpLocks/>
          </p:cNvCxnSpPr>
          <p:nvPr/>
        </p:nvCxnSpPr>
        <p:spPr>
          <a:xfrm>
            <a:off x="3563691" y="3743044"/>
            <a:ext cx="0" cy="131249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B588D54-3842-D128-45CA-5EC1EBF4458B}"/>
              </a:ext>
            </a:extLst>
          </p:cNvPr>
          <p:cNvSpPr txBox="1"/>
          <p:nvPr/>
        </p:nvSpPr>
        <p:spPr>
          <a:xfrm>
            <a:off x="1318743" y="4472175"/>
            <a:ext cx="2468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Offset</a:t>
            </a:r>
            <a:r>
              <a: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的</a:t>
            </a:r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个</a:t>
            </a:r>
            <a:r>
              <a:rPr kumimoji="1"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bit</a:t>
            </a:r>
            <a:r>
              <a: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位</a:t>
            </a: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09A11A10-C09C-FCD4-719E-99D2BD5A2D37}"/>
              </a:ext>
            </a:extLst>
          </p:cNvPr>
          <p:cNvCxnSpPr>
            <a:cxnSpLocks/>
          </p:cNvCxnSpPr>
          <p:nvPr/>
        </p:nvCxnSpPr>
        <p:spPr>
          <a:xfrm flipH="1">
            <a:off x="3563691" y="5009190"/>
            <a:ext cx="898709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4A425FE2-9616-0722-0759-1D2B423746AB}"/>
              </a:ext>
            </a:extLst>
          </p:cNvPr>
          <p:cNvCxnSpPr>
            <a:cxnSpLocks/>
          </p:cNvCxnSpPr>
          <p:nvPr/>
        </p:nvCxnSpPr>
        <p:spPr>
          <a:xfrm>
            <a:off x="4462400" y="3743044"/>
            <a:ext cx="0" cy="1312496"/>
          </a:xfrm>
          <a:prstGeom prst="line">
            <a:avLst/>
          </a:prstGeom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AAE82EAB-81BD-0AFF-F209-9A6AED85C3D7}"/>
              </a:ext>
            </a:extLst>
          </p:cNvPr>
          <p:cNvSpPr txBox="1"/>
          <p:nvPr/>
        </p:nvSpPr>
        <p:spPr>
          <a:xfrm>
            <a:off x="3419711" y="5059456"/>
            <a:ext cx="12236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swizzle</a:t>
            </a:r>
            <a:r>
              <a:rPr kumimoji="1" lang="zh-CN" altLang="en-US" sz="16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空间</a:t>
            </a:r>
          </a:p>
        </p:txBody>
      </p:sp>
      <p:cxnSp>
        <p:nvCxnSpPr>
          <p:cNvPr id="17" name="直线箭头连接符 16">
            <a:extLst>
              <a:ext uri="{FF2B5EF4-FFF2-40B4-BE49-F238E27FC236}">
                <a16:creationId xmlns:a16="http://schemas.microsoft.com/office/drawing/2014/main" id="{BA19D52E-9BDB-FAD4-6018-E64C6A58F6AF}"/>
              </a:ext>
            </a:extLst>
          </p:cNvPr>
          <p:cNvCxnSpPr>
            <a:cxnSpLocks/>
          </p:cNvCxnSpPr>
          <p:nvPr/>
        </p:nvCxnSpPr>
        <p:spPr>
          <a:xfrm flipH="1">
            <a:off x="1147225" y="3934161"/>
            <a:ext cx="2416466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sm" len="med"/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391737C-A3A2-CCE6-7F69-DB041B420363}"/>
                  </a:ext>
                </a:extLst>
              </p:cNvPr>
              <p:cNvSpPr txBox="1"/>
              <p:nvPr/>
            </p:nvSpPr>
            <p:spPr>
              <a:xfrm>
                <a:off x="1268585" y="3630054"/>
                <a:ext cx="212770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zh-CN" altLang="en-US" sz="1600" b="1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与</a:t>
                </a:r>
                <a14:m>
                  <m:oMath xmlns:m="http://schemas.openxmlformats.org/officeDocument/2006/math">
                    <m:r>
                      <a:rPr kumimoji="1" lang="en-US" altLang="zh-CN" sz="1600" b="1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𝟎</m:t>
                    </m:r>
                  </m:oMath>
                </a14:m>
                <a:r>
                  <a:rPr kumimoji="1" lang="zh-CN" altLang="en-US" sz="1600" b="1" dirty="0">
                    <a:solidFill>
                      <a:schemeClr val="bg1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异或不发生改变</a:t>
                </a: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E391737C-A3A2-CCE6-7F69-DB041B420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8585" y="3630054"/>
                <a:ext cx="2127703" cy="338554"/>
              </a:xfrm>
              <a:prstGeom prst="rect">
                <a:avLst/>
              </a:prstGeom>
              <a:blipFill>
                <a:blip r:embed="rId17"/>
                <a:stretch>
                  <a:fillRect t="-3571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文本框 80">
            <a:extLst>
              <a:ext uri="{FF2B5EF4-FFF2-40B4-BE49-F238E27FC236}">
                <a16:creationId xmlns:a16="http://schemas.microsoft.com/office/drawing/2014/main" id="{E7E71FEA-BA44-12E7-517B-846C5C16DEF1}"/>
              </a:ext>
            </a:extLst>
          </p:cNvPr>
          <p:cNvSpPr txBox="1"/>
          <p:nvPr/>
        </p:nvSpPr>
        <p:spPr>
          <a:xfrm>
            <a:off x="1060662" y="4094304"/>
            <a:ext cx="3476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xxxxxxxxxxxxxxxxxxxxxxxxaaxbbxxx</a:t>
            </a:r>
            <a:endParaRPr kumimoji="1" lang="zh-CN" altLang="en-US" dirty="0"/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7D5FDD65-F40E-4473-44E0-D5657416353C}"/>
              </a:ext>
            </a:extLst>
          </p:cNvPr>
          <p:cNvGrpSpPr/>
          <p:nvPr/>
        </p:nvGrpSpPr>
        <p:grpSpPr>
          <a:xfrm>
            <a:off x="6540162" y="1308690"/>
            <a:ext cx="5378459" cy="1459739"/>
            <a:chOff x="6404834" y="2504703"/>
            <a:chExt cx="5378459" cy="1459739"/>
          </a:xfrm>
        </p:grpSpPr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E1E867CC-7E0C-A026-7383-4AFE8BCF5260}"/>
                </a:ext>
              </a:extLst>
            </p:cNvPr>
            <p:cNvSpPr txBox="1"/>
            <p:nvPr/>
          </p:nvSpPr>
          <p:spPr>
            <a:xfrm>
              <a:off x="8005426" y="3286612"/>
              <a:ext cx="354351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/>
                <a:t>xxxxxxxxxxxxxxxxxxxxxxxxaax</a:t>
              </a:r>
              <a:r>
                <a:rPr kumimoji="1" lang="en-US" altLang="zh-CN" dirty="0" err="1">
                  <a:solidFill>
                    <a:srgbClr val="FF0000"/>
                  </a:solidFill>
                </a:rPr>
                <a:t>AA</a:t>
              </a:r>
              <a:r>
                <a:rPr kumimoji="1" lang="en-US" altLang="zh-CN" dirty="0" err="1"/>
                <a:t>xxx</a:t>
              </a:r>
              <a:endParaRPr kumimoji="1" lang="zh-CN" altLang="en-US" dirty="0"/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CC1FCC87-76FE-0682-21B3-9CC1986848CA}"/>
                </a:ext>
              </a:extLst>
            </p:cNvPr>
            <p:cNvSpPr/>
            <p:nvPr/>
          </p:nvSpPr>
          <p:spPr>
            <a:xfrm>
              <a:off x="10828935" y="3118849"/>
              <a:ext cx="248775" cy="2378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FFA64FD-1F0D-B458-91E9-004F206A100D}"/>
                </a:ext>
              </a:extLst>
            </p:cNvPr>
            <p:cNvSpPr/>
            <p:nvPr/>
          </p:nvSpPr>
          <p:spPr>
            <a:xfrm>
              <a:off x="11080887" y="2845445"/>
              <a:ext cx="329453" cy="23786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0A6EB27-9AF0-8E84-8825-40EB43A7248F}"/>
                </a:ext>
              </a:extLst>
            </p:cNvPr>
            <p:cNvSpPr/>
            <p:nvPr/>
          </p:nvSpPr>
          <p:spPr>
            <a:xfrm>
              <a:off x="10832110" y="2845445"/>
              <a:ext cx="248775" cy="2378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3762C1FA-9973-5388-D881-0AEC6E97D2A3}"/>
                </a:ext>
              </a:extLst>
            </p:cNvPr>
            <p:cNvSpPr/>
            <p:nvPr/>
          </p:nvSpPr>
          <p:spPr>
            <a:xfrm>
              <a:off x="10508456" y="2847905"/>
              <a:ext cx="205938" cy="23786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F77748C3-6FDF-765C-00E9-EA0F4187671C}"/>
                </a:ext>
              </a:extLst>
            </p:cNvPr>
            <p:cNvSpPr/>
            <p:nvPr/>
          </p:nvSpPr>
          <p:spPr>
            <a:xfrm>
              <a:off x="8091990" y="2854154"/>
              <a:ext cx="2420698" cy="2424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56" name="直线箭头连接符 55">
              <a:extLst>
                <a:ext uri="{FF2B5EF4-FFF2-40B4-BE49-F238E27FC236}">
                  <a16:creationId xmlns:a16="http://schemas.microsoft.com/office/drawing/2014/main" id="{9C0030DA-A749-ED88-B31C-CDA9809927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08456" y="2751360"/>
              <a:ext cx="569254" cy="0"/>
            </a:xfrm>
            <a:prstGeom prst="straightConnector1">
              <a:avLst/>
            </a:prstGeom>
            <a:ln w="9525">
              <a:solidFill>
                <a:schemeClr val="tx1"/>
              </a:solidFill>
              <a:headEnd type="triangle" w="sm" len="med"/>
              <a:tailEnd type="triangle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4635054B-0F8F-0663-D872-CE6A901679C2}"/>
                </a:ext>
              </a:extLst>
            </p:cNvPr>
            <p:cNvCxnSpPr>
              <a:cxnSpLocks/>
            </p:cNvCxnSpPr>
            <p:nvPr/>
          </p:nvCxnSpPr>
          <p:spPr>
            <a:xfrm>
              <a:off x="10516501" y="2631453"/>
              <a:ext cx="0" cy="222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21CED66C-69FA-5FE6-74A1-EBFC39EC00E3}"/>
                </a:ext>
              </a:extLst>
            </p:cNvPr>
            <p:cNvCxnSpPr>
              <a:cxnSpLocks/>
            </p:cNvCxnSpPr>
            <p:nvPr/>
          </p:nvCxnSpPr>
          <p:spPr>
            <a:xfrm>
              <a:off x="11077710" y="2631453"/>
              <a:ext cx="0" cy="2223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E11BFDC8-D216-84F5-D025-257C2EDF9E65}"/>
                    </a:ext>
                  </a:extLst>
                </p:cNvPr>
                <p:cNvSpPr txBox="1"/>
                <p:nvPr/>
              </p:nvSpPr>
              <p:spPr>
                <a:xfrm>
                  <a:off x="10504934" y="2504703"/>
                  <a:ext cx="6474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𝑆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oMath>
                    </m:oMathPara>
                  </a14:m>
                  <a:endParaRPr kumimoji="1" lang="zh-CN" altLang="en-US" sz="12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>
            <p:sp>
              <p:nvSpPr>
                <p:cNvPr id="59" name="文本框 58">
                  <a:extLst>
                    <a:ext uri="{FF2B5EF4-FFF2-40B4-BE49-F238E27FC236}">
                      <a16:creationId xmlns:a16="http://schemas.microsoft.com/office/drawing/2014/main" id="{E11BFDC8-D216-84F5-D025-257C2EDF9E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04934" y="2504703"/>
                  <a:ext cx="647414" cy="27699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直线箭头连接符 85">
              <a:extLst>
                <a:ext uri="{FF2B5EF4-FFF2-40B4-BE49-F238E27FC236}">
                  <a16:creationId xmlns:a16="http://schemas.microsoft.com/office/drawing/2014/main" id="{9CDE240E-4A2C-E73A-C7B7-A567C93C4B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1990" y="3619103"/>
              <a:ext cx="2736945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triangle" w="sm" len="med"/>
              <a:tailEnd type="triangle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32008042-6C27-51C0-6D6F-4A082C624738}"/>
                </a:ext>
              </a:extLst>
            </p:cNvPr>
            <p:cNvSpPr txBox="1"/>
            <p:nvPr/>
          </p:nvSpPr>
          <p:spPr>
            <a:xfrm>
              <a:off x="8005427" y="2791596"/>
              <a:ext cx="3476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/>
                <a:t>xxxxxxxxxxxxxxxxxxxxxxxxaaxbbxxx</a:t>
              </a:r>
              <a:endParaRPr kumimoji="1" lang="zh-CN" altLang="en-US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EE7AD9A2-C986-0C33-236B-69A0D84D8C12}"/>
                </a:ext>
              </a:extLst>
            </p:cNvPr>
            <p:cNvSpPr txBox="1"/>
            <p:nvPr/>
          </p:nvSpPr>
          <p:spPr>
            <a:xfrm>
              <a:off x="10752546" y="3043862"/>
              <a:ext cx="41490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dirty="0"/>
                <a:t>aa</a:t>
              </a:r>
              <a:endParaRPr lang="zh-CN" altLang="en-US" dirty="0"/>
            </a:p>
          </p:txBody>
        </p:sp>
        <p:cxnSp>
          <p:nvCxnSpPr>
            <p:cNvPr id="115" name="直线箭头连接符 114">
              <a:extLst>
                <a:ext uri="{FF2B5EF4-FFF2-40B4-BE49-F238E27FC236}">
                  <a16:creationId xmlns:a16="http://schemas.microsoft.com/office/drawing/2014/main" id="{6E1FAF29-6AA4-4F9D-4AF1-73AFF2B6CE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04210" y="3619103"/>
              <a:ext cx="329453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triangle" w="sm" len="med"/>
              <a:tailEnd type="triangle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文本框 119">
              <a:extLst>
                <a:ext uri="{FF2B5EF4-FFF2-40B4-BE49-F238E27FC236}">
                  <a16:creationId xmlns:a16="http://schemas.microsoft.com/office/drawing/2014/main" id="{F5703681-B6A8-D521-B9A0-E6F2A7BCC71B}"/>
                </a:ext>
              </a:extLst>
            </p:cNvPr>
            <p:cNvSpPr txBox="1"/>
            <p:nvPr/>
          </p:nvSpPr>
          <p:spPr>
            <a:xfrm>
              <a:off x="9163266" y="3656665"/>
              <a:ext cx="807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不变位</a:t>
              </a:r>
            </a:p>
          </p:txBody>
        </p:sp>
        <p:sp>
          <p:nvSpPr>
            <p:cNvPr id="121" name="文本框 120">
              <a:extLst>
                <a:ext uri="{FF2B5EF4-FFF2-40B4-BE49-F238E27FC236}">
                  <a16:creationId xmlns:a16="http://schemas.microsoft.com/office/drawing/2014/main" id="{648574BD-A070-38D1-A66E-E7CF467C2690}"/>
                </a:ext>
              </a:extLst>
            </p:cNvPr>
            <p:cNvSpPr txBox="1"/>
            <p:nvPr/>
          </p:nvSpPr>
          <p:spPr>
            <a:xfrm>
              <a:off x="10975737" y="3656665"/>
              <a:ext cx="807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zh-CN" altLang="en-US" sz="1400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不变位</a:t>
              </a: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F283082B-9345-D8D5-2E47-E2495BD9C499}"/>
                </a:ext>
              </a:extLst>
            </p:cNvPr>
            <p:cNvSpPr txBox="1"/>
            <p:nvPr/>
          </p:nvSpPr>
          <p:spPr>
            <a:xfrm>
              <a:off x="10006148" y="3656665"/>
              <a:ext cx="8075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zh-CN" altLang="en-US" sz="14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反转位</a:t>
              </a:r>
            </a:p>
          </p:txBody>
        </p:sp>
        <p:cxnSp>
          <p:nvCxnSpPr>
            <p:cNvPr id="124" name="曲线连接符 123">
              <a:extLst>
                <a:ext uri="{FF2B5EF4-FFF2-40B4-BE49-F238E27FC236}">
                  <a16:creationId xmlns:a16="http://schemas.microsoft.com/office/drawing/2014/main" id="{9305C66D-2C6E-6A00-E75A-6D4915E86159}"/>
                </a:ext>
              </a:extLst>
            </p:cNvPr>
            <p:cNvCxnSpPr>
              <a:cxnSpLocks/>
              <a:stCxn id="122" idx="3"/>
              <a:endCxn id="128" idx="2"/>
            </p:cNvCxnSpPr>
            <p:nvPr/>
          </p:nvCxnSpPr>
          <p:spPr>
            <a:xfrm flipV="1">
              <a:off x="10813704" y="3559696"/>
              <a:ext cx="152924" cy="250858"/>
            </a:xfrm>
            <a:prstGeom prst="curvedConnector2">
              <a:avLst/>
            </a:prstGeom>
            <a:ln>
              <a:solidFill>
                <a:srgbClr val="FF0000"/>
              </a:solidFill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E7E37319-9FDE-20F2-AED7-261FC24BCD77}"/>
                </a:ext>
              </a:extLst>
            </p:cNvPr>
            <p:cNvSpPr/>
            <p:nvPr/>
          </p:nvSpPr>
          <p:spPr>
            <a:xfrm>
              <a:off x="10801901" y="3321830"/>
              <a:ext cx="329453" cy="237866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F85FC266-DB5C-5C0B-69C3-DDCFED6A5E8E}"/>
                </a:ext>
              </a:extLst>
            </p:cNvPr>
            <p:cNvSpPr txBox="1"/>
            <p:nvPr/>
          </p:nvSpPr>
          <p:spPr>
            <a:xfrm>
              <a:off x="7270558" y="2807322"/>
              <a:ext cx="9983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600" b="1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Offset</a:t>
              </a:r>
              <a:r>
                <a:rPr kumimoji="1"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：</a:t>
              </a: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2828781B-1F2C-3A43-911F-EADFC8B7AD0A}"/>
                </a:ext>
              </a:extLst>
            </p:cNvPr>
            <p:cNvSpPr txBox="1"/>
            <p:nvPr/>
          </p:nvSpPr>
          <p:spPr>
            <a:xfrm>
              <a:off x="6404834" y="3317390"/>
              <a:ext cx="16655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zh-CN" sz="1600" b="1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Permuted</a:t>
              </a:r>
              <a:r>
                <a:rPr kumimoji="1"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600" b="1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Offset</a:t>
              </a:r>
              <a:r>
                <a:rPr kumimoji="1" lang="zh-CN" altLang="en-US" sz="1600" b="1" dirty="0">
                  <a:solidFill>
                    <a:schemeClr val="bg1">
                      <a:lumMod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：</a:t>
              </a:r>
            </a:p>
          </p:txBody>
        </p:sp>
        <p:cxnSp>
          <p:nvCxnSpPr>
            <p:cNvPr id="137" name="直线连接符 136">
              <a:extLst>
                <a:ext uri="{FF2B5EF4-FFF2-40B4-BE49-F238E27FC236}">
                  <a16:creationId xmlns:a16="http://schemas.microsoft.com/office/drawing/2014/main" id="{E4AC7EA8-DE58-4637-5368-6FFEFB0841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12022" y="2504703"/>
              <a:ext cx="666" cy="1113457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28CB874E-9C69-3DC1-AC78-EBBDF0C52E8C}"/>
                    </a:ext>
                  </a:extLst>
                </p:cNvPr>
                <p:cNvSpPr txBox="1"/>
                <p:nvPr/>
              </p:nvSpPr>
              <p:spPr>
                <a:xfrm>
                  <a:off x="10295291" y="3038820"/>
                  <a:ext cx="6713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xor</m:t>
                        </m:r>
                      </m:oMath>
                    </m:oMathPara>
                  </a14:m>
                  <a:endParaRPr kumimoji="1" lang="zh-CN" altLang="en-US" dirty="0">
                    <a:solidFill>
                      <a:srgbClr val="00B0F0"/>
                    </a:solidFill>
                  </a:endParaRPr>
                </a:p>
              </p:txBody>
            </p:sp>
          </mc:Choice>
          <mc:Fallback>
            <p:sp>
              <p:nvSpPr>
                <p:cNvPr id="104" name="文本框 103">
                  <a:extLst>
                    <a:ext uri="{FF2B5EF4-FFF2-40B4-BE49-F238E27FC236}">
                      <a16:creationId xmlns:a16="http://schemas.microsoft.com/office/drawing/2014/main" id="{28CB874E-9C69-3DC1-AC78-EBBDF0C52E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5291" y="3038820"/>
                  <a:ext cx="671337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7" name="组合 156">
            <a:extLst>
              <a:ext uri="{FF2B5EF4-FFF2-40B4-BE49-F238E27FC236}">
                <a16:creationId xmlns:a16="http://schemas.microsoft.com/office/drawing/2014/main" id="{BC6C2ECC-E75C-A053-380A-6CBD7F8D0D10}"/>
              </a:ext>
            </a:extLst>
          </p:cNvPr>
          <p:cNvGrpSpPr/>
          <p:nvPr/>
        </p:nvGrpSpPr>
        <p:grpSpPr>
          <a:xfrm>
            <a:off x="7054623" y="3262574"/>
            <a:ext cx="2468014" cy="2009023"/>
            <a:chOff x="7048756" y="3000166"/>
            <a:chExt cx="2468014" cy="2009023"/>
          </a:xfrm>
        </p:grpSpPr>
        <p:sp>
          <p:nvSpPr>
            <p:cNvPr id="141" name="文档 140">
              <a:extLst>
                <a:ext uri="{FF2B5EF4-FFF2-40B4-BE49-F238E27FC236}">
                  <a16:creationId xmlns:a16="http://schemas.microsoft.com/office/drawing/2014/main" id="{F5ACFA66-FA09-4964-1AED-6F1D7C434E53}"/>
                </a:ext>
              </a:extLst>
            </p:cNvPr>
            <p:cNvSpPr/>
            <p:nvPr/>
          </p:nvSpPr>
          <p:spPr>
            <a:xfrm>
              <a:off x="7095461" y="3934160"/>
              <a:ext cx="1176670" cy="1075029"/>
            </a:xfrm>
            <a:prstGeom prst="flowChartDocumen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42" name="文档 141">
              <a:extLst>
                <a:ext uri="{FF2B5EF4-FFF2-40B4-BE49-F238E27FC236}">
                  <a16:creationId xmlns:a16="http://schemas.microsoft.com/office/drawing/2014/main" id="{36E24752-78E7-ABBC-4139-48E94F0C4AA4}"/>
                </a:ext>
              </a:extLst>
            </p:cNvPr>
            <p:cNvSpPr/>
            <p:nvPr/>
          </p:nvSpPr>
          <p:spPr>
            <a:xfrm>
              <a:off x="8272131" y="3934160"/>
              <a:ext cx="1176670" cy="1075029"/>
            </a:xfrm>
            <a:prstGeom prst="flowChartDocumen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43" name="直线箭头连接符 142">
              <a:extLst>
                <a:ext uri="{FF2B5EF4-FFF2-40B4-BE49-F238E27FC236}">
                  <a16:creationId xmlns:a16="http://schemas.microsoft.com/office/drawing/2014/main" id="{C3A962AB-D729-2559-366A-DF2A023155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97233" y="3703309"/>
              <a:ext cx="1173126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triangle" w="sm" len="med"/>
              <a:tailEnd type="triangle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线连接符 143">
              <a:extLst>
                <a:ext uri="{FF2B5EF4-FFF2-40B4-BE49-F238E27FC236}">
                  <a16:creationId xmlns:a16="http://schemas.microsoft.com/office/drawing/2014/main" id="{C8861C37-8D7E-78F4-7424-CB59322A9DBA}"/>
                </a:ext>
              </a:extLst>
            </p:cNvPr>
            <p:cNvCxnSpPr>
              <a:cxnSpLocks/>
            </p:cNvCxnSpPr>
            <p:nvPr/>
          </p:nvCxnSpPr>
          <p:spPr>
            <a:xfrm>
              <a:off x="7095461" y="3484854"/>
              <a:ext cx="0" cy="449306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线连接符 145">
              <a:extLst>
                <a:ext uri="{FF2B5EF4-FFF2-40B4-BE49-F238E27FC236}">
                  <a16:creationId xmlns:a16="http://schemas.microsoft.com/office/drawing/2014/main" id="{799E4856-4CD0-26B1-8FDC-BA40BF0ADD43}"/>
                </a:ext>
              </a:extLst>
            </p:cNvPr>
            <p:cNvCxnSpPr>
              <a:cxnSpLocks/>
            </p:cNvCxnSpPr>
            <p:nvPr/>
          </p:nvCxnSpPr>
          <p:spPr>
            <a:xfrm>
              <a:off x="8268587" y="3484854"/>
              <a:ext cx="0" cy="449306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直线箭头连接符 147">
              <a:extLst>
                <a:ext uri="{FF2B5EF4-FFF2-40B4-BE49-F238E27FC236}">
                  <a16:creationId xmlns:a16="http://schemas.microsoft.com/office/drawing/2014/main" id="{D2751832-8FB6-E081-0F29-60501731C5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8587" y="3702944"/>
              <a:ext cx="1173126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triangle" w="sm" len="med"/>
              <a:tailEnd type="triangle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线连接符 149">
              <a:extLst>
                <a:ext uri="{FF2B5EF4-FFF2-40B4-BE49-F238E27FC236}">
                  <a16:creationId xmlns:a16="http://schemas.microsoft.com/office/drawing/2014/main" id="{3C851A95-3CBC-368B-FC01-A9E83AC93663}"/>
                </a:ext>
              </a:extLst>
            </p:cNvPr>
            <p:cNvCxnSpPr>
              <a:cxnSpLocks/>
            </p:cNvCxnSpPr>
            <p:nvPr/>
          </p:nvCxnSpPr>
          <p:spPr>
            <a:xfrm>
              <a:off x="9447029" y="3491577"/>
              <a:ext cx="0" cy="449306"/>
            </a:xfrm>
            <a:prstGeom prst="line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278A9D77-2A60-88FB-4523-CDDDF1DFB260}"/>
                    </a:ext>
                  </a:extLst>
                </p:cNvPr>
                <p:cNvSpPr txBox="1"/>
                <p:nvPr/>
              </p:nvSpPr>
              <p:spPr>
                <a:xfrm>
                  <a:off x="7208876" y="3382338"/>
                  <a:ext cx="90731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00~11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278A9D77-2A60-88FB-4523-CDDDF1DFB2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8876" y="3382338"/>
                  <a:ext cx="907312" cy="33855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文本框 151">
                  <a:extLst>
                    <a:ext uri="{FF2B5EF4-FFF2-40B4-BE49-F238E27FC236}">
                      <a16:creationId xmlns:a16="http://schemas.microsoft.com/office/drawing/2014/main" id="{156AAC3E-CDAF-CF80-8A04-F2FEBE08BE45}"/>
                    </a:ext>
                  </a:extLst>
                </p:cNvPr>
                <p:cNvSpPr txBox="1"/>
                <p:nvPr/>
              </p:nvSpPr>
              <p:spPr>
                <a:xfrm>
                  <a:off x="8382002" y="3387897"/>
                  <a:ext cx="907312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600" b="0" i="1" smtClean="0">
                            <a:latin typeface="Cambria Math" panose="02040503050406030204" pitchFamily="18" charset="0"/>
                          </a:rPr>
                          <m:t>00~11</m:t>
                        </m:r>
                      </m:oMath>
                    </m:oMathPara>
                  </a14:m>
                  <a:endParaRPr kumimoji="1" lang="zh-CN" altLang="en-US" sz="1600" dirty="0"/>
                </a:p>
              </p:txBody>
            </p:sp>
          </mc:Choice>
          <mc:Fallback>
            <p:sp>
              <p:nvSpPr>
                <p:cNvPr id="152" name="文本框 151">
                  <a:extLst>
                    <a:ext uri="{FF2B5EF4-FFF2-40B4-BE49-F238E27FC236}">
                      <a16:creationId xmlns:a16="http://schemas.microsoft.com/office/drawing/2014/main" id="{156AAC3E-CDAF-CF80-8A04-F2FEBE08BE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2" y="3387897"/>
                  <a:ext cx="907312" cy="338554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直线箭头连接符 153">
              <a:extLst>
                <a:ext uri="{FF2B5EF4-FFF2-40B4-BE49-F238E27FC236}">
                  <a16:creationId xmlns:a16="http://schemas.microsoft.com/office/drawing/2014/main" id="{36F51B37-E7CC-62A5-ACC9-A3A981197E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97233" y="3341419"/>
              <a:ext cx="2349796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triangle" w="sm" len="med"/>
              <a:tailEnd type="triangle" w="sm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6CB07DF1-68DA-EC02-D613-0FF599A574F7}"/>
                </a:ext>
              </a:extLst>
            </p:cNvPr>
            <p:cNvSpPr txBox="1"/>
            <p:nvPr/>
          </p:nvSpPr>
          <p:spPr>
            <a:xfrm>
              <a:off x="7048756" y="3000166"/>
              <a:ext cx="24680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shared</a:t>
              </a:r>
              <a:r>
                <a:rPr kumimoji="1"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kumimoji="1"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memory</a:t>
              </a:r>
              <a:r>
                <a:rPr kumimoji="1"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的</a:t>
              </a:r>
              <a:r>
                <a:rPr kumimoji="1"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8</a:t>
              </a:r>
              <a:r>
                <a:rPr kumimoji="1" lang="zh-CN" altLang="en-US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个</a:t>
              </a:r>
              <a:r>
                <a:rPr kumimoji="1" lang="en-US" altLang="zh-CN" sz="1600" dirty="0">
                  <a:latin typeface="Calibri" panose="020F0502020204030204" pitchFamily="34" charset="0"/>
                  <a:cs typeface="Calibri" panose="020F0502020204030204" pitchFamily="34" charset="0"/>
                </a:rPr>
                <a:t>bank</a:t>
              </a:r>
              <a:endParaRPr kumimoji="1" lang="zh-CN" altLang="en-US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063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366</Words>
  <Application>Microsoft Macintosh PowerPoint</Application>
  <PresentationFormat>宽屏</PresentationFormat>
  <Paragraphs>272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Arial</vt:lpstr>
      <vt:lpstr>Bradley Hand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Ying Cao</dc:creator>
  <cp:lastModifiedBy>Ying Cao</cp:lastModifiedBy>
  <cp:revision>37</cp:revision>
  <dcterms:created xsi:type="dcterms:W3CDTF">2023-12-08T02:35:07Z</dcterms:created>
  <dcterms:modified xsi:type="dcterms:W3CDTF">2024-08-05T01:40:41Z</dcterms:modified>
</cp:coreProperties>
</file>