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7"/>
    <p:restoredTop sz="94719"/>
  </p:normalViewPr>
  <p:slideViewPr>
    <p:cSldViewPr snapToGrid="0" showGuides="1">
      <p:cViewPr varScale="1">
        <p:scale>
          <a:sx n="147" d="100"/>
          <a:sy n="147" d="100"/>
        </p:scale>
        <p:origin x="1320" y="192"/>
      </p:cViewPr>
      <p:guideLst>
        <p:guide orient="horz" pos="379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83D5-1008-D446-97C0-CD7064827C20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669E3-5A0F-754E-BEEC-ED80869F4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16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19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91E9-328C-BF85-EE16-35C7BD1AC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8B5F05-9C8E-73D5-D52A-0711EBC0A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71533-95E1-7BB3-1FD0-E6CC5216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A9CCE-6893-299D-C0B9-C2865F17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20527-5B42-1BAD-7077-A0D2EBBE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0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BBEC7-A017-1C68-45B3-E48FC3D4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0C5B1-51D1-34A7-8858-44F5BF65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16A6C-2261-9A82-0FC8-5CAD43B3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BDD3B-B77B-83F5-C6BD-A18A2183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78DDE-82AD-FC56-1CB5-C87595B8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3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3699A4-C854-7F0E-447E-8AB7213F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A4C94-FE18-C356-E961-38F2F2286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3FEC8-8CA4-2B0A-A70F-3BFFD22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C8B6A-2C79-908D-85A2-DF5C0F7E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A9B7E-1E32-AD92-E40D-49166AE2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30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EDE5A-3AA7-B686-4C91-B976ABDA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F5D92-E2B9-62E6-7337-E6B8CF1F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819E8-E84F-9C4A-07DE-69E1ED81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06DF3-3CA9-9956-C360-B84F302D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0CDB-0F64-78FC-895D-57F46D72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4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9F5FF-420C-1A42-1C9A-BE5FE44E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77CA8-D223-FF05-39CF-EFDD12CC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55B39-F3A3-0EBB-7E22-088245E7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7C488-FE82-1B67-83E7-920784C7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526AC-0D04-1C08-B58E-1F7BC84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2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841B-D792-C1ED-F528-24BF30B8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17C92-A447-56EE-4042-B1267F860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9DE81-9BDB-052D-DD98-79267AE45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D4712-AF46-16D4-3F0B-EFDD2014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FB1D0-B91F-92FD-9D18-A13FEBE3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C4B53-CD7C-9A09-0B1C-4048E4B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1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D7E80-5E9D-66D7-5DBD-F6905612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8D1D-818E-552C-7AFE-592FCCC2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FE0D1-F7BD-3DDF-BDD0-FBD7FE176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A001A1-7E48-57E5-81C9-AE219838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25124-11B5-2CE9-7DFA-0292ADFD0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62109D-B232-A127-CC63-16664F7E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04F9AB-1071-13D2-5D69-0BCDD00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9563A2-D4E7-00D3-98DB-7E67B791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7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627D9-D4C3-9588-E095-112200A9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4AA42-93A9-B0D5-CA25-A5DFCCC8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04C9B8-6558-05C4-4CC6-6941D921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C0D685-DE22-5079-2E82-AD2D3A24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6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BB1C41-AB57-9E55-26AA-2B571DC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3BF61-BA6F-CB6D-F80B-21433F12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E7C57-BA9C-573F-AF1A-7B07F7B8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17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A9F9C-7E55-8891-5697-C5E18110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7C0CA-F4D9-3EC5-4F55-FD465A09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F8ABA-E1BE-88F8-2D94-0B0C3D76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F61EB-E5D6-E4DD-8272-C4C70CA2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CB183-ED23-2076-F2D5-5C170255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817E1-E0EB-D889-C13B-0EC40FE7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81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5D7B3-C9AB-2A59-0AA7-E41A5BAD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717698-2791-4D76-3D8D-295EB9A69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05A26F-2CB6-682E-1F84-9DA8635BB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B4175-F6A4-9A70-FBF4-594A9F6C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13DE9-8238-4254-D8E1-AB0D45C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4631A-4530-C61D-2A3D-6F5B0AB8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7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8E2A86-3B75-3BB3-DE41-64E917BC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58E96-E3F9-6BE3-4F0C-305C25E4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DC157-040F-3953-940A-94E8C1F65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31D-0B4B-1F46-AF4A-3D01B4331A06}" type="datetimeFigureOut">
              <a:rPr kumimoji="1" lang="zh-CN" altLang="en-US" smtClean="0"/>
              <a:t>2023/12/8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E5513-F23B-4B8B-0F22-61EAF7A5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D93E5-2C4F-AD71-F050-A5FA89A1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8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2EB97150-A94F-E00F-9867-F12AA19AD6DF}"/>
              </a:ext>
            </a:extLst>
          </p:cNvPr>
          <p:cNvGrpSpPr/>
          <p:nvPr/>
        </p:nvGrpSpPr>
        <p:grpSpPr>
          <a:xfrm>
            <a:off x="-12678" y="181674"/>
            <a:ext cx="12197591" cy="3991941"/>
            <a:chOff x="-12678" y="181674"/>
            <a:chExt cx="12197591" cy="3991941"/>
          </a:xfrm>
        </p:grpSpPr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8D0F6D03-4812-BFCA-A1EB-83464B40EC2A}"/>
                </a:ext>
              </a:extLst>
            </p:cNvPr>
            <p:cNvGrpSpPr/>
            <p:nvPr/>
          </p:nvGrpSpPr>
          <p:grpSpPr>
            <a:xfrm>
              <a:off x="581182" y="1206497"/>
              <a:ext cx="11565024" cy="361407"/>
              <a:chOff x="540315" y="988388"/>
              <a:chExt cx="11565024" cy="36140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C1950F7-5173-03A9-297E-08DCBAC1A201}"/>
                  </a:ext>
                </a:extLst>
              </p:cNvPr>
              <p:cNvSpPr/>
              <p:nvPr/>
            </p:nvSpPr>
            <p:spPr>
              <a:xfrm>
                <a:off x="1174393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356E6F2-6AF7-8ED8-9A24-F294246B6E16}"/>
                  </a:ext>
                </a:extLst>
              </p:cNvPr>
              <p:cNvSpPr/>
              <p:nvPr/>
            </p:nvSpPr>
            <p:spPr>
              <a:xfrm>
                <a:off x="1138252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C0380F2-65B1-3963-4F11-8E23E6F54CB2}"/>
                  </a:ext>
                </a:extLst>
              </p:cNvPr>
              <p:cNvSpPr/>
              <p:nvPr/>
            </p:nvSpPr>
            <p:spPr>
              <a:xfrm>
                <a:off x="1102111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8BEC939-AD4C-793C-7676-BDB6E37A8717}"/>
                  </a:ext>
                </a:extLst>
              </p:cNvPr>
              <p:cNvSpPr/>
              <p:nvPr/>
            </p:nvSpPr>
            <p:spPr>
              <a:xfrm>
                <a:off x="812986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C5A7A8F-0F54-5F00-3C94-562F71170E32}"/>
                  </a:ext>
                </a:extLst>
              </p:cNvPr>
              <p:cNvSpPr/>
              <p:nvPr/>
            </p:nvSpPr>
            <p:spPr>
              <a:xfrm>
                <a:off x="776845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848B283-1C19-3220-7EAC-DE023EFB6798}"/>
                  </a:ext>
                </a:extLst>
              </p:cNvPr>
              <p:cNvSpPr/>
              <p:nvPr/>
            </p:nvSpPr>
            <p:spPr>
              <a:xfrm>
                <a:off x="740704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5BC8E19-5A89-5DD3-08CA-7BF480CDBC7F}"/>
                  </a:ext>
                </a:extLst>
              </p:cNvPr>
              <p:cNvSpPr/>
              <p:nvPr/>
            </p:nvSpPr>
            <p:spPr>
              <a:xfrm>
                <a:off x="7045641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1E91038-0EE1-FC9E-AE49-5A2D63D0C36A}"/>
                  </a:ext>
                </a:extLst>
              </p:cNvPr>
              <p:cNvSpPr/>
              <p:nvPr/>
            </p:nvSpPr>
            <p:spPr>
              <a:xfrm>
                <a:off x="6684234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4ED9150-573A-B2C2-FC74-1DA10862C407}"/>
                  </a:ext>
                </a:extLst>
              </p:cNvPr>
              <p:cNvSpPr/>
              <p:nvPr/>
            </p:nvSpPr>
            <p:spPr>
              <a:xfrm>
                <a:off x="632282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9A0BF1A-EB0B-9E93-21B3-1F165689A496}"/>
                  </a:ext>
                </a:extLst>
              </p:cNvPr>
              <p:cNvSpPr/>
              <p:nvPr/>
            </p:nvSpPr>
            <p:spPr>
              <a:xfrm>
                <a:off x="596142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C3EF21F-AD52-7B3B-A810-D0C4DC9CEBD5}"/>
                  </a:ext>
                </a:extLst>
              </p:cNvPr>
              <p:cNvSpPr/>
              <p:nvPr/>
            </p:nvSpPr>
            <p:spPr>
              <a:xfrm>
                <a:off x="560001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F7324F-0466-0F26-9035-40A4927793B4}"/>
                  </a:ext>
                </a:extLst>
              </p:cNvPr>
              <p:cNvSpPr/>
              <p:nvPr/>
            </p:nvSpPr>
            <p:spPr>
              <a:xfrm>
                <a:off x="523860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D5F9FBB-A4BA-6016-8A50-AA5BEA13247B}"/>
                  </a:ext>
                </a:extLst>
              </p:cNvPr>
              <p:cNvSpPr/>
              <p:nvPr/>
            </p:nvSpPr>
            <p:spPr>
              <a:xfrm>
                <a:off x="487719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ED3CEAE-830E-5905-1278-8212360130CA}"/>
                  </a:ext>
                </a:extLst>
              </p:cNvPr>
              <p:cNvSpPr/>
              <p:nvPr/>
            </p:nvSpPr>
            <p:spPr>
              <a:xfrm>
                <a:off x="451579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9FA58CA-584D-DE8A-E608-0CF4FE591132}"/>
                  </a:ext>
                </a:extLst>
              </p:cNvPr>
              <p:cNvSpPr/>
              <p:nvPr/>
            </p:nvSpPr>
            <p:spPr>
              <a:xfrm>
                <a:off x="415438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DDAD11C-DAE6-00DC-06AC-EE8CB5E89697}"/>
                  </a:ext>
                </a:extLst>
              </p:cNvPr>
              <p:cNvSpPr/>
              <p:nvPr/>
            </p:nvSpPr>
            <p:spPr>
              <a:xfrm>
                <a:off x="379297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F09D430-4E65-BC23-5C0F-AC7D70E6E561}"/>
                  </a:ext>
                </a:extLst>
              </p:cNvPr>
              <p:cNvSpPr/>
              <p:nvPr/>
            </p:nvSpPr>
            <p:spPr>
              <a:xfrm>
                <a:off x="3431571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73D3069-422F-1EDD-F76C-7AF6C37F5A56}"/>
                  </a:ext>
                </a:extLst>
              </p:cNvPr>
              <p:cNvSpPr/>
              <p:nvPr/>
            </p:nvSpPr>
            <p:spPr>
              <a:xfrm>
                <a:off x="3070164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CCED26F-6069-53DD-FAD2-23573CE8E910}"/>
                  </a:ext>
                </a:extLst>
              </p:cNvPr>
              <p:cNvSpPr/>
              <p:nvPr/>
            </p:nvSpPr>
            <p:spPr>
              <a:xfrm>
                <a:off x="270875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60169AF9-A059-E943-81C1-D582AD4B6675}"/>
                  </a:ext>
                </a:extLst>
              </p:cNvPr>
              <p:cNvSpPr/>
              <p:nvPr/>
            </p:nvSpPr>
            <p:spPr>
              <a:xfrm>
                <a:off x="234735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A8B94CE-2A78-0294-2A55-ECCD87C78BC1}"/>
                  </a:ext>
                </a:extLst>
              </p:cNvPr>
              <p:cNvSpPr/>
              <p:nvPr/>
            </p:nvSpPr>
            <p:spPr>
              <a:xfrm>
                <a:off x="198594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1173521-B9BF-35D4-9C01-52752B585155}"/>
                  </a:ext>
                </a:extLst>
              </p:cNvPr>
              <p:cNvSpPr/>
              <p:nvPr/>
            </p:nvSpPr>
            <p:spPr>
              <a:xfrm>
                <a:off x="162453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5BBFB01-1559-D565-AAA9-D24F577C6DD8}"/>
                  </a:ext>
                </a:extLst>
              </p:cNvPr>
              <p:cNvSpPr/>
              <p:nvPr/>
            </p:nvSpPr>
            <p:spPr>
              <a:xfrm>
                <a:off x="126312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4A687C4-C940-28B3-711C-1E2A907E6578}"/>
                  </a:ext>
                </a:extLst>
              </p:cNvPr>
              <p:cNvSpPr/>
              <p:nvPr/>
            </p:nvSpPr>
            <p:spPr>
              <a:xfrm>
                <a:off x="90172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4BB4FDC-95CC-F54A-0B73-B3C23C221FC1}"/>
                  </a:ext>
                </a:extLst>
              </p:cNvPr>
              <p:cNvSpPr/>
              <p:nvPr/>
            </p:nvSpPr>
            <p:spPr>
              <a:xfrm>
                <a:off x="54031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EB80E7-51F0-E97F-6508-74E38DAC8B63}"/>
                  </a:ext>
                </a:extLst>
              </p:cNvPr>
              <p:cNvSpPr/>
              <p:nvPr/>
            </p:nvSpPr>
            <p:spPr>
              <a:xfrm>
                <a:off x="10659711" y="988388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62CB5C0-2BEB-3309-9677-4F7855090984}"/>
                  </a:ext>
                </a:extLst>
              </p:cNvPr>
              <p:cNvSpPr/>
              <p:nvPr/>
            </p:nvSpPr>
            <p:spPr>
              <a:xfrm>
                <a:off x="10298304" y="988388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AD6A168-5BA7-7B37-4D2E-065431FC9840}"/>
                  </a:ext>
                </a:extLst>
              </p:cNvPr>
              <p:cNvSpPr/>
              <p:nvPr/>
            </p:nvSpPr>
            <p:spPr>
              <a:xfrm>
                <a:off x="993689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6ED9C87-3C56-3B81-70F6-7F0256E0FA24}"/>
                  </a:ext>
                </a:extLst>
              </p:cNvPr>
              <p:cNvSpPr/>
              <p:nvPr/>
            </p:nvSpPr>
            <p:spPr>
              <a:xfrm>
                <a:off x="957549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AB96D4B-CDC2-3DC0-1391-BA3A2E8E0D72}"/>
                  </a:ext>
                </a:extLst>
              </p:cNvPr>
              <p:cNvSpPr/>
              <p:nvPr/>
            </p:nvSpPr>
            <p:spPr>
              <a:xfrm>
                <a:off x="921408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87F6CD7-2B94-DB0E-CE55-2032928931DA}"/>
                  </a:ext>
                </a:extLst>
              </p:cNvPr>
              <p:cNvSpPr/>
              <p:nvPr/>
            </p:nvSpPr>
            <p:spPr>
              <a:xfrm>
                <a:off x="885267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49554EA-07EB-1084-7E3A-938EA5EC2DAE}"/>
                  </a:ext>
                </a:extLst>
              </p:cNvPr>
              <p:cNvSpPr/>
              <p:nvPr/>
            </p:nvSpPr>
            <p:spPr>
              <a:xfrm>
                <a:off x="849126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BF3828F8-6E9E-A35B-629A-28A7D25C46A0}"/>
                </a:ext>
              </a:extLst>
            </p:cNvPr>
            <p:cNvGrpSpPr/>
            <p:nvPr/>
          </p:nvGrpSpPr>
          <p:grpSpPr>
            <a:xfrm>
              <a:off x="575573" y="2076578"/>
              <a:ext cx="11565024" cy="361407"/>
              <a:chOff x="540314" y="1617958"/>
              <a:chExt cx="11565024" cy="361407"/>
            </a:xfrm>
          </p:grpSpPr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4DC61FE0-076F-78FE-30B2-C7571B4DE0E2}"/>
                  </a:ext>
                </a:extLst>
              </p:cNvPr>
              <p:cNvSpPr/>
              <p:nvPr/>
            </p:nvSpPr>
            <p:spPr>
              <a:xfrm>
                <a:off x="1174393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F9B01D46-40E8-00C4-B5A8-FAEC11235951}"/>
                  </a:ext>
                </a:extLst>
              </p:cNvPr>
              <p:cNvSpPr/>
              <p:nvPr/>
            </p:nvSpPr>
            <p:spPr>
              <a:xfrm>
                <a:off x="1138252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0D59FE61-B99F-05F6-DD74-80839D347D91}"/>
                  </a:ext>
                </a:extLst>
              </p:cNvPr>
              <p:cNvSpPr/>
              <p:nvPr/>
            </p:nvSpPr>
            <p:spPr>
              <a:xfrm>
                <a:off x="1102111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EF380D08-AA22-315F-E563-5CCFA5E7F470}"/>
                  </a:ext>
                </a:extLst>
              </p:cNvPr>
              <p:cNvSpPr/>
              <p:nvPr/>
            </p:nvSpPr>
            <p:spPr>
              <a:xfrm>
                <a:off x="812986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CC971703-81B5-A6CB-B68B-253CDCBBBEC5}"/>
                  </a:ext>
                </a:extLst>
              </p:cNvPr>
              <p:cNvSpPr/>
              <p:nvPr/>
            </p:nvSpPr>
            <p:spPr>
              <a:xfrm>
                <a:off x="776845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053FAE92-5491-CAB8-EDBC-E3B112F56CD3}"/>
                  </a:ext>
                </a:extLst>
              </p:cNvPr>
              <p:cNvSpPr/>
              <p:nvPr/>
            </p:nvSpPr>
            <p:spPr>
              <a:xfrm>
                <a:off x="740704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64D101CE-6CA8-C322-ACD4-A44A5E580E26}"/>
                  </a:ext>
                </a:extLst>
              </p:cNvPr>
              <p:cNvSpPr/>
              <p:nvPr/>
            </p:nvSpPr>
            <p:spPr>
              <a:xfrm>
                <a:off x="704564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FB71C371-FDBA-9207-5A6E-F33732FD9758}"/>
                  </a:ext>
                </a:extLst>
              </p:cNvPr>
              <p:cNvSpPr/>
              <p:nvPr/>
            </p:nvSpPr>
            <p:spPr>
              <a:xfrm>
                <a:off x="668423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A29B17D9-AA91-C27C-B0E1-7433A024C394}"/>
                  </a:ext>
                </a:extLst>
              </p:cNvPr>
              <p:cNvSpPr/>
              <p:nvPr/>
            </p:nvSpPr>
            <p:spPr>
              <a:xfrm>
                <a:off x="632282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B852A4B5-8FE7-E26B-BD29-B537D588B844}"/>
                  </a:ext>
                </a:extLst>
              </p:cNvPr>
              <p:cNvSpPr/>
              <p:nvPr/>
            </p:nvSpPr>
            <p:spPr>
              <a:xfrm>
                <a:off x="596141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CE821B19-EF7A-7764-901B-F5FA162EFCEC}"/>
                  </a:ext>
                </a:extLst>
              </p:cNvPr>
              <p:cNvSpPr/>
              <p:nvPr/>
            </p:nvSpPr>
            <p:spPr>
              <a:xfrm>
                <a:off x="560001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A3A77C13-98DD-304F-0848-E0C1C674833D}"/>
                  </a:ext>
                </a:extLst>
              </p:cNvPr>
              <p:cNvSpPr/>
              <p:nvPr/>
            </p:nvSpPr>
            <p:spPr>
              <a:xfrm>
                <a:off x="523860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7DFC9F0C-9FF6-FB53-9644-9851C5E6B640}"/>
                  </a:ext>
                </a:extLst>
              </p:cNvPr>
              <p:cNvSpPr/>
              <p:nvPr/>
            </p:nvSpPr>
            <p:spPr>
              <a:xfrm>
                <a:off x="487719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3F6A4E29-20EA-62FC-173A-57F0D94D29EB}"/>
                  </a:ext>
                </a:extLst>
              </p:cNvPr>
              <p:cNvSpPr/>
              <p:nvPr/>
            </p:nvSpPr>
            <p:spPr>
              <a:xfrm>
                <a:off x="451579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C63C267F-0EE7-2B07-8F4D-BBE52BD73421}"/>
                  </a:ext>
                </a:extLst>
              </p:cNvPr>
              <p:cNvSpPr/>
              <p:nvPr/>
            </p:nvSpPr>
            <p:spPr>
              <a:xfrm>
                <a:off x="415438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031E9A04-A8FE-30AF-5620-60F5D94B661E}"/>
                  </a:ext>
                </a:extLst>
              </p:cNvPr>
              <p:cNvSpPr/>
              <p:nvPr/>
            </p:nvSpPr>
            <p:spPr>
              <a:xfrm>
                <a:off x="379297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C5E98787-FA7B-6614-2243-B331D8385DF2}"/>
                  </a:ext>
                </a:extLst>
              </p:cNvPr>
              <p:cNvSpPr/>
              <p:nvPr/>
            </p:nvSpPr>
            <p:spPr>
              <a:xfrm>
                <a:off x="343157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68A919C7-DDE1-116E-8A64-90BF82EEDA8F}"/>
                  </a:ext>
                </a:extLst>
              </p:cNvPr>
              <p:cNvSpPr/>
              <p:nvPr/>
            </p:nvSpPr>
            <p:spPr>
              <a:xfrm>
                <a:off x="307016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8B91B9D9-D308-C163-93F3-DF0A0E1BECE8}"/>
                  </a:ext>
                </a:extLst>
              </p:cNvPr>
              <p:cNvSpPr/>
              <p:nvPr/>
            </p:nvSpPr>
            <p:spPr>
              <a:xfrm>
                <a:off x="270875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299ED2DA-E3E3-BCE1-EA68-BF574ED782BB}"/>
                  </a:ext>
                </a:extLst>
              </p:cNvPr>
              <p:cNvSpPr/>
              <p:nvPr/>
            </p:nvSpPr>
            <p:spPr>
              <a:xfrm>
                <a:off x="234734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C257FDA3-55A6-DBA0-5DF1-8A1BB463C9E3}"/>
                  </a:ext>
                </a:extLst>
              </p:cNvPr>
              <p:cNvSpPr/>
              <p:nvPr/>
            </p:nvSpPr>
            <p:spPr>
              <a:xfrm>
                <a:off x="198594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0B5D4D9A-374A-8EA1-F553-A9D3CA100D31}"/>
                  </a:ext>
                </a:extLst>
              </p:cNvPr>
              <p:cNvSpPr/>
              <p:nvPr/>
            </p:nvSpPr>
            <p:spPr>
              <a:xfrm>
                <a:off x="162453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97BB4E98-2020-B742-5E0C-88249A797255}"/>
                  </a:ext>
                </a:extLst>
              </p:cNvPr>
              <p:cNvSpPr/>
              <p:nvPr/>
            </p:nvSpPr>
            <p:spPr>
              <a:xfrm>
                <a:off x="126312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DAB0B89E-518C-7E24-EB72-C90C51B0B1CC}"/>
                  </a:ext>
                </a:extLst>
              </p:cNvPr>
              <p:cNvSpPr/>
              <p:nvPr/>
            </p:nvSpPr>
            <p:spPr>
              <a:xfrm>
                <a:off x="90172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E512773B-FE1E-F95C-4B60-BC42D3E0D9E7}"/>
                  </a:ext>
                </a:extLst>
              </p:cNvPr>
              <p:cNvSpPr/>
              <p:nvPr/>
            </p:nvSpPr>
            <p:spPr>
              <a:xfrm>
                <a:off x="54031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68393EDA-9538-31B5-F9BB-CB6E9A8901CE}"/>
                  </a:ext>
                </a:extLst>
              </p:cNvPr>
              <p:cNvSpPr/>
              <p:nvPr/>
            </p:nvSpPr>
            <p:spPr>
              <a:xfrm>
                <a:off x="1065971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B6973254-601E-D987-515F-D3C899F6497D}"/>
                  </a:ext>
                </a:extLst>
              </p:cNvPr>
              <p:cNvSpPr/>
              <p:nvPr/>
            </p:nvSpPr>
            <p:spPr>
              <a:xfrm>
                <a:off x="1029830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2B788B5F-EF56-D90C-4661-7645D00F26A4}"/>
                  </a:ext>
                </a:extLst>
              </p:cNvPr>
              <p:cNvSpPr/>
              <p:nvPr/>
            </p:nvSpPr>
            <p:spPr>
              <a:xfrm>
                <a:off x="993689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33F0056-63A1-1F73-F978-61680E665591}"/>
                  </a:ext>
                </a:extLst>
              </p:cNvPr>
              <p:cNvSpPr/>
              <p:nvPr/>
            </p:nvSpPr>
            <p:spPr>
              <a:xfrm>
                <a:off x="957548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A8B9DE4-932B-8CEA-1056-3CBEA69EAE2D}"/>
                  </a:ext>
                </a:extLst>
              </p:cNvPr>
              <p:cNvSpPr/>
              <p:nvPr/>
            </p:nvSpPr>
            <p:spPr>
              <a:xfrm>
                <a:off x="921408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38973F41-5040-6F97-566A-C3004213FF03}"/>
                  </a:ext>
                </a:extLst>
              </p:cNvPr>
              <p:cNvSpPr/>
              <p:nvPr/>
            </p:nvSpPr>
            <p:spPr>
              <a:xfrm>
                <a:off x="885267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E2C7F2BD-E8A6-096E-D42E-13A776A08525}"/>
                  </a:ext>
                </a:extLst>
              </p:cNvPr>
              <p:cNvSpPr/>
              <p:nvPr/>
            </p:nvSpPr>
            <p:spPr>
              <a:xfrm>
                <a:off x="849126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E2327E5-81CE-1597-FA71-2561DCB73FF4}"/>
                    </a:ext>
                  </a:extLst>
                </p:cNvPr>
                <p:cNvSpPr txBox="1"/>
                <p:nvPr/>
              </p:nvSpPr>
              <p:spPr>
                <a:xfrm>
                  <a:off x="5914400" y="767494"/>
                  <a:ext cx="849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1.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</m:oMath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E2327E5-81CE-1597-FA71-2561DCB73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400" y="767494"/>
                  <a:ext cx="84940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882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9B14325B-EEFF-7DC3-3D39-045A5DF3F77D}"/>
                    </a:ext>
                  </a:extLst>
                </p:cNvPr>
                <p:cNvSpPr txBox="1"/>
                <p:nvPr/>
              </p:nvSpPr>
              <p:spPr>
                <a:xfrm>
                  <a:off x="8526529" y="2452344"/>
                  <a:ext cx="1279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2.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</m:oMath>
                  </a14:m>
                  <a:r>
                    <a:rPr kumimoji="1" lang="zh-CN" altLang="en-US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shift</a:t>
                  </a:r>
                  <a:endParaRPr kumimoji="1" lang="zh-CN" altLang="en-US" b="1" dirty="0">
                    <a:solidFill>
                      <a:srgbClr val="FF0000"/>
                    </a:solidFill>
                    <a:latin typeface="Bradley Hand" pitchFamily="2" charset="0"/>
                  </a:endParaRPr>
                </a:p>
              </p:txBody>
            </p:sp>
          </mc:Choice>
          <mc:Fallback xmlns="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9B14325B-EEFF-7DC3-3D39-045A5DF3F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529" y="2452344"/>
                  <a:ext cx="127967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922" t="-3226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28030AC4-3A05-654D-BC99-12755437CFAC}"/>
                </a:ext>
              </a:extLst>
            </p:cNvPr>
            <p:cNvGrpSpPr/>
            <p:nvPr/>
          </p:nvGrpSpPr>
          <p:grpSpPr>
            <a:xfrm>
              <a:off x="590326" y="2787958"/>
              <a:ext cx="11565024" cy="361407"/>
              <a:chOff x="313488" y="1981918"/>
              <a:chExt cx="11565024" cy="361407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94FE6B2F-B81C-225F-C7C2-5D067F49ED1E}"/>
                  </a:ext>
                </a:extLst>
              </p:cNvPr>
              <p:cNvSpPr/>
              <p:nvPr/>
            </p:nvSpPr>
            <p:spPr>
              <a:xfrm>
                <a:off x="1151710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20DB47AD-BF8A-6F53-8CB5-002B0A14F238}"/>
                  </a:ext>
                </a:extLst>
              </p:cNvPr>
              <p:cNvSpPr/>
              <p:nvPr/>
            </p:nvSpPr>
            <p:spPr>
              <a:xfrm>
                <a:off x="1115569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BDC93671-999A-1875-70FF-B724A3AE5FDF}"/>
                  </a:ext>
                </a:extLst>
              </p:cNvPr>
              <p:cNvSpPr/>
              <p:nvPr/>
            </p:nvSpPr>
            <p:spPr>
              <a:xfrm>
                <a:off x="1079429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18A87E14-3FC8-928C-6196-9BA5624F6E6B}"/>
                  </a:ext>
                </a:extLst>
              </p:cNvPr>
              <p:cNvSpPr/>
              <p:nvPr/>
            </p:nvSpPr>
            <p:spPr>
              <a:xfrm>
                <a:off x="790303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59E84AB7-1806-72F7-7AC9-FA87544407D0}"/>
                  </a:ext>
                </a:extLst>
              </p:cNvPr>
              <p:cNvSpPr/>
              <p:nvPr/>
            </p:nvSpPr>
            <p:spPr>
              <a:xfrm>
                <a:off x="754162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8D7199F1-22CA-F05B-FFA3-7B489F4FBC12}"/>
                  </a:ext>
                </a:extLst>
              </p:cNvPr>
              <p:cNvSpPr/>
              <p:nvPr/>
            </p:nvSpPr>
            <p:spPr>
              <a:xfrm>
                <a:off x="718022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05F9B54A-EF73-C704-E630-E3B701DF78A3}"/>
                  </a:ext>
                </a:extLst>
              </p:cNvPr>
              <p:cNvSpPr/>
              <p:nvPr/>
            </p:nvSpPr>
            <p:spPr>
              <a:xfrm>
                <a:off x="681881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6B447C30-4F13-CFDB-BE81-669F2AB3D423}"/>
                  </a:ext>
                </a:extLst>
              </p:cNvPr>
              <p:cNvSpPr/>
              <p:nvPr/>
            </p:nvSpPr>
            <p:spPr>
              <a:xfrm>
                <a:off x="645740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FD718A6E-75F1-9A9B-003B-22F957911FDD}"/>
                  </a:ext>
                </a:extLst>
              </p:cNvPr>
              <p:cNvSpPr/>
              <p:nvPr/>
            </p:nvSpPr>
            <p:spPr>
              <a:xfrm>
                <a:off x="609600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B97D5DED-A8BE-C67B-F3D1-509B36345ED0}"/>
                  </a:ext>
                </a:extLst>
              </p:cNvPr>
              <p:cNvSpPr/>
              <p:nvPr/>
            </p:nvSpPr>
            <p:spPr>
              <a:xfrm>
                <a:off x="573459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D5709511-3A8A-374D-7478-E1F46770AA7E}"/>
                  </a:ext>
                </a:extLst>
              </p:cNvPr>
              <p:cNvSpPr/>
              <p:nvPr/>
            </p:nvSpPr>
            <p:spPr>
              <a:xfrm>
                <a:off x="537318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D68086EE-9807-2043-C748-4666C161DDE3}"/>
                  </a:ext>
                </a:extLst>
              </p:cNvPr>
              <p:cNvSpPr/>
              <p:nvPr/>
            </p:nvSpPr>
            <p:spPr>
              <a:xfrm>
                <a:off x="501177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B8A8B56-3E79-B504-0CE7-7E845CBF8FFC}"/>
                  </a:ext>
                </a:extLst>
              </p:cNvPr>
              <p:cNvSpPr/>
              <p:nvPr/>
            </p:nvSpPr>
            <p:spPr>
              <a:xfrm>
                <a:off x="465037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112ED11D-34E1-537D-5789-4772C920F3CE}"/>
                  </a:ext>
                </a:extLst>
              </p:cNvPr>
              <p:cNvSpPr/>
              <p:nvPr/>
            </p:nvSpPr>
            <p:spPr>
              <a:xfrm>
                <a:off x="428896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69D7707B-9024-33CD-08FB-2744AD3F59D6}"/>
                  </a:ext>
                </a:extLst>
              </p:cNvPr>
              <p:cNvSpPr/>
              <p:nvPr/>
            </p:nvSpPr>
            <p:spPr>
              <a:xfrm>
                <a:off x="392755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865D9BCD-769A-5E57-31EF-EDC74AE75662}"/>
                  </a:ext>
                </a:extLst>
              </p:cNvPr>
              <p:cNvSpPr/>
              <p:nvPr/>
            </p:nvSpPr>
            <p:spPr>
              <a:xfrm>
                <a:off x="356615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5DA8B6AD-54AD-06CF-15E2-243E81AD03B2}"/>
                  </a:ext>
                </a:extLst>
              </p:cNvPr>
              <p:cNvSpPr/>
              <p:nvPr/>
            </p:nvSpPr>
            <p:spPr>
              <a:xfrm>
                <a:off x="320474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AEC2973-5E73-71C3-BB2C-09F5BFFEEFB9}"/>
                  </a:ext>
                </a:extLst>
              </p:cNvPr>
              <p:cNvSpPr/>
              <p:nvPr/>
            </p:nvSpPr>
            <p:spPr>
              <a:xfrm>
                <a:off x="284333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B98BCF72-F387-C17F-91AF-A1AE2B398626}"/>
                  </a:ext>
                </a:extLst>
              </p:cNvPr>
              <p:cNvSpPr/>
              <p:nvPr/>
            </p:nvSpPr>
            <p:spPr>
              <a:xfrm>
                <a:off x="248193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76B71CA9-D308-8DAA-9656-2BB78E6E5EB7}"/>
                  </a:ext>
                </a:extLst>
              </p:cNvPr>
              <p:cNvSpPr/>
              <p:nvPr/>
            </p:nvSpPr>
            <p:spPr>
              <a:xfrm>
                <a:off x="212052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0053ADF8-FE55-EBB5-C40D-95F6C4019584}"/>
                  </a:ext>
                </a:extLst>
              </p:cNvPr>
              <p:cNvSpPr/>
              <p:nvPr/>
            </p:nvSpPr>
            <p:spPr>
              <a:xfrm>
                <a:off x="175911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9BEDCE7C-8FCE-B85F-6DCC-C9EA58881B1B}"/>
                  </a:ext>
                </a:extLst>
              </p:cNvPr>
              <p:cNvSpPr/>
              <p:nvPr/>
            </p:nvSpPr>
            <p:spPr>
              <a:xfrm>
                <a:off x="139770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64D25E11-BF7F-C29B-F00E-187CAAF53845}"/>
                  </a:ext>
                </a:extLst>
              </p:cNvPr>
              <p:cNvSpPr/>
              <p:nvPr/>
            </p:nvSpPr>
            <p:spPr>
              <a:xfrm>
                <a:off x="103630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F94CE46E-57F0-9153-806A-087C92D6F2CA}"/>
                  </a:ext>
                </a:extLst>
              </p:cNvPr>
              <p:cNvSpPr/>
              <p:nvPr/>
            </p:nvSpPr>
            <p:spPr>
              <a:xfrm>
                <a:off x="67489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EB6A5A3E-8BA7-B60B-DB5F-7CD4FAD76836}"/>
                  </a:ext>
                </a:extLst>
              </p:cNvPr>
              <p:cNvSpPr/>
              <p:nvPr/>
            </p:nvSpPr>
            <p:spPr>
              <a:xfrm>
                <a:off x="31348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9DA5A9FC-91BF-74E1-6D29-8D5744E23B74}"/>
                  </a:ext>
                </a:extLst>
              </p:cNvPr>
              <p:cNvSpPr/>
              <p:nvPr/>
            </p:nvSpPr>
            <p:spPr>
              <a:xfrm>
                <a:off x="1043288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08CD5871-08D8-1773-D5F5-5519733D857B}"/>
                  </a:ext>
                </a:extLst>
              </p:cNvPr>
              <p:cNvSpPr/>
              <p:nvPr/>
            </p:nvSpPr>
            <p:spPr>
              <a:xfrm>
                <a:off x="1007147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C04BF34B-9857-F284-6AF6-D997D6B02FD1}"/>
                  </a:ext>
                </a:extLst>
              </p:cNvPr>
              <p:cNvSpPr/>
              <p:nvPr/>
            </p:nvSpPr>
            <p:spPr>
              <a:xfrm>
                <a:off x="971007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2B5DCF2F-0C40-6ABA-B5CC-6A4905DA91D0}"/>
                  </a:ext>
                </a:extLst>
              </p:cNvPr>
              <p:cNvSpPr/>
              <p:nvPr/>
            </p:nvSpPr>
            <p:spPr>
              <a:xfrm>
                <a:off x="934866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8D59E3C2-8111-BEBB-1CB8-B0015ACAFB30}"/>
                  </a:ext>
                </a:extLst>
              </p:cNvPr>
              <p:cNvSpPr/>
              <p:nvPr/>
            </p:nvSpPr>
            <p:spPr>
              <a:xfrm>
                <a:off x="898725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55885FA4-D248-420D-6E49-887C85A0412D}"/>
                  </a:ext>
                </a:extLst>
              </p:cNvPr>
              <p:cNvSpPr/>
              <p:nvPr/>
            </p:nvSpPr>
            <p:spPr>
              <a:xfrm>
                <a:off x="862584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F0A9EC40-17D0-BE8F-D0D7-44718FF2BC14}"/>
                  </a:ext>
                </a:extLst>
              </p:cNvPr>
              <p:cNvSpPr/>
              <p:nvPr/>
            </p:nvSpPr>
            <p:spPr>
              <a:xfrm>
                <a:off x="826444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CCA034D6-A7A4-16C9-999B-9B48B0BD0927}"/>
                </a:ext>
              </a:extLst>
            </p:cNvPr>
            <p:cNvGrpSpPr/>
            <p:nvPr/>
          </p:nvGrpSpPr>
          <p:grpSpPr>
            <a:xfrm>
              <a:off x="582747" y="181674"/>
              <a:ext cx="11568311" cy="1171220"/>
              <a:chOff x="537027" y="181674"/>
              <a:chExt cx="11568311" cy="1171220"/>
            </a:xfrm>
          </p:grpSpPr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B25EE5BF-A9A4-345D-1A8F-8D3D0B534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5489" y="394950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063B5E82-7BDA-A4B0-C9E7-52FF9A1D4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128" y="394951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线连接符 101">
                <a:extLst>
                  <a:ext uri="{FF2B5EF4-FFF2-40B4-BE49-F238E27FC236}">
                    <a16:creationId xmlns:a16="http://schemas.microsoft.com/office/drawing/2014/main" id="{53560CF9-0909-7FB1-29AD-86C302C55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6194" y="394951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0DA6B46-33FD-0C84-7838-9A66D606FD15}"/>
                  </a:ext>
                </a:extLst>
              </p:cNvPr>
              <p:cNvSpPr/>
              <p:nvPr/>
            </p:nvSpPr>
            <p:spPr>
              <a:xfrm>
                <a:off x="1174393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74B0DF9-C023-B42B-E935-BC78DBEF00C7}"/>
                  </a:ext>
                </a:extLst>
              </p:cNvPr>
              <p:cNvSpPr/>
              <p:nvPr/>
            </p:nvSpPr>
            <p:spPr>
              <a:xfrm>
                <a:off x="1138252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731A4F5-71F7-C391-8B22-8D18837E53B2}"/>
                  </a:ext>
                </a:extLst>
              </p:cNvPr>
              <p:cNvSpPr/>
              <p:nvPr/>
            </p:nvSpPr>
            <p:spPr>
              <a:xfrm>
                <a:off x="1102111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2C3E8A3-1C7D-1B6A-795A-C34E84FFC4AF}"/>
                  </a:ext>
                </a:extLst>
              </p:cNvPr>
              <p:cNvSpPr/>
              <p:nvPr/>
            </p:nvSpPr>
            <p:spPr>
              <a:xfrm>
                <a:off x="1065971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38B76C0-3E7A-5363-33AD-68BA3D8ABAE6}"/>
                  </a:ext>
                </a:extLst>
              </p:cNvPr>
              <p:cNvSpPr/>
              <p:nvPr/>
            </p:nvSpPr>
            <p:spPr>
              <a:xfrm>
                <a:off x="1029830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C1A8408-34B4-424F-3D76-54AD8B2A7948}"/>
                  </a:ext>
                </a:extLst>
              </p:cNvPr>
              <p:cNvSpPr/>
              <p:nvPr/>
            </p:nvSpPr>
            <p:spPr>
              <a:xfrm>
                <a:off x="993689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B043727D-DF7E-BE5D-7ABF-764B523B5DEE}"/>
                  </a:ext>
                </a:extLst>
              </p:cNvPr>
              <p:cNvSpPr/>
              <p:nvPr/>
            </p:nvSpPr>
            <p:spPr>
              <a:xfrm>
                <a:off x="957548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103" name="直线箭头连接符 102">
                <a:extLst>
                  <a:ext uri="{FF2B5EF4-FFF2-40B4-BE49-F238E27FC236}">
                    <a16:creationId xmlns:a16="http://schemas.microsoft.com/office/drawing/2014/main" id="{3A9CEC8C-6AB4-140F-8924-823DE889E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5489" y="518885"/>
                <a:ext cx="722814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箭头连接符 104">
                <a:extLst>
                  <a:ext uri="{FF2B5EF4-FFF2-40B4-BE49-F238E27FC236}">
                    <a16:creationId xmlns:a16="http://schemas.microsoft.com/office/drawing/2014/main" id="{6ABAF808-C43E-95A0-0A40-F0A1DF7BD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128" y="518885"/>
                <a:ext cx="180498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B25D32D-A0B1-4BE8-C21F-79A1C7C1727F}"/>
                  </a:ext>
                </a:extLst>
              </p:cNvPr>
              <p:cNvSpPr txBox="1"/>
              <p:nvPr/>
            </p:nvSpPr>
            <p:spPr>
              <a:xfrm>
                <a:off x="9627759" y="181674"/>
                <a:ext cx="771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latin typeface="Bradley Hand" pitchFamily="2" charset="0"/>
                  </a:rPr>
                  <a:t>Bits</a:t>
                </a:r>
                <a:endParaRPr kumimoji="1" lang="zh-CN" altLang="en-US" sz="1400" dirty="0">
                  <a:latin typeface="Bradley Hand" pitchFamily="2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25D0930C-A7AC-C165-A74E-6A58ACE5BA5B}"/>
                  </a:ext>
                </a:extLst>
              </p:cNvPr>
              <p:cNvSpPr txBox="1"/>
              <p:nvPr/>
            </p:nvSpPr>
            <p:spPr>
              <a:xfrm>
                <a:off x="10341712" y="181674"/>
                <a:ext cx="1753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latin typeface="Bradley Hand" pitchFamily="2" charset="0"/>
                  </a:rPr>
                  <a:t>Shift(2)</a:t>
                </a:r>
                <a:r>
                  <a:rPr kumimoji="1" lang="zh-CN" altLang="en-US" sz="1400" dirty="0">
                    <a:latin typeface="Bradley Hand" pitchFamily="2" charset="0"/>
                  </a:rPr>
                  <a:t> </a:t>
                </a:r>
                <a:r>
                  <a:rPr kumimoji="1" lang="en-US" altLang="zh-CN" sz="1400" dirty="0">
                    <a:latin typeface="Bradley Hand" pitchFamily="2" charset="0"/>
                  </a:rPr>
                  <a:t>+</a:t>
                </a:r>
                <a:r>
                  <a:rPr kumimoji="1" lang="zh-CN" altLang="en-US" sz="1400" dirty="0">
                    <a:latin typeface="Bradley Hand" pitchFamily="2" charset="0"/>
                  </a:rPr>
                  <a:t> </a:t>
                </a:r>
                <a:r>
                  <a:rPr kumimoji="1" lang="en-US" altLang="zh-CN" sz="1400" dirty="0">
                    <a:latin typeface="Bradley Hand" pitchFamily="2" charset="0"/>
                  </a:rPr>
                  <a:t>Base(3)</a:t>
                </a:r>
                <a:endParaRPr kumimoji="1" lang="zh-CN" altLang="en-US" sz="1400" dirty="0">
                  <a:latin typeface="Bradley Hand" pitchFamily="2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72F37F5E-FEF6-CCFC-604B-A9A06AC8A831}"/>
                  </a:ext>
                </a:extLst>
              </p:cNvPr>
              <p:cNvSpPr/>
              <p:nvPr/>
            </p:nvSpPr>
            <p:spPr>
              <a:xfrm>
                <a:off x="812657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AD095AB0-48DF-FC79-B3D8-E369D907AD8D}"/>
                  </a:ext>
                </a:extLst>
              </p:cNvPr>
              <p:cNvSpPr/>
              <p:nvPr/>
            </p:nvSpPr>
            <p:spPr>
              <a:xfrm>
                <a:off x="776516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CE419515-CF8C-70DC-EA41-E5A04D1B2A44}"/>
                  </a:ext>
                </a:extLst>
              </p:cNvPr>
              <p:cNvSpPr/>
              <p:nvPr/>
            </p:nvSpPr>
            <p:spPr>
              <a:xfrm>
                <a:off x="740376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360BFDE3-9E34-20D9-20A3-31993C89DE43}"/>
                  </a:ext>
                </a:extLst>
              </p:cNvPr>
              <p:cNvSpPr/>
              <p:nvPr/>
            </p:nvSpPr>
            <p:spPr>
              <a:xfrm>
                <a:off x="704235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154342F6-0CCC-8EAC-BE0F-C1DAF27A815C}"/>
                  </a:ext>
                </a:extLst>
              </p:cNvPr>
              <p:cNvSpPr/>
              <p:nvPr/>
            </p:nvSpPr>
            <p:spPr>
              <a:xfrm>
                <a:off x="668094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E4C65CF3-14A9-3537-87D5-4C1BBEEF0A3F}"/>
                  </a:ext>
                </a:extLst>
              </p:cNvPr>
              <p:cNvSpPr/>
              <p:nvPr/>
            </p:nvSpPr>
            <p:spPr>
              <a:xfrm>
                <a:off x="631953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FD6BF168-88B1-39C1-6763-0842899864CE}"/>
                  </a:ext>
                </a:extLst>
              </p:cNvPr>
              <p:cNvSpPr/>
              <p:nvPr/>
            </p:nvSpPr>
            <p:spPr>
              <a:xfrm>
                <a:off x="5958132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7F3E1FB9-95AB-5A0F-BB79-88FD552F2896}"/>
                  </a:ext>
                </a:extLst>
              </p:cNvPr>
              <p:cNvSpPr/>
              <p:nvPr/>
            </p:nvSpPr>
            <p:spPr>
              <a:xfrm>
                <a:off x="559672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BFC15EEC-3381-60EE-13C4-B5045C444EB5}"/>
                  </a:ext>
                </a:extLst>
              </p:cNvPr>
              <p:cNvSpPr/>
              <p:nvPr/>
            </p:nvSpPr>
            <p:spPr>
              <a:xfrm>
                <a:off x="523531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0C558C77-8CDC-1EEA-B43E-EBE9C4B48AD4}"/>
                  </a:ext>
                </a:extLst>
              </p:cNvPr>
              <p:cNvSpPr/>
              <p:nvPr/>
            </p:nvSpPr>
            <p:spPr>
              <a:xfrm>
                <a:off x="487391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A93213E9-B05B-B51A-DD98-DCF3D4A3DDD6}"/>
                  </a:ext>
                </a:extLst>
              </p:cNvPr>
              <p:cNvSpPr/>
              <p:nvPr/>
            </p:nvSpPr>
            <p:spPr>
              <a:xfrm>
                <a:off x="451250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9D72198C-A1F2-8A6D-34EE-2F6332A9EC86}"/>
                  </a:ext>
                </a:extLst>
              </p:cNvPr>
              <p:cNvSpPr/>
              <p:nvPr/>
            </p:nvSpPr>
            <p:spPr>
              <a:xfrm>
                <a:off x="415109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2E47BCE0-52D4-5464-CA4D-83C4DA8BD5F0}"/>
                  </a:ext>
                </a:extLst>
              </p:cNvPr>
              <p:cNvSpPr/>
              <p:nvPr/>
            </p:nvSpPr>
            <p:spPr>
              <a:xfrm>
                <a:off x="378969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80827FB2-F9D4-6EF0-40F8-8BA61DFC201D}"/>
                  </a:ext>
                </a:extLst>
              </p:cNvPr>
              <p:cNvSpPr/>
              <p:nvPr/>
            </p:nvSpPr>
            <p:spPr>
              <a:xfrm>
                <a:off x="342828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627A36DF-AC6A-5011-5F53-5E46D4BEB06D}"/>
                  </a:ext>
                </a:extLst>
              </p:cNvPr>
              <p:cNvSpPr/>
              <p:nvPr/>
            </p:nvSpPr>
            <p:spPr>
              <a:xfrm>
                <a:off x="306687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90C381E0-E790-990A-7E85-3D233A3541F7}"/>
                  </a:ext>
                </a:extLst>
              </p:cNvPr>
              <p:cNvSpPr/>
              <p:nvPr/>
            </p:nvSpPr>
            <p:spPr>
              <a:xfrm>
                <a:off x="270546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85DF8B94-681B-E23D-6DEC-B061ABC93AE5}"/>
                  </a:ext>
                </a:extLst>
              </p:cNvPr>
              <p:cNvSpPr/>
              <p:nvPr/>
            </p:nvSpPr>
            <p:spPr>
              <a:xfrm>
                <a:off x="2344062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741FEA0F-E87F-FA00-FA30-18B0DC32988B}"/>
                  </a:ext>
                </a:extLst>
              </p:cNvPr>
              <p:cNvSpPr/>
              <p:nvPr/>
            </p:nvSpPr>
            <p:spPr>
              <a:xfrm>
                <a:off x="198265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4191DC36-1532-3CBE-669F-E2AB1FFD101F}"/>
                  </a:ext>
                </a:extLst>
              </p:cNvPr>
              <p:cNvSpPr/>
              <p:nvPr/>
            </p:nvSpPr>
            <p:spPr>
              <a:xfrm>
                <a:off x="162124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4E6FBF8A-7609-95B0-62B7-D6A0C549E217}"/>
                  </a:ext>
                </a:extLst>
              </p:cNvPr>
              <p:cNvSpPr/>
              <p:nvPr/>
            </p:nvSpPr>
            <p:spPr>
              <a:xfrm>
                <a:off x="125984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F3BA08B4-B26A-3264-86A5-CF2A7EB42302}"/>
                  </a:ext>
                </a:extLst>
              </p:cNvPr>
              <p:cNvSpPr/>
              <p:nvPr/>
            </p:nvSpPr>
            <p:spPr>
              <a:xfrm>
                <a:off x="89843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7A6D36E-210F-C3E7-C257-7F2525017271}"/>
                  </a:ext>
                </a:extLst>
              </p:cNvPr>
              <p:cNvSpPr/>
              <p:nvPr/>
            </p:nvSpPr>
            <p:spPr>
              <a:xfrm>
                <a:off x="53702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B4E7F716-2C96-1549-D937-03593BFFA0D3}"/>
                  </a:ext>
                </a:extLst>
              </p:cNvPr>
              <p:cNvSpPr/>
              <p:nvPr/>
            </p:nvSpPr>
            <p:spPr>
              <a:xfrm>
                <a:off x="921079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77DA7BC0-6CA4-572D-69A7-3E0DF10D9FCA}"/>
                  </a:ext>
                </a:extLst>
              </p:cNvPr>
              <p:cNvSpPr/>
              <p:nvPr/>
            </p:nvSpPr>
            <p:spPr>
              <a:xfrm>
                <a:off x="884938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84012E0-7071-1F33-2DB4-63A9DFF5DD44}"/>
                  </a:ext>
                </a:extLst>
              </p:cNvPr>
              <p:cNvSpPr/>
              <p:nvPr/>
            </p:nvSpPr>
            <p:spPr>
              <a:xfrm>
                <a:off x="848798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402D32C0-EEE5-ECC0-C309-2D3E2D9FD295}"/>
                </a:ext>
              </a:extLst>
            </p:cNvPr>
            <p:cNvSpPr txBox="1"/>
            <p:nvPr/>
          </p:nvSpPr>
          <p:spPr>
            <a:xfrm>
              <a:off x="-12678" y="483634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mask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AA9C3464-B4B6-F679-7EF7-AC87E36BA596}"/>
                </a:ext>
              </a:extLst>
            </p:cNvPr>
            <p:cNvSpPr txBox="1"/>
            <p:nvPr/>
          </p:nvSpPr>
          <p:spPr>
            <a:xfrm>
              <a:off x="-12678" y="1223559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index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cxnSp>
          <p:nvCxnSpPr>
            <p:cNvPr id="310" name="直线箭头连接符 309">
              <a:extLst>
                <a:ext uri="{FF2B5EF4-FFF2-40B4-BE49-F238E27FC236}">
                  <a16:creationId xmlns:a16="http://schemas.microsoft.com/office/drawing/2014/main" id="{62C9E6CC-F28B-3736-7008-B11FC0314D22}"/>
                </a:ext>
              </a:extLst>
            </p:cNvPr>
            <p:cNvCxnSpPr>
              <a:cxnSpLocks/>
              <a:stCxn id="194" idx="2"/>
              <a:endCxn id="228" idx="0"/>
            </p:cNvCxnSpPr>
            <p:nvPr/>
          </p:nvCxnSpPr>
          <p:spPr>
            <a:xfrm>
              <a:off x="9791452" y="2437985"/>
              <a:ext cx="737567" cy="349973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线箭头连接符 312">
              <a:extLst>
                <a:ext uri="{FF2B5EF4-FFF2-40B4-BE49-F238E27FC236}">
                  <a16:creationId xmlns:a16="http://schemas.microsoft.com/office/drawing/2014/main" id="{9061F547-9E18-1CC3-F70F-CD057445BB9A}"/>
                </a:ext>
              </a:extLst>
            </p:cNvPr>
            <p:cNvCxnSpPr>
              <a:cxnSpLocks/>
              <a:stCxn id="193" idx="2"/>
              <a:endCxn id="227" idx="0"/>
            </p:cNvCxnSpPr>
            <p:nvPr/>
          </p:nvCxnSpPr>
          <p:spPr>
            <a:xfrm>
              <a:off x="10152859" y="2437985"/>
              <a:ext cx="737567" cy="349973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52AB094-659E-2E32-9A5B-B7959C0B5CE4}"/>
                </a:ext>
              </a:extLst>
            </p:cNvPr>
            <p:cNvGrpSpPr/>
            <p:nvPr/>
          </p:nvGrpSpPr>
          <p:grpSpPr>
            <a:xfrm>
              <a:off x="619889" y="3243656"/>
              <a:ext cx="11565024" cy="929959"/>
              <a:chOff x="590326" y="3654470"/>
              <a:chExt cx="11565024" cy="929959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64CAF2EC-F5E9-BE57-FDC1-0668D2DCAD00}"/>
                  </a:ext>
                </a:extLst>
              </p:cNvPr>
              <p:cNvSpPr/>
              <p:nvPr/>
            </p:nvSpPr>
            <p:spPr>
              <a:xfrm>
                <a:off x="1179394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E8736C6C-2D2F-302C-13A6-761CB7F6FA0D}"/>
                  </a:ext>
                </a:extLst>
              </p:cNvPr>
              <p:cNvSpPr/>
              <p:nvPr/>
            </p:nvSpPr>
            <p:spPr>
              <a:xfrm>
                <a:off x="1143253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34841736-1C8D-9A73-9D53-E7F9D3C6CB7E}"/>
                  </a:ext>
                </a:extLst>
              </p:cNvPr>
              <p:cNvSpPr/>
              <p:nvPr/>
            </p:nvSpPr>
            <p:spPr>
              <a:xfrm>
                <a:off x="1107112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2D3C33AD-F476-10B7-FD0E-BA253CB7901E}"/>
                  </a:ext>
                </a:extLst>
              </p:cNvPr>
              <p:cNvSpPr/>
              <p:nvPr/>
            </p:nvSpPr>
            <p:spPr>
              <a:xfrm>
                <a:off x="817987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ABC0622E-6B7E-68EA-FE37-8BB217F6966D}"/>
                  </a:ext>
                </a:extLst>
              </p:cNvPr>
              <p:cNvSpPr/>
              <p:nvPr/>
            </p:nvSpPr>
            <p:spPr>
              <a:xfrm>
                <a:off x="781846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3462CBC6-E2A9-37E7-A798-D5A454AED21F}"/>
                  </a:ext>
                </a:extLst>
              </p:cNvPr>
              <p:cNvSpPr/>
              <p:nvPr/>
            </p:nvSpPr>
            <p:spPr>
              <a:xfrm>
                <a:off x="745705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214B7BF-C94B-8C99-6454-A74216802E50}"/>
                  </a:ext>
                </a:extLst>
              </p:cNvPr>
              <p:cNvSpPr/>
              <p:nvPr/>
            </p:nvSpPr>
            <p:spPr>
              <a:xfrm>
                <a:off x="7095652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18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17EDCF00-894F-8744-366C-F1AC6687012B}"/>
                  </a:ext>
                </a:extLst>
              </p:cNvPr>
              <p:cNvSpPr/>
              <p:nvPr/>
            </p:nvSpPr>
            <p:spPr>
              <a:xfrm>
                <a:off x="6734245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17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8FFC0418-E2C2-AF48-567B-8A610EA48E0B}"/>
                  </a:ext>
                </a:extLst>
              </p:cNvPr>
              <p:cNvSpPr/>
              <p:nvPr/>
            </p:nvSpPr>
            <p:spPr>
              <a:xfrm>
                <a:off x="637283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79109397-6B60-2286-FBE8-E47E3441B09D}"/>
                  </a:ext>
                </a:extLst>
              </p:cNvPr>
              <p:cNvSpPr/>
              <p:nvPr/>
            </p:nvSpPr>
            <p:spPr>
              <a:xfrm>
                <a:off x="601143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2071089D-4C3B-F35C-8D79-CE19EA6FA545}"/>
                  </a:ext>
                </a:extLst>
              </p:cNvPr>
              <p:cNvSpPr/>
              <p:nvPr/>
            </p:nvSpPr>
            <p:spPr>
              <a:xfrm>
                <a:off x="565002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9B73D184-816A-0305-7B8A-56BE472B3806}"/>
                  </a:ext>
                </a:extLst>
              </p:cNvPr>
              <p:cNvSpPr/>
              <p:nvPr/>
            </p:nvSpPr>
            <p:spPr>
              <a:xfrm>
                <a:off x="528861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07305D78-66F4-0060-2C9A-CA8E940428FE}"/>
                  </a:ext>
                </a:extLst>
              </p:cNvPr>
              <p:cNvSpPr/>
              <p:nvPr/>
            </p:nvSpPr>
            <p:spPr>
              <a:xfrm>
                <a:off x="492721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FB3254D4-C19C-295A-3B4E-FC1AD2A53947}"/>
                  </a:ext>
                </a:extLst>
              </p:cNvPr>
              <p:cNvSpPr/>
              <p:nvPr/>
            </p:nvSpPr>
            <p:spPr>
              <a:xfrm>
                <a:off x="456580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E30F46DB-B9B0-E0C7-1C3D-466A21DE5203}"/>
                  </a:ext>
                </a:extLst>
              </p:cNvPr>
              <p:cNvSpPr/>
              <p:nvPr/>
            </p:nvSpPr>
            <p:spPr>
              <a:xfrm>
                <a:off x="420439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22A1E780-B663-F499-3A39-F3270B2370F0}"/>
                  </a:ext>
                </a:extLst>
              </p:cNvPr>
              <p:cNvSpPr/>
              <p:nvPr/>
            </p:nvSpPr>
            <p:spPr>
              <a:xfrm>
                <a:off x="384298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789C7E6A-2E26-37B7-D89F-0CCCA18BD9A9}"/>
                  </a:ext>
                </a:extLst>
              </p:cNvPr>
              <p:cNvSpPr/>
              <p:nvPr/>
            </p:nvSpPr>
            <p:spPr>
              <a:xfrm>
                <a:off x="3481582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8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A5094B97-864E-647D-AAA1-658984DD9E79}"/>
                  </a:ext>
                </a:extLst>
              </p:cNvPr>
              <p:cNvSpPr/>
              <p:nvPr/>
            </p:nvSpPr>
            <p:spPr>
              <a:xfrm>
                <a:off x="3120175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A0A9A4A-EC32-0000-7731-B4F555BBB77F}"/>
                  </a:ext>
                </a:extLst>
              </p:cNvPr>
              <p:cNvSpPr/>
              <p:nvPr/>
            </p:nvSpPr>
            <p:spPr>
              <a:xfrm>
                <a:off x="275876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197C68FA-6D9B-1C0E-CE8A-EDAD4CAA989D}"/>
                  </a:ext>
                </a:extLst>
              </p:cNvPr>
              <p:cNvSpPr/>
              <p:nvPr/>
            </p:nvSpPr>
            <p:spPr>
              <a:xfrm>
                <a:off x="239736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0F15B5A3-D7AD-811B-EA67-2A24AC047A01}"/>
                  </a:ext>
                </a:extLst>
              </p:cNvPr>
              <p:cNvSpPr/>
              <p:nvPr/>
            </p:nvSpPr>
            <p:spPr>
              <a:xfrm>
                <a:off x="203595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1FD768C4-41FA-E786-EE90-87BFB54805CA}"/>
                  </a:ext>
                </a:extLst>
              </p:cNvPr>
              <p:cNvSpPr/>
              <p:nvPr/>
            </p:nvSpPr>
            <p:spPr>
              <a:xfrm>
                <a:off x="167454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FEEF68AD-BD2F-1315-21F3-1C1B9376767C}"/>
                  </a:ext>
                </a:extLst>
              </p:cNvPr>
              <p:cNvSpPr/>
              <p:nvPr/>
            </p:nvSpPr>
            <p:spPr>
              <a:xfrm>
                <a:off x="131314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469BCC72-0DEA-188D-C0B9-BBE1B0BA4439}"/>
                  </a:ext>
                </a:extLst>
              </p:cNvPr>
              <p:cNvSpPr/>
              <p:nvPr/>
            </p:nvSpPr>
            <p:spPr>
              <a:xfrm>
                <a:off x="95173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13D6AAAC-89AC-8C90-FF59-C08DCB351ED6}"/>
                  </a:ext>
                </a:extLst>
              </p:cNvPr>
              <p:cNvSpPr/>
              <p:nvPr/>
            </p:nvSpPr>
            <p:spPr>
              <a:xfrm>
                <a:off x="59032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CE2B4F1-1A4F-E0EA-5D66-1FDB80B1FE1C}"/>
                  </a:ext>
                </a:extLst>
              </p:cNvPr>
              <p:cNvSpPr/>
              <p:nvPr/>
            </p:nvSpPr>
            <p:spPr>
              <a:xfrm>
                <a:off x="10709722" y="4223022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C22AB9D0-39D2-AAA0-3AF0-BC9259F7CF89}"/>
                  </a:ext>
                </a:extLst>
              </p:cNvPr>
              <p:cNvSpPr/>
              <p:nvPr/>
            </p:nvSpPr>
            <p:spPr>
              <a:xfrm>
                <a:off x="10348315" y="4223022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B4C0D9FD-C103-F807-21C6-3F2FFF34FFAB}"/>
                  </a:ext>
                </a:extLst>
              </p:cNvPr>
              <p:cNvSpPr/>
              <p:nvPr/>
            </p:nvSpPr>
            <p:spPr>
              <a:xfrm>
                <a:off x="998690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673978F0-4B72-0701-70F4-39920E4ECF59}"/>
                  </a:ext>
                </a:extLst>
              </p:cNvPr>
              <p:cNvSpPr/>
              <p:nvPr/>
            </p:nvSpPr>
            <p:spPr>
              <a:xfrm>
                <a:off x="962550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BD7B7E6C-7AC6-6531-CAEF-CE7637B80EC5}"/>
                  </a:ext>
                </a:extLst>
              </p:cNvPr>
              <p:cNvSpPr/>
              <p:nvPr/>
            </p:nvSpPr>
            <p:spPr>
              <a:xfrm>
                <a:off x="926409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924273F5-EF06-15E0-BA94-6F3D7963E67F}"/>
                  </a:ext>
                </a:extLst>
              </p:cNvPr>
              <p:cNvSpPr/>
              <p:nvPr/>
            </p:nvSpPr>
            <p:spPr>
              <a:xfrm>
                <a:off x="890268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95CE6390-9CD5-7749-56AE-7DB41BE2ED3A}"/>
                  </a:ext>
                </a:extLst>
              </p:cNvPr>
              <p:cNvSpPr/>
              <p:nvPr/>
            </p:nvSpPr>
            <p:spPr>
              <a:xfrm>
                <a:off x="854128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1AF6D817-077E-F0EC-3951-7B90CC62E3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2681" y="3975958"/>
                    <a:ext cx="570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1AF6D817-077E-F0EC-3951-7B90CC62E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2681" y="3975958"/>
                    <a:ext cx="57096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0201C5C7-4E48-2EA6-2E7F-567418C4BFF2}"/>
                  </a:ext>
                </a:extLst>
              </p:cNvPr>
              <p:cNvSpPr/>
              <p:nvPr/>
            </p:nvSpPr>
            <p:spPr>
              <a:xfrm>
                <a:off x="10695566" y="3654470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4D3D6345-257B-5737-79EF-435AB132A104}"/>
                  </a:ext>
                </a:extLst>
              </p:cNvPr>
              <p:cNvSpPr/>
              <p:nvPr/>
            </p:nvSpPr>
            <p:spPr>
              <a:xfrm>
                <a:off x="10334977" y="3654470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64C661F6-8627-5721-88AD-CA93A6C429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2846" y="3975958"/>
                    <a:ext cx="570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64C661F6-8627-5721-88AD-CA93A6C42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2846" y="3975958"/>
                    <a:ext cx="57096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0" name="文本框 319">
              <a:extLst>
                <a:ext uri="{FF2B5EF4-FFF2-40B4-BE49-F238E27FC236}">
                  <a16:creationId xmlns:a16="http://schemas.microsoft.com/office/drawing/2014/main" id="{6545025B-06DD-51CA-825C-A960F8F2465E}"/>
                </a:ext>
              </a:extLst>
            </p:cNvPr>
            <p:cNvSpPr txBox="1"/>
            <p:nvPr/>
          </p:nvSpPr>
          <p:spPr>
            <a:xfrm>
              <a:off x="-7821" y="3838406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Index’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DDB681B7-CE7D-FD95-8554-FFBBBF0B9A69}"/>
                </a:ext>
              </a:extLst>
            </p:cNvPr>
            <p:cNvSpPr txBox="1"/>
            <p:nvPr/>
          </p:nvSpPr>
          <p:spPr>
            <a:xfrm>
              <a:off x="10071335" y="3530823"/>
              <a:ext cx="52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  <a:latin typeface="Bradley Hand" pitchFamily="2" charset="0"/>
                </a:rPr>
                <a:t>3.</a:t>
              </a:r>
              <a:r>
                <a:rPr kumimoji="1" lang="zh-CN" altLang="en-US" b="1" dirty="0">
                  <a:solidFill>
                    <a:srgbClr val="FF0000"/>
                  </a:solidFill>
                  <a:latin typeface="Bradley Hand" pitchFamily="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A110B5-EF16-30C6-7461-B336D83267D9}"/>
              </a:ext>
            </a:extLst>
          </p:cNvPr>
          <p:cNvSpPr/>
          <p:nvPr/>
        </p:nvSpPr>
        <p:spPr>
          <a:xfrm>
            <a:off x="1421675" y="1194948"/>
            <a:ext cx="7397496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380CC1-BEB4-E313-90F5-2F2F5D0AB8C7}"/>
              </a:ext>
            </a:extLst>
          </p:cNvPr>
          <p:cNvSpPr/>
          <p:nvPr/>
        </p:nvSpPr>
        <p:spPr>
          <a:xfrm>
            <a:off x="7309260" y="1194948"/>
            <a:ext cx="1502418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base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2A1988-182C-6F32-0A9F-6DB032CB0978}"/>
              </a:ext>
            </a:extLst>
          </p:cNvPr>
          <p:cNvSpPr/>
          <p:nvPr/>
        </p:nvSpPr>
        <p:spPr>
          <a:xfrm>
            <a:off x="6515972" y="1194948"/>
            <a:ext cx="793287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0BCF1-383F-0896-F644-E7641EADEA12}"/>
              </a:ext>
            </a:extLst>
          </p:cNvPr>
          <p:cNvSpPr/>
          <p:nvPr/>
        </p:nvSpPr>
        <p:spPr>
          <a:xfrm>
            <a:off x="5201902" y="1194948"/>
            <a:ext cx="1314070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shifts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3990F-5354-7FC9-6C62-D2E784C4B2BE}"/>
              </a:ext>
            </a:extLst>
          </p:cNvPr>
          <p:cNvSpPr/>
          <p:nvPr/>
        </p:nvSpPr>
        <p:spPr>
          <a:xfrm>
            <a:off x="4408615" y="1194948"/>
            <a:ext cx="793287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595D2-66E6-7E8A-19C7-228A5C377B78}"/>
              </a:ext>
            </a:extLst>
          </p:cNvPr>
          <p:cNvSpPr txBox="1"/>
          <p:nvPr/>
        </p:nvSpPr>
        <p:spPr>
          <a:xfrm>
            <a:off x="1332357" y="908187"/>
            <a:ext cx="352740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FDCD5-02AC-26F2-7192-160078298027}"/>
              </a:ext>
            </a:extLst>
          </p:cNvPr>
          <p:cNvSpPr txBox="1"/>
          <p:nvPr/>
        </p:nvSpPr>
        <p:spPr>
          <a:xfrm>
            <a:off x="8511420" y="908217"/>
            <a:ext cx="6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31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E191D3-16EA-D2E6-8FBF-7E1F5ED153A3}"/>
              </a:ext>
            </a:extLst>
          </p:cNvPr>
          <p:cNvGrpSpPr/>
          <p:nvPr/>
        </p:nvGrpSpPr>
        <p:grpSpPr>
          <a:xfrm>
            <a:off x="5840117" y="2273708"/>
            <a:ext cx="2273216" cy="755666"/>
            <a:chOff x="5840117" y="2273708"/>
            <a:chExt cx="2273216" cy="75566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B25AC9-F4F2-6C10-8FCD-FF5AD339F6D6}"/>
                </a:ext>
              </a:extLst>
            </p:cNvPr>
            <p:cNvSpPr txBox="1"/>
            <p:nvPr/>
          </p:nvSpPr>
          <p:spPr>
            <a:xfrm rot="16200000">
              <a:off x="6725417" y="2340351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=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9F2F482-4C87-AAA1-91B4-3BA6981C2936}"/>
                </a:ext>
              </a:extLst>
            </p:cNvPr>
            <p:cNvSpPr/>
            <p:nvPr/>
          </p:nvSpPr>
          <p:spPr>
            <a:xfrm>
              <a:off x="5840117" y="2617894"/>
              <a:ext cx="793287" cy="411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bits1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625A07-4B2F-A531-778A-5CA8E72AD077}"/>
                </a:ext>
              </a:extLst>
            </p:cNvPr>
            <p:cNvSpPr/>
            <p:nvPr/>
          </p:nvSpPr>
          <p:spPr>
            <a:xfrm>
              <a:off x="7320046" y="2617894"/>
              <a:ext cx="793287" cy="411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bits2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45315EE-4AA4-C407-A5ED-E8BB596FED6B}"/>
                </a:ext>
              </a:extLst>
            </p:cNvPr>
            <p:cNvSpPr txBox="1"/>
            <p:nvPr/>
          </p:nvSpPr>
          <p:spPr>
            <a:xfrm>
              <a:off x="6671413" y="2638968"/>
              <a:ext cx="783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XOR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5CEB78-7B0A-DF4A-5CD0-4692F8377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72512"/>
              </p:ext>
            </p:extLst>
          </p:nvPr>
        </p:nvGraphicFramePr>
        <p:xfrm>
          <a:off x="3248297" y="3264131"/>
          <a:ext cx="5419501" cy="2103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42793">
                  <a:extLst>
                    <a:ext uri="{9D8B030D-6E8A-4147-A177-3AD203B41FA5}">
                      <a16:colId xmlns:a16="http://schemas.microsoft.com/office/drawing/2014/main" val="3639955016"/>
                    </a:ext>
                  </a:extLst>
                </a:gridCol>
                <a:gridCol w="925008">
                  <a:extLst>
                    <a:ext uri="{9D8B030D-6E8A-4147-A177-3AD203B41FA5}">
                      <a16:colId xmlns:a16="http://schemas.microsoft.com/office/drawing/2014/main" val="2515244455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1374603351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1578221810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3461034114"/>
                    </a:ext>
                  </a:extLst>
                </a:gridCol>
              </a:tblGrid>
              <a:tr h="55556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Bradley Hand" pitchFamily="2" charset="0"/>
                        </a:rPr>
                        <a:t>        </a:t>
                      </a:r>
                      <a:r>
                        <a:rPr lang="en-US" altLang="zh-CN" dirty="0">
                          <a:latin typeface="Bradley Hand" pitchFamily="2" charset="0"/>
                        </a:rPr>
                        <a:t>bits2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  </a:t>
                      </a:r>
                      <a:r>
                        <a:rPr lang="en-US" altLang="zh-CN" dirty="0">
                          <a:latin typeface="Bradley Hand" pitchFamily="2" charset="0"/>
                        </a:rPr>
                        <a:t>bits1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     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00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01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11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351665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00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(+24)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250973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01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649442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10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172547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11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(-24)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873179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D3EDADA1-E992-80B9-2BD6-B65C39BFCBAF}"/>
              </a:ext>
            </a:extLst>
          </p:cNvPr>
          <p:cNvSpPr/>
          <p:nvPr/>
        </p:nvSpPr>
        <p:spPr>
          <a:xfrm>
            <a:off x="1426284" y="2030440"/>
            <a:ext cx="7397496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1D00CE-EFA4-A8F1-9BD0-BFAA25D91191}"/>
              </a:ext>
            </a:extLst>
          </p:cNvPr>
          <p:cNvSpPr/>
          <p:nvPr/>
        </p:nvSpPr>
        <p:spPr>
          <a:xfrm>
            <a:off x="7313869" y="2030440"/>
            <a:ext cx="1502418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base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24B8FD4-DA7D-8819-F146-8311E06C312D}"/>
              </a:ext>
            </a:extLst>
          </p:cNvPr>
          <p:cNvSpPr/>
          <p:nvPr/>
        </p:nvSpPr>
        <p:spPr>
          <a:xfrm>
            <a:off x="6520581" y="2030440"/>
            <a:ext cx="793287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325A98-1C49-8C01-D148-B3381A4014C6}"/>
              </a:ext>
            </a:extLst>
          </p:cNvPr>
          <p:cNvSpPr txBox="1"/>
          <p:nvPr/>
        </p:nvSpPr>
        <p:spPr>
          <a:xfrm>
            <a:off x="1336966" y="1743679"/>
            <a:ext cx="352740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34C8B1-09E0-CDE6-2202-EDE751021553}"/>
              </a:ext>
            </a:extLst>
          </p:cNvPr>
          <p:cNvSpPr txBox="1"/>
          <p:nvPr/>
        </p:nvSpPr>
        <p:spPr>
          <a:xfrm>
            <a:off x="8511420" y="1743679"/>
            <a:ext cx="6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31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122C2AC-C6FD-09F7-24ED-1E93C406945C}"/>
              </a:ext>
            </a:extLst>
          </p:cNvPr>
          <p:cNvGrpSpPr/>
          <p:nvPr/>
        </p:nvGrpSpPr>
        <p:grpSpPr>
          <a:xfrm>
            <a:off x="3495830" y="5602008"/>
            <a:ext cx="3412144" cy="393730"/>
            <a:chOff x="3556285" y="5743216"/>
            <a:chExt cx="3412144" cy="3937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C2EC394-F41E-614A-40B7-D521B8E05866}"/>
                    </a:ext>
                  </a:extLst>
                </p:cNvPr>
                <p:cNvSpPr txBox="1"/>
                <p:nvPr/>
              </p:nvSpPr>
              <p:spPr>
                <a:xfrm>
                  <a:off x="6615688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C2EC394-F41E-614A-40B7-D521B8E05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688" y="5764536"/>
                  <a:ext cx="3527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3CB0EB1-E9DC-732C-5CD1-4493C1C66A1C}"/>
                    </a:ext>
                  </a:extLst>
                </p:cNvPr>
                <p:cNvSpPr txBox="1"/>
                <p:nvPr/>
              </p:nvSpPr>
              <p:spPr>
                <a:xfrm>
                  <a:off x="6275757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3CB0EB1-E9DC-732C-5CD1-4493C1C66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757" y="5764536"/>
                  <a:ext cx="3527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6F8FE44-AD13-4368-FE88-888479940E8F}"/>
                    </a:ext>
                  </a:extLst>
                </p:cNvPr>
                <p:cNvSpPr txBox="1"/>
                <p:nvPr/>
              </p:nvSpPr>
              <p:spPr>
                <a:xfrm>
                  <a:off x="5935823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6F8FE44-AD13-4368-FE88-888479940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823" y="5764536"/>
                  <a:ext cx="35274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1CEE343-DB1F-880B-F317-3F1293A79CE2}"/>
                    </a:ext>
                  </a:extLst>
                </p:cNvPr>
                <p:cNvSpPr txBox="1"/>
                <p:nvPr/>
              </p:nvSpPr>
              <p:spPr>
                <a:xfrm>
                  <a:off x="5595889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1CEE343-DB1F-880B-F317-3F1293A79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889" y="5764536"/>
                  <a:ext cx="35274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738EA67-E7D2-0162-3C12-F72622DDCFDD}"/>
                    </a:ext>
                  </a:extLst>
                </p:cNvPr>
                <p:cNvSpPr txBox="1"/>
                <p:nvPr/>
              </p:nvSpPr>
              <p:spPr>
                <a:xfrm>
                  <a:off x="5255955" y="5762997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738EA67-E7D2-0162-3C12-F72622DDC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955" y="5762997"/>
                  <a:ext cx="35274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6F526FD-3A5E-C74F-B9A6-ABCE161EB1B3}"/>
                    </a:ext>
                  </a:extLst>
                </p:cNvPr>
                <p:cNvSpPr txBox="1"/>
                <p:nvPr/>
              </p:nvSpPr>
              <p:spPr>
                <a:xfrm>
                  <a:off x="4916021" y="5764536"/>
                  <a:ext cx="352741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6F526FD-3A5E-C74F-B9A6-ABCE161EB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021" y="5764536"/>
                  <a:ext cx="352741" cy="372410"/>
                </a:xfrm>
                <a:prstGeom prst="rect">
                  <a:avLst/>
                </a:prstGeom>
                <a:blipFill>
                  <a:blip r:embed="rId8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3E15BF8-BDD8-F7B1-0F66-BCD3B65F260B}"/>
                    </a:ext>
                  </a:extLst>
                </p:cNvPr>
                <p:cNvSpPr txBox="1"/>
                <p:nvPr/>
              </p:nvSpPr>
              <p:spPr>
                <a:xfrm>
                  <a:off x="4576087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3E15BF8-BDD8-F7B1-0F66-BCD3B65F2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087" y="5764536"/>
                  <a:ext cx="35274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86A2EDB-DADB-4A95-8827-298F0C48B17B}"/>
                    </a:ext>
                  </a:extLst>
                </p:cNvPr>
                <p:cNvSpPr txBox="1"/>
                <p:nvPr/>
              </p:nvSpPr>
              <p:spPr>
                <a:xfrm>
                  <a:off x="4236153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86A2EDB-DADB-4A95-8827-298F0C48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153" y="5764536"/>
                  <a:ext cx="35274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0832BB4-E846-2162-D710-3714A13514B6}"/>
                </a:ext>
              </a:extLst>
            </p:cNvPr>
            <p:cNvSpPr/>
            <p:nvPr/>
          </p:nvSpPr>
          <p:spPr>
            <a:xfrm>
              <a:off x="5307696" y="5743216"/>
              <a:ext cx="676664" cy="372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ACC6031-9577-1750-4E9E-14E88DBBA97D}"/>
                    </a:ext>
                  </a:extLst>
                </p:cNvPr>
                <p:cNvSpPr txBox="1"/>
                <p:nvPr/>
              </p:nvSpPr>
              <p:spPr>
                <a:xfrm>
                  <a:off x="3896219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ACC6031-9577-1750-4E9E-14E88DBBA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219" y="5764536"/>
                  <a:ext cx="35274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A86F87E-85AC-77A1-7EF8-0B48CE50A414}"/>
                    </a:ext>
                  </a:extLst>
                </p:cNvPr>
                <p:cNvSpPr txBox="1"/>
                <p:nvPr/>
              </p:nvSpPr>
              <p:spPr>
                <a:xfrm>
                  <a:off x="3556285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A86F87E-85AC-77A1-7EF8-0B48CE50A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285" y="5764536"/>
                  <a:ext cx="35274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C1507F5-6D89-1C8E-BCB6-A00114C8AA3D}"/>
                </a:ext>
              </a:extLst>
            </p:cNvPr>
            <p:cNvSpPr/>
            <p:nvPr/>
          </p:nvSpPr>
          <p:spPr>
            <a:xfrm>
              <a:off x="3585522" y="5743216"/>
              <a:ext cx="676664" cy="372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38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279</Words>
  <Application>Microsoft Macintosh PowerPoint</Application>
  <PresentationFormat>宽屏</PresentationFormat>
  <Paragraphs>222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Bradley Hand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22</cp:revision>
  <dcterms:created xsi:type="dcterms:W3CDTF">2023-12-08T02:35:07Z</dcterms:created>
  <dcterms:modified xsi:type="dcterms:W3CDTF">2023-12-08T08:22:40Z</dcterms:modified>
</cp:coreProperties>
</file>