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19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8"/>
    <p:restoredTop sz="94719"/>
  </p:normalViewPr>
  <p:slideViewPr>
    <p:cSldViewPr snapToGrid="0" showGuides="1">
      <p:cViewPr varScale="1">
        <p:scale>
          <a:sx n="147" d="100"/>
          <a:sy n="147" d="100"/>
        </p:scale>
        <p:origin x="2312" y="192"/>
      </p:cViewPr>
      <p:guideLst>
        <p:guide orient="horz" pos="2341"/>
        <p:guide pos="1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64C9D-DE4F-8949-AD8A-28D222DBA374}" type="datetimeFigureOut">
              <a:rPr kumimoji="1" lang="zh-CN" altLang="en-US" smtClean="0"/>
              <a:t>2023/7/17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20CFC-2AB1-594E-BDE2-63AE3E50DF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4496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20CFC-2AB1-594E-BDE2-63AE3E50DF2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0859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20CFC-2AB1-594E-BDE2-63AE3E50DF2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62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6E85E-8EDB-4313-CAA3-A498AD93D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A1B019-2121-6E4A-B03B-289B83334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3C794-FF8D-28D6-7BBA-2F756EBB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31CE-65CC-B14E-AE4D-5045B114F27A}" type="datetimeFigureOut">
              <a:rPr kumimoji="1" lang="zh-CN" altLang="en-US" smtClean="0"/>
              <a:t>2023/7/17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B7096D-F14F-2F35-0E17-5D76E6E9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5A4B25-E99B-41CF-8793-9EC46777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EA-DC00-E745-A3E5-0B78537057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319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C4A5D-953E-8846-9B84-60FD0A94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F72878-AE2D-A03E-7E52-BC1067CBC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EAE59F-AC2F-A136-2061-317D1DCB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31CE-65CC-B14E-AE4D-5045B114F27A}" type="datetimeFigureOut">
              <a:rPr kumimoji="1" lang="zh-CN" altLang="en-US" smtClean="0"/>
              <a:t>2023/7/17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F902B-B2EF-239A-CA50-3AC88BE7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27913-B55C-7AB5-78C4-86AA8BC9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EA-DC00-E745-A3E5-0B78537057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98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A05D19-11C0-4EF9-D7F3-6F219C0EE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624316-99A8-D0C9-C512-9ADA0DD72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00BA7-CE74-3B29-F7E8-1F8B0A4C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31CE-65CC-B14E-AE4D-5045B114F27A}" type="datetimeFigureOut">
              <a:rPr kumimoji="1" lang="zh-CN" altLang="en-US" smtClean="0"/>
              <a:t>2023/7/17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85E726-9ED3-1622-8BF9-A487D16F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15AD7-BD7E-D5B9-B326-5B498B05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EA-DC00-E745-A3E5-0B78537057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91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18D13-BFE0-16E1-6AC7-F06CB271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4A3DF-07D1-6B38-F7AF-0494A1CB4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3A323-E4AC-41C0-63B1-C753455C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31CE-65CC-B14E-AE4D-5045B114F27A}" type="datetimeFigureOut">
              <a:rPr kumimoji="1" lang="zh-CN" altLang="en-US" smtClean="0"/>
              <a:t>2023/7/17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BA041-DD19-9202-CE39-28933D4B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67E9E-07FE-F7D9-D0BE-B16E34B6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EA-DC00-E745-A3E5-0B78537057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106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74B8-4E54-C7A5-C297-E508EEEBC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0E597E-6869-8F6C-9AE7-FC851C686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3E691-83B2-7FC3-4F8F-1AB3BE18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31CE-65CC-B14E-AE4D-5045B114F27A}" type="datetimeFigureOut">
              <a:rPr kumimoji="1" lang="zh-CN" altLang="en-US" smtClean="0"/>
              <a:t>2023/7/17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BE064-C489-B8F5-6630-A5AC63F0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BD63B-659A-DBA6-E2D3-7D07DC56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EA-DC00-E745-A3E5-0B78537057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170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18F45-30EF-8920-F4DE-DDCD56B1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77586-320E-FFC1-E4CF-F17EDC253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EE4C8E-FE94-A8A6-4547-CE1B2FABA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954450-FD16-B216-05CC-18845C22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31CE-65CC-B14E-AE4D-5045B114F27A}" type="datetimeFigureOut">
              <a:rPr kumimoji="1" lang="zh-CN" altLang="en-US" smtClean="0"/>
              <a:t>2023/7/17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F46EE9-1BF5-48B9-C25B-1000AAAA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9735A8-91AF-3B0F-32D6-618997EE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EA-DC00-E745-A3E5-0B78537057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695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6F814-0E5B-FE1B-8E64-F0C8097E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A4AC93-D402-B915-7FC0-9DD2F134E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05776A-7338-6E10-CF6A-0DCF3159C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6FFB9-2656-D78D-00B9-2E8B277CE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45B78A-5DB1-5941-DEF0-D6963A9E9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315D2D-68C8-213B-A043-120D5E9A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31CE-65CC-B14E-AE4D-5045B114F27A}" type="datetimeFigureOut">
              <a:rPr kumimoji="1" lang="zh-CN" altLang="en-US" smtClean="0"/>
              <a:t>2023/7/17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0DA1D0-0FA0-56C8-08CD-8B2E5396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01B50D-C67C-1698-1737-8028BD1D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EA-DC00-E745-A3E5-0B78537057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431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8FF4D-749D-C883-355D-6036B547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13F2D5-43F8-D96B-E352-1EC2E7FC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31CE-65CC-B14E-AE4D-5045B114F27A}" type="datetimeFigureOut">
              <a:rPr kumimoji="1" lang="zh-CN" altLang="en-US" smtClean="0"/>
              <a:t>2023/7/17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3F90A4-085C-0D96-6A03-A34DF684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9D93B7-50C0-F32F-D5F8-B6C567AB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EA-DC00-E745-A3E5-0B78537057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76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CA51FA-4F17-BF0C-5CC4-A613947B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31CE-65CC-B14E-AE4D-5045B114F27A}" type="datetimeFigureOut">
              <a:rPr kumimoji="1" lang="zh-CN" altLang="en-US" smtClean="0"/>
              <a:t>2023/7/17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302D4E-8DDD-8AEC-AD75-9C8D1931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585C71-2EF5-0B90-477D-EBF08E08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EA-DC00-E745-A3E5-0B78537057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561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9AAB1-01B9-EFEC-6051-A62282B5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94299-4F47-487E-C55A-D8D7B5906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D9D1F8-1709-8950-7415-42600035E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941729-C211-5572-EF37-BAB6D24E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31CE-65CC-B14E-AE4D-5045B114F27A}" type="datetimeFigureOut">
              <a:rPr kumimoji="1" lang="zh-CN" altLang="en-US" smtClean="0"/>
              <a:t>2023/7/17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E4D8CC-F69E-1411-F91A-712DB5CB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4EEE94-A1FD-B9F5-A443-1A55C525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EA-DC00-E745-A3E5-0B78537057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72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9043C-6146-2E3C-E66B-401CBEE1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ACE642-4DA1-0727-A242-EA057B65A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8FCF69-AB67-9651-D9EB-84F7EA41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B2ADDD-008F-8B2D-01D5-D8CA3C74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31CE-65CC-B14E-AE4D-5045B114F27A}" type="datetimeFigureOut">
              <a:rPr kumimoji="1" lang="zh-CN" altLang="en-US" smtClean="0"/>
              <a:t>2023/7/17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0A69DD-9380-B8EC-40E3-061E96F2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7D582B-786C-4CC6-EB63-2D1BF1A9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EA-DC00-E745-A3E5-0B78537057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28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8F1105-8E23-C059-15DC-5E9A946B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6F4BB9-3F3D-0CCA-FEDE-1F640D10B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980AC-287B-7E3C-1DF0-F8EBBD599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C31CE-65CC-B14E-AE4D-5045B114F27A}" type="datetimeFigureOut">
              <a:rPr kumimoji="1" lang="zh-CN" altLang="en-US" smtClean="0"/>
              <a:t>2023/7/17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41519-2B84-3878-D07D-7205C777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30E5C-99EE-BDEA-5BE4-C2EA1A08D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EA-DC00-E745-A3E5-0B78537057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31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97DD79-2BA5-C4BF-8F2A-068250B97A0E}"/>
              </a:ext>
            </a:extLst>
          </p:cNvPr>
          <p:cNvSpPr/>
          <p:nvPr/>
        </p:nvSpPr>
        <p:spPr>
          <a:xfrm>
            <a:off x="300990" y="715736"/>
            <a:ext cx="937260" cy="937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2178D5-5B7A-BF1B-613E-AF15E19D6263}"/>
              </a:ext>
            </a:extLst>
          </p:cNvPr>
          <p:cNvSpPr/>
          <p:nvPr/>
        </p:nvSpPr>
        <p:spPr>
          <a:xfrm>
            <a:off x="300990" y="1664426"/>
            <a:ext cx="937260" cy="937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BEE9A5-EC17-3BD2-E418-C82DD470BBFB}"/>
              </a:ext>
            </a:extLst>
          </p:cNvPr>
          <p:cNvSpPr/>
          <p:nvPr/>
        </p:nvSpPr>
        <p:spPr>
          <a:xfrm>
            <a:off x="1400791" y="727166"/>
            <a:ext cx="937260" cy="937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334270-55ED-83B4-42D9-F5858BED874B}"/>
              </a:ext>
            </a:extLst>
          </p:cNvPr>
          <p:cNvSpPr/>
          <p:nvPr/>
        </p:nvSpPr>
        <p:spPr>
          <a:xfrm>
            <a:off x="2338051" y="727166"/>
            <a:ext cx="937260" cy="937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34992D-AD87-283A-F826-42DFB40C6180}"/>
              </a:ext>
            </a:extLst>
          </p:cNvPr>
          <p:cNvSpPr/>
          <p:nvPr/>
        </p:nvSpPr>
        <p:spPr>
          <a:xfrm>
            <a:off x="6096000" y="3063240"/>
            <a:ext cx="1894172" cy="937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Warp</a:t>
            </a:r>
            <a:endParaRPr kumimoji="1" lang="zh-CN" altLang="en-US" sz="2000" dirty="0">
              <a:solidFill>
                <a:schemeClr val="accent3">
                  <a:lumMod val="50000"/>
                </a:schemeClr>
              </a:solidFill>
              <a:latin typeface="Bradley Hand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D9CFAE-61DC-FEC8-5761-62061AF3057F}"/>
              </a:ext>
            </a:extLst>
          </p:cNvPr>
          <p:cNvSpPr/>
          <p:nvPr/>
        </p:nvSpPr>
        <p:spPr>
          <a:xfrm>
            <a:off x="4668138" y="3063240"/>
            <a:ext cx="937260" cy="1885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Warp</a:t>
            </a:r>
            <a:endParaRPr kumimoji="1" lang="zh-CN" altLang="en-US" sz="2000" dirty="0">
              <a:solidFill>
                <a:schemeClr val="accent3">
                  <a:lumMod val="50000"/>
                </a:schemeClr>
              </a:solidFill>
              <a:latin typeface="Bradley Hand" pitchFamily="2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47C568A-F517-605C-0186-644C49EA0198}"/>
              </a:ext>
            </a:extLst>
          </p:cNvPr>
          <p:cNvCxnSpPr>
            <a:cxnSpLocks/>
          </p:cNvCxnSpPr>
          <p:nvPr/>
        </p:nvCxnSpPr>
        <p:spPr>
          <a:xfrm>
            <a:off x="4511675" y="3068638"/>
            <a:ext cx="0" cy="1880552"/>
          </a:xfrm>
          <a:prstGeom prst="straightConnector1">
            <a:avLst/>
          </a:prstGeom>
          <a:ln w="127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A4F6088-8379-1EFF-DEC8-72CA23A97DA7}"/>
              </a:ext>
            </a:extLst>
          </p:cNvPr>
          <p:cNvCxnSpPr>
            <a:cxnSpLocks/>
          </p:cNvCxnSpPr>
          <p:nvPr/>
        </p:nvCxnSpPr>
        <p:spPr>
          <a:xfrm flipH="1">
            <a:off x="4656138" y="2967990"/>
            <a:ext cx="971550" cy="0"/>
          </a:xfrm>
          <a:prstGeom prst="straightConnector1">
            <a:avLst/>
          </a:prstGeom>
          <a:ln w="127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6CCFA9F-F9C0-AB05-1819-F4C483658CCB}"/>
                  </a:ext>
                </a:extLst>
              </p:cNvPr>
              <p:cNvSpPr txBox="1"/>
              <p:nvPr/>
            </p:nvSpPr>
            <p:spPr>
              <a:xfrm>
                <a:off x="4077073" y="3890010"/>
                <a:ext cx="5910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accent3">
                      <a:lumMod val="50000"/>
                    </a:schemeClr>
                  </a:solidFill>
                  <a:latin typeface="Bradley Hand" pitchFamily="2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6CCFA9F-F9C0-AB05-1819-F4C483658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073" y="3890010"/>
                <a:ext cx="591065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E279854-464D-7A5E-6554-B79D694904A2}"/>
                  </a:ext>
                </a:extLst>
              </p:cNvPr>
              <p:cNvSpPr txBox="1"/>
              <p:nvPr/>
            </p:nvSpPr>
            <p:spPr>
              <a:xfrm>
                <a:off x="4841235" y="2707838"/>
                <a:ext cx="5910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accent3">
                      <a:lumMod val="50000"/>
                    </a:schemeClr>
                  </a:solidFill>
                  <a:latin typeface="Bradley Hand" pitchFamily="2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E279854-464D-7A5E-6554-B79D69490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235" y="2707838"/>
                <a:ext cx="59106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09F87A37-4A71-1500-0C88-7F4928AA7BF8}"/>
              </a:ext>
            </a:extLst>
          </p:cNvPr>
          <p:cNvCxnSpPr>
            <a:cxnSpLocks/>
          </p:cNvCxnSpPr>
          <p:nvPr/>
        </p:nvCxnSpPr>
        <p:spPr>
          <a:xfrm flipH="1">
            <a:off x="6071536" y="2962003"/>
            <a:ext cx="1932639" cy="0"/>
          </a:xfrm>
          <a:prstGeom prst="straightConnector1">
            <a:avLst/>
          </a:prstGeom>
          <a:ln w="127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26F1DC1-5AD9-C90B-AAA0-3B9C72B566C9}"/>
              </a:ext>
            </a:extLst>
          </p:cNvPr>
          <p:cNvCxnSpPr>
            <a:cxnSpLocks/>
          </p:cNvCxnSpPr>
          <p:nvPr/>
        </p:nvCxnSpPr>
        <p:spPr>
          <a:xfrm>
            <a:off x="8091819" y="3060224"/>
            <a:ext cx="0" cy="948690"/>
          </a:xfrm>
          <a:prstGeom prst="straightConnector1">
            <a:avLst/>
          </a:prstGeom>
          <a:ln w="127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F68E78A-26DB-42DD-88F7-0E96739C05F6}"/>
                  </a:ext>
                </a:extLst>
              </p:cNvPr>
              <p:cNvSpPr txBox="1"/>
              <p:nvPr/>
            </p:nvSpPr>
            <p:spPr>
              <a:xfrm>
                <a:off x="8004175" y="3377980"/>
                <a:ext cx="3897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accent3">
                      <a:lumMod val="50000"/>
                    </a:schemeClr>
                  </a:solidFill>
                  <a:latin typeface="Bradley Hand" pitchFamily="2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F68E78A-26DB-42DD-88F7-0E96739C0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175" y="3377980"/>
                <a:ext cx="38977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D2E82AB-FA57-3E31-0C9A-12D7D1CD6232}"/>
                  </a:ext>
                </a:extLst>
              </p:cNvPr>
              <p:cNvSpPr txBox="1"/>
              <p:nvPr/>
            </p:nvSpPr>
            <p:spPr>
              <a:xfrm>
                <a:off x="6667873" y="2707838"/>
                <a:ext cx="5910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accent3">
                      <a:lumMod val="50000"/>
                    </a:schemeClr>
                  </a:solidFill>
                  <a:latin typeface="Bradley Hand" pitchFamily="2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D2E82AB-FA57-3E31-0C9A-12D7D1CD6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873" y="2707838"/>
                <a:ext cx="591065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F694B96C-0E7C-1564-23FF-29D830E3CC28}"/>
              </a:ext>
            </a:extLst>
          </p:cNvPr>
          <p:cNvSpPr txBox="1"/>
          <p:nvPr/>
        </p:nvSpPr>
        <p:spPr>
          <a:xfrm>
            <a:off x="2833489" y="3685757"/>
            <a:ext cx="173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Process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 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the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 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M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 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dimension</a:t>
            </a:r>
            <a:endParaRPr kumimoji="1" lang="zh-CN" altLang="en-US" dirty="0">
              <a:solidFill>
                <a:schemeClr val="accent3">
                  <a:lumMod val="50000"/>
                </a:schemeClr>
              </a:solidFill>
              <a:latin typeface="Bradley Hand" pitchFamily="2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489C022-9485-5076-C362-FD1B95FAF094}"/>
              </a:ext>
            </a:extLst>
          </p:cNvPr>
          <p:cNvSpPr txBox="1"/>
          <p:nvPr/>
        </p:nvSpPr>
        <p:spPr>
          <a:xfrm>
            <a:off x="4254780" y="2067019"/>
            <a:ext cx="173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Process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 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the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 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N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 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dimension</a:t>
            </a:r>
            <a:endParaRPr kumimoji="1" lang="zh-CN" altLang="en-US" dirty="0">
              <a:solidFill>
                <a:schemeClr val="accent3">
                  <a:lumMod val="50000"/>
                </a:schemeClr>
              </a:solidFill>
              <a:latin typeface="Bradley Hand" pitchFamily="2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D74180C-C571-86B0-3D94-C62F25D777AE}"/>
              </a:ext>
            </a:extLst>
          </p:cNvPr>
          <p:cNvSpPr txBox="1"/>
          <p:nvPr/>
        </p:nvSpPr>
        <p:spPr>
          <a:xfrm>
            <a:off x="6257170" y="2067019"/>
            <a:ext cx="173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Process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 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the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 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N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 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dimension</a:t>
            </a:r>
            <a:endParaRPr kumimoji="1" lang="zh-CN" altLang="en-US" dirty="0">
              <a:solidFill>
                <a:schemeClr val="accent3">
                  <a:lumMod val="50000"/>
                </a:schemeClr>
              </a:solidFill>
              <a:latin typeface="Bradley Hand" pitchFamily="2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170AD93-D5BE-445A-3E42-5B849983FC50}"/>
              </a:ext>
            </a:extLst>
          </p:cNvPr>
          <p:cNvSpPr txBox="1"/>
          <p:nvPr/>
        </p:nvSpPr>
        <p:spPr>
          <a:xfrm>
            <a:off x="8256724" y="3208702"/>
            <a:ext cx="173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Process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 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the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 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M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 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dimension</a:t>
            </a:r>
            <a:endParaRPr kumimoji="1" lang="zh-CN" altLang="en-US" dirty="0">
              <a:solidFill>
                <a:schemeClr val="accent3">
                  <a:lumMod val="50000"/>
                </a:schemeClr>
              </a:solidFill>
              <a:latin typeface="Bradley H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5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534992D-AD87-283A-F826-42DFB40C6180}"/>
              </a:ext>
            </a:extLst>
          </p:cNvPr>
          <p:cNvSpPr/>
          <p:nvPr/>
        </p:nvSpPr>
        <p:spPr>
          <a:xfrm>
            <a:off x="10013786" y="616132"/>
            <a:ext cx="1894172" cy="937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Warp</a:t>
            </a:r>
            <a:endParaRPr kumimoji="1" lang="zh-CN" altLang="en-US" sz="2000" dirty="0">
              <a:solidFill>
                <a:schemeClr val="accent3">
                  <a:lumMod val="50000"/>
                </a:schemeClr>
              </a:solidFill>
              <a:latin typeface="Bradley Hand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D9CFAE-61DC-FEC8-5761-62061AF3057F}"/>
              </a:ext>
            </a:extLst>
          </p:cNvPr>
          <p:cNvSpPr/>
          <p:nvPr/>
        </p:nvSpPr>
        <p:spPr>
          <a:xfrm>
            <a:off x="8874378" y="1756954"/>
            <a:ext cx="937260" cy="1885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Warp</a:t>
            </a:r>
            <a:endParaRPr kumimoji="1" lang="zh-CN" altLang="en-US" sz="2000" dirty="0">
              <a:solidFill>
                <a:schemeClr val="accent3">
                  <a:lumMod val="50000"/>
                </a:schemeClr>
              </a:solidFill>
              <a:latin typeface="Bradley Hand" pitchFamily="2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47C568A-F517-605C-0186-644C49EA0198}"/>
              </a:ext>
            </a:extLst>
          </p:cNvPr>
          <p:cNvCxnSpPr>
            <a:cxnSpLocks/>
          </p:cNvCxnSpPr>
          <p:nvPr/>
        </p:nvCxnSpPr>
        <p:spPr>
          <a:xfrm>
            <a:off x="8717915" y="1762352"/>
            <a:ext cx="0" cy="1880552"/>
          </a:xfrm>
          <a:prstGeom prst="straightConnector1">
            <a:avLst/>
          </a:prstGeom>
          <a:ln w="127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A4F6088-8379-1EFF-DEC8-72CA23A97DA7}"/>
              </a:ext>
            </a:extLst>
          </p:cNvPr>
          <p:cNvCxnSpPr>
            <a:cxnSpLocks/>
          </p:cNvCxnSpPr>
          <p:nvPr/>
        </p:nvCxnSpPr>
        <p:spPr>
          <a:xfrm flipH="1">
            <a:off x="8862378" y="1661704"/>
            <a:ext cx="971550" cy="0"/>
          </a:xfrm>
          <a:prstGeom prst="straightConnector1">
            <a:avLst/>
          </a:prstGeom>
          <a:ln w="127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6CCFA9F-F9C0-AB05-1819-F4C483658CCB}"/>
                  </a:ext>
                </a:extLst>
              </p:cNvPr>
              <p:cNvSpPr txBox="1"/>
              <p:nvPr/>
            </p:nvSpPr>
            <p:spPr>
              <a:xfrm>
                <a:off x="8283313" y="2583724"/>
                <a:ext cx="5910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accent3">
                      <a:lumMod val="50000"/>
                    </a:schemeClr>
                  </a:solidFill>
                  <a:latin typeface="Bradley Hand" pitchFamily="2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6CCFA9F-F9C0-AB05-1819-F4C483658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313" y="2583724"/>
                <a:ext cx="59106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E279854-464D-7A5E-6554-B79D694904A2}"/>
                  </a:ext>
                </a:extLst>
              </p:cNvPr>
              <p:cNvSpPr txBox="1"/>
              <p:nvPr/>
            </p:nvSpPr>
            <p:spPr>
              <a:xfrm>
                <a:off x="9047475" y="1401552"/>
                <a:ext cx="5910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accent3">
                      <a:lumMod val="50000"/>
                    </a:schemeClr>
                  </a:solidFill>
                  <a:latin typeface="Bradley Hand" pitchFamily="2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E279854-464D-7A5E-6554-B79D69490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475" y="1401552"/>
                <a:ext cx="59106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09F87A37-4A71-1500-0C88-7F4928AA7BF8}"/>
              </a:ext>
            </a:extLst>
          </p:cNvPr>
          <p:cNvCxnSpPr>
            <a:cxnSpLocks/>
          </p:cNvCxnSpPr>
          <p:nvPr/>
        </p:nvCxnSpPr>
        <p:spPr>
          <a:xfrm flipH="1">
            <a:off x="9989322" y="514895"/>
            <a:ext cx="1932639" cy="0"/>
          </a:xfrm>
          <a:prstGeom prst="straightConnector1">
            <a:avLst/>
          </a:prstGeom>
          <a:ln w="127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26F1DC1-5AD9-C90B-AAA0-3B9C72B566C9}"/>
              </a:ext>
            </a:extLst>
          </p:cNvPr>
          <p:cNvCxnSpPr>
            <a:cxnSpLocks/>
          </p:cNvCxnSpPr>
          <p:nvPr/>
        </p:nvCxnSpPr>
        <p:spPr>
          <a:xfrm>
            <a:off x="12009605" y="613116"/>
            <a:ext cx="0" cy="948690"/>
          </a:xfrm>
          <a:prstGeom prst="straightConnector1">
            <a:avLst/>
          </a:prstGeom>
          <a:ln w="127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F68E78A-26DB-42DD-88F7-0E96739C05F6}"/>
                  </a:ext>
                </a:extLst>
              </p:cNvPr>
              <p:cNvSpPr txBox="1"/>
              <p:nvPr/>
            </p:nvSpPr>
            <p:spPr>
              <a:xfrm>
                <a:off x="11921961" y="930872"/>
                <a:ext cx="3897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accent3">
                      <a:lumMod val="50000"/>
                    </a:schemeClr>
                  </a:solidFill>
                  <a:latin typeface="Bradley Hand" pitchFamily="2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F68E78A-26DB-42DD-88F7-0E96739C0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1961" y="930872"/>
                <a:ext cx="38977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D2E82AB-FA57-3E31-0C9A-12D7D1CD6232}"/>
                  </a:ext>
                </a:extLst>
              </p:cNvPr>
              <p:cNvSpPr txBox="1"/>
              <p:nvPr/>
            </p:nvSpPr>
            <p:spPr>
              <a:xfrm>
                <a:off x="10585659" y="260730"/>
                <a:ext cx="5910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accent3">
                      <a:lumMod val="50000"/>
                    </a:schemeClr>
                  </a:solidFill>
                  <a:latin typeface="Bradley Hand" pitchFamily="2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D2E82AB-FA57-3E31-0C9A-12D7D1CD6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659" y="260730"/>
                <a:ext cx="59106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B5F9FB9A-6503-BD07-0232-13DAFD16D80F}"/>
              </a:ext>
            </a:extLst>
          </p:cNvPr>
          <p:cNvSpPr/>
          <p:nvPr/>
        </p:nvSpPr>
        <p:spPr>
          <a:xfrm>
            <a:off x="10013786" y="1762668"/>
            <a:ext cx="1894172" cy="1880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Warp</a:t>
            </a:r>
            <a:endParaRPr kumimoji="1" lang="zh-CN" altLang="en-US" sz="2000" dirty="0">
              <a:solidFill>
                <a:schemeClr val="accent3">
                  <a:lumMod val="50000"/>
                </a:schemeClr>
              </a:solidFill>
              <a:latin typeface="Bradley Hand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91F140-58D2-1B76-F5AD-620D349B0C14}"/>
              </a:ext>
            </a:extLst>
          </p:cNvPr>
          <p:cNvSpPr/>
          <p:nvPr/>
        </p:nvSpPr>
        <p:spPr>
          <a:xfrm>
            <a:off x="2790708" y="3587460"/>
            <a:ext cx="937260" cy="9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7AE9EE-00D3-A1A6-4535-0A59F72F6677}"/>
              </a:ext>
            </a:extLst>
          </p:cNvPr>
          <p:cNvSpPr/>
          <p:nvPr/>
        </p:nvSpPr>
        <p:spPr>
          <a:xfrm>
            <a:off x="2790708" y="4524720"/>
            <a:ext cx="937260" cy="9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0E2820-40AD-39A6-11B2-3F4DB80BA674}"/>
              </a:ext>
            </a:extLst>
          </p:cNvPr>
          <p:cNvSpPr/>
          <p:nvPr/>
        </p:nvSpPr>
        <p:spPr>
          <a:xfrm>
            <a:off x="3840091" y="2499977"/>
            <a:ext cx="937260" cy="9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CCA7C19-D966-9B28-E3B5-1C17B7CBC16F}"/>
              </a:ext>
            </a:extLst>
          </p:cNvPr>
          <p:cNvSpPr/>
          <p:nvPr/>
        </p:nvSpPr>
        <p:spPr>
          <a:xfrm>
            <a:off x="4777351" y="2499977"/>
            <a:ext cx="937260" cy="9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6160A4F-4B44-B1BC-B855-4BD276D40E84}"/>
              </a:ext>
            </a:extLst>
          </p:cNvPr>
          <p:cNvSpPr/>
          <p:nvPr/>
        </p:nvSpPr>
        <p:spPr>
          <a:xfrm>
            <a:off x="5703826" y="2499977"/>
            <a:ext cx="937260" cy="9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ACBD053-0D97-2F8E-99DD-0452B1951EC6}"/>
              </a:ext>
            </a:extLst>
          </p:cNvPr>
          <p:cNvSpPr/>
          <p:nvPr/>
        </p:nvSpPr>
        <p:spPr>
          <a:xfrm>
            <a:off x="3846724" y="3587460"/>
            <a:ext cx="937260" cy="9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2291D7D-38A3-21C6-71AF-23D5B00A74C0}"/>
              </a:ext>
            </a:extLst>
          </p:cNvPr>
          <p:cNvSpPr/>
          <p:nvPr/>
        </p:nvSpPr>
        <p:spPr>
          <a:xfrm>
            <a:off x="4783984" y="3587460"/>
            <a:ext cx="937260" cy="9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47006BA-835C-EA3A-99C3-336C8918FDD0}"/>
              </a:ext>
            </a:extLst>
          </p:cNvPr>
          <p:cNvSpPr/>
          <p:nvPr/>
        </p:nvSpPr>
        <p:spPr>
          <a:xfrm>
            <a:off x="5721244" y="3587460"/>
            <a:ext cx="937260" cy="9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C60C93E-F1D1-B1A0-5F18-CD21693FF8BC}"/>
              </a:ext>
            </a:extLst>
          </p:cNvPr>
          <p:cNvSpPr/>
          <p:nvPr/>
        </p:nvSpPr>
        <p:spPr>
          <a:xfrm>
            <a:off x="3846724" y="4524720"/>
            <a:ext cx="937260" cy="9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6A81E6C-471C-374B-573E-8D72614B6074}"/>
              </a:ext>
            </a:extLst>
          </p:cNvPr>
          <p:cNvSpPr/>
          <p:nvPr/>
        </p:nvSpPr>
        <p:spPr>
          <a:xfrm>
            <a:off x="4783984" y="4524720"/>
            <a:ext cx="937260" cy="9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8033C23-C108-E9E9-547E-6A42692CA5AB}"/>
              </a:ext>
            </a:extLst>
          </p:cNvPr>
          <p:cNvSpPr/>
          <p:nvPr/>
        </p:nvSpPr>
        <p:spPr>
          <a:xfrm>
            <a:off x="5721244" y="4524720"/>
            <a:ext cx="937260" cy="9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AAB506F-66F7-B65A-2F0C-BBD86612E226}"/>
              </a:ext>
            </a:extLst>
          </p:cNvPr>
          <p:cNvSpPr txBox="1"/>
          <p:nvPr/>
        </p:nvSpPr>
        <p:spPr>
          <a:xfrm>
            <a:off x="3823846" y="1878624"/>
            <a:ext cx="10536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solidFill>
                  <a:schemeClr val="accent6">
                    <a:lumMod val="75000"/>
                  </a:schemeClr>
                </a:solidFill>
                <a:latin typeface="Bradley Hand" pitchFamily="2" charset="0"/>
              </a:rPr>
              <a:t>Instruction</a:t>
            </a:r>
          </a:p>
          <a:p>
            <a:r>
              <a:rPr kumimoji="1" lang="en-US" altLang="zh-CN" sz="1300" dirty="0">
                <a:solidFill>
                  <a:schemeClr val="accent6">
                    <a:lumMod val="75000"/>
                  </a:schemeClr>
                </a:solidFill>
                <a:latin typeface="Bradley Hand" pitchFamily="2" charset="0"/>
              </a:rPr>
              <a:t>Shape</a:t>
            </a:r>
            <a:r>
              <a:rPr kumimoji="1" lang="zh-CN" altLang="en-US" sz="1300" dirty="0">
                <a:solidFill>
                  <a:schemeClr val="accent6">
                    <a:lumMod val="75000"/>
                  </a:schemeClr>
                </a:solidFill>
                <a:latin typeface="Bradley Hand" pitchFamily="2" charset="0"/>
              </a:rPr>
              <a:t> </a:t>
            </a:r>
            <a:r>
              <a:rPr kumimoji="1" lang="en-US" altLang="zh-CN" sz="1300" dirty="0">
                <a:solidFill>
                  <a:schemeClr val="accent6">
                    <a:lumMod val="75000"/>
                  </a:schemeClr>
                </a:solidFill>
                <a:latin typeface="Bradley Hand" pitchFamily="2" charset="0"/>
              </a:rPr>
              <a:t>N</a:t>
            </a:r>
            <a:endParaRPr kumimoji="1" lang="zh-CN" altLang="en-US" sz="1300" dirty="0">
              <a:solidFill>
                <a:schemeClr val="accent6">
                  <a:lumMod val="75000"/>
                </a:schemeClr>
              </a:solidFill>
              <a:latin typeface="Bradley Hand" pitchFamily="2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7AD50DB4-6B4D-8A51-82CB-719915FFF5EA}"/>
              </a:ext>
            </a:extLst>
          </p:cNvPr>
          <p:cNvCxnSpPr/>
          <p:nvPr/>
        </p:nvCxnSpPr>
        <p:spPr>
          <a:xfrm>
            <a:off x="3823846" y="2379150"/>
            <a:ext cx="960138" cy="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BABFF7B9-9F6F-E5E4-0A3C-AA4C5DF40C75}"/>
              </a:ext>
            </a:extLst>
          </p:cNvPr>
          <p:cNvCxnSpPr>
            <a:cxnSpLocks/>
          </p:cNvCxnSpPr>
          <p:nvPr/>
        </p:nvCxnSpPr>
        <p:spPr>
          <a:xfrm>
            <a:off x="3823846" y="1820164"/>
            <a:ext cx="2855297" cy="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D366FB5-8CCF-928A-8DD7-81542646B9C1}"/>
              </a:ext>
            </a:extLst>
          </p:cNvPr>
          <p:cNvSpPr txBox="1"/>
          <p:nvPr/>
        </p:nvSpPr>
        <p:spPr>
          <a:xfrm>
            <a:off x="4546937" y="1563838"/>
            <a:ext cx="20418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b="1" dirty="0">
                <a:solidFill>
                  <a:srgbClr val="FFC000"/>
                </a:solidFill>
                <a:latin typeface="Bradley Hand" pitchFamily="2" charset="0"/>
              </a:rPr>
              <a:t>Warp</a:t>
            </a:r>
            <a:r>
              <a:rPr kumimoji="1" lang="zh-CN" altLang="en-US" sz="1300" b="1" dirty="0">
                <a:solidFill>
                  <a:srgbClr val="FFC000"/>
                </a:solidFill>
                <a:latin typeface="Bradley Hand" pitchFamily="2" charset="0"/>
              </a:rPr>
              <a:t> </a:t>
            </a:r>
            <a:r>
              <a:rPr kumimoji="1" lang="en-US" altLang="zh-CN" sz="1300" b="1" dirty="0">
                <a:solidFill>
                  <a:srgbClr val="FFC000"/>
                </a:solidFill>
                <a:latin typeface="Bradley Hand" pitchFamily="2" charset="0"/>
              </a:rPr>
              <a:t>Shape</a:t>
            </a:r>
            <a:r>
              <a:rPr kumimoji="1" lang="zh-CN" altLang="en-US" sz="1300" b="1" dirty="0">
                <a:solidFill>
                  <a:srgbClr val="FFC000"/>
                </a:solidFill>
                <a:latin typeface="Bradley Hand" pitchFamily="2" charset="0"/>
              </a:rPr>
              <a:t> </a:t>
            </a:r>
            <a:r>
              <a:rPr kumimoji="1" lang="en-US" altLang="zh-CN" sz="1300" b="1" dirty="0">
                <a:solidFill>
                  <a:srgbClr val="FFC000"/>
                </a:solidFill>
                <a:latin typeface="Bradley Hand" pitchFamily="2" charset="0"/>
              </a:rPr>
              <a:t>N</a:t>
            </a:r>
            <a:endParaRPr kumimoji="1" lang="zh-CN" altLang="en-US" sz="1300" b="1" dirty="0">
              <a:solidFill>
                <a:srgbClr val="FFC000"/>
              </a:solidFill>
              <a:latin typeface="Bradley Hand" pitchFamily="2" charset="0"/>
            </a:endParaRP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C41BFD96-F3CB-AC90-281F-27B85E48B3B2}"/>
              </a:ext>
            </a:extLst>
          </p:cNvPr>
          <p:cNvCxnSpPr>
            <a:cxnSpLocks/>
          </p:cNvCxnSpPr>
          <p:nvPr/>
        </p:nvCxnSpPr>
        <p:spPr>
          <a:xfrm flipV="1">
            <a:off x="3727968" y="2499977"/>
            <a:ext cx="0" cy="93726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366F1FA-1B4D-88B6-5F6B-4070A050811E}"/>
              </a:ext>
            </a:extLst>
          </p:cNvPr>
          <p:cNvSpPr txBox="1"/>
          <p:nvPr/>
        </p:nvSpPr>
        <p:spPr>
          <a:xfrm>
            <a:off x="3186158" y="1730613"/>
            <a:ext cx="584775" cy="165139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sz="1300" dirty="0">
                <a:solidFill>
                  <a:schemeClr val="accent6">
                    <a:lumMod val="75000"/>
                  </a:schemeClr>
                </a:solidFill>
                <a:latin typeface="Bradley Hand" pitchFamily="2" charset="0"/>
              </a:rPr>
              <a:t>Instruction</a:t>
            </a:r>
          </a:p>
          <a:p>
            <a:r>
              <a:rPr kumimoji="1" lang="en-US" altLang="zh-CN" sz="1300" dirty="0">
                <a:solidFill>
                  <a:schemeClr val="accent6">
                    <a:lumMod val="75000"/>
                  </a:schemeClr>
                </a:solidFill>
                <a:latin typeface="Bradley Hand" pitchFamily="2" charset="0"/>
              </a:rPr>
              <a:t>Shape</a:t>
            </a:r>
            <a:r>
              <a:rPr kumimoji="1" lang="zh-CN" altLang="en-US" sz="1300" dirty="0">
                <a:solidFill>
                  <a:schemeClr val="accent6">
                    <a:lumMod val="75000"/>
                  </a:schemeClr>
                </a:solidFill>
                <a:latin typeface="Bradley Hand" pitchFamily="2" charset="0"/>
              </a:rPr>
              <a:t> </a:t>
            </a:r>
            <a:r>
              <a:rPr kumimoji="1" lang="en-US" altLang="zh-CN" sz="1300" dirty="0">
                <a:solidFill>
                  <a:schemeClr val="accent6">
                    <a:lumMod val="75000"/>
                  </a:schemeClr>
                </a:solidFill>
                <a:latin typeface="Bradley Hand" pitchFamily="2" charset="0"/>
              </a:rPr>
              <a:t>K</a:t>
            </a:r>
            <a:endParaRPr kumimoji="1" lang="zh-CN" altLang="en-US" sz="1300" dirty="0">
              <a:solidFill>
                <a:schemeClr val="accent6">
                  <a:lumMod val="75000"/>
                </a:schemeClr>
              </a:solidFill>
              <a:latin typeface="Bradley Hand" pitchFamily="2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DC83A41-BEFD-17FF-E60A-DC60CED75386}"/>
              </a:ext>
            </a:extLst>
          </p:cNvPr>
          <p:cNvSpPr txBox="1"/>
          <p:nvPr/>
        </p:nvSpPr>
        <p:spPr>
          <a:xfrm>
            <a:off x="2662259" y="2427442"/>
            <a:ext cx="584775" cy="9372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sz="1300" b="1" dirty="0">
                <a:solidFill>
                  <a:srgbClr val="FFC000"/>
                </a:solidFill>
                <a:latin typeface="Bradley Hand" pitchFamily="2" charset="0"/>
              </a:rPr>
              <a:t>warp</a:t>
            </a:r>
          </a:p>
          <a:p>
            <a:r>
              <a:rPr kumimoji="1" lang="en-US" altLang="zh-CN" sz="1300" b="1" dirty="0">
                <a:solidFill>
                  <a:srgbClr val="FFC000"/>
                </a:solidFill>
                <a:latin typeface="Bradley Hand" pitchFamily="2" charset="0"/>
              </a:rPr>
              <a:t>Shape</a:t>
            </a:r>
            <a:r>
              <a:rPr kumimoji="1" lang="zh-CN" altLang="en-US" sz="1300" b="1" dirty="0">
                <a:solidFill>
                  <a:srgbClr val="FFC000"/>
                </a:solidFill>
                <a:latin typeface="Bradley Hand" pitchFamily="2" charset="0"/>
              </a:rPr>
              <a:t> </a:t>
            </a:r>
            <a:r>
              <a:rPr kumimoji="1" lang="en-US" altLang="zh-CN" sz="1300" b="1" dirty="0">
                <a:solidFill>
                  <a:srgbClr val="FFC000"/>
                </a:solidFill>
                <a:latin typeface="Bradley Hand" pitchFamily="2" charset="0"/>
              </a:rPr>
              <a:t>K</a:t>
            </a:r>
            <a:endParaRPr kumimoji="1" lang="zh-CN" altLang="en-US" sz="1300" b="1" dirty="0">
              <a:solidFill>
                <a:srgbClr val="FFC000"/>
              </a:solidFill>
              <a:latin typeface="Bradley Hand" pitchFamily="2" charset="0"/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86AAEEE0-F8B8-9125-06A7-55B2991F46E7}"/>
              </a:ext>
            </a:extLst>
          </p:cNvPr>
          <p:cNvCxnSpPr>
            <a:cxnSpLocks/>
          </p:cNvCxnSpPr>
          <p:nvPr/>
        </p:nvCxnSpPr>
        <p:spPr>
          <a:xfrm>
            <a:off x="2679848" y="3569515"/>
            <a:ext cx="0" cy="93726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356CD32-EF1A-5FE2-F27F-7D4AB65EF71F}"/>
              </a:ext>
            </a:extLst>
          </p:cNvPr>
          <p:cNvSpPr txBox="1"/>
          <p:nvPr/>
        </p:nvSpPr>
        <p:spPr>
          <a:xfrm>
            <a:off x="2119176" y="2761762"/>
            <a:ext cx="584775" cy="165139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sz="1300" dirty="0">
                <a:solidFill>
                  <a:schemeClr val="accent6">
                    <a:lumMod val="75000"/>
                  </a:schemeClr>
                </a:solidFill>
                <a:latin typeface="Bradley Hand" pitchFamily="2" charset="0"/>
              </a:rPr>
              <a:t>Instruction</a:t>
            </a:r>
          </a:p>
          <a:p>
            <a:r>
              <a:rPr kumimoji="1" lang="en-US" altLang="zh-CN" sz="1300" dirty="0">
                <a:solidFill>
                  <a:schemeClr val="accent6">
                    <a:lumMod val="75000"/>
                  </a:schemeClr>
                </a:solidFill>
                <a:latin typeface="Bradley Hand" pitchFamily="2" charset="0"/>
              </a:rPr>
              <a:t>Shape</a:t>
            </a:r>
            <a:r>
              <a:rPr kumimoji="1" lang="zh-CN" altLang="en-US" sz="1300" dirty="0">
                <a:solidFill>
                  <a:schemeClr val="accent6">
                    <a:lumMod val="75000"/>
                  </a:schemeClr>
                </a:solidFill>
                <a:latin typeface="Bradley Hand" pitchFamily="2" charset="0"/>
              </a:rPr>
              <a:t> </a:t>
            </a:r>
            <a:r>
              <a:rPr kumimoji="1" lang="en-US" altLang="zh-CN" sz="1300" dirty="0">
                <a:solidFill>
                  <a:schemeClr val="accent6">
                    <a:lumMod val="75000"/>
                  </a:schemeClr>
                </a:solidFill>
                <a:latin typeface="Bradley Hand" pitchFamily="2" charset="0"/>
              </a:rPr>
              <a:t>M</a:t>
            </a:r>
            <a:endParaRPr kumimoji="1" lang="zh-CN" altLang="en-US" sz="1300" dirty="0">
              <a:solidFill>
                <a:schemeClr val="accent6">
                  <a:lumMod val="75000"/>
                </a:schemeClr>
              </a:solidFill>
              <a:latin typeface="Bradley Hand" pitchFamily="2" charset="0"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B92C689B-B39D-C519-FE3A-E1432B5DC253}"/>
              </a:ext>
            </a:extLst>
          </p:cNvPr>
          <p:cNvCxnSpPr>
            <a:cxnSpLocks/>
          </p:cNvCxnSpPr>
          <p:nvPr/>
        </p:nvCxnSpPr>
        <p:spPr>
          <a:xfrm>
            <a:off x="2048476" y="3569515"/>
            <a:ext cx="0" cy="1912123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7193D77F-E196-D84A-05AE-98E1571FD62D}"/>
              </a:ext>
            </a:extLst>
          </p:cNvPr>
          <p:cNvSpPr txBox="1"/>
          <p:nvPr/>
        </p:nvSpPr>
        <p:spPr>
          <a:xfrm>
            <a:off x="1502862" y="3426278"/>
            <a:ext cx="584775" cy="9372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sz="1300" b="1" dirty="0">
                <a:solidFill>
                  <a:srgbClr val="FFC000"/>
                </a:solidFill>
                <a:latin typeface="Bradley Hand" pitchFamily="2" charset="0"/>
              </a:rPr>
              <a:t>warp</a:t>
            </a:r>
          </a:p>
          <a:p>
            <a:r>
              <a:rPr kumimoji="1" lang="en-US" altLang="zh-CN" sz="1300" b="1" dirty="0">
                <a:solidFill>
                  <a:srgbClr val="FFC000"/>
                </a:solidFill>
                <a:latin typeface="Bradley Hand" pitchFamily="2" charset="0"/>
              </a:rPr>
              <a:t>Shape</a:t>
            </a:r>
            <a:r>
              <a:rPr kumimoji="1" lang="zh-CN" altLang="en-US" sz="1300" b="1" dirty="0">
                <a:solidFill>
                  <a:srgbClr val="FFC000"/>
                </a:solidFill>
                <a:latin typeface="Bradley Hand" pitchFamily="2" charset="0"/>
              </a:rPr>
              <a:t> </a:t>
            </a:r>
            <a:r>
              <a:rPr kumimoji="1" lang="en-US" altLang="zh-CN" sz="1300" b="1" dirty="0">
                <a:solidFill>
                  <a:srgbClr val="FFC000"/>
                </a:solidFill>
                <a:latin typeface="Bradley Hand" pitchFamily="2" charset="0"/>
              </a:rPr>
              <a:t>M</a:t>
            </a:r>
            <a:endParaRPr kumimoji="1" lang="zh-CN" altLang="en-US" sz="1300" b="1" dirty="0">
              <a:solidFill>
                <a:srgbClr val="FFC000"/>
              </a:solidFill>
              <a:latin typeface="Bradley H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22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A6813CB-6983-0999-D410-655C9C3747C7}"/>
              </a:ext>
            </a:extLst>
          </p:cNvPr>
          <p:cNvSpPr/>
          <p:nvPr/>
        </p:nvSpPr>
        <p:spPr>
          <a:xfrm>
            <a:off x="1593669" y="2447109"/>
            <a:ext cx="722811" cy="2621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731E16-ECC7-0E50-B2A6-2ABBFA6C3AD3}"/>
              </a:ext>
            </a:extLst>
          </p:cNvPr>
          <p:cNvSpPr/>
          <p:nvPr/>
        </p:nvSpPr>
        <p:spPr>
          <a:xfrm rot="5400000">
            <a:off x="4292689" y="-317857"/>
            <a:ext cx="722811" cy="439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831F22-EE17-19E3-E78B-4DD5AB4B2FA6}"/>
              </a:ext>
            </a:extLst>
          </p:cNvPr>
          <p:cNvSpPr/>
          <p:nvPr/>
        </p:nvSpPr>
        <p:spPr>
          <a:xfrm rot="5400000">
            <a:off x="3275961" y="1486996"/>
            <a:ext cx="722811" cy="788125"/>
          </a:xfrm>
          <a:prstGeom prst="rect">
            <a:avLst/>
          </a:prstGeom>
          <a:pattFill prst="wd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222038A-DB6A-8E48-1FBD-32F6EB0737DD}"/>
              </a:ext>
            </a:extLst>
          </p:cNvPr>
          <p:cNvCxnSpPr>
            <a:cxnSpLocks/>
          </p:cNvCxnSpPr>
          <p:nvPr/>
        </p:nvCxnSpPr>
        <p:spPr>
          <a:xfrm>
            <a:off x="3243304" y="1384667"/>
            <a:ext cx="788125" cy="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5663DFEA-8D57-65F7-D526-3D441B6AA136}"/>
              </a:ext>
            </a:extLst>
          </p:cNvPr>
          <p:cNvCxnSpPr>
            <a:cxnSpLocks/>
          </p:cNvCxnSpPr>
          <p:nvPr/>
        </p:nvCxnSpPr>
        <p:spPr>
          <a:xfrm flipV="1">
            <a:off x="1501593" y="3381103"/>
            <a:ext cx="0" cy="376646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64DA0A5-D8AA-ECD3-9E43-5783DCEC6D0E}"/>
              </a:ext>
            </a:extLst>
          </p:cNvPr>
          <p:cNvSpPr txBox="1"/>
          <p:nvPr/>
        </p:nvSpPr>
        <p:spPr>
          <a:xfrm>
            <a:off x="4553945" y="1696392"/>
            <a:ext cx="8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K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CA86F95-4A06-46B7-5C1F-45CE8E8093C9}"/>
              </a:ext>
            </a:extLst>
          </p:cNvPr>
          <p:cNvSpPr/>
          <p:nvPr/>
        </p:nvSpPr>
        <p:spPr>
          <a:xfrm>
            <a:off x="1593981" y="3381103"/>
            <a:ext cx="722811" cy="338554"/>
          </a:xfrm>
          <a:prstGeom prst="rect">
            <a:avLst/>
          </a:prstGeom>
          <a:pattFill prst="wdUpDiag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AA34D2B-F4A2-6072-278F-7638DD1FB82F}"/>
              </a:ext>
            </a:extLst>
          </p:cNvPr>
          <p:cNvSpPr txBox="1"/>
          <p:nvPr/>
        </p:nvSpPr>
        <p:spPr>
          <a:xfrm>
            <a:off x="1718546" y="3861360"/>
            <a:ext cx="4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Q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6937B8F-A891-11A1-F54A-6D6C0C90298C}"/>
              </a:ext>
            </a:extLst>
          </p:cNvPr>
          <p:cNvSpPr txBox="1"/>
          <p:nvPr/>
        </p:nvSpPr>
        <p:spPr>
          <a:xfrm>
            <a:off x="3000006" y="1011932"/>
            <a:ext cx="20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0" dirty="0" err="1">
                <a:latin typeface="Bradley Hand" pitchFamily="2" charset="0"/>
              </a:rPr>
              <a:t>B</a:t>
            </a:r>
            <a:r>
              <a:rPr kumimoji="1" lang="en-US" altLang="zh-CN" b="0" baseline="-25000" dirty="0" err="1">
                <a:latin typeface="Bradley Hand" pitchFamily="2" charset="0"/>
              </a:rPr>
              <a:t>c</a:t>
            </a:r>
            <a:r>
              <a:rPr kumimoji="1" lang="en-US" altLang="zh-CN" b="0" dirty="0">
                <a:latin typeface="Bradley Hand" pitchFamily="2" charset="0"/>
              </a:rPr>
              <a:t>= 128/256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5B107E0-DA38-B322-B4B5-0E6AC9B55D48}"/>
              </a:ext>
            </a:extLst>
          </p:cNvPr>
          <p:cNvSpPr txBox="1"/>
          <p:nvPr/>
        </p:nvSpPr>
        <p:spPr>
          <a:xfrm>
            <a:off x="1052020" y="3149534"/>
            <a:ext cx="461665" cy="8016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b="0" dirty="0">
                <a:latin typeface="Bradley Hand" pitchFamily="2" charset="0"/>
              </a:rPr>
              <a:t>B</a:t>
            </a:r>
            <a:r>
              <a:rPr kumimoji="1" lang="en-US" altLang="zh-CN" baseline="-25000" dirty="0">
                <a:latin typeface="Bradley Hand" pitchFamily="2" charset="0"/>
              </a:rPr>
              <a:t>r</a:t>
            </a:r>
            <a:r>
              <a:rPr kumimoji="1" lang="en-US" altLang="zh-CN" dirty="0">
                <a:latin typeface="Bradley Hand" pitchFamily="2" charset="0"/>
              </a:rPr>
              <a:t>=16</a:t>
            </a:r>
            <a:endParaRPr kumimoji="1" lang="en-US" altLang="zh-CN" b="0" dirty="0">
              <a:latin typeface="Bradley Hand" pitchFamily="2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17E0C9C-76DE-E718-3661-60DD2AEFA6F2}"/>
              </a:ext>
            </a:extLst>
          </p:cNvPr>
          <p:cNvSpPr/>
          <p:nvPr/>
        </p:nvSpPr>
        <p:spPr>
          <a:xfrm>
            <a:off x="6945086" y="2447109"/>
            <a:ext cx="722811" cy="26212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5723979-3DF6-59E5-D429-1FC9C9411FCC}"/>
              </a:ext>
            </a:extLst>
          </p:cNvPr>
          <p:cNvSpPr/>
          <p:nvPr/>
        </p:nvSpPr>
        <p:spPr>
          <a:xfrm>
            <a:off x="6945398" y="3381103"/>
            <a:ext cx="722499" cy="338554"/>
          </a:xfrm>
          <a:prstGeom prst="rect">
            <a:avLst/>
          </a:prstGeom>
          <a:pattFill prst="wdUpDiag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5924DA9-72DB-E6A1-11F1-AEE6C716EA5D}"/>
              </a:ext>
            </a:extLst>
          </p:cNvPr>
          <p:cNvSpPr txBox="1"/>
          <p:nvPr/>
        </p:nvSpPr>
        <p:spPr>
          <a:xfrm>
            <a:off x="7084422" y="3910948"/>
            <a:ext cx="4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V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FC090A-8AFF-03B9-FED5-BF8DCDDBAFB8}"/>
              </a:ext>
            </a:extLst>
          </p:cNvPr>
          <p:cNvSpPr txBox="1"/>
          <p:nvPr/>
        </p:nvSpPr>
        <p:spPr>
          <a:xfrm>
            <a:off x="6429258" y="3660168"/>
            <a:ext cx="44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0" dirty="0">
                <a:latin typeface="Bradley Hand" pitchFamily="2" charset="0"/>
              </a:rPr>
              <a:t>B</a:t>
            </a:r>
            <a:r>
              <a:rPr kumimoji="1" lang="en-US" altLang="zh-CN" baseline="-25000" dirty="0">
                <a:latin typeface="Bradley Hand" pitchFamily="2" charset="0"/>
              </a:rPr>
              <a:t>r</a:t>
            </a:r>
            <a:endParaRPr kumimoji="1" lang="en-US" altLang="zh-CN" b="0" baseline="-25000" dirty="0">
              <a:latin typeface="Bradley Hand" pitchFamily="2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AA47101-2E8F-EEE7-B3A2-EDF1126CC66C}"/>
              </a:ext>
            </a:extLst>
          </p:cNvPr>
          <p:cNvSpPr/>
          <p:nvPr/>
        </p:nvSpPr>
        <p:spPr>
          <a:xfrm>
            <a:off x="2455179" y="2447109"/>
            <a:ext cx="4397831" cy="2621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P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6B7C5C8B-6DB8-6A78-0C09-06D309F50F88}"/>
              </a:ext>
            </a:extLst>
          </p:cNvPr>
          <p:cNvCxnSpPr>
            <a:cxnSpLocks/>
          </p:cNvCxnSpPr>
          <p:nvPr/>
        </p:nvCxnSpPr>
        <p:spPr>
          <a:xfrm>
            <a:off x="1577338" y="2381793"/>
            <a:ext cx="755470" cy="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B04A5708-A928-A568-D499-06AF19DF43E0}"/>
              </a:ext>
            </a:extLst>
          </p:cNvPr>
          <p:cNvCxnSpPr>
            <a:cxnSpLocks/>
          </p:cNvCxnSpPr>
          <p:nvPr/>
        </p:nvCxnSpPr>
        <p:spPr>
          <a:xfrm flipV="1">
            <a:off x="2375260" y="1519653"/>
            <a:ext cx="0" cy="722811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9471CE99-753B-97AB-97E5-36493462A1DD}"/>
              </a:ext>
            </a:extLst>
          </p:cNvPr>
          <p:cNvSpPr txBox="1"/>
          <p:nvPr/>
        </p:nvSpPr>
        <p:spPr>
          <a:xfrm rot="16200000">
            <a:off x="1523357" y="1443821"/>
            <a:ext cx="1480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Bradley Hand" pitchFamily="2" charset="0"/>
              </a:rPr>
              <a:t>32/64/128</a:t>
            </a:r>
            <a:endParaRPr kumimoji="1" lang="en-US" altLang="zh-CN" sz="1600" b="0" dirty="0">
              <a:latin typeface="Bradley Hand" pitchFamily="2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3D7DEA3-0A42-20E6-B8F7-88DEDB1E2899}"/>
              </a:ext>
            </a:extLst>
          </p:cNvPr>
          <p:cNvSpPr txBox="1"/>
          <p:nvPr/>
        </p:nvSpPr>
        <p:spPr>
          <a:xfrm>
            <a:off x="1052020" y="2068426"/>
            <a:ext cx="1480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Bradley Hand" pitchFamily="2" charset="0"/>
              </a:rPr>
              <a:t>32/64/128</a:t>
            </a:r>
            <a:endParaRPr kumimoji="1" lang="en-US" altLang="zh-CN" sz="1600" b="0" dirty="0">
              <a:latin typeface="Bradley Hand" pitchFamily="2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E924312-894A-2F98-72E8-08D045ECB315}"/>
              </a:ext>
            </a:extLst>
          </p:cNvPr>
          <p:cNvSpPr txBox="1"/>
          <p:nvPr/>
        </p:nvSpPr>
        <p:spPr>
          <a:xfrm>
            <a:off x="6862583" y="2075512"/>
            <a:ext cx="1480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Bradley Hand" pitchFamily="2" charset="0"/>
              </a:rPr>
              <a:t>32/64/128</a:t>
            </a:r>
            <a:endParaRPr kumimoji="1" lang="en-US" altLang="zh-CN" sz="1600" b="0" dirty="0">
              <a:latin typeface="Bradley Hand" pitchFamily="2" charset="0"/>
            </a:endParaRP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A9F22133-2B30-6A3B-AE46-7693C2F0EA00}"/>
              </a:ext>
            </a:extLst>
          </p:cNvPr>
          <p:cNvCxnSpPr>
            <a:cxnSpLocks/>
          </p:cNvCxnSpPr>
          <p:nvPr/>
        </p:nvCxnSpPr>
        <p:spPr>
          <a:xfrm>
            <a:off x="6928755" y="2379222"/>
            <a:ext cx="755470" cy="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855A35BC-F306-7AD3-5D63-F348E07DC540}"/>
              </a:ext>
            </a:extLst>
          </p:cNvPr>
          <p:cNvCxnSpPr>
            <a:cxnSpLocks/>
          </p:cNvCxnSpPr>
          <p:nvPr/>
        </p:nvCxnSpPr>
        <p:spPr>
          <a:xfrm flipV="1">
            <a:off x="7723866" y="3362057"/>
            <a:ext cx="0" cy="376646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F3981C4F-55CF-0E78-3F65-C381B5712C56}"/>
              </a:ext>
            </a:extLst>
          </p:cNvPr>
          <p:cNvSpPr txBox="1"/>
          <p:nvPr/>
        </p:nvSpPr>
        <p:spPr>
          <a:xfrm>
            <a:off x="7681594" y="3109256"/>
            <a:ext cx="461665" cy="8016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b="0" dirty="0">
                <a:latin typeface="Bradley Hand" pitchFamily="2" charset="0"/>
              </a:rPr>
              <a:t>B</a:t>
            </a:r>
            <a:r>
              <a:rPr kumimoji="1" lang="en-US" altLang="zh-CN" baseline="-25000" dirty="0">
                <a:latin typeface="Bradley Hand" pitchFamily="2" charset="0"/>
              </a:rPr>
              <a:t>r</a:t>
            </a:r>
            <a:r>
              <a:rPr kumimoji="1" lang="en-US" altLang="zh-CN" dirty="0">
                <a:latin typeface="Bradley Hand" pitchFamily="2" charset="0"/>
              </a:rPr>
              <a:t>=16</a:t>
            </a:r>
            <a:endParaRPr kumimoji="1" lang="en-US" altLang="zh-CN" b="0" dirty="0">
              <a:latin typeface="Bradley Hand" pitchFamily="2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08D8C3C-2E31-F9EE-E6A3-5BFA206F278B}"/>
              </a:ext>
            </a:extLst>
          </p:cNvPr>
          <p:cNvSpPr txBox="1"/>
          <p:nvPr/>
        </p:nvSpPr>
        <p:spPr>
          <a:xfrm>
            <a:off x="1193713" y="4362540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Bradley Hand" pitchFamily="2" charset="0"/>
              </a:rPr>
              <a:t>M</a:t>
            </a:r>
            <a:r>
              <a:rPr kumimoji="1" lang="en-US" altLang="zh-CN" baseline="-25000" dirty="0">
                <a:solidFill>
                  <a:srgbClr val="FF0000"/>
                </a:solidFill>
                <a:latin typeface="Bradley Hand" pitchFamily="2" charset="0"/>
              </a:rPr>
              <a:t>1</a:t>
            </a:r>
            <a:endParaRPr kumimoji="1" lang="zh-CN" altLang="en-US" baseline="-25000" dirty="0">
              <a:solidFill>
                <a:srgbClr val="FF0000"/>
              </a:solidFill>
              <a:latin typeface="Bradley Hand" pitchFamily="2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F7895A0-F631-486E-23B1-0AF06D910973}"/>
              </a:ext>
            </a:extLst>
          </p:cNvPr>
          <p:cNvSpPr txBox="1"/>
          <p:nvPr/>
        </p:nvSpPr>
        <p:spPr>
          <a:xfrm>
            <a:off x="1783522" y="510851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Bradley Hand" pitchFamily="2" charset="0"/>
              </a:rPr>
              <a:t>K</a:t>
            </a:r>
            <a:r>
              <a:rPr kumimoji="1" lang="en-US" altLang="zh-CN" baseline="-25000" dirty="0">
                <a:solidFill>
                  <a:srgbClr val="FF0000"/>
                </a:solidFill>
                <a:latin typeface="Bradley Hand" pitchFamily="2" charset="0"/>
              </a:rPr>
              <a:t>1</a:t>
            </a:r>
            <a:endParaRPr kumimoji="1" lang="zh-CN" altLang="en-US" baseline="-25000" dirty="0">
              <a:solidFill>
                <a:srgbClr val="FF0000"/>
              </a:solidFill>
              <a:latin typeface="Bradley Hand" pitchFamily="2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A4D037A-E49F-50DD-BA6E-CC1D2FE6FC48}"/>
              </a:ext>
            </a:extLst>
          </p:cNvPr>
          <p:cNvSpPr txBox="1"/>
          <p:nvPr/>
        </p:nvSpPr>
        <p:spPr>
          <a:xfrm>
            <a:off x="4297040" y="117125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Bradley Hand" pitchFamily="2" charset="0"/>
              </a:rPr>
              <a:t>N</a:t>
            </a:r>
            <a:r>
              <a:rPr kumimoji="1" lang="en-US" altLang="zh-CN" baseline="-25000" dirty="0">
                <a:solidFill>
                  <a:srgbClr val="FF0000"/>
                </a:solidFill>
                <a:latin typeface="Bradley Hand" pitchFamily="2" charset="0"/>
              </a:rPr>
              <a:t>1</a:t>
            </a:r>
            <a:endParaRPr kumimoji="1" lang="zh-CN" altLang="en-US" baseline="-25000" dirty="0">
              <a:solidFill>
                <a:srgbClr val="FF0000"/>
              </a:solidFill>
              <a:latin typeface="Bradley Hand" pitchFamily="2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CA9C7D4-A223-6679-8AD8-0901B622E2A4}"/>
              </a:ext>
            </a:extLst>
          </p:cNvPr>
          <p:cNvSpPr txBox="1"/>
          <p:nvPr/>
        </p:nvSpPr>
        <p:spPr>
          <a:xfrm>
            <a:off x="4392837" y="2447109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Bradley Hand" pitchFamily="2" charset="0"/>
              </a:rPr>
              <a:t>K</a:t>
            </a:r>
            <a:r>
              <a:rPr kumimoji="1" lang="en-US" altLang="zh-CN" baseline="-25000" dirty="0">
                <a:solidFill>
                  <a:srgbClr val="FF0000"/>
                </a:solidFill>
                <a:latin typeface="Bradley Hand" pitchFamily="2" charset="0"/>
              </a:rPr>
              <a:t>2</a:t>
            </a:r>
            <a:endParaRPr kumimoji="1" lang="zh-CN" altLang="en-US" baseline="-25000" dirty="0">
              <a:solidFill>
                <a:srgbClr val="FF0000"/>
              </a:solidFill>
              <a:latin typeface="Bradley Hand" pitchFamily="2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088B952-8CE9-2FD8-EACB-590C00EFF5D0}"/>
              </a:ext>
            </a:extLst>
          </p:cNvPr>
          <p:cNvSpPr txBox="1"/>
          <p:nvPr/>
        </p:nvSpPr>
        <p:spPr>
          <a:xfrm>
            <a:off x="2477492" y="3429637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Bradley Hand" pitchFamily="2" charset="0"/>
              </a:rPr>
              <a:t>M</a:t>
            </a:r>
            <a:r>
              <a:rPr kumimoji="1" lang="en-US" altLang="zh-CN" baseline="-25000" dirty="0">
                <a:solidFill>
                  <a:srgbClr val="FF0000"/>
                </a:solidFill>
                <a:latin typeface="Bradley Hand" pitchFamily="2" charset="0"/>
              </a:rPr>
              <a:t>2</a:t>
            </a:r>
            <a:endParaRPr kumimoji="1" lang="zh-CN" altLang="en-US" baseline="-25000" dirty="0">
              <a:solidFill>
                <a:srgbClr val="FF0000"/>
              </a:solidFill>
              <a:latin typeface="Bradley Hand" pitchFamily="2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0F4674C-62DC-A332-D214-CCB60C142993}"/>
              </a:ext>
            </a:extLst>
          </p:cNvPr>
          <p:cNvSpPr txBox="1"/>
          <p:nvPr/>
        </p:nvSpPr>
        <p:spPr>
          <a:xfrm>
            <a:off x="7201352" y="1824590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Bradley Hand" pitchFamily="2" charset="0"/>
              </a:rPr>
              <a:t>N</a:t>
            </a:r>
            <a:r>
              <a:rPr kumimoji="1" lang="en-US" altLang="zh-CN" baseline="-25000" dirty="0">
                <a:solidFill>
                  <a:srgbClr val="FF0000"/>
                </a:solidFill>
                <a:latin typeface="Bradley Hand" pitchFamily="2" charset="0"/>
              </a:rPr>
              <a:t>2</a:t>
            </a:r>
            <a:endParaRPr kumimoji="1" lang="zh-CN" altLang="en-US" baseline="-25000" dirty="0">
              <a:solidFill>
                <a:srgbClr val="FF0000"/>
              </a:solidFill>
              <a:latin typeface="Bradley H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56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72</Words>
  <Application>Microsoft Macintosh PowerPoint</Application>
  <PresentationFormat>宽屏</PresentationFormat>
  <Paragraphs>47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Bradley Hand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Cao</dc:creator>
  <cp:lastModifiedBy>Ying Cao</cp:lastModifiedBy>
  <cp:revision>18</cp:revision>
  <dcterms:created xsi:type="dcterms:W3CDTF">2023-07-14T02:31:59Z</dcterms:created>
  <dcterms:modified xsi:type="dcterms:W3CDTF">2023-07-17T03:29:11Z</dcterms:modified>
</cp:coreProperties>
</file>