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/>
    <p:restoredTop sz="94719"/>
  </p:normalViewPr>
  <p:slideViewPr>
    <p:cSldViewPr snapToGrid="0" showGuides="1">
      <p:cViewPr>
        <p:scale>
          <a:sx n="140" d="100"/>
          <a:sy n="140" d="100"/>
        </p:scale>
        <p:origin x="1880" y="344"/>
      </p:cViewPr>
      <p:guideLst>
        <p:guide orient="horz" pos="3793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91E9-328C-BF85-EE16-35C7BD1A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B5F05-9C8E-73D5-D52A-0711EBC0A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71533-95E1-7BB3-1FD0-E6CC5216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A9CCE-6893-299D-C0B9-C2865F17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0527-5B42-1BAD-7077-A0D2EBBE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0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BEC7-A017-1C68-45B3-E48FC3D4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0C5B1-51D1-34A7-8858-44F5BF65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6A6C-2261-9A82-0FC8-5CAD43B3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BDD3B-B77B-83F5-C6BD-A18A2183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78DDE-82AD-FC56-1CB5-C87595B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3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699A4-C854-7F0E-447E-8AB7213F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C94-FE18-C356-E961-38F2F2286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3FEC8-8CA4-2B0A-A70F-3BFFD22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8B6A-2C79-908D-85A2-DF5C0F7E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A9B7E-1E32-AD92-E40D-49166AE2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0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EDE5A-3AA7-B686-4C91-B976ABD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F5D92-E2B9-62E6-7337-E6B8CF1F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819E8-E84F-9C4A-07DE-69E1ED81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06DF3-3CA9-9956-C360-B84F302D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0CDB-0F64-78FC-895D-57F46D72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9F5FF-420C-1A42-1C9A-BE5FE44E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77CA8-D223-FF05-39CF-EFDD12CC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55B39-F3A3-0EBB-7E22-088245E7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7C488-FE82-1B67-83E7-920784C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526AC-0D04-1C08-B58E-1F7BC84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2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841B-D792-C1ED-F528-24BF30B8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17C92-A447-56EE-4042-B1267F860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9DE81-9BDB-052D-DD98-79267AE4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4712-AF46-16D4-3F0B-EFDD2014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FB1D0-B91F-92FD-9D18-A13FEBE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C4B53-CD7C-9A09-0B1C-4048E4B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7E80-5E9D-66D7-5DBD-F6905612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8D1D-818E-552C-7AFE-592FCCC2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FE0D1-F7BD-3DDF-BDD0-FBD7FE17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A001A1-7E48-57E5-81C9-AE219838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25124-11B5-2CE9-7DFA-0292ADFD0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2109D-B232-A127-CC63-16664F7E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04F9AB-1071-13D2-5D69-0BCDD00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563A2-D4E7-00D3-98DB-7E67B7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7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27D9-D4C3-9588-E095-112200A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4AA42-93A9-B0D5-CA25-A5DFCCC8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4C9B8-6558-05C4-4CC6-6941D921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0D685-DE22-5079-2E82-AD2D3A24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6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B1C41-AB57-9E55-26AA-2B571DC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3BF61-BA6F-CB6D-F80B-21433F12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E7C57-BA9C-573F-AF1A-7B07F7B8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1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A9F9C-7E55-8891-5697-C5E18110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7C0CA-F4D9-3EC5-4F55-FD465A09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F8ABA-E1BE-88F8-2D94-0B0C3D76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F61EB-E5D6-E4DD-8272-C4C70CA2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CB183-ED23-2076-F2D5-5C170255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817E1-E0EB-D889-C13B-0EC40FE7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D7B3-C9AB-2A59-0AA7-E41A5BAD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717698-2791-4D76-3D8D-295EB9A69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5A26F-2CB6-682E-1F84-9DA8635B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B4175-F6A4-9A70-FBF4-594A9F6C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13DE9-8238-4254-D8E1-AB0D45C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4631A-4530-C61D-2A3D-6F5B0AB8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E2A86-3B75-3BB3-DE41-64E917BC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58E96-E3F9-6BE3-4F0C-305C25E4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DC157-040F-3953-940A-94E8C1F65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E5513-F23B-4B8B-0F22-61EAF7A5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D93E5-2C4F-AD71-F050-A5FA89A1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8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8D0F6D03-4812-BFCA-A1EB-83464B40EC2A}"/>
              </a:ext>
            </a:extLst>
          </p:cNvPr>
          <p:cNvGrpSpPr/>
          <p:nvPr/>
        </p:nvGrpSpPr>
        <p:grpSpPr>
          <a:xfrm>
            <a:off x="581182" y="1206497"/>
            <a:ext cx="11565024" cy="361407"/>
            <a:chOff x="540315" y="988388"/>
            <a:chExt cx="11565024" cy="36140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C1950F7-5173-03A9-297E-08DCBAC1A201}"/>
                </a:ext>
              </a:extLst>
            </p:cNvPr>
            <p:cNvSpPr/>
            <p:nvPr/>
          </p:nvSpPr>
          <p:spPr>
            <a:xfrm>
              <a:off x="11743932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31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56E6F2-6AF7-8ED8-9A24-F294246B6E16}"/>
                </a:ext>
              </a:extLst>
            </p:cNvPr>
            <p:cNvSpPr/>
            <p:nvPr/>
          </p:nvSpPr>
          <p:spPr>
            <a:xfrm>
              <a:off x="11382525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30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C0380F2-65B1-3963-4F11-8E23E6F54CB2}"/>
                </a:ext>
              </a:extLst>
            </p:cNvPr>
            <p:cNvSpPr/>
            <p:nvPr/>
          </p:nvSpPr>
          <p:spPr>
            <a:xfrm>
              <a:off x="11021118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29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8BEC939-AD4C-793C-7676-BDB6E37A8717}"/>
                </a:ext>
              </a:extLst>
            </p:cNvPr>
            <p:cNvSpPr/>
            <p:nvPr/>
          </p:nvSpPr>
          <p:spPr>
            <a:xfrm>
              <a:off x="8129862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5A7A8F-0F54-5F00-3C94-562F71170E32}"/>
                </a:ext>
              </a:extLst>
            </p:cNvPr>
            <p:cNvSpPr/>
            <p:nvPr/>
          </p:nvSpPr>
          <p:spPr>
            <a:xfrm>
              <a:off x="7768455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848B283-1C19-3220-7EAC-DE023EFB6798}"/>
                </a:ext>
              </a:extLst>
            </p:cNvPr>
            <p:cNvSpPr/>
            <p:nvPr/>
          </p:nvSpPr>
          <p:spPr>
            <a:xfrm>
              <a:off x="7407048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19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5BC8E19-5A89-5DD3-08CA-7BF480CDBC7F}"/>
                </a:ext>
              </a:extLst>
            </p:cNvPr>
            <p:cNvSpPr/>
            <p:nvPr/>
          </p:nvSpPr>
          <p:spPr>
            <a:xfrm>
              <a:off x="7045641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18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1E91038-0EE1-FC9E-AE49-5A2D63D0C36A}"/>
                </a:ext>
              </a:extLst>
            </p:cNvPr>
            <p:cNvSpPr/>
            <p:nvPr/>
          </p:nvSpPr>
          <p:spPr>
            <a:xfrm>
              <a:off x="6684234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17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4ED9150-573A-B2C2-FC74-1DA10862C407}"/>
                </a:ext>
              </a:extLst>
            </p:cNvPr>
            <p:cNvSpPr/>
            <p:nvPr/>
          </p:nvSpPr>
          <p:spPr>
            <a:xfrm>
              <a:off x="6322827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16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A0BF1A-EB0B-9E93-21B3-1F165689A496}"/>
                </a:ext>
              </a:extLst>
            </p:cNvPr>
            <p:cNvSpPr/>
            <p:nvPr/>
          </p:nvSpPr>
          <p:spPr>
            <a:xfrm>
              <a:off x="5961420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15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C3EF21F-AD52-7B3B-A810-D0C4DC9CEBD5}"/>
                </a:ext>
              </a:extLst>
            </p:cNvPr>
            <p:cNvSpPr/>
            <p:nvPr/>
          </p:nvSpPr>
          <p:spPr>
            <a:xfrm>
              <a:off x="5600013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0F7324F-0466-0F26-9035-40A4927793B4}"/>
                </a:ext>
              </a:extLst>
            </p:cNvPr>
            <p:cNvSpPr/>
            <p:nvPr/>
          </p:nvSpPr>
          <p:spPr>
            <a:xfrm>
              <a:off x="5238606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13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D5F9FBB-A4BA-6016-8A50-AA5BEA13247B}"/>
                </a:ext>
              </a:extLst>
            </p:cNvPr>
            <p:cNvSpPr/>
            <p:nvPr/>
          </p:nvSpPr>
          <p:spPr>
            <a:xfrm>
              <a:off x="4877199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ED3CEAE-830E-5905-1278-8212360130CA}"/>
                </a:ext>
              </a:extLst>
            </p:cNvPr>
            <p:cNvSpPr/>
            <p:nvPr/>
          </p:nvSpPr>
          <p:spPr>
            <a:xfrm>
              <a:off x="4515792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9FA58CA-584D-DE8A-E608-0CF4FE591132}"/>
                </a:ext>
              </a:extLst>
            </p:cNvPr>
            <p:cNvSpPr/>
            <p:nvPr/>
          </p:nvSpPr>
          <p:spPr>
            <a:xfrm>
              <a:off x="4154385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DDAD11C-DAE6-00DC-06AC-EE8CB5E89697}"/>
                </a:ext>
              </a:extLst>
            </p:cNvPr>
            <p:cNvSpPr/>
            <p:nvPr/>
          </p:nvSpPr>
          <p:spPr>
            <a:xfrm>
              <a:off x="3792978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9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F09D430-4E65-BC23-5C0F-AC7D70E6E561}"/>
                </a:ext>
              </a:extLst>
            </p:cNvPr>
            <p:cNvSpPr/>
            <p:nvPr/>
          </p:nvSpPr>
          <p:spPr>
            <a:xfrm>
              <a:off x="3431571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8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73D3069-422F-1EDD-F76C-7AF6C37F5A56}"/>
                </a:ext>
              </a:extLst>
            </p:cNvPr>
            <p:cNvSpPr/>
            <p:nvPr/>
          </p:nvSpPr>
          <p:spPr>
            <a:xfrm>
              <a:off x="3070164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7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CCED26F-6069-53DD-FAD2-23573CE8E910}"/>
                </a:ext>
              </a:extLst>
            </p:cNvPr>
            <p:cNvSpPr/>
            <p:nvPr/>
          </p:nvSpPr>
          <p:spPr>
            <a:xfrm>
              <a:off x="2708757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6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0169AF9-A059-E943-81C1-D582AD4B6675}"/>
                </a:ext>
              </a:extLst>
            </p:cNvPr>
            <p:cNvSpPr/>
            <p:nvPr/>
          </p:nvSpPr>
          <p:spPr>
            <a:xfrm>
              <a:off x="2347350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5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A8B94CE-2A78-0294-2A55-ECCD87C78BC1}"/>
                </a:ext>
              </a:extLst>
            </p:cNvPr>
            <p:cNvSpPr/>
            <p:nvPr/>
          </p:nvSpPr>
          <p:spPr>
            <a:xfrm>
              <a:off x="1985943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1173521-B9BF-35D4-9C01-52752B585155}"/>
                </a:ext>
              </a:extLst>
            </p:cNvPr>
            <p:cNvSpPr/>
            <p:nvPr/>
          </p:nvSpPr>
          <p:spPr>
            <a:xfrm>
              <a:off x="1624536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3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5BBFB01-1559-D565-AAA9-D24F577C6DD8}"/>
                </a:ext>
              </a:extLst>
            </p:cNvPr>
            <p:cNvSpPr/>
            <p:nvPr/>
          </p:nvSpPr>
          <p:spPr>
            <a:xfrm>
              <a:off x="1263129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4A687C4-C940-28B3-711C-1E2A907E6578}"/>
                </a:ext>
              </a:extLst>
            </p:cNvPr>
            <p:cNvSpPr/>
            <p:nvPr/>
          </p:nvSpPr>
          <p:spPr>
            <a:xfrm>
              <a:off x="901722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BB4FDC-95CC-F54A-0B73-B3C23C221FC1}"/>
                </a:ext>
              </a:extLst>
            </p:cNvPr>
            <p:cNvSpPr/>
            <p:nvPr/>
          </p:nvSpPr>
          <p:spPr>
            <a:xfrm>
              <a:off x="540315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EB80E7-51F0-E97F-6508-74E38DAC8B63}"/>
                </a:ext>
              </a:extLst>
            </p:cNvPr>
            <p:cNvSpPr/>
            <p:nvPr/>
          </p:nvSpPr>
          <p:spPr>
            <a:xfrm>
              <a:off x="10659711" y="988388"/>
              <a:ext cx="361407" cy="3614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28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62CB5C0-2BEB-3309-9677-4F7855090984}"/>
                </a:ext>
              </a:extLst>
            </p:cNvPr>
            <p:cNvSpPr/>
            <p:nvPr/>
          </p:nvSpPr>
          <p:spPr>
            <a:xfrm>
              <a:off x="10298304" y="988388"/>
              <a:ext cx="361407" cy="3614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27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AD6A168-5BA7-7B37-4D2E-065431FC9840}"/>
                </a:ext>
              </a:extLst>
            </p:cNvPr>
            <p:cNvSpPr/>
            <p:nvPr/>
          </p:nvSpPr>
          <p:spPr>
            <a:xfrm>
              <a:off x="9936897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26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6ED9C87-3C56-3B81-70F6-7F0256E0FA24}"/>
                </a:ext>
              </a:extLst>
            </p:cNvPr>
            <p:cNvSpPr/>
            <p:nvPr/>
          </p:nvSpPr>
          <p:spPr>
            <a:xfrm>
              <a:off x="9575490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25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AB96D4B-CDC2-3DC0-1391-BA3A2E8E0D72}"/>
                </a:ext>
              </a:extLst>
            </p:cNvPr>
            <p:cNvSpPr/>
            <p:nvPr/>
          </p:nvSpPr>
          <p:spPr>
            <a:xfrm>
              <a:off x="9214083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87F6CD7-2B94-DB0E-CE55-2032928931DA}"/>
                </a:ext>
              </a:extLst>
            </p:cNvPr>
            <p:cNvSpPr/>
            <p:nvPr/>
          </p:nvSpPr>
          <p:spPr>
            <a:xfrm>
              <a:off x="8852676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23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49554EA-07EB-1084-7E3A-938EA5EC2DAE}"/>
                </a:ext>
              </a:extLst>
            </p:cNvPr>
            <p:cNvSpPr/>
            <p:nvPr/>
          </p:nvSpPr>
          <p:spPr>
            <a:xfrm>
              <a:off x="8491269" y="98838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BF3828F8-6E9E-A35B-629A-28A7D25C46A0}"/>
              </a:ext>
            </a:extLst>
          </p:cNvPr>
          <p:cNvGrpSpPr/>
          <p:nvPr/>
        </p:nvGrpSpPr>
        <p:grpSpPr>
          <a:xfrm>
            <a:off x="575573" y="2076578"/>
            <a:ext cx="11565024" cy="361407"/>
            <a:chOff x="540314" y="1617958"/>
            <a:chExt cx="11565024" cy="361407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4DC61FE0-076F-78FE-30B2-C7571B4DE0E2}"/>
                </a:ext>
              </a:extLst>
            </p:cNvPr>
            <p:cNvSpPr/>
            <p:nvPr/>
          </p:nvSpPr>
          <p:spPr>
            <a:xfrm>
              <a:off x="11743931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F9B01D46-40E8-00C4-B5A8-FAEC11235951}"/>
                </a:ext>
              </a:extLst>
            </p:cNvPr>
            <p:cNvSpPr/>
            <p:nvPr/>
          </p:nvSpPr>
          <p:spPr>
            <a:xfrm>
              <a:off x="11382524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0D59FE61-B99F-05F6-DD74-80839D347D91}"/>
                </a:ext>
              </a:extLst>
            </p:cNvPr>
            <p:cNvSpPr/>
            <p:nvPr/>
          </p:nvSpPr>
          <p:spPr>
            <a:xfrm>
              <a:off x="11021117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F380D08-AA22-315F-E563-5CCFA5E7F470}"/>
                </a:ext>
              </a:extLst>
            </p:cNvPr>
            <p:cNvSpPr/>
            <p:nvPr/>
          </p:nvSpPr>
          <p:spPr>
            <a:xfrm>
              <a:off x="8129861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CC971703-81B5-A6CB-B68B-253CDCBBBEC5}"/>
                </a:ext>
              </a:extLst>
            </p:cNvPr>
            <p:cNvSpPr/>
            <p:nvPr/>
          </p:nvSpPr>
          <p:spPr>
            <a:xfrm>
              <a:off x="7768454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053FAE92-5491-CAB8-EDBC-E3B112F56CD3}"/>
                </a:ext>
              </a:extLst>
            </p:cNvPr>
            <p:cNvSpPr/>
            <p:nvPr/>
          </p:nvSpPr>
          <p:spPr>
            <a:xfrm>
              <a:off x="7407047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64D101CE-6CA8-C322-ACD4-A44A5E580E26}"/>
                </a:ext>
              </a:extLst>
            </p:cNvPr>
            <p:cNvSpPr/>
            <p:nvPr/>
          </p:nvSpPr>
          <p:spPr>
            <a:xfrm>
              <a:off x="7045640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FB71C371-FDBA-9207-5A6E-F33732FD9758}"/>
                </a:ext>
              </a:extLst>
            </p:cNvPr>
            <p:cNvSpPr/>
            <p:nvPr/>
          </p:nvSpPr>
          <p:spPr>
            <a:xfrm>
              <a:off x="6684233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A29B17D9-AA91-C27C-B0E1-7433A024C394}"/>
                </a:ext>
              </a:extLst>
            </p:cNvPr>
            <p:cNvSpPr/>
            <p:nvPr/>
          </p:nvSpPr>
          <p:spPr>
            <a:xfrm>
              <a:off x="6322826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852A4B5-8FE7-E26B-BD29-B537D588B844}"/>
                </a:ext>
              </a:extLst>
            </p:cNvPr>
            <p:cNvSpPr/>
            <p:nvPr/>
          </p:nvSpPr>
          <p:spPr>
            <a:xfrm>
              <a:off x="5961419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E821B19-EF7A-7764-901B-F5FA162EFCEC}"/>
                </a:ext>
              </a:extLst>
            </p:cNvPr>
            <p:cNvSpPr/>
            <p:nvPr/>
          </p:nvSpPr>
          <p:spPr>
            <a:xfrm>
              <a:off x="5600012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3A77C13-98DD-304F-0848-E0C1C674833D}"/>
                </a:ext>
              </a:extLst>
            </p:cNvPr>
            <p:cNvSpPr/>
            <p:nvPr/>
          </p:nvSpPr>
          <p:spPr>
            <a:xfrm>
              <a:off x="5238605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7DFC9F0C-9FF6-FB53-9644-9851C5E6B640}"/>
                </a:ext>
              </a:extLst>
            </p:cNvPr>
            <p:cNvSpPr/>
            <p:nvPr/>
          </p:nvSpPr>
          <p:spPr>
            <a:xfrm>
              <a:off x="4877198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3F6A4E29-20EA-62FC-173A-57F0D94D29EB}"/>
                </a:ext>
              </a:extLst>
            </p:cNvPr>
            <p:cNvSpPr/>
            <p:nvPr/>
          </p:nvSpPr>
          <p:spPr>
            <a:xfrm>
              <a:off x="4515791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C63C267F-0EE7-2B07-8F4D-BBE52BD73421}"/>
                </a:ext>
              </a:extLst>
            </p:cNvPr>
            <p:cNvSpPr/>
            <p:nvPr/>
          </p:nvSpPr>
          <p:spPr>
            <a:xfrm>
              <a:off x="4154384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031E9A04-A8FE-30AF-5620-60F5D94B661E}"/>
                </a:ext>
              </a:extLst>
            </p:cNvPr>
            <p:cNvSpPr/>
            <p:nvPr/>
          </p:nvSpPr>
          <p:spPr>
            <a:xfrm>
              <a:off x="3792977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C5E98787-FA7B-6614-2243-B331D8385DF2}"/>
                </a:ext>
              </a:extLst>
            </p:cNvPr>
            <p:cNvSpPr/>
            <p:nvPr/>
          </p:nvSpPr>
          <p:spPr>
            <a:xfrm>
              <a:off x="3431570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68A919C7-DDE1-116E-8A64-90BF82EEDA8F}"/>
                </a:ext>
              </a:extLst>
            </p:cNvPr>
            <p:cNvSpPr/>
            <p:nvPr/>
          </p:nvSpPr>
          <p:spPr>
            <a:xfrm>
              <a:off x="3070163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8B91B9D9-D308-C163-93F3-DF0A0E1BECE8}"/>
                </a:ext>
              </a:extLst>
            </p:cNvPr>
            <p:cNvSpPr/>
            <p:nvPr/>
          </p:nvSpPr>
          <p:spPr>
            <a:xfrm>
              <a:off x="2708756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299ED2DA-E3E3-BCE1-EA68-BF574ED782BB}"/>
                </a:ext>
              </a:extLst>
            </p:cNvPr>
            <p:cNvSpPr/>
            <p:nvPr/>
          </p:nvSpPr>
          <p:spPr>
            <a:xfrm>
              <a:off x="2347349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C257FDA3-55A6-DBA0-5DF1-8A1BB463C9E3}"/>
                </a:ext>
              </a:extLst>
            </p:cNvPr>
            <p:cNvSpPr/>
            <p:nvPr/>
          </p:nvSpPr>
          <p:spPr>
            <a:xfrm>
              <a:off x="1985942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0B5D4D9A-374A-8EA1-F553-A9D3CA100D31}"/>
                </a:ext>
              </a:extLst>
            </p:cNvPr>
            <p:cNvSpPr/>
            <p:nvPr/>
          </p:nvSpPr>
          <p:spPr>
            <a:xfrm>
              <a:off x="1624535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97BB4E98-2020-B742-5E0C-88249A797255}"/>
                </a:ext>
              </a:extLst>
            </p:cNvPr>
            <p:cNvSpPr/>
            <p:nvPr/>
          </p:nvSpPr>
          <p:spPr>
            <a:xfrm>
              <a:off x="1263128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DAB0B89E-518C-7E24-EB72-C90C51B0B1CC}"/>
                </a:ext>
              </a:extLst>
            </p:cNvPr>
            <p:cNvSpPr/>
            <p:nvPr/>
          </p:nvSpPr>
          <p:spPr>
            <a:xfrm>
              <a:off x="901721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E512773B-FE1E-F95C-4B60-BC42D3E0D9E7}"/>
                </a:ext>
              </a:extLst>
            </p:cNvPr>
            <p:cNvSpPr/>
            <p:nvPr/>
          </p:nvSpPr>
          <p:spPr>
            <a:xfrm>
              <a:off x="540314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68393EDA-9538-31B5-F9BB-CB6E9A8901CE}"/>
                </a:ext>
              </a:extLst>
            </p:cNvPr>
            <p:cNvSpPr/>
            <p:nvPr/>
          </p:nvSpPr>
          <p:spPr>
            <a:xfrm>
              <a:off x="10659710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6973254-601E-D987-515F-D3C899F6497D}"/>
                </a:ext>
              </a:extLst>
            </p:cNvPr>
            <p:cNvSpPr/>
            <p:nvPr/>
          </p:nvSpPr>
          <p:spPr>
            <a:xfrm>
              <a:off x="10298303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B788B5F-EF56-D90C-4661-7645D00F26A4}"/>
                </a:ext>
              </a:extLst>
            </p:cNvPr>
            <p:cNvSpPr/>
            <p:nvPr/>
          </p:nvSpPr>
          <p:spPr>
            <a:xfrm>
              <a:off x="9936896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rgbClr val="00B0F0"/>
                  </a:solidFill>
                  <a:latin typeface="Bradley Hand" pitchFamily="2" charset="0"/>
                </a:rPr>
                <a:t>26</a:t>
              </a:r>
              <a:endParaRPr kumimoji="1" lang="zh-CN" altLang="en-US" sz="10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033F0056-63A1-1F73-F978-61680E665591}"/>
                </a:ext>
              </a:extLst>
            </p:cNvPr>
            <p:cNvSpPr/>
            <p:nvPr/>
          </p:nvSpPr>
          <p:spPr>
            <a:xfrm>
              <a:off x="9575489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rgbClr val="00B0F0"/>
                  </a:solidFill>
                  <a:latin typeface="Bradley Hand" pitchFamily="2" charset="0"/>
                </a:rPr>
                <a:t>25</a:t>
              </a:r>
              <a:endParaRPr kumimoji="1" lang="zh-CN" altLang="en-US" sz="10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8A8B9DE4-932B-8CEA-1056-3CBEA69EAE2D}"/>
                </a:ext>
              </a:extLst>
            </p:cNvPr>
            <p:cNvSpPr/>
            <p:nvPr/>
          </p:nvSpPr>
          <p:spPr>
            <a:xfrm>
              <a:off x="9214082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8973F41-5040-6F97-566A-C3004213FF03}"/>
                </a:ext>
              </a:extLst>
            </p:cNvPr>
            <p:cNvSpPr/>
            <p:nvPr/>
          </p:nvSpPr>
          <p:spPr>
            <a:xfrm>
              <a:off x="8852675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E2C7F2BD-E8A6-096E-D42E-13A776A08525}"/>
                </a:ext>
              </a:extLst>
            </p:cNvPr>
            <p:cNvSpPr/>
            <p:nvPr/>
          </p:nvSpPr>
          <p:spPr>
            <a:xfrm>
              <a:off x="8491268" y="161795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CE2327E5-81CE-1597-FA71-2561DCB73FF4}"/>
                  </a:ext>
                </a:extLst>
              </p:cNvPr>
              <p:cNvSpPr txBox="1"/>
              <p:nvPr/>
            </p:nvSpPr>
            <p:spPr>
              <a:xfrm>
                <a:off x="5914400" y="767494"/>
                <a:ext cx="849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  <a:latin typeface="Bradley Hand" pitchFamily="2" charset="0"/>
                  </a:rPr>
                  <a:t>1.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Bradley Hand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CE2327E5-81CE-1597-FA71-2561DCB7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00" y="767494"/>
                <a:ext cx="849403" cy="369332"/>
              </a:xfrm>
              <a:prstGeom prst="rect">
                <a:avLst/>
              </a:prstGeom>
              <a:blipFill>
                <a:blip r:embed="rId2"/>
                <a:stretch>
                  <a:fillRect l="-588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B14325B-EEFF-7DC3-3D39-045A5DF3F77D}"/>
                  </a:ext>
                </a:extLst>
              </p:cNvPr>
              <p:cNvSpPr txBox="1"/>
              <p:nvPr/>
            </p:nvSpPr>
            <p:spPr>
              <a:xfrm>
                <a:off x="8526529" y="2452344"/>
                <a:ext cx="1279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  <a:latin typeface="Bradley Hand" pitchFamily="2" charset="0"/>
                  </a:rPr>
                  <a:t>2.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Bradley Hand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kumimoji="1"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Bradley Hand" pitchFamily="2" charset="0"/>
                  </a:rPr>
                  <a:t>shift</a:t>
                </a:r>
                <a:endParaRPr kumimoji="1" lang="zh-CN" altLang="en-US" b="1" dirty="0">
                  <a:solidFill>
                    <a:srgbClr val="FF0000"/>
                  </a:solidFill>
                  <a:latin typeface="Bradley Hand" pitchFamily="2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B14325B-EEFF-7DC3-3D39-045A5DF3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529" y="2452344"/>
                <a:ext cx="1279675" cy="369332"/>
              </a:xfrm>
              <a:prstGeom prst="rect">
                <a:avLst/>
              </a:prstGeom>
              <a:blipFill>
                <a:blip r:embed="rId3"/>
                <a:stretch>
                  <a:fillRect l="-3922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28030AC4-3A05-654D-BC99-12755437CFAC}"/>
              </a:ext>
            </a:extLst>
          </p:cNvPr>
          <p:cNvGrpSpPr/>
          <p:nvPr/>
        </p:nvGrpSpPr>
        <p:grpSpPr>
          <a:xfrm>
            <a:off x="590326" y="2787958"/>
            <a:ext cx="11565024" cy="361407"/>
            <a:chOff x="313488" y="1981918"/>
            <a:chExt cx="11565024" cy="361407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94FE6B2F-B81C-225F-C7C2-5D067F49ED1E}"/>
                </a:ext>
              </a:extLst>
            </p:cNvPr>
            <p:cNvSpPr/>
            <p:nvPr/>
          </p:nvSpPr>
          <p:spPr>
            <a:xfrm>
              <a:off x="11517105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0DB47AD-BF8A-6F53-8CB5-002B0A14F238}"/>
                </a:ext>
              </a:extLst>
            </p:cNvPr>
            <p:cNvSpPr/>
            <p:nvPr/>
          </p:nvSpPr>
          <p:spPr>
            <a:xfrm>
              <a:off x="11155698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BDC93671-999A-1875-70FF-B724A3AE5FDF}"/>
                </a:ext>
              </a:extLst>
            </p:cNvPr>
            <p:cNvSpPr/>
            <p:nvPr/>
          </p:nvSpPr>
          <p:spPr>
            <a:xfrm>
              <a:off x="10794291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18A87E14-3FC8-928C-6196-9BA5624F6E6B}"/>
                </a:ext>
              </a:extLst>
            </p:cNvPr>
            <p:cNvSpPr/>
            <p:nvPr/>
          </p:nvSpPr>
          <p:spPr>
            <a:xfrm>
              <a:off x="7903035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9E84AB7-1806-72F7-7AC9-FA87544407D0}"/>
                </a:ext>
              </a:extLst>
            </p:cNvPr>
            <p:cNvSpPr/>
            <p:nvPr/>
          </p:nvSpPr>
          <p:spPr>
            <a:xfrm>
              <a:off x="7541628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8D7199F1-22CA-F05B-FFA3-7B489F4FBC12}"/>
                </a:ext>
              </a:extLst>
            </p:cNvPr>
            <p:cNvSpPr/>
            <p:nvPr/>
          </p:nvSpPr>
          <p:spPr>
            <a:xfrm>
              <a:off x="7180221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5F9B54A-EF73-C704-E630-E3B701DF78A3}"/>
                </a:ext>
              </a:extLst>
            </p:cNvPr>
            <p:cNvSpPr/>
            <p:nvPr/>
          </p:nvSpPr>
          <p:spPr>
            <a:xfrm>
              <a:off x="6818814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B447C30-4F13-CFDB-BE81-669F2AB3D423}"/>
                </a:ext>
              </a:extLst>
            </p:cNvPr>
            <p:cNvSpPr/>
            <p:nvPr/>
          </p:nvSpPr>
          <p:spPr>
            <a:xfrm>
              <a:off x="6457407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FD718A6E-75F1-9A9B-003B-22F957911FDD}"/>
                </a:ext>
              </a:extLst>
            </p:cNvPr>
            <p:cNvSpPr/>
            <p:nvPr/>
          </p:nvSpPr>
          <p:spPr>
            <a:xfrm>
              <a:off x="6096000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B97D5DED-A8BE-C67B-F3D1-509B36345ED0}"/>
                </a:ext>
              </a:extLst>
            </p:cNvPr>
            <p:cNvSpPr/>
            <p:nvPr/>
          </p:nvSpPr>
          <p:spPr>
            <a:xfrm>
              <a:off x="5734593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D5709511-3A8A-374D-7478-E1F46770AA7E}"/>
                </a:ext>
              </a:extLst>
            </p:cNvPr>
            <p:cNvSpPr/>
            <p:nvPr/>
          </p:nvSpPr>
          <p:spPr>
            <a:xfrm>
              <a:off x="5373186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D68086EE-9807-2043-C748-4666C161DDE3}"/>
                </a:ext>
              </a:extLst>
            </p:cNvPr>
            <p:cNvSpPr/>
            <p:nvPr/>
          </p:nvSpPr>
          <p:spPr>
            <a:xfrm>
              <a:off x="5011779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B8A8B56-3E79-B504-0CE7-7E845CBF8FFC}"/>
                </a:ext>
              </a:extLst>
            </p:cNvPr>
            <p:cNvSpPr/>
            <p:nvPr/>
          </p:nvSpPr>
          <p:spPr>
            <a:xfrm>
              <a:off x="4650372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112ED11D-34E1-537D-5789-4772C920F3CE}"/>
                </a:ext>
              </a:extLst>
            </p:cNvPr>
            <p:cNvSpPr/>
            <p:nvPr/>
          </p:nvSpPr>
          <p:spPr>
            <a:xfrm>
              <a:off x="4288965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69D7707B-9024-33CD-08FB-2744AD3F59D6}"/>
                </a:ext>
              </a:extLst>
            </p:cNvPr>
            <p:cNvSpPr/>
            <p:nvPr/>
          </p:nvSpPr>
          <p:spPr>
            <a:xfrm>
              <a:off x="3927558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865D9BCD-769A-5E57-31EF-EDC74AE75662}"/>
                </a:ext>
              </a:extLst>
            </p:cNvPr>
            <p:cNvSpPr/>
            <p:nvPr/>
          </p:nvSpPr>
          <p:spPr>
            <a:xfrm>
              <a:off x="3566151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5DA8B6AD-54AD-06CF-15E2-243E81AD03B2}"/>
                </a:ext>
              </a:extLst>
            </p:cNvPr>
            <p:cNvSpPr/>
            <p:nvPr/>
          </p:nvSpPr>
          <p:spPr>
            <a:xfrm>
              <a:off x="3204744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DAEC2973-5E73-71C3-BB2C-09F5BFFEEFB9}"/>
                </a:ext>
              </a:extLst>
            </p:cNvPr>
            <p:cNvSpPr/>
            <p:nvPr/>
          </p:nvSpPr>
          <p:spPr>
            <a:xfrm>
              <a:off x="2843337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B98BCF72-F387-C17F-91AF-A1AE2B398626}"/>
                </a:ext>
              </a:extLst>
            </p:cNvPr>
            <p:cNvSpPr/>
            <p:nvPr/>
          </p:nvSpPr>
          <p:spPr>
            <a:xfrm>
              <a:off x="2481930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76B71CA9-D308-8DAA-9656-2BB78E6E5EB7}"/>
                </a:ext>
              </a:extLst>
            </p:cNvPr>
            <p:cNvSpPr/>
            <p:nvPr/>
          </p:nvSpPr>
          <p:spPr>
            <a:xfrm>
              <a:off x="2120523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0053ADF8-FE55-EBB5-C40D-95F6C4019584}"/>
                </a:ext>
              </a:extLst>
            </p:cNvPr>
            <p:cNvSpPr/>
            <p:nvPr/>
          </p:nvSpPr>
          <p:spPr>
            <a:xfrm>
              <a:off x="1759116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9BEDCE7C-8FCE-B85F-6DCC-C9EA58881B1B}"/>
                </a:ext>
              </a:extLst>
            </p:cNvPr>
            <p:cNvSpPr/>
            <p:nvPr/>
          </p:nvSpPr>
          <p:spPr>
            <a:xfrm>
              <a:off x="1397709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64D25E11-BF7F-C29B-F00E-187CAAF53845}"/>
                </a:ext>
              </a:extLst>
            </p:cNvPr>
            <p:cNvSpPr/>
            <p:nvPr/>
          </p:nvSpPr>
          <p:spPr>
            <a:xfrm>
              <a:off x="1036302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F94CE46E-57F0-9153-806A-087C92D6F2CA}"/>
                </a:ext>
              </a:extLst>
            </p:cNvPr>
            <p:cNvSpPr/>
            <p:nvPr/>
          </p:nvSpPr>
          <p:spPr>
            <a:xfrm>
              <a:off x="674895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EB6A5A3E-8BA7-B60B-DB5F-7CD4FAD76836}"/>
                </a:ext>
              </a:extLst>
            </p:cNvPr>
            <p:cNvSpPr/>
            <p:nvPr/>
          </p:nvSpPr>
          <p:spPr>
            <a:xfrm>
              <a:off x="313488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9DA5A9FC-91BF-74E1-6D29-8D5744E23B74}"/>
                </a:ext>
              </a:extLst>
            </p:cNvPr>
            <p:cNvSpPr/>
            <p:nvPr/>
          </p:nvSpPr>
          <p:spPr>
            <a:xfrm>
              <a:off x="10432884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rgbClr val="00B0F0"/>
                  </a:solidFill>
                  <a:latin typeface="Bradley Hand" pitchFamily="2" charset="0"/>
                </a:rPr>
                <a:t>26</a:t>
              </a:r>
              <a:endParaRPr kumimoji="1" lang="zh-CN" altLang="en-US" sz="10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08CD5871-08D8-1773-D5F5-5519733D857B}"/>
                </a:ext>
              </a:extLst>
            </p:cNvPr>
            <p:cNvSpPr/>
            <p:nvPr/>
          </p:nvSpPr>
          <p:spPr>
            <a:xfrm>
              <a:off x="10071477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rgbClr val="00B0F0"/>
                  </a:solidFill>
                  <a:latin typeface="Bradley Hand" pitchFamily="2" charset="0"/>
                </a:rPr>
                <a:t>25</a:t>
              </a:r>
              <a:endParaRPr kumimoji="1" lang="zh-CN" altLang="en-US" sz="10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C04BF34B-9857-F284-6AF6-D997D6B02FD1}"/>
                </a:ext>
              </a:extLst>
            </p:cNvPr>
            <p:cNvSpPr/>
            <p:nvPr/>
          </p:nvSpPr>
          <p:spPr>
            <a:xfrm>
              <a:off x="9710070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2B5DCF2F-0C40-6ABA-B5CC-6A4905DA91D0}"/>
                </a:ext>
              </a:extLst>
            </p:cNvPr>
            <p:cNvSpPr/>
            <p:nvPr/>
          </p:nvSpPr>
          <p:spPr>
            <a:xfrm>
              <a:off x="9348663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8D59E3C2-8111-BEBB-1CB8-B0015ACAFB30}"/>
                </a:ext>
              </a:extLst>
            </p:cNvPr>
            <p:cNvSpPr/>
            <p:nvPr/>
          </p:nvSpPr>
          <p:spPr>
            <a:xfrm>
              <a:off x="8987256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5885FA4-D248-420D-6E49-887C85A0412D}"/>
                </a:ext>
              </a:extLst>
            </p:cNvPr>
            <p:cNvSpPr/>
            <p:nvPr/>
          </p:nvSpPr>
          <p:spPr>
            <a:xfrm>
              <a:off x="8625849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F0A9EC40-17D0-BE8F-D0D7-44718FF2BC14}"/>
                </a:ext>
              </a:extLst>
            </p:cNvPr>
            <p:cNvSpPr/>
            <p:nvPr/>
          </p:nvSpPr>
          <p:spPr>
            <a:xfrm>
              <a:off x="8264442" y="1981918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CCA034D6-A7A4-16C9-999B-9B48B0BD0927}"/>
              </a:ext>
            </a:extLst>
          </p:cNvPr>
          <p:cNvGrpSpPr/>
          <p:nvPr/>
        </p:nvGrpSpPr>
        <p:grpSpPr>
          <a:xfrm>
            <a:off x="582747" y="181674"/>
            <a:ext cx="11568311" cy="1171220"/>
            <a:chOff x="537027" y="181674"/>
            <a:chExt cx="11568311" cy="1171220"/>
          </a:xfrm>
        </p:grpSpPr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B25EE5BF-A9A4-345D-1A8F-8D3D0B534769}"/>
                </a:ext>
              </a:extLst>
            </p:cNvPr>
            <p:cNvCxnSpPr>
              <a:cxnSpLocks/>
            </p:cNvCxnSpPr>
            <p:nvPr/>
          </p:nvCxnSpPr>
          <p:spPr>
            <a:xfrm>
              <a:off x="9575489" y="394950"/>
              <a:ext cx="0" cy="957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063B5E82-7BDA-A4B0-C9E7-52FF9A1D4F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95128" y="394951"/>
              <a:ext cx="0" cy="957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53560CF9-0909-7FB1-29AD-86C302C55E6A}"/>
                </a:ext>
              </a:extLst>
            </p:cNvPr>
            <p:cNvCxnSpPr>
              <a:cxnSpLocks/>
            </p:cNvCxnSpPr>
            <p:nvPr/>
          </p:nvCxnSpPr>
          <p:spPr>
            <a:xfrm>
              <a:off x="12096194" y="394951"/>
              <a:ext cx="0" cy="957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0DA6B46-33FD-0C84-7838-9A66D606FD15}"/>
                </a:ext>
              </a:extLst>
            </p:cNvPr>
            <p:cNvSpPr/>
            <p:nvPr/>
          </p:nvSpPr>
          <p:spPr>
            <a:xfrm>
              <a:off x="11743931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74B0DF9-C023-B42B-E935-BC78DBEF00C7}"/>
                </a:ext>
              </a:extLst>
            </p:cNvPr>
            <p:cNvSpPr/>
            <p:nvPr/>
          </p:nvSpPr>
          <p:spPr>
            <a:xfrm>
              <a:off x="11382524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731A4F5-71F7-C391-8B22-8D18837E53B2}"/>
                </a:ext>
              </a:extLst>
            </p:cNvPr>
            <p:cNvSpPr/>
            <p:nvPr/>
          </p:nvSpPr>
          <p:spPr>
            <a:xfrm>
              <a:off x="11021117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2C3E8A3-1C7D-1B6A-795A-C34E84FFC4AF}"/>
                </a:ext>
              </a:extLst>
            </p:cNvPr>
            <p:cNvSpPr/>
            <p:nvPr/>
          </p:nvSpPr>
          <p:spPr>
            <a:xfrm>
              <a:off x="10659710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38B76C0-3E7A-5363-33AD-68BA3D8ABAE6}"/>
                </a:ext>
              </a:extLst>
            </p:cNvPr>
            <p:cNvSpPr/>
            <p:nvPr/>
          </p:nvSpPr>
          <p:spPr>
            <a:xfrm>
              <a:off x="10298303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C1A8408-34B4-424F-3D76-54AD8B2A7948}"/>
                </a:ext>
              </a:extLst>
            </p:cNvPr>
            <p:cNvSpPr/>
            <p:nvPr/>
          </p:nvSpPr>
          <p:spPr>
            <a:xfrm>
              <a:off x="9936896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1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043727D-DF7E-BE5D-7ABF-764B523B5DEE}"/>
                </a:ext>
              </a:extLst>
            </p:cNvPr>
            <p:cNvSpPr/>
            <p:nvPr/>
          </p:nvSpPr>
          <p:spPr>
            <a:xfrm>
              <a:off x="9575489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rgbClr val="00B0F0"/>
                  </a:solidFill>
                  <a:latin typeface="Bradley Hand" pitchFamily="2" charset="0"/>
                </a:rPr>
                <a:t>1</a:t>
              </a:r>
              <a:endParaRPr kumimoji="1" lang="zh-CN" altLang="en-US" sz="14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cxnSp>
          <p:nvCxnSpPr>
            <p:cNvPr id="103" name="直线箭头连接符 102">
              <a:extLst>
                <a:ext uri="{FF2B5EF4-FFF2-40B4-BE49-F238E27FC236}">
                  <a16:creationId xmlns:a16="http://schemas.microsoft.com/office/drawing/2014/main" id="{3A9CEC8C-6AB4-140F-8924-823DE889EB72}"/>
                </a:ext>
              </a:extLst>
            </p:cNvPr>
            <p:cNvCxnSpPr>
              <a:cxnSpLocks/>
            </p:cNvCxnSpPr>
            <p:nvPr/>
          </p:nvCxnSpPr>
          <p:spPr>
            <a:xfrm>
              <a:off x="9575489" y="518885"/>
              <a:ext cx="72281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6ABAF808-C43E-95A0-0A40-F0A1DF7BDA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95128" y="518885"/>
              <a:ext cx="18049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B25D32D-A0B1-4BE8-C21F-79A1C7C1727F}"/>
                </a:ext>
              </a:extLst>
            </p:cNvPr>
            <p:cNvSpPr txBox="1"/>
            <p:nvPr/>
          </p:nvSpPr>
          <p:spPr>
            <a:xfrm>
              <a:off x="9627759" y="181674"/>
              <a:ext cx="771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Bradley Hand" pitchFamily="2" charset="0"/>
                </a:rPr>
                <a:t>Bits</a:t>
              </a:r>
              <a:endParaRPr kumimoji="1" lang="zh-CN" altLang="en-US" sz="1400" dirty="0">
                <a:latin typeface="Bradley Hand" pitchFamily="2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5D0930C-A7AC-C165-A74E-6A58ACE5BA5B}"/>
                </a:ext>
              </a:extLst>
            </p:cNvPr>
            <p:cNvSpPr txBox="1"/>
            <p:nvPr/>
          </p:nvSpPr>
          <p:spPr>
            <a:xfrm>
              <a:off x="10341712" y="181674"/>
              <a:ext cx="1753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Bradley Hand" pitchFamily="2" charset="0"/>
                </a:rPr>
                <a:t>Shift(2)</a:t>
              </a:r>
              <a:r>
                <a:rPr kumimoji="1" lang="zh-CN" altLang="en-US" sz="1400" dirty="0">
                  <a:latin typeface="Bradley Hand" pitchFamily="2" charset="0"/>
                </a:rPr>
                <a:t> </a:t>
              </a:r>
              <a:r>
                <a:rPr kumimoji="1" lang="en-US" altLang="zh-CN" sz="1400" dirty="0">
                  <a:latin typeface="Bradley Hand" pitchFamily="2" charset="0"/>
                </a:rPr>
                <a:t>+</a:t>
              </a:r>
              <a:r>
                <a:rPr kumimoji="1" lang="zh-CN" altLang="en-US" sz="1400" dirty="0">
                  <a:latin typeface="Bradley Hand" pitchFamily="2" charset="0"/>
                </a:rPr>
                <a:t> </a:t>
              </a:r>
              <a:r>
                <a:rPr kumimoji="1" lang="en-US" altLang="zh-CN" sz="1400" dirty="0">
                  <a:latin typeface="Bradley Hand" pitchFamily="2" charset="0"/>
                </a:rPr>
                <a:t>Base(3)</a:t>
              </a:r>
              <a:endParaRPr kumimoji="1" lang="zh-CN" altLang="en-US" sz="1400" dirty="0">
                <a:latin typeface="Bradley Hand" pitchFamily="2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72F37F5E-FEF6-CCFC-604B-A9A06AC8A831}"/>
                </a:ext>
              </a:extLst>
            </p:cNvPr>
            <p:cNvSpPr/>
            <p:nvPr/>
          </p:nvSpPr>
          <p:spPr>
            <a:xfrm>
              <a:off x="8126574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D095AB0-48DF-FC79-B3D8-E369D907AD8D}"/>
                </a:ext>
              </a:extLst>
            </p:cNvPr>
            <p:cNvSpPr/>
            <p:nvPr/>
          </p:nvSpPr>
          <p:spPr>
            <a:xfrm>
              <a:off x="7765167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CE419515-CF8C-70DC-EA41-E5A04D1B2A44}"/>
                </a:ext>
              </a:extLst>
            </p:cNvPr>
            <p:cNvSpPr/>
            <p:nvPr/>
          </p:nvSpPr>
          <p:spPr>
            <a:xfrm>
              <a:off x="7403760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360BFDE3-9E34-20D9-20A3-31993C89DE43}"/>
                </a:ext>
              </a:extLst>
            </p:cNvPr>
            <p:cNvSpPr/>
            <p:nvPr/>
          </p:nvSpPr>
          <p:spPr>
            <a:xfrm>
              <a:off x="7042353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154342F6-0CCC-8EAC-BE0F-C1DAF27A815C}"/>
                </a:ext>
              </a:extLst>
            </p:cNvPr>
            <p:cNvSpPr/>
            <p:nvPr/>
          </p:nvSpPr>
          <p:spPr>
            <a:xfrm>
              <a:off x="6680946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E4C65CF3-14A9-3537-87D5-4C1BBEEF0A3F}"/>
                </a:ext>
              </a:extLst>
            </p:cNvPr>
            <p:cNvSpPr/>
            <p:nvPr/>
          </p:nvSpPr>
          <p:spPr>
            <a:xfrm>
              <a:off x="6319539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FD6BF168-88B1-39C1-6763-0842899864CE}"/>
                </a:ext>
              </a:extLst>
            </p:cNvPr>
            <p:cNvSpPr/>
            <p:nvPr/>
          </p:nvSpPr>
          <p:spPr>
            <a:xfrm>
              <a:off x="5958132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7F3E1FB9-95AB-5A0F-BB79-88FD552F2896}"/>
                </a:ext>
              </a:extLst>
            </p:cNvPr>
            <p:cNvSpPr/>
            <p:nvPr/>
          </p:nvSpPr>
          <p:spPr>
            <a:xfrm>
              <a:off x="5596725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BFC15EEC-3381-60EE-13C4-B5045C444EB5}"/>
                </a:ext>
              </a:extLst>
            </p:cNvPr>
            <p:cNvSpPr/>
            <p:nvPr/>
          </p:nvSpPr>
          <p:spPr>
            <a:xfrm>
              <a:off x="5235318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0C558C77-8CDC-1EEA-B43E-EBE9C4B48AD4}"/>
                </a:ext>
              </a:extLst>
            </p:cNvPr>
            <p:cNvSpPr/>
            <p:nvPr/>
          </p:nvSpPr>
          <p:spPr>
            <a:xfrm>
              <a:off x="4873911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A93213E9-B05B-B51A-DD98-DCF3D4A3DDD6}"/>
                </a:ext>
              </a:extLst>
            </p:cNvPr>
            <p:cNvSpPr/>
            <p:nvPr/>
          </p:nvSpPr>
          <p:spPr>
            <a:xfrm>
              <a:off x="4512504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9D72198C-A1F2-8A6D-34EE-2F6332A9EC86}"/>
                </a:ext>
              </a:extLst>
            </p:cNvPr>
            <p:cNvSpPr/>
            <p:nvPr/>
          </p:nvSpPr>
          <p:spPr>
            <a:xfrm>
              <a:off x="4151097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2E47BCE0-52D4-5464-CA4D-83C4DA8BD5F0}"/>
                </a:ext>
              </a:extLst>
            </p:cNvPr>
            <p:cNvSpPr/>
            <p:nvPr/>
          </p:nvSpPr>
          <p:spPr>
            <a:xfrm>
              <a:off x="3789690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80827FB2-F9D4-6EF0-40F8-8BA61DFC201D}"/>
                </a:ext>
              </a:extLst>
            </p:cNvPr>
            <p:cNvSpPr/>
            <p:nvPr/>
          </p:nvSpPr>
          <p:spPr>
            <a:xfrm>
              <a:off x="3428283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627A36DF-AC6A-5011-5F53-5E46D4BEB06D}"/>
                </a:ext>
              </a:extLst>
            </p:cNvPr>
            <p:cNvSpPr/>
            <p:nvPr/>
          </p:nvSpPr>
          <p:spPr>
            <a:xfrm>
              <a:off x="3066876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0C381E0-E790-990A-7E85-3D233A3541F7}"/>
                </a:ext>
              </a:extLst>
            </p:cNvPr>
            <p:cNvSpPr/>
            <p:nvPr/>
          </p:nvSpPr>
          <p:spPr>
            <a:xfrm>
              <a:off x="2705469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85DF8B94-681B-E23D-6DEC-B061ABC93AE5}"/>
                </a:ext>
              </a:extLst>
            </p:cNvPr>
            <p:cNvSpPr/>
            <p:nvPr/>
          </p:nvSpPr>
          <p:spPr>
            <a:xfrm>
              <a:off x="2344062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741FEA0F-E87F-FA00-FA30-18B0DC32988B}"/>
                </a:ext>
              </a:extLst>
            </p:cNvPr>
            <p:cNvSpPr/>
            <p:nvPr/>
          </p:nvSpPr>
          <p:spPr>
            <a:xfrm>
              <a:off x="1982655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4191DC36-1532-3CBE-669F-E2AB1FFD101F}"/>
                </a:ext>
              </a:extLst>
            </p:cNvPr>
            <p:cNvSpPr/>
            <p:nvPr/>
          </p:nvSpPr>
          <p:spPr>
            <a:xfrm>
              <a:off x="1621248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4E6FBF8A-7609-95B0-62B7-D6A0C549E217}"/>
                </a:ext>
              </a:extLst>
            </p:cNvPr>
            <p:cNvSpPr/>
            <p:nvPr/>
          </p:nvSpPr>
          <p:spPr>
            <a:xfrm>
              <a:off x="1259841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F3BA08B4-B26A-3264-86A5-CF2A7EB42302}"/>
                </a:ext>
              </a:extLst>
            </p:cNvPr>
            <p:cNvSpPr/>
            <p:nvPr/>
          </p:nvSpPr>
          <p:spPr>
            <a:xfrm>
              <a:off x="898434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7A6D36E-210F-C3E7-C257-7F2525017271}"/>
                </a:ext>
              </a:extLst>
            </p:cNvPr>
            <p:cNvSpPr/>
            <p:nvPr/>
          </p:nvSpPr>
          <p:spPr>
            <a:xfrm>
              <a:off x="537027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4E7F716-2C96-1549-D937-03593BFFA0D3}"/>
                </a:ext>
              </a:extLst>
            </p:cNvPr>
            <p:cNvSpPr/>
            <p:nvPr/>
          </p:nvSpPr>
          <p:spPr>
            <a:xfrm>
              <a:off x="9210795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77DA7BC0-6CA4-572D-69A7-3E0DF10D9FCA}"/>
                </a:ext>
              </a:extLst>
            </p:cNvPr>
            <p:cNvSpPr/>
            <p:nvPr/>
          </p:nvSpPr>
          <p:spPr>
            <a:xfrm>
              <a:off x="8849388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84012E0-7071-1F33-2DB4-63A9DFF5DD44}"/>
                </a:ext>
              </a:extLst>
            </p:cNvPr>
            <p:cNvSpPr/>
            <p:nvPr/>
          </p:nvSpPr>
          <p:spPr>
            <a:xfrm>
              <a:off x="8487981" y="475108"/>
              <a:ext cx="361407" cy="3614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4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402D32C0-EEE5-ECC0-C309-2D3E2D9FD295}"/>
              </a:ext>
            </a:extLst>
          </p:cNvPr>
          <p:cNvSpPr txBox="1"/>
          <p:nvPr/>
        </p:nvSpPr>
        <p:spPr>
          <a:xfrm>
            <a:off x="-12678" y="483634"/>
            <a:ext cx="93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Bradley Hand" pitchFamily="2" charset="0"/>
              </a:rPr>
              <a:t>mask</a:t>
            </a:r>
            <a:endParaRPr kumimoji="1" lang="zh-CN" altLang="en-US" sz="1400" b="1" dirty="0">
              <a:solidFill>
                <a:srgbClr val="C00000"/>
              </a:solidFill>
              <a:latin typeface="Bradley Hand" pitchFamily="2" charset="0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AA9C3464-B4B6-F679-7EF7-AC87E36BA596}"/>
              </a:ext>
            </a:extLst>
          </p:cNvPr>
          <p:cNvSpPr txBox="1"/>
          <p:nvPr/>
        </p:nvSpPr>
        <p:spPr>
          <a:xfrm>
            <a:off x="-12678" y="1223559"/>
            <a:ext cx="93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Bradley Hand" pitchFamily="2" charset="0"/>
              </a:rPr>
              <a:t>index</a:t>
            </a:r>
            <a:endParaRPr kumimoji="1" lang="zh-CN" altLang="en-US" sz="1400" b="1" dirty="0">
              <a:solidFill>
                <a:srgbClr val="C00000"/>
              </a:solidFill>
              <a:latin typeface="Bradley Hand" pitchFamily="2" charset="0"/>
            </a:endParaRPr>
          </a:p>
        </p:txBody>
      </p: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62C9E6CC-F28B-3736-7008-B11FC0314D22}"/>
              </a:ext>
            </a:extLst>
          </p:cNvPr>
          <p:cNvCxnSpPr>
            <a:cxnSpLocks/>
            <a:stCxn id="194" idx="2"/>
            <a:endCxn id="228" idx="0"/>
          </p:cNvCxnSpPr>
          <p:nvPr/>
        </p:nvCxnSpPr>
        <p:spPr>
          <a:xfrm>
            <a:off x="9791452" y="2437985"/>
            <a:ext cx="737567" cy="349973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线箭头连接符 312">
            <a:extLst>
              <a:ext uri="{FF2B5EF4-FFF2-40B4-BE49-F238E27FC236}">
                <a16:creationId xmlns:a16="http://schemas.microsoft.com/office/drawing/2014/main" id="{9061F547-9E18-1CC3-F70F-CD057445BB9A}"/>
              </a:ext>
            </a:extLst>
          </p:cNvPr>
          <p:cNvCxnSpPr>
            <a:cxnSpLocks/>
            <a:stCxn id="193" idx="2"/>
            <a:endCxn id="227" idx="0"/>
          </p:cNvCxnSpPr>
          <p:nvPr/>
        </p:nvCxnSpPr>
        <p:spPr>
          <a:xfrm>
            <a:off x="10152859" y="2437985"/>
            <a:ext cx="737567" cy="349973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D52AB094-659E-2E32-9A5B-B7959C0B5CE4}"/>
              </a:ext>
            </a:extLst>
          </p:cNvPr>
          <p:cNvGrpSpPr/>
          <p:nvPr/>
        </p:nvGrpSpPr>
        <p:grpSpPr>
          <a:xfrm>
            <a:off x="619889" y="3243656"/>
            <a:ext cx="11565024" cy="929959"/>
            <a:chOff x="590326" y="3654470"/>
            <a:chExt cx="11565024" cy="929959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4CAF2EC-F5E9-BE57-FDC1-0668D2DCAD00}"/>
                </a:ext>
              </a:extLst>
            </p:cNvPr>
            <p:cNvSpPr/>
            <p:nvPr/>
          </p:nvSpPr>
          <p:spPr>
            <a:xfrm>
              <a:off x="11793943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31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E8736C6C-2D2F-302C-13A6-761CB7F6FA0D}"/>
                </a:ext>
              </a:extLst>
            </p:cNvPr>
            <p:cNvSpPr/>
            <p:nvPr/>
          </p:nvSpPr>
          <p:spPr>
            <a:xfrm>
              <a:off x="11432536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30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34841736-1C8D-9A73-9D53-E7F9D3C6CB7E}"/>
                </a:ext>
              </a:extLst>
            </p:cNvPr>
            <p:cNvSpPr/>
            <p:nvPr/>
          </p:nvSpPr>
          <p:spPr>
            <a:xfrm>
              <a:off x="11071129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29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2D3C33AD-F476-10B7-FD0E-BA253CB7901E}"/>
                </a:ext>
              </a:extLst>
            </p:cNvPr>
            <p:cNvSpPr/>
            <p:nvPr/>
          </p:nvSpPr>
          <p:spPr>
            <a:xfrm>
              <a:off x="8179873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21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ABC0622E-6B7E-68EA-FE37-8BB217F6966D}"/>
                </a:ext>
              </a:extLst>
            </p:cNvPr>
            <p:cNvSpPr/>
            <p:nvPr/>
          </p:nvSpPr>
          <p:spPr>
            <a:xfrm>
              <a:off x="7818466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20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3462CBC6-E2A9-37E7-A798-D5A454AED21F}"/>
                </a:ext>
              </a:extLst>
            </p:cNvPr>
            <p:cNvSpPr/>
            <p:nvPr/>
          </p:nvSpPr>
          <p:spPr>
            <a:xfrm>
              <a:off x="7457059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19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214B7BF-C94B-8C99-6454-A74216802E50}"/>
                </a:ext>
              </a:extLst>
            </p:cNvPr>
            <p:cNvSpPr/>
            <p:nvPr/>
          </p:nvSpPr>
          <p:spPr>
            <a:xfrm>
              <a:off x="7095652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18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17EDCF00-894F-8744-366C-F1AC6687012B}"/>
                </a:ext>
              </a:extLst>
            </p:cNvPr>
            <p:cNvSpPr/>
            <p:nvPr/>
          </p:nvSpPr>
          <p:spPr>
            <a:xfrm>
              <a:off x="6734245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17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8FFC0418-E2C2-AF48-567B-8A610EA48E0B}"/>
                </a:ext>
              </a:extLst>
            </p:cNvPr>
            <p:cNvSpPr/>
            <p:nvPr/>
          </p:nvSpPr>
          <p:spPr>
            <a:xfrm>
              <a:off x="6372838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16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9109397-6B60-2286-FBE8-E47E3441B09D}"/>
                </a:ext>
              </a:extLst>
            </p:cNvPr>
            <p:cNvSpPr/>
            <p:nvPr/>
          </p:nvSpPr>
          <p:spPr>
            <a:xfrm>
              <a:off x="6011431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15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071089D-4C3B-F35C-8D79-CE19EA6FA545}"/>
                </a:ext>
              </a:extLst>
            </p:cNvPr>
            <p:cNvSpPr/>
            <p:nvPr/>
          </p:nvSpPr>
          <p:spPr>
            <a:xfrm>
              <a:off x="5650024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14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9B73D184-816A-0305-7B8A-56BE472B3806}"/>
                </a:ext>
              </a:extLst>
            </p:cNvPr>
            <p:cNvSpPr/>
            <p:nvPr/>
          </p:nvSpPr>
          <p:spPr>
            <a:xfrm>
              <a:off x="5288617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13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7305D78-66F4-0060-2C9A-CA8E940428FE}"/>
                </a:ext>
              </a:extLst>
            </p:cNvPr>
            <p:cNvSpPr/>
            <p:nvPr/>
          </p:nvSpPr>
          <p:spPr>
            <a:xfrm>
              <a:off x="4927210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12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FB3254D4-C19C-295A-3B4E-FC1AD2A53947}"/>
                </a:ext>
              </a:extLst>
            </p:cNvPr>
            <p:cNvSpPr/>
            <p:nvPr/>
          </p:nvSpPr>
          <p:spPr>
            <a:xfrm>
              <a:off x="4565803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11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E30F46DB-B9B0-E0C7-1C3D-466A21DE5203}"/>
                </a:ext>
              </a:extLst>
            </p:cNvPr>
            <p:cNvSpPr/>
            <p:nvPr/>
          </p:nvSpPr>
          <p:spPr>
            <a:xfrm>
              <a:off x="4204396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22A1E780-B663-F499-3A39-F3270B2370F0}"/>
                </a:ext>
              </a:extLst>
            </p:cNvPr>
            <p:cNvSpPr/>
            <p:nvPr/>
          </p:nvSpPr>
          <p:spPr>
            <a:xfrm>
              <a:off x="3842989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9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789C7E6A-2E26-37B7-D89F-0CCCA18BD9A9}"/>
                </a:ext>
              </a:extLst>
            </p:cNvPr>
            <p:cNvSpPr/>
            <p:nvPr/>
          </p:nvSpPr>
          <p:spPr>
            <a:xfrm>
              <a:off x="3481582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8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5094B97-864E-647D-AAA1-658984DD9E79}"/>
                </a:ext>
              </a:extLst>
            </p:cNvPr>
            <p:cNvSpPr/>
            <p:nvPr/>
          </p:nvSpPr>
          <p:spPr>
            <a:xfrm>
              <a:off x="3120175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7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5A0A9A4A-EC32-0000-7731-B4F555BBB77F}"/>
                </a:ext>
              </a:extLst>
            </p:cNvPr>
            <p:cNvSpPr/>
            <p:nvPr/>
          </p:nvSpPr>
          <p:spPr>
            <a:xfrm>
              <a:off x="2758768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6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197C68FA-6D9B-1C0E-CE8A-EDAD4CAA989D}"/>
                </a:ext>
              </a:extLst>
            </p:cNvPr>
            <p:cNvSpPr/>
            <p:nvPr/>
          </p:nvSpPr>
          <p:spPr>
            <a:xfrm>
              <a:off x="2397361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5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0F15B5A3-D7AD-811B-EA67-2A24AC047A01}"/>
                </a:ext>
              </a:extLst>
            </p:cNvPr>
            <p:cNvSpPr/>
            <p:nvPr/>
          </p:nvSpPr>
          <p:spPr>
            <a:xfrm>
              <a:off x="2035954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4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1FD768C4-41FA-E786-EE90-87BFB54805CA}"/>
                </a:ext>
              </a:extLst>
            </p:cNvPr>
            <p:cNvSpPr/>
            <p:nvPr/>
          </p:nvSpPr>
          <p:spPr>
            <a:xfrm>
              <a:off x="1674547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3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FEEF68AD-BD2F-1315-21F3-1C1B9376767C}"/>
                </a:ext>
              </a:extLst>
            </p:cNvPr>
            <p:cNvSpPr/>
            <p:nvPr/>
          </p:nvSpPr>
          <p:spPr>
            <a:xfrm>
              <a:off x="1313140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2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469BCC72-0DEA-188D-C0B9-BBE1B0BA4439}"/>
                </a:ext>
              </a:extLst>
            </p:cNvPr>
            <p:cNvSpPr/>
            <p:nvPr/>
          </p:nvSpPr>
          <p:spPr>
            <a:xfrm>
              <a:off x="951733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1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13D6AAAC-89AC-8C90-FF59-C08DCB351ED6}"/>
                </a:ext>
              </a:extLst>
            </p:cNvPr>
            <p:cNvSpPr/>
            <p:nvPr/>
          </p:nvSpPr>
          <p:spPr>
            <a:xfrm>
              <a:off x="590326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DCE2B4F1-1A4F-E0EA-5D66-1FDB80B1FE1C}"/>
                </a:ext>
              </a:extLst>
            </p:cNvPr>
            <p:cNvSpPr/>
            <p:nvPr/>
          </p:nvSpPr>
          <p:spPr>
            <a:xfrm>
              <a:off x="10709722" y="4223022"/>
              <a:ext cx="361407" cy="3614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rgbClr val="00B0F0"/>
                  </a:solidFill>
                  <a:latin typeface="Bradley Hand" pitchFamily="2" charset="0"/>
                </a:rPr>
                <a:t>26</a:t>
              </a:r>
              <a:endParaRPr kumimoji="1" lang="zh-CN" altLang="en-US" sz="10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C22AB9D0-39D2-AAA0-3AF0-BC9259F7CF89}"/>
                </a:ext>
              </a:extLst>
            </p:cNvPr>
            <p:cNvSpPr/>
            <p:nvPr/>
          </p:nvSpPr>
          <p:spPr>
            <a:xfrm>
              <a:off x="10348315" y="4223022"/>
              <a:ext cx="361407" cy="3614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rgbClr val="00B0F0"/>
                  </a:solidFill>
                  <a:latin typeface="Bradley Hand" pitchFamily="2" charset="0"/>
                </a:rPr>
                <a:t>25</a:t>
              </a:r>
              <a:endParaRPr kumimoji="1" lang="zh-CN" altLang="en-US" sz="1000" b="1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4C0D9FD-C103-F807-21C6-3F2FFF34FFAB}"/>
                </a:ext>
              </a:extLst>
            </p:cNvPr>
            <p:cNvSpPr/>
            <p:nvPr/>
          </p:nvSpPr>
          <p:spPr>
            <a:xfrm>
              <a:off x="9986908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26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673978F0-4B72-0701-70F4-39920E4ECF59}"/>
                </a:ext>
              </a:extLst>
            </p:cNvPr>
            <p:cNvSpPr/>
            <p:nvPr/>
          </p:nvSpPr>
          <p:spPr>
            <a:xfrm>
              <a:off x="9625501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25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D7B7E6C-7AC6-6531-CAEF-CE7637B80EC5}"/>
                </a:ext>
              </a:extLst>
            </p:cNvPr>
            <p:cNvSpPr/>
            <p:nvPr/>
          </p:nvSpPr>
          <p:spPr>
            <a:xfrm>
              <a:off x="9264094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24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924273F5-EF06-15E0-BA94-6F3D7963E67F}"/>
                </a:ext>
              </a:extLst>
            </p:cNvPr>
            <p:cNvSpPr/>
            <p:nvPr/>
          </p:nvSpPr>
          <p:spPr>
            <a:xfrm>
              <a:off x="8902687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23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95CE6390-9CD5-7749-56AE-7DB41BE2ED3A}"/>
                </a:ext>
              </a:extLst>
            </p:cNvPr>
            <p:cNvSpPr/>
            <p:nvPr/>
          </p:nvSpPr>
          <p:spPr>
            <a:xfrm>
              <a:off x="8541280" y="4223022"/>
              <a:ext cx="361407" cy="3614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tx1"/>
                  </a:solidFill>
                  <a:latin typeface="Bradley Hand" pitchFamily="2" charset="0"/>
                </a:rPr>
                <a:t>22</a:t>
              </a:r>
              <a:endParaRPr kumimoji="1" lang="zh-CN" altLang="en-US" sz="1000" b="1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1AF6D817-077E-F0EC-3951-7B90CC62E372}"/>
                    </a:ext>
                  </a:extLst>
                </p:cNvPr>
                <p:cNvSpPr txBox="1"/>
                <p:nvPr/>
              </p:nvSpPr>
              <p:spPr>
                <a:xfrm>
                  <a:off x="10252681" y="3975958"/>
                  <a:ext cx="5709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1AF6D817-077E-F0EC-3951-7B90CC62E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2681" y="3975958"/>
                  <a:ext cx="57096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0201C5C7-4E48-2EA6-2E7F-567418C4BFF2}"/>
                </a:ext>
              </a:extLst>
            </p:cNvPr>
            <p:cNvSpPr/>
            <p:nvPr/>
          </p:nvSpPr>
          <p:spPr>
            <a:xfrm>
              <a:off x="10695566" y="3654470"/>
              <a:ext cx="361407" cy="3614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28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4D3D6345-257B-5737-79EF-435AB132A104}"/>
                </a:ext>
              </a:extLst>
            </p:cNvPr>
            <p:cNvSpPr/>
            <p:nvPr/>
          </p:nvSpPr>
          <p:spPr>
            <a:xfrm>
              <a:off x="10334977" y="3654470"/>
              <a:ext cx="361407" cy="3614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27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64C661F6-8627-5721-88AD-CA93A6C429CE}"/>
                    </a:ext>
                  </a:extLst>
                </p:cNvPr>
                <p:cNvSpPr txBox="1"/>
                <p:nvPr/>
              </p:nvSpPr>
              <p:spPr>
                <a:xfrm>
                  <a:off x="10602846" y="3975958"/>
                  <a:ext cx="5709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64C661F6-8627-5721-88AD-CA93A6C42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2846" y="3975958"/>
                  <a:ext cx="57096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0" name="文本框 319">
            <a:extLst>
              <a:ext uri="{FF2B5EF4-FFF2-40B4-BE49-F238E27FC236}">
                <a16:creationId xmlns:a16="http://schemas.microsoft.com/office/drawing/2014/main" id="{6545025B-06DD-51CA-825C-A960F8F2465E}"/>
              </a:ext>
            </a:extLst>
          </p:cNvPr>
          <p:cNvSpPr txBox="1"/>
          <p:nvPr/>
        </p:nvSpPr>
        <p:spPr>
          <a:xfrm>
            <a:off x="-7821" y="3838406"/>
            <a:ext cx="93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C00000"/>
                </a:solidFill>
                <a:latin typeface="Bradley Hand" pitchFamily="2" charset="0"/>
              </a:rPr>
              <a:t>Index’</a:t>
            </a:r>
            <a:endParaRPr kumimoji="1" lang="zh-CN" altLang="en-US" sz="1400" b="1" dirty="0">
              <a:solidFill>
                <a:srgbClr val="C00000"/>
              </a:solidFill>
              <a:latin typeface="Bradley Hand" pitchFamily="2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DDB681B7-CE7D-FD95-8554-FFBBBF0B9A69}"/>
              </a:ext>
            </a:extLst>
          </p:cNvPr>
          <p:cNvSpPr txBox="1"/>
          <p:nvPr/>
        </p:nvSpPr>
        <p:spPr>
          <a:xfrm>
            <a:off x="10071335" y="3530823"/>
            <a:ext cx="5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Bradley Hand" pitchFamily="2" charset="0"/>
              </a:rPr>
              <a:t>3.</a:t>
            </a:r>
            <a:r>
              <a:rPr kumimoji="1" lang="zh-CN" altLang="en-US" b="1" dirty="0">
                <a:solidFill>
                  <a:srgbClr val="FF0000"/>
                </a:solidFill>
                <a:latin typeface="Bradley Hand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14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187</Words>
  <Application>Microsoft Macintosh PowerPoint</Application>
  <PresentationFormat>宽屏</PresentationFormat>
  <Paragraphs>172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Bradley Hand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10</cp:revision>
  <dcterms:created xsi:type="dcterms:W3CDTF">2023-12-08T02:35:07Z</dcterms:created>
  <dcterms:modified xsi:type="dcterms:W3CDTF">2023-12-08T05:03:07Z</dcterms:modified>
</cp:coreProperties>
</file>