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 userDrawn="1">
          <p15:clr>
            <a:srgbClr val="A4A3A4"/>
          </p15:clr>
        </p15:guide>
        <p15:guide id="2" pos="46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2"/>
    <p:restoredTop sz="94719"/>
  </p:normalViewPr>
  <p:slideViewPr>
    <p:cSldViewPr snapToGrid="0" showGuides="1">
      <p:cViewPr varScale="1">
        <p:scale>
          <a:sx n="147" d="100"/>
          <a:sy n="147" d="100"/>
        </p:scale>
        <p:origin x="3320" y="360"/>
      </p:cViewPr>
      <p:guideLst>
        <p:guide orient="horz" pos="4269"/>
        <p:guide pos="46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83D5-1008-D446-97C0-CD7064827C20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669E3-5A0F-754E-BEEC-ED80869F4B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1161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9E3-5A0F-754E-BEEC-ED80869F4B7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219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7C369-F00C-CF92-0E40-13B488916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7E38CA4-F3AB-28F8-6918-29C42ADDE1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BC54B5C-B72F-5F05-9D54-CA043067D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C5A88F-CD08-1B48-4AD3-823482BDB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9E3-5A0F-754E-BEEC-ED80869F4B7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877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7C369-F00C-CF92-0E40-13B488916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7E38CA4-F3AB-28F8-6918-29C42ADDE1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BC54B5C-B72F-5F05-9D54-CA043067D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C5A88F-CD08-1B48-4AD3-823482BDB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9E3-5A0F-754E-BEEC-ED80869F4B7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31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61E3B-595E-6A27-64B0-33616C1BF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54A5C26-41C2-BA42-0E2C-024B570F34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DCE0772-192F-E9EC-74F4-7320529E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E15DCD-0909-AC75-1E15-E90927A18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9E3-5A0F-754E-BEEC-ED80869F4B7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647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696E4-7B18-FAC9-8ED5-C8EC051C2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3A784ED-C176-CEE0-4F12-12F1C49E96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DC66447-7653-7B27-5A88-18A314110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B0672F-2CE0-8BD1-A047-1430C938F4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9E3-5A0F-754E-BEEC-ED80869F4B7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6368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56598-7EDF-E4B2-736A-0F01BE4F4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DB07C42-3A92-0EC7-B2AC-94CB542D10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278BB2-DD4F-599D-0034-A5B0F762F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AD0D99-824D-76F9-D215-A7B636B56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9E3-5A0F-754E-BEEC-ED80869F4B7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00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091E9-328C-BF85-EE16-35C7BD1AC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8B5F05-9C8E-73D5-D52A-0711EBC0A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71533-95E1-7BB3-1FD0-E6CC5216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A9CCE-6893-299D-C0B9-C2865F17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20527-5B42-1BAD-7077-A0D2EBBE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801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BBEC7-A017-1C68-45B3-E48FC3D4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70C5B1-51D1-34A7-8858-44F5BF658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16A6C-2261-9A82-0FC8-5CAD43B3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BDD3B-B77B-83F5-C6BD-A18A2183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78DDE-82AD-FC56-1CB5-C87595B8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34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3699A4-C854-7F0E-447E-8AB7213FE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5A4C94-FE18-C356-E961-38F2F2286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3FEC8-8CA4-2B0A-A70F-3BFFD229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C8B6A-2C79-908D-85A2-DF5C0F7E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A9B7E-1E32-AD92-E40D-49166AE2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30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EDE5A-3AA7-B686-4C91-B976ABDA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F5D92-E2B9-62E6-7337-E6B8CF1FE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819E8-E84F-9C4A-07DE-69E1ED81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06DF3-3CA9-9956-C360-B84F302D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00CDB-0F64-78FC-895D-57F46D72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46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9F5FF-420C-1A42-1C9A-BE5FE44E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77CA8-D223-FF05-39CF-EFDD12CCF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55B39-F3A3-0EBB-7E22-088245E7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7C488-FE82-1B67-83E7-920784C7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526AC-0D04-1C08-B58E-1F7BC84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826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B841B-D792-C1ED-F528-24BF30B8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17C92-A447-56EE-4042-B1267F860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09DE81-9BDB-052D-DD98-79267AE45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D4712-AF46-16D4-3F0B-EFDD2014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2FB1D0-B91F-92FD-9D18-A13FEBE3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C4B53-CD7C-9A09-0B1C-4048E4BA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1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D7E80-5E9D-66D7-5DBD-F6905612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8D1D-818E-552C-7AFE-592FCCC2B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BFE0D1-F7BD-3DDF-BDD0-FBD7FE176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A001A1-7E48-57E5-81C9-AE219838E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25124-11B5-2CE9-7DFA-0292ADFD0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62109D-B232-A127-CC63-16664F7E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04F9AB-1071-13D2-5D69-0BCDD003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9563A2-D4E7-00D3-98DB-7E67B791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75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627D9-D4C3-9588-E095-112200A9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4AA42-93A9-B0D5-CA25-A5DFCCC8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04C9B8-6558-05C4-4CC6-6941D921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C0D685-DE22-5079-2E82-AD2D3A24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86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BB1C41-AB57-9E55-26AA-2B571DC1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D3BF61-BA6F-CB6D-F80B-21433F12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2E7C57-BA9C-573F-AF1A-7B07F7B8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17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A9F9C-7E55-8891-5697-C5E18110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7C0CA-F4D9-3EC5-4F55-FD465A09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3F8ABA-E1BE-88F8-2D94-0B0C3D760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F61EB-E5D6-E4DD-8272-C4C70CA2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CB183-ED23-2076-F2D5-5C170255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817E1-E0EB-D889-C13B-0EC40FE7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81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5D7B3-C9AB-2A59-0AA7-E41A5BAD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717698-2791-4D76-3D8D-295EB9A69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05A26F-2CB6-682E-1F84-9DA8635BB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B4175-F6A4-9A70-FBF4-594A9F6C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013DE9-8238-4254-D8E1-AB0D45C6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A4631A-4530-C61D-2A3D-6F5B0AB8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37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8E2A86-3B75-3BB3-DE41-64E917BC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58E96-E3F9-6BE3-4F0C-305C25E48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DC157-040F-3953-940A-94E8C1F65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F331D-0B4B-1F46-AF4A-3D01B4331A06}" type="datetimeFigureOut">
              <a:rPr kumimoji="1" lang="zh-CN" altLang="en-US" smtClean="0"/>
              <a:t>2024/9/27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E5513-F23B-4B8B-0F22-61EAF7A5A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D93E5-2C4F-AD71-F050-A5FA89A12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89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3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210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110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010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7.png"/><Relationship Id="rId21" Type="http://schemas.openxmlformats.org/officeDocument/2006/relationships/image" Target="../media/image52.png"/><Relationship Id="rId34" Type="http://schemas.openxmlformats.org/officeDocument/2006/relationships/image" Target="../media/image65.png"/><Relationship Id="rId42" Type="http://schemas.openxmlformats.org/officeDocument/2006/relationships/image" Target="../media/image73.png"/><Relationship Id="rId47" Type="http://schemas.openxmlformats.org/officeDocument/2006/relationships/image" Target="../media/image78.png"/><Relationship Id="rId50" Type="http://schemas.openxmlformats.org/officeDocument/2006/relationships/image" Target="../media/image81.png"/><Relationship Id="rId55" Type="http://schemas.openxmlformats.org/officeDocument/2006/relationships/image" Target="../media/image86.png"/><Relationship Id="rId63" Type="http://schemas.openxmlformats.org/officeDocument/2006/relationships/image" Target="../media/image9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7.png"/><Relationship Id="rId29" Type="http://schemas.openxmlformats.org/officeDocument/2006/relationships/image" Target="../media/image60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37" Type="http://schemas.openxmlformats.org/officeDocument/2006/relationships/image" Target="../media/image68.png"/><Relationship Id="rId40" Type="http://schemas.openxmlformats.org/officeDocument/2006/relationships/image" Target="../media/image71.png"/><Relationship Id="rId45" Type="http://schemas.openxmlformats.org/officeDocument/2006/relationships/image" Target="../media/image76.png"/><Relationship Id="rId53" Type="http://schemas.openxmlformats.org/officeDocument/2006/relationships/image" Target="../media/image84.png"/><Relationship Id="rId58" Type="http://schemas.openxmlformats.org/officeDocument/2006/relationships/image" Target="../media/image89.png"/><Relationship Id="rId66" Type="http://schemas.openxmlformats.org/officeDocument/2006/relationships/image" Target="../media/image97.png"/><Relationship Id="rId5" Type="http://schemas.openxmlformats.org/officeDocument/2006/relationships/image" Target="../media/image36.png"/><Relationship Id="rId61" Type="http://schemas.openxmlformats.org/officeDocument/2006/relationships/image" Target="../media/image92.png"/><Relationship Id="rId19" Type="http://schemas.openxmlformats.org/officeDocument/2006/relationships/image" Target="../media/image5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66.png"/><Relationship Id="rId43" Type="http://schemas.openxmlformats.org/officeDocument/2006/relationships/image" Target="../media/image74.png"/><Relationship Id="rId48" Type="http://schemas.openxmlformats.org/officeDocument/2006/relationships/image" Target="../media/image79.png"/><Relationship Id="rId56" Type="http://schemas.openxmlformats.org/officeDocument/2006/relationships/image" Target="../media/image87.png"/><Relationship Id="rId64" Type="http://schemas.openxmlformats.org/officeDocument/2006/relationships/image" Target="../media/image95.png"/><Relationship Id="rId8" Type="http://schemas.openxmlformats.org/officeDocument/2006/relationships/image" Target="../media/image39.png"/><Relationship Id="rId51" Type="http://schemas.openxmlformats.org/officeDocument/2006/relationships/image" Target="../media/image82.png"/><Relationship Id="rId3" Type="http://schemas.openxmlformats.org/officeDocument/2006/relationships/image" Target="../media/image34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38" Type="http://schemas.openxmlformats.org/officeDocument/2006/relationships/image" Target="../media/image69.png"/><Relationship Id="rId46" Type="http://schemas.openxmlformats.org/officeDocument/2006/relationships/image" Target="../media/image77.png"/><Relationship Id="rId59" Type="http://schemas.openxmlformats.org/officeDocument/2006/relationships/image" Target="../media/image90.png"/><Relationship Id="rId20" Type="http://schemas.openxmlformats.org/officeDocument/2006/relationships/image" Target="../media/image51.png"/><Relationship Id="rId41" Type="http://schemas.openxmlformats.org/officeDocument/2006/relationships/image" Target="../media/image72.png"/><Relationship Id="rId54" Type="http://schemas.openxmlformats.org/officeDocument/2006/relationships/image" Target="../media/image85.png"/><Relationship Id="rId6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49" Type="http://schemas.openxmlformats.org/officeDocument/2006/relationships/image" Target="../media/image80.png"/><Relationship Id="rId57" Type="http://schemas.openxmlformats.org/officeDocument/2006/relationships/image" Target="../media/image88.png"/><Relationship Id="rId10" Type="http://schemas.openxmlformats.org/officeDocument/2006/relationships/image" Target="../media/image41.png"/><Relationship Id="rId31" Type="http://schemas.openxmlformats.org/officeDocument/2006/relationships/image" Target="../media/image62.png"/><Relationship Id="rId44" Type="http://schemas.openxmlformats.org/officeDocument/2006/relationships/image" Target="../media/image75.png"/><Relationship Id="rId52" Type="http://schemas.openxmlformats.org/officeDocument/2006/relationships/image" Target="../media/image83.png"/><Relationship Id="rId60" Type="http://schemas.openxmlformats.org/officeDocument/2006/relationships/image" Target="../media/image91.png"/><Relationship Id="rId65" Type="http://schemas.openxmlformats.org/officeDocument/2006/relationships/image" Target="../media/image9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9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2.png"/><Relationship Id="rId299" Type="http://schemas.openxmlformats.org/officeDocument/2006/relationships/image" Target="../media/image424.png"/><Relationship Id="rId21" Type="http://schemas.openxmlformats.org/officeDocument/2006/relationships/image" Target="../media/image146.png"/><Relationship Id="rId63" Type="http://schemas.openxmlformats.org/officeDocument/2006/relationships/image" Target="../media/image188.png"/><Relationship Id="rId159" Type="http://schemas.openxmlformats.org/officeDocument/2006/relationships/image" Target="../media/image284.png"/><Relationship Id="rId324" Type="http://schemas.openxmlformats.org/officeDocument/2006/relationships/image" Target="../media/image449.png"/><Relationship Id="rId170" Type="http://schemas.openxmlformats.org/officeDocument/2006/relationships/image" Target="../media/image295.png"/><Relationship Id="rId226" Type="http://schemas.openxmlformats.org/officeDocument/2006/relationships/image" Target="../media/image351.png"/><Relationship Id="rId268" Type="http://schemas.openxmlformats.org/officeDocument/2006/relationships/image" Target="../media/image393.png"/><Relationship Id="rId32" Type="http://schemas.openxmlformats.org/officeDocument/2006/relationships/image" Target="../media/image157.png"/><Relationship Id="rId74" Type="http://schemas.openxmlformats.org/officeDocument/2006/relationships/image" Target="../media/image199.png"/><Relationship Id="rId128" Type="http://schemas.openxmlformats.org/officeDocument/2006/relationships/image" Target="../media/image253.png"/><Relationship Id="rId335" Type="http://schemas.openxmlformats.org/officeDocument/2006/relationships/image" Target="../media/image460.png"/><Relationship Id="rId5" Type="http://schemas.openxmlformats.org/officeDocument/2006/relationships/image" Target="../media/image130.png"/><Relationship Id="rId181" Type="http://schemas.openxmlformats.org/officeDocument/2006/relationships/image" Target="../media/image306.png"/><Relationship Id="rId237" Type="http://schemas.openxmlformats.org/officeDocument/2006/relationships/image" Target="../media/image362.png"/><Relationship Id="rId279" Type="http://schemas.openxmlformats.org/officeDocument/2006/relationships/image" Target="../media/image404.png"/><Relationship Id="rId43" Type="http://schemas.openxmlformats.org/officeDocument/2006/relationships/image" Target="../media/image168.png"/><Relationship Id="rId139" Type="http://schemas.openxmlformats.org/officeDocument/2006/relationships/image" Target="../media/image264.png"/><Relationship Id="rId290" Type="http://schemas.openxmlformats.org/officeDocument/2006/relationships/image" Target="../media/image415.png"/><Relationship Id="rId304" Type="http://schemas.openxmlformats.org/officeDocument/2006/relationships/image" Target="../media/image429.png"/><Relationship Id="rId346" Type="http://schemas.openxmlformats.org/officeDocument/2006/relationships/image" Target="../media/image471.png"/><Relationship Id="rId85" Type="http://schemas.openxmlformats.org/officeDocument/2006/relationships/image" Target="../media/image210.png"/><Relationship Id="rId150" Type="http://schemas.openxmlformats.org/officeDocument/2006/relationships/image" Target="../media/image275.png"/><Relationship Id="rId192" Type="http://schemas.openxmlformats.org/officeDocument/2006/relationships/image" Target="../media/image317.png"/><Relationship Id="rId206" Type="http://schemas.openxmlformats.org/officeDocument/2006/relationships/image" Target="../media/image331.png"/><Relationship Id="rId248" Type="http://schemas.openxmlformats.org/officeDocument/2006/relationships/image" Target="../media/image373.png"/><Relationship Id="rId12" Type="http://schemas.openxmlformats.org/officeDocument/2006/relationships/image" Target="../media/image137.png"/><Relationship Id="rId108" Type="http://schemas.openxmlformats.org/officeDocument/2006/relationships/image" Target="../media/image233.png"/><Relationship Id="rId315" Type="http://schemas.openxmlformats.org/officeDocument/2006/relationships/image" Target="../media/image440.png"/><Relationship Id="rId54" Type="http://schemas.openxmlformats.org/officeDocument/2006/relationships/image" Target="../media/image179.png"/><Relationship Id="rId96" Type="http://schemas.openxmlformats.org/officeDocument/2006/relationships/image" Target="../media/image221.png"/><Relationship Id="rId161" Type="http://schemas.openxmlformats.org/officeDocument/2006/relationships/image" Target="../media/image286.png"/><Relationship Id="rId217" Type="http://schemas.openxmlformats.org/officeDocument/2006/relationships/image" Target="../media/image342.png"/><Relationship Id="rId259" Type="http://schemas.openxmlformats.org/officeDocument/2006/relationships/image" Target="../media/image384.png"/><Relationship Id="rId23" Type="http://schemas.openxmlformats.org/officeDocument/2006/relationships/image" Target="../media/image148.png"/><Relationship Id="rId119" Type="http://schemas.openxmlformats.org/officeDocument/2006/relationships/image" Target="../media/image244.png"/><Relationship Id="rId270" Type="http://schemas.openxmlformats.org/officeDocument/2006/relationships/image" Target="../media/image395.png"/><Relationship Id="rId326" Type="http://schemas.openxmlformats.org/officeDocument/2006/relationships/image" Target="../media/image451.png"/><Relationship Id="rId65" Type="http://schemas.openxmlformats.org/officeDocument/2006/relationships/image" Target="../media/image190.png"/><Relationship Id="rId130" Type="http://schemas.openxmlformats.org/officeDocument/2006/relationships/image" Target="../media/image255.png"/><Relationship Id="rId172" Type="http://schemas.openxmlformats.org/officeDocument/2006/relationships/image" Target="../media/image297.png"/><Relationship Id="rId228" Type="http://schemas.openxmlformats.org/officeDocument/2006/relationships/image" Target="../media/image353.png"/><Relationship Id="rId281" Type="http://schemas.openxmlformats.org/officeDocument/2006/relationships/image" Target="../media/image406.png"/><Relationship Id="rId337" Type="http://schemas.openxmlformats.org/officeDocument/2006/relationships/image" Target="../media/image462.png"/><Relationship Id="rId34" Type="http://schemas.openxmlformats.org/officeDocument/2006/relationships/image" Target="../media/image159.png"/><Relationship Id="rId76" Type="http://schemas.openxmlformats.org/officeDocument/2006/relationships/image" Target="../media/image201.png"/><Relationship Id="rId141" Type="http://schemas.openxmlformats.org/officeDocument/2006/relationships/image" Target="../media/image266.png"/><Relationship Id="rId7" Type="http://schemas.openxmlformats.org/officeDocument/2006/relationships/image" Target="../media/image132.png"/><Relationship Id="rId183" Type="http://schemas.openxmlformats.org/officeDocument/2006/relationships/image" Target="../media/image308.png"/><Relationship Id="rId239" Type="http://schemas.openxmlformats.org/officeDocument/2006/relationships/image" Target="../media/image364.png"/><Relationship Id="rId250" Type="http://schemas.openxmlformats.org/officeDocument/2006/relationships/image" Target="../media/image375.png"/><Relationship Id="rId292" Type="http://schemas.openxmlformats.org/officeDocument/2006/relationships/image" Target="../media/image417.png"/><Relationship Id="rId306" Type="http://schemas.openxmlformats.org/officeDocument/2006/relationships/image" Target="../media/image431.png"/><Relationship Id="rId45" Type="http://schemas.openxmlformats.org/officeDocument/2006/relationships/image" Target="../media/image170.png"/><Relationship Id="rId87" Type="http://schemas.openxmlformats.org/officeDocument/2006/relationships/image" Target="../media/image212.png"/><Relationship Id="rId110" Type="http://schemas.openxmlformats.org/officeDocument/2006/relationships/image" Target="../media/image235.png"/><Relationship Id="rId152" Type="http://schemas.openxmlformats.org/officeDocument/2006/relationships/image" Target="../media/image277.png"/><Relationship Id="rId194" Type="http://schemas.openxmlformats.org/officeDocument/2006/relationships/image" Target="../media/image319.png"/><Relationship Id="rId208" Type="http://schemas.openxmlformats.org/officeDocument/2006/relationships/image" Target="../media/image333.png"/><Relationship Id="rId261" Type="http://schemas.openxmlformats.org/officeDocument/2006/relationships/image" Target="../media/image386.png"/><Relationship Id="rId14" Type="http://schemas.openxmlformats.org/officeDocument/2006/relationships/image" Target="../media/image139.png"/><Relationship Id="rId35" Type="http://schemas.openxmlformats.org/officeDocument/2006/relationships/image" Target="../media/image160.png"/><Relationship Id="rId56" Type="http://schemas.openxmlformats.org/officeDocument/2006/relationships/image" Target="../media/image181.png"/><Relationship Id="rId77" Type="http://schemas.openxmlformats.org/officeDocument/2006/relationships/image" Target="../media/image202.png"/><Relationship Id="rId100" Type="http://schemas.openxmlformats.org/officeDocument/2006/relationships/image" Target="../media/image225.png"/><Relationship Id="rId282" Type="http://schemas.openxmlformats.org/officeDocument/2006/relationships/image" Target="../media/image407.png"/><Relationship Id="rId317" Type="http://schemas.openxmlformats.org/officeDocument/2006/relationships/image" Target="../media/image442.png"/><Relationship Id="rId338" Type="http://schemas.openxmlformats.org/officeDocument/2006/relationships/image" Target="../media/image463.png"/><Relationship Id="rId8" Type="http://schemas.openxmlformats.org/officeDocument/2006/relationships/image" Target="../media/image133.png"/><Relationship Id="rId98" Type="http://schemas.openxmlformats.org/officeDocument/2006/relationships/image" Target="../media/image223.png"/><Relationship Id="rId121" Type="http://schemas.openxmlformats.org/officeDocument/2006/relationships/image" Target="../media/image246.png"/><Relationship Id="rId142" Type="http://schemas.openxmlformats.org/officeDocument/2006/relationships/image" Target="../media/image267.png"/><Relationship Id="rId163" Type="http://schemas.openxmlformats.org/officeDocument/2006/relationships/image" Target="../media/image288.png"/><Relationship Id="rId184" Type="http://schemas.openxmlformats.org/officeDocument/2006/relationships/image" Target="../media/image309.png"/><Relationship Id="rId219" Type="http://schemas.openxmlformats.org/officeDocument/2006/relationships/image" Target="../media/image344.png"/><Relationship Id="rId230" Type="http://schemas.openxmlformats.org/officeDocument/2006/relationships/image" Target="../media/image355.png"/><Relationship Id="rId251" Type="http://schemas.openxmlformats.org/officeDocument/2006/relationships/image" Target="../media/image376.png"/><Relationship Id="rId25" Type="http://schemas.openxmlformats.org/officeDocument/2006/relationships/image" Target="../media/image150.png"/><Relationship Id="rId46" Type="http://schemas.openxmlformats.org/officeDocument/2006/relationships/image" Target="../media/image171.png"/><Relationship Id="rId67" Type="http://schemas.openxmlformats.org/officeDocument/2006/relationships/image" Target="../media/image192.png"/><Relationship Id="rId272" Type="http://schemas.openxmlformats.org/officeDocument/2006/relationships/image" Target="../media/image397.png"/><Relationship Id="rId293" Type="http://schemas.openxmlformats.org/officeDocument/2006/relationships/image" Target="../media/image418.png"/><Relationship Id="rId307" Type="http://schemas.openxmlformats.org/officeDocument/2006/relationships/image" Target="../media/image432.png"/><Relationship Id="rId328" Type="http://schemas.openxmlformats.org/officeDocument/2006/relationships/image" Target="../media/image453.png"/><Relationship Id="rId88" Type="http://schemas.openxmlformats.org/officeDocument/2006/relationships/image" Target="../media/image213.png"/><Relationship Id="rId111" Type="http://schemas.openxmlformats.org/officeDocument/2006/relationships/image" Target="../media/image236.png"/><Relationship Id="rId132" Type="http://schemas.openxmlformats.org/officeDocument/2006/relationships/image" Target="../media/image257.png"/><Relationship Id="rId153" Type="http://schemas.openxmlformats.org/officeDocument/2006/relationships/image" Target="../media/image278.png"/><Relationship Id="rId174" Type="http://schemas.openxmlformats.org/officeDocument/2006/relationships/image" Target="../media/image299.png"/><Relationship Id="rId195" Type="http://schemas.openxmlformats.org/officeDocument/2006/relationships/image" Target="../media/image320.png"/><Relationship Id="rId209" Type="http://schemas.openxmlformats.org/officeDocument/2006/relationships/image" Target="../media/image334.png"/><Relationship Id="rId220" Type="http://schemas.openxmlformats.org/officeDocument/2006/relationships/image" Target="../media/image345.png"/><Relationship Id="rId241" Type="http://schemas.openxmlformats.org/officeDocument/2006/relationships/image" Target="../media/image366.png"/><Relationship Id="rId15" Type="http://schemas.openxmlformats.org/officeDocument/2006/relationships/image" Target="../media/image140.png"/><Relationship Id="rId36" Type="http://schemas.openxmlformats.org/officeDocument/2006/relationships/image" Target="../media/image161.png"/><Relationship Id="rId57" Type="http://schemas.openxmlformats.org/officeDocument/2006/relationships/image" Target="../media/image182.png"/><Relationship Id="rId262" Type="http://schemas.openxmlformats.org/officeDocument/2006/relationships/image" Target="../media/image387.png"/><Relationship Id="rId283" Type="http://schemas.openxmlformats.org/officeDocument/2006/relationships/image" Target="../media/image408.png"/><Relationship Id="rId318" Type="http://schemas.openxmlformats.org/officeDocument/2006/relationships/image" Target="../media/image443.png"/><Relationship Id="rId339" Type="http://schemas.openxmlformats.org/officeDocument/2006/relationships/image" Target="../media/image464.png"/><Relationship Id="rId78" Type="http://schemas.openxmlformats.org/officeDocument/2006/relationships/image" Target="../media/image203.png"/><Relationship Id="rId99" Type="http://schemas.openxmlformats.org/officeDocument/2006/relationships/image" Target="../media/image224.png"/><Relationship Id="rId101" Type="http://schemas.openxmlformats.org/officeDocument/2006/relationships/image" Target="../media/image226.png"/><Relationship Id="rId122" Type="http://schemas.openxmlformats.org/officeDocument/2006/relationships/image" Target="../media/image247.png"/><Relationship Id="rId143" Type="http://schemas.openxmlformats.org/officeDocument/2006/relationships/image" Target="../media/image268.png"/><Relationship Id="rId164" Type="http://schemas.openxmlformats.org/officeDocument/2006/relationships/image" Target="../media/image289.png"/><Relationship Id="rId185" Type="http://schemas.openxmlformats.org/officeDocument/2006/relationships/image" Target="../media/image310.png"/><Relationship Id="rId9" Type="http://schemas.openxmlformats.org/officeDocument/2006/relationships/image" Target="../media/image134.png"/><Relationship Id="rId210" Type="http://schemas.openxmlformats.org/officeDocument/2006/relationships/image" Target="../media/image335.png"/><Relationship Id="rId26" Type="http://schemas.openxmlformats.org/officeDocument/2006/relationships/image" Target="../media/image151.png"/><Relationship Id="rId231" Type="http://schemas.openxmlformats.org/officeDocument/2006/relationships/image" Target="../media/image356.png"/><Relationship Id="rId252" Type="http://schemas.openxmlformats.org/officeDocument/2006/relationships/image" Target="../media/image377.png"/><Relationship Id="rId273" Type="http://schemas.openxmlformats.org/officeDocument/2006/relationships/image" Target="../media/image398.png"/><Relationship Id="rId294" Type="http://schemas.openxmlformats.org/officeDocument/2006/relationships/image" Target="../media/image419.png"/><Relationship Id="rId308" Type="http://schemas.openxmlformats.org/officeDocument/2006/relationships/image" Target="../media/image433.png"/><Relationship Id="rId329" Type="http://schemas.openxmlformats.org/officeDocument/2006/relationships/image" Target="../media/image454.png"/><Relationship Id="rId47" Type="http://schemas.openxmlformats.org/officeDocument/2006/relationships/image" Target="../media/image172.png"/><Relationship Id="rId68" Type="http://schemas.openxmlformats.org/officeDocument/2006/relationships/image" Target="../media/image193.png"/><Relationship Id="rId89" Type="http://schemas.openxmlformats.org/officeDocument/2006/relationships/image" Target="../media/image214.png"/><Relationship Id="rId112" Type="http://schemas.openxmlformats.org/officeDocument/2006/relationships/image" Target="../media/image237.png"/><Relationship Id="rId133" Type="http://schemas.openxmlformats.org/officeDocument/2006/relationships/image" Target="../media/image258.png"/><Relationship Id="rId154" Type="http://schemas.openxmlformats.org/officeDocument/2006/relationships/image" Target="../media/image279.png"/><Relationship Id="rId175" Type="http://schemas.openxmlformats.org/officeDocument/2006/relationships/image" Target="../media/image300.png"/><Relationship Id="rId340" Type="http://schemas.openxmlformats.org/officeDocument/2006/relationships/image" Target="../media/image465.png"/><Relationship Id="rId196" Type="http://schemas.openxmlformats.org/officeDocument/2006/relationships/image" Target="../media/image321.png"/><Relationship Id="rId200" Type="http://schemas.openxmlformats.org/officeDocument/2006/relationships/image" Target="../media/image325.png"/><Relationship Id="rId16" Type="http://schemas.openxmlformats.org/officeDocument/2006/relationships/image" Target="../media/image141.png"/><Relationship Id="rId221" Type="http://schemas.openxmlformats.org/officeDocument/2006/relationships/image" Target="../media/image346.png"/><Relationship Id="rId242" Type="http://schemas.openxmlformats.org/officeDocument/2006/relationships/image" Target="../media/image367.png"/><Relationship Id="rId263" Type="http://schemas.openxmlformats.org/officeDocument/2006/relationships/image" Target="../media/image388.png"/><Relationship Id="rId284" Type="http://schemas.openxmlformats.org/officeDocument/2006/relationships/image" Target="../media/image409.png"/><Relationship Id="rId319" Type="http://schemas.openxmlformats.org/officeDocument/2006/relationships/image" Target="../media/image444.png"/><Relationship Id="rId37" Type="http://schemas.openxmlformats.org/officeDocument/2006/relationships/image" Target="../media/image162.png"/><Relationship Id="rId58" Type="http://schemas.openxmlformats.org/officeDocument/2006/relationships/image" Target="../media/image183.png"/><Relationship Id="rId79" Type="http://schemas.openxmlformats.org/officeDocument/2006/relationships/image" Target="../media/image204.png"/><Relationship Id="rId102" Type="http://schemas.openxmlformats.org/officeDocument/2006/relationships/image" Target="../media/image227.png"/><Relationship Id="rId123" Type="http://schemas.openxmlformats.org/officeDocument/2006/relationships/image" Target="../media/image248.png"/><Relationship Id="rId144" Type="http://schemas.openxmlformats.org/officeDocument/2006/relationships/image" Target="../media/image269.png"/><Relationship Id="rId330" Type="http://schemas.openxmlformats.org/officeDocument/2006/relationships/image" Target="../media/image455.png"/><Relationship Id="rId90" Type="http://schemas.openxmlformats.org/officeDocument/2006/relationships/image" Target="../media/image215.png"/><Relationship Id="rId165" Type="http://schemas.openxmlformats.org/officeDocument/2006/relationships/image" Target="../media/image290.png"/><Relationship Id="rId186" Type="http://schemas.openxmlformats.org/officeDocument/2006/relationships/image" Target="../media/image311.png"/><Relationship Id="rId211" Type="http://schemas.openxmlformats.org/officeDocument/2006/relationships/image" Target="../media/image336.png"/><Relationship Id="rId232" Type="http://schemas.openxmlformats.org/officeDocument/2006/relationships/image" Target="../media/image357.png"/><Relationship Id="rId253" Type="http://schemas.openxmlformats.org/officeDocument/2006/relationships/image" Target="../media/image378.png"/><Relationship Id="rId274" Type="http://schemas.openxmlformats.org/officeDocument/2006/relationships/image" Target="../media/image399.png"/><Relationship Id="rId295" Type="http://schemas.openxmlformats.org/officeDocument/2006/relationships/image" Target="../media/image420.png"/><Relationship Id="rId309" Type="http://schemas.openxmlformats.org/officeDocument/2006/relationships/image" Target="../media/image434.png"/><Relationship Id="rId27" Type="http://schemas.openxmlformats.org/officeDocument/2006/relationships/image" Target="../media/image152.png"/><Relationship Id="rId48" Type="http://schemas.openxmlformats.org/officeDocument/2006/relationships/image" Target="../media/image173.png"/><Relationship Id="rId69" Type="http://schemas.openxmlformats.org/officeDocument/2006/relationships/image" Target="../media/image194.png"/><Relationship Id="rId113" Type="http://schemas.openxmlformats.org/officeDocument/2006/relationships/image" Target="../media/image238.png"/><Relationship Id="rId134" Type="http://schemas.openxmlformats.org/officeDocument/2006/relationships/image" Target="../media/image259.png"/><Relationship Id="rId320" Type="http://schemas.openxmlformats.org/officeDocument/2006/relationships/image" Target="../media/image445.png"/><Relationship Id="rId80" Type="http://schemas.openxmlformats.org/officeDocument/2006/relationships/image" Target="../media/image205.png"/><Relationship Id="rId155" Type="http://schemas.openxmlformats.org/officeDocument/2006/relationships/image" Target="../media/image280.png"/><Relationship Id="rId176" Type="http://schemas.openxmlformats.org/officeDocument/2006/relationships/image" Target="../media/image301.png"/><Relationship Id="rId197" Type="http://schemas.openxmlformats.org/officeDocument/2006/relationships/image" Target="../media/image322.png"/><Relationship Id="rId341" Type="http://schemas.openxmlformats.org/officeDocument/2006/relationships/image" Target="../media/image466.png"/><Relationship Id="rId201" Type="http://schemas.openxmlformats.org/officeDocument/2006/relationships/image" Target="../media/image326.png"/><Relationship Id="rId222" Type="http://schemas.openxmlformats.org/officeDocument/2006/relationships/image" Target="../media/image347.png"/><Relationship Id="rId243" Type="http://schemas.openxmlformats.org/officeDocument/2006/relationships/image" Target="../media/image368.png"/><Relationship Id="rId264" Type="http://schemas.openxmlformats.org/officeDocument/2006/relationships/image" Target="../media/image389.png"/><Relationship Id="rId285" Type="http://schemas.openxmlformats.org/officeDocument/2006/relationships/image" Target="../media/image410.png"/><Relationship Id="rId17" Type="http://schemas.openxmlformats.org/officeDocument/2006/relationships/image" Target="../media/image142.png"/><Relationship Id="rId38" Type="http://schemas.openxmlformats.org/officeDocument/2006/relationships/image" Target="../media/image163.png"/><Relationship Id="rId59" Type="http://schemas.openxmlformats.org/officeDocument/2006/relationships/image" Target="../media/image184.png"/><Relationship Id="rId103" Type="http://schemas.openxmlformats.org/officeDocument/2006/relationships/image" Target="../media/image228.png"/><Relationship Id="rId124" Type="http://schemas.openxmlformats.org/officeDocument/2006/relationships/image" Target="../media/image249.png"/><Relationship Id="rId310" Type="http://schemas.openxmlformats.org/officeDocument/2006/relationships/image" Target="../media/image435.png"/><Relationship Id="rId70" Type="http://schemas.openxmlformats.org/officeDocument/2006/relationships/image" Target="../media/image195.png"/><Relationship Id="rId91" Type="http://schemas.openxmlformats.org/officeDocument/2006/relationships/image" Target="../media/image216.png"/><Relationship Id="rId145" Type="http://schemas.openxmlformats.org/officeDocument/2006/relationships/image" Target="../media/image270.png"/><Relationship Id="rId166" Type="http://schemas.openxmlformats.org/officeDocument/2006/relationships/image" Target="../media/image291.png"/><Relationship Id="rId187" Type="http://schemas.openxmlformats.org/officeDocument/2006/relationships/image" Target="../media/image312.png"/><Relationship Id="rId331" Type="http://schemas.openxmlformats.org/officeDocument/2006/relationships/image" Target="../media/image456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337.png"/><Relationship Id="rId233" Type="http://schemas.openxmlformats.org/officeDocument/2006/relationships/image" Target="../media/image358.png"/><Relationship Id="rId254" Type="http://schemas.openxmlformats.org/officeDocument/2006/relationships/image" Target="../media/image379.png"/><Relationship Id="rId28" Type="http://schemas.openxmlformats.org/officeDocument/2006/relationships/image" Target="../media/image153.png"/><Relationship Id="rId49" Type="http://schemas.openxmlformats.org/officeDocument/2006/relationships/image" Target="../media/image174.png"/><Relationship Id="rId114" Type="http://schemas.openxmlformats.org/officeDocument/2006/relationships/image" Target="../media/image239.png"/><Relationship Id="rId275" Type="http://schemas.openxmlformats.org/officeDocument/2006/relationships/image" Target="../media/image400.png"/><Relationship Id="rId296" Type="http://schemas.openxmlformats.org/officeDocument/2006/relationships/image" Target="../media/image421.png"/><Relationship Id="rId300" Type="http://schemas.openxmlformats.org/officeDocument/2006/relationships/image" Target="../media/image425.png"/><Relationship Id="rId60" Type="http://schemas.openxmlformats.org/officeDocument/2006/relationships/image" Target="../media/image185.png"/><Relationship Id="rId81" Type="http://schemas.openxmlformats.org/officeDocument/2006/relationships/image" Target="../media/image206.png"/><Relationship Id="rId135" Type="http://schemas.openxmlformats.org/officeDocument/2006/relationships/image" Target="../media/image260.png"/><Relationship Id="rId156" Type="http://schemas.openxmlformats.org/officeDocument/2006/relationships/image" Target="../media/image281.png"/><Relationship Id="rId177" Type="http://schemas.openxmlformats.org/officeDocument/2006/relationships/image" Target="../media/image302.png"/><Relationship Id="rId198" Type="http://schemas.openxmlformats.org/officeDocument/2006/relationships/image" Target="../media/image323.png"/><Relationship Id="rId321" Type="http://schemas.openxmlformats.org/officeDocument/2006/relationships/image" Target="../media/image446.png"/><Relationship Id="rId342" Type="http://schemas.openxmlformats.org/officeDocument/2006/relationships/image" Target="../media/image467.png"/><Relationship Id="rId202" Type="http://schemas.openxmlformats.org/officeDocument/2006/relationships/image" Target="../media/image327.png"/><Relationship Id="rId223" Type="http://schemas.openxmlformats.org/officeDocument/2006/relationships/image" Target="../media/image348.png"/><Relationship Id="rId244" Type="http://schemas.openxmlformats.org/officeDocument/2006/relationships/image" Target="../media/image369.png"/><Relationship Id="rId18" Type="http://schemas.openxmlformats.org/officeDocument/2006/relationships/image" Target="../media/image143.png"/><Relationship Id="rId39" Type="http://schemas.openxmlformats.org/officeDocument/2006/relationships/image" Target="../media/image164.png"/><Relationship Id="rId265" Type="http://schemas.openxmlformats.org/officeDocument/2006/relationships/image" Target="../media/image390.png"/><Relationship Id="rId286" Type="http://schemas.openxmlformats.org/officeDocument/2006/relationships/image" Target="../media/image411.png"/><Relationship Id="rId50" Type="http://schemas.openxmlformats.org/officeDocument/2006/relationships/image" Target="../media/image175.png"/><Relationship Id="rId104" Type="http://schemas.openxmlformats.org/officeDocument/2006/relationships/image" Target="../media/image229.png"/><Relationship Id="rId125" Type="http://schemas.openxmlformats.org/officeDocument/2006/relationships/image" Target="../media/image250.png"/><Relationship Id="rId146" Type="http://schemas.openxmlformats.org/officeDocument/2006/relationships/image" Target="../media/image271.png"/><Relationship Id="rId167" Type="http://schemas.openxmlformats.org/officeDocument/2006/relationships/image" Target="../media/image292.png"/><Relationship Id="rId188" Type="http://schemas.openxmlformats.org/officeDocument/2006/relationships/image" Target="../media/image313.png"/><Relationship Id="rId311" Type="http://schemas.openxmlformats.org/officeDocument/2006/relationships/image" Target="../media/image436.png"/><Relationship Id="rId332" Type="http://schemas.openxmlformats.org/officeDocument/2006/relationships/image" Target="../media/image457.png"/><Relationship Id="rId71" Type="http://schemas.openxmlformats.org/officeDocument/2006/relationships/image" Target="../media/image196.png"/><Relationship Id="rId92" Type="http://schemas.openxmlformats.org/officeDocument/2006/relationships/image" Target="../media/image217.png"/><Relationship Id="rId213" Type="http://schemas.openxmlformats.org/officeDocument/2006/relationships/image" Target="../media/image338.png"/><Relationship Id="rId234" Type="http://schemas.openxmlformats.org/officeDocument/2006/relationships/image" Target="../media/image359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154.png"/><Relationship Id="rId255" Type="http://schemas.openxmlformats.org/officeDocument/2006/relationships/image" Target="../media/image380.png"/><Relationship Id="rId276" Type="http://schemas.openxmlformats.org/officeDocument/2006/relationships/image" Target="../media/image401.png"/><Relationship Id="rId297" Type="http://schemas.openxmlformats.org/officeDocument/2006/relationships/image" Target="../media/image422.png"/><Relationship Id="rId40" Type="http://schemas.openxmlformats.org/officeDocument/2006/relationships/image" Target="../media/image165.png"/><Relationship Id="rId115" Type="http://schemas.openxmlformats.org/officeDocument/2006/relationships/image" Target="../media/image240.png"/><Relationship Id="rId136" Type="http://schemas.openxmlformats.org/officeDocument/2006/relationships/image" Target="../media/image261.png"/><Relationship Id="rId157" Type="http://schemas.openxmlformats.org/officeDocument/2006/relationships/image" Target="../media/image282.png"/><Relationship Id="rId178" Type="http://schemas.openxmlformats.org/officeDocument/2006/relationships/image" Target="../media/image303.png"/><Relationship Id="rId301" Type="http://schemas.openxmlformats.org/officeDocument/2006/relationships/image" Target="../media/image426.png"/><Relationship Id="rId322" Type="http://schemas.openxmlformats.org/officeDocument/2006/relationships/image" Target="../media/image447.png"/><Relationship Id="rId343" Type="http://schemas.openxmlformats.org/officeDocument/2006/relationships/image" Target="../media/image468.png"/><Relationship Id="rId61" Type="http://schemas.openxmlformats.org/officeDocument/2006/relationships/image" Target="../media/image186.png"/><Relationship Id="rId82" Type="http://schemas.openxmlformats.org/officeDocument/2006/relationships/image" Target="../media/image207.png"/><Relationship Id="rId199" Type="http://schemas.openxmlformats.org/officeDocument/2006/relationships/image" Target="../media/image324.png"/><Relationship Id="rId203" Type="http://schemas.openxmlformats.org/officeDocument/2006/relationships/image" Target="../media/image328.png"/><Relationship Id="rId19" Type="http://schemas.openxmlformats.org/officeDocument/2006/relationships/image" Target="../media/image144.png"/><Relationship Id="rId224" Type="http://schemas.openxmlformats.org/officeDocument/2006/relationships/image" Target="../media/image349.png"/><Relationship Id="rId245" Type="http://schemas.openxmlformats.org/officeDocument/2006/relationships/image" Target="../media/image370.png"/><Relationship Id="rId266" Type="http://schemas.openxmlformats.org/officeDocument/2006/relationships/image" Target="../media/image391.png"/><Relationship Id="rId287" Type="http://schemas.openxmlformats.org/officeDocument/2006/relationships/image" Target="../media/image412.png"/><Relationship Id="rId30" Type="http://schemas.openxmlformats.org/officeDocument/2006/relationships/image" Target="../media/image155.png"/><Relationship Id="rId105" Type="http://schemas.openxmlformats.org/officeDocument/2006/relationships/image" Target="../media/image230.png"/><Relationship Id="rId126" Type="http://schemas.openxmlformats.org/officeDocument/2006/relationships/image" Target="../media/image251.png"/><Relationship Id="rId147" Type="http://schemas.openxmlformats.org/officeDocument/2006/relationships/image" Target="../media/image272.png"/><Relationship Id="rId168" Type="http://schemas.openxmlformats.org/officeDocument/2006/relationships/image" Target="../media/image293.png"/><Relationship Id="rId312" Type="http://schemas.openxmlformats.org/officeDocument/2006/relationships/image" Target="../media/image437.png"/><Relationship Id="rId333" Type="http://schemas.openxmlformats.org/officeDocument/2006/relationships/image" Target="../media/image458.png"/><Relationship Id="rId51" Type="http://schemas.openxmlformats.org/officeDocument/2006/relationships/image" Target="../media/image176.png"/><Relationship Id="rId72" Type="http://schemas.openxmlformats.org/officeDocument/2006/relationships/image" Target="../media/image197.png"/><Relationship Id="rId93" Type="http://schemas.openxmlformats.org/officeDocument/2006/relationships/image" Target="../media/image218.png"/><Relationship Id="rId189" Type="http://schemas.openxmlformats.org/officeDocument/2006/relationships/image" Target="../media/image314.png"/><Relationship Id="rId3" Type="http://schemas.openxmlformats.org/officeDocument/2006/relationships/image" Target="../media/image128.png"/><Relationship Id="rId214" Type="http://schemas.openxmlformats.org/officeDocument/2006/relationships/image" Target="../media/image339.png"/><Relationship Id="rId235" Type="http://schemas.openxmlformats.org/officeDocument/2006/relationships/image" Target="../media/image360.png"/><Relationship Id="rId256" Type="http://schemas.openxmlformats.org/officeDocument/2006/relationships/image" Target="../media/image381.png"/><Relationship Id="rId277" Type="http://schemas.openxmlformats.org/officeDocument/2006/relationships/image" Target="../media/image402.png"/><Relationship Id="rId298" Type="http://schemas.openxmlformats.org/officeDocument/2006/relationships/image" Target="../media/image423.png"/><Relationship Id="rId116" Type="http://schemas.openxmlformats.org/officeDocument/2006/relationships/image" Target="../media/image241.png"/><Relationship Id="rId137" Type="http://schemas.openxmlformats.org/officeDocument/2006/relationships/image" Target="../media/image262.png"/><Relationship Id="rId158" Type="http://schemas.openxmlformats.org/officeDocument/2006/relationships/image" Target="../media/image283.png"/><Relationship Id="rId302" Type="http://schemas.openxmlformats.org/officeDocument/2006/relationships/image" Target="../media/image427.png"/><Relationship Id="rId323" Type="http://schemas.openxmlformats.org/officeDocument/2006/relationships/image" Target="../media/image448.png"/><Relationship Id="rId344" Type="http://schemas.openxmlformats.org/officeDocument/2006/relationships/image" Target="../media/image469.png"/><Relationship Id="rId20" Type="http://schemas.openxmlformats.org/officeDocument/2006/relationships/image" Target="../media/image145.png"/><Relationship Id="rId41" Type="http://schemas.openxmlformats.org/officeDocument/2006/relationships/image" Target="../media/image166.png"/><Relationship Id="rId62" Type="http://schemas.openxmlformats.org/officeDocument/2006/relationships/image" Target="../media/image187.png"/><Relationship Id="rId83" Type="http://schemas.openxmlformats.org/officeDocument/2006/relationships/image" Target="../media/image208.png"/><Relationship Id="rId179" Type="http://schemas.openxmlformats.org/officeDocument/2006/relationships/image" Target="../media/image304.png"/><Relationship Id="rId190" Type="http://schemas.openxmlformats.org/officeDocument/2006/relationships/image" Target="../media/image315.png"/><Relationship Id="rId204" Type="http://schemas.openxmlformats.org/officeDocument/2006/relationships/image" Target="../media/image329.png"/><Relationship Id="rId225" Type="http://schemas.openxmlformats.org/officeDocument/2006/relationships/image" Target="../media/image350.png"/><Relationship Id="rId246" Type="http://schemas.openxmlformats.org/officeDocument/2006/relationships/image" Target="../media/image371.png"/><Relationship Id="rId267" Type="http://schemas.openxmlformats.org/officeDocument/2006/relationships/image" Target="../media/image392.png"/><Relationship Id="rId288" Type="http://schemas.openxmlformats.org/officeDocument/2006/relationships/image" Target="../media/image413.png"/><Relationship Id="rId106" Type="http://schemas.openxmlformats.org/officeDocument/2006/relationships/image" Target="../media/image231.png"/><Relationship Id="rId127" Type="http://schemas.openxmlformats.org/officeDocument/2006/relationships/image" Target="../media/image252.png"/><Relationship Id="rId313" Type="http://schemas.openxmlformats.org/officeDocument/2006/relationships/image" Target="../media/image438.png"/><Relationship Id="rId10" Type="http://schemas.openxmlformats.org/officeDocument/2006/relationships/image" Target="../media/image135.png"/><Relationship Id="rId31" Type="http://schemas.openxmlformats.org/officeDocument/2006/relationships/image" Target="../media/image156.png"/><Relationship Id="rId52" Type="http://schemas.openxmlformats.org/officeDocument/2006/relationships/image" Target="../media/image177.png"/><Relationship Id="rId73" Type="http://schemas.openxmlformats.org/officeDocument/2006/relationships/image" Target="../media/image198.png"/><Relationship Id="rId94" Type="http://schemas.openxmlformats.org/officeDocument/2006/relationships/image" Target="../media/image219.png"/><Relationship Id="rId148" Type="http://schemas.openxmlformats.org/officeDocument/2006/relationships/image" Target="../media/image273.png"/><Relationship Id="rId169" Type="http://schemas.openxmlformats.org/officeDocument/2006/relationships/image" Target="../media/image294.png"/><Relationship Id="rId334" Type="http://schemas.openxmlformats.org/officeDocument/2006/relationships/image" Target="../media/image459.png"/><Relationship Id="rId4" Type="http://schemas.openxmlformats.org/officeDocument/2006/relationships/image" Target="../media/image129.png"/><Relationship Id="rId180" Type="http://schemas.openxmlformats.org/officeDocument/2006/relationships/image" Target="../media/image305.png"/><Relationship Id="rId215" Type="http://schemas.openxmlformats.org/officeDocument/2006/relationships/image" Target="../media/image340.png"/><Relationship Id="rId236" Type="http://schemas.openxmlformats.org/officeDocument/2006/relationships/image" Target="../media/image361.png"/><Relationship Id="rId257" Type="http://schemas.openxmlformats.org/officeDocument/2006/relationships/image" Target="../media/image382.png"/><Relationship Id="rId278" Type="http://schemas.openxmlformats.org/officeDocument/2006/relationships/image" Target="../media/image403.png"/><Relationship Id="rId303" Type="http://schemas.openxmlformats.org/officeDocument/2006/relationships/image" Target="../media/image428.png"/><Relationship Id="rId42" Type="http://schemas.openxmlformats.org/officeDocument/2006/relationships/image" Target="../media/image167.png"/><Relationship Id="rId84" Type="http://schemas.openxmlformats.org/officeDocument/2006/relationships/image" Target="../media/image209.png"/><Relationship Id="rId138" Type="http://schemas.openxmlformats.org/officeDocument/2006/relationships/image" Target="../media/image263.png"/><Relationship Id="rId345" Type="http://schemas.openxmlformats.org/officeDocument/2006/relationships/image" Target="../media/image470.png"/><Relationship Id="rId191" Type="http://schemas.openxmlformats.org/officeDocument/2006/relationships/image" Target="../media/image316.png"/><Relationship Id="rId205" Type="http://schemas.openxmlformats.org/officeDocument/2006/relationships/image" Target="../media/image330.png"/><Relationship Id="rId247" Type="http://schemas.openxmlformats.org/officeDocument/2006/relationships/image" Target="../media/image372.png"/><Relationship Id="rId107" Type="http://schemas.openxmlformats.org/officeDocument/2006/relationships/image" Target="../media/image232.png"/><Relationship Id="rId289" Type="http://schemas.openxmlformats.org/officeDocument/2006/relationships/image" Target="../media/image414.png"/><Relationship Id="rId11" Type="http://schemas.openxmlformats.org/officeDocument/2006/relationships/image" Target="../media/image136.png"/><Relationship Id="rId53" Type="http://schemas.openxmlformats.org/officeDocument/2006/relationships/image" Target="../media/image178.png"/><Relationship Id="rId149" Type="http://schemas.openxmlformats.org/officeDocument/2006/relationships/image" Target="../media/image274.png"/><Relationship Id="rId314" Type="http://schemas.openxmlformats.org/officeDocument/2006/relationships/image" Target="../media/image439.png"/><Relationship Id="rId95" Type="http://schemas.openxmlformats.org/officeDocument/2006/relationships/image" Target="../media/image220.png"/><Relationship Id="rId160" Type="http://schemas.openxmlformats.org/officeDocument/2006/relationships/image" Target="../media/image285.png"/><Relationship Id="rId216" Type="http://schemas.openxmlformats.org/officeDocument/2006/relationships/image" Target="../media/image341.png"/><Relationship Id="rId258" Type="http://schemas.openxmlformats.org/officeDocument/2006/relationships/image" Target="../media/image383.png"/><Relationship Id="rId22" Type="http://schemas.openxmlformats.org/officeDocument/2006/relationships/image" Target="../media/image147.png"/><Relationship Id="rId64" Type="http://schemas.openxmlformats.org/officeDocument/2006/relationships/image" Target="../media/image189.png"/><Relationship Id="rId118" Type="http://schemas.openxmlformats.org/officeDocument/2006/relationships/image" Target="../media/image243.png"/><Relationship Id="rId325" Type="http://schemas.openxmlformats.org/officeDocument/2006/relationships/image" Target="../media/image450.png"/><Relationship Id="rId171" Type="http://schemas.openxmlformats.org/officeDocument/2006/relationships/image" Target="../media/image296.png"/><Relationship Id="rId227" Type="http://schemas.openxmlformats.org/officeDocument/2006/relationships/image" Target="../media/image352.png"/><Relationship Id="rId269" Type="http://schemas.openxmlformats.org/officeDocument/2006/relationships/image" Target="../media/image394.png"/><Relationship Id="rId33" Type="http://schemas.openxmlformats.org/officeDocument/2006/relationships/image" Target="../media/image158.png"/><Relationship Id="rId129" Type="http://schemas.openxmlformats.org/officeDocument/2006/relationships/image" Target="../media/image254.png"/><Relationship Id="rId280" Type="http://schemas.openxmlformats.org/officeDocument/2006/relationships/image" Target="../media/image405.png"/><Relationship Id="rId336" Type="http://schemas.openxmlformats.org/officeDocument/2006/relationships/image" Target="../media/image461.png"/><Relationship Id="rId75" Type="http://schemas.openxmlformats.org/officeDocument/2006/relationships/image" Target="../media/image200.png"/><Relationship Id="rId140" Type="http://schemas.openxmlformats.org/officeDocument/2006/relationships/image" Target="../media/image265.png"/><Relationship Id="rId182" Type="http://schemas.openxmlformats.org/officeDocument/2006/relationships/image" Target="../media/image307.png"/><Relationship Id="rId6" Type="http://schemas.openxmlformats.org/officeDocument/2006/relationships/image" Target="../media/image131.png"/><Relationship Id="rId238" Type="http://schemas.openxmlformats.org/officeDocument/2006/relationships/image" Target="../media/image363.png"/><Relationship Id="rId291" Type="http://schemas.openxmlformats.org/officeDocument/2006/relationships/image" Target="../media/image416.png"/><Relationship Id="rId305" Type="http://schemas.openxmlformats.org/officeDocument/2006/relationships/image" Target="../media/image430.png"/><Relationship Id="rId347" Type="http://schemas.openxmlformats.org/officeDocument/2006/relationships/image" Target="../media/image472.png"/><Relationship Id="rId44" Type="http://schemas.openxmlformats.org/officeDocument/2006/relationships/image" Target="../media/image169.png"/><Relationship Id="rId86" Type="http://schemas.openxmlformats.org/officeDocument/2006/relationships/image" Target="../media/image211.png"/><Relationship Id="rId151" Type="http://schemas.openxmlformats.org/officeDocument/2006/relationships/image" Target="../media/image276.png"/><Relationship Id="rId193" Type="http://schemas.openxmlformats.org/officeDocument/2006/relationships/image" Target="../media/image318.png"/><Relationship Id="rId207" Type="http://schemas.openxmlformats.org/officeDocument/2006/relationships/image" Target="../media/image332.png"/><Relationship Id="rId249" Type="http://schemas.openxmlformats.org/officeDocument/2006/relationships/image" Target="../media/image374.png"/><Relationship Id="rId13" Type="http://schemas.openxmlformats.org/officeDocument/2006/relationships/image" Target="../media/image138.png"/><Relationship Id="rId109" Type="http://schemas.openxmlformats.org/officeDocument/2006/relationships/image" Target="../media/image234.png"/><Relationship Id="rId260" Type="http://schemas.openxmlformats.org/officeDocument/2006/relationships/image" Target="../media/image385.png"/><Relationship Id="rId316" Type="http://schemas.openxmlformats.org/officeDocument/2006/relationships/image" Target="../media/image441.png"/><Relationship Id="rId55" Type="http://schemas.openxmlformats.org/officeDocument/2006/relationships/image" Target="../media/image180.png"/><Relationship Id="rId97" Type="http://schemas.openxmlformats.org/officeDocument/2006/relationships/image" Target="../media/image222.png"/><Relationship Id="rId120" Type="http://schemas.openxmlformats.org/officeDocument/2006/relationships/image" Target="../media/image245.png"/><Relationship Id="rId162" Type="http://schemas.openxmlformats.org/officeDocument/2006/relationships/image" Target="../media/image287.png"/><Relationship Id="rId218" Type="http://schemas.openxmlformats.org/officeDocument/2006/relationships/image" Target="../media/image343.png"/><Relationship Id="rId271" Type="http://schemas.openxmlformats.org/officeDocument/2006/relationships/image" Target="../media/image396.png"/><Relationship Id="rId24" Type="http://schemas.openxmlformats.org/officeDocument/2006/relationships/image" Target="../media/image149.png"/><Relationship Id="rId66" Type="http://schemas.openxmlformats.org/officeDocument/2006/relationships/image" Target="../media/image191.png"/><Relationship Id="rId131" Type="http://schemas.openxmlformats.org/officeDocument/2006/relationships/image" Target="../media/image256.png"/><Relationship Id="rId327" Type="http://schemas.openxmlformats.org/officeDocument/2006/relationships/image" Target="../media/image452.png"/><Relationship Id="rId173" Type="http://schemas.openxmlformats.org/officeDocument/2006/relationships/image" Target="../media/image298.png"/><Relationship Id="rId229" Type="http://schemas.openxmlformats.org/officeDocument/2006/relationships/image" Target="../media/image354.png"/><Relationship Id="rId240" Type="http://schemas.openxmlformats.org/officeDocument/2006/relationships/image" Target="../media/image365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1.png"/><Relationship Id="rId21" Type="http://schemas.openxmlformats.org/officeDocument/2006/relationships/image" Target="../media/image116.png"/><Relationship Id="rId34" Type="http://schemas.openxmlformats.org/officeDocument/2006/relationships/image" Target="../media/image474.png"/><Relationship Id="rId42" Type="http://schemas.openxmlformats.org/officeDocument/2006/relationships/image" Target="../media/image482.png"/><Relationship Id="rId47" Type="http://schemas.openxmlformats.org/officeDocument/2006/relationships/image" Target="../media/image487.png"/><Relationship Id="rId50" Type="http://schemas.openxmlformats.org/officeDocument/2006/relationships/image" Target="../media/image490.png"/><Relationship Id="rId55" Type="http://schemas.openxmlformats.org/officeDocument/2006/relationships/image" Target="../media/image495.png"/><Relationship Id="rId63" Type="http://schemas.openxmlformats.org/officeDocument/2006/relationships/image" Target="../media/image503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1.png"/><Relationship Id="rId29" Type="http://schemas.openxmlformats.org/officeDocument/2006/relationships/image" Target="../media/image124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32" Type="http://schemas.openxmlformats.org/officeDocument/2006/relationships/image" Target="../media/image127.png"/><Relationship Id="rId37" Type="http://schemas.openxmlformats.org/officeDocument/2006/relationships/image" Target="../media/image477.png"/><Relationship Id="rId40" Type="http://schemas.openxmlformats.org/officeDocument/2006/relationships/image" Target="../media/image480.png"/><Relationship Id="rId45" Type="http://schemas.openxmlformats.org/officeDocument/2006/relationships/image" Target="../media/image485.png"/><Relationship Id="rId53" Type="http://schemas.openxmlformats.org/officeDocument/2006/relationships/image" Target="../media/image493.png"/><Relationship Id="rId58" Type="http://schemas.openxmlformats.org/officeDocument/2006/relationships/image" Target="../media/image498.png"/><Relationship Id="rId66" Type="http://schemas.openxmlformats.org/officeDocument/2006/relationships/image" Target="../media/image506.png"/><Relationship Id="rId5" Type="http://schemas.openxmlformats.org/officeDocument/2006/relationships/image" Target="../media/image100.png"/><Relationship Id="rId61" Type="http://schemas.openxmlformats.org/officeDocument/2006/relationships/image" Target="../media/image501.png"/><Relationship Id="rId19" Type="http://schemas.openxmlformats.org/officeDocument/2006/relationships/image" Target="../media/image11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2.png"/><Relationship Id="rId30" Type="http://schemas.openxmlformats.org/officeDocument/2006/relationships/image" Target="../media/image125.png"/><Relationship Id="rId35" Type="http://schemas.openxmlformats.org/officeDocument/2006/relationships/image" Target="../media/image475.png"/><Relationship Id="rId43" Type="http://schemas.openxmlformats.org/officeDocument/2006/relationships/image" Target="../media/image483.png"/><Relationship Id="rId48" Type="http://schemas.openxmlformats.org/officeDocument/2006/relationships/image" Target="../media/image488.png"/><Relationship Id="rId56" Type="http://schemas.openxmlformats.org/officeDocument/2006/relationships/image" Target="../media/image496.png"/><Relationship Id="rId64" Type="http://schemas.openxmlformats.org/officeDocument/2006/relationships/image" Target="../media/image504.png"/><Relationship Id="rId8" Type="http://schemas.openxmlformats.org/officeDocument/2006/relationships/image" Target="../media/image103.png"/><Relationship Id="rId51" Type="http://schemas.openxmlformats.org/officeDocument/2006/relationships/image" Target="../media/image491.png"/><Relationship Id="rId3" Type="http://schemas.openxmlformats.org/officeDocument/2006/relationships/image" Target="../media/image98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33" Type="http://schemas.openxmlformats.org/officeDocument/2006/relationships/image" Target="../media/image473.png"/><Relationship Id="rId38" Type="http://schemas.openxmlformats.org/officeDocument/2006/relationships/image" Target="../media/image478.png"/><Relationship Id="rId46" Type="http://schemas.openxmlformats.org/officeDocument/2006/relationships/image" Target="../media/image486.png"/><Relationship Id="rId59" Type="http://schemas.openxmlformats.org/officeDocument/2006/relationships/image" Target="../media/image499.png"/><Relationship Id="rId20" Type="http://schemas.openxmlformats.org/officeDocument/2006/relationships/image" Target="../media/image115.png"/><Relationship Id="rId41" Type="http://schemas.openxmlformats.org/officeDocument/2006/relationships/image" Target="../media/image481.png"/><Relationship Id="rId54" Type="http://schemas.openxmlformats.org/officeDocument/2006/relationships/image" Target="../media/image494.png"/><Relationship Id="rId62" Type="http://schemas.openxmlformats.org/officeDocument/2006/relationships/image" Target="../media/image5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3.png"/><Relationship Id="rId36" Type="http://schemas.openxmlformats.org/officeDocument/2006/relationships/image" Target="../media/image476.png"/><Relationship Id="rId49" Type="http://schemas.openxmlformats.org/officeDocument/2006/relationships/image" Target="../media/image489.png"/><Relationship Id="rId57" Type="http://schemas.openxmlformats.org/officeDocument/2006/relationships/image" Target="../media/image497.png"/><Relationship Id="rId10" Type="http://schemas.openxmlformats.org/officeDocument/2006/relationships/image" Target="../media/image105.png"/><Relationship Id="rId31" Type="http://schemas.openxmlformats.org/officeDocument/2006/relationships/image" Target="../media/image126.png"/><Relationship Id="rId44" Type="http://schemas.openxmlformats.org/officeDocument/2006/relationships/image" Target="../media/image484.png"/><Relationship Id="rId52" Type="http://schemas.openxmlformats.org/officeDocument/2006/relationships/image" Target="../media/image492.png"/><Relationship Id="rId60" Type="http://schemas.openxmlformats.org/officeDocument/2006/relationships/image" Target="../media/image500.png"/><Relationship Id="rId65" Type="http://schemas.openxmlformats.org/officeDocument/2006/relationships/image" Target="../media/image5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9" Type="http://schemas.openxmlformats.org/officeDocument/2006/relationships/image" Target="../media/image479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1.png"/><Relationship Id="rId21" Type="http://schemas.openxmlformats.org/officeDocument/2006/relationships/image" Target="../media/image525.png"/><Relationship Id="rId42" Type="http://schemas.openxmlformats.org/officeDocument/2006/relationships/image" Target="../media/image546.png"/><Relationship Id="rId63" Type="http://schemas.openxmlformats.org/officeDocument/2006/relationships/image" Target="../media/image567.png"/><Relationship Id="rId84" Type="http://schemas.openxmlformats.org/officeDocument/2006/relationships/image" Target="../media/image588.png"/><Relationship Id="rId138" Type="http://schemas.openxmlformats.org/officeDocument/2006/relationships/image" Target="../media/image642.png"/><Relationship Id="rId159" Type="http://schemas.openxmlformats.org/officeDocument/2006/relationships/image" Target="../media/image663.png"/><Relationship Id="rId170" Type="http://schemas.openxmlformats.org/officeDocument/2006/relationships/image" Target="../media/image674.png"/><Relationship Id="rId191" Type="http://schemas.openxmlformats.org/officeDocument/2006/relationships/image" Target="../media/image695.png"/><Relationship Id="rId205" Type="http://schemas.openxmlformats.org/officeDocument/2006/relationships/image" Target="../media/image709.png"/><Relationship Id="rId226" Type="http://schemas.openxmlformats.org/officeDocument/2006/relationships/image" Target="../media/image730.png"/><Relationship Id="rId247" Type="http://schemas.openxmlformats.org/officeDocument/2006/relationships/image" Target="../media/image751.png"/><Relationship Id="rId107" Type="http://schemas.openxmlformats.org/officeDocument/2006/relationships/image" Target="../media/image611.png"/><Relationship Id="rId11" Type="http://schemas.openxmlformats.org/officeDocument/2006/relationships/image" Target="../media/image515.png"/><Relationship Id="rId32" Type="http://schemas.openxmlformats.org/officeDocument/2006/relationships/image" Target="../media/image536.png"/><Relationship Id="rId53" Type="http://schemas.openxmlformats.org/officeDocument/2006/relationships/image" Target="../media/image557.png"/><Relationship Id="rId74" Type="http://schemas.openxmlformats.org/officeDocument/2006/relationships/image" Target="../media/image578.png"/><Relationship Id="rId128" Type="http://schemas.openxmlformats.org/officeDocument/2006/relationships/image" Target="../media/image632.png"/><Relationship Id="rId149" Type="http://schemas.openxmlformats.org/officeDocument/2006/relationships/image" Target="../media/image653.png"/><Relationship Id="rId5" Type="http://schemas.openxmlformats.org/officeDocument/2006/relationships/image" Target="../media/image509.png"/><Relationship Id="rId95" Type="http://schemas.openxmlformats.org/officeDocument/2006/relationships/image" Target="../media/image599.png"/><Relationship Id="rId160" Type="http://schemas.openxmlformats.org/officeDocument/2006/relationships/image" Target="../media/image664.png"/><Relationship Id="rId181" Type="http://schemas.openxmlformats.org/officeDocument/2006/relationships/image" Target="../media/image685.png"/><Relationship Id="rId216" Type="http://schemas.openxmlformats.org/officeDocument/2006/relationships/image" Target="../media/image720.png"/><Relationship Id="rId237" Type="http://schemas.openxmlformats.org/officeDocument/2006/relationships/image" Target="../media/image741.png"/><Relationship Id="rId22" Type="http://schemas.openxmlformats.org/officeDocument/2006/relationships/image" Target="../media/image526.png"/><Relationship Id="rId43" Type="http://schemas.openxmlformats.org/officeDocument/2006/relationships/image" Target="../media/image547.png"/><Relationship Id="rId64" Type="http://schemas.openxmlformats.org/officeDocument/2006/relationships/image" Target="../media/image568.png"/><Relationship Id="rId118" Type="http://schemas.openxmlformats.org/officeDocument/2006/relationships/image" Target="../media/image622.png"/><Relationship Id="rId139" Type="http://schemas.openxmlformats.org/officeDocument/2006/relationships/image" Target="../media/image643.png"/><Relationship Id="rId85" Type="http://schemas.openxmlformats.org/officeDocument/2006/relationships/image" Target="../media/image589.png"/><Relationship Id="rId150" Type="http://schemas.openxmlformats.org/officeDocument/2006/relationships/image" Target="../media/image654.png"/><Relationship Id="rId171" Type="http://schemas.openxmlformats.org/officeDocument/2006/relationships/image" Target="../media/image675.png"/><Relationship Id="rId192" Type="http://schemas.openxmlformats.org/officeDocument/2006/relationships/image" Target="../media/image696.png"/><Relationship Id="rId206" Type="http://schemas.openxmlformats.org/officeDocument/2006/relationships/image" Target="../media/image710.png"/><Relationship Id="rId227" Type="http://schemas.openxmlformats.org/officeDocument/2006/relationships/image" Target="../media/image731.png"/><Relationship Id="rId248" Type="http://schemas.openxmlformats.org/officeDocument/2006/relationships/image" Target="../media/image752.png"/><Relationship Id="rId12" Type="http://schemas.openxmlformats.org/officeDocument/2006/relationships/image" Target="../media/image516.png"/><Relationship Id="rId33" Type="http://schemas.openxmlformats.org/officeDocument/2006/relationships/image" Target="../media/image537.png"/><Relationship Id="rId108" Type="http://schemas.openxmlformats.org/officeDocument/2006/relationships/image" Target="../media/image612.png"/><Relationship Id="rId129" Type="http://schemas.openxmlformats.org/officeDocument/2006/relationships/image" Target="../media/image633.png"/><Relationship Id="rId54" Type="http://schemas.openxmlformats.org/officeDocument/2006/relationships/image" Target="../media/image558.png"/><Relationship Id="rId75" Type="http://schemas.openxmlformats.org/officeDocument/2006/relationships/image" Target="../media/image579.png"/><Relationship Id="rId96" Type="http://schemas.openxmlformats.org/officeDocument/2006/relationships/image" Target="../media/image600.png"/><Relationship Id="rId140" Type="http://schemas.openxmlformats.org/officeDocument/2006/relationships/image" Target="../media/image644.png"/><Relationship Id="rId161" Type="http://schemas.openxmlformats.org/officeDocument/2006/relationships/image" Target="../media/image665.png"/><Relationship Id="rId182" Type="http://schemas.openxmlformats.org/officeDocument/2006/relationships/image" Target="../media/image686.png"/><Relationship Id="rId217" Type="http://schemas.openxmlformats.org/officeDocument/2006/relationships/image" Target="../media/image721.png"/><Relationship Id="rId6" Type="http://schemas.openxmlformats.org/officeDocument/2006/relationships/image" Target="../media/image510.png"/><Relationship Id="rId238" Type="http://schemas.openxmlformats.org/officeDocument/2006/relationships/image" Target="../media/image742.png"/><Relationship Id="rId23" Type="http://schemas.openxmlformats.org/officeDocument/2006/relationships/image" Target="../media/image527.png"/><Relationship Id="rId119" Type="http://schemas.openxmlformats.org/officeDocument/2006/relationships/image" Target="../media/image623.png"/><Relationship Id="rId44" Type="http://schemas.openxmlformats.org/officeDocument/2006/relationships/image" Target="../media/image548.png"/><Relationship Id="rId65" Type="http://schemas.openxmlformats.org/officeDocument/2006/relationships/image" Target="../media/image569.png"/><Relationship Id="rId86" Type="http://schemas.openxmlformats.org/officeDocument/2006/relationships/image" Target="../media/image590.png"/><Relationship Id="rId130" Type="http://schemas.openxmlformats.org/officeDocument/2006/relationships/image" Target="../media/image634.png"/><Relationship Id="rId151" Type="http://schemas.openxmlformats.org/officeDocument/2006/relationships/image" Target="../media/image655.png"/><Relationship Id="rId172" Type="http://schemas.openxmlformats.org/officeDocument/2006/relationships/image" Target="../media/image676.png"/><Relationship Id="rId193" Type="http://schemas.openxmlformats.org/officeDocument/2006/relationships/image" Target="../media/image697.png"/><Relationship Id="rId207" Type="http://schemas.openxmlformats.org/officeDocument/2006/relationships/image" Target="../media/image711.png"/><Relationship Id="rId228" Type="http://schemas.openxmlformats.org/officeDocument/2006/relationships/image" Target="../media/image732.png"/><Relationship Id="rId249" Type="http://schemas.openxmlformats.org/officeDocument/2006/relationships/image" Target="../media/image753.png"/><Relationship Id="rId13" Type="http://schemas.openxmlformats.org/officeDocument/2006/relationships/image" Target="../media/image517.png"/><Relationship Id="rId109" Type="http://schemas.openxmlformats.org/officeDocument/2006/relationships/image" Target="../media/image613.png"/><Relationship Id="rId34" Type="http://schemas.openxmlformats.org/officeDocument/2006/relationships/image" Target="../media/image538.png"/><Relationship Id="rId55" Type="http://schemas.openxmlformats.org/officeDocument/2006/relationships/image" Target="../media/image559.png"/><Relationship Id="rId76" Type="http://schemas.openxmlformats.org/officeDocument/2006/relationships/image" Target="../media/image580.png"/><Relationship Id="rId97" Type="http://schemas.openxmlformats.org/officeDocument/2006/relationships/image" Target="../media/image601.png"/><Relationship Id="rId120" Type="http://schemas.openxmlformats.org/officeDocument/2006/relationships/image" Target="../media/image624.png"/><Relationship Id="rId141" Type="http://schemas.openxmlformats.org/officeDocument/2006/relationships/image" Target="../media/image645.png"/><Relationship Id="rId7" Type="http://schemas.openxmlformats.org/officeDocument/2006/relationships/image" Target="../media/image511.png"/><Relationship Id="rId162" Type="http://schemas.openxmlformats.org/officeDocument/2006/relationships/image" Target="../media/image666.png"/><Relationship Id="rId183" Type="http://schemas.openxmlformats.org/officeDocument/2006/relationships/image" Target="../media/image687.png"/><Relationship Id="rId218" Type="http://schemas.openxmlformats.org/officeDocument/2006/relationships/image" Target="../media/image722.png"/><Relationship Id="rId239" Type="http://schemas.openxmlformats.org/officeDocument/2006/relationships/image" Target="../media/image743.png"/><Relationship Id="rId250" Type="http://schemas.openxmlformats.org/officeDocument/2006/relationships/image" Target="../media/image754.png"/><Relationship Id="rId24" Type="http://schemas.openxmlformats.org/officeDocument/2006/relationships/image" Target="../media/image528.png"/><Relationship Id="rId45" Type="http://schemas.openxmlformats.org/officeDocument/2006/relationships/image" Target="../media/image549.png"/><Relationship Id="rId66" Type="http://schemas.openxmlformats.org/officeDocument/2006/relationships/image" Target="../media/image570.png"/><Relationship Id="rId87" Type="http://schemas.openxmlformats.org/officeDocument/2006/relationships/image" Target="../media/image591.png"/><Relationship Id="rId110" Type="http://schemas.openxmlformats.org/officeDocument/2006/relationships/image" Target="../media/image614.png"/><Relationship Id="rId131" Type="http://schemas.openxmlformats.org/officeDocument/2006/relationships/image" Target="../media/image635.png"/><Relationship Id="rId152" Type="http://schemas.openxmlformats.org/officeDocument/2006/relationships/image" Target="../media/image656.png"/><Relationship Id="rId173" Type="http://schemas.openxmlformats.org/officeDocument/2006/relationships/image" Target="../media/image677.png"/><Relationship Id="rId194" Type="http://schemas.openxmlformats.org/officeDocument/2006/relationships/image" Target="../media/image698.png"/><Relationship Id="rId208" Type="http://schemas.openxmlformats.org/officeDocument/2006/relationships/image" Target="../media/image712.png"/><Relationship Id="rId229" Type="http://schemas.openxmlformats.org/officeDocument/2006/relationships/image" Target="../media/image733.png"/><Relationship Id="rId240" Type="http://schemas.openxmlformats.org/officeDocument/2006/relationships/image" Target="../media/image744.png"/><Relationship Id="rId14" Type="http://schemas.openxmlformats.org/officeDocument/2006/relationships/image" Target="../media/image518.png"/><Relationship Id="rId35" Type="http://schemas.openxmlformats.org/officeDocument/2006/relationships/image" Target="../media/image539.png"/><Relationship Id="rId56" Type="http://schemas.openxmlformats.org/officeDocument/2006/relationships/image" Target="../media/image560.png"/><Relationship Id="rId77" Type="http://schemas.openxmlformats.org/officeDocument/2006/relationships/image" Target="../media/image581.png"/><Relationship Id="rId100" Type="http://schemas.openxmlformats.org/officeDocument/2006/relationships/image" Target="../media/image604.png"/><Relationship Id="rId8" Type="http://schemas.openxmlformats.org/officeDocument/2006/relationships/image" Target="../media/image512.png"/><Relationship Id="rId98" Type="http://schemas.openxmlformats.org/officeDocument/2006/relationships/image" Target="../media/image602.png"/><Relationship Id="rId121" Type="http://schemas.openxmlformats.org/officeDocument/2006/relationships/image" Target="../media/image625.png"/><Relationship Id="rId142" Type="http://schemas.openxmlformats.org/officeDocument/2006/relationships/image" Target="../media/image646.png"/><Relationship Id="rId163" Type="http://schemas.openxmlformats.org/officeDocument/2006/relationships/image" Target="../media/image667.png"/><Relationship Id="rId184" Type="http://schemas.openxmlformats.org/officeDocument/2006/relationships/image" Target="../media/image688.png"/><Relationship Id="rId219" Type="http://schemas.openxmlformats.org/officeDocument/2006/relationships/image" Target="../media/image723.png"/><Relationship Id="rId230" Type="http://schemas.openxmlformats.org/officeDocument/2006/relationships/image" Target="../media/image734.png"/><Relationship Id="rId251" Type="http://schemas.openxmlformats.org/officeDocument/2006/relationships/image" Target="../media/image755.png"/><Relationship Id="rId25" Type="http://schemas.openxmlformats.org/officeDocument/2006/relationships/image" Target="../media/image529.png"/><Relationship Id="rId46" Type="http://schemas.openxmlformats.org/officeDocument/2006/relationships/image" Target="../media/image550.png"/><Relationship Id="rId67" Type="http://schemas.openxmlformats.org/officeDocument/2006/relationships/image" Target="../media/image571.png"/><Relationship Id="rId88" Type="http://schemas.openxmlformats.org/officeDocument/2006/relationships/image" Target="../media/image592.png"/><Relationship Id="rId111" Type="http://schemas.openxmlformats.org/officeDocument/2006/relationships/image" Target="../media/image615.png"/><Relationship Id="rId132" Type="http://schemas.openxmlformats.org/officeDocument/2006/relationships/image" Target="../media/image636.png"/><Relationship Id="rId153" Type="http://schemas.openxmlformats.org/officeDocument/2006/relationships/image" Target="../media/image657.png"/><Relationship Id="rId174" Type="http://schemas.openxmlformats.org/officeDocument/2006/relationships/image" Target="../media/image678.png"/><Relationship Id="rId195" Type="http://schemas.openxmlformats.org/officeDocument/2006/relationships/image" Target="../media/image699.png"/><Relationship Id="rId209" Type="http://schemas.openxmlformats.org/officeDocument/2006/relationships/image" Target="../media/image713.png"/><Relationship Id="rId220" Type="http://schemas.openxmlformats.org/officeDocument/2006/relationships/image" Target="../media/image724.png"/><Relationship Id="rId241" Type="http://schemas.openxmlformats.org/officeDocument/2006/relationships/image" Target="../media/image745.png"/><Relationship Id="rId15" Type="http://schemas.openxmlformats.org/officeDocument/2006/relationships/image" Target="../media/image519.png"/><Relationship Id="rId36" Type="http://schemas.openxmlformats.org/officeDocument/2006/relationships/image" Target="../media/image540.png"/><Relationship Id="rId57" Type="http://schemas.openxmlformats.org/officeDocument/2006/relationships/image" Target="../media/image561.png"/><Relationship Id="rId78" Type="http://schemas.openxmlformats.org/officeDocument/2006/relationships/image" Target="../media/image582.png"/><Relationship Id="rId99" Type="http://schemas.openxmlformats.org/officeDocument/2006/relationships/image" Target="../media/image603.png"/><Relationship Id="rId101" Type="http://schemas.openxmlformats.org/officeDocument/2006/relationships/image" Target="../media/image605.png"/><Relationship Id="rId122" Type="http://schemas.openxmlformats.org/officeDocument/2006/relationships/image" Target="../media/image626.png"/><Relationship Id="rId143" Type="http://schemas.openxmlformats.org/officeDocument/2006/relationships/image" Target="../media/image647.png"/><Relationship Id="rId164" Type="http://schemas.openxmlformats.org/officeDocument/2006/relationships/image" Target="../media/image668.png"/><Relationship Id="rId185" Type="http://schemas.openxmlformats.org/officeDocument/2006/relationships/image" Target="../media/image689.png"/><Relationship Id="rId9" Type="http://schemas.openxmlformats.org/officeDocument/2006/relationships/image" Target="../media/image513.png"/><Relationship Id="rId210" Type="http://schemas.openxmlformats.org/officeDocument/2006/relationships/image" Target="../media/image714.png"/><Relationship Id="rId26" Type="http://schemas.openxmlformats.org/officeDocument/2006/relationships/image" Target="../media/image530.png"/><Relationship Id="rId231" Type="http://schemas.openxmlformats.org/officeDocument/2006/relationships/image" Target="../media/image735.png"/><Relationship Id="rId252" Type="http://schemas.openxmlformats.org/officeDocument/2006/relationships/image" Target="../media/image756.png"/><Relationship Id="rId47" Type="http://schemas.openxmlformats.org/officeDocument/2006/relationships/image" Target="../media/image551.png"/><Relationship Id="rId68" Type="http://schemas.openxmlformats.org/officeDocument/2006/relationships/image" Target="../media/image572.png"/><Relationship Id="rId89" Type="http://schemas.openxmlformats.org/officeDocument/2006/relationships/image" Target="../media/image593.png"/><Relationship Id="rId112" Type="http://schemas.openxmlformats.org/officeDocument/2006/relationships/image" Target="../media/image616.png"/><Relationship Id="rId133" Type="http://schemas.openxmlformats.org/officeDocument/2006/relationships/image" Target="../media/image637.png"/><Relationship Id="rId154" Type="http://schemas.openxmlformats.org/officeDocument/2006/relationships/image" Target="../media/image658.png"/><Relationship Id="rId175" Type="http://schemas.openxmlformats.org/officeDocument/2006/relationships/image" Target="../media/image679.png"/><Relationship Id="rId196" Type="http://schemas.openxmlformats.org/officeDocument/2006/relationships/image" Target="../media/image700.png"/><Relationship Id="rId200" Type="http://schemas.openxmlformats.org/officeDocument/2006/relationships/image" Target="../media/image704.png"/><Relationship Id="rId16" Type="http://schemas.openxmlformats.org/officeDocument/2006/relationships/image" Target="../media/image520.png"/><Relationship Id="rId221" Type="http://schemas.openxmlformats.org/officeDocument/2006/relationships/image" Target="../media/image725.png"/><Relationship Id="rId242" Type="http://schemas.openxmlformats.org/officeDocument/2006/relationships/image" Target="../media/image746.png"/><Relationship Id="rId37" Type="http://schemas.openxmlformats.org/officeDocument/2006/relationships/image" Target="../media/image541.png"/><Relationship Id="rId58" Type="http://schemas.openxmlformats.org/officeDocument/2006/relationships/image" Target="../media/image562.png"/><Relationship Id="rId79" Type="http://schemas.openxmlformats.org/officeDocument/2006/relationships/image" Target="../media/image583.png"/><Relationship Id="rId102" Type="http://schemas.openxmlformats.org/officeDocument/2006/relationships/image" Target="../media/image606.png"/><Relationship Id="rId123" Type="http://schemas.openxmlformats.org/officeDocument/2006/relationships/image" Target="../media/image627.png"/><Relationship Id="rId144" Type="http://schemas.openxmlformats.org/officeDocument/2006/relationships/image" Target="../media/image648.png"/><Relationship Id="rId90" Type="http://schemas.openxmlformats.org/officeDocument/2006/relationships/image" Target="../media/image594.png"/><Relationship Id="rId165" Type="http://schemas.openxmlformats.org/officeDocument/2006/relationships/image" Target="../media/image669.png"/><Relationship Id="rId186" Type="http://schemas.openxmlformats.org/officeDocument/2006/relationships/image" Target="../media/image690.png"/><Relationship Id="rId211" Type="http://schemas.openxmlformats.org/officeDocument/2006/relationships/image" Target="../media/image715.png"/><Relationship Id="rId232" Type="http://schemas.openxmlformats.org/officeDocument/2006/relationships/image" Target="../media/image736.png"/><Relationship Id="rId253" Type="http://schemas.openxmlformats.org/officeDocument/2006/relationships/image" Target="../media/image757.png"/><Relationship Id="rId27" Type="http://schemas.openxmlformats.org/officeDocument/2006/relationships/image" Target="../media/image531.png"/><Relationship Id="rId48" Type="http://schemas.openxmlformats.org/officeDocument/2006/relationships/image" Target="../media/image552.png"/><Relationship Id="rId69" Type="http://schemas.openxmlformats.org/officeDocument/2006/relationships/image" Target="../media/image573.png"/><Relationship Id="rId113" Type="http://schemas.openxmlformats.org/officeDocument/2006/relationships/image" Target="../media/image617.png"/><Relationship Id="rId134" Type="http://schemas.openxmlformats.org/officeDocument/2006/relationships/image" Target="../media/image638.png"/><Relationship Id="rId80" Type="http://schemas.openxmlformats.org/officeDocument/2006/relationships/image" Target="../media/image584.png"/><Relationship Id="rId155" Type="http://schemas.openxmlformats.org/officeDocument/2006/relationships/image" Target="../media/image659.png"/><Relationship Id="rId176" Type="http://schemas.openxmlformats.org/officeDocument/2006/relationships/image" Target="../media/image680.png"/><Relationship Id="rId197" Type="http://schemas.openxmlformats.org/officeDocument/2006/relationships/image" Target="../media/image701.png"/><Relationship Id="rId201" Type="http://schemas.openxmlformats.org/officeDocument/2006/relationships/image" Target="../media/image705.png"/><Relationship Id="rId222" Type="http://schemas.openxmlformats.org/officeDocument/2006/relationships/image" Target="../media/image726.png"/><Relationship Id="rId243" Type="http://schemas.openxmlformats.org/officeDocument/2006/relationships/image" Target="../media/image747.png"/><Relationship Id="rId17" Type="http://schemas.openxmlformats.org/officeDocument/2006/relationships/image" Target="../media/image521.png"/><Relationship Id="rId38" Type="http://schemas.openxmlformats.org/officeDocument/2006/relationships/image" Target="../media/image542.png"/><Relationship Id="rId59" Type="http://schemas.openxmlformats.org/officeDocument/2006/relationships/image" Target="../media/image563.png"/><Relationship Id="rId103" Type="http://schemas.openxmlformats.org/officeDocument/2006/relationships/image" Target="../media/image607.png"/><Relationship Id="rId124" Type="http://schemas.openxmlformats.org/officeDocument/2006/relationships/image" Target="../media/image628.png"/><Relationship Id="rId70" Type="http://schemas.openxmlformats.org/officeDocument/2006/relationships/image" Target="../media/image574.png"/><Relationship Id="rId91" Type="http://schemas.openxmlformats.org/officeDocument/2006/relationships/image" Target="../media/image595.png"/><Relationship Id="rId145" Type="http://schemas.openxmlformats.org/officeDocument/2006/relationships/image" Target="../media/image649.png"/><Relationship Id="rId166" Type="http://schemas.openxmlformats.org/officeDocument/2006/relationships/image" Target="../media/image670.png"/><Relationship Id="rId187" Type="http://schemas.openxmlformats.org/officeDocument/2006/relationships/image" Target="../media/image691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716.png"/><Relationship Id="rId233" Type="http://schemas.openxmlformats.org/officeDocument/2006/relationships/image" Target="../media/image737.png"/><Relationship Id="rId254" Type="http://schemas.openxmlformats.org/officeDocument/2006/relationships/image" Target="../media/image758.png"/><Relationship Id="rId28" Type="http://schemas.openxmlformats.org/officeDocument/2006/relationships/image" Target="../media/image532.png"/><Relationship Id="rId49" Type="http://schemas.openxmlformats.org/officeDocument/2006/relationships/image" Target="../media/image553.png"/><Relationship Id="rId114" Type="http://schemas.openxmlformats.org/officeDocument/2006/relationships/image" Target="../media/image618.png"/><Relationship Id="rId60" Type="http://schemas.openxmlformats.org/officeDocument/2006/relationships/image" Target="../media/image564.png"/><Relationship Id="rId81" Type="http://schemas.openxmlformats.org/officeDocument/2006/relationships/image" Target="../media/image585.png"/><Relationship Id="rId135" Type="http://schemas.openxmlformats.org/officeDocument/2006/relationships/image" Target="../media/image639.png"/><Relationship Id="rId156" Type="http://schemas.openxmlformats.org/officeDocument/2006/relationships/image" Target="../media/image660.png"/><Relationship Id="rId177" Type="http://schemas.openxmlformats.org/officeDocument/2006/relationships/image" Target="../media/image681.png"/><Relationship Id="rId198" Type="http://schemas.openxmlformats.org/officeDocument/2006/relationships/image" Target="../media/image702.png"/><Relationship Id="rId202" Type="http://schemas.openxmlformats.org/officeDocument/2006/relationships/image" Target="../media/image706.png"/><Relationship Id="rId223" Type="http://schemas.openxmlformats.org/officeDocument/2006/relationships/image" Target="../media/image727.png"/><Relationship Id="rId244" Type="http://schemas.openxmlformats.org/officeDocument/2006/relationships/image" Target="../media/image748.png"/><Relationship Id="rId18" Type="http://schemas.openxmlformats.org/officeDocument/2006/relationships/image" Target="../media/image522.png"/><Relationship Id="rId39" Type="http://schemas.openxmlformats.org/officeDocument/2006/relationships/image" Target="../media/image543.png"/><Relationship Id="rId50" Type="http://schemas.openxmlformats.org/officeDocument/2006/relationships/image" Target="../media/image554.png"/><Relationship Id="rId104" Type="http://schemas.openxmlformats.org/officeDocument/2006/relationships/image" Target="../media/image608.png"/><Relationship Id="rId125" Type="http://schemas.openxmlformats.org/officeDocument/2006/relationships/image" Target="../media/image629.png"/><Relationship Id="rId146" Type="http://schemas.openxmlformats.org/officeDocument/2006/relationships/image" Target="../media/image650.png"/><Relationship Id="rId167" Type="http://schemas.openxmlformats.org/officeDocument/2006/relationships/image" Target="../media/image671.png"/><Relationship Id="rId188" Type="http://schemas.openxmlformats.org/officeDocument/2006/relationships/image" Target="../media/image692.png"/><Relationship Id="rId71" Type="http://schemas.openxmlformats.org/officeDocument/2006/relationships/image" Target="../media/image575.png"/><Relationship Id="rId92" Type="http://schemas.openxmlformats.org/officeDocument/2006/relationships/image" Target="../media/image596.png"/><Relationship Id="rId213" Type="http://schemas.openxmlformats.org/officeDocument/2006/relationships/image" Target="../media/image717.png"/><Relationship Id="rId234" Type="http://schemas.openxmlformats.org/officeDocument/2006/relationships/image" Target="../media/image738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533.png"/><Relationship Id="rId255" Type="http://schemas.openxmlformats.org/officeDocument/2006/relationships/image" Target="../media/image759.png"/><Relationship Id="rId40" Type="http://schemas.openxmlformats.org/officeDocument/2006/relationships/image" Target="../media/image544.png"/><Relationship Id="rId115" Type="http://schemas.openxmlformats.org/officeDocument/2006/relationships/image" Target="../media/image619.png"/><Relationship Id="rId136" Type="http://schemas.openxmlformats.org/officeDocument/2006/relationships/image" Target="../media/image640.png"/><Relationship Id="rId157" Type="http://schemas.openxmlformats.org/officeDocument/2006/relationships/image" Target="../media/image661.png"/><Relationship Id="rId178" Type="http://schemas.openxmlformats.org/officeDocument/2006/relationships/image" Target="../media/image682.png"/><Relationship Id="rId61" Type="http://schemas.openxmlformats.org/officeDocument/2006/relationships/image" Target="../media/image565.png"/><Relationship Id="rId82" Type="http://schemas.openxmlformats.org/officeDocument/2006/relationships/image" Target="../media/image586.png"/><Relationship Id="rId199" Type="http://schemas.openxmlformats.org/officeDocument/2006/relationships/image" Target="../media/image703.png"/><Relationship Id="rId203" Type="http://schemas.openxmlformats.org/officeDocument/2006/relationships/image" Target="../media/image707.png"/><Relationship Id="rId19" Type="http://schemas.openxmlformats.org/officeDocument/2006/relationships/image" Target="../media/image523.png"/><Relationship Id="rId224" Type="http://schemas.openxmlformats.org/officeDocument/2006/relationships/image" Target="../media/image728.png"/><Relationship Id="rId245" Type="http://schemas.openxmlformats.org/officeDocument/2006/relationships/image" Target="../media/image749.png"/><Relationship Id="rId30" Type="http://schemas.openxmlformats.org/officeDocument/2006/relationships/image" Target="../media/image534.png"/><Relationship Id="rId105" Type="http://schemas.openxmlformats.org/officeDocument/2006/relationships/image" Target="../media/image609.png"/><Relationship Id="rId126" Type="http://schemas.openxmlformats.org/officeDocument/2006/relationships/image" Target="../media/image630.png"/><Relationship Id="rId147" Type="http://schemas.openxmlformats.org/officeDocument/2006/relationships/image" Target="../media/image651.png"/><Relationship Id="rId168" Type="http://schemas.openxmlformats.org/officeDocument/2006/relationships/image" Target="../media/image672.png"/><Relationship Id="rId51" Type="http://schemas.openxmlformats.org/officeDocument/2006/relationships/image" Target="../media/image555.png"/><Relationship Id="rId72" Type="http://schemas.openxmlformats.org/officeDocument/2006/relationships/image" Target="../media/image576.png"/><Relationship Id="rId93" Type="http://schemas.openxmlformats.org/officeDocument/2006/relationships/image" Target="../media/image597.png"/><Relationship Id="rId189" Type="http://schemas.openxmlformats.org/officeDocument/2006/relationships/image" Target="../media/image693.png"/><Relationship Id="rId3" Type="http://schemas.openxmlformats.org/officeDocument/2006/relationships/image" Target="../media/image507.png"/><Relationship Id="rId214" Type="http://schemas.openxmlformats.org/officeDocument/2006/relationships/image" Target="../media/image718.png"/><Relationship Id="rId235" Type="http://schemas.openxmlformats.org/officeDocument/2006/relationships/image" Target="../media/image739.png"/><Relationship Id="rId256" Type="http://schemas.openxmlformats.org/officeDocument/2006/relationships/image" Target="../media/image760.png"/><Relationship Id="rId116" Type="http://schemas.openxmlformats.org/officeDocument/2006/relationships/image" Target="../media/image620.png"/><Relationship Id="rId137" Type="http://schemas.openxmlformats.org/officeDocument/2006/relationships/image" Target="../media/image641.png"/><Relationship Id="rId158" Type="http://schemas.openxmlformats.org/officeDocument/2006/relationships/image" Target="../media/image662.png"/><Relationship Id="rId20" Type="http://schemas.openxmlformats.org/officeDocument/2006/relationships/image" Target="../media/image524.png"/><Relationship Id="rId41" Type="http://schemas.openxmlformats.org/officeDocument/2006/relationships/image" Target="../media/image545.png"/><Relationship Id="rId62" Type="http://schemas.openxmlformats.org/officeDocument/2006/relationships/image" Target="../media/image566.png"/><Relationship Id="rId83" Type="http://schemas.openxmlformats.org/officeDocument/2006/relationships/image" Target="../media/image587.png"/><Relationship Id="rId179" Type="http://schemas.openxmlformats.org/officeDocument/2006/relationships/image" Target="../media/image683.png"/><Relationship Id="rId190" Type="http://schemas.openxmlformats.org/officeDocument/2006/relationships/image" Target="../media/image694.png"/><Relationship Id="rId204" Type="http://schemas.openxmlformats.org/officeDocument/2006/relationships/image" Target="../media/image708.png"/><Relationship Id="rId225" Type="http://schemas.openxmlformats.org/officeDocument/2006/relationships/image" Target="../media/image729.png"/><Relationship Id="rId246" Type="http://schemas.openxmlformats.org/officeDocument/2006/relationships/image" Target="../media/image750.png"/><Relationship Id="rId106" Type="http://schemas.openxmlformats.org/officeDocument/2006/relationships/image" Target="../media/image610.png"/><Relationship Id="rId127" Type="http://schemas.openxmlformats.org/officeDocument/2006/relationships/image" Target="../media/image631.png"/><Relationship Id="rId10" Type="http://schemas.openxmlformats.org/officeDocument/2006/relationships/image" Target="../media/image514.png"/><Relationship Id="rId31" Type="http://schemas.openxmlformats.org/officeDocument/2006/relationships/image" Target="../media/image535.png"/><Relationship Id="rId52" Type="http://schemas.openxmlformats.org/officeDocument/2006/relationships/image" Target="../media/image556.png"/><Relationship Id="rId73" Type="http://schemas.openxmlformats.org/officeDocument/2006/relationships/image" Target="../media/image577.png"/><Relationship Id="rId94" Type="http://schemas.openxmlformats.org/officeDocument/2006/relationships/image" Target="../media/image598.png"/><Relationship Id="rId148" Type="http://schemas.openxmlformats.org/officeDocument/2006/relationships/image" Target="../media/image652.png"/><Relationship Id="rId169" Type="http://schemas.openxmlformats.org/officeDocument/2006/relationships/image" Target="../media/image673.png"/><Relationship Id="rId4" Type="http://schemas.openxmlformats.org/officeDocument/2006/relationships/image" Target="../media/image508.png"/><Relationship Id="rId180" Type="http://schemas.openxmlformats.org/officeDocument/2006/relationships/image" Target="../media/image684.png"/><Relationship Id="rId215" Type="http://schemas.openxmlformats.org/officeDocument/2006/relationships/image" Target="../media/image719.png"/><Relationship Id="rId236" Type="http://schemas.openxmlformats.org/officeDocument/2006/relationships/image" Target="../media/image7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2EB97150-A94F-E00F-9867-F12AA19AD6DF}"/>
              </a:ext>
            </a:extLst>
          </p:cNvPr>
          <p:cNvGrpSpPr/>
          <p:nvPr/>
        </p:nvGrpSpPr>
        <p:grpSpPr>
          <a:xfrm>
            <a:off x="-12678" y="181674"/>
            <a:ext cx="12197591" cy="3991941"/>
            <a:chOff x="-12678" y="181674"/>
            <a:chExt cx="12197591" cy="3991941"/>
          </a:xfrm>
        </p:grpSpPr>
        <p:grpSp>
          <p:nvGrpSpPr>
            <p:cNvPr id="303" name="组合 302">
              <a:extLst>
                <a:ext uri="{FF2B5EF4-FFF2-40B4-BE49-F238E27FC236}">
                  <a16:creationId xmlns:a16="http://schemas.microsoft.com/office/drawing/2014/main" id="{8D0F6D03-4812-BFCA-A1EB-83464B40EC2A}"/>
                </a:ext>
              </a:extLst>
            </p:cNvPr>
            <p:cNvGrpSpPr/>
            <p:nvPr/>
          </p:nvGrpSpPr>
          <p:grpSpPr>
            <a:xfrm>
              <a:off x="581182" y="1206497"/>
              <a:ext cx="11565024" cy="361407"/>
              <a:chOff x="540315" y="988388"/>
              <a:chExt cx="11565024" cy="361407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C1950F7-5173-03A9-297E-08DCBAC1A201}"/>
                  </a:ext>
                </a:extLst>
              </p:cNvPr>
              <p:cNvSpPr/>
              <p:nvPr/>
            </p:nvSpPr>
            <p:spPr>
              <a:xfrm>
                <a:off x="11743932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31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356E6F2-6AF7-8ED8-9A24-F294246B6E16}"/>
                  </a:ext>
                </a:extLst>
              </p:cNvPr>
              <p:cNvSpPr/>
              <p:nvPr/>
            </p:nvSpPr>
            <p:spPr>
              <a:xfrm>
                <a:off x="11382525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30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C0380F2-65B1-3963-4F11-8E23E6F54CB2}"/>
                  </a:ext>
                </a:extLst>
              </p:cNvPr>
              <p:cNvSpPr/>
              <p:nvPr/>
            </p:nvSpPr>
            <p:spPr>
              <a:xfrm>
                <a:off x="11021118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29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8BEC939-AD4C-793C-7676-BDB6E37A8717}"/>
                  </a:ext>
                </a:extLst>
              </p:cNvPr>
              <p:cNvSpPr/>
              <p:nvPr/>
            </p:nvSpPr>
            <p:spPr>
              <a:xfrm>
                <a:off x="8129862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21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C5A7A8F-0F54-5F00-3C94-562F71170E32}"/>
                  </a:ext>
                </a:extLst>
              </p:cNvPr>
              <p:cNvSpPr/>
              <p:nvPr/>
            </p:nvSpPr>
            <p:spPr>
              <a:xfrm>
                <a:off x="7768455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20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848B283-1C19-3220-7EAC-DE023EFB6798}"/>
                  </a:ext>
                </a:extLst>
              </p:cNvPr>
              <p:cNvSpPr/>
              <p:nvPr/>
            </p:nvSpPr>
            <p:spPr>
              <a:xfrm>
                <a:off x="7407048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19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5BC8E19-5A89-5DD3-08CA-7BF480CDBC7F}"/>
                  </a:ext>
                </a:extLst>
              </p:cNvPr>
              <p:cNvSpPr/>
              <p:nvPr/>
            </p:nvSpPr>
            <p:spPr>
              <a:xfrm>
                <a:off x="7045641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18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1E91038-0EE1-FC9E-AE49-5A2D63D0C36A}"/>
                  </a:ext>
                </a:extLst>
              </p:cNvPr>
              <p:cNvSpPr/>
              <p:nvPr/>
            </p:nvSpPr>
            <p:spPr>
              <a:xfrm>
                <a:off x="6684234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17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4ED9150-573A-B2C2-FC74-1DA10862C407}"/>
                  </a:ext>
                </a:extLst>
              </p:cNvPr>
              <p:cNvSpPr/>
              <p:nvPr/>
            </p:nvSpPr>
            <p:spPr>
              <a:xfrm>
                <a:off x="6322827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16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9A0BF1A-EB0B-9E93-21B3-1F165689A496}"/>
                  </a:ext>
                </a:extLst>
              </p:cNvPr>
              <p:cNvSpPr/>
              <p:nvPr/>
            </p:nvSpPr>
            <p:spPr>
              <a:xfrm>
                <a:off x="5961420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15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AC3EF21F-AD52-7B3B-A810-D0C4DC9CEBD5}"/>
                  </a:ext>
                </a:extLst>
              </p:cNvPr>
              <p:cNvSpPr/>
              <p:nvPr/>
            </p:nvSpPr>
            <p:spPr>
              <a:xfrm>
                <a:off x="5600013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14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0F7324F-0466-0F26-9035-40A4927793B4}"/>
                  </a:ext>
                </a:extLst>
              </p:cNvPr>
              <p:cNvSpPr/>
              <p:nvPr/>
            </p:nvSpPr>
            <p:spPr>
              <a:xfrm>
                <a:off x="5238606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13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BD5F9FBB-A4BA-6016-8A50-AA5BEA13247B}"/>
                  </a:ext>
                </a:extLst>
              </p:cNvPr>
              <p:cNvSpPr/>
              <p:nvPr/>
            </p:nvSpPr>
            <p:spPr>
              <a:xfrm>
                <a:off x="4877199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12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3ED3CEAE-830E-5905-1278-8212360130CA}"/>
                  </a:ext>
                </a:extLst>
              </p:cNvPr>
              <p:cNvSpPr/>
              <p:nvPr/>
            </p:nvSpPr>
            <p:spPr>
              <a:xfrm>
                <a:off x="4515792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11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9FA58CA-584D-DE8A-E608-0CF4FE591132}"/>
                  </a:ext>
                </a:extLst>
              </p:cNvPr>
              <p:cNvSpPr/>
              <p:nvPr/>
            </p:nvSpPr>
            <p:spPr>
              <a:xfrm>
                <a:off x="4154385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10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DDAD11C-DAE6-00DC-06AC-EE8CB5E89697}"/>
                  </a:ext>
                </a:extLst>
              </p:cNvPr>
              <p:cNvSpPr/>
              <p:nvPr/>
            </p:nvSpPr>
            <p:spPr>
              <a:xfrm>
                <a:off x="3792978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9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F09D430-4E65-BC23-5C0F-AC7D70E6E561}"/>
                  </a:ext>
                </a:extLst>
              </p:cNvPr>
              <p:cNvSpPr/>
              <p:nvPr/>
            </p:nvSpPr>
            <p:spPr>
              <a:xfrm>
                <a:off x="3431571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8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73D3069-422F-1EDD-F76C-7AF6C37F5A56}"/>
                  </a:ext>
                </a:extLst>
              </p:cNvPr>
              <p:cNvSpPr/>
              <p:nvPr/>
            </p:nvSpPr>
            <p:spPr>
              <a:xfrm>
                <a:off x="3070164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7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CCED26F-6069-53DD-FAD2-23573CE8E910}"/>
                  </a:ext>
                </a:extLst>
              </p:cNvPr>
              <p:cNvSpPr/>
              <p:nvPr/>
            </p:nvSpPr>
            <p:spPr>
              <a:xfrm>
                <a:off x="2708757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6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60169AF9-A059-E943-81C1-D582AD4B6675}"/>
                  </a:ext>
                </a:extLst>
              </p:cNvPr>
              <p:cNvSpPr/>
              <p:nvPr/>
            </p:nvSpPr>
            <p:spPr>
              <a:xfrm>
                <a:off x="2347350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5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A8B94CE-2A78-0294-2A55-ECCD87C78BC1}"/>
                  </a:ext>
                </a:extLst>
              </p:cNvPr>
              <p:cNvSpPr/>
              <p:nvPr/>
            </p:nvSpPr>
            <p:spPr>
              <a:xfrm>
                <a:off x="1985943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4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1173521-B9BF-35D4-9C01-52752B585155}"/>
                  </a:ext>
                </a:extLst>
              </p:cNvPr>
              <p:cNvSpPr/>
              <p:nvPr/>
            </p:nvSpPr>
            <p:spPr>
              <a:xfrm>
                <a:off x="1624536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3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5BBFB01-1559-D565-AAA9-D24F577C6DD8}"/>
                  </a:ext>
                </a:extLst>
              </p:cNvPr>
              <p:cNvSpPr/>
              <p:nvPr/>
            </p:nvSpPr>
            <p:spPr>
              <a:xfrm>
                <a:off x="1263129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84A687C4-C940-28B3-711C-1E2A907E6578}"/>
                  </a:ext>
                </a:extLst>
              </p:cNvPr>
              <p:cNvSpPr/>
              <p:nvPr/>
            </p:nvSpPr>
            <p:spPr>
              <a:xfrm>
                <a:off x="901722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4BB4FDC-95CC-F54A-0B73-B3C23C221FC1}"/>
                  </a:ext>
                </a:extLst>
              </p:cNvPr>
              <p:cNvSpPr/>
              <p:nvPr/>
            </p:nvSpPr>
            <p:spPr>
              <a:xfrm>
                <a:off x="540315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EB80E7-51F0-E97F-6508-74E38DAC8B63}"/>
                  </a:ext>
                </a:extLst>
              </p:cNvPr>
              <p:cNvSpPr/>
              <p:nvPr/>
            </p:nvSpPr>
            <p:spPr>
              <a:xfrm>
                <a:off x="10659711" y="988388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28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62CB5C0-2BEB-3309-9677-4F7855090984}"/>
                  </a:ext>
                </a:extLst>
              </p:cNvPr>
              <p:cNvSpPr/>
              <p:nvPr/>
            </p:nvSpPr>
            <p:spPr>
              <a:xfrm>
                <a:off x="10298304" y="988388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27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4AD6A168-5BA7-7B37-4D2E-065431FC9840}"/>
                  </a:ext>
                </a:extLst>
              </p:cNvPr>
              <p:cNvSpPr/>
              <p:nvPr/>
            </p:nvSpPr>
            <p:spPr>
              <a:xfrm>
                <a:off x="9936897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26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6ED9C87-3C56-3B81-70F6-7F0256E0FA24}"/>
                  </a:ext>
                </a:extLst>
              </p:cNvPr>
              <p:cNvSpPr/>
              <p:nvPr/>
            </p:nvSpPr>
            <p:spPr>
              <a:xfrm>
                <a:off x="9575490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25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AB96D4B-CDC2-3DC0-1391-BA3A2E8E0D72}"/>
                  </a:ext>
                </a:extLst>
              </p:cNvPr>
              <p:cNvSpPr/>
              <p:nvPr/>
            </p:nvSpPr>
            <p:spPr>
              <a:xfrm>
                <a:off x="9214083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24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87F6CD7-2B94-DB0E-CE55-2032928931DA}"/>
                  </a:ext>
                </a:extLst>
              </p:cNvPr>
              <p:cNvSpPr/>
              <p:nvPr/>
            </p:nvSpPr>
            <p:spPr>
              <a:xfrm>
                <a:off x="8852676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23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49554EA-07EB-1084-7E3A-938EA5EC2DAE}"/>
                  </a:ext>
                </a:extLst>
              </p:cNvPr>
              <p:cNvSpPr/>
              <p:nvPr/>
            </p:nvSpPr>
            <p:spPr>
              <a:xfrm>
                <a:off x="8491269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22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</p:grpSp>
        <p:grpSp>
          <p:nvGrpSpPr>
            <p:cNvPr id="301" name="组合 300">
              <a:extLst>
                <a:ext uri="{FF2B5EF4-FFF2-40B4-BE49-F238E27FC236}">
                  <a16:creationId xmlns:a16="http://schemas.microsoft.com/office/drawing/2014/main" id="{BF3828F8-6E9E-A35B-629A-28A7D25C46A0}"/>
                </a:ext>
              </a:extLst>
            </p:cNvPr>
            <p:cNvGrpSpPr/>
            <p:nvPr/>
          </p:nvGrpSpPr>
          <p:grpSpPr>
            <a:xfrm>
              <a:off x="575573" y="2076578"/>
              <a:ext cx="11565024" cy="361407"/>
              <a:chOff x="540314" y="1617958"/>
              <a:chExt cx="11565024" cy="361407"/>
            </a:xfrm>
          </p:grpSpPr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4DC61FE0-076F-78FE-30B2-C7571B4DE0E2}"/>
                  </a:ext>
                </a:extLst>
              </p:cNvPr>
              <p:cNvSpPr/>
              <p:nvPr/>
            </p:nvSpPr>
            <p:spPr>
              <a:xfrm>
                <a:off x="11743931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F9B01D46-40E8-00C4-B5A8-FAEC11235951}"/>
                  </a:ext>
                </a:extLst>
              </p:cNvPr>
              <p:cNvSpPr/>
              <p:nvPr/>
            </p:nvSpPr>
            <p:spPr>
              <a:xfrm>
                <a:off x="11382524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0D59FE61-B99F-05F6-DD74-80839D347D91}"/>
                  </a:ext>
                </a:extLst>
              </p:cNvPr>
              <p:cNvSpPr/>
              <p:nvPr/>
            </p:nvSpPr>
            <p:spPr>
              <a:xfrm>
                <a:off x="11021117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EF380D08-AA22-315F-E563-5CCFA5E7F470}"/>
                  </a:ext>
                </a:extLst>
              </p:cNvPr>
              <p:cNvSpPr/>
              <p:nvPr/>
            </p:nvSpPr>
            <p:spPr>
              <a:xfrm>
                <a:off x="8129861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CC971703-81B5-A6CB-B68B-253CDCBBBEC5}"/>
                  </a:ext>
                </a:extLst>
              </p:cNvPr>
              <p:cNvSpPr/>
              <p:nvPr/>
            </p:nvSpPr>
            <p:spPr>
              <a:xfrm>
                <a:off x="7768454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053FAE92-5491-CAB8-EDBC-E3B112F56CD3}"/>
                  </a:ext>
                </a:extLst>
              </p:cNvPr>
              <p:cNvSpPr/>
              <p:nvPr/>
            </p:nvSpPr>
            <p:spPr>
              <a:xfrm>
                <a:off x="7407047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64D101CE-6CA8-C322-ACD4-A44A5E580E26}"/>
                  </a:ext>
                </a:extLst>
              </p:cNvPr>
              <p:cNvSpPr/>
              <p:nvPr/>
            </p:nvSpPr>
            <p:spPr>
              <a:xfrm>
                <a:off x="7045640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FB71C371-FDBA-9207-5A6E-F33732FD9758}"/>
                  </a:ext>
                </a:extLst>
              </p:cNvPr>
              <p:cNvSpPr/>
              <p:nvPr/>
            </p:nvSpPr>
            <p:spPr>
              <a:xfrm>
                <a:off x="6684233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A29B17D9-AA91-C27C-B0E1-7433A024C394}"/>
                  </a:ext>
                </a:extLst>
              </p:cNvPr>
              <p:cNvSpPr/>
              <p:nvPr/>
            </p:nvSpPr>
            <p:spPr>
              <a:xfrm>
                <a:off x="6322826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B852A4B5-8FE7-E26B-BD29-B537D588B844}"/>
                  </a:ext>
                </a:extLst>
              </p:cNvPr>
              <p:cNvSpPr/>
              <p:nvPr/>
            </p:nvSpPr>
            <p:spPr>
              <a:xfrm>
                <a:off x="5961419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CE821B19-EF7A-7764-901B-F5FA162EFCEC}"/>
                  </a:ext>
                </a:extLst>
              </p:cNvPr>
              <p:cNvSpPr/>
              <p:nvPr/>
            </p:nvSpPr>
            <p:spPr>
              <a:xfrm>
                <a:off x="5600012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A3A77C13-98DD-304F-0848-E0C1C674833D}"/>
                  </a:ext>
                </a:extLst>
              </p:cNvPr>
              <p:cNvSpPr/>
              <p:nvPr/>
            </p:nvSpPr>
            <p:spPr>
              <a:xfrm>
                <a:off x="5238605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7DFC9F0C-9FF6-FB53-9644-9851C5E6B640}"/>
                  </a:ext>
                </a:extLst>
              </p:cNvPr>
              <p:cNvSpPr/>
              <p:nvPr/>
            </p:nvSpPr>
            <p:spPr>
              <a:xfrm>
                <a:off x="4877198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3F6A4E29-20EA-62FC-173A-57F0D94D29EB}"/>
                  </a:ext>
                </a:extLst>
              </p:cNvPr>
              <p:cNvSpPr/>
              <p:nvPr/>
            </p:nvSpPr>
            <p:spPr>
              <a:xfrm>
                <a:off x="4515791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C63C267F-0EE7-2B07-8F4D-BBE52BD73421}"/>
                  </a:ext>
                </a:extLst>
              </p:cNvPr>
              <p:cNvSpPr/>
              <p:nvPr/>
            </p:nvSpPr>
            <p:spPr>
              <a:xfrm>
                <a:off x="4154384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031E9A04-A8FE-30AF-5620-60F5D94B661E}"/>
                  </a:ext>
                </a:extLst>
              </p:cNvPr>
              <p:cNvSpPr/>
              <p:nvPr/>
            </p:nvSpPr>
            <p:spPr>
              <a:xfrm>
                <a:off x="3792977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C5E98787-FA7B-6614-2243-B331D8385DF2}"/>
                  </a:ext>
                </a:extLst>
              </p:cNvPr>
              <p:cNvSpPr/>
              <p:nvPr/>
            </p:nvSpPr>
            <p:spPr>
              <a:xfrm>
                <a:off x="3431570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68A919C7-DDE1-116E-8A64-90BF82EEDA8F}"/>
                  </a:ext>
                </a:extLst>
              </p:cNvPr>
              <p:cNvSpPr/>
              <p:nvPr/>
            </p:nvSpPr>
            <p:spPr>
              <a:xfrm>
                <a:off x="3070163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8B91B9D9-D308-C163-93F3-DF0A0E1BECE8}"/>
                  </a:ext>
                </a:extLst>
              </p:cNvPr>
              <p:cNvSpPr/>
              <p:nvPr/>
            </p:nvSpPr>
            <p:spPr>
              <a:xfrm>
                <a:off x="2708756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299ED2DA-E3E3-BCE1-EA68-BF574ED782BB}"/>
                  </a:ext>
                </a:extLst>
              </p:cNvPr>
              <p:cNvSpPr/>
              <p:nvPr/>
            </p:nvSpPr>
            <p:spPr>
              <a:xfrm>
                <a:off x="2347349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C257FDA3-55A6-DBA0-5DF1-8A1BB463C9E3}"/>
                  </a:ext>
                </a:extLst>
              </p:cNvPr>
              <p:cNvSpPr/>
              <p:nvPr/>
            </p:nvSpPr>
            <p:spPr>
              <a:xfrm>
                <a:off x="1985942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0B5D4D9A-374A-8EA1-F553-A9D3CA100D31}"/>
                  </a:ext>
                </a:extLst>
              </p:cNvPr>
              <p:cNvSpPr/>
              <p:nvPr/>
            </p:nvSpPr>
            <p:spPr>
              <a:xfrm>
                <a:off x="1624535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97BB4E98-2020-B742-5E0C-88249A797255}"/>
                  </a:ext>
                </a:extLst>
              </p:cNvPr>
              <p:cNvSpPr/>
              <p:nvPr/>
            </p:nvSpPr>
            <p:spPr>
              <a:xfrm>
                <a:off x="1263128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DAB0B89E-518C-7E24-EB72-C90C51B0B1CC}"/>
                  </a:ext>
                </a:extLst>
              </p:cNvPr>
              <p:cNvSpPr/>
              <p:nvPr/>
            </p:nvSpPr>
            <p:spPr>
              <a:xfrm>
                <a:off x="901721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E512773B-FE1E-F95C-4B60-BC42D3E0D9E7}"/>
                  </a:ext>
                </a:extLst>
              </p:cNvPr>
              <p:cNvSpPr/>
              <p:nvPr/>
            </p:nvSpPr>
            <p:spPr>
              <a:xfrm>
                <a:off x="540314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68393EDA-9538-31B5-F9BB-CB6E9A8901CE}"/>
                  </a:ext>
                </a:extLst>
              </p:cNvPr>
              <p:cNvSpPr/>
              <p:nvPr/>
            </p:nvSpPr>
            <p:spPr>
              <a:xfrm>
                <a:off x="10659710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B6973254-601E-D987-515F-D3C899F6497D}"/>
                  </a:ext>
                </a:extLst>
              </p:cNvPr>
              <p:cNvSpPr/>
              <p:nvPr/>
            </p:nvSpPr>
            <p:spPr>
              <a:xfrm>
                <a:off x="10298303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2B788B5F-EF56-D90C-4661-7645D00F26A4}"/>
                  </a:ext>
                </a:extLst>
              </p:cNvPr>
              <p:cNvSpPr/>
              <p:nvPr/>
            </p:nvSpPr>
            <p:spPr>
              <a:xfrm>
                <a:off x="9936896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26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033F0056-63A1-1F73-F978-61680E665591}"/>
                  </a:ext>
                </a:extLst>
              </p:cNvPr>
              <p:cNvSpPr/>
              <p:nvPr/>
            </p:nvSpPr>
            <p:spPr>
              <a:xfrm>
                <a:off x="9575489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25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8A8B9DE4-932B-8CEA-1056-3CBEA69EAE2D}"/>
                  </a:ext>
                </a:extLst>
              </p:cNvPr>
              <p:cNvSpPr/>
              <p:nvPr/>
            </p:nvSpPr>
            <p:spPr>
              <a:xfrm>
                <a:off x="9214082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38973F41-5040-6F97-566A-C3004213FF03}"/>
                  </a:ext>
                </a:extLst>
              </p:cNvPr>
              <p:cNvSpPr/>
              <p:nvPr/>
            </p:nvSpPr>
            <p:spPr>
              <a:xfrm>
                <a:off x="8852675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E2C7F2BD-E8A6-096E-D42E-13A776A08525}"/>
                  </a:ext>
                </a:extLst>
              </p:cNvPr>
              <p:cNvSpPr/>
              <p:nvPr/>
            </p:nvSpPr>
            <p:spPr>
              <a:xfrm>
                <a:off x="8491268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E2327E5-81CE-1597-FA71-2561DCB73FF4}"/>
                    </a:ext>
                  </a:extLst>
                </p:cNvPr>
                <p:cNvSpPr txBox="1"/>
                <p:nvPr/>
              </p:nvSpPr>
              <p:spPr>
                <a:xfrm>
                  <a:off x="5914400" y="767494"/>
                  <a:ext cx="849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 dirty="0">
                      <a:solidFill>
                        <a:srgbClr val="FF0000"/>
                      </a:solidFill>
                      <a:latin typeface="Bradley Hand" pitchFamily="2" charset="0"/>
                    </a:rPr>
                    <a:t>1.</a:t>
                  </a:r>
                  <a:r>
                    <a:rPr kumimoji="1" lang="zh-CN" altLang="en-US" b="1" dirty="0">
                      <a:solidFill>
                        <a:srgbClr val="FF0000"/>
                      </a:solidFill>
                      <a:latin typeface="Bradley Hand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</m:oMath>
                  </a14:m>
                  <a:endParaRPr kumimoji="1"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E2327E5-81CE-1597-FA71-2561DCB73F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400" y="767494"/>
                  <a:ext cx="84940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882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9B14325B-EEFF-7DC3-3D39-045A5DF3F77D}"/>
                    </a:ext>
                  </a:extLst>
                </p:cNvPr>
                <p:cNvSpPr txBox="1"/>
                <p:nvPr/>
              </p:nvSpPr>
              <p:spPr>
                <a:xfrm>
                  <a:off x="8526529" y="2452344"/>
                  <a:ext cx="12796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 dirty="0">
                      <a:solidFill>
                        <a:srgbClr val="FF0000"/>
                      </a:solidFill>
                      <a:latin typeface="Bradley Hand" pitchFamily="2" charset="0"/>
                    </a:rPr>
                    <a:t>2.</a:t>
                  </a:r>
                  <a:r>
                    <a:rPr kumimoji="1" lang="zh-CN" altLang="en-US" b="1" dirty="0">
                      <a:solidFill>
                        <a:srgbClr val="FF0000"/>
                      </a:solidFill>
                      <a:latin typeface="Bradley Hand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</m:oMath>
                  </a14:m>
                  <a:r>
                    <a:rPr kumimoji="1" lang="zh-CN" altLang="en-US" b="1" dirty="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b="1" dirty="0">
                      <a:solidFill>
                        <a:srgbClr val="FF0000"/>
                      </a:solidFill>
                      <a:latin typeface="Bradley Hand" pitchFamily="2" charset="0"/>
                    </a:rPr>
                    <a:t>shift</a:t>
                  </a:r>
                  <a:endParaRPr kumimoji="1" lang="zh-CN" altLang="en-US" b="1" dirty="0">
                    <a:solidFill>
                      <a:srgbClr val="FF0000"/>
                    </a:solidFill>
                    <a:latin typeface="Bradley Hand" pitchFamily="2" charset="0"/>
                  </a:endParaRPr>
                </a:p>
              </p:txBody>
            </p:sp>
          </mc:Choice>
          <mc:Fallback xmlns=""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9B14325B-EEFF-7DC3-3D39-045A5DF3F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529" y="2452344"/>
                  <a:ext cx="127967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922" t="-3226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28030AC4-3A05-654D-BC99-12755437CFAC}"/>
                </a:ext>
              </a:extLst>
            </p:cNvPr>
            <p:cNvGrpSpPr/>
            <p:nvPr/>
          </p:nvGrpSpPr>
          <p:grpSpPr>
            <a:xfrm>
              <a:off x="590326" y="2787958"/>
              <a:ext cx="11565024" cy="361407"/>
              <a:chOff x="313488" y="1981918"/>
              <a:chExt cx="11565024" cy="361407"/>
            </a:xfrm>
          </p:grpSpPr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94FE6B2F-B81C-225F-C7C2-5D067F49ED1E}"/>
                  </a:ext>
                </a:extLst>
              </p:cNvPr>
              <p:cNvSpPr/>
              <p:nvPr/>
            </p:nvSpPr>
            <p:spPr>
              <a:xfrm>
                <a:off x="11517105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20DB47AD-BF8A-6F53-8CB5-002B0A14F238}"/>
                  </a:ext>
                </a:extLst>
              </p:cNvPr>
              <p:cNvSpPr/>
              <p:nvPr/>
            </p:nvSpPr>
            <p:spPr>
              <a:xfrm>
                <a:off x="11155698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BDC93671-999A-1875-70FF-B724A3AE5FDF}"/>
                  </a:ext>
                </a:extLst>
              </p:cNvPr>
              <p:cNvSpPr/>
              <p:nvPr/>
            </p:nvSpPr>
            <p:spPr>
              <a:xfrm>
                <a:off x="10794291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18A87E14-3FC8-928C-6196-9BA5624F6E6B}"/>
                  </a:ext>
                </a:extLst>
              </p:cNvPr>
              <p:cNvSpPr/>
              <p:nvPr/>
            </p:nvSpPr>
            <p:spPr>
              <a:xfrm>
                <a:off x="7903035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59E84AB7-1806-72F7-7AC9-FA87544407D0}"/>
                  </a:ext>
                </a:extLst>
              </p:cNvPr>
              <p:cNvSpPr/>
              <p:nvPr/>
            </p:nvSpPr>
            <p:spPr>
              <a:xfrm>
                <a:off x="7541628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8D7199F1-22CA-F05B-FFA3-7B489F4FBC12}"/>
                  </a:ext>
                </a:extLst>
              </p:cNvPr>
              <p:cNvSpPr/>
              <p:nvPr/>
            </p:nvSpPr>
            <p:spPr>
              <a:xfrm>
                <a:off x="7180221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05F9B54A-EF73-C704-E630-E3B701DF78A3}"/>
                  </a:ext>
                </a:extLst>
              </p:cNvPr>
              <p:cNvSpPr/>
              <p:nvPr/>
            </p:nvSpPr>
            <p:spPr>
              <a:xfrm>
                <a:off x="6818814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6B447C30-4F13-CFDB-BE81-669F2AB3D423}"/>
                  </a:ext>
                </a:extLst>
              </p:cNvPr>
              <p:cNvSpPr/>
              <p:nvPr/>
            </p:nvSpPr>
            <p:spPr>
              <a:xfrm>
                <a:off x="6457407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FD718A6E-75F1-9A9B-003B-22F957911FDD}"/>
                  </a:ext>
                </a:extLst>
              </p:cNvPr>
              <p:cNvSpPr/>
              <p:nvPr/>
            </p:nvSpPr>
            <p:spPr>
              <a:xfrm>
                <a:off x="6096000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B97D5DED-A8BE-C67B-F3D1-509B36345ED0}"/>
                  </a:ext>
                </a:extLst>
              </p:cNvPr>
              <p:cNvSpPr/>
              <p:nvPr/>
            </p:nvSpPr>
            <p:spPr>
              <a:xfrm>
                <a:off x="5734593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D5709511-3A8A-374D-7478-E1F46770AA7E}"/>
                  </a:ext>
                </a:extLst>
              </p:cNvPr>
              <p:cNvSpPr/>
              <p:nvPr/>
            </p:nvSpPr>
            <p:spPr>
              <a:xfrm>
                <a:off x="5373186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D68086EE-9807-2043-C748-4666C161DDE3}"/>
                  </a:ext>
                </a:extLst>
              </p:cNvPr>
              <p:cNvSpPr/>
              <p:nvPr/>
            </p:nvSpPr>
            <p:spPr>
              <a:xfrm>
                <a:off x="5011779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9B8A8B56-3E79-B504-0CE7-7E845CBF8FFC}"/>
                  </a:ext>
                </a:extLst>
              </p:cNvPr>
              <p:cNvSpPr/>
              <p:nvPr/>
            </p:nvSpPr>
            <p:spPr>
              <a:xfrm>
                <a:off x="4650372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112ED11D-34E1-537D-5789-4772C920F3CE}"/>
                  </a:ext>
                </a:extLst>
              </p:cNvPr>
              <p:cNvSpPr/>
              <p:nvPr/>
            </p:nvSpPr>
            <p:spPr>
              <a:xfrm>
                <a:off x="4288965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69D7707B-9024-33CD-08FB-2744AD3F59D6}"/>
                  </a:ext>
                </a:extLst>
              </p:cNvPr>
              <p:cNvSpPr/>
              <p:nvPr/>
            </p:nvSpPr>
            <p:spPr>
              <a:xfrm>
                <a:off x="3927558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865D9BCD-769A-5E57-31EF-EDC74AE75662}"/>
                  </a:ext>
                </a:extLst>
              </p:cNvPr>
              <p:cNvSpPr/>
              <p:nvPr/>
            </p:nvSpPr>
            <p:spPr>
              <a:xfrm>
                <a:off x="3566151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5DA8B6AD-54AD-06CF-15E2-243E81AD03B2}"/>
                  </a:ext>
                </a:extLst>
              </p:cNvPr>
              <p:cNvSpPr/>
              <p:nvPr/>
            </p:nvSpPr>
            <p:spPr>
              <a:xfrm>
                <a:off x="3204744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DAEC2973-5E73-71C3-BB2C-09F5BFFEEFB9}"/>
                  </a:ext>
                </a:extLst>
              </p:cNvPr>
              <p:cNvSpPr/>
              <p:nvPr/>
            </p:nvSpPr>
            <p:spPr>
              <a:xfrm>
                <a:off x="2843337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B98BCF72-F387-C17F-91AF-A1AE2B398626}"/>
                  </a:ext>
                </a:extLst>
              </p:cNvPr>
              <p:cNvSpPr/>
              <p:nvPr/>
            </p:nvSpPr>
            <p:spPr>
              <a:xfrm>
                <a:off x="2481930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76B71CA9-D308-8DAA-9656-2BB78E6E5EB7}"/>
                  </a:ext>
                </a:extLst>
              </p:cNvPr>
              <p:cNvSpPr/>
              <p:nvPr/>
            </p:nvSpPr>
            <p:spPr>
              <a:xfrm>
                <a:off x="2120523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0053ADF8-FE55-EBB5-C40D-95F6C4019584}"/>
                  </a:ext>
                </a:extLst>
              </p:cNvPr>
              <p:cNvSpPr/>
              <p:nvPr/>
            </p:nvSpPr>
            <p:spPr>
              <a:xfrm>
                <a:off x="1759116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9BEDCE7C-8FCE-B85F-6DCC-C9EA58881B1B}"/>
                  </a:ext>
                </a:extLst>
              </p:cNvPr>
              <p:cNvSpPr/>
              <p:nvPr/>
            </p:nvSpPr>
            <p:spPr>
              <a:xfrm>
                <a:off x="1397709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64D25E11-BF7F-C29B-F00E-187CAAF53845}"/>
                  </a:ext>
                </a:extLst>
              </p:cNvPr>
              <p:cNvSpPr/>
              <p:nvPr/>
            </p:nvSpPr>
            <p:spPr>
              <a:xfrm>
                <a:off x="1036302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F94CE46E-57F0-9153-806A-087C92D6F2CA}"/>
                  </a:ext>
                </a:extLst>
              </p:cNvPr>
              <p:cNvSpPr/>
              <p:nvPr/>
            </p:nvSpPr>
            <p:spPr>
              <a:xfrm>
                <a:off x="674895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EB6A5A3E-8BA7-B60B-DB5F-7CD4FAD76836}"/>
                  </a:ext>
                </a:extLst>
              </p:cNvPr>
              <p:cNvSpPr/>
              <p:nvPr/>
            </p:nvSpPr>
            <p:spPr>
              <a:xfrm>
                <a:off x="313488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9DA5A9FC-91BF-74E1-6D29-8D5744E23B74}"/>
                  </a:ext>
                </a:extLst>
              </p:cNvPr>
              <p:cNvSpPr/>
              <p:nvPr/>
            </p:nvSpPr>
            <p:spPr>
              <a:xfrm>
                <a:off x="10432884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26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08CD5871-08D8-1773-D5F5-5519733D857B}"/>
                  </a:ext>
                </a:extLst>
              </p:cNvPr>
              <p:cNvSpPr/>
              <p:nvPr/>
            </p:nvSpPr>
            <p:spPr>
              <a:xfrm>
                <a:off x="10071477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25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C04BF34B-9857-F284-6AF6-D997D6B02FD1}"/>
                  </a:ext>
                </a:extLst>
              </p:cNvPr>
              <p:cNvSpPr/>
              <p:nvPr/>
            </p:nvSpPr>
            <p:spPr>
              <a:xfrm>
                <a:off x="9710070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2B5DCF2F-0C40-6ABA-B5CC-6A4905DA91D0}"/>
                  </a:ext>
                </a:extLst>
              </p:cNvPr>
              <p:cNvSpPr/>
              <p:nvPr/>
            </p:nvSpPr>
            <p:spPr>
              <a:xfrm>
                <a:off x="9348663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8D59E3C2-8111-BEBB-1CB8-B0015ACAFB30}"/>
                  </a:ext>
                </a:extLst>
              </p:cNvPr>
              <p:cNvSpPr/>
              <p:nvPr/>
            </p:nvSpPr>
            <p:spPr>
              <a:xfrm>
                <a:off x="8987256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55885FA4-D248-420D-6E49-887C85A0412D}"/>
                  </a:ext>
                </a:extLst>
              </p:cNvPr>
              <p:cNvSpPr/>
              <p:nvPr/>
            </p:nvSpPr>
            <p:spPr>
              <a:xfrm>
                <a:off x="8625849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F0A9EC40-17D0-BE8F-D0D7-44718FF2BC14}"/>
                  </a:ext>
                </a:extLst>
              </p:cNvPr>
              <p:cNvSpPr/>
              <p:nvPr/>
            </p:nvSpPr>
            <p:spPr>
              <a:xfrm>
                <a:off x="8264442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</p:grpSp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CCA034D6-A7A4-16C9-999B-9B48B0BD0927}"/>
                </a:ext>
              </a:extLst>
            </p:cNvPr>
            <p:cNvGrpSpPr/>
            <p:nvPr/>
          </p:nvGrpSpPr>
          <p:grpSpPr>
            <a:xfrm>
              <a:off x="582747" y="181674"/>
              <a:ext cx="11568311" cy="1171220"/>
              <a:chOff x="537027" y="181674"/>
              <a:chExt cx="11568311" cy="1171220"/>
            </a:xfrm>
          </p:grpSpPr>
          <p:cxnSp>
            <p:nvCxnSpPr>
              <p:cNvPr id="100" name="直线连接符 99">
                <a:extLst>
                  <a:ext uri="{FF2B5EF4-FFF2-40B4-BE49-F238E27FC236}">
                    <a16:creationId xmlns:a16="http://schemas.microsoft.com/office/drawing/2014/main" id="{B25EE5BF-A9A4-345D-1A8F-8D3D0B534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5489" y="394950"/>
                <a:ext cx="0" cy="957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线连接符 100">
                <a:extLst>
                  <a:ext uri="{FF2B5EF4-FFF2-40B4-BE49-F238E27FC236}">
                    <a16:creationId xmlns:a16="http://schemas.microsoft.com/office/drawing/2014/main" id="{063B5E82-7BDA-A4B0-C9E7-52FF9A1D4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5128" y="394951"/>
                <a:ext cx="0" cy="957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线连接符 101">
                <a:extLst>
                  <a:ext uri="{FF2B5EF4-FFF2-40B4-BE49-F238E27FC236}">
                    <a16:creationId xmlns:a16="http://schemas.microsoft.com/office/drawing/2014/main" id="{53560CF9-0909-7FB1-29AD-86C302C55E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96194" y="394951"/>
                <a:ext cx="0" cy="957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C0DA6B46-33FD-0C84-7838-9A66D606FD15}"/>
                  </a:ext>
                </a:extLst>
              </p:cNvPr>
              <p:cNvSpPr/>
              <p:nvPr/>
            </p:nvSpPr>
            <p:spPr>
              <a:xfrm>
                <a:off x="11743931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874B0DF9-C023-B42B-E935-BC78DBEF00C7}"/>
                  </a:ext>
                </a:extLst>
              </p:cNvPr>
              <p:cNvSpPr/>
              <p:nvPr/>
            </p:nvSpPr>
            <p:spPr>
              <a:xfrm>
                <a:off x="11382524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7731A4F5-71F7-C391-8B22-8D18837E53B2}"/>
                  </a:ext>
                </a:extLst>
              </p:cNvPr>
              <p:cNvSpPr/>
              <p:nvPr/>
            </p:nvSpPr>
            <p:spPr>
              <a:xfrm>
                <a:off x="11021117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D2C3E8A3-1C7D-1B6A-795A-C34E84FFC4AF}"/>
                  </a:ext>
                </a:extLst>
              </p:cNvPr>
              <p:cNvSpPr/>
              <p:nvPr/>
            </p:nvSpPr>
            <p:spPr>
              <a:xfrm>
                <a:off x="10659710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638B76C0-3E7A-5363-33AD-68BA3D8ABAE6}"/>
                  </a:ext>
                </a:extLst>
              </p:cNvPr>
              <p:cNvSpPr/>
              <p:nvPr/>
            </p:nvSpPr>
            <p:spPr>
              <a:xfrm>
                <a:off x="10298303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2C1A8408-34B4-424F-3D76-54AD8B2A7948}"/>
                  </a:ext>
                </a:extLst>
              </p:cNvPr>
              <p:cNvSpPr/>
              <p:nvPr/>
            </p:nvSpPr>
            <p:spPr>
              <a:xfrm>
                <a:off x="9936896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1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B043727D-DF7E-BE5D-7ABF-764B523B5DEE}"/>
                  </a:ext>
                </a:extLst>
              </p:cNvPr>
              <p:cNvSpPr/>
              <p:nvPr/>
            </p:nvSpPr>
            <p:spPr>
              <a:xfrm>
                <a:off x="9575489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1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cxnSp>
            <p:nvCxnSpPr>
              <p:cNvPr id="103" name="直线箭头连接符 102">
                <a:extLst>
                  <a:ext uri="{FF2B5EF4-FFF2-40B4-BE49-F238E27FC236}">
                    <a16:creationId xmlns:a16="http://schemas.microsoft.com/office/drawing/2014/main" id="{3A9CEC8C-6AB4-140F-8924-823DE889E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5489" y="518885"/>
                <a:ext cx="722814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箭头连接符 104">
                <a:extLst>
                  <a:ext uri="{FF2B5EF4-FFF2-40B4-BE49-F238E27FC236}">
                    <a16:creationId xmlns:a16="http://schemas.microsoft.com/office/drawing/2014/main" id="{6ABAF808-C43E-95A0-0A40-F0A1DF7BD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5128" y="518885"/>
                <a:ext cx="1804981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B25D32D-A0B1-4BE8-C21F-79A1C7C1727F}"/>
                  </a:ext>
                </a:extLst>
              </p:cNvPr>
              <p:cNvSpPr txBox="1"/>
              <p:nvPr/>
            </p:nvSpPr>
            <p:spPr>
              <a:xfrm>
                <a:off x="9627759" y="181674"/>
                <a:ext cx="7715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latin typeface="Bradley Hand" pitchFamily="2" charset="0"/>
                  </a:rPr>
                  <a:t>Bits</a:t>
                </a:r>
                <a:endParaRPr kumimoji="1" lang="zh-CN" altLang="en-US" sz="1400" dirty="0">
                  <a:latin typeface="Bradley Hand" pitchFamily="2" charset="0"/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25D0930C-A7AC-C165-A74E-6A58ACE5BA5B}"/>
                  </a:ext>
                </a:extLst>
              </p:cNvPr>
              <p:cNvSpPr txBox="1"/>
              <p:nvPr/>
            </p:nvSpPr>
            <p:spPr>
              <a:xfrm>
                <a:off x="10341712" y="181674"/>
                <a:ext cx="17531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latin typeface="Bradley Hand" pitchFamily="2" charset="0"/>
                  </a:rPr>
                  <a:t>Shift(2)</a:t>
                </a:r>
                <a:r>
                  <a:rPr kumimoji="1" lang="zh-CN" altLang="en-US" sz="1400" dirty="0">
                    <a:latin typeface="Bradley Hand" pitchFamily="2" charset="0"/>
                  </a:rPr>
                  <a:t> </a:t>
                </a:r>
                <a:r>
                  <a:rPr kumimoji="1" lang="en-US" altLang="zh-CN" sz="1400" dirty="0">
                    <a:latin typeface="Bradley Hand" pitchFamily="2" charset="0"/>
                  </a:rPr>
                  <a:t>+</a:t>
                </a:r>
                <a:r>
                  <a:rPr kumimoji="1" lang="zh-CN" altLang="en-US" sz="1400" dirty="0">
                    <a:latin typeface="Bradley Hand" pitchFamily="2" charset="0"/>
                  </a:rPr>
                  <a:t> </a:t>
                </a:r>
                <a:r>
                  <a:rPr kumimoji="1" lang="en-US" altLang="zh-CN" sz="1400" dirty="0">
                    <a:latin typeface="Bradley Hand" pitchFamily="2" charset="0"/>
                  </a:rPr>
                  <a:t>Base(3)</a:t>
                </a:r>
                <a:endParaRPr kumimoji="1" lang="zh-CN" altLang="en-US" sz="1400" dirty="0">
                  <a:latin typeface="Bradley Hand" pitchFamily="2" charset="0"/>
                </a:endParaRPr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72F37F5E-FEF6-CCFC-604B-A9A06AC8A831}"/>
                  </a:ext>
                </a:extLst>
              </p:cNvPr>
              <p:cNvSpPr/>
              <p:nvPr/>
            </p:nvSpPr>
            <p:spPr>
              <a:xfrm>
                <a:off x="8126574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AD095AB0-48DF-FC79-B3D8-E369D907AD8D}"/>
                  </a:ext>
                </a:extLst>
              </p:cNvPr>
              <p:cNvSpPr/>
              <p:nvPr/>
            </p:nvSpPr>
            <p:spPr>
              <a:xfrm>
                <a:off x="7765167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CE419515-CF8C-70DC-EA41-E5A04D1B2A44}"/>
                  </a:ext>
                </a:extLst>
              </p:cNvPr>
              <p:cNvSpPr/>
              <p:nvPr/>
            </p:nvSpPr>
            <p:spPr>
              <a:xfrm>
                <a:off x="7403760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360BFDE3-9E34-20D9-20A3-31993C89DE43}"/>
                  </a:ext>
                </a:extLst>
              </p:cNvPr>
              <p:cNvSpPr/>
              <p:nvPr/>
            </p:nvSpPr>
            <p:spPr>
              <a:xfrm>
                <a:off x="7042353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154342F6-0CCC-8EAC-BE0F-C1DAF27A815C}"/>
                  </a:ext>
                </a:extLst>
              </p:cNvPr>
              <p:cNvSpPr/>
              <p:nvPr/>
            </p:nvSpPr>
            <p:spPr>
              <a:xfrm>
                <a:off x="6680946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E4C65CF3-14A9-3537-87D5-4C1BBEEF0A3F}"/>
                  </a:ext>
                </a:extLst>
              </p:cNvPr>
              <p:cNvSpPr/>
              <p:nvPr/>
            </p:nvSpPr>
            <p:spPr>
              <a:xfrm>
                <a:off x="6319539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FD6BF168-88B1-39C1-6763-0842899864CE}"/>
                  </a:ext>
                </a:extLst>
              </p:cNvPr>
              <p:cNvSpPr/>
              <p:nvPr/>
            </p:nvSpPr>
            <p:spPr>
              <a:xfrm>
                <a:off x="5958132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7F3E1FB9-95AB-5A0F-BB79-88FD552F2896}"/>
                  </a:ext>
                </a:extLst>
              </p:cNvPr>
              <p:cNvSpPr/>
              <p:nvPr/>
            </p:nvSpPr>
            <p:spPr>
              <a:xfrm>
                <a:off x="5596725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BFC15EEC-3381-60EE-13C4-B5045C444EB5}"/>
                  </a:ext>
                </a:extLst>
              </p:cNvPr>
              <p:cNvSpPr/>
              <p:nvPr/>
            </p:nvSpPr>
            <p:spPr>
              <a:xfrm>
                <a:off x="5235318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0C558C77-8CDC-1EEA-B43E-EBE9C4B48AD4}"/>
                  </a:ext>
                </a:extLst>
              </p:cNvPr>
              <p:cNvSpPr/>
              <p:nvPr/>
            </p:nvSpPr>
            <p:spPr>
              <a:xfrm>
                <a:off x="4873911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A93213E9-B05B-B51A-DD98-DCF3D4A3DDD6}"/>
                  </a:ext>
                </a:extLst>
              </p:cNvPr>
              <p:cNvSpPr/>
              <p:nvPr/>
            </p:nvSpPr>
            <p:spPr>
              <a:xfrm>
                <a:off x="4512504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9D72198C-A1F2-8A6D-34EE-2F6332A9EC86}"/>
                  </a:ext>
                </a:extLst>
              </p:cNvPr>
              <p:cNvSpPr/>
              <p:nvPr/>
            </p:nvSpPr>
            <p:spPr>
              <a:xfrm>
                <a:off x="4151097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2E47BCE0-52D4-5464-CA4D-83C4DA8BD5F0}"/>
                  </a:ext>
                </a:extLst>
              </p:cNvPr>
              <p:cNvSpPr/>
              <p:nvPr/>
            </p:nvSpPr>
            <p:spPr>
              <a:xfrm>
                <a:off x="3789690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80827FB2-F9D4-6EF0-40F8-8BA61DFC201D}"/>
                  </a:ext>
                </a:extLst>
              </p:cNvPr>
              <p:cNvSpPr/>
              <p:nvPr/>
            </p:nvSpPr>
            <p:spPr>
              <a:xfrm>
                <a:off x="3428283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627A36DF-AC6A-5011-5F53-5E46D4BEB06D}"/>
                  </a:ext>
                </a:extLst>
              </p:cNvPr>
              <p:cNvSpPr/>
              <p:nvPr/>
            </p:nvSpPr>
            <p:spPr>
              <a:xfrm>
                <a:off x="3066876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90C381E0-E790-990A-7E85-3D233A3541F7}"/>
                  </a:ext>
                </a:extLst>
              </p:cNvPr>
              <p:cNvSpPr/>
              <p:nvPr/>
            </p:nvSpPr>
            <p:spPr>
              <a:xfrm>
                <a:off x="2705469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85DF8B94-681B-E23D-6DEC-B061ABC93AE5}"/>
                  </a:ext>
                </a:extLst>
              </p:cNvPr>
              <p:cNvSpPr/>
              <p:nvPr/>
            </p:nvSpPr>
            <p:spPr>
              <a:xfrm>
                <a:off x="2344062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741FEA0F-E87F-FA00-FA30-18B0DC32988B}"/>
                  </a:ext>
                </a:extLst>
              </p:cNvPr>
              <p:cNvSpPr/>
              <p:nvPr/>
            </p:nvSpPr>
            <p:spPr>
              <a:xfrm>
                <a:off x="1982655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4191DC36-1532-3CBE-669F-E2AB1FFD101F}"/>
                  </a:ext>
                </a:extLst>
              </p:cNvPr>
              <p:cNvSpPr/>
              <p:nvPr/>
            </p:nvSpPr>
            <p:spPr>
              <a:xfrm>
                <a:off x="1621248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4E6FBF8A-7609-95B0-62B7-D6A0C549E217}"/>
                  </a:ext>
                </a:extLst>
              </p:cNvPr>
              <p:cNvSpPr/>
              <p:nvPr/>
            </p:nvSpPr>
            <p:spPr>
              <a:xfrm>
                <a:off x="1259841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F3BA08B4-B26A-3264-86A5-CF2A7EB42302}"/>
                  </a:ext>
                </a:extLst>
              </p:cNvPr>
              <p:cNvSpPr/>
              <p:nvPr/>
            </p:nvSpPr>
            <p:spPr>
              <a:xfrm>
                <a:off x="898434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47A6D36E-210F-C3E7-C257-7F2525017271}"/>
                  </a:ext>
                </a:extLst>
              </p:cNvPr>
              <p:cNvSpPr/>
              <p:nvPr/>
            </p:nvSpPr>
            <p:spPr>
              <a:xfrm>
                <a:off x="537027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B4E7F716-2C96-1549-D937-03593BFFA0D3}"/>
                  </a:ext>
                </a:extLst>
              </p:cNvPr>
              <p:cNvSpPr/>
              <p:nvPr/>
            </p:nvSpPr>
            <p:spPr>
              <a:xfrm>
                <a:off x="9210795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77DA7BC0-6CA4-572D-69A7-3E0DF10D9FCA}"/>
                  </a:ext>
                </a:extLst>
              </p:cNvPr>
              <p:cNvSpPr/>
              <p:nvPr/>
            </p:nvSpPr>
            <p:spPr>
              <a:xfrm>
                <a:off x="8849388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E84012E0-7071-1F33-2DB4-63A9DFF5DD44}"/>
                  </a:ext>
                </a:extLst>
              </p:cNvPr>
              <p:cNvSpPr/>
              <p:nvPr/>
            </p:nvSpPr>
            <p:spPr>
              <a:xfrm>
                <a:off x="8487981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</p:grp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402D32C0-EEE5-ECC0-C309-2D3E2D9FD295}"/>
                </a:ext>
              </a:extLst>
            </p:cNvPr>
            <p:cNvSpPr txBox="1"/>
            <p:nvPr/>
          </p:nvSpPr>
          <p:spPr>
            <a:xfrm>
              <a:off x="-12678" y="483634"/>
              <a:ext cx="932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  <a:latin typeface="Bradley Hand" pitchFamily="2" charset="0"/>
                </a:rPr>
                <a:t>mask</a:t>
              </a:r>
              <a:endParaRPr kumimoji="1" lang="zh-CN" altLang="en-US" sz="1400" b="1" dirty="0">
                <a:solidFill>
                  <a:srgbClr val="C00000"/>
                </a:solidFill>
                <a:latin typeface="Bradley Hand" pitchFamily="2" charset="0"/>
              </a:endParaRPr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AA9C3464-B4B6-F679-7EF7-AC87E36BA596}"/>
                </a:ext>
              </a:extLst>
            </p:cNvPr>
            <p:cNvSpPr txBox="1"/>
            <p:nvPr/>
          </p:nvSpPr>
          <p:spPr>
            <a:xfrm>
              <a:off x="-12678" y="1223559"/>
              <a:ext cx="932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  <a:latin typeface="Bradley Hand" pitchFamily="2" charset="0"/>
                </a:rPr>
                <a:t>index</a:t>
              </a:r>
              <a:endParaRPr kumimoji="1" lang="zh-CN" altLang="en-US" sz="1400" b="1" dirty="0">
                <a:solidFill>
                  <a:srgbClr val="C00000"/>
                </a:solidFill>
                <a:latin typeface="Bradley Hand" pitchFamily="2" charset="0"/>
              </a:endParaRPr>
            </a:p>
          </p:txBody>
        </p:sp>
        <p:cxnSp>
          <p:nvCxnSpPr>
            <p:cNvPr id="310" name="直线箭头连接符 309">
              <a:extLst>
                <a:ext uri="{FF2B5EF4-FFF2-40B4-BE49-F238E27FC236}">
                  <a16:creationId xmlns:a16="http://schemas.microsoft.com/office/drawing/2014/main" id="{62C9E6CC-F28B-3736-7008-B11FC0314D22}"/>
                </a:ext>
              </a:extLst>
            </p:cNvPr>
            <p:cNvCxnSpPr>
              <a:cxnSpLocks/>
              <a:stCxn id="194" idx="2"/>
              <a:endCxn id="228" idx="0"/>
            </p:cNvCxnSpPr>
            <p:nvPr/>
          </p:nvCxnSpPr>
          <p:spPr>
            <a:xfrm>
              <a:off x="9791452" y="2437985"/>
              <a:ext cx="737567" cy="349973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线箭头连接符 312">
              <a:extLst>
                <a:ext uri="{FF2B5EF4-FFF2-40B4-BE49-F238E27FC236}">
                  <a16:creationId xmlns:a16="http://schemas.microsoft.com/office/drawing/2014/main" id="{9061F547-9E18-1CC3-F70F-CD057445BB9A}"/>
                </a:ext>
              </a:extLst>
            </p:cNvPr>
            <p:cNvCxnSpPr>
              <a:cxnSpLocks/>
              <a:stCxn id="193" idx="2"/>
              <a:endCxn id="227" idx="0"/>
            </p:cNvCxnSpPr>
            <p:nvPr/>
          </p:nvCxnSpPr>
          <p:spPr>
            <a:xfrm>
              <a:off x="10152859" y="2437985"/>
              <a:ext cx="737567" cy="349973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D52AB094-659E-2E32-9A5B-B7959C0B5CE4}"/>
                </a:ext>
              </a:extLst>
            </p:cNvPr>
            <p:cNvGrpSpPr/>
            <p:nvPr/>
          </p:nvGrpSpPr>
          <p:grpSpPr>
            <a:xfrm>
              <a:off x="619889" y="3243656"/>
              <a:ext cx="11565024" cy="929959"/>
              <a:chOff x="590326" y="3654470"/>
              <a:chExt cx="11565024" cy="929959"/>
            </a:xfrm>
          </p:grpSpPr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64CAF2EC-F5E9-BE57-FDC1-0668D2DCAD00}"/>
                  </a:ext>
                </a:extLst>
              </p:cNvPr>
              <p:cNvSpPr/>
              <p:nvPr/>
            </p:nvSpPr>
            <p:spPr>
              <a:xfrm>
                <a:off x="11793943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31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E8736C6C-2D2F-302C-13A6-761CB7F6FA0D}"/>
                  </a:ext>
                </a:extLst>
              </p:cNvPr>
              <p:cNvSpPr/>
              <p:nvPr/>
            </p:nvSpPr>
            <p:spPr>
              <a:xfrm>
                <a:off x="11432536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30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34841736-1C8D-9A73-9D53-E7F9D3C6CB7E}"/>
                  </a:ext>
                </a:extLst>
              </p:cNvPr>
              <p:cNvSpPr/>
              <p:nvPr/>
            </p:nvSpPr>
            <p:spPr>
              <a:xfrm>
                <a:off x="11071129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29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2D3C33AD-F476-10B7-FD0E-BA253CB7901E}"/>
                  </a:ext>
                </a:extLst>
              </p:cNvPr>
              <p:cNvSpPr/>
              <p:nvPr/>
            </p:nvSpPr>
            <p:spPr>
              <a:xfrm>
                <a:off x="8179873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21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ABC0622E-6B7E-68EA-FE37-8BB217F6966D}"/>
                  </a:ext>
                </a:extLst>
              </p:cNvPr>
              <p:cNvSpPr/>
              <p:nvPr/>
            </p:nvSpPr>
            <p:spPr>
              <a:xfrm>
                <a:off x="7818466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3462CBC6-E2A9-37E7-A798-D5A454AED21F}"/>
                  </a:ext>
                </a:extLst>
              </p:cNvPr>
              <p:cNvSpPr/>
              <p:nvPr/>
            </p:nvSpPr>
            <p:spPr>
              <a:xfrm>
                <a:off x="7457059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19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214B7BF-C94B-8C99-6454-A74216802E50}"/>
                  </a:ext>
                </a:extLst>
              </p:cNvPr>
              <p:cNvSpPr/>
              <p:nvPr/>
            </p:nvSpPr>
            <p:spPr>
              <a:xfrm>
                <a:off x="7095652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18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17EDCF00-894F-8744-366C-F1AC6687012B}"/>
                  </a:ext>
                </a:extLst>
              </p:cNvPr>
              <p:cNvSpPr/>
              <p:nvPr/>
            </p:nvSpPr>
            <p:spPr>
              <a:xfrm>
                <a:off x="6734245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17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8FFC0418-E2C2-AF48-567B-8A610EA48E0B}"/>
                  </a:ext>
                </a:extLst>
              </p:cNvPr>
              <p:cNvSpPr/>
              <p:nvPr/>
            </p:nvSpPr>
            <p:spPr>
              <a:xfrm>
                <a:off x="6372838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16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79109397-6B60-2286-FBE8-E47E3441B09D}"/>
                  </a:ext>
                </a:extLst>
              </p:cNvPr>
              <p:cNvSpPr/>
              <p:nvPr/>
            </p:nvSpPr>
            <p:spPr>
              <a:xfrm>
                <a:off x="6011431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15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2071089D-4C3B-F35C-8D79-CE19EA6FA545}"/>
                  </a:ext>
                </a:extLst>
              </p:cNvPr>
              <p:cNvSpPr/>
              <p:nvPr/>
            </p:nvSpPr>
            <p:spPr>
              <a:xfrm>
                <a:off x="5650024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14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9B73D184-816A-0305-7B8A-56BE472B3806}"/>
                  </a:ext>
                </a:extLst>
              </p:cNvPr>
              <p:cNvSpPr/>
              <p:nvPr/>
            </p:nvSpPr>
            <p:spPr>
              <a:xfrm>
                <a:off x="5288617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13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07305D78-66F4-0060-2C9A-CA8E940428FE}"/>
                  </a:ext>
                </a:extLst>
              </p:cNvPr>
              <p:cNvSpPr/>
              <p:nvPr/>
            </p:nvSpPr>
            <p:spPr>
              <a:xfrm>
                <a:off x="4927210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12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FB3254D4-C19C-295A-3B4E-FC1AD2A53947}"/>
                  </a:ext>
                </a:extLst>
              </p:cNvPr>
              <p:cNvSpPr/>
              <p:nvPr/>
            </p:nvSpPr>
            <p:spPr>
              <a:xfrm>
                <a:off x="4565803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11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E30F46DB-B9B0-E0C7-1C3D-466A21DE5203}"/>
                  </a:ext>
                </a:extLst>
              </p:cNvPr>
              <p:cNvSpPr/>
              <p:nvPr/>
            </p:nvSpPr>
            <p:spPr>
              <a:xfrm>
                <a:off x="4204396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22A1E780-B663-F499-3A39-F3270B2370F0}"/>
                  </a:ext>
                </a:extLst>
              </p:cNvPr>
              <p:cNvSpPr/>
              <p:nvPr/>
            </p:nvSpPr>
            <p:spPr>
              <a:xfrm>
                <a:off x="3842989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9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789C7E6A-2E26-37B7-D89F-0CCCA18BD9A9}"/>
                  </a:ext>
                </a:extLst>
              </p:cNvPr>
              <p:cNvSpPr/>
              <p:nvPr/>
            </p:nvSpPr>
            <p:spPr>
              <a:xfrm>
                <a:off x="3481582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8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A5094B97-864E-647D-AAA1-658984DD9E79}"/>
                  </a:ext>
                </a:extLst>
              </p:cNvPr>
              <p:cNvSpPr/>
              <p:nvPr/>
            </p:nvSpPr>
            <p:spPr>
              <a:xfrm>
                <a:off x="3120175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7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5A0A9A4A-EC32-0000-7731-B4F555BBB77F}"/>
                  </a:ext>
                </a:extLst>
              </p:cNvPr>
              <p:cNvSpPr/>
              <p:nvPr/>
            </p:nvSpPr>
            <p:spPr>
              <a:xfrm>
                <a:off x="2758768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6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197C68FA-6D9B-1C0E-CE8A-EDAD4CAA989D}"/>
                  </a:ext>
                </a:extLst>
              </p:cNvPr>
              <p:cNvSpPr/>
              <p:nvPr/>
            </p:nvSpPr>
            <p:spPr>
              <a:xfrm>
                <a:off x="2397361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5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0F15B5A3-D7AD-811B-EA67-2A24AC047A01}"/>
                  </a:ext>
                </a:extLst>
              </p:cNvPr>
              <p:cNvSpPr/>
              <p:nvPr/>
            </p:nvSpPr>
            <p:spPr>
              <a:xfrm>
                <a:off x="2035954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4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1FD768C4-41FA-E786-EE90-87BFB54805CA}"/>
                  </a:ext>
                </a:extLst>
              </p:cNvPr>
              <p:cNvSpPr/>
              <p:nvPr/>
            </p:nvSpPr>
            <p:spPr>
              <a:xfrm>
                <a:off x="1674547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3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FEEF68AD-BD2F-1315-21F3-1C1B9376767C}"/>
                  </a:ext>
                </a:extLst>
              </p:cNvPr>
              <p:cNvSpPr/>
              <p:nvPr/>
            </p:nvSpPr>
            <p:spPr>
              <a:xfrm>
                <a:off x="1313140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469BCC72-0DEA-188D-C0B9-BBE1B0BA4439}"/>
                  </a:ext>
                </a:extLst>
              </p:cNvPr>
              <p:cNvSpPr/>
              <p:nvPr/>
            </p:nvSpPr>
            <p:spPr>
              <a:xfrm>
                <a:off x="951733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13D6AAAC-89AC-8C90-FF59-C08DCB351ED6}"/>
                  </a:ext>
                </a:extLst>
              </p:cNvPr>
              <p:cNvSpPr/>
              <p:nvPr/>
            </p:nvSpPr>
            <p:spPr>
              <a:xfrm>
                <a:off x="590326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CE2B4F1-1A4F-E0EA-5D66-1FDB80B1FE1C}"/>
                  </a:ext>
                </a:extLst>
              </p:cNvPr>
              <p:cNvSpPr/>
              <p:nvPr/>
            </p:nvSpPr>
            <p:spPr>
              <a:xfrm>
                <a:off x="10709722" y="4223022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26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C22AB9D0-39D2-AAA0-3AF0-BC9259F7CF89}"/>
                  </a:ext>
                </a:extLst>
              </p:cNvPr>
              <p:cNvSpPr/>
              <p:nvPr/>
            </p:nvSpPr>
            <p:spPr>
              <a:xfrm>
                <a:off x="10348315" y="4223022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25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B4C0D9FD-C103-F807-21C6-3F2FFF34FFAB}"/>
                  </a:ext>
                </a:extLst>
              </p:cNvPr>
              <p:cNvSpPr/>
              <p:nvPr/>
            </p:nvSpPr>
            <p:spPr>
              <a:xfrm>
                <a:off x="9986908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26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673978F0-4B72-0701-70F4-39920E4ECF59}"/>
                  </a:ext>
                </a:extLst>
              </p:cNvPr>
              <p:cNvSpPr/>
              <p:nvPr/>
            </p:nvSpPr>
            <p:spPr>
              <a:xfrm>
                <a:off x="9625501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25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BD7B7E6C-7AC6-6531-CAEF-CE7637B80EC5}"/>
                  </a:ext>
                </a:extLst>
              </p:cNvPr>
              <p:cNvSpPr/>
              <p:nvPr/>
            </p:nvSpPr>
            <p:spPr>
              <a:xfrm>
                <a:off x="9264094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24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924273F5-EF06-15E0-BA94-6F3D7963E67F}"/>
                  </a:ext>
                </a:extLst>
              </p:cNvPr>
              <p:cNvSpPr/>
              <p:nvPr/>
            </p:nvSpPr>
            <p:spPr>
              <a:xfrm>
                <a:off x="8902687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23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95CE6390-9CD5-7749-56AE-7DB41BE2ED3A}"/>
                  </a:ext>
                </a:extLst>
              </p:cNvPr>
              <p:cNvSpPr/>
              <p:nvPr/>
            </p:nvSpPr>
            <p:spPr>
              <a:xfrm>
                <a:off x="8541280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22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文本框 266">
                    <a:extLst>
                      <a:ext uri="{FF2B5EF4-FFF2-40B4-BE49-F238E27FC236}">
                        <a16:creationId xmlns:a16="http://schemas.microsoft.com/office/drawing/2014/main" id="{1AF6D817-077E-F0EC-3951-7B90CC62E372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2681" y="3975958"/>
                    <a:ext cx="5709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oMath>
                      </m:oMathPara>
                    </a14:m>
                    <a:endParaRPr kumimoji="1"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7" name="文本框 266">
                    <a:extLst>
                      <a:ext uri="{FF2B5EF4-FFF2-40B4-BE49-F238E27FC236}">
                        <a16:creationId xmlns:a16="http://schemas.microsoft.com/office/drawing/2014/main" id="{1AF6D817-077E-F0EC-3951-7B90CC62E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52681" y="3975958"/>
                    <a:ext cx="57096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0201C5C7-4E48-2EA6-2E7F-567418C4BFF2}"/>
                  </a:ext>
                </a:extLst>
              </p:cNvPr>
              <p:cNvSpPr/>
              <p:nvPr/>
            </p:nvSpPr>
            <p:spPr>
              <a:xfrm>
                <a:off x="10695566" y="3654470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28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317" name="矩形 316">
                <a:extLst>
                  <a:ext uri="{FF2B5EF4-FFF2-40B4-BE49-F238E27FC236}">
                    <a16:creationId xmlns:a16="http://schemas.microsoft.com/office/drawing/2014/main" id="{4D3D6345-257B-5737-79EF-435AB132A104}"/>
                  </a:ext>
                </a:extLst>
              </p:cNvPr>
              <p:cNvSpPr/>
              <p:nvPr/>
            </p:nvSpPr>
            <p:spPr>
              <a:xfrm>
                <a:off x="10334977" y="3654470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27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文本框 317">
                    <a:extLst>
                      <a:ext uri="{FF2B5EF4-FFF2-40B4-BE49-F238E27FC236}">
                        <a16:creationId xmlns:a16="http://schemas.microsoft.com/office/drawing/2014/main" id="{64C661F6-8627-5721-88AD-CA93A6C429C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02846" y="3975958"/>
                    <a:ext cx="5709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oMath>
                      </m:oMathPara>
                    </a14:m>
                    <a:endParaRPr kumimoji="1"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8" name="文本框 317">
                    <a:extLst>
                      <a:ext uri="{FF2B5EF4-FFF2-40B4-BE49-F238E27FC236}">
                        <a16:creationId xmlns:a16="http://schemas.microsoft.com/office/drawing/2014/main" id="{64C661F6-8627-5721-88AD-CA93A6C429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02846" y="3975958"/>
                    <a:ext cx="57096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0" name="文本框 319">
              <a:extLst>
                <a:ext uri="{FF2B5EF4-FFF2-40B4-BE49-F238E27FC236}">
                  <a16:creationId xmlns:a16="http://schemas.microsoft.com/office/drawing/2014/main" id="{6545025B-06DD-51CA-825C-A960F8F2465E}"/>
                </a:ext>
              </a:extLst>
            </p:cNvPr>
            <p:cNvSpPr txBox="1"/>
            <p:nvPr/>
          </p:nvSpPr>
          <p:spPr>
            <a:xfrm>
              <a:off x="-7821" y="3838406"/>
              <a:ext cx="932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  <a:latin typeface="Bradley Hand" pitchFamily="2" charset="0"/>
                </a:rPr>
                <a:t>Index’</a:t>
              </a:r>
              <a:endParaRPr kumimoji="1" lang="zh-CN" altLang="en-US" sz="1400" b="1" dirty="0">
                <a:solidFill>
                  <a:srgbClr val="C00000"/>
                </a:solidFill>
                <a:latin typeface="Bradley Hand" pitchFamily="2" charset="0"/>
              </a:endParaRPr>
            </a:p>
          </p:txBody>
        </p:sp>
        <p:sp>
          <p:nvSpPr>
            <p:cNvPr id="322" name="文本框 321">
              <a:extLst>
                <a:ext uri="{FF2B5EF4-FFF2-40B4-BE49-F238E27FC236}">
                  <a16:creationId xmlns:a16="http://schemas.microsoft.com/office/drawing/2014/main" id="{DDB681B7-CE7D-FD95-8554-FFBBBF0B9A69}"/>
                </a:ext>
              </a:extLst>
            </p:cNvPr>
            <p:cNvSpPr txBox="1"/>
            <p:nvPr/>
          </p:nvSpPr>
          <p:spPr>
            <a:xfrm>
              <a:off x="10071335" y="3530823"/>
              <a:ext cx="526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  <a:latin typeface="Bradley Hand" pitchFamily="2" charset="0"/>
                </a:rPr>
                <a:t>3.</a:t>
              </a:r>
              <a:r>
                <a:rPr kumimoji="1" lang="zh-CN" altLang="en-US" b="1" dirty="0">
                  <a:solidFill>
                    <a:srgbClr val="FF0000"/>
                  </a:solidFill>
                  <a:latin typeface="Bradley Hand" pitchFamily="2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14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EA110B5-EF16-30C6-7461-B336D83267D9}"/>
              </a:ext>
            </a:extLst>
          </p:cNvPr>
          <p:cNvSpPr/>
          <p:nvPr/>
        </p:nvSpPr>
        <p:spPr>
          <a:xfrm>
            <a:off x="1421675" y="1194948"/>
            <a:ext cx="7397496" cy="41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380CC1-BEB4-E313-90F5-2F2F5D0AB8C7}"/>
              </a:ext>
            </a:extLst>
          </p:cNvPr>
          <p:cNvSpPr/>
          <p:nvPr/>
        </p:nvSpPr>
        <p:spPr>
          <a:xfrm>
            <a:off x="7309260" y="1194948"/>
            <a:ext cx="1502418" cy="41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base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2A1988-182C-6F32-0A9F-6DB032CB0978}"/>
              </a:ext>
            </a:extLst>
          </p:cNvPr>
          <p:cNvSpPr/>
          <p:nvPr/>
        </p:nvSpPr>
        <p:spPr>
          <a:xfrm>
            <a:off x="6515972" y="1194948"/>
            <a:ext cx="793287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bits1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0BCF1-383F-0896-F644-E7641EADEA12}"/>
              </a:ext>
            </a:extLst>
          </p:cNvPr>
          <p:cNvSpPr/>
          <p:nvPr/>
        </p:nvSpPr>
        <p:spPr>
          <a:xfrm>
            <a:off x="5201902" y="1194948"/>
            <a:ext cx="1314070" cy="41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shifts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3990F-5354-7FC9-6C62-D2E784C4B2BE}"/>
              </a:ext>
            </a:extLst>
          </p:cNvPr>
          <p:cNvSpPr/>
          <p:nvPr/>
        </p:nvSpPr>
        <p:spPr>
          <a:xfrm>
            <a:off x="4408615" y="1194948"/>
            <a:ext cx="793287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bits2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1595D2-66E6-7E8A-19C7-228A5C377B78}"/>
              </a:ext>
            </a:extLst>
          </p:cNvPr>
          <p:cNvSpPr txBox="1"/>
          <p:nvPr/>
        </p:nvSpPr>
        <p:spPr>
          <a:xfrm>
            <a:off x="1332357" y="908187"/>
            <a:ext cx="352740" cy="369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>
                    <a:lumMod val="50000"/>
                  </a:schemeClr>
                </a:solidFill>
                <a:latin typeface="Bradley Hand" pitchFamily="2" charset="0"/>
              </a:rPr>
              <a:t>0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Bradley Hand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AFDCD5-02AC-26F2-7192-160078298027}"/>
              </a:ext>
            </a:extLst>
          </p:cNvPr>
          <p:cNvSpPr txBox="1"/>
          <p:nvPr/>
        </p:nvSpPr>
        <p:spPr>
          <a:xfrm>
            <a:off x="8511420" y="908217"/>
            <a:ext cx="6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>
                    <a:lumMod val="50000"/>
                  </a:schemeClr>
                </a:solidFill>
                <a:latin typeface="Bradley Hand" pitchFamily="2" charset="0"/>
              </a:rPr>
              <a:t>31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Bradley Hand" pitchFamily="2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1E191D3-16EA-D2E6-8FBF-7E1F5ED153A3}"/>
              </a:ext>
            </a:extLst>
          </p:cNvPr>
          <p:cNvGrpSpPr/>
          <p:nvPr/>
        </p:nvGrpSpPr>
        <p:grpSpPr>
          <a:xfrm>
            <a:off x="5840117" y="2273708"/>
            <a:ext cx="2273216" cy="755666"/>
            <a:chOff x="5840117" y="2273708"/>
            <a:chExt cx="2273216" cy="755666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0B25AC9-F4F2-6C10-8FCD-FF5AD339F6D6}"/>
                </a:ext>
              </a:extLst>
            </p:cNvPr>
            <p:cNvSpPr txBox="1"/>
            <p:nvPr/>
          </p:nvSpPr>
          <p:spPr>
            <a:xfrm rot="16200000">
              <a:off x="6725417" y="2340351"/>
              <a:ext cx="502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Bradley Hand" pitchFamily="2" charset="0"/>
                </a:rPr>
                <a:t>=</a:t>
              </a:r>
              <a:endParaRPr kumimoji="1" lang="zh-CN" altLang="en-US" dirty="0">
                <a:latin typeface="Bradley Hand" pitchFamily="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9F2F482-4C87-AAA1-91B4-3BA6981C2936}"/>
                </a:ext>
              </a:extLst>
            </p:cNvPr>
            <p:cNvSpPr/>
            <p:nvPr/>
          </p:nvSpPr>
          <p:spPr>
            <a:xfrm>
              <a:off x="5840117" y="2617894"/>
              <a:ext cx="793287" cy="4114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bits1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4625A07-4B2F-A531-778A-5CA8E72AD077}"/>
                </a:ext>
              </a:extLst>
            </p:cNvPr>
            <p:cNvSpPr/>
            <p:nvPr/>
          </p:nvSpPr>
          <p:spPr>
            <a:xfrm>
              <a:off x="7320046" y="2617894"/>
              <a:ext cx="793287" cy="4114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bits2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45315EE-4AA4-C407-A5ED-E8BB596FED6B}"/>
                </a:ext>
              </a:extLst>
            </p:cNvPr>
            <p:cNvSpPr txBox="1"/>
            <p:nvPr/>
          </p:nvSpPr>
          <p:spPr>
            <a:xfrm>
              <a:off x="6671413" y="2638968"/>
              <a:ext cx="783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Bradley Hand" pitchFamily="2" charset="0"/>
                </a:rPr>
                <a:t>XOR</a:t>
              </a:r>
              <a:endParaRPr kumimoji="1" lang="zh-CN" altLang="en-US" dirty="0">
                <a:latin typeface="Bradley Hand" pitchFamily="2" charset="0"/>
              </a:endParaRPr>
            </a:p>
          </p:txBody>
        </p: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E5CEB78-7B0A-DF4A-5CD0-4692F8377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72512"/>
              </p:ext>
            </p:extLst>
          </p:nvPr>
        </p:nvGraphicFramePr>
        <p:xfrm>
          <a:off x="3248297" y="3264131"/>
          <a:ext cx="5419501" cy="2103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42793">
                  <a:extLst>
                    <a:ext uri="{9D8B030D-6E8A-4147-A177-3AD203B41FA5}">
                      <a16:colId xmlns:a16="http://schemas.microsoft.com/office/drawing/2014/main" val="3639955016"/>
                    </a:ext>
                  </a:extLst>
                </a:gridCol>
                <a:gridCol w="925008">
                  <a:extLst>
                    <a:ext uri="{9D8B030D-6E8A-4147-A177-3AD203B41FA5}">
                      <a16:colId xmlns:a16="http://schemas.microsoft.com/office/drawing/2014/main" val="2515244455"/>
                    </a:ext>
                  </a:extLst>
                </a:gridCol>
                <a:gridCol w="1083900">
                  <a:extLst>
                    <a:ext uri="{9D8B030D-6E8A-4147-A177-3AD203B41FA5}">
                      <a16:colId xmlns:a16="http://schemas.microsoft.com/office/drawing/2014/main" val="1374603351"/>
                    </a:ext>
                  </a:extLst>
                </a:gridCol>
                <a:gridCol w="1083900">
                  <a:extLst>
                    <a:ext uri="{9D8B030D-6E8A-4147-A177-3AD203B41FA5}">
                      <a16:colId xmlns:a16="http://schemas.microsoft.com/office/drawing/2014/main" val="1578221810"/>
                    </a:ext>
                  </a:extLst>
                </a:gridCol>
                <a:gridCol w="1083900">
                  <a:extLst>
                    <a:ext uri="{9D8B030D-6E8A-4147-A177-3AD203B41FA5}">
                      <a16:colId xmlns:a16="http://schemas.microsoft.com/office/drawing/2014/main" val="3461034114"/>
                    </a:ext>
                  </a:extLst>
                </a:gridCol>
              </a:tblGrid>
              <a:tr h="55556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Bradley Hand" pitchFamily="2" charset="0"/>
                        </a:rPr>
                        <a:t>        </a:t>
                      </a:r>
                      <a:r>
                        <a:rPr lang="en-US" altLang="zh-CN" dirty="0">
                          <a:latin typeface="Bradley Hand" pitchFamily="2" charset="0"/>
                        </a:rPr>
                        <a:t>bits2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  </a:t>
                      </a:r>
                      <a:r>
                        <a:rPr lang="en-US" altLang="zh-CN" dirty="0">
                          <a:latin typeface="Bradley Hand" pitchFamily="2" charset="0"/>
                        </a:rPr>
                        <a:t>bits1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     </a:t>
                      </a: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00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01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10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11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351665"/>
                  </a:ext>
                </a:extLst>
              </a:tr>
              <a:tr h="317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00</a:t>
                      </a:r>
                      <a:endParaRPr lang="zh-CN" altLang="en-US" b="1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(=)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(+24)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250973"/>
                  </a:ext>
                </a:extLst>
              </a:tr>
              <a:tr h="317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01</a:t>
                      </a:r>
                      <a:endParaRPr lang="zh-CN" altLang="en-US" b="1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(=)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(+16)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649442"/>
                  </a:ext>
                </a:extLst>
              </a:tr>
              <a:tr h="317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10</a:t>
                      </a:r>
                      <a:endParaRPr lang="zh-CN" altLang="en-US" b="1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(=)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(-16)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172547"/>
                  </a:ext>
                </a:extLst>
              </a:tr>
              <a:tr h="317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11</a:t>
                      </a:r>
                      <a:endParaRPr lang="zh-CN" altLang="en-US" b="1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(=)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(-16)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(-24)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873179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D3EDADA1-E992-80B9-2BD6-B65C39BFCBAF}"/>
              </a:ext>
            </a:extLst>
          </p:cNvPr>
          <p:cNvSpPr/>
          <p:nvPr/>
        </p:nvSpPr>
        <p:spPr>
          <a:xfrm>
            <a:off x="1426284" y="2030440"/>
            <a:ext cx="7397496" cy="41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C1D00CE-EFA4-A8F1-9BD0-BFAA25D91191}"/>
              </a:ext>
            </a:extLst>
          </p:cNvPr>
          <p:cNvSpPr/>
          <p:nvPr/>
        </p:nvSpPr>
        <p:spPr>
          <a:xfrm>
            <a:off x="7313869" y="2030440"/>
            <a:ext cx="1502418" cy="41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base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24B8FD4-DA7D-8819-F146-8311E06C312D}"/>
              </a:ext>
            </a:extLst>
          </p:cNvPr>
          <p:cNvSpPr/>
          <p:nvPr/>
        </p:nvSpPr>
        <p:spPr>
          <a:xfrm>
            <a:off x="6520581" y="2030440"/>
            <a:ext cx="793287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Bits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6325A98-1C49-8C01-D148-B3381A4014C6}"/>
              </a:ext>
            </a:extLst>
          </p:cNvPr>
          <p:cNvSpPr txBox="1"/>
          <p:nvPr/>
        </p:nvSpPr>
        <p:spPr>
          <a:xfrm>
            <a:off x="1336966" y="1743679"/>
            <a:ext cx="352740" cy="369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>
                    <a:lumMod val="50000"/>
                  </a:schemeClr>
                </a:solidFill>
                <a:latin typeface="Bradley Hand" pitchFamily="2" charset="0"/>
              </a:rPr>
              <a:t>0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Bradley Hand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34C8B1-09E0-CDE6-2202-EDE751021553}"/>
              </a:ext>
            </a:extLst>
          </p:cNvPr>
          <p:cNvSpPr txBox="1"/>
          <p:nvPr/>
        </p:nvSpPr>
        <p:spPr>
          <a:xfrm>
            <a:off x="8511420" y="1743679"/>
            <a:ext cx="6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>
                    <a:lumMod val="50000"/>
                  </a:schemeClr>
                </a:solidFill>
                <a:latin typeface="Bradley Hand" pitchFamily="2" charset="0"/>
              </a:rPr>
              <a:t>31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Bradley Hand" pitchFamily="2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122C2AC-C6FD-09F7-24ED-1E93C406945C}"/>
              </a:ext>
            </a:extLst>
          </p:cNvPr>
          <p:cNvGrpSpPr/>
          <p:nvPr/>
        </p:nvGrpSpPr>
        <p:grpSpPr>
          <a:xfrm>
            <a:off x="3495830" y="5602008"/>
            <a:ext cx="3412144" cy="393730"/>
            <a:chOff x="3556285" y="5743216"/>
            <a:chExt cx="3412144" cy="393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C2EC394-F41E-614A-40B7-D521B8E05866}"/>
                    </a:ext>
                  </a:extLst>
                </p:cNvPr>
                <p:cNvSpPr txBox="1"/>
                <p:nvPr/>
              </p:nvSpPr>
              <p:spPr>
                <a:xfrm>
                  <a:off x="6615688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C2EC394-F41E-614A-40B7-D521B8E058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5688" y="5764536"/>
                  <a:ext cx="35274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83CB0EB1-E9DC-732C-5CD1-4493C1C66A1C}"/>
                    </a:ext>
                  </a:extLst>
                </p:cNvPr>
                <p:cNvSpPr txBox="1"/>
                <p:nvPr/>
              </p:nvSpPr>
              <p:spPr>
                <a:xfrm>
                  <a:off x="6275757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83CB0EB1-E9DC-732C-5CD1-4493C1C66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5757" y="5764536"/>
                  <a:ext cx="35274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6F8FE44-AD13-4368-FE88-888479940E8F}"/>
                    </a:ext>
                  </a:extLst>
                </p:cNvPr>
                <p:cNvSpPr txBox="1"/>
                <p:nvPr/>
              </p:nvSpPr>
              <p:spPr>
                <a:xfrm>
                  <a:off x="5935823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6F8FE44-AD13-4368-FE88-888479940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5823" y="5764536"/>
                  <a:ext cx="352741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1CEE343-DB1F-880B-F317-3F1293A79CE2}"/>
                    </a:ext>
                  </a:extLst>
                </p:cNvPr>
                <p:cNvSpPr txBox="1"/>
                <p:nvPr/>
              </p:nvSpPr>
              <p:spPr>
                <a:xfrm>
                  <a:off x="5595889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1CEE343-DB1F-880B-F317-3F1293A79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889" y="5764536"/>
                  <a:ext cx="352741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738EA67-E7D2-0162-3C12-F72622DDCFDD}"/>
                    </a:ext>
                  </a:extLst>
                </p:cNvPr>
                <p:cNvSpPr txBox="1"/>
                <p:nvPr/>
              </p:nvSpPr>
              <p:spPr>
                <a:xfrm>
                  <a:off x="5255955" y="5762997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738EA67-E7D2-0162-3C12-F72622DDCF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955" y="5762997"/>
                  <a:ext cx="352741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6F526FD-3A5E-C74F-B9A6-ABCE161EB1B3}"/>
                    </a:ext>
                  </a:extLst>
                </p:cNvPr>
                <p:cNvSpPr txBox="1"/>
                <p:nvPr/>
              </p:nvSpPr>
              <p:spPr>
                <a:xfrm>
                  <a:off x="4916021" y="5764536"/>
                  <a:ext cx="352741" cy="372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6F526FD-3A5E-C74F-B9A6-ABCE161EB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021" y="5764536"/>
                  <a:ext cx="352741" cy="372410"/>
                </a:xfrm>
                <a:prstGeom prst="rect">
                  <a:avLst/>
                </a:prstGeom>
                <a:blipFill>
                  <a:blip r:embed="rId8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33E15BF8-BDD8-F7B1-0F66-BCD3B65F260B}"/>
                    </a:ext>
                  </a:extLst>
                </p:cNvPr>
                <p:cNvSpPr txBox="1"/>
                <p:nvPr/>
              </p:nvSpPr>
              <p:spPr>
                <a:xfrm>
                  <a:off x="4576087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33E15BF8-BDD8-F7B1-0F66-BCD3B65F26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087" y="5764536"/>
                  <a:ext cx="35274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86A2EDB-DADB-4A95-8827-298F0C48B17B}"/>
                    </a:ext>
                  </a:extLst>
                </p:cNvPr>
                <p:cNvSpPr txBox="1"/>
                <p:nvPr/>
              </p:nvSpPr>
              <p:spPr>
                <a:xfrm>
                  <a:off x="4236153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86A2EDB-DADB-4A95-8827-298F0C48B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153" y="5764536"/>
                  <a:ext cx="35274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0832BB4-E846-2162-D710-3714A13514B6}"/>
                </a:ext>
              </a:extLst>
            </p:cNvPr>
            <p:cNvSpPr/>
            <p:nvPr/>
          </p:nvSpPr>
          <p:spPr>
            <a:xfrm>
              <a:off x="5307696" y="5743216"/>
              <a:ext cx="676664" cy="3724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FACC6031-9577-1750-4E9E-14E88DBBA97D}"/>
                    </a:ext>
                  </a:extLst>
                </p:cNvPr>
                <p:cNvSpPr txBox="1"/>
                <p:nvPr/>
              </p:nvSpPr>
              <p:spPr>
                <a:xfrm>
                  <a:off x="3896219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FACC6031-9577-1750-4E9E-14E88DBBA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6219" y="5764536"/>
                  <a:ext cx="35274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2A86F87E-85AC-77A1-7EF8-0B48CE50A414}"/>
                    </a:ext>
                  </a:extLst>
                </p:cNvPr>
                <p:cNvSpPr txBox="1"/>
                <p:nvPr/>
              </p:nvSpPr>
              <p:spPr>
                <a:xfrm>
                  <a:off x="3556285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2A86F87E-85AC-77A1-7EF8-0B48CE50A4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285" y="5764536"/>
                  <a:ext cx="352741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C1507F5-6D89-1C8E-BCB6-A00114C8AA3D}"/>
                </a:ext>
              </a:extLst>
            </p:cNvPr>
            <p:cNvSpPr/>
            <p:nvPr/>
          </p:nvSpPr>
          <p:spPr>
            <a:xfrm>
              <a:off x="3585522" y="5743216"/>
              <a:ext cx="676664" cy="3724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53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08D76-E553-6CA5-6831-FB7266A95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9047FD3-2A3E-C44F-80DF-079993E40B5C}"/>
              </a:ext>
            </a:extLst>
          </p:cNvPr>
          <p:cNvSpPr/>
          <p:nvPr/>
        </p:nvSpPr>
        <p:spPr>
          <a:xfrm>
            <a:off x="4144096" y="4479959"/>
            <a:ext cx="329453" cy="2378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13D43F-A501-19D3-6DF7-4FBC4C2088D2}"/>
              </a:ext>
            </a:extLst>
          </p:cNvPr>
          <p:cNvSpPr/>
          <p:nvPr/>
        </p:nvSpPr>
        <p:spPr>
          <a:xfrm>
            <a:off x="3895319" y="4479959"/>
            <a:ext cx="248775" cy="237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9E4AB8E-BA9A-EF49-944C-D4B5424C9656}"/>
              </a:ext>
            </a:extLst>
          </p:cNvPr>
          <p:cNvSpPr/>
          <p:nvPr/>
        </p:nvSpPr>
        <p:spPr>
          <a:xfrm>
            <a:off x="3571665" y="4482419"/>
            <a:ext cx="205938" cy="237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2D6CC1-418D-7A95-4D80-28B8F886D900}"/>
              </a:ext>
            </a:extLst>
          </p:cNvPr>
          <p:cNvSpPr/>
          <p:nvPr/>
        </p:nvSpPr>
        <p:spPr>
          <a:xfrm>
            <a:off x="1155199" y="4488668"/>
            <a:ext cx="2420698" cy="2424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A6358B4-3FC2-8D21-A417-9C43DA6E259E}"/>
              </a:ext>
            </a:extLst>
          </p:cNvPr>
          <p:cNvGrpSpPr/>
          <p:nvPr/>
        </p:nvGrpSpPr>
        <p:grpSpPr>
          <a:xfrm>
            <a:off x="3252378" y="2829663"/>
            <a:ext cx="731980" cy="365760"/>
            <a:chOff x="3252378" y="2829663"/>
            <a:chExt cx="731980" cy="3657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5BA57B02-098D-03E9-A5B6-B0DF4C6DD2DE}"/>
                    </a:ext>
                  </a:extLst>
                </p:cNvPr>
                <p:cNvSpPr/>
                <p:nvPr/>
              </p:nvSpPr>
              <p:spPr>
                <a:xfrm>
                  <a:off x="3252378" y="2829663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5BA57B02-098D-03E9-A5B6-B0DF4C6DD2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378" y="2829663"/>
                  <a:ext cx="148045" cy="365760"/>
                </a:xfrm>
                <a:prstGeom prst="rect">
                  <a:avLst/>
                </a:prstGeom>
                <a:blipFill>
                  <a:blip r:embed="rId3"/>
                  <a:stretch>
                    <a:fillRect l="-66667" r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CEB6A4E8-C72F-9784-D6C4-851EDF77F0CF}"/>
                    </a:ext>
                  </a:extLst>
                </p:cNvPr>
                <p:cNvSpPr/>
                <p:nvPr/>
              </p:nvSpPr>
              <p:spPr>
                <a:xfrm>
                  <a:off x="3398362" y="2829663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CEB6A4E8-C72F-9784-D6C4-851EDF77F0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362" y="2829663"/>
                  <a:ext cx="148045" cy="365760"/>
                </a:xfrm>
                <a:prstGeom prst="rect">
                  <a:avLst/>
                </a:prstGeom>
                <a:blipFill>
                  <a:blip r:embed="rId4"/>
                  <a:stretch>
                    <a:fillRect l="-61538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B01063AC-B52C-85F2-3DA7-FFCEF12212C9}"/>
                    </a:ext>
                  </a:extLst>
                </p:cNvPr>
                <p:cNvSpPr/>
                <p:nvPr/>
              </p:nvSpPr>
              <p:spPr>
                <a:xfrm>
                  <a:off x="3544346" y="2829663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B01063AC-B52C-85F2-3DA7-FFCEF12212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4346" y="2829663"/>
                  <a:ext cx="148045" cy="365760"/>
                </a:xfrm>
                <a:prstGeom prst="rect">
                  <a:avLst/>
                </a:prstGeom>
                <a:blipFill>
                  <a:blip r:embed="rId5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68D0F7BC-CD33-D718-F098-D3D460A5C7FE}"/>
                    </a:ext>
                  </a:extLst>
                </p:cNvPr>
                <p:cNvSpPr/>
                <p:nvPr/>
              </p:nvSpPr>
              <p:spPr>
                <a:xfrm>
                  <a:off x="3690330" y="2829663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68D0F7BC-CD33-D718-F098-D3D460A5C7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330" y="2829663"/>
                  <a:ext cx="148045" cy="365760"/>
                </a:xfrm>
                <a:prstGeom prst="rect">
                  <a:avLst/>
                </a:prstGeom>
                <a:blipFill>
                  <a:blip r:embed="rId6"/>
                  <a:stretch>
                    <a:fillRect l="-61538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2A3A3D70-5401-BFE0-8D55-D602C315A3A9}"/>
                    </a:ext>
                  </a:extLst>
                </p:cNvPr>
                <p:cNvSpPr/>
                <p:nvPr/>
              </p:nvSpPr>
              <p:spPr>
                <a:xfrm>
                  <a:off x="3836313" y="2829663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2A3A3D70-5401-BFE0-8D55-D602C315A3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313" y="2829663"/>
                  <a:ext cx="148045" cy="365760"/>
                </a:xfrm>
                <a:prstGeom prst="rect">
                  <a:avLst/>
                </a:prstGeom>
                <a:blipFill>
                  <a:blip r:embed="rId5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5119A9DA-A2AE-CD71-D59F-CDD2E7ABD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4238" y="3173883"/>
              <a:ext cx="3802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EB565F7C-7980-F537-BC9F-2E130941FD01}"/>
              </a:ext>
            </a:extLst>
          </p:cNvPr>
          <p:cNvSpPr txBox="1"/>
          <p:nvPr/>
        </p:nvSpPr>
        <p:spPr>
          <a:xfrm>
            <a:off x="3381517" y="3146300"/>
            <a:ext cx="778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MBase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2A2DFB6-EDB8-5C2B-8E88-80858928FA9F}"/>
              </a:ext>
            </a:extLst>
          </p:cNvPr>
          <p:cNvSpPr txBox="1"/>
          <p:nvPr/>
        </p:nvSpPr>
        <p:spPr>
          <a:xfrm>
            <a:off x="2271370" y="3696543"/>
            <a:ext cx="1078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6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yyy</a:t>
            </a:r>
            <a:r>
              <a:rPr kumimoji="1"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</a:t>
            </a:r>
            <a:endParaRPr kumimoji="1" lang="zh-CN" altLang="en-US" sz="16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E595CAD-8072-0F90-5C85-C696EA4DB61B}"/>
              </a:ext>
            </a:extLst>
          </p:cNvPr>
          <p:cNvSpPr txBox="1"/>
          <p:nvPr/>
        </p:nvSpPr>
        <p:spPr>
          <a:xfrm>
            <a:off x="4615269" y="3940344"/>
            <a:ext cx="1081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zzz</a:t>
            </a:r>
            <a:r>
              <a:rPr kumimoji="1"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</a:t>
            </a:r>
            <a:endParaRPr kumimoji="1" lang="zh-CN" altLang="en-US" sz="16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D356421-4867-5C41-E2A2-B16000F6F905}"/>
              </a:ext>
            </a:extLst>
          </p:cNvPr>
          <p:cNvGrpSpPr/>
          <p:nvPr/>
        </p:nvGrpSpPr>
        <p:grpSpPr>
          <a:xfrm>
            <a:off x="2816624" y="2585549"/>
            <a:ext cx="1167454" cy="365760"/>
            <a:chOff x="3252378" y="2567694"/>
            <a:chExt cx="1167454" cy="3657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F83CAA3-97C4-E763-B980-42A76DEDB361}"/>
                    </a:ext>
                  </a:extLst>
                </p:cNvPr>
                <p:cNvSpPr/>
                <p:nvPr/>
              </p:nvSpPr>
              <p:spPr>
                <a:xfrm>
                  <a:off x="3252378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F83CAA3-97C4-E763-B980-42A76DEDB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378" y="2567694"/>
                  <a:ext cx="148045" cy="365760"/>
                </a:xfrm>
                <a:prstGeom prst="rect">
                  <a:avLst/>
                </a:prstGeom>
                <a:blipFill>
                  <a:blip r:embed="rId7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40FABA0-0279-122F-C491-4C3D4E401495}"/>
                    </a:ext>
                  </a:extLst>
                </p:cNvPr>
                <p:cNvSpPr/>
                <p:nvPr/>
              </p:nvSpPr>
              <p:spPr>
                <a:xfrm>
                  <a:off x="3398362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40FABA0-0279-122F-C491-4C3D4E4014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362" y="2567694"/>
                  <a:ext cx="148045" cy="365760"/>
                </a:xfrm>
                <a:prstGeom prst="rect">
                  <a:avLst/>
                </a:prstGeom>
                <a:blipFill>
                  <a:blip r:embed="rId8"/>
                  <a:stretch>
                    <a:fillRect l="-66667" r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4657F15E-1719-8044-1422-C884DB220A16}"/>
                    </a:ext>
                  </a:extLst>
                </p:cNvPr>
                <p:cNvSpPr/>
                <p:nvPr/>
              </p:nvSpPr>
              <p:spPr>
                <a:xfrm>
                  <a:off x="3544346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4657F15E-1719-8044-1422-C884DB220A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4346" y="2567694"/>
                  <a:ext cx="148045" cy="365760"/>
                </a:xfrm>
                <a:prstGeom prst="rect">
                  <a:avLst/>
                </a:prstGeom>
                <a:blipFill>
                  <a:blip r:embed="rId9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3A2084A5-3115-25A9-DE50-94638C4A4B83}"/>
                    </a:ext>
                  </a:extLst>
                </p:cNvPr>
                <p:cNvSpPr/>
                <p:nvPr/>
              </p:nvSpPr>
              <p:spPr>
                <a:xfrm>
                  <a:off x="3690330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3A2084A5-3115-25A9-DE50-94638C4A4B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330" y="2567694"/>
                  <a:ext cx="148045" cy="365760"/>
                </a:xfrm>
                <a:prstGeom prst="rect">
                  <a:avLst/>
                </a:prstGeom>
                <a:blipFill>
                  <a:blip r:embed="rId10"/>
                  <a:stretch>
                    <a:fillRect l="-66667" r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B0325848-6221-758A-F589-77B465131554}"/>
                    </a:ext>
                  </a:extLst>
                </p:cNvPr>
                <p:cNvSpPr/>
                <p:nvPr/>
              </p:nvSpPr>
              <p:spPr>
                <a:xfrm>
                  <a:off x="3836313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B0325848-6221-758A-F589-77B465131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313" y="2567694"/>
                  <a:ext cx="148045" cy="365760"/>
                </a:xfrm>
                <a:prstGeom prst="rect">
                  <a:avLst/>
                </a:prstGeom>
                <a:blipFill>
                  <a:blip r:embed="rId11"/>
                  <a:stretch>
                    <a:fillRect l="-61538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6484086A-6E66-9520-05B5-682DAA2D2454}"/>
                    </a:ext>
                  </a:extLst>
                </p:cNvPr>
                <p:cNvSpPr/>
                <p:nvPr/>
              </p:nvSpPr>
              <p:spPr>
                <a:xfrm>
                  <a:off x="3979820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6484086A-6E66-9520-05B5-682DAA2D24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9820" y="2567694"/>
                  <a:ext cx="148045" cy="365760"/>
                </a:xfrm>
                <a:prstGeom prst="rect">
                  <a:avLst/>
                </a:prstGeom>
                <a:blipFill>
                  <a:blip r:embed="rId10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BEEE6B2F-29E4-D5F0-71E9-F0053DFC1BC2}"/>
                    </a:ext>
                  </a:extLst>
                </p:cNvPr>
                <p:cNvSpPr/>
                <p:nvPr/>
              </p:nvSpPr>
              <p:spPr>
                <a:xfrm>
                  <a:off x="4125804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BEEE6B2F-29E4-D5F0-71E9-F0053DFC1B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804" y="2567694"/>
                  <a:ext cx="148045" cy="365760"/>
                </a:xfrm>
                <a:prstGeom prst="rect">
                  <a:avLst/>
                </a:prstGeom>
                <a:blipFill>
                  <a:blip r:embed="rId11"/>
                  <a:stretch>
                    <a:fillRect l="-61538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D1C8BA47-17FB-A1FC-092E-380CD5F9513F}"/>
                    </a:ext>
                  </a:extLst>
                </p:cNvPr>
                <p:cNvSpPr/>
                <p:nvPr/>
              </p:nvSpPr>
              <p:spPr>
                <a:xfrm>
                  <a:off x="4271787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D1C8BA47-17FB-A1FC-092E-380CD5F951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787" y="2567694"/>
                  <a:ext cx="148045" cy="365760"/>
                </a:xfrm>
                <a:prstGeom prst="rect">
                  <a:avLst/>
                </a:prstGeom>
                <a:blipFill>
                  <a:blip r:embed="rId10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4CA54ED-EEE6-11CC-16AC-4A56FD6C72BE}"/>
                  </a:ext>
                </a:extLst>
              </p:cNvPr>
              <p:cNvSpPr/>
              <p:nvPr/>
            </p:nvSpPr>
            <p:spPr>
              <a:xfrm>
                <a:off x="2042036" y="1480459"/>
                <a:ext cx="148045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4CA54ED-EEE6-11CC-16AC-4A56FD6C72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36" y="1480459"/>
                <a:ext cx="148045" cy="365760"/>
              </a:xfrm>
              <a:prstGeom prst="rect">
                <a:avLst/>
              </a:prstGeom>
              <a:blipFill>
                <a:blip r:embed="rId12"/>
                <a:stretch>
                  <a:fillRect l="-53846" r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6B90A30-87D5-F106-AEB9-A0F5ABE115D5}"/>
                  </a:ext>
                </a:extLst>
              </p:cNvPr>
              <p:cNvSpPr/>
              <p:nvPr/>
            </p:nvSpPr>
            <p:spPr>
              <a:xfrm>
                <a:off x="2190081" y="1480459"/>
                <a:ext cx="148045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6B90A30-87D5-F106-AEB9-A0F5ABE115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081" y="1480459"/>
                <a:ext cx="148045" cy="365760"/>
              </a:xfrm>
              <a:prstGeom prst="rect">
                <a:avLst/>
              </a:prstGeom>
              <a:blipFill>
                <a:blip r:embed="rId13"/>
                <a:stretch>
                  <a:fillRect l="-61538" r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C2D439D-0B68-88E7-FB26-C2FACE0769ED}"/>
                  </a:ext>
                </a:extLst>
              </p:cNvPr>
              <p:cNvSpPr/>
              <p:nvPr/>
            </p:nvSpPr>
            <p:spPr>
              <a:xfrm>
                <a:off x="2844405" y="1480459"/>
                <a:ext cx="148045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C2D439D-0B68-88E7-FB26-C2FACE076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405" y="1480459"/>
                <a:ext cx="148045" cy="365760"/>
              </a:xfrm>
              <a:prstGeom prst="rect">
                <a:avLst/>
              </a:prstGeom>
              <a:blipFill>
                <a:blip r:embed="rId14"/>
                <a:stretch>
                  <a:fillRect l="-66667" r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9609BDB-248D-46FE-03A6-1678B07991AF}"/>
                  </a:ext>
                </a:extLst>
              </p:cNvPr>
              <p:cNvSpPr/>
              <p:nvPr/>
            </p:nvSpPr>
            <p:spPr>
              <a:xfrm>
                <a:off x="2994536" y="1480459"/>
                <a:ext cx="148045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9609BDB-248D-46FE-03A6-1678B0799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536" y="1480459"/>
                <a:ext cx="148045" cy="365760"/>
              </a:xfrm>
              <a:prstGeom prst="rect">
                <a:avLst/>
              </a:prstGeom>
              <a:blipFill>
                <a:blip r:embed="rId12"/>
                <a:stretch>
                  <a:fillRect l="-53846" r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9AE38AD1-19A5-A482-1E54-672C35ABD873}"/>
              </a:ext>
            </a:extLst>
          </p:cNvPr>
          <p:cNvCxnSpPr>
            <a:cxnSpLocks/>
          </p:cNvCxnSpPr>
          <p:nvPr/>
        </p:nvCxnSpPr>
        <p:spPr>
          <a:xfrm flipH="1">
            <a:off x="2020900" y="1801130"/>
            <a:ext cx="266839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9F85568-0BF1-195C-FD22-C6A15132B25C}"/>
                  </a:ext>
                </a:extLst>
              </p:cNvPr>
              <p:cNvSpPr txBox="1"/>
              <p:nvPr/>
            </p:nvSpPr>
            <p:spPr>
              <a:xfrm>
                <a:off x="1922655" y="1770795"/>
                <a:ext cx="5141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𝑩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9F85568-0BF1-195C-FD22-C6A15132B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655" y="1770795"/>
                <a:ext cx="514127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4D4ADD-DC29-C18C-3C4B-B3952B6867D5}"/>
              </a:ext>
            </a:extLst>
          </p:cNvPr>
          <p:cNvCxnSpPr>
            <a:cxnSpLocks/>
          </p:cNvCxnSpPr>
          <p:nvPr/>
        </p:nvCxnSpPr>
        <p:spPr>
          <a:xfrm>
            <a:off x="2226950" y="1204782"/>
            <a:ext cx="0" cy="5138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8760DAF-8924-862C-797D-0CAA01D247F5}"/>
              </a:ext>
            </a:extLst>
          </p:cNvPr>
          <p:cNvCxnSpPr>
            <a:cxnSpLocks/>
          </p:cNvCxnSpPr>
          <p:nvPr/>
        </p:nvCxnSpPr>
        <p:spPr>
          <a:xfrm>
            <a:off x="3028085" y="1176950"/>
            <a:ext cx="0" cy="486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E0BBA7D9-8318-23BF-F362-7C2E39B15E6A}"/>
              </a:ext>
            </a:extLst>
          </p:cNvPr>
          <p:cNvCxnSpPr>
            <a:cxnSpLocks/>
          </p:cNvCxnSpPr>
          <p:nvPr/>
        </p:nvCxnSpPr>
        <p:spPr>
          <a:xfrm flipH="1">
            <a:off x="2239650" y="1204495"/>
            <a:ext cx="78208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2ADCD32-112E-1F5E-7E40-0A0BE194D383}"/>
                  </a:ext>
                </a:extLst>
              </p:cNvPr>
              <p:cNvSpPr txBox="1"/>
              <p:nvPr/>
            </p:nvSpPr>
            <p:spPr>
              <a:xfrm>
                <a:off x="2272490" y="801144"/>
                <a:ext cx="7746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𝑺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2ADCD32-112E-1F5E-7E40-0A0BE194D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490" y="801144"/>
                <a:ext cx="77464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4EE5EDE-6F81-4DEA-B915-7DA4A23F5A55}"/>
              </a:ext>
            </a:extLst>
          </p:cNvPr>
          <p:cNvCxnSpPr>
            <a:cxnSpLocks/>
          </p:cNvCxnSpPr>
          <p:nvPr/>
        </p:nvCxnSpPr>
        <p:spPr>
          <a:xfrm flipH="1">
            <a:off x="2813247" y="1794780"/>
            <a:ext cx="266839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43C5B95-50B0-FF35-F1E2-456725B711F4}"/>
                  </a:ext>
                </a:extLst>
              </p:cNvPr>
              <p:cNvSpPr txBox="1"/>
              <p:nvPr/>
            </p:nvSpPr>
            <p:spPr>
              <a:xfrm>
                <a:off x="2726349" y="1770795"/>
                <a:ext cx="5141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𝑩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43C5B95-50B0-FF35-F1E2-456725B71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349" y="1770795"/>
                <a:ext cx="514127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F67A573-36AE-6EE6-2A9E-1A9291AE7F11}"/>
                  </a:ext>
                </a:extLst>
              </p:cNvPr>
              <p:cNvSpPr/>
              <p:nvPr/>
            </p:nvSpPr>
            <p:spPr>
              <a:xfrm>
                <a:off x="3155497" y="1480198"/>
                <a:ext cx="148045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F67A573-36AE-6EE6-2A9E-1A9291AE7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497" y="1480198"/>
                <a:ext cx="148045" cy="365760"/>
              </a:xfrm>
              <a:prstGeom prst="rect">
                <a:avLst/>
              </a:prstGeom>
              <a:blipFill>
                <a:blip r:embed="rId18"/>
                <a:stretch>
                  <a:fillRect l="-61538" r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4FAF6B1-F03B-355B-83DC-E3C10A1DF7F8}"/>
                  </a:ext>
                </a:extLst>
              </p:cNvPr>
              <p:cNvSpPr/>
              <p:nvPr/>
            </p:nvSpPr>
            <p:spPr>
              <a:xfrm>
                <a:off x="3301481" y="1480198"/>
                <a:ext cx="148045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4FAF6B1-F03B-355B-83DC-E3C10A1DF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481" y="1480198"/>
                <a:ext cx="148045" cy="365760"/>
              </a:xfrm>
              <a:prstGeom prst="rect">
                <a:avLst/>
              </a:prstGeom>
              <a:blipFill>
                <a:blip r:embed="rId19"/>
                <a:stretch>
                  <a:fillRect l="-66667" r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5B5575D-6CF0-9E45-7BD8-2F7E090AB80A}"/>
                  </a:ext>
                </a:extLst>
              </p:cNvPr>
              <p:cNvSpPr/>
              <p:nvPr/>
            </p:nvSpPr>
            <p:spPr>
              <a:xfrm>
                <a:off x="3447464" y="1480198"/>
                <a:ext cx="148045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5B5575D-6CF0-9E45-7BD8-2F7E090AB8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64" y="1480198"/>
                <a:ext cx="148045" cy="365760"/>
              </a:xfrm>
              <a:prstGeom prst="rect">
                <a:avLst/>
              </a:prstGeom>
              <a:blipFill>
                <a:blip r:embed="rId18"/>
                <a:stretch>
                  <a:fillRect l="-61538" r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87AECED8-5E10-DEEC-9364-1430A25C923E}"/>
              </a:ext>
            </a:extLst>
          </p:cNvPr>
          <p:cNvCxnSpPr>
            <a:cxnSpLocks/>
          </p:cNvCxnSpPr>
          <p:nvPr/>
        </p:nvCxnSpPr>
        <p:spPr>
          <a:xfrm flipH="1">
            <a:off x="3135171" y="1517798"/>
            <a:ext cx="380244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41CBF2F-6509-8D39-57EA-DBEA523E9084}"/>
                  </a:ext>
                </a:extLst>
              </p:cNvPr>
              <p:cNvSpPr txBox="1"/>
              <p:nvPr/>
            </p:nvSpPr>
            <p:spPr>
              <a:xfrm>
                <a:off x="2987747" y="1211132"/>
                <a:ext cx="7783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𝑴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41CBF2F-6509-8D39-57EA-DBEA523E9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747" y="1211132"/>
                <a:ext cx="778369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文本框 86">
            <a:extLst>
              <a:ext uri="{FF2B5EF4-FFF2-40B4-BE49-F238E27FC236}">
                <a16:creationId xmlns:a16="http://schemas.microsoft.com/office/drawing/2014/main" id="{23E327EE-2345-1AFB-7293-347B1DC47A80}"/>
              </a:ext>
            </a:extLst>
          </p:cNvPr>
          <p:cNvSpPr txBox="1"/>
          <p:nvPr/>
        </p:nvSpPr>
        <p:spPr>
          <a:xfrm>
            <a:off x="1371019" y="2013943"/>
            <a:ext cx="2712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swizzle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函数的三个参数</a:t>
            </a:r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C3FAA589-8109-C68A-6A0E-8021121BE100}"/>
              </a:ext>
            </a:extLst>
          </p:cNvPr>
          <p:cNvCxnSpPr>
            <a:cxnSpLocks/>
          </p:cNvCxnSpPr>
          <p:nvPr/>
        </p:nvCxnSpPr>
        <p:spPr>
          <a:xfrm flipH="1">
            <a:off x="2833833" y="2611852"/>
            <a:ext cx="430994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78A6116-BA67-071E-E7CB-5412DC75BD3A}"/>
              </a:ext>
            </a:extLst>
          </p:cNvPr>
          <p:cNvCxnSpPr>
            <a:cxnSpLocks/>
          </p:cNvCxnSpPr>
          <p:nvPr/>
        </p:nvCxnSpPr>
        <p:spPr>
          <a:xfrm flipH="1">
            <a:off x="1160400" y="4797006"/>
            <a:ext cx="3309974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7635E259-8ED9-4150-0B1B-200BC84724A5}"/>
              </a:ext>
            </a:extLst>
          </p:cNvPr>
          <p:cNvSpPr txBox="1"/>
          <p:nvPr/>
        </p:nvSpPr>
        <p:spPr>
          <a:xfrm>
            <a:off x="2142612" y="5074705"/>
            <a:ext cx="1122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/>
              <a:t>&lt;2,3,3&gt;</a:t>
            </a:r>
            <a:endParaRPr kumimoji="1" lang="zh-CN" altLang="en-US" sz="1400" b="1" dirty="0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D7EB50B-8BB6-D3C8-A2ED-7DA326202371}"/>
              </a:ext>
            </a:extLst>
          </p:cNvPr>
          <p:cNvGrpSpPr/>
          <p:nvPr/>
        </p:nvGrpSpPr>
        <p:grpSpPr>
          <a:xfrm>
            <a:off x="4615862" y="4482375"/>
            <a:ext cx="986112" cy="599262"/>
            <a:chOff x="5219763" y="4710540"/>
            <a:chExt cx="986112" cy="59926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5CB0B7B-6C4E-DE0B-8406-04CD5DA66EDB}"/>
                </a:ext>
              </a:extLst>
            </p:cNvPr>
            <p:cNvSpPr/>
            <p:nvPr/>
          </p:nvSpPr>
          <p:spPr>
            <a:xfrm>
              <a:off x="5219763" y="5065004"/>
              <a:ext cx="329453" cy="23786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C933E4C-13A7-287F-1752-9E6F3DDFA6D8}"/>
                </a:ext>
              </a:extLst>
            </p:cNvPr>
            <p:cNvSpPr/>
            <p:nvPr/>
          </p:nvSpPr>
          <p:spPr>
            <a:xfrm>
              <a:off x="5347515" y="4732959"/>
              <a:ext cx="201701" cy="2378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E0AC1E8A-BBA4-98E7-3D22-496AC7D98601}"/>
                </a:ext>
              </a:extLst>
            </p:cNvPr>
            <p:cNvSpPr txBox="1"/>
            <p:nvPr/>
          </p:nvSpPr>
          <p:spPr>
            <a:xfrm>
              <a:off x="5553693" y="4710540"/>
              <a:ext cx="652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Bits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890D3D1D-71D7-035E-2003-F1A2A22652B8}"/>
                </a:ext>
              </a:extLst>
            </p:cNvPr>
            <p:cNvSpPr txBox="1"/>
            <p:nvPr/>
          </p:nvSpPr>
          <p:spPr>
            <a:xfrm>
              <a:off x="5553693" y="5032803"/>
              <a:ext cx="652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kumimoji="1" lang="en-US" altLang="zh-CN" sz="1200">
                  <a:latin typeface="Calibri" panose="020F0502020204030204" pitchFamily="34" charset="0"/>
                  <a:cs typeface="Calibri" panose="020F0502020204030204" pitchFamily="34" charset="0"/>
                </a:rPr>
                <a:t>ase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A557B7E-9A6A-741B-5B63-30DC41447ED6}"/>
              </a:ext>
            </a:extLst>
          </p:cNvPr>
          <p:cNvCxnSpPr>
            <a:cxnSpLocks/>
          </p:cNvCxnSpPr>
          <p:nvPr/>
        </p:nvCxnSpPr>
        <p:spPr>
          <a:xfrm flipH="1">
            <a:off x="3777603" y="4414226"/>
            <a:ext cx="363316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7112F638-AC10-F583-38CF-DECB8ED0190D}"/>
              </a:ext>
            </a:extLst>
          </p:cNvPr>
          <p:cNvCxnSpPr>
            <a:cxnSpLocks/>
          </p:cNvCxnSpPr>
          <p:nvPr/>
        </p:nvCxnSpPr>
        <p:spPr>
          <a:xfrm>
            <a:off x="3781785" y="4265967"/>
            <a:ext cx="0" cy="222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6DCE9FC8-ED52-6242-C572-6C9CA544330B}"/>
              </a:ext>
            </a:extLst>
          </p:cNvPr>
          <p:cNvCxnSpPr>
            <a:cxnSpLocks/>
          </p:cNvCxnSpPr>
          <p:nvPr/>
        </p:nvCxnSpPr>
        <p:spPr>
          <a:xfrm>
            <a:off x="4140919" y="4265967"/>
            <a:ext cx="0" cy="222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1181EA14-F2E8-835A-C593-7D35FF487A56}"/>
              </a:ext>
            </a:extLst>
          </p:cNvPr>
          <p:cNvSpPr txBox="1"/>
          <p:nvPr/>
        </p:nvSpPr>
        <p:spPr>
          <a:xfrm>
            <a:off x="3710621" y="4157749"/>
            <a:ext cx="64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Shifts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5681E3AC-C84D-1B9F-63DD-59D1A95889E9}"/>
              </a:ext>
            </a:extLst>
          </p:cNvPr>
          <p:cNvCxnSpPr>
            <a:cxnSpLocks/>
          </p:cNvCxnSpPr>
          <p:nvPr/>
        </p:nvCxnSpPr>
        <p:spPr>
          <a:xfrm>
            <a:off x="3571665" y="4074850"/>
            <a:ext cx="0" cy="131249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B588D54-3842-D128-45CA-5EC1EBF4458B}"/>
              </a:ext>
            </a:extLst>
          </p:cNvPr>
          <p:cNvSpPr txBox="1"/>
          <p:nvPr/>
        </p:nvSpPr>
        <p:spPr>
          <a:xfrm>
            <a:off x="1326717" y="4803981"/>
            <a:ext cx="246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Offset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个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bit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位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9A11A10-C09C-FCD4-719E-99D2BD5A2D37}"/>
              </a:ext>
            </a:extLst>
          </p:cNvPr>
          <p:cNvCxnSpPr>
            <a:cxnSpLocks/>
          </p:cNvCxnSpPr>
          <p:nvPr/>
        </p:nvCxnSpPr>
        <p:spPr>
          <a:xfrm flipH="1">
            <a:off x="3571665" y="5340996"/>
            <a:ext cx="898709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A425FE2-9616-0722-0759-1D2B423746AB}"/>
              </a:ext>
            </a:extLst>
          </p:cNvPr>
          <p:cNvCxnSpPr>
            <a:cxnSpLocks/>
          </p:cNvCxnSpPr>
          <p:nvPr/>
        </p:nvCxnSpPr>
        <p:spPr>
          <a:xfrm>
            <a:off x="4470374" y="4074850"/>
            <a:ext cx="0" cy="131249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AE82EAB-81BD-0AFF-F209-9A6AED85C3D7}"/>
              </a:ext>
            </a:extLst>
          </p:cNvPr>
          <p:cNvSpPr txBox="1"/>
          <p:nvPr/>
        </p:nvSpPr>
        <p:spPr>
          <a:xfrm>
            <a:off x="3427685" y="5391262"/>
            <a:ext cx="1223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swizzle</a:t>
            </a:r>
            <a:r>
              <a:rPr kumimoji="1" lang="zh-CN" alt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空间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A19D52E-9BDB-FAD4-6018-E64C6A58F6AF}"/>
              </a:ext>
            </a:extLst>
          </p:cNvPr>
          <p:cNvCxnSpPr>
            <a:cxnSpLocks/>
          </p:cNvCxnSpPr>
          <p:nvPr/>
        </p:nvCxnSpPr>
        <p:spPr>
          <a:xfrm flipH="1">
            <a:off x="1155199" y="4265967"/>
            <a:ext cx="2416466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391737C-A3A2-CCE6-7F69-DB041B420363}"/>
                  </a:ext>
                </a:extLst>
              </p:cNvPr>
              <p:cNvSpPr txBox="1"/>
              <p:nvPr/>
            </p:nvSpPr>
            <p:spPr>
              <a:xfrm>
                <a:off x="1276559" y="3961860"/>
                <a:ext cx="21277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与</a:t>
                </a:r>
                <a14:m>
                  <m:oMath xmlns:m="http://schemas.openxmlformats.org/officeDocument/2006/math">
                    <m:r>
                      <a:rPr kumimoji="1" lang="en-US" altLang="zh-CN" sz="1600" b="1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kumimoji="1"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异或不发生改变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391737C-A3A2-CCE6-7F69-DB041B420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59" y="3961860"/>
                <a:ext cx="2127703" cy="338554"/>
              </a:xfrm>
              <a:prstGeom prst="rect">
                <a:avLst/>
              </a:prstGeom>
              <a:blipFill>
                <a:blip r:embed="rId21"/>
                <a:stretch>
                  <a:fillRect t="-7407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E7E71FEA-BA44-12E7-517B-846C5C16DEF1}"/>
              </a:ext>
            </a:extLst>
          </p:cNvPr>
          <p:cNvSpPr txBox="1"/>
          <p:nvPr/>
        </p:nvSpPr>
        <p:spPr>
          <a:xfrm>
            <a:off x="1068636" y="4426110"/>
            <a:ext cx="347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xxxxxxxxxxxxxxxxxxxxxxxxaaxbbxxx</a:t>
            </a:r>
            <a:endParaRPr kumimoji="1" lang="zh-CN" altLang="en-US" dirty="0"/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7D5FDD65-F40E-4473-44E0-D5657416353C}"/>
              </a:ext>
            </a:extLst>
          </p:cNvPr>
          <p:cNvGrpSpPr/>
          <p:nvPr/>
        </p:nvGrpSpPr>
        <p:grpSpPr>
          <a:xfrm>
            <a:off x="6540162" y="1308690"/>
            <a:ext cx="5378459" cy="1459739"/>
            <a:chOff x="6404834" y="2504703"/>
            <a:chExt cx="5378459" cy="1459739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E1E867CC-7E0C-A026-7383-4AFE8BCF5260}"/>
                </a:ext>
              </a:extLst>
            </p:cNvPr>
            <p:cNvSpPr txBox="1"/>
            <p:nvPr/>
          </p:nvSpPr>
          <p:spPr>
            <a:xfrm>
              <a:off x="8005426" y="3286612"/>
              <a:ext cx="3543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xxxxxxxxxxxxxxxxxxxxxxxxaax</a:t>
              </a:r>
              <a:r>
                <a:rPr kumimoji="1" lang="en-US" altLang="zh-CN" dirty="0" err="1">
                  <a:solidFill>
                    <a:srgbClr val="FF0000"/>
                  </a:solidFill>
                </a:rPr>
                <a:t>AA</a:t>
              </a:r>
              <a:r>
                <a:rPr kumimoji="1" lang="en-US" altLang="zh-CN" dirty="0" err="1"/>
                <a:t>xxx</a:t>
              </a:r>
              <a:endParaRPr kumimoji="1" lang="zh-CN" altLang="en-US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CC1FCC87-76FE-0682-21B3-9CC1986848CA}"/>
                </a:ext>
              </a:extLst>
            </p:cNvPr>
            <p:cNvSpPr/>
            <p:nvPr/>
          </p:nvSpPr>
          <p:spPr>
            <a:xfrm>
              <a:off x="10828935" y="3118849"/>
              <a:ext cx="248775" cy="2378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FFA64FD-1F0D-B458-91E9-004F206A100D}"/>
                </a:ext>
              </a:extLst>
            </p:cNvPr>
            <p:cNvSpPr/>
            <p:nvPr/>
          </p:nvSpPr>
          <p:spPr>
            <a:xfrm>
              <a:off x="11080887" y="2845445"/>
              <a:ext cx="329453" cy="23786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0A6EB27-9AF0-8E84-8825-40EB43A7248F}"/>
                </a:ext>
              </a:extLst>
            </p:cNvPr>
            <p:cNvSpPr/>
            <p:nvPr/>
          </p:nvSpPr>
          <p:spPr>
            <a:xfrm>
              <a:off x="10832110" y="2845445"/>
              <a:ext cx="248775" cy="2378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762C1FA-9973-5388-D881-0AEC6E97D2A3}"/>
                </a:ext>
              </a:extLst>
            </p:cNvPr>
            <p:cNvSpPr/>
            <p:nvPr/>
          </p:nvSpPr>
          <p:spPr>
            <a:xfrm>
              <a:off x="10508456" y="2847905"/>
              <a:ext cx="205938" cy="2378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77748C3-6FDF-765C-00E9-EA0F4187671C}"/>
                </a:ext>
              </a:extLst>
            </p:cNvPr>
            <p:cNvSpPr/>
            <p:nvPr/>
          </p:nvSpPr>
          <p:spPr>
            <a:xfrm>
              <a:off x="8091990" y="2854154"/>
              <a:ext cx="2420698" cy="2424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6" name="直线箭头连接符 55">
              <a:extLst>
                <a:ext uri="{FF2B5EF4-FFF2-40B4-BE49-F238E27FC236}">
                  <a16:creationId xmlns:a16="http://schemas.microsoft.com/office/drawing/2014/main" id="{9C0030DA-A749-ED88-B31C-CDA980992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8456" y="2751360"/>
              <a:ext cx="56925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4635054B-0F8F-0663-D872-CE6A901679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6501" y="2631453"/>
              <a:ext cx="0" cy="222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21CED66C-69FA-5FE6-74A1-EBFC39EC00E3}"/>
                </a:ext>
              </a:extLst>
            </p:cNvPr>
            <p:cNvCxnSpPr>
              <a:cxnSpLocks/>
            </p:cNvCxnSpPr>
            <p:nvPr/>
          </p:nvCxnSpPr>
          <p:spPr>
            <a:xfrm>
              <a:off x="11077710" y="2631453"/>
              <a:ext cx="0" cy="222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E11BFDC8-D216-84F5-D025-257C2EDF9E65}"/>
                    </a:ext>
                  </a:extLst>
                </p:cNvPr>
                <p:cNvSpPr txBox="1"/>
                <p:nvPr/>
              </p:nvSpPr>
              <p:spPr>
                <a:xfrm>
                  <a:off x="10504934" y="2504703"/>
                  <a:ext cx="6474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oMath>
                    </m:oMathPara>
                  </a14:m>
                  <a:endParaRPr kumimoji="1" lang="zh-CN" altLang="en-US" sz="1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E11BFDC8-D216-84F5-D025-257C2EDF9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4934" y="2504703"/>
                  <a:ext cx="647414" cy="27699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9CDE240E-4A2C-E73A-C7B7-A567C93C4B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1990" y="3619103"/>
              <a:ext cx="2736945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32008042-6C27-51C0-6D6F-4A082C624738}"/>
                </a:ext>
              </a:extLst>
            </p:cNvPr>
            <p:cNvSpPr txBox="1"/>
            <p:nvPr/>
          </p:nvSpPr>
          <p:spPr>
            <a:xfrm>
              <a:off x="8005427" y="2791596"/>
              <a:ext cx="347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xxxxxxxxxxxxxxxxxxxxxxxxaaxbbxxx</a:t>
              </a:r>
              <a:endParaRPr kumimoji="1"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E7AD9A2-C986-0C33-236B-69A0D84D8C12}"/>
                </a:ext>
              </a:extLst>
            </p:cNvPr>
            <p:cNvSpPr txBox="1"/>
            <p:nvPr/>
          </p:nvSpPr>
          <p:spPr>
            <a:xfrm>
              <a:off x="10752546" y="3043862"/>
              <a:ext cx="4149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aa</a:t>
              </a:r>
              <a:endParaRPr lang="zh-CN" altLang="en-US" dirty="0"/>
            </a:p>
          </p:txBody>
        </p: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6E1FAF29-6AA4-4F9D-4AF1-73AFF2B6C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4210" y="3619103"/>
              <a:ext cx="32945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F5703681-B6A8-D521-B9A0-E6F2A7BCC71B}"/>
                </a:ext>
              </a:extLst>
            </p:cNvPr>
            <p:cNvSpPr txBox="1"/>
            <p:nvPr/>
          </p:nvSpPr>
          <p:spPr>
            <a:xfrm>
              <a:off x="9163266" y="3656665"/>
              <a:ext cx="807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不变位</a:t>
              </a: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648574BD-A070-38D1-A66E-E7CF467C2690}"/>
                </a:ext>
              </a:extLst>
            </p:cNvPr>
            <p:cNvSpPr txBox="1"/>
            <p:nvPr/>
          </p:nvSpPr>
          <p:spPr>
            <a:xfrm>
              <a:off x="10975737" y="3656665"/>
              <a:ext cx="807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不变位</a:t>
              </a: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F283082B-9345-D8D5-2E47-E2495BD9C499}"/>
                </a:ext>
              </a:extLst>
            </p:cNvPr>
            <p:cNvSpPr txBox="1"/>
            <p:nvPr/>
          </p:nvSpPr>
          <p:spPr>
            <a:xfrm>
              <a:off x="10006148" y="3656665"/>
              <a:ext cx="807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反转位</a:t>
              </a:r>
            </a:p>
          </p:txBody>
        </p:sp>
        <p:cxnSp>
          <p:nvCxnSpPr>
            <p:cNvPr id="124" name="曲线连接符 123">
              <a:extLst>
                <a:ext uri="{FF2B5EF4-FFF2-40B4-BE49-F238E27FC236}">
                  <a16:creationId xmlns:a16="http://schemas.microsoft.com/office/drawing/2014/main" id="{9305C66D-2C6E-6A00-E75A-6D4915E86159}"/>
                </a:ext>
              </a:extLst>
            </p:cNvPr>
            <p:cNvCxnSpPr>
              <a:cxnSpLocks/>
              <a:stCxn id="122" idx="3"/>
              <a:endCxn id="128" idx="2"/>
            </p:cNvCxnSpPr>
            <p:nvPr/>
          </p:nvCxnSpPr>
          <p:spPr>
            <a:xfrm flipV="1">
              <a:off x="10813704" y="3559696"/>
              <a:ext cx="152924" cy="250858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E7E37319-9FDE-20F2-AED7-261FC24BCD77}"/>
                </a:ext>
              </a:extLst>
            </p:cNvPr>
            <p:cNvSpPr/>
            <p:nvPr/>
          </p:nvSpPr>
          <p:spPr>
            <a:xfrm>
              <a:off x="10801901" y="3321830"/>
              <a:ext cx="329453" cy="2378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F85FC266-DB5C-5C0B-69C3-DDCFED6A5E8E}"/>
                </a:ext>
              </a:extLst>
            </p:cNvPr>
            <p:cNvSpPr txBox="1"/>
            <p:nvPr/>
          </p:nvSpPr>
          <p:spPr>
            <a:xfrm>
              <a:off x="7270558" y="2807322"/>
              <a:ext cx="998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Offset</a:t>
              </a:r>
              <a:r>
                <a:rPr kumimoji="1"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：</a:t>
              </a: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2828781B-1F2C-3A43-911F-EADFC8B7AD0A}"/>
                </a:ext>
              </a:extLst>
            </p:cNvPr>
            <p:cNvSpPr txBox="1"/>
            <p:nvPr/>
          </p:nvSpPr>
          <p:spPr>
            <a:xfrm>
              <a:off x="6404834" y="3317390"/>
              <a:ext cx="1665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Permuted</a:t>
              </a:r>
              <a:r>
                <a:rPr kumimoji="1"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Offset</a:t>
              </a:r>
              <a:r>
                <a:rPr kumimoji="1"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：</a:t>
              </a:r>
            </a:p>
          </p:txBody>
        </p:sp>
        <p:cxnSp>
          <p:nvCxnSpPr>
            <p:cNvPr id="137" name="直线连接符 136">
              <a:extLst>
                <a:ext uri="{FF2B5EF4-FFF2-40B4-BE49-F238E27FC236}">
                  <a16:creationId xmlns:a16="http://schemas.microsoft.com/office/drawing/2014/main" id="{E4AC7EA8-DE58-4637-5368-6FFEFB0841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12022" y="2504703"/>
              <a:ext cx="666" cy="111345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28CB874E-9C69-3DC1-AC78-EBBDF0C52E8C}"/>
                    </a:ext>
                  </a:extLst>
                </p:cNvPr>
                <p:cNvSpPr txBox="1"/>
                <p:nvPr/>
              </p:nvSpPr>
              <p:spPr>
                <a:xfrm>
                  <a:off x="10295291" y="3038820"/>
                  <a:ext cx="6713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xor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28CB874E-9C69-3DC1-AC78-EBBDF0C52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5291" y="3038820"/>
                  <a:ext cx="67133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BC6C2ECC-E75C-A053-380A-6CBD7F8D0D10}"/>
              </a:ext>
            </a:extLst>
          </p:cNvPr>
          <p:cNvGrpSpPr/>
          <p:nvPr/>
        </p:nvGrpSpPr>
        <p:grpSpPr>
          <a:xfrm>
            <a:off x="7054623" y="3262574"/>
            <a:ext cx="2468014" cy="2009023"/>
            <a:chOff x="7048756" y="3000166"/>
            <a:chExt cx="2468014" cy="2009023"/>
          </a:xfrm>
        </p:grpSpPr>
        <p:sp>
          <p:nvSpPr>
            <p:cNvPr id="141" name="文档 140">
              <a:extLst>
                <a:ext uri="{FF2B5EF4-FFF2-40B4-BE49-F238E27FC236}">
                  <a16:creationId xmlns:a16="http://schemas.microsoft.com/office/drawing/2014/main" id="{F5ACFA66-FA09-4964-1AED-6F1D7C434E53}"/>
                </a:ext>
              </a:extLst>
            </p:cNvPr>
            <p:cNvSpPr/>
            <p:nvPr/>
          </p:nvSpPr>
          <p:spPr>
            <a:xfrm>
              <a:off x="7095461" y="3934160"/>
              <a:ext cx="1176670" cy="1075029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2" name="文档 141">
              <a:extLst>
                <a:ext uri="{FF2B5EF4-FFF2-40B4-BE49-F238E27FC236}">
                  <a16:creationId xmlns:a16="http://schemas.microsoft.com/office/drawing/2014/main" id="{36E24752-78E7-ABBC-4139-48E94F0C4AA4}"/>
                </a:ext>
              </a:extLst>
            </p:cNvPr>
            <p:cNvSpPr/>
            <p:nvPr/>
          </p:nvSpPr>
          <p:spPr>
            <a:xfrm>
              <a:off x="8272131" y="3934160"/>
              <a:ext cx="1176670" cy="1075029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3" name="直线箭头连接符 142">
              <a:extLst>
                <a:ext uri="{FF2B5EF4-FFF2-40B4-BE49-F238E27FC236}">
                  <a16:creationId xmlns:a16="http://schemas.microsoft.com/office/drawing/2014/main" id="{C3A962AB-D729-2559-366A-DF2A02315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7233" y="3703309"/>
              <a:ext cx="1173126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连接符 143">
              <a:extLst>
                <a:ext uri="{FF2B5EF4-FFF2-40B4-BE49-F238E27FC236}">
                  <a16:creationId xmlns:a16="http://schemas.microsoft.com/office/drawing/2014/main" id="{C8861C37-8D7E-78F4-7424-CB59322A9DBA}"/>
                </a:ext>
              </a:extLst>
            </p:cNvPr>
            <p:cNvCxnSpPr>
              <a:cxnSpLocks/>
            </p:cNvCxnSpPr>
            <p:nvPr/>
          </p:nvCxnSpPr>
          <p:spPr>
            <a:xfrm>
              <a:off x="7095461" y="3484854"/>
              <a:ext cx="0" cy="449306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线连接符 145">
              <a:extLst>
                <a:ext uri="{FF2B5EF4-FFF2-40B4-BE49-F238E27FC236}">
                  <a16:creationId xmlns:a16="http://schemas.microsoft.com/office/drawing/2014/main" id="{799E4856-4CD0-26B1-8FDC-BA40BF0ADD43}"/>
                </a:ext>
              </a:extLst>
            </p:cNvPr>
            <p:cNvCxnSpPr>
              <a:cxnSpLocks/>
            </p:cNvCxnSpPr>
            <p:nvPr/>
          </p:nvCxnSpPr>
          <p:spPr>
            <a:xfrm>
              <a:off x="8268587" y="3484854"/>
              <a:ext cx="0" cy="449306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箭头连接符 147">
              <a:extLst>
                <a:ext uri="{FF2B5EF4-FFF2-40B4-BE49-F238E27FC236}">
                  <a16:creationId xmlns:a16="http://schemas.microsoft.com/office/drawing/2014/main" id="{D2751832-8FB6-E081-0F29-60501731C5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8587" y="3702944"/>
              <a:ext cx="1173126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线连接符 149">
              <a:extLst>
                <a:ext uri="{FF2B5EF4-FFF2-40B4-BE49-F238E27FC236}">
                  <a16:creationId xmlns:a16="http://schemas.microsoft.com/office/drawing/2014/main" id="{3C851A95-3CBC-368B-FC01-A9E83AC93663}"/>
                </a:ext>
              </a:extLst>
            </p:cNvPr>
            <p:cNvCxnSpPr>
              <a:cxnSpLocks/>
            </p:cNvCxnSpPr>
            <p:nvPr/>
          </p:nvCxnSpPr>
          <p:spPr>
            <a:xfrm>
              <a:off x="9447029" y="3491577"/>
              <a:ext cx="0" cy="449306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278A9D77-2A60-88FB-4523-CDDDF1DFB260}"/>
                    </a:ext>
                  </a:extLst>
                </p:cNvPr>
                <p:cNvSpPr txBox="1"/>
                <p:nvPr/>
              </p:nvSpPr>
              <p:spPr>
                <a:xfrm>
                  <a:off x="7208876" y="3382338"/>
                  <a:ext cx="9073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00~11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278A9D77-2A60-88FB-4523-CDDDF1DFB2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8876" y="3382338"/>
                  <a:ext cx="907312" cy="33855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156AAC3E-CDAF-CF80-8A04-F2FEBE08BE45}"/>
                    </a:ext>
                  </a:extLst>
                </p:cNvPr>
                <p:cNvSpPr txBox="1"/>
                <p:nvPr/>
              </p:nvSpPr>
              <p:spPr>
                <a:xfrm>
                  <a:off x="8382002" y="3387897"/>
                  <a:ext cx="9073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00~11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156AAC3E-CDAF-CF80-8A04-F2FEBE08BE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2" y="3387897"/>
                  <a:ext cx="907312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线箭头连接符 153">
              <a:extLst>
                <a:ext uri="{FF2B5EF4-FFF2-40B4-BE49-F238E27FC236}">
                  <a16:creationId xmlns:a16="http://schemas.microsoft.com/office/drawing/2014/main" id="{36F51B37-E7CC-62A5-ACC9-A3A981197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7233" y="3341419"/>
              <a:ext cx="2349796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6CB07DF1-68DA-EC02-D613-0FF599A574F7}"/>
                </a:ext>
              </a:extLst>
            </p:cNvPr>
            <p:cNvSpPr txBox="1"/>
            <p:nvPr/>
          </p:nvSpPr>
          <p:spPr>
            <a:xfrm>
              <a:off x="7048756" y="3000166"/>
              <a:ext cx="24680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shared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memory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的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个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bank</a:t>
              </a:r>
              <a:endPara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8E4AC69C-3661-8B1D-DF4F-715DF657E7D7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3350003" y="3865820"/>
            <a:ext cx="345351" cy="6362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>
            <a:extLst>
              <a:ext uri="{FF2B5EF4-FFF2-40B4-BE49-F238E27FC236}">
                <a16:creationId xmlns:a16="http://schemas.microsoft.com/office/drawing/2014/main" id="{5CE62533-957F-D00D-08E3-FD8ECA781CF8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 flipV="1">
            <a:off x="4293319" y="4109620"/>
            <a:ext cx="321951" cy="3480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63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08D76-E553-6CA5-6831-FB7266A95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A4AECAD4-F909-A420-F562-5107A31C75DE}"/>
              </a:ext>
            </a:extLst>
          </p:cNvPr>
          <p:cNvGrpSpPr/>
          <p:nvPr/>
        </p:nvGrpSpPr>
        <p:grpSpPr>
          <a:xfrm>
            <a:off x="3597909" y="501057"/>
            <a:ext cx="4826423" cy="3895883"/>
            <a:chOff x="1047749" y="420624"/>
            <a:chExt cx="4826423" cy="38958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3BA61D3D-F40D-CEFC-6F02-244627679B4D}"/>
                    </a:ext>
                  </a:extLst>
                </p:cNvPr>
                <p:cNvSpPr/>
                <p:nvPr/>
              </p:nvSpPr>
              <p:spPr>
                <a:xfrm>
                  <a:off x="1280159" y="420624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(0)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3BA61D3D-F40D-CEFC-6F02-244627679B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420624"/>
                  <a:ext cx="1766208" cy="220776"/>
                </a:xfrm>
                <a:prstGeom prst="rect">
                  <a:avLst/>
                </a:prstGeom>
                <a:blipFill>
                  <a:blip r:embed="rId3"/>
                  <a:stretch>
                    <a:fillRect t="-5000" b="-25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1EC361E5-A8A1-A3D8-3E53-DADD131698B8}"/>
                    </a:ext>
                  </a:extLst>
                </p:cNvPr>
                <p:cNvSpPr/>
                <p:nvPr/>
              </p:nvSpPr>
              <p:spPr>
                <a:xfrm>
                  <a:off x="1280159" y="641400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1EC361E5-A8A1-A3D8-3E53-DADD131698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641400"/>
                  <a:ext cx="1766208" cy="220776"/>
                </a:xfrm>
                <a:prstGeom prst="rect">
                  <a:avLst/>
                </a:prstGeom>
                <a:blipFill>
                  <a:blip r:embed="rId4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A4575B05-54CA-8F9F-A109-9B244AE3BD69}"/>
                    </a:ext>
                  </a:extLst>
                </p:cNvPr>
                <p:cNvSpPr/>
                <p:nvPr/>
              </p:nvSpPr>
              <p:spPr>
                <a:xfrm>
                  <a:off x="1280159" y="859345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(4)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A4575B05-54CA-8F9F-A109-9B244AE3BD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859345"/>
                  <a:ext cx="1766208" cy="220776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B2C7242E-B5B9-4769-8199-2698F9842A5D}"/>
                    </a:ext>
                  </a:extLst>
                </p:cNvPr>
                <p:cNvSpPr/>
                <p:nvPr/>
              </p:nvSpPr>
              <p:spPr>
                <a:xfrm>
                  <a:off x="1280159" y="1080121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(6)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B2C7242E-B5B9-4769-8199-2698F9842A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1080121"/>
                  <a:ext cx="1766208" cy="220776"/>
                </a:xfrm>
                <a:prstGeom prst="rect">
                  <a:avLst/>
                </a:prstGeom>
                <a:blipFill>
                  <a:blip r:embed="rId6"/>
                  <a:stretch>
                    <a:fillRect t="-5000" b="-25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6F6815D0-FFD5-CFD6-2F35-DA99023D3C91}"/>
                    </a:ext>
                  </a:extLst>
                </p:cNvPr>
                <p:cNvSpPr/>
                <p:nvPr/>
              </p:nvSpPr>
              <p:spPr>
                <a:xfrm>
                  <a:off x="1280159" y="1303728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(8)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6F6815D0-FFD5-CFD6-2F35-DA99023D3C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1303728"/>
                  <a:ext cx="1766208" cy="220776"/>
                </a:xfrm>
                <a:prstGeom prst="rect">
                  <a:avLst/>
                </a:prstGeom>
                <a:blipFill>
                  <a:blip r:embed="rId7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CF88DD23-57A5-98EA-ED48-4FE0FD1FA4FC}"/>
                    </a:ext>
                  </a:extLst>
                </p:cNvPr>
                <p:cNvSpPr/>
                <p:nvPr/>
              </p:nvSpPr>
              <p:spPr>
                <a:xfrm>
                  <a:off x="1280159" y="1524504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(10)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CF88DD23-57A5-98EA-ED48-4FE0FD1FA4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1524504"/>
                  <a:ext cx="1766208" cy="220776"/>
                </a:xfrm>
                <a:prstGeom prst="rect">
                  <a:avLst/>
                </a:prstGeom>
                <a:blipFill>
                  <a:blip r:embed="rId8"/>
                  <a:stretch>
                    <a:fillRect t="-5000" b="-25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AE39FA58-375C-B3F9-03B7-CE37E29C3053}"/>
                    </a:ext>
                  </a:extLst>
                </p:cNvPr>
                <p:cNvSpPr/>
                <p:nvPr/>
              </p:nvSpPr>
              <p:spPr>
                <a:xfrm>
                  <a:off x="1280159" y="1742449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(12)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AE39FA58-375C-B3F9-03B7-CE37E29C30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1742449"/>
                  <a:ext cx="1766208" cy="220776"/>
                </a:xfrm>
                <a:prstGeom prst="rect">
                  <a:avLst/>
                </a:prstGeom>
                <a:blipFill>
                  <a:blip r:embed="rId9"/>
                  <a:stretch>
                    <a:fillRect t="-10526" b="-26316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BC5DC17A-232F-5773-4F12-9944B3E2C58F}"/>
                    </a:ext>
                  </a:extLst>
                </p:cNvPr>
                <p:cNvSpPr/>
                <p:nvPr/>
              </p:nvSpPr>
              <p:spPr>
                <a:xfrm>
                  <a:off x="1280159" y="1963225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(14)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BC5DC17A-232F-5773-4F12-9944B3E2C5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1963225"/>
                  <a:ext cx="1766208" cy="220776"/>
                </a:xfrm>
                <a:prstGeom prst="rect">
                  <a:avLst/>
                </a:prstGeom>
                <a:blipFill>
                  <a:blip r:embed="rId10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1AC571CC-66F0-F5F6-CCB2-3017228C3CA7}"/>
                    </a:ext>
                  </a:extLst>
                </p:cNvPr>
                <p:cNvSpPr/>
                <p:nvPr/>
              </p:nvSpPr>
              <p:spPr>
                <a:xfrm>
                  <a:off x="1280159" y="2186831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(16)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1AC571CC-66F0-F5F6-CCB2-3017228C3C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2186831"/>
                  <a:ext cx="1766208" cy="220776"/>
                </a:xfrm>
                <a:prstGeom prst="rect">
                  <a:avLst/>
                </a:prstGeom>
                <a:blipFill>
                  <a:blip r:embed="rId11"/>
                  <a:stretch>
                    <a:fillRect t="-10526" b="-26316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36BF3A5F-4D4D-EAA7-F649-CBFC79AD4886}"/>
                    </a:ext>
                  </a:extLst>
                </p:cNvPr>
                <p:cNvSpPr/>
                <p:nvPr/>
              </p:nvSpPr>
              <p:spPr>
                <a:xfrm>
                  <a:off x="1280159" y="2407607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(18)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36BF3A5F-4D4D-EAA7-F649-CBFC79AD4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2407607"/>
                  <a:ext cx="1766208" cy="220776"/>
                </a:xfrm>
                <a:prstGeom prst="rect">
                  <a:avLst/>
                </a:prstGeom>
                <a:blipFill>
                  <a:blip r:embed="rId12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2B329530-D995-5224-EADC-22D0D3E72EFC}"/>
                    </a:ext>
                  </a:extLst>
                </p:cNvPr>
                <p:cNvSpPr/>
                <p:nvPr/>
              </p:nvSpPr>
              <p:spPr>
                <a:xfrm>
                  <a:off x="1280159" y="2625553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(20)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2B329530-D995-5224-EADC-22D0D3E72E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2625553"/>
                  <a:ext cx="1766208" cy="220776"/>
                </a:xfrm>
                <a:prstGeom prst="rect">
                  <a:avLst/>
                </a:prstGeom>
                <a:blipFill>
                  <a:blip r:embed="rId13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325F8ECE-8D3C-AC83-D8D6-9AA2254E8616}"/>
                    </a:ext>
                  </a:extLst>
                </p:cNvPr>
                <p:cNvSpPr/>
                <p:nvPr/>
              </p:nvSpPr>
              <p:spPr>
                <a:xfrm>
                  <a:off x="1280159" y="2846328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(22)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325F8ECE-8D3C-AC83-D8D6-9AA2254E86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2846328"/>
                  <a:ext cx="1766208" cy="220776"/>
                </a:xfrm>
                <a:prstGeom prst="rect">
                  <a:avLst/>
                </a:prstGeom>
                <a:blipFill>
                  <a:blip r:embed="rId14"/>
                  <a:stretch>
                    <a:fillRect t="-5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E5F39591-A255-EE43-7165-034FDE9871EE}"/>
                    </a:ext>
                  </a:extLst>
                </p:cNvPr>
                <p:cNvSpPr/>
                <p:nvPr/>
              </p:nvSpPr>
              <p:spPr>
                <a:xfrm>
                  <a:off x="1280159" y="3069935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(24)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E5F39591-A255-EE43-7165-034FDE987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3069935"/>
                  <a:ext cx="1766208" cy="220776"/>
                </a:xfrm>
                <a:prstGeom prst="rect">
                  <a:avLst/>
                </a:prstGeom>
                <a:blipFill>
                  <a:blip r:embed="rId15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75CD7473-ECB8-4D2B-01A8-1DBA8985CEB0}"/>
                    </a:ext>
                  </a:extLst>
                </p:cNvPr>
                <p:cNvSpPr/>
                <p:nvPr/>
              </p:nvSpPr>
              <p:spPr>
                <a:xfrm>
                  <a:off x="1280159" y="3290711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(26)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75CD7473-ECB8-4D2B-01A8-1DBA8985CE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3290711"/>
                  <a:ext cx="1766208" cy="220776"/>
                </a:xfrm>
                <a:prstGeom prst="rect">
                  <a:avLst/>
                </a:prstGeom>
                <a:blipFill>
                  <a:blip r:embed="rId16"/>
                  <a:stretch>
                    <a:fillRect t="-5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F9C5525D-36B0-A3C6-8906-259DF6834B02}"/>
                    </a:ext>
                  </a:extLst>
                </p:cNvPr>
                <p:cNvSpPr/>
                <p:nvPr/>
              </p:nvSpPr>
              <p:spPr>
                <a:xfrm>
                  <a:off x="1280159" y="3508656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(28)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F9C5525D-36B0-A3C6-8906-259DF6834B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3508656"/>
                  <a:ext cx="1766208" cy="220776"/>
                </a:xfrm>
                <a:prstGeom prst="rect">
                  <a:avLst/>
                </a:prstGeom>
                <a:blipFill>
                  <a:blip r:embed="rId17"/>
                  <a:stretch>
                    <a:fillRect t="-10526" b="-26316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D8B6C088-BA18-AB63-E760-D4B5C70288D9}"/>
                    </a:ext>
                  </a:extLst>
                </p:cNvPr>
                <p:cNvSpPr/>
                <p:nvPr/>
              </p:nvSpPr>
              <p:spPr>
                <a:xfrm>
                  <a:off x="1280159" y="3729432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(30)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D8B6C088-BA18-AB63-E760-D4B5C70288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3729432"/>
                  <a:ext cx="1766208" cy="220776"/>
                </a:xfrm>
                <a:prstGeom prst="rect">
                  <a:avLst/>
                </a:prstGeom>
                <a:blipFill>
                  <a:blip r:embed="rId18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B3BD4132-E648-9779-966E-4C6657F25D5B}"/>
                    </a:ext>
                  </a:extLst>
                </p:cNvPr>
                <p:cNvSpPr/>
                <p:nvPr/>
              </p:nvSpPr>
              <p:spPr>
                <a:xfrm>
                  <a:off x="3046367" y="420624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B3BD4132-E648-9779-966E-4C6657F25D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420624"/>
                  <a:ext cx="1766208" cy="220776"/>
                </a:xfrm>
                <a:prstGeom prst="rect">
                  <a:avLst/>
                </a:prstGeom>
                <a:blipFill>
                  <a:blip r:embed="rId19"/>
                  <a:stretch>
                    <a:fillRect t="-5000" b="-25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EC540644-8E23-2EF4-3C33-112672A63013}"/>
                    </a:ext>
                  </a:extLst>
                </p:cNvPr>
                <p:cNvSpPr/>
                <p:nvPr/>
              </p:nvSpPr>
              <p:spPr>
                <a:xfrm>
                  <a:off x="3046367" y="641400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(3)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EC540644-8E23-2EF4-3C33-112672A630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641400"/>
                  <a:ext cx="1766208" cy="220776"/>
                </a:xfrm>
                <a:prstGeom prst="rect">
                  <a:avLst/>
                </a:prstGeom>
                <a:blipFill>
                  <a:blip r:embed="rId20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6577A3A1-6A55-AC37-40A3-8F5A9E0FE61F}"/>
                    </a:ext>
                  </a:extLst>
                </p:cNvPr>
                <p:cNvSpPr/>
                <p:nvPr/>
              </p:nvSpPr>
              <p:spPr>
                <a:xfrm>
                  <a:off x="3046367" y="859345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(5)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6577A3A1-6A55-AC37-40A3-8F5A9E0FE6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859345"/>
                  <a:ext cx="1766208" cy="220776"/>
                </a:xfrm>
                <a:prstGeom prst="rect">
                  <a:avLst/>
                </a:prstGeom>
                <a:blipFill>
                  <a:blip r:embed="rId21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264804FE-A7C5-D4FA-1FCB-F2C05A87146C}"/>
                    </a:ext>
                  </a:extLst>
                </p:cNvPr>
                <p:cNvSpPr/>
                <p:nvPr/>
              </p:nvSpPr>
              <p:spPr>
                <a:xfrm>
                  <a:off x="3046367" y="1080121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(7)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264804FE-A7C5-D4FA-1FCB-F2C05A8714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1080121"/>
                  <a:ext cx="1766208" cy="220776"/>
                </a:xfrm>
                <a:prstGeom prst="rect">
                  <a:avLst/>
                </a:prstGeom>
                <a:blipFill>
                  <a:blip r:embed="rId22"/>
                  <a:stretch>
                    <a:fillRect t="-5000" b="-25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67203931-6DE5-F3A8-611F-B545FAA06091}"/>
                    </a:ext>
                  </a:extLst>
                </p:cNvPr>
                <p:cNvSpPr/>
                <p:nvPr/>
              </p:nvSpPr>
              <p:spPr>
                <a:xfrm>
                  <a:off x="3046367" y="1303728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(9)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67203931-6DE5-F3A8-611F-B545FAA060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1303728"/>
                  <a:ext cx="1766208" cy="220776"/>
                </a:xfrm>
                <a:prstGeom prst="rect">
                  <a:avLst/>
                </a:prstGeom>
                <a:blipFill>
                  <a:blip r:embed="rId23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1EDC6564-87FF-417D-B973-8E3707E99C2D}"/>
                    </a:ext>
                  </a:extLst>
                </p:cNvPr>
                <p:cNvSpPr/>
                <p:nvPr/>
              </p:nvSpPr>
              <p:spPr>
                <a:xfrm>
                  <a:off x="3046367" y="1524504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(11)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1EDC6564-87FF-417D-B973-8E3707E99C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1524504"/>
                  <a:ext cx="1766208" cy="220776"/>
                </a:xfrm>
                <a:prstGeom prst="rect">
                  <a:avLst/>
                </a:prstGeom>
                <a:blipFill>
                  <a:blip r:embed="rId24"/>
                  <a:stretch>
                    <a:fillRect t="-5000" b="-25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5620BCB8-D3BB-2952-D370-4D50BE1D6357}"/>
                    </a:ext>
                  </a:extLst>
                </p:cNvPr>
                <p:cNvSpPr/>
                <p:nvPr/>
              </p:nvSpPr>
              <p:spPr>
                <a:xfrm>
                  <a:off x="3046367" y="1742449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(13)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5620BCB8-D3BB-2952-D370-4D50BE1D63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1742449"/>
                  <a:ext cx="1766208" cy="220776"/>
                </a:xfrm>
                <a:prstGeom prst="rect">
                  <a:avLst/>
                </a:prstGeom>
                <a:blipFill>
                  <a:blip r:embed="rId25"/>
                  <a:stretch>
                    <a:fillRect t="-10526" b="-26316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6E07965A-7BD5-775B-1F75-51C3ECE23CC7}"/>
                    </a:ext>
                  </a:extLst>
                </p:cNvPr>
                <p:cNvSpPr/>
                <p:nvPr/>
              </p:nvSpPr>
              <p:spPr>
                <a:xfrm>
                  <a:off x="3046367" y="1963225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(15)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6E07965A-7BD5-775B-1F75-51C3ECE23C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1963225"/>
                  <a:ext cx="1766208" cy="220776"/>
                </a:xfrm>
                <a:prstGeom prst="rect">
                  <a:avLst/>
                </a:prstGeom>
                <a:blipFill>
                  <a:blip r:embed="rId26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349C82DE-6D32-E8CC-D285-18805EB98881}"/>
                    </a:ext>
                  </a:extLst>
                </p:cNvPr>
                <p:cNvSpPr/>
                <p:nvPr/>
              </p:nvSpPr>
              <p:spPr>
                <a:xfrm>
                  <a:off x="3046367" y="2186831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(17)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349C82DE-6D32-E8CC-D285-18805EB988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2186831"/>
                  <a:ext cx="1766208" cy="220776"/>
                </a:xfrm>
                <a:prstGeom prst="rect">
                  <a:avLst/>
                </a:prstGeom>
                <a:blipFill>
                  <a:blip r:embed="rId27"/>
                  <a:stretch>
                    <a:fillRect t="-10526" b="-26316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FA3E13ED-5A68-276C-1C95-EECEB57F17AA}"/>
                    </a:ext>
                  </a:extLst>
                </p:cNvPr>
                <p:cNvSpPr/>
                <p:nvPr/>
              </p:nvSpPr>
              <p:spPr>
                <a:xfrm>
                  <a:off x="3046367" y="2407607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(19)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FA3E13ED-5A68-276C-1C95-EECEB57F17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2407607"/>
                  <a:ext cx="1766208" cy="220776"/>
                </a:xfrm>
                <a:prstGeom prst="rect">
                  <a:avLst/>
                </a:prstGeom>
                <a:blipFill>
                  <a:blip r:embed="rId28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0D66DAE8-0A55-FCC7-056A-E4402E64CB87}"/>
                    </a:ext>
                  </a:extLst>
                </p:cNvPr>
                <p:cNvSpPr/>
                <p:nvPr/>
              </p:nvSpPr>
              <p:spPr>
                <a:xfrm>
                  <a:off x="3046367" y="2625553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(21)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0D66DAE8-0A55-FCC7-056A-E4402E64CB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2625553"/>
                  <a:ext cx="1766208" cy="220776"/>
                </a:xfrm>
                <a:prstGeom prst="rect">
                  <a:avLst/>
                </a:prstGeom>
                <a:blipFill>
                  <a:blip r:embed="rId29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9060D2A9-C4D1-23B0-D7FC-4A282240004F}"/>
                    </a:ext>
                  </a:extLst>
                </p:cNvPr>
                <p:cNvSpPr/>
                <p:nvPr/>
              </p:nvSpPr>
              <p:spPr>
                <a:xfrm>
                  <a:off x="3046367" y="2846328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(23)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9060D2A9-C4D1-23B0-D7FC-4A28224000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2846328"/>
                  <a:ext cx="1766208" cy="220776"/>
                </a:xfrm>
                <a:prstGeom prst="rect">
                  <a:avLst/>
                </a:prstGeom>
                <a:blipFill>
                  <a:blip r:embed="rId30"/>
                  <a:stretch>
                    <a:fillRect t="-5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8E7B876B-BDA0-1998-FBBE-BE35108AB8D4}"/>
                    </a:ext>
                  </a:extLst>
                </p:cNvPr>
                <p:cNvSpPr/>
                <p:nvPr/>
              </p:nvSpPr>
              <p:spPr>
                <a:xfrm>
                  <a:off x="3046367" y="3069935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(25)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8E7B876B-BDA0-1998-FBBE-BE35108AB8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3069935"/>
                  <a:ext cx="1766208" cy="220776"/>
                </a:xfrm>
                <a:prstGeom prst="rect">
                  <a:avLst/>
                </a:prstGeom>
                <a:blipFill>
                  <a:blip r:embed="rId31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32E11FF1-611E-6DBC-5562-E34913283BE6}"/>
                    </a:ext>
                  </a:extLst>
                </p:cNvPr>
                <p:cNvSpPr/>
                <p:nvPr/>
              </p:nvSpPr>
              <p:spPr>
                <a:xfrm>
                  <a:off x="3046367" y="3290711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(27)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32E11FF1-611E-6DBC-5562-E34913283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3290711"/>
                  <a:ext cx="1766208" cy="220776"/>
                </a:xfrm>
                <a:prstGeom prst="rect">
                  <a:avLst/>
                </a:prstGeom>
                <a:blipFill>
                  <a:blip r:embed="rId32"/>
                  <a:stretch>
                    <a:fillRect t="-5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矩形 168">
                  <a:extLst>
                    <a:ext uri="{FF2B5EF4-FFF2-40B4-BE49-F238E27FC236}">
                      <a16:creationId xmlns:a16="http://schemas.microsoft.com/office/drawing/2014/main" id="{863D2C44-850C-2893-C448-1A74F5F362F8}"/>
                    </a:ext>
                  </a:extLst>
                </p:cNvPr>
                <p:cNvSpPr/>
                <p:nvPr/>
              </p:nvSpPr>
              <p:spPr>
                <a:xfrm>
                  <a:off x="3046367" y="3508656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(29)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9" name="矩形 168">
                  <a:extLst>
                    <a:ext uri="{FF2B5EF4-FFF2-40B4-BE49-F238E27FC236}">
                      <a16:creationId xmlns:a16="http://schemas.microsoft.com/office/drawing/2014/main" id="{863D2C44-850C-2893-C448-1A74F5F362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3508656"/>
                  <a:ext cx="1766208" cy="220776"/>
                </a:xfrm>
                <a:prstGeom prst="rect">
                  <a:avLst/>
                </a:prstGeom>
                <a:blipFill>
                  <a:blip r:embed="rId33"/>
                  <a:stretch>
                    <a:fillRect t="-10526" b="-26316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DFCFE623-3E13-1CA1-DC2D-0C9F06409323}"/>
                    </a:ext>
                  </a:extLst>
                </p:cNvPr>
                <p:cNvSpPr/>
                <p:nvPr/>
              </p:nvSpPr>
              <p:spPr>
                <a:xfrm>
                  <a:off x="3046367" y="3729432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(31)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DFCFE623-3E13-1CA1-DC2D-0C9F06409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3729432"/>
                  <a:ext cx="1766208" cy="220776"/>
                </a:xfrm>
                <a:prstGeom prst="rect">
                  <a:avLst/>
                </a:prstGeom>
                <a:blipFill>
                  <a:blip r:embed="rId34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336F8E3F-BC6C-A077-FA75-54CFD32BFD4A}"/>
                </a:ext>
              </a:extLst>
            </p:cNvPr>
            <p:cNvSpPr txBox="1"/>
            <p:nvPr/>
          </p:nvSpPr>
          <p:spPr>
            <a:xfrm>
              <a:off x="1047749" y="3977953"/>
              <a:ext cx="4826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源地址空间（</a:t>
              </a:r>
              <a:r>
                <a:rPr kumimoji="1" lang="en-US" altLang="zh-CN" sz="1600" dirty="0"/>
                <a:t>Global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Memory</a:t>
              </a:r>
              <a:r>
                <a:rPr kumimoji="1" lang="zh-CN" altLang="en-US" sz="1600" dirty="0"/>
                <a:t>）线程读取数据方式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C4F6127D-4A2D-F07C-2DE8-752177C93B60}"/>
                  </a:ext>
                </a:extLst>
              </p:cNvPr>
              <p:cNvSpPr/>
              <p:nvPr/>
            </p:nvSpPr>
            <p:spPr>
              <a:xfrm>
                <a:off x="1214119" y="4687489"/>
                <a:ext cx="1261002" cy="22077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(0)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C4F6127D-4A2D-F07C-2DE8-752177C93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119" y="4687489"/>
                <a:ext cx="1261002" cy="220776"/>
              </a:xfrm>
              <a:prstGeom prst="rect">
                <a:avLst/>
              </a:prstGeom>
              <a:blipFill>
                <a:blip r:embed="rId35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8A2D4BB4-ABD0-3475-FDDD-70202FB5D4CF}"/>
                  </a:ext>
                </a:extLst>
              </p:cNvPr>
              <p:cNvSpPr/>
              <p:nvPr/>
            </p:nvSpPr>
            <p:spPr>
              <a:xfrm>
                <a:off x="2475121" y="4687489"/>
                <a:ext cx="1261002" cy="2207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8A2D4BB4-ABD0-3475-FDDD-70202FB5D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121" y="4687489"/>
                <a:ext cx="1261002" cy="220776"/>
              </a:xfrm>
              <a:prstGeom prst="rect">
                <a:avLst/>
              </a:prstGeom>
              <a:blipFill>
                <a:blip r:embed="rId36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5E12651B-CD11-1070-E7A6-7E6276A30341}"/>
                  </a:ext>
                </a:extLst>
              </p:cNvPr>
              <p:cNvSpPr/>
              <p:nvPr/>
            </p:nvSpPr>
            <p:spPr>
              <a:xfrm>
                <a:off x="3736123" y="4687489"/>
                <a:ext cx="1261002" cy="22077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(2)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5E12651B-CD11-1070-E7A6-7E6276A30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123" y="4687489"/>
                <a:ext cx="1261002" cy="220776"/>
              </a:xfrm>
              <a:prstGeom prst="rect">
                <a:avLst/>
              </a:prstGeom>
              <a:blipFill>
                <a:blip r:embed="rId37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E14A148F-0BC1-0050-430F-6725A990D81D}"/>
                  </a:ext>
                </a:extLst>
              </p:cNvPr>
              <p:cNvSpPr/>
              <p:nvPr/>
            </p:nvSpPr>
            <p:spPr>
              <a:xfrm>
                <a:off x="4997125" y="4687489"/>
                <a:ext cx="1261002" cy="2207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(3)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E14A148F-0BC1-0050-430F-6725A990D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125" y="4687489"/>
                <a:ext cx="1261002" cy="220776"/>
              </a:xfrm>
              <a:prstGeom prst="rect">
                <a:avLst/>
              </a:prstGeom>
              <a:blipFill>
                <a:blip r:embed="rId38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9187A31B-4B6D-E59E-0B58-7FA27789C349}"/>
                  </a:ext>
                </a:extLst>
              </p:cNvPr>
              <p:cNvSpPr/>
              <p:nvPr/>
            </p:nvSpPr>
            <p:spPr>
              <a:xfrm>
                <a:off x="6258127" y="4687489"/>
                <a:ext cx="1261002" cy="22077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(4)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9187A31B-4B6D-E59E-0B58-7FA27789C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127" y="4687489"/>
                <a:ext cx="1261002" cy="220776"/>
              </a:xfrm>
              <a:prstGeom prst="rect">
                <a:avLst/>
              </a:prstGeom>
              <a:blipFill>
                <a:blip r:embed="rId39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FCB5284B-7295-074D-C07C-5F5054F457A3}"/>
                  </a:ext>
                </a:extLst>
              </p:cNvPr>
              <p:cNvSpPr/>
              <p:nvPr/>
            </p:nvSpPr>
            <p:spPr>
              <a:xfrm>
                <a:off x="7519128" y="4687489"/>
                <a:ext cx="1261002" cy="2207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(5)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FCB5284B-7295-074D-C07C-5F5054F45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128" y="4687489"/>
                <a:ext cx="1261002" cy="220776"/>
              </a:xfrm>
              <a:prstGeom prst="rect">
                <a:avLst/>
              </a:prstGeom>
              <a:blipFill>
                <a:blip r:embed="rId40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C63FC753-1D55-7D28-D0EE-69E249677C02}"/>
                  </a:ext>
                </a:extLst>
              </p:cNvPr>
              <p:cNvSpPr/>
              <p:nvPr/>
            </p:nvSpPr>
            <p:spPr>
              <a:xfrm>
                <a:off x="8780130" y="4687489"/>
                <a:ext cx="1261002" cy="22077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(6)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C63FC753-1D55-7D28-D0EE-69E249677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130" y="4687489"/>
                <a:ext cx="1261002" cy="220776"/>
              </a:xfrm>
              <a:prstGeom prst="rect">
                <a:avLst/>
              </a:prstGeom>
              <a:blipFill>
                <a:blip r:embed="rId41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37F63596-2D1A-3D47-1EEC-0AF8576FD4BF}"/>
                  </a:ext>
                </a:extLst>
              </p:cNvPr>
              <p:cNvSpPr/>
              <p:nvPr/>
            </p:nvSpPr>
            <p:spPr>
              <a:xfrm>
                <a:off x="10041132" y="4687489"/>
                <a:ext cx="1261002" cy="2207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(7)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37F63596-2D1A-3D47-1EEC-0AF8576FD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132" y="4687489"/>
                <a:ext cx="1261002" cy="220776"/>
              </a:xfrm>
              <a:prstGeom prst="rect">
                <a:avLst/>
              </a:prstGeom>
              <a:blipFill>
                <a:blip r:embed="rId42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DDDFA86E-B6EE-2C46-71A0-CF30B6F15E72}"/>
                  </a:ext>
                </a:extLst>
              </p:cNvPr>
              <p:cNvSpPr/>
              <p:nvPr/>
            </p:nvSpPr>
            <p:spPr>
              <a:xfrm>
                <a:off x="1214119" y="4913088"/>
                <a:ext cx="1261002" cy="2207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(9)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DDDFA86E-B6EE-2C46-71A0-CF30B6F15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119" y="4913088"/>
                <a:ext cx="1261002" cy="220776"/>
              </a:xfrm>
              <a:prstGeom prst="rect">
                <a:avLst/>
              </a:prstGeom>
              <a:blipFill>
                <a:blip r:embed="rId43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8CE43A4B-D7DE-3D5F-03B9-4D2A919F561E}"/>
                  </a:ext>
                </a:extLst>
              </p:cNvPr>
              <p:cNvSpPr/>
              <p:nvPr/>
            </p:nvSpPr>
            <p:spPr>
              <a:xfrm>
                <a:off x="2475121" y="4913088"/>
                <a:ext cx="1261002" cy="22077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(8)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8CE43A4B-D7DE-3D5F-03B9-4D2A919F5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121" y="4913088"/>
                <a:ext cx="1261002" cy="220776"/>
              </a:xfrm>
              <a:prstGeom prst="rect">
                <a:avLst/>
              </a:prstGeom>
              <a:blipFill>
                <a:blip r:embed="rId44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55EE4441-C874-6ECE-75E0-46C141F0390E}"/>
                  </a:ext>
                </a:extLst>
              </p:cNvPr>
              <p:cNvSpPr/>
              <p:nvPr/>
            </p:nvSpPr>
            <p:spPr>
              <a:xfrm>
                <a:off x="3736123" y="4913088"/>
                <a:ext cx="1261002" cy="2207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(11)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55EE4441-C874-6ECE-75E0-46C141F03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123" y="4913088"/>
                <a:ext cx="1261002" cy="220776"/>
              </a:xfrm>
              <a:prstGeom prst="rect">
                <a:avLst/>
              </a:prstGeom>
              <a:blipFill>
                <a:blip r:embed="rId45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83CE1AF7-7B66-127C-FA79-A725B11C8EDB}"/>
                  </a:ext>
                </a:extLst>
              </p:cNvPr>
              <p:cNvSpPr/>
              <p:nvPr/>
            </p:nvSpPr>
            <p:spPr>
              <a:xfrm>
                <a:off x="4997125" y="4913088"/>
                <a:ext cx="1261002" cy="22077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(10)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83CE1AF7-7B66-127C-FA79-A725B11C8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125" y="4913088"/>
                <a:ext cx="1261002" cy="220776"/>
              </a:xfrm>
              <a:prstGeom prst="rect">
                <a:avLst/>
              </a:prstGeom>
              <a:blipFill>
                <a:blip r:embed="rId46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EB798620-7984-F3AD-83BF-758D7E6E04F4}"/>
                  </a:ext>
                </a:extLst>
              </p:cNvPr>
              <p:cNvSpPr/>
              <p:nvPr/>
            </p:nvSpPr>
            <p:spPr>
              <a:xfrm>
                <a:off x="6258127" y="4913088"/>
                <a:ext cx="1261002" cy="2207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(13)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EB798620-7984-F3AD-83BF-758D7E6E0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127" y="4913088"/>
                <a:ext cx="1261002" cy="220776"/>
              </a:xfrm>
              <a:prstGeom prst="rect">
                <a:avLst/>
              </a:prstGeom>
              <a:blipFill>
                <a:blip r:embed="rId47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DD5E3A95-D839-68C9-0C86-3E01C843EEE5}"/>
                  </a:ext>
                </a:extLst>
              </p:cNvPr>
              <p:cNvSpPr/>
              <p:nvPr/>
            </p:nvSpPr>
            <p:spPr>
              <a:xfrm>
                <a:off x="7519128" y="4913088"/>
                <a:ext cx="1261002" cy="22077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(12)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DD5E3A95-D839-68C9-0C86-3E01C843E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128" y="4913088"/>
                <a:ext cx="1261002" cy="220776"/>
              </a:xfrm>
              <a:prstGeom prst="rect">
                <a:avLst/>
              </a:prstGeom>
              <a:blipFill>
                <a:blip r:embed="rId48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03DE22A0-639C-85D9-8DB3-80FC09487AB8}"/>
                  </a:ext>
                </a:extLst>
              </p:cNvPr>
              <p:cNvSpPr/>
              <p:nvPr/>
            </p:nvSpPr>
            <p:spPr>
              <a:xfrm>
                <a:off x="8780130" y="4913088"/>
                <a:ext cx="1261002" cy="2207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(15)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03DE22A0-639C-85D9-8DB3-80FC09487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130" y="4913088"/>
                <a:ext cx="1261002" cy="220776"/>
              </a:xfrm>
              <a:prstGeom prst="rect">
                <a:avLst/>
              </a:prstGeom>
              <a:blipFill>
                <a:blip r:embed="rId49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3E5AAE43-A0F7-0C1C-75CB-4C3F8FBF9E4B}"/>
                  </a:ext>
                </a:extLst>
              </p:cNvPr>
              <p:cNvSpPr/>
              <p:nvPr/>
            </p:nvSpPr>
            <p:spPr>
              <a:xfrm>
                <a:off x="10041132" y="4913088"/>
                <a:ext cx="1261002" cy="22077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(14)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3E5AAE43-A0F7-0C1C-75CB-4C3F8FBF9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132" y="4913088"/>
                <a:ext cx="1261002" cy="220776"/>
              </a:xfrm>
              <a:prstGeom prst="rect">
                <a:avLst/>
              </a:prstGeom>
              <a:blipFill>
                <a:blip r:embed="rId50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38B5A395-761D-E344-C5B2-0BB13D56F346}"/>
                  </a:ext>
                </a:extLst>
              </p:cNvPr>
              <p:cNvSpPr/>
              <p:nvPr/>
            </p:nvSpPr>
            <p:spPr>
              <a:xfrm>
                <a:off x="1214119" y="5133864"/>
                <a:ext cx="1261002" cy="22077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(18)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38B5A395-761D-E344-C5B2-0BB13D56F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119" y="5133864"/>
                <a:ext cx="1261002" cy="220776"/>
              </a:xfrm>
              <a:prstGeom prst="rect">
                <a:avLst/>
              </a:prstGeom>
              <a:blipFill>
                <a:blip r:embed="rId51"/>
                <a:stretch>
                  <a:fillRect t="-10000" b="-25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B67C1039-C959-3A8F-5A69-2A4973D046A6}"/>
                  </a:ext>
                </a:extLst>
              </p:cNvPr>
              <p:cNvSpPr/>
              <p:nvPr/>
            </p:nvSpPr>
            <p:spPr>
              <a:xfrm>
                <a:off x="2475121" y="5133864"/>
                <a:ext cx="1261002" cy="2207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(19)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B67C1039-C959-3A8F-5A69-2A4973D04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121" y="5133864"/>
                <a:ext cx="1261002" cy="220776"/>
              </a:xfrm>
              <a:prstGeom prst="rect">
                <a:avLst/>
              </a:prstGeom>
              <a:blipFill>
                <a:blip r:embed="rId52"/>
                <a:stretch>
                  <a:fillRect t="-10000" b="-25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970B44AC-7863-99DE-CD6D-258B1497F749}"/>
                  </a:ext>
                </a:extLst>
              </p:cNvPr>
              <p:cNvSpPr/>
              <p:nvPr/>
            </p:nvSpPr>
            <p:spPr>
              <a:xfrm>
                <a:off x="3736123" y="5133864"/>
                <a:ext cx="1261002" cy="22077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(16)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970B44AC-7863-99DE-CD6D-258B1497F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123" y="5133864"/>
                <a:ext cx="1261002" cy="220776"/>
              </a:xfrm>
              <a:prstGeom prst="rect">
                <a:avLst/>
              </a:prstGeom>
              <a:blipFill>
                <a:blip r:embed="rId53"/>
                <a:stretch>
                  <a:fillRect t="-10000" b="-25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DD79968C-9779-A84B-3F7C-3633B3BE84E1}"/>
                  </a:ext>
                </a:extLst>
              </p:cNvPr>
              <p:cNvSpPr/>
              <p:nvPr/>
            </p:nvSpPr>
            <p:spPr>
              <a:xfrm>
                <a:off x="4997125" y="5133864"/>
                <a:ext cx="1261002" cy="2207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(17)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DD79968C-9779-A84B-3F7C-3633B3BE84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125" y="5133864"/>
                <a:ext cx="1261002" cy="220776"/>
              </a:xfrm>
              <a:prstGeom prst="rect">
                <a:avLst/>
              </a:prstGeom>
              <a:blipFill>
                <a:blip r:embed="rId54"/>
                <a:stretch>
                  <a:fillRect t="-10000" b="-25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EE03587F-064E-DAA6-230C-B8553D6FF49F}"/>
                  </a:ext>
                </a:extLst>
              </p:cNvPr>
              <p:cNvSpPr/>
              <p:nvPr/>
            </p:nvSpPr>
            <p:spPr>
              <a:xfrm>
                <a:off x="6258127" y="5133864"/>
                <a:ext cx="1261002" cy="22077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(22)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EE03587F-064E-DAA6-230C-B8553D6FF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127" y="5133864"/>
                <a:ext cx="1261002" cy="220776"/>
              </a:xfrm>
              <a:prstGeom prst="rect">
                <a:avLst/>
              </a:prstGeom>
              <a:blipFill>
                <a:blip r:embed="rId55"/>
                <a:stretch>
                  <a:fillRect t="-10000" b="-25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54AD72DE-3523-169B-CA75-FB68B97C209C}"/>
                  </a:ext>
                </a:extLst>
              </p:cNvPr>
              <p:cNvSpPr/>
              <p:nvPr/>
            </p:nvSpPr>
            <p:spPr>
              <a:xfrm>
                <a:off x="7519128" y="5133864"/>
                <a:ext cx="1261002" cy="2207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27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(23)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54AD72DE-3523-169B-CA75-FB68B97C2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128" y="5133864"/>
                <a:ext cx="1261002" cy="220776"/>
              </a:xfrm>
              <a:prstGeom prst="rect">
                <a:avLst/>
              </a:prstGeom>
              <a:blipFill>
                <a:blip r:embed="rId56"/>
                <a:stretch>
                  <a:fillRect t="-10000" b="-25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2C5A0948-0AFD-EFCA-9394-33AF847DB005}"/>
                  </a:ext>
                </a:extLst>
              </p:cNvPr>
              <p:cNvSpPr/>
              <p:nvPr/>
            </p:nvSpPr>
            <p:spPr>
              <a:xfrm>
                <a:off x="8780130" y="5133864"/>
                <a:ext cx="1261002" cy="22077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(20)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2C5A0948-0AFD-EFCA-9394-33AF847DB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130" y="5133864"/>
                <a:ext cx="1261002" cy="220776"/>
              </a:xfrm>
              <a:prstGeom prst="rect">
                <a:avLst/>
              </a:prstGeom>
              <a:blipFill>
                <a:blip r:embed="rId57"/>
                <a:stretch>
                  <a:fillRect t="-10000" b="-25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A6D189A3-4123-3182-DBE1-E579A15C467F}"/>
                  </a:ext>
                </a:extLst>
              </p:cNvPr>
              <p:cNvSpPr/>
              <p:nvPr/>
            </p:nvSpPr>
            <p:spPr>
              <a:xfrm>
                <a:off x="10041132" y="5133864"/>
                <a:ext cx="1261002" cy="2207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(21)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A6D189A3-4123-3182-DBE1-E579A15C4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132" y="5133864"/>
                <a:ext cx="1261002" cy="220776"/>
              </a:xfrm>
              <a:prstGeom prst="rect">
                <a:avLst/>
              </a:prstGeom>
              <a:blipFill>
                <a:blip r:embed="rId58"/>
                <a:stretch>
                  <a:fillRect t="-10000" b="-25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0663BC6E-149F-9394-2E77-52B9A5E21521}"/>
                  </a:ext>
                </a:extLst>
              </p:cNvPr>
              <p:cNvSpPr/>
              <p:nvPr/>
            </p:nvSpPr>
            <p:spPr>
              <a:xfrm>
                <a:off x="1214119" y="5359463"/>
                <a:ext cx="1261002" cy="2207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29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(27)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0663BC6E-149F-9394-2E77-52B9A5E21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119" y="5359463"/>
                <a:ext cx="1261002" cy="220776"/>
              </a:xfrm>
              <a:prstGeom prst="rect">
                <a:avLst/>
              </a:prstGeom>
              <a:blipFill>
                <a:blip r:embed="rId59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79CBD56C-0B65-85F0-E987-96DA4D1F30C1}"/>
                  </a:ext>
                </a:extLst>
              </p:cNvPr>
              <p:cNvSpPr/>
              <p:nvPr/>
            </p:nvSpPr>
            <p:spPr>
              <a:xfrm>
                <a:off x="2475121" y="5359463"/>
                <a:ext cx="1261002" cy="22077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(26)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79CBD56C-0B65-85F0-E987-96DA4D1F3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121" y="5359463"/>
                <a:ext cx="1261002" cy="220776"/>
              </a:xfrm>
              <a:prstGeom prst="rect">
                <a:avLst/>
              </a:prstGeom>
              <a:blipFill>
                <a:blip r:embed="rId60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51C2C571-B557-8D53-6FAA-7521BF9AD4CD}"/>
                  </a:ext>
                </a:extLst>
              </p:cNvPr>
              <p:cNvSpPr/>
              <p:nvPr/>
            </p:nvSpPr>
            <p:spPr>
              <a:xfrm>
                <a:off x="3736123" y="5359463"/>
                <a:ext cx="1261002" cy="2207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28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(25)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51C2C571-B557-8D53-6FAA-7521BF9AD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123" y="5359463"/>
                <a:ext cx="1261002" cy="220776"/>
              </a:xfrm>
              <a:prstGeom prst="rect">
                <a:avLst/>
              </a:prstGeom>
              <a:blipFill>
                <a:blip r:embed="rId61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BE7C6BE8-6357-6FC6-EEB7-D919509F2C6F}"/>
                  </a:ext>
                </a:extLst>
              </p:cNvPr>
              <p:cNvSpPr/>
              <p:nvPr/>
            </p:nvSpPr>
            <p:spPr>
              <a:xfrm>
                <a:off x="4997125" y="5359463"/>
                <a:ext cx="1261002" cy="22077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(24)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BE7C6BE8-6357-6FC6-EEB7-D919509F2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125" y="5359463"/>
                <a:ext cx="1261002" cy="220776"/>
              </a:xfrm>
              <a:prstGeom prst="rect">
                <a:avLst/>
              </a:prstGeom>
              <a:blipFill>
                <a:blip r:embed="rId62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4479000D-A2EE-F33B-2DC0-A7054F24BF89}"/>
                  </a:ext>
                </a:extLst>
              </p:cNvPr>
              <p:cNvSpPr/>
              <p:nvPr/>
            </p:nvSpPr>
            <p:spPr>
              <a:xfrm>
                <a:off x="6258127" y="5359463"/>
                <a:ext cx="1261002" cy="2207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(31)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4479000D-A2EE-F33B-2DC0-A7054F24B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127" y="5359463"/>
                <a:ext cx="1261002" cy="220776"/>
              </a:xfrm>
              <a:prstGeom prst="rect">
                <a:avLst/>
              </a:prstGeom>
              <a:blipFill>
                <a:blip r:embed="rId63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E85999E4-5CB4-C387-69B0-D8125471CD6C}"/>
                  </a:ext>
                </a:extLst>
              </p:cNvPr>
              <p:cNvSpPr/>
              <p:nvPr/>
            </p:nvSpPr>
            <p:spPr>
              <a:xfrm>
                <a:off x="7519128" y="5359463"/>
                <a:ext cx="1261002" cy="22077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(30)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E85999E4-5CB4-C387-69B0-D8125471C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128" y="5359463"/>
                <a:ext cx="1261002" cy="220776"/>
              </a:xfrm>
              <a:prstGeom prst="rect">
                <a:avLst/>
              </a:prstGeom>
              <a:blipFill>
                <a:blip r:embed="rId64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1140AA2D-C9D1-C882-B370-5E330230B559}"/>
                  </a:ext>
                </a:extLst>
              </p:cNvPr>
              <p:cNvSpPr/>
              <p:nvPr/>
            </p:nvSpPr>
            <p:spPr>
              <a:xfrm>
                <a:off x="8780130" y="5359463"/>
                <a:ext cx="1261002" cy="2207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(29)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1140AA2D-C9D1-C882-B370-5E330230B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130" y="5359463"/>
                <a:ext cx="1261002" cy="220776"/>
              </a:xfrm>
              <a:prstGeom prst="rect">
                <a:avLst/>
              </a:prstGeom>
              <a:blipFill>
                <a:blip r:embed="rId65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C2523258-FB8D-095F-EF6F-D259171BF878}"/>
                  </a:ext>
                </a:extLst>
              </p:cNvPr>
              <p:cNvSpPr/>
              <p:nvPr/>
            </p:nvSpPr>
            <p:spPr>
              <a:xfrm>
                <a:off x="10041132" y="5359463"/>
                <a:ext cx="1261002" cy="22077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(28)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C2523258-FB8D-095F-EF6F-D259171BF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132" y="5359463"/>
                <a:ext cx="1261002" cy="220776"/>
              </a:xfrm>
              <a:prstGeom prst="rect">
                <a:avLst/>
              </a:prstGeom>
              <a:blipFill>
                <a:blip r:embed="rId66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文本框 207">
            <a:extLst>
              <a:ext uri="{FF2B5EF4-FFF2-40B4-BE49-F238E27FC236}">
                <a16:creationId xmlns:a16="http://schemas.microsoft.com/office/drawing/2014/main" id="{0DEC5BBE-11A5-94F6-01B1-D626985CEC47}"/>
              </a:ext>
            </a:extLst>
          </p:cNvPr>
          <p:cNvSpPr txBox="1"/>
          <p:nvPr/>
        </p:nvSpPr>
        <p:spPr>
          <a:xfrm>
            <a:off x="3150860" y="5662498"/>
            <a:ext cx="6214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目标地址空间（</a:t>
            </a:r>
            <a:r>
              <a:rPr kumimoji="1" lang="en-US" altLang="zh-CN" sz="1600" dirty="0"/>
              <a:t>Shared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Memory</a:t>
            </a:r>
            <a:r>
              <a:rPr kumimoji="1" lang="zh-CN" altLang="en-US" sz="1600" dirty="0"/>
              <a:t>）线程写入数据的方式</a:t>
            </a:r>
          </a:p>
        </p:txBody>
      </p:sp>
    </p:spTree>
    <p:extLst>
      <p:ext uri="{BB962C8B-B14F-4D97-AF65-F5344CB8AC3E}">
        <p14:creationId xmlns:p14="http://schemas.microsoft.com/office/powerpoint/2010/main" val="295126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441E6C-C600-1D87-6E9C-1564A7A03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7" name="组合 976">
            <a:extLst>
              <a:ext uri="{FF2B5EF4-FFF2-40B4-BE49-F238E27FC236}">
                <a16:creationId xmlns:a16="http://schemas.microsoft.com/office/drawing/2014/main" id="{7F5989C0-B67B-CEC1-AFBD-765F6FF290E9}"/>
              </a:ext>
            </a:extLst>
          </p:cNvPr>
          <p:cNvGrpSpPr/>
          <p:nvPr/>
        </p:nvGrpSpPr>
        <p:grpSpPr>
          <a:xfrm>
            <a:off x="4225594" y="1286762"/>
            <a:ext cx="7888420" cy="1977823"/>
            <a:chOff x="4225594" y="1286762"/>
            <a:chExt cx="7888420" cy="19778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矩形 467">
                  <a:extLst>
                    <a:ext uri="{FF2B5EF4-FFF2-40B4-BE49-F238E27FC236}">
                      <a16:creationId xmlns:a16="http://schemas.microsoft.com/office/drawing/2014/main" id="{0D01CD91-7C93-5AC4-242E-C11535924714}"/>
                    </a:ext>
                  </a:extLst>
                </p:cNvPr>
                <p:cNvSpPr/>
                <p:nvPr/>
              </p:nvSpPr>
              <p:spPr>
                <a:xfrm>
                  <a:off x="6197249" y="128676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68" name="矩形 467">
                  <a:extLst>
                    <a:ext uri="{FF2B5EF4-FFF2-40B4-BE49-F238E27FC236}">
                      <a16:creationId xmlns:a16="http://schemas.microsoft.com/office/drawing/2014/main" id="{0D01CD91-7C93-5AC4-242E-C115359247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249" y="1286762"/>
                  <a:ext cx="492980" cy="24649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9" name="矩形 468">
                  <a:extLst>
                    <a:ext uri="{FF2B5EF4-FFF2-40B4-BE49-F238E27FC236}">
                      <a16:creationId xmlns:a16="http://schemas.microsoft.com/office/drawing/2014/main" id="{BF73A582-5C8C-DA51-E01B-0257EF1DD133}"/>
                    </a:ext>
                  </a:extLst>
                </p:cNvPr>
                <p:cNvSpPr/>
                <p:nvPr/>
              </p:nvSpPr>
              <p:spPr>
                <a:xfrm>
                  <a:off x="6691676" y="128676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69" name="矩形 468">
                  <a:extLst>
                    <a:ext uri="{FF2B5EF4-FFF2-40B4-BE49-F238E27FC236}">
                      <a16:creationId xmlns:a16="http://schemas.microsoft.com/office/drawing/2014/main" id="{BF73A582-5C8C-DA51-E01B-0257EF1DD1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676" y="1286762"/>
                  <a:ext cx="492980" cy="2464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0" name="矩形 469">
                  <a:extLst>
                    <a:ext uri="{FF2B5EF4-FFF2-40B4-BE49-F238E27FC236}">
                      <a16:creationId xmlns:a16="http://schemas.microsoft.com/office/drawing/2014/main" id="{9F4D7F52-3DFC-0550-66BF-4C7207E970F8}"/>
                    </a:ext>
                  </a:extLst>
                </p:cNvPr>
                <p:cNvSpPr/>
                <p:nvPr/>
              </p:nvSpPr>
              <p:spPr>
                <a:xfrm>
                  <a:off x="7183209" y="128676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0" name="矩形 469">
                  <a:extLst>
                    <a:ext uri="{FF2B5EF4-FFF2-40B4-BE49-F238E27FC236}">
                      <a16:creationId xmlns:a16="http://schemas.microsoft.com/office/drawing/2014/main" id="{9F4D7F52-3DFC-0550-66BF-4C7207E970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209" y="1286762"/>
                  <a:ext cx="492980" cy="2464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1" name="矩形 470">
                  <a:extLst>
                    <a:ext uri="{FF2B5EF4-FFF2-40B4-BE49-F238E27FC236}">
                      <a16:creationId xmlns:a16="http://schemas.microsoft.com/office/drawing/2014/main" id="{DA89CD10-E64B-AEE5-E04C-11D2E9CC8131}"/>
                    </a:ext>
                  </a:extLst>
                </p:cNvPr>
                <p:cNvSpPr/>
                <p:nvPr/>
              </p:nvSpPr>
              <p:spPr>
                <a:xfrm>
                  <a:off x="7676189" y="128676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1" name="矩形 470">
                  <a:extLst>
                    <a:ext uri="{FF2B5EF4-FFF2-40B4-BE49-F238E27FC236}">
                      <a16:creationId xmlns:a16="http://schemas.microsoft.com/office/drawing/2014/main" id="{DA89CD10-E64B-AEE5-E04C-11D2E9CC81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189" y="1286762"/>
                  <a:ext cx="492980" cy="2464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2" name="矩形 471">
                  <a:extLst>
                    <a:ext uri="{FF2B5EF4-FFF2-40B4-BE49-F238E27FC236}">
                      <a16:creationId xmlns:a16="http://schemas.microsoft.com/office/drawing/2014/main" id="{E118CB0B-F74C-3592-D298-43296B27E3DF}"/>
                    </a:ext>
                  </a:extLst>
                </p:cNvPr>
                <p:cNvSpPr/>
                <p:nvPr/>
              </p:nvSpPr>
              <p:spPr>
                <a:xfrm>
                  <a:off x="4226106" y="1286762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2" name="矩形 471">
                  <a:extLst>
                    <a:ext uri="{FF2B5EF4-FFF2-40B4-BE49-F238E27FC236}">
                      <a16:creationId xmlns:a16="http://schemas.microsoft.com/office/drawing/2014/main" id="{E118CB0B-F74C-3592-D298-43296B27E3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106" y="1286762"/>
                  <a:ext cx="492980" cy="24649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矩形 472">
                  <a:extLst>
                    <a:ext uri="{FF2B5EF4-FFF2-40B4-BE49-F238E27FC236}">
                      <a16:creationId xmlns:a16="http://schemas.microsoft.com/office/drawing/2014/main" id="{9558A966-5AD2-862E-4DB8-374E22944B49}"/>
                    </a:ext>
                  </a:extLst>
                </p:cNvPr>
                <p:cNvSpPr/>
                <p:nvPr/>
              </p:nvSpPr>
              <p:spPr>
                <a:xfrm>
                  <a:off x="4719086" y="1286762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3" name="矩形 472">
                  <a:extLst>
                    <a:ext uri="{FF2B5EF4-FFF2-40B4-BE49-F238E27FC236}">
                      <a16:creationId xmlns:a16="http://schemas.microsoft.com/office/drawing/2014/main" id="{9558A966-5AD2-862E-4DB8-374E22944B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086" y="1286762"/>
                  <a:ext cx="492980" cy="24649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4" name="矩形 473">
                  <a:extLst>
                    <a:ext uri="{FF2B5EF4-FFF2-40B4-BE49-F238E27FC236}">
                      <a16:creationId xmlns:a16="http://schemas.microsoft.com/office/drawing/2014/main" id="{8F09F966-02DB-CED9-40F6-43781907AF38}"/>
                    </a:ext>
                  </a:extLst>
                </p:cNvPr>
                <p:cNvSpPr/>
                <p:nvPr/>
              </p:nvSpPr>
              <p:spPr>
                <a:xfrm>
                  <a:off x="5210619" y="1286762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4" name="矩形 473">
                  <a:extLst>
                    <a:ext uri="{FF2B5EF4-FFF2-40B4-BE49-F238E27FC236}">
                      <a16:creationId xmlns:a16="http://schemas.microsoft.com/office/drawing/2014/main" id="{8F09F966-02DB-CED9-40F6-43781907AF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19" y="1286762"/>
                  <a:ext cx="492980" cy="24649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5" name="矩形 474">
                  <a:extLst>
                    <a:ext uri="{FF2B5EF4-FFF2-40B4-BE49-F238E27FC236}">
                      <a16:creationId xmlns:a16="http://schemas.microsoft.com/office/drawing/2014/main" id="{C59F69E4-0ED3-D744-C5A8-59964F743156}"/>
                    </a:ext>
                  </a:extLst>
                </p:cNvPr>
                <p:cNvSpPr/>
                <p:nvPr/>
              </p:nvSpPr>
              <p:spPr>
                <a:xfrm>
                  <a:off x="5703599" y="1286762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5" name="矩形 474">
                  <a:extLst>
                    <a:ext uri="{FF2B5EF4-FFF2-40B4-BE49-F238E27FC236}">
                      <a16:creationId xmlns:a16="http://schemas.microsoft.com/office/drawing/2014/main" id="{C59F69E4-0ED3-D744-C5A8-59964F743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599" y="1286762"/>
                  <a:ext cx="492980" cy="24649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矩形 475">
                  <a:extLst>
                    <a:ext uri="{FF2B5EF4-FFF2-40B4-BE49-F238E27FC236}">
                      <a16:creationId xmlns:a16="http://schemas.microsoft.com/office/drawing/2014/main" id="{E5C4347B-D291-9FD0-F79C-79A8F446C440}"/>
                    </a:ext>
                  </a:extLst>
                </p:cNvPr>
                <p:cNvSpPr/>
                <p:nvPr/>
              </p:nvSpPr>
              <p:spPr>
                <a:xfrm>
                  <a:off x="10144900" y="128676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6" name="矩形 475">
                  <a:extLst>
                    <a:ext uri="{FF2B5EF4-FFF2-40B4-BE49-F238E27FC236}">
                      <a16:creationId xmlns:a16="http://schemas.microsoft.com/office/drawing/2014/main" id="{E5C4347B-D291-9FD0-F79C-79A8F446C4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4900" y="1286762"/>
                  <a:ext cx="492980" cy="24649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矩形 476">
                  <a:extLst>
                    <a:ext uri="{FF2B5EF4-FFF2-40B4-BE49-F238E27FC236}">
                      <a16:creationId xmlns:a16="http://schemas.microsoft.com/office/drawing/2014/main" id="{6D125749-8B7C-3F96-5CAF-A35034581B28}"/>
                    </a:ext>
                  </a:extLst>
                </p:cNvPr>
                <p:cNvSpPr/>
                <p:nvPr/>
              </p:nvSpPr>
              <p:spPr>
                <a:xfrm>
                  <a:off x="10635074" y="128676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7" name="矩形 476">
                  <a:extLst>
                    <a:ext uri="{FF2B5EF4-FFF2-40B4-BE49-F238E27FC236}">
                      <a16:creationId xmlns:a16="http://schemas.microsoft.com/office/drawing/2014/main" id="{6D125749-8B7C-3F96-5CAF-A35034581B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074" y="1286762"/>
                  <a:ext cx="492980" cy="24649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矩形 477">
                  <a:extLst>
                    <a:ext uri="{FF2B5EF4-FFF2-40B4-BE49-F238E27FC236}">
                      <a16:creationId xmlns:a16="http://schemas.microsoft.com/office/drawing/2014/main" id="{9009DF2C-BE10-DB6A-7272-26EEAD8286A3}"/>
                    </a:ext>
                  </a:extLst>
                </p:cNvPr>
                <p:cNvSpPr/>
                <p:nvPr/>
              </p:nvSpPr>
              <p:spPr>
                <a:xfrm>
                  <a:off x="11128054" y="128676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8" name="矩形 477">
                  <a:extLst>
                    <a:ext uri="{FF2B5EF4-FFF2-40B4-BE49-F238E27FC236}">
                      <a16:creationId xmlns:a16="http://schemas.microsoft.com/office/drawing/2014/main" id="{9009DF2C-BE10-DB6A-7272-26EEAD8286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8054" y="1286762"/>
                  <a:ext cx="492980" cy="24649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9" name="矩形 478">
                  <a:extLst>
                    <a:ext uri="{FF2B5EF4-FFF2-40B4-BE49-F238E27FC236}">
                      <a16:creationId xmlns:a16="http://schemas.microsoft.com/office/drawing/2014/main" id="{95FA4FE6-3B34-C62D-197C-E2803CB2F72B}"/>
                    </a:ext>
                  </a:extLst>
                </p:cNvPr>
                <p:cNvSpPr/>
                <p:nvPr/>
              </p:nvSpPr>
              <p:spPr>
                <a:xfrm>
                  <a:off x="11621034" y="128676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9" name="矩形 478">
                  <a:extLst>
                    <a:ext uri="{FF2B5EF4-FFF2-40B4-BE49-F238E27FC236}">
                      <a16:creationId xmlns:a16="http://schemas.microsoft.com/office/drawing/2014/main" id="{95FA4FE6-3B34-C62D-197C-E2803CB2F7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1034" y="1286762"/>
                  <a:ext cx="492980" cy="24649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矩形 479">
                  <a:extLst>
                    <a:ext uri="{FF2B5EF4-FFF2-40B4-BE49-F238E27FC236}">
                      <a16:creationId xmlns:a16="http://schemas.microsoft.com/office/drawing/2014/main" id="{A1954328-8787-B662-FBBD-5E3DCEE4EBD0}"/>
                    </a:ext>
                  </a:extLst>
                </p:cNvPr>
                <p:cNvSpPr/>
                <p:nvPr/>
              </p:nvSpPr>
              <p:spPr>
                <a:xfrm>
                  <a:off x="8169504" y="1286762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0" name="矩形 479">
                  <a:extLst>
                    <a:ext uri="{FF2B5EF4-FFF2-40B4-BE49-F238E27FC236}">
                      <a16:creationId xmlns:a16="http://schemas.microsoft.com/office/drawing/2014/main" id="{A1954328-8787-B662-FBBD-5E3DCEE4EB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504" y="1286762"/>
                  <a:ext cx="492980" cy="24649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矩形 480">
                  <a:extLst>
                    <a:ext uri="{FF2B5EF4-FFF2-40B4-BE49-F238E27FC236}">
                      <a16:creationId xmlns:a16="http://schemas.microsoft.com/office/drawing/2014/main" id="{8F6AABFD-1ADC-239D-FD6D-A80D1281DDC3}"/>
                    </a:ext>
                  </a:extLst>
                </p:cNvPr>
                <p:cNvSpPr/>
                <p:nvPr/>
              </p:nvSpPr>
              <p:spPr>
                <a:xfrm>
                  <a:off x="8662484" y="1286762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1" name="矩形 480">
                  <a:extLst>
                    <a:ext uri="{FF2B5EF4-FFF2-40B4-BE49-F238E27FC236}">
                      <a16:creationId xmlns:a16="http://schemas.microsoft.com/office/drawing/2014/main" id="{8F6AABFD-1ADC-239D-FD6D-A80D1281DD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484" y="1286762"/>
                  <a:ext cx="492980" cy="24649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2" name="矩形 481">
                  <a:extLst>
                    <a:ext uri="{FF2B5EF4-FFF2-40B4-BE49-F238E27FC236}">
                      <a16:creationId xmlns:a16="http://schemas.microsoft.com/office/drawing/2014/main" id="{8EE1180A-7A83-AC56-9ADE-3AA26062D54E}"/>
                    </a:ext>
                  </a:extLst>
                </p:cNvPr>
                <p:cNvSpPr/>
                <p:nvPr/>
              </p:nvSpPr>
              <p:spPr>
                <a:xfrm>
                  <a:off x="9155464" y="1286762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2" name="矩形 481">
                  <a:extLst>
                    <a:ext uri="{FF2B5EF4-FFF2-40B4-BE49-F238E27FC236}">
                      <a16:creationId xmlns:a16="http://schemas.microsoft.com/office/drawing/2014/main" id="{8EE1180A-7A83-AC56-9ADE-3AA26062D5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464" y="1286762"/>
                  <a:ext cx="492980" cy="24649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矩形 482">
                  <a:extLst>
                    <a:ext uri="{FF2B5EF4-FFF2-40B4-BE49-F238E27FC236}">
                      <a16:creationId xmlns:a16="http://schemas.microsoft.com/office/drawing/2014/main" id="{BD53919F-8E35-5449-E16C-21A55DB0D440}"/>
                    </a:ext>
                  </a:extLst>
                </p:cNvPr>
                <p:cNvSpPr/>
                <p:nvPr/>
              </p:nvSpPr>
              <p:spPr>
                <a:xfrm>
                  <a:off x="9648444" y="1286762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3" name="矩形 482">
                  <a:extLst>
                    <a:ext uri="{FF2B5EF4-FFF2-40B4-BE49-F238E27FC236}">
                      <a16:creationId xmlns:a16="http://schemas.microsoft.com/office/drawing/2014/main" id="{BD53919F-8E35-5449-E16C-21A55DB0D4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8444" y="1286762"/>
                  <a:ext cx="492980" cy="24649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矩形 484">
                  <a:extLst>
                    <a:ext uri="{FF2B5EF4-FFF2-40B4-BE49-F238E27FC236}">
                      <a16:creationId xmlns:a16="http://schemas.microsoft.com/office/drawing/2014/main" id="{E09FF43B-0AD8-CC41-CA42-7B057D0C6039}"/>
                    </a:ext>
                  </a:extLst>
                </p:cNvPr>
                <p:cNvSpPr/>
                <p:nvPr/>
              </p:nvSpPr>
              <p:spPr>
                <a:xfrm>
                  <a:off x="6197249" y="153325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5" name="矩形 484">
                  <a:extLst>
                    <a:ext uri="{FF2B5EF4-FFF2-40B4-BE49-F238E27FC236}">
                      <a16:creationId xmlns:a16="http://schemas.microsoft.com/office/drawing/2014/main" id="{E09FF43B-0AD8-CC41-CA42-7B057D0C60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249" y="1533252"/>
                  <a:ext cx="492980" cy="24649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矩形 485">
                  <a:extLst>
                    <a:ext uri="{FF2B5EF4-FFF2-40B4-BE49-F238E27FC236}">
                      <a16:creationId xmlns:a16="http://schemas.microsoft.com/office/drawing/2014/main" id="{45C40477-047E-5546-EC07-BB7264AAE903}"/>
                    </a:ext>
                  </a:extLst>
                </p:cNvPr>
                <p:cNvSpPr/>
                <p:nvPr/>
              </p:nvSpPr>
              <p:spPr>
                <a:xfrm>
                  <a:off x="6691676" y="153325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6" name="矩形 485">
                  <a:extLst>
                    <a:ext uri="{FF2B5EF4-FFF2-40B4-BE49-F238E27FC236}">
                      <a16:creationId xmlns:a16="http://schemas.microsoft.com/office/drawing/2014/main" id="{45C40477-047E-5546-EC07-BB7264AAE9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676" y="1533252"/>
                  <a:ext cx="492980" cy="24649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矩形 486">
                  <a:extLst>
                    <a:ext uri="{FF2B5EF4-FFF2-40B4-BE49-F238E27FC236}">
                      <a16:creationId xmlns:a16="http://schemas.microsoft.com/office/drawing/2014/main" id="{876269BC-289A-5DE1-DA90-5F7A5BCF8FE5}"/>
                    </a:ext>
                  </a:extLst>
                </p:cNvPr>
                <p:cNvSpPr/>
                <p:nvPr/>
              </p:nvSpPr>
              <p:spPr>
                <a:xfrm>
                  <a:off x="7183209" y="153325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7" name="矩形 486">
                  <a:extLst>
                    <a:ext uri="{FF2B5EF4-FFF2-40B4-BE49-F238E27FC236}">
                      <a16:creationId xmlns:a16="http://schemas.microsoft.com/office/drawing/2014/main" id="{876269BC-289A-5DE1-DA90-5F7A5BCF8F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209" y="1533252"/>
                  <a:ext cx="492980" cy="24649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矩形 487">
                  <a:extLst>
                    <a:ext uri="{FF2B5EF4-FFF2-40B4-BE49-F238E27FC236}">
                      <a16:creationId xmlns:a16="http://schemas.microsoft.com/office/drawing/2014/main" id="{DDEB8481-8AA1-2202-82F8-885995730DB3}"/>
                    </a:ext>
                  </a:extLst>
                </p:cNvPr>
                <p:cNvSpPr/>
                <p:nvPr/>
              </p:nvSpPr>
              <p:spPr>
                <a:xfrm>
                  <a:off x="7676189" y="153325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8" name="矩形 487">
                  <a:extLst>
                    <a:ext uri="{FF2B5EF4-FFF2-40B4-BE49-F238E27FC236}">
                      <a16:creationId xmlns:a16="http://schemas.microsoft.com/office/drawing/2014/main" id="{DDEB8481-8AA1-2202-82F8-885995730D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189" y="1533252"/>
                  <a:ext cx="492980" cy="24649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矩形 488">
                  <a:extLst>
                    <a:ext uri="{FF2B5EF4-FFF2-40B4-BE49-F238E27FC236}">
                      <a16:creationId xmlns:a16="http://schemas.microsoft.com/office/drawing/2014/main" id="{E2F65621-A50E-FC20-ECC6-44023585D74A}"/>
                    </a:ext>
                  </a:extLst>
                </p:cNvPr>
                <p:cNvSpPr/>
                <p:nvPr/>
              </p:nvSpPr>
              <p:spPr>
                <a:xfrm>
                  <a:off x="4226106" y="1531734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9" name="矩形 488">
                  <a:extLst>
                    <a:ext uri="{FF2B5EF4-FFF2-40B4-BE49-F238E27FC236}">
                      <a16:creationId xmlns:a16="http://schemas.microsoft.com/office/drawing/2014/main" id="{E2F65621-A50E-FC20-ECC6-44023585D7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106" y="1531734"/>
                  <a:ext cx="492980" cy="24649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矩形 489">
                  <a:extLst>
                    <a:ext uri="{FF2B5EF4-FFF2-40B4-BE49-F238E27FC236}">
                      <a16:creationId xmlns:a16="http://schemas.microsoft.com/office/drawing/2014/main" id="{D00BC557-F052-FC8C-F5BC-23E423353D12}"/>
                    </a:ext>
                  </a:extLst>
                </p:cNvPr>
                <p:cNvSpPr/>
                <p:nvPr/>
              </p:nvSpPr>
              <p:spPr>
                <a:xfrm>
                  <a:off x="4719086" y="1531734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0" name="矩形 489">
                  <a:extLst>
                    <a:ext uri="{FF2B5EF4-FFF2-40B4-BE49-F238E27FC236}">
                      <a16:creationId xmlns:a16="http://schemas.microsoft.com/office/drawing/2014/main" id="{D00BC557-F052-FC8C-F5BC-23E423353D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086" y="1531734"/>
                  <a:ext cx="492980" cy="24649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矩形 490">
                  <a:extLst>
                    <a:ext uri="{FF2B5EF4-FFF2-40B4-BE49-F238E27FC236}">
                      <a16:creationId xmlns:a16="http://schemas.microsoft.com/office/drawing/2014/main" id="{DB2438EB-186A-9126-C0C3-8D3793AD541C}"/>
                    </a:ext>
                  </a:extLst>
                </p:cNvPr>
                <p:cNvSpPr/>
                <p:nvPr/>
              </p:nvSpPr>
              <p:spPr>
                <a:xfrm>
                  <a:off x="5210619" y="1531734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1" name="矩形 490">
                  <a:extLst>
                    <a:ext uri="{FF2B5EF4-FFF2-40B4-BE49-F238E27FC236}">
                      <a16:creationId xmlns:a16="http://schemas.microsoft.com/office/drawing/2014/main" id="{DB2438EB-186A-9126-C0C3-8D3793AD54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19" y="1531734"/>
                  <a:ext cx="492980" cy="24649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矩形 491">
                  <a:extLst>
                    <a:ext uri="{FF2B5EF4-FFF2-40B4-BE49-F238E27FC236}">
                      <a16:creationId xmlns:a16="http://schemas.microsoft.com/office/drawing/2014/main" id="{22C70040-5F29-342D-2DCD-246950BA10ED}"/>
                    </a:ext>
                  </a:extLst>
                </p:cNvPr>
                <p:cNvSpPr/>
                <p:nvPr/>
              </p:nvSpPr>
              <p:spPr>
                <a:xfrm>
                  <a:off x="5703599" y="1531734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2" name="矩形 491">
                  <a:extLst>
                    <a:ext uri="{FF2B5EF4-FFF2-40B4-BE49-F238E27FC236}">
                      <a16:creationId xmlns:a16="http://schemas.microsoft.com/office/drawing/2014/main" id="{22C70040-5F29-342D-2DCD-246950BA10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599" y="1531734"/>
                  <a:ext cx="492980" cy="24649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矩形 492">
                  <a:extLst>
                    <a:ext uri="{FF2B5EF4-FFF2-40B4-BE49-F238E27FC236}">
                      <a16:creationId xmlns:a16="http://schemas.microsoft.com/office/drawing/2014/main" id="{E52BCC47-EF65-6CDB-5846-D28FE3B2CBE0}"/>
                    </a:ext>
                  </a:extLst>
                </p:cNvPr>
                <p:cNvSpPr/>
                <p:nvPr/>
              </p:nvSpPr>
              <p:spPr>
                <a:xfrm>
                  <a:off x="10144051" y="153173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3" name="矩形 492">
                  <a:extLst>
                    <a:ext uri="{FF2B5EF4-FFF2-40B4-BE49-F238E27FC236}">
                      <a16:creationId xmlns:a16="http://schemas.microsoft.com/office/drawing/2014/main" id="{E52BCC47-EF65-6CDB-5846-D28FE3B2CB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4051" y="1531734"/>
                  <a:ext cx="492980" cy="24649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矩形 493">
                  <a:extLst>
                    <a:ext uri="{FF2B5EF4-FFF2-40B4-BE49-F238E27FC236}">
                      <a16:creationId xmlns:a16="http://schemas.microsoft.com/office/drawing/2014/main" id="{393A5E12-63F6-2828-D8A9-CCAA04D336C9}"/>
                    </a:ext>
                  </a:extLst>
                </p:cNvPr>
                <p:cNvSpPr/>
                <p:nvPr/>
              </p:nvSpPr>
              <p:spPr>
                <a:xfrm>
                  <a:off x="10635074" y="153173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4" name="矩形 493">
                  <a:extLst>
                    <a:ext uri="{FF2B5EF4-FFF2-40B4-BE49-F238E27FC236}">
                      <a16:creationId xmlns:a16="http://schemas.microsoft.com/office/drawing/2014/main" id="{393A5E12-63F6-2828-D8A9-CCAA04D336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074" y="1531734"/>
                  <a:ext cx="492980" cy="24649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矩形 494">
                  <a:extLst>
                    <a:ext uri="{FF2B5EF4-FFF2-40B4-BE49-F238E27FC236}">
                      <a16:creationId xmlns:a16="http://schemas.microsoft.com/office/drawing/2014/main" id="{4FC534C0-497F-FADF-5620-6B327F5AFFC2}"/>
                    </a:ext>
                  </a:extLst>
                </p:cNvPr>
                <p:cNvSpPr/>
                <p:nvPr/>
              </p:nvSpPr>
              <p:spPr>
                <a:xfrm>
                  <a:off x="11128054" y="153173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5" name="矩形 494">
                  <a:extLst>
                    <a:ext uri="{FF2B5EF4-FFF2-40B4-BE49-F238E27FC236}">
                      <a16:creationId xmlns:a16="http://schemas.microsoft.com/office/drawing/2014/main" id="{4FC534C0-497F-FADF-5620-6B327F5AFF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8054" y="1531734"/>
                  <a:ext cx="492980" cy="24649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矩形 495">
                  <a:extLst>
                    <a:ext uri="{FF2B5EF4-FFF2-40B4-BE49-F238E27FC236}">
                      <a16:creationId xmlns:a16="http://schemas.microsoft.com/office/drawing/2014/main" id="{56A597B0-4BDA-EA14-AED1-8B029486376B}"/>
                    </a:ext>
                  </a:extLst>
                </p:cNvPr>
                <p:cNvSpPr/>
                <p:nvPr/>
              </p:nvSpPr>
              <p:spPr>
                <a:xfrm>
                  <a:off x="11621034" y="153173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6" name="矩形 495">
                  <a:extLst>
                    <a:ext uri="{FF2B5EF4-FFF2-40B4-BE49-F238E27FC236}">
                      <a16:creationId xmlns:a16="http://schemas.microsoft.com/office/drawing/2014/main" id="{56A597B0-4BDA-EA14-AED1-8B02948637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1034" y="1531734"/>
                  <a:ext cx="492980" cy="24649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矩形 496">
                  <a:extLst>
                    <a:ext uri="{FF2B5EF4-FFF2-40B4-BE49-F238E27FC236}">
                      <a16:creationId xmlns:a16="http://schemas.microsoft.com/office/drawing/2014/main" id="{EA643685-6CDF-B453-E659-A646C9780558}"/>
                    </a:ext>
                  </a:extLst>
                </p:cNvPr>
                <p:cNvSpPr/>
                <p:nvPr/>
              </p:nvSpPr>
              <p:spPr>
                <a:xfrm>
                  <a:off x="8169504" y="1530216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7" name="矩形 496">
                  <a:extLst>
                    <a:ext uri="{FF2B5EF4-FFF2-40B4-BE49-F238E27FC236}">
                      <a16:creationId xmlns:a16="http://schemas.microsoft.com/office/drawing/2014/main" id="{EA643685-6CDF-B453-E659-A646C97805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504" y="1530216"/>
                  <a:ext cx="492980" cy="24649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8" name="矩形 497">
                  <a:extLst>
                    <a:ext uri="{FF2B5EF4-FFF2-40B4-BE49-F238E27FC236}">
                      <a16:creationId xmlns:a16="http://schemas.microsoft.com/office/drawing/2014/main" id="{D9E56B51-EA79-2CC9-A0DF-E1E285124D7D}"/>
                    </a:ext>
                  </a:extLst>
                </p:cNvPr>
                <p:cNvSpPr/>
                <p:nvPr/>
              </p:nvSpPr>
              <p:spPr>
                <a:xfrm>
                  <a:off x="8662484" y="1530216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8" name="矩形 497">
                  <a:extLst>
                    <a:ext uri="{FF2B5EF4-FFF2-40B4-BE49-F238E27FC236}">
                      <a16:creationId xmlns:a16="http://schemas.microsoft.com/office/drawing/2014/main" id="{D9E56B51-EA79-2CC9-A0DF-E1E285124D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484" y="1530216"/>
                  <a:ext cx="492980" cy="24649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9" name="矩形 498">
                  <a:extLst>
                    <a:ext uri="{FF2B5EF4-FFF2-40B4-BE49-F238E27FC236}">
                      <a16:creationId xmlns:a16="http://schemas.microsoft.com/office/drawing/2014/main" id="{DEAB7B0D-2678-FCA0-74F6-D42574E925F1}"/>
                    </a:ext>
                  </a:extLst>
                </p:cNvPr>
                <p:cNvSpPr/>
                <p:nvPr/>
              </p:nvSpPr>
              <p:spPr>
                <a:xfrm>
                  <a:off x="9155464" y="1530216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9" name="矩形 498">
                  <a:extLst>
                    <a:ext uri="{FF2B5EF4-FFF2-40B4-BE49-F238E27FC236}">
                      <a16:creationId xmlns:a16="http://schemas.microsoft.com/office/drawing/2014/main" id="{DEAB7B0D-2678-FCA0-74F6-D42574E925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464" y="1530216"/>
                  <a:ext cx="492980" cy="24649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0" name="矩形 499">
                  <a:extLst>
                    <a:ext uri="{FF2B5EF4-FFF2-40B4-BE49-F238E27FC236}">
                      <a16:creationId xmlns:a16="http://schemas.microsoft.com/office/drawing/2014/main" id="{5E91EC16-E686-4A41-9CE0-9C0D0778734B}"/>
                    </a:ext>
                  </a:extLst>
                </p:cNvPr>
                <p:cNvSpPr/>
                <p:nvPr/>
              </p:nvSpPr>
              <p:spPr>
                <a:xfrm>
                  <a:off x="9648444" y="1530216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00" name="矩形 499">
                  <a:extLst>
                    <a:ext uri="{FF2B5EF4-FFF2-40B4-BE49-F238E27FC236}">
                      <a16:creationId xmlns:a16="http://schemas.microsoft.com/office/drawing/2014/main" id="{5E91EC16-E686-4A41-9CE0-9C0D07787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8444" y="1530216"/>
                  <a:ext cx="492980" cy="24649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" name="矩形 500">
                  <a:extLst>
                    <a:ext uri="{FF2B5EF4-FFF2-40B4-BE49-F238E27FC236}">
                      <a16:creationId xmlns:a16="http://schemas.microsoft.com/office/drawing/2014/main" id="{1737C30B-29B2-1360-46C1-42DF279C294A}"/>
                    </a:ext>
                  </a:extLst>
                </p:cNvPr>
                <p:cNvSpPr/>
                <p:nvPr/>
              </p:nvSpPr>
              <p:spPr>
                <a:xfrm>
                  <a:off x="6197249" y="178213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01" name="矩形 500">
                  <a:extLst>
                    <a:ext uri="{FF2B5EF4-FFF2-40B4-BE49-F238E27FC236}">
                      <a16:creationId xmlns:a16="http://schemas.microsoft.com/office/drawing/2014/main" id="{1737C30B-29B2-1360-46C1-42DF279C29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249" y="1782137"/>
                  <a:ext cx="492980" cy="24649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2" name="矩形 501">
                  <a:extLst>
                    <a:ext uri="{FF2B5EF4-FFF2-40B4-BE49-F238E27FC236}">
                      <a16:creationId xmlns:a16="http://schemas.microsoft.com/office/drawing/2014/main" id="{4223C3EF-5E4E-A3AE-030C-347E7A7278DF}"/>
                    </a:ext>
                  </a:extLst>
                </p:cNvPr>
                <p:cNvSpPr/>
                <p:nvPr/>
              </p:nvSpPr>
              <p:spPr>
                <a:xfrm>
                  <a:off x="6692099" y="178213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02" name="矩形 501">
                  <a:extLst>
                    <a:ext uri="{FF2B5EF4-FFF2-40B4-BE49-F238E27FC236}">
                      <a16:creationId xmlns:a16="http://schemas.microsoft.com/office/drawing/2014/main" id="{4223C3EF-5E4E-A3AE-030C-347E7A7278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099" y="1782137"/>
                  <a:ext cx="492980" cy="24649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3" name="矩形 502">
                  <a:extLst>
                    <a:ext uri="{FF2B5EF4-FFF2-40B4-BE49-F238E27FC236}">
                      <a16:creationId xmlns:a16="http://schemas.microsoft.com/office/drawing/2014/main" id="{4CC2C27F-97FB-E2DF-08E0-E7161547F87F}"/>
                    </a:ext>
                  </a:extLst>
                </p:cNvPr>
                <p:cNvSpPr/>
                <p:nvPr/>
              </p:nvSpPr>
              <p:spPr>
                <a:xfrm>
                  <a:off x="7183209" y="178213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03" name="矩形 502">
                  <a:extLst>
                    <a:ext uri="{FF2B5EF4-FFF2-40B4-BE49-F238E27FC236}">
                      <a16:creationId xmlns:a16="http://schemas.microsoft.com/office/drawing/2014/main" id="{4CC2C27F-97FB-E2DF-08E0-E7161547F8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209" y="1782137"/>
                  <a:ext cx="492980" cy="24649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4" name="矩形 503">
                  <a:extLst>
                    <a:ext uri="{FF2B5EF4-FFF2-40B4-BE49-F238E27FC236}">
                      <a16:creationId xmlns:a16="http://schemas.microsoft.com/office/drawing/2014/main" id="{FB7EA7AA-E0B0-E8C3-B972-5B6720DB29F8}"/>
                    </a:ext>
                  </a:extLst>
                </p:cNvPr>
                <p:cNvSpPr/>
                <p:nvPr/>
              </p:nvSpPr>
              <p:spPr>
                <a:xfrm>
                  <a:off x="7676189" y="178213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04" name="矩形 503">
                  <a:extLst>
                    <a:ext uri="{FF2B5EF4-FFF2-40B4-BE49-F238E27FC236}">
                      <a16:creationId xmlns:a16="http://schemas.microsoft.com/office/drawing/2014/main" id="{FB7EA7AA-E0B0-E8C3-B972-5B6720DB29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189" y="1782137"/>
                  <a:ext cx="492980" cy="24649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矩形 504">
                  <a:extLst>
                    <a:ext uri="{FF2B5EF4-FFF2-40B4-BE49-F238E27FC236}">
                      <a16:creationId xmlns:a16="http://schemas.microsoft.com/office/drawing/2014/main" id="{0A17E144-219D-4D52-A8D7-B8B69660387A}"/>
                    </a:ext>
                  </a:extLst>
                </p:cNvPr>
                <p:cNvSpPr/>
                <p:nvPr/>
              </p:nvSpPr>
              <p:spPr>
                <a:xfrm>
                  <a:off x="4226529" y="1780619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05" name="矩形 504">
                  <a:extLst>
                    <a:ext uri="{FF2B5EF4-FFF2-40B4-BE49-F238E27FC236}">
                      <a16:creationId xmlns:a16="http://schemas.microsoft.com/office/drawing/2014/main" id="{0A17E144-219D-4D52-A8D7-B8B6966038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529" y="1780619"/>
                  <a:ext cx="492980" cy="24649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矩形 505">
                  <a:extLst>
                    <a:ext uri="{FF2B5EF4-FFF2-40B4-BE49-F238E27FC236}">
                      <a16:creationId xmlns:a16="http://schemas.microsoft.com/office/drawing/2014/main" id="{A54D7C22-982F-C902-D8F8-7DBD36749617}"/>
                    </a:ext>
                  </a:extLst>
                </p:cNvPr>
                <p:cNvSpPr/>
                <p:nvPr/>
              </p:nvSpPr>
              <p:spPr>
                <a:xfrm>
                  <a:off x="4719509" y="1780619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06" name="矩形 505">
                  <a:extLst>
                    <a:ext uri="{FF2B5EF4-FFF2-40B4-BE49-F238E27FC236}">
                      <a16:creationId xmlns:a16="http://schemas.microsoft.com/office/drawing/2014/main" id="{A54D7C22-982F-C902-D8F8-7DBD367496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509" y="1780619"/>
                  <a:ext cx="492980" cy="24649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矩形 506">
                  <a:extLst>
                    <a:ext uri="{FF2B5EF4-FFF2-40B4-BE49-F238E27FC236}">
                      <a16:creationId xmlns:a16="http://schemas.microsoft.com/office/drawing/2014/main" id="{357B56E8-E023-EDEE-8004-D9C37E415BA3}"/>
                    </a:ext>
                  </a:extLst>
                </p:cNvPr>
                <p:cNvSpPr/>
                <p:nvPr/>
              </p:nvSpPr>
              <p:spPr>
                <a:xfrm>
                  <a:off x="5210619" y="1780619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07" name="矩形 506">
                  <a:extLst>
                    <a:ext uri="{FF2B5EF4-FFF2-40B4-BE49-F238E27FC236}">
                      <a16:creationId xmlns:a16="http://schemas.microsoft.com/office/drawing/2014/main" id="{357B56E8-E023-EDEE-8004-D9C37E415B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19" y="1780619"/>
                  <a:ext cx="492980" cy="24649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8" name="矩形 507">
                  <a:extLst>
                    <a:ext uri="{FF2B5EF4-FFF2-40B4-BE49-F238E27FC236}">
                      <a16:creationId xmlns:a16="http://schemas.microsoft.com/office/drawing/2014/main" id="{4C8A67B7-76BE-6867-264F-F7C07F4934C7}"/>
                    </a:ext>
                  </a:extLst>
                </p:cNvPr>
                <p:cNvSpPr/>
                <p:nvPr/>
              </p:nvSpPr>
              <p:spPr>
                <a:xfrm>
                  <a:off x="5703599" y="1780619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08" name="矩形 507">
                  <a:extLst>
                    <a:ext uri="{FF2B5EF4-FFF2-40B4-BE49-F238E27FC236}">
                      <a16:creationId xmlns:a16="http://schemas.microsoft.com/office/drawing/2014/main" id="{4C8A67B7-76BE-6867-264F-F7C07F4934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599" y="1780619"/>
                  <a:ext cx="492980" cy="246490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9" name="矩形 508">
                  <a:extLst>
                    <a:ext uri="{FF2B5EF4-FFF2-40B4-BE49-F238E27FC236}">
                      <a16:creationId xmlns:a16="http://schemas.microsoft.com/office/drawing/2014/main" id="{72888BD2-57C2-342F-AE4D-A80A85EE4977}"/>
                    </a:ext>
                  </a:extLst>
                </p:cNvPr>
                <p:cNvSpPr/>
                <p:nvPr/>
              </p:nvSpPr>
              <p:spPr>
                <a:xfrm>
                  <a:off x="10143029" y="1779101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09" name="矩形 508">
                  <a:extLst>
                    <a:ext uri="{FF2B5EF4-FFF2-40B4-BE49-F238E27FC236}">
                      <a16:creationId xmlns:a16="http://schemas.microsoft.com/office/drawing/2014/main" id="{72888BD2-57C2-342F-AE4D-A80A85EE49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3029" y="1779101"/>
                  <a:ext cx="492980" cy="24649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0" name="矩形 509">
                  <a:extLst>
                    <a:ext uri="{FF2B5EF4-FFF2-40B4-BE49-F238E27FC236}">
                      <a16:creationId xmlns:a16="http://schemas.microsoft.com/office/drawing/2014/main" id="{21E15188-135E-F55B-F402-1614BFC3F13B}"/>
                    </a:ext>
                  </a:extLst>
                </p:cNvPr>
                <p:cNvSpPr/>
                <p:nvPr/>
              </p:nvSpPr>
              <p:spPr>
                <a:xfrm>
                  <a:off x="10635074" y="1779101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10" name="矩形 509">
                  <a:extLst>
                    <a:ext uri="{FF2B5EF4-FFF2-40B4-BE49-F238E27FC236}">
                      <a16:creationId xmlns:a16="http://schemas.microsoft.com/office/drawing/2014/main" id="{21E15188-135E-F55B-F402-1614BFC3F1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074" y="1779101"/>
                  <a:ext cx="492980" cy="246490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1" name="矩形 510">
                  <a:extLst>
                    <a:ext uri="{FF2B5EF4-FFF2-40B4-BE49-F238E27FC236}">
                      <a16:creationId xmlns:a16="http://schemas.microsoft.com/office/drawing/2014/main" id="{11AC5A77-016B-5079-3D51-7C7ADD8749B8}"/>
                    </a:ext>
                  </a:extLst>
                </p:cNvPr>
                <p:cNvSpPr/>
                <p:nvPr/>
              </p:nvSpPr>
              <p:spPr>
                <a:xfrm>
                  <a:off x="11128054" y="1779101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11" name="矩形 510">
                  <a:extLst>
                    <a:ext uri="{FF2B5EF4-FFF2-40B4-BE49-F238E27FC236}">
                      <a16:creationId xmlns:a16="http://schemas.microsoft.com/office/drawing/2014/main" id="{11AC5A77-016B-5079-3D51-7C7ADD8749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8054" y="1779101"/>
                  <a:ext cx="492980" cy="24649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" name="矩形 511">
                  <a:extLst>
                    <a:ext uri="{FF2B5EF4-FFF2-40B4-BE49-F238E27FC236}">
                      <a16:creationId xmlns:a16="http://schemas.microsoft.com/office/drawing/2014/main" id="{2F102363-43E8-363B-EABB-F85C684B91B3}"/>
                    </a:ext>
                  </a:extLst>
                </p:cNvPr>
                <p:cNvSpPr/>
                <p:nvPr/>
              </p:nvSpPr>
              <p:spPr>
                <a:xfrm>
                  <a:off x="11621034" y="1779101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12" name="矩形 511">
                  <a:extLst>
                    <a:ext uri="{FF2B5EF4-FFF2-40B4-BE49-F238E27FC236}">
                      <a16:creationId xmlns:a16="http://schemas.microsoft.com/office/drawing/2014/main" id="{2F102363-43E8-363B-EABB-F85C684B91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1034" y="1779101"/>
                  <a:ext cx="492980" cy="246490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" name="矩形 512">
                  <a:extLst>
                    <a:ext uri="{FF2B5EF4-FFF2-40B4-BE49-F238E27FC236}">
                      <a16:creationId xmlns:a16="http://schemas.microsoft.com/office/drawing/2014/main" id="{AEF4444F-14EC-10DB-6FE8-7ABCCF1B6637}"/>
                    </a:ext>
                  </a:extLst>
                </p:cNvPr>
                <p:cNvSpPr/>
                <p:nvPr/>
              </p:nvSpPr>
              <p:spPr>
                <a:xfrm>
                  <a:off x="8169504" y="1777583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13" name="矩形 512">
                  <a:extLst>
                    <a:ext uri="{FF2B5EF4-FFF2-40B4-BE49-F238E27FC236}">
                      <a16:creationId xmlns:a16="http://schemas.microsoft.com/office/drawing/2014/main" id="{AEF4444F-14EC-10DB-6FE8-7ABCCF1B66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504" y="1777583"/>
                  <a:ext cx="492980" cy="246490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矩形 513">
                  <a:extLst>
                    <a:ext uri="{FF2B5EF4-FFF2-40B4-BE49-F238E27FC236}">
                      <a16:creationId xmlns:a16="http://schemas.microsoft.com/office/drawing/2014/main" id="{14BE7E4B-9E3B-C6D0-F07D-6604D7BCEE71}"/>
                    </a:ext>
                  </a:extLst>
                </p:cNvPr>
                <p:cNvSpPr/>
                <p:nvPr/>
              </p:nvSpPr>
              <p:spPr>
                <a:xfrm>
                  <a:off x="8662484" y="1777583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14" name="矩形 513">
                  <a:extLst>
                    <a:ext uri="{FF2B5EF4-FFF2-40B4-BE49-F238E27FC236}">
                      <a16:creationId xmlns:a16="http://schemas.microsoft.com/office/drawing/2014/main" id="{14BE7E4B-9E3B-C6D0-F07D-6604D7BCEE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484" y="1777583"/>
                  <a:ext cx="492980" cy="246490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5" name="矩形 514">
                  <a:extLst>
                    <a:ext uri="{FF2B5EF4-FFF2-40B4-BE49-F238E27FC236}">
                      <a16:creationId xmlns:a16="http://schemas.microsoft.com/office/drawing/2014/main" id="{60AC9D93-21D3-F03A-68CD-3CE1B9C2B683}"/>
                    </a:ext>
                  </a:extLst>
                </p:cNvPr>
                <p:cNvSpPr/>
                <p:nvPr/>
              </p:nvSpPr>
              <p:spPr>
                <a:xfrm>
                  <a:off x="9155464" y="1777583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15" name="矩形 514">
                  <a:extLst>
                    <a:ext uri="{FF2B5EF4-FFF2-40B4-BE49-F238E27FC236}">
                      <a16:creationId xmlns:a16="http://schemas.microsoft.com/office/drawing/2014/main" id="{60AC9D93-21D3-F03A-68CD-3CE1B9C2B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464" y="1777583"/>
                  <a:ext cx="492980" cy="246490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矩形 515">
                  <a:extLst>
                    <a:ext uri="{FF2B5EF4-FFF2-40B4-BE49-F238E27FC236}">
                      <a16:creationId xmlns:a16="http://schemas.microsoft.com/office/drawing/2014/main" id="{0CDE183F-AD07-C70D-9EDE-6C9C60406AFB}"/>
                    </a:ext>
                  </a:extLst>
                </p:cNvPr>
                <p:cNvSpPr/>
                <p:nvPr/>
              </p:nvSpPr>
              <p:spPr>
                <a:xfrm>
                  <a:off x="9648444" y="1777583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16" name="矩形 515">
                  <a:extLst>
                    <a:ext uri="{FF2B5EF4-FFF2-40B4-BE49-F238E27FC236}">
                      <a16:creationId xmlns:a16="http://schemas.microsoft.com/office/drawing/2014/main" id="{0CDE183F-AD07-C70D-9EDE-6C9C60406A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8444" y="1777583"/>
                  <a:ext cx="492980" cy="246490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7" name="矩形 516">
                  <a:extLst>
                    <a:ext uri="{FF2B5EF4-FFF2-40B4-BE49-F238E27FC236}">
                      <a16:creationId xmlns:a16="http://schemas.microsoft.com/office/drawing/2014/main" id="{F3CF098C-A852-3FCE-546B-180208739A8B}"/>
                    </a:ext>
                  </a:extLst>
                </p:cNvPr>
                <p:cNvSpPr/>
                <p:nvPr/>
              </p:nvSpPr>
              <p:spPr>
                <a:xfrm>
                  <a:off x="6197249" y="202710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17" name="矩形 516">
                  <a:extLst>
                    <a:ext uri="{FF2B5EF4-FFF2-40B4-BE49-F238E27FC236}">
                      <a16:creationId xmlns:a16="http://schemas.microsoft.com/office/drawing/2014/main" id="{F3CF098C-A852-3FCE-546B-180208739A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249" y="2027109"/>
                  <a:ext cx="492980" cy="246490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矩形 517">
                  <a:extLst>
                    <a:ext uri="{FF2B5EF4-FFF2-40B4-BE49-F238E27FC236}">
                      <a16:creationId xmlns:a16="http://schemas.microsoft.com/office/drawing/2014/main" id="{28A571CA-7DBC-0C7E-4ACA-BEFA173E47F5}"/>
                    </a:ext>
                  </a:extLst>
                </p:cNvPr>
                <p:cNvSpPr/>
                <p:nvPr/>
              </p:nvSpPr>
              <p:spPr>
                <a:xfrm>
                  <a:off x="6691164" y="202710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18" name="矩形 517">
                  <a:extLst>
                    <a:ext uri="{FF2B5EF4-FFF2-40B4-BE49-F238E27FC236}">
                      <a16:creationId xmlns:a16="http://schemas.microsoft.com/office/drawing/2014/main" id="{28A571CA-7DBC-0C7E-4ACA-BEFA173E47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164" y="2027109"/>
                  <a:ext cx="492980" cy="24649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9" name="矩形 518">
                  <a:extLst>
                    <a:ext uri="{FF2B5EF4-FFF2-40B4-BE49-F238E27FC236}">
                      <a16:creationId xmlns:a16="http://schemas.microsoft.com/office/drawing/2014/main" id="{5C7CA8EF-3A92-F968-507A-843050A796EF}"/>
                    </a:ext>
                  </a:extLst>
                </p:cNvPr>
                <p:cNvSpPr/>
                <p:nvPr/>
              </p:nvSpPr>
              <p:spPr>
                <a:xfrm>
                  <a:off x="7183209" y="202710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19" name="矩形 518">
                  <a:extLst>
                    <a:ext uri="{FF2B5EF4-FFF2-40B4-BE49-F238E27FC236}">
                      <a16:creationId xmlns:a16="http://schemas.microsoft.com/office/drawing/2014/main" id="{5C7CA8EF-3A92-F968-507A-843050A79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209" y="2027109"/>
                  <a:ext cx="492980" cy="246490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矩形 519">
                  <a:extLst>
                    <a:ext uri="{FF2B5EF4-FFF2-40B4-BE49-F238E27FC236}">
                      <a16:creationId xmlns:a16="http://schemas.microsoft.com/office/drawing/2014/main" id="{AB980E5A-D4CC-B624-5FC7-C77D7A6B16FA}"/>
                    </a:ext>
                  </a:extLst>
                </p:cNvPr>
                <p:cNvSpPr/>
                <p:nvPr/>
              </p:nvSpPr>
              <p:spPr>
                <a:xfrm>
                  <a:off x="7676189" y="202710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0" name="矩形 519">
                  <a:extLst>
                    <a:ext uri="{FF2B5EF4-FFF2-40B4-BE49-F238E27FC236}">
                      <a16:creationId xmlns:a16="http://schemas.microsoft.com/office/drawing/2014/main" id="{AB980E5A-D4CC-B624-5FC7-C77D7A6B16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189" y="2027109"/>
                  <a:ext cx="492980" cy="246490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矩形 520">
                  <a:extLst>
                    <a:ext uri="{FF2B5EF4-FFF2-40B4-BE49-F238E27FC236}">
                      <a16:creationId xmlns:a16="http://schemas.microsoft.com/office/drawing/2014/main" id="{2E94C4A4-D52B-5EAF-E6D7-DB8D485C8469}"/>
                    </a:ext>
                  </a:extLst>
                </p:cNvPr>
                <p:cNvSpPr/>
                <p:nvPr/>
              </p:nvSpPr>
              <p:spPr>
                <a:xfrm>
                  <a:off x="4225594" y="2025591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1" name="矩形 520">
                  <a:extLst>
                    <a:ext uri="{FF2B5EF4-FFF2-40B4-BE49-F238E27FC236}">
                      <a16:creationId xmlns:a16="http://schemas.microsoft.com/office/drawing/2014/main" id="{2E94C4A4-D52B-5EAF-E6D7-DB8D485C84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5594" y="2025591"/>
                  <a:ext cx="492980" cy="246490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矩形 521">
                  <a:extLst>
                    <a:ext uri="{FF2B5EF4-FFF2-40B4-BE49-F238E27FC236}">
                      <a16:creationId xmlns:a16="http://schemas.microsoft.com/office/drawing/2014/main" id="{DC1C6411-E41A-56E2-AB59-7B3B142DCF9C}"/>
                    </a:ext>
                  </a:extLst>
                </p:cNvPr>
                <p:cNvSpPr/>
                <p:nvPr/>
              </p:nvSpPr>
              <p:spPr>
                <a:xfrm>
                  <a:off x="4718574" y="2025591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2" name="矩形 521">
                  <a:extLst>
                    <a:ext uri="{FF2B5EF4-FFF2-40B4-BE49-F238E27FC236}">
                      <a16:creationId xmlns:a16="http://schemas.microsoft.com/office/drawing/2014/main" id="{DC1C6411-E41A-56E2-AB59-7B3B142DCF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574" y="2025591"/>
                  <a:ext cx="492980" cy="246490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3" name="矩形 522">
                  <a:extLst>
                    <a:ext uri="{FF2B5EF4-FFF2-40B4-BE49-F238E27FC236}">
                      <a16:creationId xmlns:a16="http://schemas.microsoft.com/office/drawing/2014/main" id="{3754F07D-D1FC-C87A-1DE4-04AEE22BD897}"/>
                    </a:ext>
                  </a:extLst>
                </p:cNvPr>
                <p:cNvSpPr/>
                <p:nvPr/>
              </p:nvSpPr>
              <p:spPr>
                <a:xfrm>
                  <a:off x="5210619" y="2025591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3" name="矩形 522">
                  <a:extLst>
                    <a:ext uri="{FF2B5EF4-FFF2-40B4-BE49-F238E27FC236}">
                      <a16:creationId xmlns:a16="http://schemas.microsoft.com/office/drawing/2014/main" id="{3754F07D-D1FC-C87A-1DE4-04AEE22BD8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19" y="2025591"/>
                  <a:ext cx="492980" cy="246490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矩形 523">
                  <a:extLst>
                    <a:ext uri="{FF2B5EF4-FFF2-40B4-BE49-F238E27FC236}">
                      <a16:creationId xmlns:a16="http://schemas.microsoft.com/office/drawing/2014/main" id="{2E681F30-700A-E35A-D486-DCB55DA5CB58}"/>
                    </a:ext>
                  </a:extLst>
                </p:cNvPr>
                <p:cNvSpPr/>
                <p:nvPr/>
              </p:nvSpPr>
              <p:spPr>
                <a:xfrm>
                  <a:off x="5703599" y="2025591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4" name="矩形 523">
                  <a:extLst>
                    <a:ext uri="{FF2B5EF4-FFF2-40B4-BE49-F238E27FC236}">
                      <a16:creationId xmlns:a16="http://schemas.microsoft.com/office/drawing/2014/main" id="{2E681F30-700A-E35A-D486-DCB55DA5CB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599" y="2025591"/>
                  <a:ext cx="492980" cy="246490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矩形 524">
                  <a:extLst>
                    <a:ext uri="{FF2B5EF4-FFF2-40B4-BE49-F238E27FC236}">
                      <a16:creationId xmlns:a16="http://schemas.microsoft.com/office/drawing/2014/main" id="{D6DCFCBD-EA7A-EB21-B866-84113C3CBEBC}"/>
                    </a:ext>
                  </a:extLst>
                </p:cNvPr>
                <p:cNvSpPr/>
                <p:nvPr/>
              </p:nvSpPr>
              <p:spPr>
                <a:xfrm>
                  <a:off x="10142094" y="202710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5" name="矩形 524">
                  <a:extLst>
                    <a:ext uri="{FF2B5EF4-FFF2-40B4-BE49-F238E27FC236}">
                      <a16:creationId xmlns:a16="http://schemas.microsoft.com/office/drawing/2014/main" id="{D6DCFCBD-EA7A-EB21-B866-84113C3CBE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2094" y="2027109"/>
                  <a:ext cx="492980" cy="246490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矩形 525">
                  <a:extLst>
                    <a:ext uri="{FF2B5EF4-FFF2-40B4-BE49-F238E27FC236}">
                      <a16:creationId xmlns:a16="http://schemas.microsoft.com/office/drawing/2014/main" id="{A922BCAE-07A3-C850-1317-EAED422D987B}"/>
                    </a:ext>
                  </a:extLst>
                </p:cNvPr>
                <p:cNvSpPr/>
                <p:nvPr/>
              </p:nvSpPr>
              <p:spPr>
                <a:xfrm>
                  <a:off x="10635074" y="202710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6" name="矩形 525">
                  <a:extLst>
                    <a:ext uri="{FF2B5EF4-FFF2-40B4-BE49-F238E27FC236}">
                      <a16:creationId xmlns:a16="http://schemas.microsoft.com/office/drawing/2014/main" id="{A922BCAE-07A3-C850-1317-EAED422D98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074" y="2027109"/>
                  <a:ext cx="492980" cy="246490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7" name="矩形 526">
                  <a:extLst>
                    <a:ext uri="{FF2B5EF4-FFF2-40B4-BE49-F238E27FC236}">
                      <a16:creationId xmlns:a16="http://schemas.microsoft.com/office/drawing/2014/main" id="{2659983C-6246-613E-BFE6-4186AE8176B7}"/>
                    </a:ext>
                  </a:extLst>
                </p:cNvPr>
                <p:cNvSpPr/>
                <p:nvPr/>
              </p:nvSpPr>
              <p:spPr>
                <a:xfrm>
                  <a:off x="11128054" y="202710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7" name="矩形 526">
                  <a:extLst>
                    <a:ext uri="{FF2B5EF4-FFF2-40B4-BE49-F238E27FC236}">
                      <a16:creationId xmlns:a16="http://schemas.microsoft.com/office/drawing/2014/main" id="{2659983C-6246-613E-BFE6-4186AE8176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8054" y="2027109"/>
                  <a:ext cx="492980" cy="246490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8" name="矩形 527">
                  <a:extLst>
                    <a:ext uri="{FF2B5EF4-FFF2-40B4-BE49-F238E27FC236}">
                      <a16:creationId xmlns:a16="http://schemas.microsoft.com/office/drawing/2014/main" id="{E65232B9-B56C-7428-4EBC-E9286686CB4D}"/>
                    </a:ext>
                  </a:extLst>
                </p:cNvPr>
                <p:cNvSpPr/>
                <p:nvPr/>
              </p:nvSpPr>
              <p:spPr>
                <a:xfrm>
                  <a:off x="11621034" y="202710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8" name="矩形 527">
                  <a:extLst>
                    <a:ext uri="{FF2B5EF4-FFF2-40B4-BE49-F238E27FC236}">
                      <a16:creationId xmlns:a16="http://schemas.microsoft.com/office/drawing/2014/main" id="{E65232B9-B56C-7428-4EBC-E9286686CB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1034" y="2027109"/>
                  <a:ext cx="492980" cy="246490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矩形 528">
                  <a:extLst>
                    <a:ext uri="{FF2B5EF4-FFF2-40B4-BE49-F238E27FC236}">
                      <a16:creationId xmlns:a16="http://schemas.microsoft.com/office/drawing/2014/main" id="{5ECED27D-E6A9-3339-93B7-1A366D706BE7}"/>
                    </a:ext>
                  </a:extLst>
                </p:cNvPr>
                <p:cNvSpPr/>
                <p:nvPr/>
              </p:nvSpPr>
              <p:spPr>
                <a:xfrm>
                  <a:off x="8169504" y="2025591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9" name="矩形 528">
                  <a:extLst>
                    <a:ext uri="{FF2B5EF4-FFF2-40B4-BE49-F238E27FC236}">
                      <a16:creationId xmlns:a16="http://schemas.microsoft.com/office/drawing/2014/main" id="{5ECED27D-E6A9-3339-93B7-1A366D706B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504" y="2025591"/>
                  <a:ext cx="492980" cy="246490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0" name="矩形 529">
                  <a:extLst>
                    <a:ext uri="{FF2B5EF4-FFF2-40B4-BE49-F238E27FC236}">
                      <a16:creationId xmlns:a16="http://schemas.microsoft.com/office/drawing/2014/main" id="{B4063680-4A8B-78D4-1864-7CEDC55FC04A}"/>
                    </a:ext>
                  </a:extLst>
                </p:cNvPr>
                <p:cNvSpPr/>
                <p:nvPr/>
              </p:nvSpPr>
              <p:spPr>
                <a:xfrm>
                  <a:off x="8662484" y="2025591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30" name="矩形 529">
                  <a:extLst>
                    <a:ext uri="{FF2B5EF4-FFF2-40B4-BE49-F238E27FC236}">
                      <a16:creationId xmlns:a16="http://schemas.microsoft.com/office/drawing/2014/main" id="{B4063680-4A8B-78D4-1864-7CEDC55FC0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484" y="2025591"/>
                  <a:ext cx="492980" cy="246490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1" name="矩形 530">
                  <a:extLst>
                    <a:ext uri="{FF2B5EF4-FFF2-40B4-BE49-F238E27FC236}">
                      <a16:creationId xmlns:a16="http://schemas.microsoft.com/office/drawing/2014/main" id="{8F8F3AD3-001D-7772-C607-0A8C318931C8}"/>
                    </a:ext>
                  </a:extLst>
                </p:cNvPr>
                <p:cNvSpPr/>
                <p:nvPr/>
              </p:nvSpPr>
              <p:spPr>
                <a:xfrm>
                  <a:off x="9155464" y="2025591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31" name="矩形 530">
                  <a:extLst>
                    <a:ext uri="{FF2B5EF4-FFF2-40B4-BE49-F238E27FC236}">
                      <a16:creationId xmlns:a16="http://schemas.microsoft.com/office/drawing/2014/main" id="{8F8F3AD3-001D-7772-C607-0A8C318931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464" y="2025591"/>
                  <a:ext cx="492980" cy="246490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2" name="矩形 531">
                  <a:extLst>
                    <a:ext uri="{FF2B5EF4-FFF2-40B4-BE49-F238E27FC236}">
                      <a16:creationId xmlns:a16="http://schemas.microsoft.com/office/drawing/2014/main" id="{4C6EDC2F-DB96-7F5F-0EB6-D7D861A66C9F}"/>
                    </a:ext>
                  </a:extLst>
                </p:cNvPr>
                <p:cNvSpPr/>
                <p:nvPr/>
              </p:nvSpPr>
              <p:spPr>
                <a:xfrm>
                  <a:off x="9648444" y="2025591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32" name="矩形 531">
                  <a:extLst>
                    <a:ext uri="{FF2B5EF4-FFF2-40B4-BE49-F238E27FC236}">
                      <a16:creationId xmlns:a16="http://schemas.microsoft.com/office/drawing/2014/main" id="{4C6EDC2F-DB96-7F5F-0EB6-D7D861A66C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8444" y="2025591"/>
                  <a:ext cx="492980" cy="246490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3" name="矩形 532">
                  <a:extLst>
                    <a:ext uri="{FF2B5EF4-FFF2-40B4-BE49-F238E27FC236}">
                      <a16:creationId xmlns:a16="http://schemas.microsoft.com/office/drawing/2014/main" id="{C89E6631-FEFF-A900-9558-2EC523781EB5}"/>
                    </a:ext>
                  </a:extLst>
                </p:cNvPr>
                <p:cNvSpPr/>
                <p:nvPr/>
              </p:nvSpPr>
              <p:spPr>
                <a:xfrm>
                  <a:off x="4233126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33" name="矩形 532">
                  <a:extLst>
                    <a:ext uri="{FF2B5EF4-FFF2-40B4-BE49-F238E27FC236}">
                      <a16:creationId xmlns:a16="http://schemas.microsoft.com/office/drawing/2014/main" id="{C89E6631-FEFF-A900-9558-2EC523781E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3126" y="2272958"/>
                  <a:ext cx="492980" cy="246490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4" name="矩形 533">
                  <a:extLst>
                    <a:ext uri="{FF2B5EF4-FFF2-40B4-BE49-F238E27FC236}">
                      <a16:creationId xmlns:a16="http://schemas.microsoft.com/office/drawing/2014/main" id="{EE6FCE53-DB6F-9B3E-76CD-47545CE886B3}"/>
                    </a:ext>
                  </a:extLst>
                </p:cNvPr>
                <p:cNvSpPr/>
                <p:nvPr/>
              </p:nvSpPr>
              <p:spPr>
                <a:xfrm>
                  <a:off x="4717639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34" name="矩形 533">
                  <a:extLst>
                    <a:ext uri="{FF2B5EF4-FFF2-40B4-BE49-F238E27FC236}">
                      <a16:creationId xmlns:a16="http://schemas.microsoft.com/office/drawing/2014/main" id="{EE6FCE53-DB6F-9B3E-76CD-47545CE886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7639" y="2272958"/>
                  <a:ext cx="492980" cy="246490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5" name="矩形 534">
                  <a:extLst>
                    <a:ext uri="{FF2B5EF4-FFF2-40B4-BE49-F238E27FC236}">
                      <a16:creationId xmlns:a16="http://schemas.microsoft.com/office/drawing/2014/main" id="{FCF00849-A636-025A-2FED-CE68D35CF80E}"/>
                    </a:ext>
                  </a:extLst>
                </p:cNvPr>
                <p:cNvSpPr/>
                <p:nvPr/>
              </p:nvSpPr>
              <p:spPr>
                <a:xfrm>
                  <a:off x="5210619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35" name="矩形 534">
                  <a:extLst>
                    <a:ext uri="{FF2B5EF4-FFF2-40B4-BE49-F238E27FC236}">
                      <a16:creationId xmlns:a16="http://schemas.microsoft.com/office/drawing/2014/main" id="{FCF00849-A636-025A-2FED-CE68D35CF8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19" y="2272958"/>
                  <a:ext cx="492980" cy="246490"/>
                </a:xfrm>
                <a:prstGeom prst="rect">
                  <a:avLst/>
                </a:prstGeom>
                <a:blipFill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矩形 535">
                  <a:extLst>
                    <a:ext uri="{FF2B5EF4-FFF2-40B4-BE49-F238E27FC236}">
                      <a16:creationId xmlns:a16="http://schemas.microsoft.com/office/drawing/2014/main" id="{33861436-B673-9674-5724-045D78FD02BF}"/>
                    </a:ext>
                  </a:extLst>
                </p:cNvPr>
                <p:cNvSpPr/>
                <p:nvPr/>
              </p:nvSpPr>
              <p:spPr>
                <a:xfrm>
                  <a:off x="5703599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36" name="矩形 535">
                  <a:extLst>
                    <a:ext uri="{FF2B5EF4-FFF2-40B4-BE49-F238E27FC236}">
                      <a16:creationId xmlns:a16="http://schemas.microsoft.com/office/drawing/2014/main" id="{33861436-B673-9674-5724-045D78FD02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599" y="2272958"/>
                  <a:ext cx="492980" cy="246490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矩形 536">
                  <a:extLst>
                    <a:ext uri="{FF2B5EF4-FFF2-40B4-BE49-F238E27FC236}">
                      <a16:creationId xmlns:a16="http://schemas.microsoft.com/office/drawing/2014/main" id="{40561DAB-5B9C-D38C-7C2B-72E860DD9D75}"/>
                    </a:ext>
                  </a:extLst>
                </p:cNvPr>
                <p:cNvSpPr/>
                <p:nvPr/>
              </p:nvSpPr>
              <p:spPr>
                <a:xfrm>
                  <a:off x="6197249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37" name="矩形 536">
                  <a:extLst>
                    <a:ext uri="{FF2B5EF4-FFF2-40B4-BE49-F238E27FC236}">
                      <a16:creationId xmlns:a16="http://schemas.microsoft.com/office/drawing/2014/main" id="{40561DAB-5B9C-D38C-7C2B-72E860DD9D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249" y="2272958"/>
                  <a:ext cx="492980" cy="246490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8" name="矩形 537">
                  <a:extLst>
                    <a:ext uri="{FF2B5EF4-FFF2-40B4-BE49-F238E27FC236}">
                      <a16:creationId xmlns:a16="http://schemas.microsoft.com/office/drawing/2014/main" id="{9E02FBE6-B60D-A450-C868-DC3E77E203AD}"/>
                    </a:ext>
                  </a:extLst>
                </p:cNvPr>
                <p:cNvSpPr/>
                <p:nvPr/>
              </p:nvSpPr>
              <p:spPr>
                <a:xfrm>
                  <a:off x="6690229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38" name="矩形 537">
                  <a:extLst>
                    <a:ext uri="{FF2B5EF4-FFF2-40B4-BE49-F238E27FC236}">
                      <a16:creationId xmlns:a16="http://schemas.microsoft.com/office/drawing/2014/main" id="{9E02FBE6-B60D-A450-C868-DC3E77E203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229" y="2272958"/>
                  <a:ext cx="492980" cy="246490"/>
                </a:xfrm>
                <a:prstGeom prst="rect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" name="矩形 538">
                  <a:extLst>
                    <a:ext uri="{FF2B5EF4-FFF2-40B4-BE49-F238E27FC236}">
                      <a16:creationId xmlns:a16="http://schemas.microsoft.com/office/drawing/2014/main" id="{131EB46B-F0AC-D2FC-8269-8E3234331259}"/>
                    </a:ext>
                  </a:extLst>
                </p:cNvPr>
                <p:cNvSpPr/>
                <p:nvPr/>
              </p:nvSpPr>
              <p:spPr>
                <a:xfrm>
                  <a:off x="7183209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39" name="矩形 538">
                  <a:extLst>
                    <a:ext uri="{FF2B5EF4-FFF2-40B4-BE49-F238E27FC236}">
                      <a16:creationId xmlns:a16="http://schemas.microsoft.com/office/drawing/2014/main" id="{131EB46B-F0AC-D2FC-8269-8E32343312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209" y="2272958"/>
                  <a:ext cx="492980" cy="246490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0" name="矩形 539">
                  <a:extLst>
                    <a:ext uri="{FF2B5EF4-FFF2-40B4-BE49-F238E27FC236}">
                      <a16:creationId xmlns:a16="http://schemas.microsoft.com/office/drawing/2014/main" id="{52E70070-77C2-533C-0109-3AE36B65B5F9}"/>
                    </a:ext>
                  </a:extLst>
                </p:cNvPr>
                <p:cNvSpPr/>
                <p:nvPr/>
              </p:nvSpPr>
              <p:spPr>
                <a:xfrm>
                  <a:off x="7676189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40" name="矩形 539">
                  <a:extLst>
                    <a:ext uri="{FF2B5EF4-FFF2-40B4-BE49-F238E27FC236}">
                      <a16:creationId xmlns:a16="http://schemas.microsoft.com/office/drawing/2014/main" id="{52E70070-77C2-533C-0109-3AE36B65B5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189" y="2272958"/>
                  <a:ext cx="492980" cy="246490"/>
                </a:xfrm>
                <a:prstGeom prst="rect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1" name="矩形 540">
                  <a:extLst>
                    <a:ext uri="{FF2B5EF4-FFF2-40B4-BE49-F238E27FC236}">
                      <a16:creationId xmlns:a16="http://schemas.microsoft.com/office/drawing/2014/main" id="{742701FA-28C0-DB51-EB48-E2EBBFE0E102}"/>
                    </a:ext>
                  </a:extLst>
                </p:cNvPr>
                <p:cNvSpPr/>
                <p:nvPr/>
              </p:nvSpPr>
              <p:spPr>
                <a:xfrm>
                  <a:off x="8169504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41" name="矩形 540">
                  <a:extLst>
                    <a:ext uri="{FF2B5EF4-FFF2-40B4-BE49-F238E27FC236}">
                      <a16:creationId xmlns:a16="http://schemas.microsoft.com/office/drawing/2014/main" id="{742701FA-28C0-DB51-EB48-E2EBBFE0E1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504" y="2272958"/>
                  <a:ext cx="492980" cy="246490"/>
                </a:xfrm>
                <a:prstGeom prst="rect">
                  <a:avLst/>
                </a:prstGeom>
                <a:blipFill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2" name="矩形 541">
                  <a:extLst>
                    <a:ext uri="{FF2B5EF4-FFF2-40B4-BE49-F238E27FC236}">
                      <a16:creationId xmlns:a16="http://schemas.microsoft.com/office/drawing/2014/main" id="{238841DE-5728-8E2D-1A8B-AE14D80B82E0}"/>
                    </a:ext>
                  </a:extLst>
                </p:cNvPr>
                <p:cNvSpPr/>
                <p:nvPr/>
              </p:nvSpPr>
              <p:spPr>
                <a:xfrm>
                  <a:off x="8662484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42" name="矩形 541">
                  <a:extLst>
                    <a:ext uri="{FF2B5EF4-FFF2-40B4-BE49-F238E27FC236}">
                      <a16:creationId xmlns:a16="http://schemas.microsoft.com/office/drawing/2014/main" id="{238841DE-5728-8E2D-1A8B-AE14D80B82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484" y="2272958"/>
                  <a:ext cx="492980" cy="246490"/>
                </a:xfrm>
                <a:prstGeom prst="rect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3" name="矩形 542">
                  <a:extLst>
                    <a:ext uri="{FF2B5EF4-FFF2-40B4-BE49-F238E27FC236}">
                      <a16:creationId xmlns:a16="http://schemas.microsoft.com/office/drawing/2014/main" id="{DD82E61A-E1A6-56E3-C872-BE16F6376254}"/>
                    </a:ext>
                  </a:extLst>
                </p:cNvPr>
                <p:cNvSpPr/>
                <p:nvPr/>
              </p:nvSpPr>
              <p:spPr>
                <a:xfrm>
                  <a:off x="9155464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43" name="矩形 542">
                  <a:extLst>
                    <a:ext uri="{FF2B5EF4-FFF2-40B4-BE49-F238E27FC236}">
                      <a16:creationId xmlns:a16="http://schemas.microsoft.com/office/drawing/2014/main" id="{DD82E61A-E1A6-56E3-C872-BE16F63762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464" y="2272958"/>
                  <a:ext cx="492980" cy="246490"/>
                </a:xfrm>
                <a:prstGeom prst="rect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4" name="矩形 543">
                  <a:extLst>
                    <a:ext uri="{FF2B5EF4-FFF2-40B4-BE49-F238E27FC236}">
                      <a16:creationId xmlns:a16="http://schemas.microsoft.com/office/drawing/2014/main" id="{69D7A13D-CD25-39B0-28CF-9DC29E555B40}"/>
                    </a:ext>
                  </a:extLst>
                </p:cNvPr>
                <p:cNvSpPr/>
                <p:nvPr/>
              </p:nvSpPr>
              <p:spPr>
                <a:xfrm>
                  <a:off x="9648444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44" name="矩形 543">
                  <a:extLst>
                    <a:ext uri="{FF2B5EF4-FFF2-40B4-BE49-F238E27FC236}">
                      <a16:creationId xmlns:a16="http://schemas.microsoft.com/office/drawing/2014/main" id="{69D7A13D-CD25-39B0-28CF-9DC29E555B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8444" y="2272958"/>
                  <a:ext cx="492980" cy="246490"/>
                </a:xfrm>
                <a:prstGeom prst="rect">
                  <a:avLst/>
                </a:prstGeom>
                <a:blipFill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5" name="矩形 544">
                  <a:extLst>
                    <a:ext uri="{FF2B5EF4-FFF2-40B4-BE49-F238E27FC236}">
                      <a16:creationId xmlns:a16="http://schemas.microsoft.com/office/drawing/2014/main" id="{8E106199-7FB1-792E-5A16-5749ECAEE6E2}"/>
                    </a:ext>
                  </a:extLst>
                </p:cNvPr>
                <p:cNvSpPr/>
                <p:nvPr/>
              </p:nvSpPr>
              <p:spPr>
                <a:xfrm>
                  <a:off x="10142340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45" name="矩形 544">
                  <a:extLst>
                    <a:ext uri="{FF2B5EF4-FFF2-40B4-BE49-F238E27FC236}">
                      <a16:creationId xmlns:a16="http://schemas.microsoft.com/office/drawing/2014/main" id="{8E106199-7FB1-792E-5A16-5749ECAEE6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2340" y="2272958"/>
                  <a:ext cx="492980" cy="246490"/>
                </a:xfrm>
                <a:prstGeom prst="rect">
                  <a:avLst/>
                </a:prstGeom>
                <a:blipFill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6" name="矩形 545">
                  <a:extLst>
                    <a:ext uri="{FF2B5EF4-FFF2-40B4-BE49-F238E27FC236}">
                      <a16:creationId xmlns:a16="http://schemas.microsoft.com/office/drawing/2014/main" id="{FF66909B-4073-EBD8-81FE-CC9CC3D3A397}"/>
                    </a:ext>
                  </a:extLst>
                </p:cNvPr>
                <p:cNvSpPr/>
                <p:nvPr/>
              </p:nvSpPr>
              <p:spPr>
                <a:xfrm>
                  <a:off x="10635074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46" name="矩形 545">
                  <a:extLst>
                    <a:ext uri="{FF2B5EF4-FFF2-40B4-BE49-F238E27FC236}">
                      <a16:creationId xmlns:a16="http://schemas.microsoft.com/office/drawing/2014/main" id="{FF66909B-4073-EBD8-81FE-CC9CC3D3A3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074" y="2272958"/>
                  <a:ext cx="492980" cy="246490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7" name="矩形 546">
                  <a:extLst>
                    <a:ext uri="{FF2B5EF4-FFF2-40B4-BE49-F238E27FC236}">
                      <a16:creationId xmlns:a16="http://schemas.microsoft.com/office/drawing/2014/main" id="{2DBC1518-9EDF-12F8-B620-E16CB3C360EF}"/>
                    </a:ext>
                  </a:extLst>
                </p:cNvPr>
                <p:cNvSpPr/>
                <p:nvPr/>
              </p:nvSpPr>
              <p:spPr>
                <a:xfrm>
                  <a:off x="11128054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47" name="矩形 546">
                  <a:extLst>
                    <a:ext uri="{FF2B5EF4-FFF2-40B4-BE49-F238E27FC236}">
                      <a16:creationId xmlns:a16="http://schemas.microsoft.com/office/drawing/2014/main" id="{2DBC1518-9EDF-12F8-B620-E16CB3C360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8054" y="2272958"/>
                  <a:ext cx="492980" cy="246490"/>
                </a:xfrm>
                <a:prstGeom prst="rect">
                  <a:avLst/>
                </a:prstGeom>
                <a:blipFill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矩形 547">
                  <a:extLst>
                    <a:ext uri="{FF2B5EF4-FFF2-40B4-BE49-F238E27FC236}">
                      <a16:creationId xmlns:a16="http://schemas.microsoft.com/office/drawing/2014/main" id="{29B3F599-E183-A8B6-33F1-B1C544BF801A}"/>
                    </a:ext>
                  </a:extLst>
                </p:cNvPr>
                <p:cNvSpPr/>
                <p:nvPr/>
              </p:nvSpPr>
              <p:spPr>
                <a:xfrm>
                  <a:off x="11621034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48" name="矩形 547">
                  <a:extLst>
                    <a:ext uri="{FF2B5EF4-FFF2-40B4-BE49-F238E27FC236}">
                      <a16:creationId xmlns:a16="http://schemas.microsoft.com/office/drawing/2014/main" id="{29B3F599-E183-A8B6-33F1-B1C544BF80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1034" y="2272958"/>
                  <a:ext cx="492980" cy="246490"/>
                </a:xfrm>
                <a:prstGeom prst="rect">
                  <a:avLst/>
                </a:prstGeom>
                <a:blipFill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9" name="矩形 548">
                  <a:extLst>
                    <a:ext uri="{FF2B5EF4-FFF2-40B4-BE49-F238E27FC236}">
                      <a16:creationId xmlns:a16="http://schemas.microsoft.com/office/drawing/2014/main" id="{2F9998DA-E019-3706-A060-4266FEFE0A31}"/>
                    </a:ext>
                  </a:extLst>
                </p:cNvPr>
                <p:cNvSpPr/>
                <p:nvPr/>
              </p:nvSpPr>
              <p:spPr>
                <a:xfrm>
                  <a:off x="4233249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49" name="矩形 548">
                  <a:extLst>
                    <a:ext uri="{FF2B5EF4-FFF2-40B4-BE49-F238E27FC236}">
                      <a16:creationId xmlns:a16="http://schemas.microsoft.com/office/drawing/2014/main" id="{2F9998DA-E019-3706-A060-4266FEFE0A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3249" y="2519448"/>
                  <a:ext cx="492980" cy="246490"/>
                </a:xfrm>
                <a:prstGeom prst="rect">
                  <a:avLst/>
                </a:prstGeom>
                <a:blipFill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0" name="矩形 549">
                  <a:extLst>
                    <a:ext uri="{FF2B5EF4-FFF2-40B4-BE49-F238E27FC236}">
                      <a16:creationId xmlns:a16="http://schemas.microsoft.com/office/drawing/2014/main" id="{C2775F62-4130-C2D0-FA95-0CB096F98B40}"/>
                    </a:ext>
                  </a:extLst>
                </p:cNvPr>
                <p:cNvSpPr/>
                <p:nvPr/>
              </p:nvSpPr>
              <p:spPr>
                <a:xfrm>
                  <a:off x="4717762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50" name="矩形 549">
                  <a:extLst>
                    <a:ext uri="{FF2B5EF4-FFF2-40B4-BE49-F238E27FC236}">
                      <a16:creationId xmlns:a16="http://schemas.microsoft.com/office/drawing/2014/main" id="{C2775F62-4130-C2D0-FA95-0CB096F98B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7762" y="2519448"/>
                  <a:ext cx="492980" cy="246490"/>
                </a:xfrm>
                <a:prstGeom prst="rect">
                  <a:avLst/>
                </a:prstGeom>
                <a:blipFill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1" name="矩形 550">
                  <a:extLst>
                    <a:ext uri="{FF2B5EF4-FFF2-40B4-BE49-F238E27FC236}">
                      <a16:creationId xmlns:a16="http://schemas.microsoft.com/office/drawing/2014/main" id="{08B0BE34-206D-FF37-E0F5-2B0B8B6837A0}"/>
                    </a:ext>
                  </a:extLst>
                </p:cNvPr>
                <p:cNvSpPr/>
                <p:nvPr/>
              </p:nvSpPr>
              <p:spPr>
                <a:xfrm>
                  <a:off x="5210619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51" name="矩形 550">
                  <a:extLst>
                    <a:ext uri="{FF2B5EF4-FFF2-40B4-BE49-F238E27FC236}">
                      <a16:creationId xmlns:a16="http://schemas.microsoft.com/office/drawing/2014/main" id="{08B0BE34-206D-FF37-E0F5-2B0B8B6837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19" y="2519448"/>
                  <a:ext cx="492980" cy="246490"/>
                </a:xfrm>
                <a:prstGeom prst="rect">
                  <a:avLst/>
                </a:prstGeom>
                <a:blipFill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2" name="矩形 551">
                  <a:extLst>
                    <a:ext uri="{FF2B5EF4-FFF2-40B4-BE49-F238E27FC236}">
                      <a16:creationId xmlns:a16="http://schemas.microsoft.com/office/drawing/2014/main" id="{1BF40A29-AE09-404B-1B02-3161D4E4EB24}"/>
                    </a:ext>
                  </a:extLst>
                </p:cNvPr>
                <p:cNvSpPr/>
                <p:nvPr/>
              </p:nvSpPr>
              <p:spPr>
                <a:xfrm>
                  <a:off x="5703599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52" name="矩形 551">
                  <a:extLst>
                    <a:ext uri="{FF2B5EF4-FFF2-40B4-BE49-F238E27FC236}">
                      <a16:creationId xmlns:a16="http://schemas.microsoft.com/office/drawing/2014/main" id="{1BF40A29-AE09-404B-1B02-3161D4E4EB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599" y="2519448"/>
                  <a:ext cx="492980" cy="246490"/>
                </a:xfrm>
                <a:prstGeom prst="rect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3" name="矩形 552">
                  <a:extLst>
                    <a:ext uri="{FF2B5EF4-FFF2-40B4-BE49-F238E27FC236}">
                      <a16:creationId xmlns:a16="http://schemas.microsoft.com/office/drawing/2014/main" id="{B255BDC6-E21C-9774-F139-650CC555E286}"/>
                    </a:ext>
                  </a:extLst>
                </p:cNvPr>
                <p:cNvSpPr/>
                <p:nvPr/>
              </p:nvSpPr>
              <p:spPr>
                <a:xfrm>
                  <a:off x="6197249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53" name="矩形 552">
                  <a:extLst>
                    <a:ext uri="{FF2B5EF4-FFF2-40B4-BE49-F238E27FC236}">
                      <a16:creationId xmlns:a16="http://schemas.microsoft.com/office/drawing/2014/main" id="{B255BDC6-E21C-9774-F139-650CC555E2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249" y="2519448"/>
                  <a:ext cx="492980" cy="246490"/>
                </a:xfrm>
                <a:prstGeom prst="rect">
                  <a:avLst/>
                </a:prstGeom>
                <a:blipFill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4" name="矩形 553">
                  <a:extLst>
                    <a:ext uri="{FF2B5EF4-FFF2-40B4-BE49-F238E27FC236}">
                      <a16:creationId xmlns:a16="http://schemas.microsoft.com/office/drawing/2014/main" id="{998C999C-29D7-5C53-B8EB-ABAFA609EF46}"/>
                    </a:ext>
                  </a:extLst>
                </p:cNvPr>
                <p:cNvSpPr/>
                <p:nvPr/>
              </p:nvSpPr>
              <p:spPr>
                <a:xfrm>
                  <a:off x="6690352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54" name="矩形 553">
                  <a:extLst>
                    <a:ext uri="{FF2B5EF4-FFF2-40B4-BE49-F238E27FC236}">
                      <a16:creationId xmlns:a16="http://schemas.microsoft.com/office/drawing/2014/main" id="{998C999C-29D7-5C53-B8EB-ABAFA609EF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352" y="2519448"/>
                  <a:ext cx="492980" cy="246490"/>
                </a:xfrm>
                <a:prstGeom prst="rect">
                  <a:avLst/>
                </a:prstGeom>
                <a:blipFill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5" name="矩形 554">
                  <a:extLst>
                    <a:ext uri="{FF2B5EF4-FFF2-40B4-BE49-F238E27FC236}">
                      <a16:creationId xmlns:a16="http://schemas.microsoft.com/office/drawing/2014/main" id="{11734500-A9B1-CCF6-72F7-ACC2ED4B814D}"/>
                    </a:ext>
                  </a:extLst>
                </p:cNvPr>
                <p:cNvSpPr/>
                <p:nvPr/>
              </p:nvSpPr>
              <p:spPr>
                <a:xfrm>
                  <a:off x="7183209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55" name="矩形 554">
                  <a:extLst>
                    <a:ext uri="{FF2B5EF4-FFF2-40B4-BE49-F238E27FC236}">
                      <a16:creationId xmlns:a16="http://schemas.microsoft.com/office/drawing/2014/main" id="{11734500-A9B1-CCF6-72F7-ACC2ED4B81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209" y="2519448"/>
                  <a:ext cx="492980" cy="246490"/>
                </a:xfrm>
                <a:prstGeom prst="rect">
                  <a:avLst/>
                </a:prstGeom>
                <a:blipFill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6" name="矩形 555">
                  <a:extLst>
                    <a:ext uri="{FF2B5EF4-FFF2-40B4-BE49-F238E27FC236}">
                      <a16:creationId xmlns:a16="http://schemas.microsoft.com/office/drawing/2014/main" id="{086A0CE5-3AA3-BC89-D3A7-28A612801F65}"/>
                    </a:ext>
                  </a:extLst>
                </p:cNvPr>
                <p:cNvSpPr/>
                <p:nvPr/>
              </p:nvSpPr>
              <p:spPr>
                <a:xfrm>
                  <a:off x="7676189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56" name="矩形 555">
                  <a:extLst>
                    <a:ext uri="{FF2B5EF4-FFF2-40B4-BE49-F238E27FC236}">
                      <a16:creationId xmlns:a16="http://schemas.microsoft.com/office/drawing/2014/main" id="{086A0CE5-3AA3-BC89-D3A7-28A612801F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189" y="2519448"/>
                  <a:ext cx="492980" cy="246490"/>
                </a:xfrm>
                <a:prstGeom prst="rect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7" name="矩形 556">
                  <a:extLst>
                    <a:ext uri="{FF2B5EF4-FFF2-40B4-BE49-F238E27FC236}">
                      <a16:creationId xmlns:a16="http://schemas.microsoft.com/office/drawing/2014/main" id="{20E9500F-285F-EA53-5074-367C7329F1B0}"/>
                    </a:ext>
                  </a:extLst>
                </p:cNvPr>
                <p:cNvSpPr/>
                <p:nvPr/>
              </p:nvSpPr>
              <p:spPr>
                <a:xfrm>
                  <a:off x="8169504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57" name="矩形 556">
                  <a:extLst>
                    <a:ext uri="{FF2B5EF4-FFF2-40B4-BE49-F238E27FC236}">
                      <a16:creationId xmlns:a16="http://schemas.microsoft.com/office/drawing/2014/main" id="{20E9500F-285F-EA53-5074-367C7329F1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504" y="2519448"/>
                  <a:ext cx="492980" cy="246490"/>
                </a:xfrm>
                <a:prstGeom prst="rect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8" name="矩形 557">
                  <a:extLst>
                    <a:ext uri="{FF2B5EF4-FFF2-40B4-BE49-F238E27FC236}">
                      <a16:creationId xmlns:a16="http://schemas.microsoft.com/office/drawing/2014/main" id="{CE2C7BC2-8E81-AA51-4552-4AA742D41A00}"/>
                    </a:ext>
                  </a:extLst>
                </p:cNvPr>
                <p:cNvSpPr/>
                <p:nvPr/>
              </p:nvSpPr>
              <p:spPr>
                <a:xfrm>
                  <a:off x="8662484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58" name="矩形 557">
                  <a:extLst>
                    <a:ext uri="{FF2B5EF4-FFF2-40B4-BE49-F238E27FC236}">
                      <a16:creationId xmlns:a16="http://schemas.microsoft.com/office/drawing/2014/main" id="{CE2C7BC2-8E81-AA51-4552-4AA742D41A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484" y="2519448"/>
                  <a:ext cx="492980" cy="246490"/>
                </a:xfrm>
                <a:prstGeom prst="rect">
                  <a:avLst/>
                </a:prstGeom>
                <a:blipFill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9" name="矩形 558">
                  <a:extLst>
                    <a:ext uri="{FF2B5EF4-FFF2-40B4-BE49-F238E27FC236}">
                      <a16:creationId xmlns:a16="http://schemas.microsoft.com/office/drawing/2014/main" id="{7EDAE64C-40F9-CB63-8F37-1BFD52FA5592}"/>
                    </a:ext>
                  </a:extLst>
                </p:cNvPr>
                <p:cNvSpPr/>
                <p:nvPr/>
              </p:nvSpPr>
              <p:spPr>
                <a:xfrm>
                  <a:off x="9155464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59" name="矩形 558">
                  <a:extLst>
                    <a:ext uri="{FF2B5EF4-FFF2-40B4-BE49-F238E27FC236}">
                      <a16:creationId xmlns:a16="http://schemas.microsoft.com/office/drawing/2014/main" id="{7EDAE64C-40F9-CB63-8F37-1BFD52FA55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464" y="2519448"/>
                  <a:ext cx="492980" cy="246490"/>
                </a:xfrm>
                <a:prstGeom prst="rect">
                  <a:avLst/>
                </a:prstGeom>
                <a:blipFill>
                  <a:blip r:embed="rId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0" name="矩形 559">
                  <a:extLst>
                    <a:ext uri="{FF2B5EF4-FFF2-40B4-BE49-F238E27FC236}">
                      <a16:creationId xmlns:a16="http://schemas.microsoft.com/office/drawing/2014/main" id="{8A2F9EFE-33A1-69FF-8FAC-750B2498381E}"/>
                    </a:ext>
                  </a:extLst>
                </p:cNvPr>
                <p:cNvSpPr/>
                <p:nvPr/>
              </p:nvSpPr>
              <p:spPr>
                <a:xfrm>
                  <a:off x="9648444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60" name="矩形 559">
                  <a:extLst>
                    <a:ext uri="{FF2B5EF4-FFF2-40B4-BE49-F238E27FC236}">
                      <a16:creationId xmlns:a16="http://schemas.microsoft.com/office/drawing/2014/main" id="{8A2F9EFE-33A1-69FF-8FAC-750B249838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8444" y="2519448"/>
                  <a:ext cx="492980" cy="246490"/>
                </a:xfrm>
                <a:prstGeom prst="rect">
                  <a:avLst/>
                </a:prstGeom>
                <a:blipFill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1" name="矩形 560">
                  <a:extLst>
                    <a:ext uri="{FF2B5EF4-FFF2-40B4-BE49-F238E27FC236}">
                      <a16:creationId xmlns:a16="http://schemas.microsoft.com/office/drawing/2014/main" id="{8EE3876E-F436-99AC-FD22-1740732722A3}"/>
                    </a:ext>
                  </a:extLst>
                </p:cNvPr>
                <p:cNvSpPr/>
                <p:nvPr/>
              </p:nvSpPr>
              <p:spPr>
                <a:xfrm>
                  <a:off x="10142094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61" name="矩形 560">
                  <a:extLst>
                    <a:ext uri="{FF2B5EF4-FFF2-40B4-BE49-F238E27FC236}">
                      <a16:creationId xmlns:a16="http://schemas.microsoft.com/office/drawing/2014/main" id="{8EE3876E-F436-99AC-FD22-1740732722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2094" y="2519448"/>
                  <a:ext cx="492980" cy="246490"/>
                </a:xfrm>
                <a:prstGeom prst="rect">
                  <a:avLst/>
                </a:prstGeom>
                <a:blipFill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2" name="矩形 561">
                  <a:extLst>
                    <a:ext uri="{FF2B5EF4-FFF2-40B4-BE49-F238E27FC236}">
                      <a16:creationId xmlns:a16="http://schemas.microsoft.com/office/drawing/2014/main" id="{7912336F-644C-DE46-804D-DA6A3198A8E8}"/>
                    </a:ext>
                  </a:extLst>
                </p:cNvPr>
                <p:cNvSpPr/>
                <p:nvPr/>
              </p:nvSpPr>
              <p:spPr>
                <a:xfrm>
                  <a:off x="10635074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62" name="矩形 561">
                  <a:extLst>
                    <a:ext uri="{FF2B5EF4-FFF2-40B4-BE49-F238E27FC236}">
                      <a16:creationId xmlns:a16="http://schemas.microsoft.com/office/drawing/2014/main" id="{7912336F-644C-DE46-804D-DA6A3198A8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074" y="2519448"/>
                  <a:ext cx="492980" cy="246490"/>
                </a:xfrm>
                <a:prstGeom prst="rect">
                  <a:avLst/>
                </a:prstGeom>
                <a:blipFill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矩形 562">
                  <a:extLst>
                    <a:ext uri="{FF2B5EF4-FFF2-40B4-BE49-F238E27FC236}">
                      <a16:creationId xmlns:a16="http://schemas.microsoft.com/office/drawing/2014/main" id="{CF76E201-87D9-DBE8-6420-E6C66DBEA537}"/>
                    </a:ext>
                  </a:extLst>
                </p:cNvPr>
                <p:cNvSpPr/>
                <p:nvPr/>
              </p:nvSpPr>
              <p:spPr>
                <a:xfrm>
                  <a:off x="11128054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63" name="矩形 562">
                  <a:extLst>
                    <a:ext uri="{FF2B5EF4-FFF2-40B4-BE49-F238E27FC236}">
                      <a16:creationId xmlns:a16="http://schemas.microsoft.com/office/drawing/2014/main" id="{CF76E201-87D9-DBE8-6420-E6C66DBEA5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8054" y="2519448"/>
                  <a:ext cx="492980" cy="246490"/>
                </a:xfrm>
                <a:prstGeom prst="rect">
                  <a:avLst/>
                </a:prstGeom>
                <a:blipFill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4" name="矩形 563">
                  <a:extLst>
                    <a:ext uri="{FF2B5EF4-FFF2-40B4-BE49-F238E27FC236}">
                      <a16:creationId xmlns:a16="http://schemas.microsoft.com/office/drawing/2014/main" id="{165404BE-60C4-FCA7-4E38-169111F17647}"/>
                    </a:ext>
                  </a:extLst>
                </p:cNvPr>
                <p:cNvSpPr/>
                <p:nvPr/>
              </p:nvSpPr>
              <p:spPr>
                <a:xfrm>
                  <a:off x="11621034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64" name="矩形 563">
                  <a:extLst>
                    <a:ext uri="{FF2B5EF4-FFF2-40B4-BE49-F238E27FC236}">
                      <a16:creationId xmlns:a16="http://schemas.microsoft.com/office/drawing/2014/main" id="{165404BE-60C4-FCA7-4E38-169111F176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1034" y="2519448"/>
                  <a:ext cx="492980" cy="246490"/>
                </a:xfrm>
                <a:prstGeom prst="rect">
                  <a:avLst/>
                </a:prstGeom>
                <a:blipFill>
                  <a:blip r:embed="rId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5" name="矩形 564">
                  <a:extLst>
                    <a:ext uri="{FF2B5EF4-FFF2-40B4-BE49-F238E27FC236}">
                      <a16:creationId xmlns:a16="http://schemas.microsoft.com/office/drawing/2014/main" id="{159B9A22-B389-A609-336E-FC6AA0145289}"/>
                    </a:ext>
                  </a:extLst>
                </p:cNvPr>
                <p:cNvSpPr/>
                <p:nvPr/>
              </p:nvSpPr>
              <p:spPr>
                <a:xfrm>
                  <a:off x="4233126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65" name="矩形 564">
                  <a:extLst>
                    <a:ext uri="{FF2B5EF4-FFF2-40B4-BE49-F238E27FC236}">
                      <a16:creationId xmlns:a16="http://schemas.microsoft.com/office/drawing/2014/main" id="{159B9A22-B389-A609-336E-FC6AA01452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3126" y="2764506"/>
                  <a:ext cx="492980" cy="246490"/>
                </a:xfrm>
                <a:prstGeom prst="rect">
                  <a:avLst/>
                </a:prstGeom>
                <a:blipFill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6" name="矩形 565">
                  <a:extLst>
                    <a:ext uri="{FF2B5EF4-FFF2-40B4-BE49-F238E27FC236}">
                      <a16:creationId xmlns:a16="http://schemas.microsoft.com/office/drawing/2014/main" id="{94D4C146-34BC-85B9-6EED-1354B3CFD3EB}"/>
                    </a:ext>
                  </a:extLst>
                </p:cNvPr>
                <p:cNvSpPr/>
                <p:nvPr/>
              </p:nvSpPr>
              <p:spPr>
                <a:xfrm>
                  <a:off x="4717639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66" name="矩形 565">
                  <a:extLst>
                    <a:ext uri="{FF2B5EF4-FFF2-40B4-BE49-F238E27FC236}">
                      <a16:creationId xmlns:a16="http://schemas.microsoft.com/office/drawing/2014/main" id="{94D4C146-34BC-85B9-6EED-1354B3CFD3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7639" y="2764506"/>
                  <a:ext cx="492980" cy="246490"/>
                </a:xfrm>
                <a:prstGeom prst="rect">
                  <a:avLst/>
                </a:prstGeom>
                <a:blipFill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7" name="矩形 566">
                  <a:extLst>
                    <a:ext uri="{FF2B5EF4-FFF2-40B4-BE49-F238E27FC236}">
                      <a16:creationId xmlns:a16="http://schemas.microsoft.com/office/drawing/2014/main" id="{0A6EF230-F3FC-7A7F-A1D7-19F0ADB2FBD8}"/>
                    </a:ext>
                  </a:extLst>
                </p:cNvPr>
                <p:cNvSpPr/>
                <p:nvPr/>
              </p:nvSpPr>
              <p:spPr>
                <a:xfrm>
                  <a:off x="5210619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67" name="矩形 566">
                  <a:extLst>
                    <a:ext uri="{FF2B5EF4-FFF2-40B4-BE49-F238E27FC236}">
                      <a16:creationId xmlns:a16="http://schemas.microsoft.com/office/drawing/2014/main" id="{0A6EF230-F3FC-7A7F-A1D7-19F0ADB2FB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19" y="2764506"/>
                  <a:ext cx="492980" cy="246490"/>
                </a:xfrm>
                <a:prstGeom prst="rect">
                  <a:avLst/>
                </a:prstGeom>
                <a:blipFill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8" name="矩形 567">
                  <a:extLst>
                    <a:ext uri="{FF2B5EF4-FFF2-40B4-BE49-F238E27FC236}">
                      <a16:creationId xmlns:a16="http://schemas.microsoft.com/office/drawing/2014/main" id="{1D8D2927-2086-5881-A414-ED70C269C7CB}"/>
                    </a:ext>
                  </a:extLst>
                </p:cNvPr>
                <p:cNvSpPr/>
                <p:nvPr/>
              </p:nvSpPr>
              <p:spPr>
                <a:xfrm>
                  <a:off x="5703599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68" name="矩形 567">
                  <a:extLst>
                    <a:ext uri="{FF2B5EF4-FFF2-40B4-BE49-F238E27FC236}">
                      <a16:creationId xmlns:a16="http://schemas.microsoft.com/office/drawing/2014/main" id="{1D8D2927-2086-5881-A414-ED70C269C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599" y="2764506"/>
                  <a:ext cx="492980" cy="246490"/>
                </a:xfrm>
                <a:prstGeom prst="rect">
                  <a:avLst/>
                </a:prstGeom>
                <a:blipFill>
                  <a:blip r:embed="rId10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9" name="矩形 568">
                  <a:extLst>
                    <a:ext uri="{FF2B5EF4-FFF2-40B4-BE49-F238E27FC236}">
                      <a16:creationId xmlns:a16="http://schemas.microsoft.com/office/drawing/2014/main" id="{F0B680D1-72BA-D9A7-F659-376296AEB475}"/>
                    </a:ext>
                  </a:extLst>
                </p:cNvPr>
                <p:cNvSpPr/>
                <p:nvPr/>
              </p:nvSpPr>
              <p:spPr>
                <a:xfrm>
                  <a:off x="6197249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69" name="矩形 568">
                  <a:extLst>
                    <a:ext uri="{FF2B5EF4-FFF2-40B4-BE49-F238E27FC236}">
                      <a16:creationId xmlns:a16="http://schemas.microsoft.com/office/drawing/2014/main" id="{F0B680D1-72BA-D9A7-F659-376296AEB4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249" y="2764506"/>
                  <a:ext cx="492980" cy="246490"/>
                </a:xfrm>
                <a:prstGeom prst="rect">
                  <a:avLst/>
                </a:prstGeom>
                <a:blipFill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0" name="矩形 569">
                  <a:extLst>
                    <a:ext uri="{FF2B5EF4-FFF2-40B4-BE49-F238E27FC236}">
                      <a16:creationId xmlns:a16="http://schemas.microsoft.com/office/drawing/2014/main" id="{C59209C9-4670-CE68-48C4-12913F2888BB}"/>
                    </a:ext>
                  </a:extLst>
                </p:cNvPr>
                <p:cNvSpPr/>
                <p:nvPr/>
              </p:nvSpPr>
              <p:spPr>
                <a:xfrm>
                  <a:off x="6690229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0" name="矩形 569">
                  <a:extLst>
                    <a:ext uri="{FF2B5EF4-FFF2-40B4-BE49-F238E27FC236}">
                      <a16:creationId xmlns:a16="http://schemas.microsoft.com/office/drawing/2014/main" id="{C59209C9-4670-CE68-48C4-12913F2888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229" y="2764506"/>
                  <a:ext cx="492980" cy="246490"/>
                </a:xfrm>
                <a:prstGeom prst="rect">
                  <a:avLst/>
                </a:prstGeom>
                <a:blipFill>
                  <a:blip r:embed="rId10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1" name="矩形 570">
                  <a:extLst>
                    <a:ext uri="{FF2B5EF4-FFF2-40B4-BE49-F238E27FC236}">
                      <a16:creationId xmlns:a16="http://schemas.microsoft.com/office/drawing/2014/main" id="{6C219EB1-D83F-CA6E-B7EF-2410BC28215D}"/>
                    </a:ext>
                  </a:extLst>
                </p:cNvPr>
                <p:cNvSpPr/>
                <p:nvPr/>
              </p:nvSpPr>
              <p:spPr>
                <a:xfrm>
                  <a:off x="7183209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1" name="矩形 570">
                  <a:extLst>
                    <a:ext uri="{FF2B5EF4-FFF2-40B4-BE49-F238E27FC236}">
                      <a16:creationId xmlns:a16="http://schemas.microsoft.com/office/drawing/2014/main" id="{6C219EB1-D83F-CA6E-B7EF-2410BC2821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209" y="2764506"/>
                  <a:ext cx="492980" cy="246490"/>
                </a:xfrm>
                <a:prstGeom prst="rect">
                  <a:avLst/>
                </a:prstGeom>
                <a:blipFill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2" name="矩形 571">
                  <a:extLst>
                    <a:ext uri="{FF2B5EF4-FFF2-40B4-BE49-F238E27FC236}">
                      <a16:creationId xmlns:a16="http://schemas.microsoft.com/office/drawing/2014/main" id="{0BA23398-52AB-D7A4-00F3-834A1E7C3562}"/>
                    </a:ext>
                  </a:extLst>
                </p:cNvPr>
                <p:cNvSpPr/>
                <p:nvPr/>
              </p:nvSpPr>
              <p:spPr>
                <a:xfrm>
                  <a:off x="7676189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2" name="矩形 571">
                  <a:extLst>
                    <a:ext uri="{FF2B5EF4-FFF2-40B4-BE49-F238E27FC236}">
                      <a16:creationId xmlns:a16="http://schemas.microsoft.com/office/drawing/2014/main" id="{0BA23398-52AB-D7A4-00F3-834A1E7C35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189" y="2764506"/>
                  <a:ext cx="492980" cy="246490"/>
                </a:xfrm>
                <a:prstGeom prst="rect">
                  <a:avLst/>
                </a:prstGeom>
                <a:blipFill>
                  <a:blip r:embed="rId10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" name="矩形 572">
                  <a:extLst>
                    <a:ext uri="{FF2B5EF4-FFF2-40B4-BE49-F238E27FC236}">
                      <a16:creationId xmlns:a16="http://schemas.microsoft.com/office/drawing/2014/main" id="{7BF34367-3D76-F60A-7E9C-8624B5B5A523}"/>
                    </a:ext>
                  </a:extLst>
                </p:cNvPr>
                <p:cNvSpPr/>
                <p:nvPr/>
              </p:nvSpPr>
              <p:spPr>
                <a:xfrm>
                  <a:off x="8169504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3" name="矩形 572">
                  <a:extLst>
                    <a:ext uri="{FF2B5EF4-FFF2-40B4-BE49-F238E27FC236}">
                      <a16:creationId xmlns:a16="http://schemas.microsoft.com/office/drawing/2014/main" id="{7BF34367-3D76-F60A-7E9C-8624B5B5A5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504" y="2764506"/>
                  <a:ext cx="492980" cy="246490"/>
                </a:xfrm>
                <a:prstGeom prst="rect">
                  <a:avLst/>
                </a:prstGeom>
                <a:blipFill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4" name="矩形 573">
                  <a:extLst>
                    <a:ext uri="{FF2B5EF4-FFF2-40B4-BE49-F238E27FC236}">
                      <a16:creationId xmlns:a16="http://schemas.microsoft.com/office/drawing/2014/main" id="{C56EEC17-AAD5-1B9A-B22A-D3EE0492DFBF}"/>
                    </a:ext>
                  </a:extLst>
                </p:cNvPr>
                <p:cNvSpPr/>
                <p:nvPr/>
              </p:nvSpPr>
              <p:spPr>
                <a:xfrm>
                  <a:off x="8662484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4" name="矩形 573">
                  <a:extLst>
                    <a:ext uri="{FF2B5EF4-FFF2-40B4-BE49-F238E27FC236}">
                      <a16:creationId xmlns:a16="http://schemas.microsoft.com/office/drawing/2014/main" id="{C56EEC17-AAD5-1B9A-B22A-D3EE0492DF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484" y="2764506"/>
                  <a:ext cx="492980" cy="246490"/>
                </a:xfrm>
                <a:prstGeom prst="rect">
                  <a:avLst/>
                </a:prstGeom>
                <a:blipFill>
                  <a:blip r:embed="rId10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5" name="矩形 574">
                  <a:extLst>
                    <a:ext uri="{FF2B5EF4-FFF2-40B4-BE49-F238E27FC236}">
                      <a16:creationId xmlns:a16="http://schemas.microsoft.com/office/drawing/2014/main" id="{D2A89F94-7AEB-5256-8477-792DCFFF264E}"/>
                    </a:ext>
                  </a:extLst>
                </p:cNvPr>
                <p:cNvSpPr/>
                <p:nvPr/>
              </p:nvSpPr>
              <p:spPr>
                <a:xfrm>
                  <a:off x="9155464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5" name="矩形 574">
                  <a:extLst>
                    <a:ext uri="{FF2B5EF4-FFF2-40B4-BE49-F238E27FC236}">
                      <a16:creationId xmlns:a16="http://schemas.microsoft.com/office/drawing/2014/main" id="{D2A89F94-7AEB-5256-8477-792DCFFF26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464" y="2764506"/>
                  <a:ext cx="492980" cy="246490"/>
                </a:xfrm>
                <a:prstGeom prst="rect">
                  <a:avLst/>
                </a:prstGeom>
                <a:blipFill>
                  <a:blip r:embed="rId10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6" name="矩形 575">
                  <a:extLst>
                    <a:ext uri="{FF2B5EF4-FFF2-40B4-BE49-F238E27FC236}">
                      <a16:creationId xmlns:a16="http://schemas.microsoft.com/office/drawing/2014/main" id="{6C3A75F0-8371-D3ED-3079-8E76AA145A03}"/>
                    </a:ext>
                  </a:extLst>
                </p:cNvPr>
                <p:cNvSpPr/>
                <p:nvPr/>
              </p:nvSpPr>
              <p:spPr>
                <a:xfrm>
                  <a:off x="9648444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6" name="矩形 575">
                  <a:extLst>
                    <a:ext uri="{FF2B5EF4-FFF2-40B4-BE49-F238E27FC236}">
                      <a16:creationId xmlns:a16="http://schemas.microsoft.com/office/drawing/2014/main" id="{6C3A75F0-8371-D3ED-3079-8E76AA145A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8444" y="2764506"/>
                  <a:ext cx="492980" cy="246490"/>
                </a:xfrm>
                <a:prstGeom prst="rect">
                  <a:avLst/>
                </a:prstGeom>
                <a:blipFill>
                  <a:blip r:embed="rId1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矩形 576">
                  <a:extLst>
                    <a:ext uri="{FF2B5EF4-FFF2-40B4-BE49-F238E27FC236}">
                      <a16:creationId xmlns:a16="http://schemas.microsoft.com/office/drawing/2014/main" id="{BEAC0733-FFFD-E774-6443-F81C1A601047}"/>
                    </a:ext>
                  </a:extLst>
                </p:cNvPr>
                <p:cNvSpPr/>
                <p:nvPr/>
              </p:nvSpPr>
              <p:spPr>
                <a:xfrm>
                  <a:off x="10142094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7" name="矩形 576">
                  <a:extLst>
                    <a:ext uri="{FF2B5EF4-FFF2-40B4-BE49-F238E27FC236}">
                      <a16:creationId xmlns:a16="http://schemas.microsoft.com/office/drawing/2014/main" id="{BEAC0733-FFFD-E774-6443-F81C1A6010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2094" y="2764506"/>
                  <a:ext cx="492980" cy="246490"/>
                </a:xfrm>
                <a:prstGeom prst="rect">
                  <a:avLst/>
                </a:prstGeom>
                <a:blipFill>
                  <a:blip r:embed="rId1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矩形 577">
                  <a:extLst>
                    <a:ext uri="{FF2B5EF4-FFF2-40B4-BE49-F238E27FC236}">
                      <a16:creationId xmlns:a16="http://schemas.microsoft.com/office/drawing/2014/main" id="{63089310-E478-AF5E-1A67-D8AE8807E90A}"/>
                    </a:ext>
                  </a:extLst>
                </p:cNvPr>
                <p:cNvSpPr/>
                <p:nvPr/>
              </p:nvSpPr>
              <p:spPr>
                <a:xfrm>
                  <a:off x="10635074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8" name="矩形 577">
                  <a:extLst>
                    <a:ext uri="{FF2B5EF4-FFF2-40B4-BE49-F238E27FC236}">
                      <a16:creationId xmlns:a16="http://schemas.microsoft.com/office/drawing/2014/main" id="{63089310-E478-AF5E-1A67-D8AE8807E9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074" y="2764506"/>
                  <a:ext cx="492980" cy="246490"/>
                </a:xfrm>
                <a:prstGeom prst="rect">
                  <a:avLst/>
                </a:prstGeom>
                <a:blipFill>
                  <a:blip r:embed="rId1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9" name="矩形 578">
                  <a:extLst>
                    <a:ext uri="{FF2B5EF4-FFF2-40B4-BE49-F238E27FC236}">
                      <a16:creationId xmlns:a16="http://schemas.microsoft.com/office/drawing/2014/main" id="{310DA2C8-0C72-09E8-3BCD-060B1307E3BC}"/>
                    </a:ext>
                  </a:extLst>
                </p:cNvPr>
                <p:cNvSpPr/>
                <p:nvPr/>
              </p:nvSpPr>
              <p:spPr>
                <a:xfrm>
                  <a:off x="11128054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9" name="矩形 578">
                  <a:extLst>
                    <a:ext uri="{FF2B5EF4-FFF2-40B4-BE49-F238E27FC236}">
                      <a16:creationId xmlns:a16="http://schemas.microsoft.com/office/drawing/2014/main" id="{310DA2C8-0C72-09E8-3BCD-060B1307E3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8054" y="2764506"/>
                  <a:ext cx="492980" cy="246490"/>
                </a:xfrm>
                <a:prstGeom prst="rect">
                  <a:avLst/>
                </a:prstGeom>
                <a:blipFill>
                  <a:blip r:embed="rId1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矩形 579">
                  <a:extLst>
                    <a:ext uri="{FF2B5EF4-FFF2-40B4-BE49-F238E27FC236}">
                      <a16:creationId xmlns:a16="http://schemas.microsoft.com/office/drawing/2014/main" id="{A92813AC-FD10-1651-BF64-C9592625B439}"/>
                    </a:ext>
                  </a:extLst>
                </p:cNvPr>
                <p:cNvSpPr/>
                <p:nvPr/>
              </p:nvSpPr>
              <p:spPr>
                <a:xfrm>
                  <a:off x="11621034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80" name="矩形 579">
                  <a:extLst>
                    <a:ext uri="{FF2B5EF4-FFF2-40B4-BE49-F238E27FC236}">
                      <a16:creationId xmlns:a16="http://schemas.microsoft.com/office/drawing/2014/main" id="{A92813AC-FD10-1651-BF64-C9592625B4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1034" y="2764506"/>
                  <a:ext cx="492980" cy="246490"/>
                </a:xfrm>
                <a:prstGeom prst="rect">
                  <a:avLst/>
                </a:prstGeom>
                <a:blipFill>
                  <a:blip r:embed="rId1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矩形 580">
                  <a:extLst>
                    <a:ext uri="{FF2B5EF4-FFF2-40B4-BE49-F238E27FC236}">
                      <a16:creationId xmlns:a16="http://schemas.microsoft.com/office/drawing/2014/main" id="{CA354E36-B796-1C26-779F-C9ABD1B55E04}"/>
                    </a:ext>
                  </a:extLst>
                </p:cNvPr>
                <p:cNvSpPr/>
                <p:nvPr/>
              </p:nvSpPr>
              <p:spPr>
                <a:xfrm>
                  <a:off x="4233126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81" name="矩形 580">
                  <a:extLst>
                    <a:ext uri="{FF2B5EF4-FFF2-40B4-BE49-F238E27FC236}">
                      <a16:creationId xmlns:a16="http://schemas.microsoft.com/office/drawing/2014/main" id="{CA354E36-B796-1C26-779F-C9ABD1B55E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3126" y="3018095"/>
                  <a:ext cx="492980" cy="246490"/>
                </a:xfrm>
                <a:prstGeom prst="rect">
                  <a:avLst/>
                </a:prstGeom>
                <a:blipFill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矩形 581">
                  <a:extLst>
                    <a:ext uri="{FF2B5EF4-FFF2-40B4-BE49-F238E27FC236}">
                      <a16:creationId xmlns:a16="http://schemas.microsoft.com/office/drawing/2014/main" id="{8B23A0C7-F1AE-2136-26D9-973C3384CAA4}"/>
                    </a:ext>
                  </a:extLst>
                </p:cNvPr>
                <p:cNvSpPr/>
                <p:nvPr/>
              </p:nvSpPr>
              <p:spPr>
                <a:xfrm>
                  <a:off x="4717639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82" name="矩形 581">
                  <a:extLst>
                    <a:ext uri="{FF2B5EF4-FFF2-40B4-BE49-F238E27FC236}">
                      <a16:creationId xmlns:a16="http://schemas.microsoft.com/office/drawing/2014/main" id="{8B23A0C7-F1AE-2136-26D9-973C3384CA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7639" y="3018095"/>
                  <a:ext cx="492980" cy="246490"/>
                </a:xfrm>
                <a:prstGeom prst="rect">
                  <a:avLst/>
                </a:prstGeom>
                <a:blipFill>
                  <a:blip r:embed="rId1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矩形 582">
                  <a:extLst>
                    <a:ext uri="{FF2B5EF4-FFF2-40B4-BE49-F238E27FC236}">
                      <a16:creationId xmlns:a16="http://schemas.microsoft.com/office/drawing/2014/main" id="{63636D2E-8343-2537-D2FB-B0DA5F3224B2}"/>
                    </a:ext>
                  </a:extLst>
                </p:cNvPr>
                <p:cNvSpPr/>
                <p:nvPr/>
              </p:nvSpPr>
              <p:spPr>
                <a:xfrm>
                  <a:off x="5210619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83" name="矩形 582">
                  <a:extLst>
                    <a:ext uri="{FF2B5EF4-FFF2-40B4-BE49-F238E27FC236}">
                      <a16:creationId xmlns:a16="http://schemas.microsoft.com/office/drawing/2014/main" id="{63636D2E-8343-2537-D2FB-B0DA5F322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19" y="3018095"/>
                  <a:ext cx="492980" cy="246490"/>
                </a:xfrm>
                <a:prstGeom prst="rect">
                  <a:avLst/>
                </a:prstGeom>
                <a:blipFill>
                  <a:blip r:embed="rId1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4" name="矩形 583">
                  <a:extLst>
                    <a:ext uri="{FF2B5EF4-FFF2-40B4-BE49-F238E27FC236}">
                      <a16:creationId xmlns:a16="http://schemas.microsoft.com/office/drawing/2014/main" id="{EA035748-C931-7031-3BAB-063BD47DDED6}"/>
                    </a:ext>
                  </a:extLst>
                </p:cNvPr>
                <p:cNvSpPr/>
                <p:nvPr/>
              </p:nvSpPr>
              <p:spPr>
                <a:xfrm>
                  <a:off x="5703599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84" name="矩形 583">
                  <a:extLst>
                    <a:ext uri="{FF2B5EF4-FFF2-40B4-BE49-F238E27FC236}">
                      <a16:creationId xmlns:a16="http://schemas.microsoft.com/office/drawing/2014/main" id="{EA035748-C931-7031-3BAB-063BD47DDE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599" y="3018095"/>
                  <a:ext cx="492980" cy="246490"/>
                </a:xfrm>
                <a:prstGeom prst="rect">
                  <a:avLst/>
                </a:prstGeom>
                <a:blipFill>
                  <a:blip r:embed="rId1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5" name="矩形 584">
                  <a:extLst>
                    <a:ext uri="{FF2B5EF4-FFF2-40B4-BE49-F238E27FC236}">
                      <a16:creationId xmlns:a16="http://schemas.microsoft.com/office/drawing/2014/main" id="{B2038AC5-8124-9801-AFCE-A8B66DA28DE7}"/>
                    </a:ext>
                  </a:extLst>
                </p:cNvPr>
                <p:cNvSpPr/>
                <p:nvPr/>
              </p:nvSpPr>
              <p:spPr>
                <a:xfrm>
                  <a:off x="6197249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85" name="矩形 584">
                  <a:extLst>
                    <a:ext uri="{FF2B5EF4-FFF2-40B4-BE49-F238E27FC236}">
                      <a16:creationId xmlns:a16="http://schemas.microsoft.com/office/drawing/2014/main" id="{B2038AC5-8124-9801-AFCE-A8B66DA28D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249" y="3018095"/>
                  <a:ext cx="492980" cy="246490"/>
                </a:xfrm>
                <a:prstGeom prst="rect">
                  <a:avLst/>
                </a:prstGeom>
                <a:blipFill>
                  <a:blip r:embed="rId1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6" name="矩形 585">
                  <a:extLst>
                    <a:ext uri="{FF2B5EF4-FFF2-40B4-BE49-F238E27FC236}">
                      <a16:creationId xmlns:a16="http://schemas.microsoft.com/office/drawing/2014/main" id="{1B674C9F-526B-1CC1-2EA7-80D7AE35C2E9}"/>
                    </a:ext>
                  </a:extLst>
                </p:cNvPr>
                <p:cNvSpPr/>
                <p:nvPr/>
              </p:nvSpPr>
              <p:spPr>
                <a:xfrm>
                  <a:off x="6690229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86" name="矩形 585">
                  <a:extLst>
                    <a:ext uri="{FF2B5EF4-FFF2-40B4-BE49-F238E27FC236}">
                      <a16:creationId xmlns:a16="http://schemas.microsoft.com/office/drawing/2014/main" id="{1B674C9F-526B-1CC1-2EA7-80D7AE35C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229" y="3018095"/>
                  <a:ext cx="492980" cy="246490"/>
                </a:xfrm>
                <a:prstGeom prst="rect">
                  <a:avLst/>
                </a:prstGeom>
                <a:blipFill>
                  <a:blip r:embed="rId1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7" name="矩形 586">
                  <a:extLst>
                    <a:ext uri="{FF2B5EF4-FFF2-40B4-BE49-F238E27FC236}">
                      <a16:creationId xmlns:a16="http://schemas.microsoft.com/office/drawing/2014/main" id="{9AC34BB5-36EA-5912-1D6F-DE027ABACB0B}"/>
                    </a:ext>
                  </a:extLst>
                </p:cNvPr>
                <p:cNvSpPr/>
                <p:nvPr/>
              </p:nvSpPr>
              <p:spPr>
                <a:xfrm>
                  <a:off x="7183209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87" name="矩形 586">
                  <a:extLst>
                    <a:ext uri="{FF2B5EF4-FFF2-40B4-BE49-F238E27FC236}">
                      <a16:creationId xmlns:a16="http://schemas.microsoft.com/office/drawing/2014/main" id="{9AC34BB5-36EA-5912-1D6F-DE027ABACB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209" y="3018095"/>
                  <a:ext cx="492980" cy="246490"/>
                </a:xfrm>
                <a:prstGeom prst="rect">
                  <a:avLst/>
                </a:prstGeom>
                <a:blipFill>
                  <a:blip r:embed="rId1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8" name="矩形 587">
                  <a:extLst>
                    <a:ext uri="{FF2B5EF4-FFF2-40B4-BE49-F238E27FC236}">
                      <a16:creationId xmlns:a16="http://schemas.microsoft.com/office/drawing/2014/main" id="{663326CC-3BC3-39EE-1D31-742A59040305}"/>
                    </a:ext>
                  </a:extLst>
                </p:cNvPr>
                <p:cNvSpPr/>
                <p:nvPr/>
              </p:nvSpPr>
              <p:spPr>
                <a:xfrm>
                  <a:off x="7676189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88" name="矩形 587">
                  <a:extLst>
                    <a:ext uri="{FF2B5EF4-FFF2-40B4-BE49-F238E27FC236}">
                      <a16:creationId xmlns:a16="http://schemas.microsoft.com/office/drawing/2014/main" id="{663326CC-3BC3-39EE-1D31-742A59040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189" y="3018095"/>
                  <a:ext cx="492980" cy="246490"/>
                </a:xfrm>
                <a:prstGeom prst="rect">
                  <a:avLst/>
                </a:prstGeom>
                <a:blipFill>
                  <a:blip r:embed="rId1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9" name="矩形 588">
                  <a:extLst>
                    <a:ext uri="{FF2B5EF4-FFF2-40B4-BE49-F238E27FC236}">
                      <a16:creationId xmlns:a16="http://schemas.microsoft.com/office/drawing/2014/main" id="{92BBDC8F-27F9-47B8-64AD-1C7199AFBF56}"/>
                    </a:ext>
                  </a:extLst>
                </p:cNvPr>
                <p:cNvSpPr/>
                <p:nvPr/>
              </p:nvSpPr>
              <p:spPr>
                <a:xfrm>
                  <a:off x="8169504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89" name="矩形 588">
                  <a:extLst>
                    <a:ext uri="{FF2B5EF4-FFF2-40B4-BE49-F238E27FC236}">
                      <a16:creationId xmlns:a16="http://schemas.microsoft.com/office/drawing/2014/main" id="{92BBDC8F-27F9-47B8-64AD-1C7199AFBF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504" y="3018095"/>
                  <a:ext cx="492980" cy="246490"/>
                </a:xfrm>
                <a:prstGeom prst="rect">
                  <a:avLst/>
                </a:prstGeom>
                <a:blipFill>
                  <a:blip r:embed="rId1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0" name="矩形 589">
                  <a:extLst>
                    <a:ext uri="{FF2B5EF4-FFF2-40B4-BE49-F238E27FC236}">
                      <a16:creationId xmlns:a16="http://schemas.microsoft.com/office/drawing/2014/main" id="{5DA2FA12-19B8-CFD3-3E6F-3ED89059683A}"/>
                    </a:ext>
                  </a:extLst>
                </p:cNvPr>
                <p:cNvSpPr/>
                <p:nvPr/>
              </p:nvSpPr>
              <p:spPr>
                <a:xfrm>
                  <a:off x="8662484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90" name="矩形 589">
                  <a:extLst>
                    <a:ext uri="{FF2B5EF4-FFF2-40B4-BE49-F238E27FC236}">
                      <a16:creationId xmlns:a16="http://schemas.microsoft.com/office/drawing/2014/main" id="{5DA2FA12-19B8-CFD3-3E6F-3ED8905968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484" y="3018095"/>
                  <a:ext cx="492980" cy="246490"/>
                </a:xfrm>
                <a:prstGeom prst="rect">
                  <a:avLst/>
                </a:prstGeom>
                <a:blipFill>
                  <a:blip r:embed="rId1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1" name="矩形 590">
                  <a:extLst>
                    <a:ext uri="{FF2B5EF4-FFF2-40B4-BE49-F238E27FC236}">
                      <a16:creationId xmlns:a16="http://schemas.microsoft.com/office/drawing/2014/main" id="{85157C91-3C0A-7EB1-A7D6-445CDD5BCAAC}"/>
                    </a:ext>
                  </a:extLst>
                </p:cNvPr>
                <p:cNvSpPr/>
                <p:nvPr/>
              </p:nvSpPr>
              <p:spPr>
                <a:xfrm>
                  <a:off x="9155464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91" name="矩形 590">
                  <a:extLst>
                    <a:ext uri="{FF2B5EF4-FFF2-40B4-BE49-F238E27FC236}">
                      <a16:creationId xmlns:a16="http://schemas.microsoft.com/office/drawing/2014/main" id="{85157C91-3C0A-7EB1-A7D6-445CDD5BC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464" y="3018095"/>
                  <a:ext cx="492980" cy="246490"/>
                </a:xfrm>
                <a:prstGeom prst="rect">
                  <a:avLst/>
                </a:prstGeom>
                <a:blipFill>
                  <a:blip r:embed="rId1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2" name="矩形 591">
                  <a:extLst>
                    <a:ext uri="{FF2B5EF4-FFF2-40B4-BE49-F238E27FC236}">
                      <a16:creationId xmlns:a16="http://schemas.microsoft.com/office/drawing/2014/main" id="{8849BCE1-5758-464D-1573-9C5843DC5D83}"/>
                    </a:ext>
                  </a:extLst>
                </p:cNvPr>
                <p:cNvSpPr/>
                <p:nvPr/>
              </p:nvSpPr>
              <p:spPr>
                <a:xfrm>
                  <a:off x="9648444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92" name="矩形 591">
                  <a:extLst>
                    <a:ext uri="{FF2B5EF4-FFF2-40B4-BE49-F238E27FC236}">
                      <a16:creationId xmlns:a16="http://schemas.microsoft.com/office/drawing/2014/main" id="{8849BCE1-5758-464D-1573-9C5843DC5D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8444" y="3018095"/>
                  <a:ext cx="492980" cy="246490"/>
                </a:xfrm>
                <a:prstGeom prst="rect">
                  <a:avLst/>
                </a:prstGeom>
                <a:blipFill>
                  <a:blip r:embed="rId1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矩形 592">
                  <a:extLst>
                    <a:ext uri="{FF2B5EF4-FFF2-40B4-BE49-F238E27FC236}">
                      <a16:creationId xmlns:a16="http://schemas.microsoft.com/office/drawing/2014/main" id="{02BC83D3-53B2-9CF8-271F-A2509E45C141}"/>
                    </a:ext>
                  </a:extLst>
                </p:cNvPr>
                <p:cNvSpPr/>
                <p:nvPr/>
              </p:nvSpPr>
              <p:spPr>
                <a:xfrm>
                  <a:off x="10142340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93" name="矩形 592">
                  <a:extLst>
                    <a:ext uri="{FF2B5EF4-FFF2-40B4-BE49-F238E27FC236}">
                      <a16:creationId xmlns:a16="http://schemas.microsoft.com/office/drawing/2014/main" id="{02BC83D3-53B2-9CF8-271F-A2509E45C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2340" y="3018095"/>
                  <a:ext cx="492980" cy="246490"/>
                </a:xfrm>
                <a:prstGeom prst="rect">
                  <a:avLst/>
                </a:prstGeom>
                <a:blipFill>
                  <a:blip r:embed="rId1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4" name="矩形 593">
                  <a:extLst>
                    <a:ext uri="{FF2B5EF4-FFF2-40B4-BE49-F238E27FC236}">
                      <a16:creationId xmlns:a16="http://schemas.microsoft.com/office/drawing/2014/main" id="{D4DFEB9A-B0AD-E744-6EF2-43403A8C47A5}"/>
                    </a:ext>
                  </a:extLst>
                </p:cNvPr>
                <p:cNvSpPr/>
                <p:nvPr/>
              </p:nvSpPr>
              <p:spPr>
                <a:xfrm>
                  <a:off x="10635074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94" name="矩形 593">
                  <a:extLst>
                    <a:ext uri="{FF2B5EF4-FFF2-40B4-BE49-F238E27FC236}">
                      <a16:creationId xmlns:a16="http://schemas.microsoft.com/office/drawing/2014/main" id="{D4DFEB9A-B0AD-E744-6EF2-43403A8C47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074" y="3018095"/>
                  <a:ext cx="492980" cy="246490"/>
                </a:xfrm>
                <a:prstGeom prst="rect">
                  <a:avLst/>
                </a:prstGeom>
                <a:blipFill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5" name="矩形 594">
                  <a:extLst>
                    <a:ext uri="{FF2B5EF4-FFF2-40B4-BE49-F238E27FC236}">
                      <a16:creationId xmlns:a16="http://schemas.microsoft.com/office/drawing/2014/main" id="{805786DF-4AAA-23DB-2254-980BD0F5F283}"/>
                    </a:ext>
                  </a:extLst>
                </p:cNvPr>
                <p:cNvSpPr/>
                <p:nvPr/>
              </p:nvSpPr>
              <p:spPr>
                <a:xfrm>
                  <a:off x="11128054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95" name="矩形 594">
                  <a:extLst>
                    <a:ext uri="{FF2B5EF4-FFF2-40B4-BE49-F238E27FC236}">
                      <a16:creationId xmlns:a16="http://schemas.microsoft.com/office/drawing/2014/main" id="{805786DF-4AAA-23DB-2254-980BD0F5F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8054" y="3018095"/>
                  <a:ext cx="492980" cy="246490"/>
                </a:xfrm>
                <a:prstGeom prst="rect">
                  <a:avLst/>
                </a:prstGeom>
                <a:blipFill>
                  <a:blip r:embed="rId1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6" name="矩形 595">
                  <a:extLst>
                    <a:ext uri="{FF2B5EF4-FFF2-40B4-BE49-F238E27FC236}">
                      <a16:creationId xmlns:a16="http://schemas.microsoft.com/office/drawing/2014/main" id="{89FCB353-5AC4-8030-8C19-86A0E44029C5}"/>
                    </a:ext>
                  </a:extLst>
                </p:cNvPr>
                <p:cNvSpPr/>
                <p:nvPr/>
              </p:nvSpPr>
              <p:spPr>
                <a:xfrm>
                  <a:off x="11621034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96" name="矩形 595">
                  <a:extLst>
                    <a:ext uri="{FF2B5EF4-FFF2-40B4-BE49-F238E27FC236}">
                      <a16:creationId xmlns:a16="http://schemas.microsoft.com/office/drawing/2014/main" id="{89FCB353-5AC4-8030-8C19-86A0E44029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1034" y="3018095"/>
                  <a:ext cx="492980" cy="246490"/>
                </a:xfrm>
                <a:prstGeom prst="rect">
                  <a:avLst/>
                </a:prstGeom>
                <a:blipFill>
                  <a:blip r:embed="rId1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7" name="直线箭头连接符 856">
            <a:extLst>
              <a:ext uri="{FF2B5EF4-FFF2-40B4-BE49-F238E27FC236}">
                <a16:creationId xmlns:a16="http://schemas.microsoft.com/office/drawing/2014/main" id="{8CD6A97B-C87A-4C38-3BE9-5B00DD0623B8}"/>
              </a:ext>
            </a:extLst>
          </p:cNvPr>
          <p:cNvCxnSpPr/>
          <p:nvPr/>
        </p:nvCxnSpPr>
        <p:spPr>
          <a:xfrm>
            <a:off x="4218206" y="1144704"/>
            <a:ext cx="788935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8" name="文本框 857">
            <a:extLst>
              <a:ext uri="{FF2B5EF4-FFF2-40B4-BE49-F238E27FC236}">
                <a16:creationId xmlns:a16="http://schemas.microsoft.com/office/drawing/2014/main" id="{3FBDF940-B5C1-ED62-A445-6B88097EB8C6}"/>
              </a:ext>
            </a:extLst>
          </p:cNvPr>
          <p:cNvSpPr txBox="1"/>
          <p:nvPr/>
        </p:nvSpPr>
        <p:spPr>
          <a:xfrm>
            <a:off x="5671146" y="116033"/>
            <a:ext cx="453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Shared Memory Cache Line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9" name="文本框 858">
            <a:extLst>
              <a:ext uri="{FF2B5EF4-FFF2-40B4-BE49-F238E27FC236}">
                <a16:creationId xmlns:a16="http://schemas.microsoft.com/office/drawing/2014/main" id="{A85FF9D8-12A3-277C-216F-67228FD6F3C6}"/>
              </a:ext>
            </a:extLst>
          </p:cNvPr>
          <p:cNvSpPr txBox="1"/>
          <p:nvPr/>
        </p:nvSpPr>
        <p:spPr>
          <a:xfrm>
            <a:off x="5472564" y="452794"/>
            <a:ext cx="453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16 banks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77" name="组合 876">
            <a:extLst>
              <a:ext uri="{FF2B5EF4-FFF2-40B4-BE49-F238E27FC236}">
                <a16:creationId xmlns:a16="http://schemas.microsoft.com/office/drawing/2014/main" id="{3D921EB3-EF89-2857-75A6-8D1ACA676694}"/>
              </a:ext>
            </a:extLst>
          </p:cNvPr>
          <p:cNvGrpSpPr/>
          <p:nvPr/>
        </p:nvGrpSpPr>
        <p:grpSpPr>
          <a:xfrm>
            <a:off x="4225147" y="841169"/>
            <a:ext cx="7870974" cy="246490"/>
            <a:chOff x="4229179" y="1397147"/>
            <a:chExt cx="7870974" cy="246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1" name="矩形 860">
                  <a:extLst>
                    <a:ext uri="{FF2B5EF4-FFF2-40B4-BE49-F238E27FC236}">
                      <a16:creationId xmlns:a16="http://schemas.microsoft.com/office/drawing/2014/main" id="{FC0D74DF-D47C-C1EF-6DFE-8B2E7DEC31BE}"/>
                    </a:ext>
                  </a:extLst>
                </p:cNvPr>
                <p:cNvSpPr/>
                <p:nvPr/>
              </p:nvSpPr>
              <p:spPr>
                <a:xfrm>
                  <a:off x="6201769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𝟒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1" name="矩形 860">
                  <a:extLst>
                    <a:ext uri="{FF2B5EF4-FFF2-40B4-BE49-F238E27FC236}">
                      <a16:creationId xmlns:a16="http://schemas.microsoft.com/office/drawing/2014/main" id="{FC0D74DF-D47C-C1EF-6DFE-8B2E7DEC31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1769" y="1397147"/>
                  <a:ext cx="492980" cy="246490"/>
                </a:xfrm>
                <a:prstGeom prst="rect">
                  <a:avLst/>
                </a:prstGeom>
                <a:blipFill>
                  <a:blip r:embed="rId1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2" name="矩形 861">
                  <a:extLst>
                    <a:ext uri="{FF2B5EF4-FFF2-40B4-BE49-F238E27FC236}">
                      <a16:creationId xmlns:a16="http://schemas.microsoft.com/office/drawing/2014/main" id="{5CF72826-F4F2-FE04-BC00-6D1669158B72}"/>
                    </a:ext>
                  </a:extLst>
                </p:cNvPr>
                <p:cNvSpPr/>
                <p:nvPr/>
              </p:nvSpPr>
              <p:spPr>
                <a:xfrm>
                  <a:off x="6694749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𝟓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2" name="矩形 861">
                  <a:extLst>
                    <a:ext uri="{FF2B5EF4-FFF2-40B4-BE49-F238E27FC236}">
                      <a16:creationId xmlns:a16="http://schemas.microsoft.com/office/drawing/2014/main" id="{5CF72826-F4F2-FE04-BC00-6D1669158B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4749" y="1397147"/>
                  <a:ext cx="492980" cy="246490"/>
                </a:xfrm>
                <a:prstGeom prst="rect">
                  <a:avLst/>
                </a:prstGeom>
                <a:blipFill>
                  <a:blip r:embed="rId1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3" name="矩形 862">
                  <a:extLst>
                    <a:ext uri="{FF2B5EF4-FFF2-40B4-BE49-F238E27FC236}">
                      <a16:creationId xmlns:a16="http://schemas.microsoft.com/office/drawing/2014/main" id="{988FA8A5-6DBD-206A-9114-F946E2FF001C}"/>
                    </a:ext>
                  </a:extLst>
                </p:cNvPr>
                <p:cNvSpPr/>
                <p:nvPr/>
              </p:nvSpPr>
              <p:spPr>
                <a:xfrm>
                  <a:off x="7186282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𝟔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3" name="矩形 862">
                  <a:extLst>
                    <a:ext uri="{FF2B5EF4-FFF2-40B4-BE49-F238E27FC236}">
                      <a16:creationId xmlns:a16="http://schemas.microsoft.com/office/drawing/2014/main" id="{988FA8A5-6DBD-206A-9114-F946E2FF00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282" y="1397147"/>
                  <a:ext cx="492980" cy="246490"/>
                </a:xfrm>
                <a:prstGeom prst="rect">
                  <a:avLst/>
                </a:prstGeom>
                <a:blipFill>
                  <a:blip r:embed="rId1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4" name="矩形 863">
                  <a:extLst>
                    <a:ext uri="{FF2B5EF4-FFF2-40B4-BE49-F238E27FC236}">
                      <a16:creationId xmlns:a16="http://schemas.microsoft.com/office/drawing/2014/main" id="{90EFFAEA-1481-BD3E-F1D7-05AD7C414947}"/>
                    </a:ext>
                  </a:extLst>
                </p:cNvPr>
                <p:cNvSpPr/>
                <p:nvPr/>
              </p:nvSpPr>
              <p:spPr>
                <a:xfrm>
                  <a:off x="7679262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𝟕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4" name="矩形 863">
                  <a:extLst>
                    <a:ext uri="{FF2B5EF4-FFF2-40B4-BE49-F238E27FC236}">
                      <a16:creationId xmlns:a16="http://schemas.microsoft.com/office/drawing/2014/main" id="{90EFFAEA-1481-BD3E-F1D7-05AD7C4149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9262" y="1397147"/>
                  <a:ext cx="492980" cy="246490"/>
                </a:xfrm>
                <a:prstGeom prst="rect">
                  <a:avLst/>
                </a:prstGeom>
                <a:blipFill>
                  <a:blip r:embed="rId1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5" name="矩形 864">
                  <a:extLst>
                    <a:ext uri="{FF2B5EF4-FFF2-40B4-BE49-F238E27FC236}">
                      <a16:creationId xmlns:a16="http://schemas.microsoft.com/office/drawing/2014/main" id="{E3428917-E00C-2F77-D297-ABCE95874E61}"/>
                    </a:ext>
                  </a:extLst>
                </p:cNvPr>
                <p:cNvSpPr/>
                <p:nvPr/>
              </p:nvSpPr>
              <p:spPr>
                <a:xfrm>
                  <a:off x="4229179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5" name="矩形 864">
                  <a:extLst>
                    <a:ext uri="{FF2B5EF4-FFF2-40B4-BE49-F238E27FC236}">
                      <a16:creationId xmlns:a16="http://schemas.microsoft.com/office/drawing/2014/main" id="{E3428917-E00C-2F77-D297-ABCE95874E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9179" y="1397147"/>
                  <a:ext cx="492980" cy="246490"/>
                </a:xfrm>
                <a:prstGeom prst="rect">
                  <a:avLst/>
                </a:prstGeom>
                <a:blipFill>
                  <a:blip r:embed="rId1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6" name="矩形 865">
                  <a:extLst>
                    <a:ext uri="{FF2B5EF4-FFF2-40B4-BE49-F238E27FC236}">
                      <a16:creationId xmlns:a16="http://schemas.microsoft.com/office/drawing/2014/main" id="{F98651BC-E724-26BF-9DE6-A6DB8B5C4CF4}"/>
                    </a:ext>
                  </a:extLst>
                </p:cNvPr>
                <p:cNvSpPr/>
                <p:nvPr/>
              </p:nvSpPr>
              <p:spPr>
                <a:xfrm>
                  <a:off x="4722159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6" name="矩形 865">
                  <a:extLst>
                    <a:ext uri="{FF2B5EF4-FFF2-40B4-BE49-F238E27FC236}">
                      <a16:creationId xmlns:a16="http://schemas.microsoft.com/office/drawing/2014/main" id="{F98651BC-E724-26BF-9DE6-A6DB8B5C4C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2159" y="1397147"/>
                  <a:ext cx="492980" cy="246490"/>
                </a:xfrm>
                <a:prstGeom prst="rect">
                  <a:avLst/>
                </a:prstGeom>
                <a:blipFill>
                  <a:blip r:embed="rId1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7" name="矩形 866">
                  <a:extLst>
                    <a:ext uri="{FF2B5EF4-FFF2-40B4-BE49-F238E27FC236}">
                      <a16:creationId xmlns:a16="http://schemas.microsoft.com/office/drawing/2014/main" id="{A579425F-A7BA-009C-5C1E-CE8D9E8C1555}"/>
                    </a:ext>
                  </a:extLst>
                </p:cNvPr>
                <p:cNvSpPr/>
                <p:nvPr/>
              </p:nvSpPr>
              <p:spPr>
                <a:xfrm>
                  <a:off x="5213692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7" name="矩形 866">
                  <a:extLst>
                    <a:ext uri="{FF2B5EF4-FFF2-40B4-BE49-F238E27FC236}">
                      <a16:creationId xmlns:a16="http://schemas.microsoft.com/office/drawing/2014/main" id="{A579425F-A7BA-009C-5C1E-CE8D9E8C15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692" y="1397147"/>
                  <a:ext cx="492980" cy="246490"/>
                </a:xfrm>
                <a:prstGeom prst="rect">
                  <a:avLst/>
                </a:prstGeom>
                <a:blipFill>
                  <a:blip r:embed="rId1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8" name="矩形 867">
                  <a:extLst>
                    <a:ext uri="{FF2B5EF4-FFF2-40B4-BE49-F238E27FC236}">
                      <a16:creationId xmlns:a16="http://schemas.microsoft.com/office/drawing/2014/main" id="{7888D8D5-EE6D-AA7A-15FD-28D1283CA94F}"/>
                    </a:ext>
                  </a:extLst>
                </p:cNvPr>
                <p:cNvSpPr/>
                <p:nvPr/>
              </p:nvSpPr>
              <p:spPr>
                <a:xfrm>
                  <a:off x="5706672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𝟑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8" name="矩形 867">
                  <a:extLst>
                    <a:ext uri="{FF2B5EF4-FFF2-40B4-BE49-F238E27FC236}">
                      <a16:creationId xmlns:a16="http://schemas.microsoft.com/office/drawing/2014/main" id="{7888D8D5-EE6D-AA7A-15FD-28D1283CA9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6672" y="1397147"/>
                  <a:ext cx="492980" cy="246490"/>
                </a:xfrm>
                <a:prstGeom prst="rect">
                  <a:avLst/>
                </a:prstGeom>
                <a:blipFill>
                  <a:blip r:embed="rId13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9" name="矩形 868">
                  <a:extLst>
                    <a:ext uri="{FF2B5EF4-FFF2-40B4-BE49-F238E27FC236}">
                      <a16:creationId xmlns:a16="http://schemas.microsoft.com/office/drawing/2014/main" id="{D21CC394-645F-6485-F77F-AE7D9EB09636}"/>
                    </a:ext>
                  </a:extLst>
                </p:cNvPr>
                <p:cNvSpPr/>
                <p:nvPr/>
              </p:nvSpPr>
              <p:spPr>
                <a:xfrm>
                  <a:off x="10131039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𝟏𝟐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9" name="矩形 868">
                  <a:extLst>
                    <a:ext uri="{FF2B5EF4-FFF2-40B4-BE49-F238E27FC236}">
                      <a16:creationId xmlns:a16="http://schemas.microsoft.com/office/drawing/2014/main" id="{D21CC394-645F-6485-F77F-AE7D9EB096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1039" y="1397147"/>
                  <a:ext cx="492980" cy="246490"/>
                </a:xfrm>
                <a:prstGeom prst="rect">
                  <a:avLst/>
                </a:prstGeom>
                <a:blipFill>
                  <a:blip r:embed="rId13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0" name="矩形 869">
                  <a:extLst>
                    <a:ext uri="{FF2B5EF4-FFF2-40B4-BE49-F238E27FC236}">
                      <a16:creationId xmlns:a16="http://schemas.microsoft.com/office/drawing/2014/main" id="{FF017367-ED0D-F384-7916-EAA3BA01099A}"/>
                    </a:ext>
                  </a:extLst>
                </p:cNvPr>
                <p:cNvSpPr/>
                <p:nvPr/>
              </p:nvSpPr>
              <p:spPr>
                <a:xfrm>
                  <a:off x="10621213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𝟏𝟑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70" name="矩形 869">
                  <a:extLst>
                    <a:ext uri="{FF2B5EF4-FFF2-40B4-BE49-F238E27FC236}">
                      <a16:creationId xmlns:a16="http://schemas.microsoft.com/office/drawing/2014/main" id="{FF017367-ED0D-F384-7916-EAA3BA0109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1213" y="1397147"/>
                  <a:ext cx="492980" cy="246490"/>
                </a:xfrm>
                <a:prstGeom prst="rect">
                  <a:avLst/>
                </a:prstGeom>
                <a:blipFill>
                  <a:blip r:embed="rId14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1" name="矩形 870">
                  <a:extLst>
                    <a:ext uri="{FF2B5EF4-FFF2-40B4-BE49-F238E27FC236}">
                      <a16:creationId xmlns:a16="http://schemas.microsoft.com/office/drawing/2014/main" id="{D9597CDB-AA98-DEE6-0586-B484654BE523}"/>
                    </a:ext>
                  </a:extLst>
                </p:cNvPr>
                <p:cNvSpPr/>
                <p:nvPr/>
              </p:nvSpPr>
              <p:spPr>
                <a:xfrm>
                  <a:off x="11114193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𝟏𝟒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71" name="矩形 870">
                  <a:extLst>
                    <a:ext uri="{FF2B5EF4-FFF2-40B4-BE49-F238E27FC236}">
                      <a16:creationId xmlns:a16="http://schemas.microsoft.com/office/drawing/2014/main" id="{D9597CDB-AA98-DEE6-0586-B484654BE5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4193" y="1397147"/>
                  <a:ext cx="492980" cy="246490"/>
                </a:xfrm>
                <a:prstGeom prst="rect">
                  <a:avLst/>
                </a:prstGeom>
                <a:blipFill>
                  <a:blip r:embed="rId14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2" name="矩形 871">
                  <a:extLst>
                    <a:ext uri="{FF2B5EF4-FFF2-40B4-BE49-F238E27FC236}">
                      <a16:creationId xmlns:a16="http://schemas.microsoft.com/office/drawing/2014/main" id="{4B12CA9C-1A8F-305E-7531-B71028D9BBB5}"/>
                    </a:ext>
                  </a:extLst>
                </p:cNvPr>
                <p:cNvSpPr/>
                <p:nvPr/>
              </p:nvSpPr>
              <p:spPr>
                <a:xfrm>
                  <a:off x="11607173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𝟏𝟓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72" name="矩形 871">
                  <a:extLst>
                    <a:ext uri="{FF2B5EF4-FFF2-40B4-BE49-F238E27FC236}">
                      <a16:creationId xmlns:a16="http://schemas.microsoft.com/office/drawing/2014/main" id="{4B12CA9C-1A8F-305E-7531-B71028D9BB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7173" y="1397147"/>
                  <a:ext cx="492980" cy="246490"/>
                </a:xfrm>
                <a:prstGeom prst="rect">
                  <a:avLst/>
                </a:prstGeom>
                <a:blipFill>
                  <a:blip r:embed="rId14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3" name="矩形 872">
                  <a:extLst>
                    <a:ext uri="{FF2B5EF4-FFF2-40B4-BE49-F238E27FC236}">
                      <a16:creationId xmlns:a16="http://schemas.microsoft.com/office/drawing/2014/main" id="{4F076592-2803-ECA7-12C3-1C0D66EE51BF}"/>
                    </a:ext>
                  </a:extLst>
                </p:cNvPr>
                <p:cNvSpPr/>
                <p:nvPr/>
              </p:nvSpPr>
              <p:spPr>
                <a:xfrm>
                  <a:off x="8166916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𝟖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73" name="矩形 872">
                  <a:extLst>
                    <a:ext uri="{FF2B5EF4-FFF2-40B4-BE49-F238E27FC236}">
                      <a16:creationId xmlns:a16="http://schemas.microsoft.com/office/drawing/2014/main" id="{4F076592-2803-ECA7-12C3-1C0D66EE51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6916" y="1397147"/>
                  <a:ext cx="492980" cy="246490"/>
                </a:xfrm>
                <a:prstGeom prst="rect">
                  <a:avLst/>
                </a:prstGeom>
                <a:blipFill>
                  <a:blip r:embed="rId14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4" name="矩形 873">
                  <a:extLst>
                    <a:ext uri="{FF2B5EF4-FFF2-40B4-BE49-F238E27FC236}">
                      <a16:creationId xmlns:a16="http://schemas.microsoft.com/office/drawing/2014/main" id="{D2E79EAB-E0B2-729A-9D9C-17C64D7A46DB}"/>
                    </a:ext>
                  </a:extLst>
                </p:cNvPr>
                <p:cNvSpPr/>
                <p:nvPr/>
              </p:nvSpPr>
              <p:spPr>
                <a:xfrm>
                  <a:off x="8657090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𝟗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74" name="矩形 873">
                  <a:extLst>
                    <a:ext uri="{FF2B5EF4-FFF2-40B4-BE49-F238E27FC236}">
                      <a16:creationId xmlns:a16="http://schemas.microsoft.com/office/drawing/2014/main" id="{D2E79EAB-E0B2-729A-9D9C-17C64D7A46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7090" y="1397147"/>
                  <a:ext cx="492980" cy="246490"/>
                </a:xfrm>
                <a:prstGeom prst="rect">
                  <a:avLst/>
                </a:prstGeom>
                <a:blipFill>
                  <a:blip r:embed="rId14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5" name="矩形 874">
                  <a:extLst>
                    <a:ext uri="{FF2B5EF4-FFF2-40B4-BE49-F238E27FC236}">
                      <a16:creationId xmlns:a16="http://schemas.microsoft.com/office/drawing/2014/main" id="{5CE2169F-AEC7-37DA-3A85-C249CF8C748D}"/>
                    </a:ext>
                  </a:extLst>
                </p:cNvPr>
                <p:cNvSpPr/>
                <p:nvPr/>
              </p:nvSpPr>
              <p:spPr>
                <a:xfrm>
                  <a:off x="9150070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𝟏𝟎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75" name="矩形 874">
                  <a:extLst>
                    <a:ext uri="{FF2B5EF4-FFF2-40B4-BE49-F238E27FC236}">
                      <a16:creationId xmlns:a16="http://schemas.microsoft.com/office/drawing/2014/main" id="{5CE2169F-AEC7-37DA-3A85-C249CF8C74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0070" y="1397147"/>
                  <a:ext cx="492980" cy="246490"/>
                </a:xfrm>
                <a:prstGeom prst="rect">
                  <a:avLst/>
                </a:prstGeom>
                <a:blipFill>
                  <a:blip r:embed="rId14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6" name="矩形 875">
                  <a:extLst>
                    <a:ext uri="{FF2B5EF4-FFF2-40B4-BE49-F238E27FC236}">
                      <a16:creationId xmlns:a16="http://schemas.microsoft.com/office/drawing/2014/main" id="{7CF01D12-E9E9-09AD-3F11-3115B401E942}"/>
                    </a:ext>
                  </a:extLst>
                </p:cNvPr>
                <p:cNvSpPr/>
                <p:nvPr/>
              </p:nvSpPr>
              <p:spPr>
                <a:xfrm>
                  <a:off x="9643050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𝟏𝟏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76" name="矩形 875">
                  <a:extLst>
                    <a:ext uri="{FF2B5EF4-FFF2-40B4-BE49-F238E27FC236}">
                      <a16:creationId xmlns:a16="http://schemas.microsoft.com/office/drawing/2014/main" id="{7CF01D12-E9E9-09AD-3F11-3115B401E9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3050" y="1397147"/>
                  <a:ext cx="492980" cy="246490"/>
                </a:xfrm>
                <a:prstGeom prst="rect">
                  <a:avLst/>
                </a:prstGeom>
                <a:blipFill>
                  <a:blip r:embed="rId14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80" name="直线连接符 879">
            <a:extLst>
              <a:ext uri="{FF2B5EF4-FFF2-40B4-BE49-F238E27FC236}">
                <a16:creationId xmlns:a16="http://schemas.microsoft.com/office/drawing/2014/main" id="{96006989-9A35-8AB2-6E8F-ACF6024F0475}"/>
              </a:ext>
            </a:extLst>
          </p:cNvPr>
          <p:cNvCxnSpPr>
            <a:cxnSpLocks/>
          </p:cNvCxnSpPr>
          <p:nvPr/>
        </p:nvCxnSpPr>
        <p:spPr>
          <a:xfrm>
            <a:off x="8169101" y="745212"/>
            <a:ext cx="7546" cy="2653134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6" name="组合 885">
            <a:extLst>
              <a:ext uri="{FF2B5EF4-FFF2-40B4-BE49-F238E27FC236}">
                <a16:creationId xmlns:a16="http://schemas.microsoft.com/office/drawing/2014/main" id="{04538B53-B385-1841-0319-6F3F6EFB3B42}"/>
              </a:ext>
            </a:extLst>
          </p:cNvPr>
          <p:cNvGrpSpPr/>
          <p:nvPr/>
        </p:nvGrpSpPr>
        <p:grpSpPr>
          <a:xfrm>
            <a:off x="91847" y="1094402"/>
            <a:ext cx="3950325" cy="3930207"/>
            <a:chOff x="91847" y="1094402"/>
            <a:chExt cx="3950325" cy="3930207"/>
          </a:xfrm>
        </p:grpSpPr>
        <p:grpSp>
          <p:nvGrpSpPr>
            <p:cNvPr id="883" name="组合 882">
              <a:extLst>
                <a:ext uri="{FF2B5EF4-FFF2-40B4-BE49-F238E27FC236}">
                  <a16:creationId xmlns:a16="http://schemas.microsoft.com/office/drawing/2014/main" id="{3973273E-7C76-B174-6A5A-5EA01A8EF456}"/>
                </a:ext>
              </a:extLst>
            </p:cNvPr>
            <p:cNvGrpSpPr/>
            <p:nvPr/>
          </p:nvGrpSpPr>
          <p:grpSpPr>
            <a:xfrm>
              <a:off x="91847" y="1094402"/>
              <a:ext cx="3945180" cy="3930207"/>
              <a:chOff x="119066" y="1098032"/>
              <a:chExt cx="3945180" cy="39302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6" name="矩形 295">
                    <a:extLst>
                      <a:ext uri="{FF2B5EF4-FFF2-40B4-BE49-F238E27FC236}">
                        <a16:creationId xmlns:a16="http://schemas.microsoft.com/office/drawing/2014/main" id="{50052B1F-701D-B2FF-23DA-D8D0CE524BAF}"/>
                      </a:ext>
                    </a:extLst>
                  </p:cNvPr>
                  <p:cNvSpPr/>
                  <p:nvPr/>
                </p:nvSpPr>
                <p:spPr>
                  <a:xfrm>
                    <a:off x="2092326" y="1100309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6" name="矩形 295">
                    <a:extLst>
                      <a:ext uri="{FF2B5EF4-FFF2-40B4-BE49-F238E27FC236}">
                        <a16:creationId xmlns:a16="http://schemas.microsoft.com/office/drawing/2014/main" id="{50052B1F-701D-B2FF-23DA-D8D0CE524B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1100309"/>
                    <a:ext cx="492980" cy="246490"/>
                  </a:xfrm>
                  <a:prstGeom prst="rect">
                    <a:avLst/>
                  </a:prstGeom>
                  <a:blipFill>
                    <a:blip r:embed="rId1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矩形 296">
                    <a:extLst>
                      <a:ext uri="{FF2B5EF4-FFF2-40B4-BE49-F238E27FC236}">
                        <a16:creationId xmlns:a16="http://schemas.microsoft.com/office/drawing/2014/main" id="{CB37D04D-01C2-49DC-8EE8-86F32EBEC704}"/>
                      </a:ext>
                    </a:extLst>
                  </p:cNvPr>
                  <p:cNvSpPr/>
                  <p:nvPr/>
                </p:nvSpPr>
                <p:spPr>
                  <a:xfrm>
                    <a:off x="2585306" y="1100309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7" name="矩形 296">
                    <a:extLst>
                      <a:ext uri="{FF2B5EF4-FFF2-40B4-BE49-F238E27FC236}">
                        <a16:creationId xmlns:a16="http://schemas.microsoft.com/office/drawing/2014/main" id="{CB37D04D-01C2-49DC-8EE8-86F32EBEC70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1100309"/>
                    <a:ext cx="492980" cy="246490"/>
                  </a:xfrm>
                  <a:prstGeom prst="rect">
                    <a:avLst/>
                  </a:prstGeom>
                  <a:blipFill>
                    <a:blip r:embed="rId1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矩形 297">
                    <a:extLst>
                      <a:ext uri="{FF2B5EF4-FFF2-40B4-BE49-F238E27FC236}">
                        <a16:creationId xmlns:a16="http://schemas.microsoft.com/office/drawing/2014/main" id="{C3D8BD63-6665-8326-2133-F9A0079C0013}"/>
                      </a:ext>
                    </a:extLst>
                  </p:cNvPr>
                  <p:cNvSpPr/>
                  <p:nvPr/>
                </p:nvSpPr>
                <p:spPr>
                  <a:xfrm>
                    <a:off x="3078286" y="1100309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8" name="矩形 297">
                    <a:extLst>
                      <a:ext uri="{FF2B5EF4-FFF2-40B4-BE49-F238E27FC236}">
                        <a16:creationId xmlns:a16="http://schemas.microsoft.com/office/drawing/2014/main" id="{C3D8BD63-6665-8326-2133-F9A0079C00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1100309"/>
                    <a:ext cx="492980" cy="246490"/>
                  </a:xfrm>
                  <a:prstGeom prst="rect">
                    <a:avLst/>
                  </a:prstGeom>
                  <a:blipFill>
                    <a:blip r:embed="rId1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矩形 298">
                    <a:extLst>
                      <a:ext uri="{FF2B5EF4-FFF2-40B4-BE49-F238E27FC236}">
                        <a16:creationId xmlns:a16="http://schemas.microsoft.com/office/drawing/2014/main" id="{8B81695C-4329-2F26-1148-6D078A5144EA}"/>
                      </a:ext>
                    </a:extLst>
                  </p:cNvPr>
                  <p:cNvSpPr/>
                  <p:nvPr/>
                </p:nvSpPr>
                <p:spPr>
                  <a:xfrm>
                    <a:off x="3571266" y="1100309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9" name="矩形 298">
                    <a:extLst>
                      <a:ext uri="{FF2B5EF4-FFF2-40B4-BE49-F238E27FC236}">
                        <a16:creationId xmlns:a16="http://schemas.microsoft.com/office/drawing/2014/main" id="{8B81695C-4329-2F26-1148-6D078A5144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1100309"/>
                    <a:ext cx="492980" cy="246490"/>
                  </a:xfrm>
                  <a:prstGeom prst="rect">
                    <a:avLst/>
                  </a:prstGeom>
                  <a:blipFill>
                    <a:blip r:embed="rId1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矩形 299">
                    <a:extLst>
                      <a:ext uri="{FF2B5EF4-FFF2-40B4-BE49-F238E27FC236}">
                        <a16:creationId xmlns:a16="http://schemas.microsoft.com/office/drawing/2014/main" id="{1524A999-F7B1-092E-0ECA-C01C1E8626F0}"/>
                      </a:ext>
                    </a:extLst>
                  </p:cNvPr>
                  <p:cNvSpPr/>
                  <p:nvPr/>
                </p:nvSpPr>
                <p:spPr>
                  <a:xfrm>
                    <a:off x="2092326" y="1346799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0" name="矩形 299">
                    <a:extLst>
                      <a:ext uri="{FF2B5EF4-FFF2-40B4-BE49-F238E27FC236}">
                        <a16:creationId xmlns:a16="http://schemas.microsoft.com/office/drawing/2014/main" id="{1524A999-F7B1-092E-0ECA-C01C1E8626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1346799"/>
                    <a:ext cx="492980" cy="246490"/>
                  </a:xfrm>
                  <a:prstGeom prst="rect">
                    <a:avLst/>
                  </a:prstGeom>
                  <a:blipFill>
                    <a:blip r:embed="rId1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1" name="矩形 300">
                    <a:extLst>
                      <a:ext uri="{FF2B5EF4-FFF2-40B4-BE49-F238E27FC236}">
                        <a16:creationId xmlns:a16="http://schemas.microsoft.com/office/drawing/2014/main" id="{6FA1C58D-5495-D865-7B32-1209D176ECA7}"/>
                      </a:ext>
                    </a:extLst>
                  </p:cNvPr>
                  <p:cNvSpPr/>
                  <p:nvPr/>
                </p:nvSpPr>
                <p:spPr>
                  <a:xfrm>
                    <a:off x="2585306" y="1346799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1" name="矩形 300">
                    <a:extLst>
                      <a:ext uri="{FF2B5EF4-FFF2-40B4-BE49-F238E27FC236}">
                        <a16:creationId xmlns:a16="http://schemas.microsoft.com/office/drawing/2014/main" id="{6FA1C58D-5495-D865-7B32-1209D176EC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1346799"/>
                    <a:ext cx="492980" cy="246490"/>
                  </a:xfrm>
                  <a:prstGeom prst="rect">
                    <a:avLst/>
                  </a:prstGeom>
                  <a:blipFill>
                    <a:blip r:embed="rId1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2" name="矩形 301">
                    <a:extLst>
                      <a:ext uri="{FF2B5EF4-FFF2-40B4-BE49-F238E27FC236}">
                        <a16:creationId xmlns:a16="http://schemas.microsoft.com/office/drawing/2014/main" id="{88174A56-C83E-1520-6D19-17963DB9003E}"/>
                      </a:ext>
                    </a:extLst>
                  </p:cNvPr>
                  <p:cNvSpPr/>
                  <p:nvPr/>
                </p:nvSpPr>
                <p:spPr>
                  <a:xfrm>
                    <a:off x="3078286" y="1346799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2" name="矩形 301">
                    <a:extLst>
                      <a:ext uri="{FF2B5EF4-FFF2-40B4-BE49-F238E27FC236}">
                        <a16:creationId xmlns:a16="http://schemas.microsoft.com/office/drawing/2014/main" id="{88174A56-C83E-1520-6D19-17963DB900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1346799"/>
                    <a:ext cx="492980" cy="246490"/>
                  </a:xfrm>
                  <a:prstGeom prst="rect">
                    <a:avLst/>
                  </a:prstGeom>
                  <a:blipFill>
                    <a:blip r:embed="rId1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3" name="矩形 302">
                    <a:extLst>
                      <a:ext uri="{FF2B5EF4-FFF2-40B4-BE49-F238E27FC236}">
                        <a16:creationId xmlns:a16="http://schemas.microsoft.com/office/drawing/2014/main" id="{D63559CC-BB78-AEC0-16F2-9B4192D8F944}"/>
                      </a:ext>
                    </a:extLst>
                  </p:cNvPr>
                  <p:cNvSpPr/>
                  <p:nvPr/>
                </p:nvSpPr>
                <p:spPr>
                  <a:xfrm>
                    <a:off x="3571266" y="1346799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3" name="矩形 302">
                    <a:extLst>
                      <a:ext uri="{FF2B5EF4-FFF2-40B4-BE49-F238E27FC236}">
                        <a16:creationId xmlns:a16="http://schemas.microsoft.com/office/drawing/2014/main" id="{D63559CC-BB78-AEC0-16F2-9B4192D8F9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1346799"/>
                    <a:ext cx="492980" cy="246490"/>
                  </a:xfrm>
                  <a:prstGeom prst="rect">
                    <a:avLst/>
                  </a:prstGeom>
                  <a:blipFill>
                    <a:blip r:embed="rId1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4" name="矩形 303">
                    <a:extLst>
                      <a:ext uri="{FF2B5EF4-FFF2-40B4-BE49-F238E27FC236}">
                        <a16:creationId xmlns:a16="http://schemas.microsoft.com/office/drawing/2014/main" id="{B60B9A0B-D6D2-8A89-5927-8AC757939376}"/>
                      </a:ext>
                    </a:extLst>
                  </p:cNvPr>
                  <p:cNvSpPr/>
                  <p:nvPr/>
                </p:nvSpPr>
                <p:spPr>
                  <a:xfrm>
                    <a:off x="2092326" y="158997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4" name="矩形 303">
                    <a:extLst>
                      <a:ext uri="{FF2B5EF4-FFF2-40B4-BE49-F238E27FC236}">
                        <a16:creationId xmlns:a16="http://schemas.microsoft.com/office/drawing/2014/main" id="{B60B9A0B-D6D2-8A89-5927-8AC7579393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1589976"/>
                    <a:ext cx="492980" cy="246490"/>
                  </a:xfrm>
                  <a:prstGeom prst="rect">
                    <a:avLst/>
                  </a:prstGeom>
                  <a:blipFill>
                    <a:blip r:embed="rId1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" name="矩形 304">
                    <a:extLst>
                      <a:ext uri="{FF2B5EF4-FFF2-40B4-BE49-F238E27FC236}">
                        <a16:creationId xmlns:a16="http://schemas.microsoft.com/office/drawing/2014/main" id="{4F5AA0A8-A571-EC20-3710-973FD45D6918}"/>
                      </a:ext>
                    </a:extLst>
                  </p:cNvPr>
                  <p:cNvSpPr/>
                  <p:nvPr/>
                </p:nvSpPr>
                <p:spPr>
                  <a:xfrm>
                    <a:off x="2585306" y="158997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5" name="矩形 304">
                    <a:extLst>
                      <a:ext uri="{FF2B5EF4-FFF2-40B4-BE49-F238E27FC236}">
                        <a16:creationId xmlns:a16="http://schemas.microsoft.com/office/drawing/2014/main" id="{4F5AA0A8-A571-EC20-3710-973FD45D69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1589976"/>
                    <a:ext cx="492980" cy="246490"/>
                  </a:xfrm>
                  <a:prstGeom prst="rect">
                    <a:avLst/>
                  </a:prstGeom>
                  <a:blipFill>
                    <a:blip r:embed="rId15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6" name="矩形 305">
                    <a:extLst>
                      <a:ext uri="{FF2B5EF4-FFF2-40B4-BE49-F238E27FC236}">
                        <a16:creationId xmlns:a16="http://schemas.microsoft.com/office/drawing/2014/main" id="{4774B8E7-F300-AC5F-FC5D-B7290BA3B018}"/>
                      </a:ext>
                    </a:extLst>
                  </p:cNvPr>
                  <p:cNvSpPr/>
                  <p:nvPr/>
                </p:nvSpPr>
                <p:spPr>
                  <a:xfrm>
                    <a:off x="3078286" y="158997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6" name="矩形 305">
                    <a:extLst>
                      <a:ext uri="{FF2B5EF4-FFF2-40B4-BE49-F238E27FC236}">
                        <a16:creationId xmlns:a16="http://schemas.microsoft.com/office/drawing/2014/main" id="{4774B8E7-F300-AC5F-FC5D-B7290BA3B0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1589976"/>
                    <a:ext cx="492980" cy="246490"/>
                  </a:xfrm>
                  <a:prstGeom prst="rect">
                    <a:avLst/>
                  </a:prstGeom>
                  <a:blipFill>
                    <a:blip r:embed="rId1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" name="矩形 306">
                    <a:extLst>
                      <a:ext uri="{FF2B5EF4-FFF2-40B4-BE49-F238E27FC236}">
                        <a16:creationId xmlns:a16="http://schemas.microsoft.com/office/drawing/2014/main" id="{FEAC33AC-BDD2-0547-3E02-2488A8429155}"/>
                      </a:ext>
                    </a:extLst>
                  </p:cNvPr>
                  <p:cNvSpPr/>
                  <p:nvPr/>
                </p:nvSpPr>
                <p:spPr>
                  <a:xfrm>
                    <a:off x="3571266" y="158997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7" name="矩形 306">
                    <a:extLst>
                      <a:ext uri="{FF2B5EF4-FFF2-40B4-BE49-F238E27FC236}">
                        <a16:creationId xmlns:a16="http://schemas.microsoft.com/office/drawing/2014/main" id="{FEAC33AC-BDD2-0547-3E02-2488A84291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1589976"/>
                    <a:ext cx="492980" cy="246490"/>
                  </a:xfrm>
                  <a:prstGeom prst="rect">
                    <a:avLst/>
                  </a:prstGeom>
                  <a:blipFill>
                    <a:blip r:embed="rId15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矩形 307">
                    <a:extLst>
                      <a:ext uri="{FF2B5EF4-FFF2-40B4-BE49-F238E27FC236}">
                        <a16:creationId xmlns:a16="http://schemas.microsoft.com/office/drawing/2014/main" id="{7A9C356A-CDC2-6799-5D1B-84A17F92E50E}"/>
                      </a:ext>
                    </a:extLst>
                  </p:cNvPr>
                  <p:cNvSpPr/>
                  <p:nvPr/>
                </p:nvSpPr>
                <p:spPr>
                  <a:xfrm>
                    <a:off x="2092326" y="183646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8" name="矩形 307">
                    <a:extLst>
                      <a:ext uri="{FF2B5EF4-FFF2-40B4-BE49-F238E27FC236}">
                        <a16:creationId xmlns:a16="http://schemas.microsoft.com/office/drawing/2014/main" id="{7A9C356A-CDC2-6799-5D1B-84A17F92E5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1836466"/>
                    <a:ext cx="492980" cy="246490"/>
                  </a:xfrm>
                  <a:prstGeom prst="rect">
                    <a:avLst/>
                  </a:prstGeom>
                  <a:blipFill>
                    <a:blip r:embed="rId15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" name="矩形 308">
                    <a:extLst>
                      <a:ext uri="{FF2B5EF4-FFF2-40B4-BE49-F238E27FC236}">
                        <a16:creationId xmlns:a16="http://schemas.microsoft.com/office/drawing/2014/main" id="{F2962E88-ECBD-03BA-84A1-2AA0CE2B2A0F}"/>
                      </a:ext>
                    </a:extLst>
                  </p:cNvPr>
                  <p:cNvSpPr/>
                  <p:nvPr/>
                </p:nvSpPr>
                <p:spPr>
                  <a:xfrm>
                    <a:off x="2585306" y="183646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9" name="矩形 308">
                    <a:extLst>
                      <a:ext uri="{FF2B5EF4-FFF2-40B4-BE49-F238E27FC236}">
                        <a16:creationId xmlns:a16="http://schemas.microsoft.com/office/drawing/2014/main" id="{F2962E88-ECBD-03BA-84A1-2AA0CE2B2A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1836466"/>
                    <a:ext cx="492980" cy="246490"/>
                  </a:xfrm>
                  <a:prstGeom prst="rect">
                    <a:avLst/>
                  </a:prstGeom>
                  <a:blipFill>
                    <a:blip r:embed="rId16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0" name="矩形 309">
                    <a:extLst>
                      <a:ext uri="{FF2B5EF4-FFF2-40B4-BE49-F238E27FC236}">
                        <a16:creationId xmlns:a16="http://schemas.microsoft.com/office/drawing/2014/main" id="{DA8C88DE-21A7-C330-3A5D-22F03906AD12}"/>
                      </a:ext>
                    </a:extLst>
                  </p:cNvPr>
                  <p:cNvSpPr/>
                  <p:nvPr/>
                </p:nvSpPr>
                <p:spPr>
                  <a:xfrm>
                    <a:off x="3078286" y="183646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0" name="矩形 309">
                    <a:extLst>
                      <a:ext uri="{FF2B5EF4-FFF2-40B4-BE49-F238E27FC236}">
                        <a16:creationId xmlns:a16="http://schemas.microsoft.com/office/drawing/2014/main" id="{DA8C88DE-21A7-C330-3A5D-22F03906AD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1836466"/>
                    <a:ext cx="492980" cy="246490"/>
                  </a:xfrm>
                  <a:prstGeom prst="rect">
                    <a:avLst/>
                  </a:prstGeom>
                  <a:blipFill>
                    <a:blip r:embed="rId16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1" name="矩形 310">
                    <a:extLst>
                      <a:ext uri="{FF2B5EF4-FFF2-40B4-BE49-F238E27FC236}">
                        <a16:creationId xmlns:a16="http://schemas.microsoft.com/office/drawing/2014/main" id="{D9673FE5-B911-31F9-9722-B4EEAACEF2B1}"/>
                      </a:ext>
                    </a:extLst>
                  </p:cNvPr>
                  <p:cNvSpPr/>
                  <p:nvPr/>
                </p:nvSpPr>
                <p:spPr>
                  <a:xfrm>
                    <a:off x="3571266" y="183646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1" name="矩形 310">
                    <a:extLst>
                      <a:ext uri="{FF2B5EF4-FFF2-40B4-BE49-F238E27FC236}">
                        <a16:creationId xmlns:a16="http://schemas.microsoft.com/office/drawing/2014/main" id="{D9673FE5-B911-31F9-9722-B4EEAACEF2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1836466"/>
                    <a:ext cx="492980" cy="246490"/>
                  </a:xfrm>
                  <a:prstGeom prst="rect">
                    <a:avLst/>
                  </a:prstGeom>
                  <a:blipFill>
                    <a:blip r:embed="rId16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矩形 311">
                    <a:extLst>
                      <a:ext uri="{FF2B5EF4-FFF2-40B4-BE49-F238E27FC236}">
                        <a16:creationId xmlns:a16="http://schemas.microsoft.com/office/drawing/2014/main" id="{9B2328FE-1123-9023-05B9-0C29EF0EBFFF}"/>
                      </a:ext>
                    </a:extLst>
                  </p:cNvPr>
                  <p:cNvSpPr/>
                  <p:nvPr/>
                </p:nvSpPr>
                <p:spPr>
                  <a:xfrm>
                    <a:off x="2092326" y="207964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2" name="矩形 311">
                    <a:extLst>
                      <a:ext uri="{FF2B5EF4-FFF2-40B4-BE49-F238E27FC236}">
                        <a16:creationId xmlns:a16="http://schemas.microsoft.com/office/drawing/2014/main" id="{9B2328FE-1123-9023-05B9-0C29EF0EBF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2079643"/>
                    <a:ext cx="492980" cy="246490"/>
                  </a:xfrm>
                  <a:prstGeom prst="rect">
                    <a:avLst/>
                  </a:prstGeom>
                  <a:blipFill>
                    <a:blip r:embed="rId1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3" name="矩形 312">
                    <a:extLst>
                      <a:ext uri="{FF2B5EF4-FFF2-40B4-BE49-F238E27FC236}">
                        <a16:creationId xmlns:a16="http://schemas.microsoft.com/office/drawing/2014/main" id="{CD897311-5376-93EC-769C-259D31BDA100}"/>
                      </a:ext>
                    </a:extLst>
                  </p:cNvPr>
                  <p:cNvSpPr/>
                  <p:nvPr/>
                </p:nvSpPr>
                <p:spPr>
                  <a:xfrm>
                    <a:off x="2585306" y="207964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3" name="矩形 312">
                    <a:extLst>
                      <a:ext uri="{FF2B5EF4-FFF2-40B4-BE49-F238E27FC236}">
                        <a16:creationId xmlns:a16="http://schemas.microsoft.com/office/drawing/2014/main" id="{CD897311-5376-93EC-769C-259D31BDA1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2079643"/>
                    <a:ext cx="492980" cy="246490"/>
                  </a:xfrm>
                  <a:prstGeom prst="rect">
                    <a:avLst/>
                  </a:prstGeom>
                  <a:blipFill>
                    <a:blip r:embed="rId1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矩形 313">
                    <a:extLst>
                      <a:ext uri="{FF2B5EF4-FFF2-40B4-BE49-F238E27FC236}">
                        <a16:creationId xmlns:a16="http://schemas.microsoft.com/office/drawing/2014/main" id="{A38E211A-CA37-7626-E546-41902B684354}"/>
                      </a:ext>
                    </a:extLst>
                  </p:cNvPr>
                  <p:cNvSpPr/>
                  <p:nvPr/>
                </p:nvSpPr>
                <p:spPr>
                  <a:xfrm>
                    <a:off x="3078286" y="207964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4" name="矩形 313">
                    <a:extLst>
                      <a:ext uri="{FF2B5EF4-FFF2-40B4-BE49-F238E27FC236}">
                        <a16:creationId xmlns:a16="http://schemas.microsoft.com/office/drawing/2014/main" id="{A38E211A-CA37-7626-E546-41902B6843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2079643"/>
                    <a:ext cx="492980" cy="246490"/>
                  </a:xfrm>
                  <a:prstGeom prst="rect">
                    <a:avLst/>
                  </a:prstGeom>
                  <a:blipFill>
                    <a:blip r:embed="rId16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矩形 314">
                    <a:extLst>
                      <a:ext uri="{FF2B5EF4-FFF2-40B4-BE49-F238E27FC236}">
                        <a16:creationId xmlns:a16="http://schemas.microsoft.com/office/drawing/2014/main" id="{5829CA2A-74BA-5718-7010-C77DB98A4900}"/>
                      </a:ext>
                    </a:extLst>
                  </p:cNvPr>
                  <p:cNvSpPr/>
                  <p:nvPr/>
                </p:nvSpPr>
                <p:spPr>
                  <a:xfrm>
                    <a:off x="3571266" y="207964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5" name="矩形 314">
                    <a:extLst>
                      <a:ext uri="{FF2B5EF4-FFF2-40B4-BE49-F238E27FC236}">
                        <a16:creationId xmlns:a16="http://schemas.microsoft.com/office/drawing/2014/main" id="{5829CA2A-74BA-5718-7010-C77DB98A49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2079643"/>
                    <a:ext cx="492980" cy="246490"/>
                  </a:xfrm>
                  <a:prstGeom prst="rect">
                    <a:avLst/>
                  </a:prstGeom>
                  <a:blipFill>
                    <a:blip r:embed="rId16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矩形 315">
                    <a:extLst>
                      <a:ext uri="{FF2B5EF4-FFF2-40B4-BE49-F238E27FC236}">
                        <a16:creationId xmlns:a16="http://schemas.microsoft.com/office/drawing/2014/main" id="{07EDA0E5-6A87-442D-94DB-47EFDBB7A816}"/>
                      </a:ext>
                    </a:extLst>
                  </p:cNvPr>
                  <p:cNvSpPr/>
                  <p:nvPr/>
                </p:nvSpPr>
                <p:spPr>
                  <a:xfrm>
                    <a:off x="2092326" y="23261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6" name="矩形 315">
                    <a:extLst>
                      <a:ext uri="{FF2B5EF4-FFF2-40B4-BE49-F238E27FC236}">
                        <a16:creationId xmlns:a16="http://schemas.microsoft.com/office/drawing/2014/main" id="{07EDA0E5-6A87-442D-94DB-47EFDBB7A8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2326133"/>
                    <a:ext cx="492980" cy="246490"/>
                  </a:xfrm>
                  <a:prstGeom prst="rect">
                    <a:avLst/>
                  </a:prstGeom>
                  <a:blipFill>
                    <a:blip r:embed="rId1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矩形 316">
                    <a:extLst>
                      <a:ext uri="{FF2B5EF4-FFF2-40B4-BE49-F238E27FC236}">
                        <a16:creationId xmlns:a16="http://schemas.microsoft.com/office/drawing/2014/main" id="{B1DC9945-9D29-5B18-9542-60F2ACC2C4B8}"/>
                      </a:ext>
                    </a:extLst>
                  </p:cNvPr>
                  <p:cNvSpPr/>
                  <p:nvPr/>
                </p:nvSpPr>
                <p:spPr>
                  <a:xfrm>
                    <a:off x="2585306" y="23261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7" name="矩形 316">
                    <a:extLst>
                      <a:ext uri="{FF2B5EF4-FFF2-40B4-BE49-F238E27FC236}">
                        <a16:creationId xmlns:a16="http://schemas.microsoft.com/office/drawing/2014/main" id="{B1DC9945-9D29-5B18-9542-60F2ACC2C4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2326133"/>
                    <a:ext cx="492980" cy="246490"/>
                  </a:xfrm>
                  <a:prstGeom prst="rect">
                    <a:avLst/>
                  </a:prstGeom>
                  <a:blipFill>
                    <a:blip r:embed="rId16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矩形 317">
                    <a:extLst>
                      <a:ext uri="{FF2B5EF4-FFF2-40B4-BE49-F238E27FC236}">
                        <a16:creationId xmlns:a16="http://schemas.microsoft.com/office/drawing/2014/main" id="{DFD93DFA-FE93-D5FB-B28B-586B1445300B}"/>
                      </a:ext>
                    </a:extLst>
                  </p:cNvPr>
                  <p:cNvSpPr/>
                  <p:nvPr/>
                </p:nvSpPr>
                <p:spPr>
                  <a:xfrm>
                    <a:off x="3078286" y="23261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8" name="矩形 317">
                    <a:extLst>
                      <a:ext uri="{FF2B5EF4-FFF2-40B4-BE49-F238E27FC236}">
                        <a16:creationId xmlns:a16="http://schemas.microsoft.com/office/drawing/2014/main" id="{DFD93DFA-FE93-D5FB-B28B-586B144530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2326133"/>
                    <a:ext cx="492980" cy="246490"/>
                  </a:xfrm>
                  <a:prstGeom prst="rect">
                    <a:avLst/>
                  </a:prstGeom>
                  <a:blipFill>
                    <a:blip r:embed="rId1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矩形 318">
                    <a:extLst>
                      <a:ext uri="{FF2B5EF4-FFF2-40B4-BE49-F238E27FC236}">
                        <a16:creationId xmlns:a16="http://schemas.microsoft.com/office/drawing/2014/main" id="{F3F9B008-EEE9-C133-08A2-E084EC055A4C}"/>
                      </a:ext>
                    </a:extLst>
                  </p:cNvPr>
                  <p:cNvSpPr/>
                  <p:nvPr/>
                </p:nvSpPr>
                <p:spPr>
                  <a:xfrm>
                    <a:off x="3571266" y="23261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9" name="矩形 318">
                    <a:extLst>
                      <a:ext uri="{FF2B5EF4-FFF2-40B4-BE49-F238E27FC236}">
                        <a16:creationId xmlns:a16="http://schemas.microsoft.com/office/drawing/2014/main" id="{F3F9B008-EEE9-C133-08A2-E084EC055A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2326133"/>
                    <a:ext cx="492980" cy="246490"/>
                  </a:xfrm>
                  <a:prstGeom prst="rect">
                    <a:avLst/>
                  </a:prstGeom>
                  <a:blipFill>
                    <a:blip r:embed="rId17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矩形 319">
                    <a:extLst>
                      <a:ext uri="{FF2B5EF4-FFF2-40B4-BE49-F238E27FC236}">
                        <a16:creationId xmlns:a16="http://schemas.microsoft.com/office/drawing/2014/main" id="{34587311-AA7F-8294-3B0C-ABCD88ECC392}"/>
                      </a:ext>
                    </a:extLst>
                  </p:cNvPr>
                  <p:cNvSpPr/>
                  <p:nvPr/>
                </p:nvSpPr>
                <p:spPr>
                  <a:xfrm>
                    <a:off x="2092326" y="256958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0" name="矩形 319">
                    <a:extLst>
                      <a:ext uri="{FF2B5EF4-FFF2-40B4-BE49-F238E27FC236}">
                        <a16:creationId xmlns:a16="http://schemas.microsoft.com/office/drawing/2014/main" id="{34587311-AA7F-8294-3B0C-ABCD88ECC3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2569586"/>
                    <a:ext cx="492980" cy="246490"/>
                  </a:xfrm>
                  <a:prstGeom prst="rect">
                    <a:avLst/>
                  </a:prstGeom>
                  <a:blipFill>
                    <a:blip r:embed="rId1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1" name="矩形 320">
                    <a:extLst>
                      <a:ext uri="{FF2B5EF4-FFF2-40B4-BE49-F238E27FC236}">
                        <a16:creationId xmlns:a16="http://schemas.microsoft.com/office/drawing/2014/main" id="{3C07628F-E6DF-E157-A3A0-1B361EAF16C2}"/>
                      </a:ext>
                    </a:extLst>
                  </p:cNvPr>
                  <p:cNvSpPr/>
                  <p:nvPr/>
                </p:nvSpPr>
                <p:spPr>
                  <a:xfrm>
                    <a:off x="2585306" y="256958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1" name="矩形 320">
                    <a:extLst>
                      <a:ext uri="{FF2B5EF4-FFF2-40B4-BE49-F238E27FC236}">
                        <a16:creationId xmlns:a16="http://schemas.microsoft.com/office/drawing/2014/main" id="{3C07628F-E6DF-E157-A3A0-1B361EAF16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2569586"/>
                    <a:ext cx="492980" cy="246490"/>
                  </a:xfrm>
                  <a:prstGeom prst="rect">
                    <a:avLst/>
                  </a:prstGeom>
                  <a:blipFill>
                    <a:blip r:embed="rId17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矩形 321">
                    <a:extLst>
                      <a:ext uri="{FF2B5EF4-FFF2-40B4-BE49-F238E27FC236}">
                        <a16:creationId xmlns:a16="http://schemas.microsoft.com/office/drawing/2014/main" id="{E55B7DD9-FE83-7C60-2940-BC09B545E626}"/>
                      </a:ext>
                    </a:extLst>
                  </p:cNvPr>
                  <p:cNvSpPr/>
                  <p:nvPr/>
                </p:nvSpPr>
                <p:spPr>
                  <a:xfrm>
                    <a:off x="3078286" y="256958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2" name="矩形 321">
                    <a:extLst>
                      <a:ext uri="{FF2B5EF4-FFF2-40B4-BE49-F238E27FC236}">
                        <a16:creationId xmlns:a16="http://schemas.microsoft.com/office/drawing/2014/main" id="{E55B7DD9-FE83-7C60-2940-BC09B545E6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2569586"/>
                    <a:ext cx="492980" cy="246490"/>
                  </a:xfrm>
                  <a:prstGeom prst="rect">
                    <a:avLst/>
                  </a:prstGeom>
                  <a:blipFill>
                    <a:blip r:embed="rId1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矩形 322">
                    <a:extLst>
                      <a:ext uri="{FF2B5EF4-FFF2-40B4-BE49-F238E27FC236}">
                        <a16:creationId xmlns:a16="http://schemas.microsoft.com/office/drawing/2014/main" id="{AB5537D6-936C-31DB-B73E-EE93BEDFD1E7}"/>
                      </a:ext>
                    </a:extLst>
                  </p:cNvPr>
                  <p:cNvSpPr/>
                  <p:nvPr/>
                </p:nvSpPr>
                <p:spPr>
                  <a:xfrm>
                    <a:off x="3571266" y="256958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3" name="矩形 322">
                    <a:extLst>
                      <a:ext uri="{FF2B5EF4-FFF2-40B4-BE49-F238E27FC236}">
                        <a16:creationId xmlns:a16="http://schemas.microsoft.com/office/drawing/2014/main" id="{AB5537D6-936C-31DB-B73E-EE93BEDFD1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2569586"/>
                    <a:ext cx="492980" cy="246490"/>
                  </a:xfrm>
                  <a:prstGeom prst="rect">
                    <a:avLst/>
                  </a:prstGeom>
                  <a:blipFill>
                    <a:blip r:embed="rId17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4" name="矩形 323">
                    <a:extLst>
                      <a:ext uri="{FF2B5EF4-FFF2-40B4-BE49-F238E27FC236}">
                        <a16:creationId xmlns:a16="http://schemas.microsoft.com/office/drawing/2014/main" id="{78A09D45-8DE3-F413-73C9-C7F289759FC2}"/>
                      </a:ext>
                    </a:extLst>
                  </p:cNvPr>
                  <p:cNvSpPr/>
                  <p:nvPr/>
                </p:nvSpPr>
                <p:spPr>
                  <a:xfrm>
                    <a:off x="2092326" y="281607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4" name="矩形 323">
                    <a:extLst>
                      <a:ext uri="{FF2B5EF4-FFF2-40B4-BE49-F238E27FC236}">
                        <a16:creationId xmlns:a16="http://schemas.microsoft.com/office/drawing/2014/main" id="{78A09D45-8DE3-F413-73C9-C7F289759F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2816076"/>
                    <a:ext cx="492980" cy="246490"/>
                  </a:xfrm>
                  <a:prstGeom prst="rect">
                    <a:avLst/>
                  </a:prstGeom>
                  <a:blipFill>
                    <a:blip r:embed="rId1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矩形 324">
                    <a:extLst>
                      <a:ext uri="{FF2B5EF4-FFF2-40B4-BE49-F238E27FC236}">
                        <a16:creationId xmlns:a16="http://schemas.microsoft.com/office/drawing/2014/main" id="{73D7E0DD-9EE1-8E1D-7A5C-1476E1B5AB45}"/>
                      </a:ext>
                    </a:extLst>
                  </p:cNvPr>
                  <p:cNvSpPr/>
                  <p:nvPr/>
                </p:nvSpPr>
                <p:spPr>
                  <a:xfrm>
                    <a:off x="2585306" y="281607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5" name="矩形 324">
                    <a:extLst>
                      <a:ext uri="{FF2B5EF4-FFF2-40B4-BE49-F238E27FC236}">
                        <a16:creationId xmlns:a16="http://schemas.microsoft.com/office/drawing/2014/main" id="{73D7E0DD-9EE1-8E1D-7A5C-1476E1B5AB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2816076"/>
                    <a:ext cx="492980" cy="246490"/>
                  </a:xfrm>
                  <a:prstGeom prst="rect">
                    <a:avLst/>
                  </a:prstGeom>
                  <a:blipFill>
                    <a:blip r:embed="rId17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矩形 325">
                    <a:extLst>
                      <a:ext uri="{FF2B5EF4-FFF2-40B4-BE49-F238E27FC236}">
                        <a16:creationId xmlns:a16="http://schemas.microsoft.com/office/drawing/2014/main" id="{07838606-C3B6-1A9C-2934-C0A54C78F66A}"/>
                      </a:ext>
                    </a:extLst>
                  </p:cNvPr>
                  <p:cNvSpPr/>
                  <p:nvPr/>
                </p:nvSpPr>
                <p:spPr>
                  <a:xfrm>
                    <a:off x="3078286" y="281607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6" name="矩形 325">
                    <a:extLst>
                      <a:ext uri="{FF2B5EF4-FFF2-40B4-BE49-F238E27FC236}">
                        <a16:creationId xmlns:a16="http://schemas.microsoft.com/office/drawing/2014/main" id="{07838606-C3B6-1A9C-2934-C0A54C78F6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2816076"/>
                    <a:ext cx="492980" cy="246490"/>
                  </a:xfrm>
                  <a:prstGeom prst="rect">
                    <a:avLst/>
                  </a:prstGeom>
                  <a:blipFill>
                    <a:blip r:embed="rId17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7" name="矩形 326">
                    <a:extLst>
                      <a:ext uri="{FF2B5EF4-FFF2-40B4-BE49-F238E27FC236}">
                        <a16:creationId xmlns:a16="http://schemas.microsoft.com/office/drawing/2014/main" id="{4DC58875-17FC-61CF-F309-46ECDBBA2885}"/>
                      </a:ext>
                    </a:extLst>
                  </p:cNvPr>
                  <p:cNvSpPr/>
                  <p:nvPr/>
                </p:nvSpPr>
                <p:spPr>
                  <a:xfrm>
                    <a:off x="3571266" y="281607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7" name="矩形 326">
                    <a:extLst>
                      <a:ext uri="{FF2B5EF4-FFF2-40B4-BE49-F238E27FC236}">
                        <a16:creationId xmlns:a16="http://schemas.microsoft.com/office/drawing/2014/main" id="{4DC58875-17FC-61CF-F309-46ECDBBA28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2816076"/>
                    <a:ext cx="492980" cy="246490"/>
                  </a:xfrm>
                  <a:prstGeom prst="rect">
                    <a:avLst/>
                  </a:prstGeom>
                  <a:blipFill>
                    <a:blip r:embed="rId17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6" name="矩形 395">
                    <a:extLst>
                      <a:ext uri="{FF2B5EF4-FFF2-40B4-BE49-F238E27FC236}">
                        <a16:creationId xmlns:a16="http://schemas.microsoft.com/office/drawing/2014/main" id="{6AD31340-7675-5274-2338-916C9048FCF3}"/>
                      </a:ext>
                    </a:extLst>
                  </p:cNvPr>
                  <p:cNvSpPr/>
                  <p:nvPr/>
                </p:nvSpPr>
                <p:spPr>
                  <a:xfrm>
                    <a:off x="119736" y="306256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6" name="矩形 395">
                    <a:extLst>
                      <a:ext uri="{FF2B5EF4-FFF2-40B4-BE49-F238E27FC236}">
                        <a16:creationId xmlns:a16="http://schemas.microsoft.com/office/drawing/2014/main" id="{6AD31340-7675-5274-2338-916C9048FC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3062566"/>
                    <a:ext cx="492980" cy="246490"/>
                  </a:xfrm>
                  <a:prstGeom prst="rect">
                    <a:avLst/>
                  </a:prstGeom>
                  <a:blipFill>
                    <a:blip r:embed="rId17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矩形 396">
                    <a:extLst>
                      <a:ext uri="{FF2B5EF4-FFF2-40B4-BE49-F238E27FC236}">
                        <a16:creationId xmlns:a16="http://schemas.microsoft.com/office/drawing/2014/main" id="{A6E1B41F-3B22-7064-B07F-4D62CA2DE8FE}"/>
                      </a:ext>
                    </a:extLst>
                  </p:cNvPr>
                  <p:cNvSpPr/>
                  <p:nvPr/>
                </p:nvSpPr>
                <p:spPr>
                  <a:xfrm>
                    <a:off x="612716" y="306256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7" name="矩形 396">
                    <a:extLst>
                      <a:ext uri="{FF2B5EF4-FFF2-40B4-BE49-F238E27FC236}">
                        <a16:creationId xmlns:a16="http://schemas.microsoft.com/office/drawing/2014/main" id="{A6E1B41F-3B22-7064-B07F-4D62CA2DE8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3062566"/>
                    <a:ext cx="492980" cy="246490"/>
                  </a:xfrm>
                  <a:prstGeom prst="rect">
                    <a:avLst/>
                  </a:prstGeom>
                  <a:blipFill>
                    <a:blip r:embed="rId18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8" name="矩形 397">
                    <a:extLst>
                      <a:ext uri="{FF2B5EF4-FFF2-40B4-BE49-F238E27FC236}">
                        <a16:creationId xmlns:a16="http://schemas.microsoft.com/office/drawing/2014/main" id="{2284A34E-A46A-0611-F787-BDC9F86A2ECA}"/>
                      </a:ext>
                    </a:extLst>
                  </p:cNvPr>
                  <p:cNvSpPr/>
                  <p:nvPr/>
                </p:nvSpPr>
                <p:spPr>
                  <a:xfrm>
                    <a:off x="1105696" y="306256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8" name="矩形 397">
                    <a:extLst>
                      <a:ext uri="{FF2B5EF4-FFF2-40B4-BE49-F238E27FC236}">
                        <a16:creationId xmlns:a16="http://schemas.microsoft.com/office/drawing/2014/main" id="{2284A34E-A46A-0611-F787-BDC9F86A2E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3062566"/>
                    <a:ext cx="492980" cy="246490"/>
                  </a:xfrm>
                  <a:prstGeom prst="rect">
                    <a:avLst/>
                  </a:prstGeom>
                  <a:blipFill>
                    <a:blip r:embed="rId18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" name="矩形 398">
                    <a:extLst>
                      <a:ext uri="{FF2B5EF4-FFF2-40B4-BE49-F238E27FC236}">
                        <a16:creationId xmlns:a16="http://schemas.microsoft.com/office/drawing/2014/main" id="{BE720CB5-9E4F-0DE8-EF0E-050537E1C4A4}"/>
                      </a:ext>
                    </a:extLst>
                  </p:cNvPr>
                  <p:cNvSpPr/>
                  <p:nvPr/>
                </p:nvSpPr>
                <p:spPr>
                  <a:xfrm>
                    <a:off x="1598676" y="306256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9" name="矩形 398">
                    <a:extLst>
                      <a:ext uri="{FF2B5EF4-FFF2-40B4-BE49-F238E27FC236}">
                        <a16:creationId xmlns:a16="http://schemas.microsoft.com/office/drawing/2014/main" id="{BE720CB5-9E4F-0DE8-EF0E-050537E1C4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3062566"/>
                    <a:ext cx="492980" cy="246490"/>
                  </a:xfrm>
                  <a:prstGeom prst="rect">
                    <a:avLst/>
                  </a:prstGeom>
                  <a:blipFill>
                    <a:blip r:embed="rId18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0" name="矩形 399">
                    <a:extLst>
                      <a:ext uri="{FF2B5EF4-FFF2-40B4-BE49-F238E27FC236}">
                        <a16:creationId xmlns:a16="http://schemas.microsoft.com/office/drawing/2014/main" id="{CECD3B9D-8526-D43A-474C-B8D2083602EE}"/>
                      </a:ext>
                    </a:extLst>
                  </p:cNvPr>
                  <p:cNvSpPr/>
                  <p:nvPr/>
                </p:nvSpPr>
                <p:spPr>
                  <a:xfrm>
                    <a:off x="119736" y="330905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0" name="矩形 399">
                    <a:extLst>
                      <a:ext uri="{FF2B5EF4-FFF2-40B4-BE49-F238E27FC236}">
                        <a16:creationId xmlns:a16="http://schemas.microsoft.com/office/drawing/2014/main" id="{CECD3B9D-8526-D43A-474C-B8D2083602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3309056"/>
                    <a:ext cx="492980" cy="246490"/>
                  </a:xfrm>
                  <a:prstGeom prst="rect">
                    <a:avLst/>
                  </a:prstGeom>
                  <a:blipFill>
                    <a:blip r:embed="rId18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1" name="矩形 400">
                    <a:extLst>
                      <a:ext uri="{FF2B5EF4-FFF2-40B4-BE49-F238E27FC236}">
                        <a16:creationId xmlns:a16="http://schemas.microsoft.com/office/drawing/2014/main" id="{212D7D6B-1A64-C232-1DF5-07ED7209D757}"/>
                      </a:ext>
                    </a:extLst>
                  </p:cNvPr>
                  <p:cNvSpPr/>
                  <p:nvPr/>
                </p:nvSpPr>
                <p:spPr>
                  <a:xfrm>
                    <a:off x="612716" y="330905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1" name="矩形 400">
                    <a:extLst>
                      <a:ext uri="{FF2B5EF4-FFF2-40B4-BE49-F238E27FC236}">
                        <a16:creationId xmlns:a16="http://schemas.microsoft.com/office/drawing/2014/main" id="{212D7D6B-1A64-C232-1DF5-07ED7209D7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3309056"/>
                    <a:ext cx="492980" cy="246490"/>
                  </a:xfrm>
                  <a:prstGeom prst="rect">
                    <a:avLst/>
                  </a:prstGeom>
                  <a:blipFill>
                    <a:blip r:embed="rId18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2" name="矩形 401">
                    <a:extLst>
                      <a:ext uri="{FF2B5EF4-FFF2-40B4-BE49-F238E27FC236}">
                        <a16:creationId xmlns:a16="http://schemas.microsoft.com/office/drawing/2014/main" id="{A62B121F-CC78-4E22-DE05-9754089CF5BF}"/>
                      </a:ext>
                    </a:extLst>
                  </p:cNvPr>
                  <p:cNvSpPr/>
                  <p:nvPr/>
                </p:nvSpPr>
                <p:spPr>
                  <a:xfrm>
                    <a:off x="1105696" y="330905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2" name="矩形 401">
                    <a:extLst>
                      <a:ext uri="{FF2B5EF4-FFF2-40B4-BE49-F238E27FC236}">
                        <a16:creationId xmlns:a16="http://schemas.microsoft.com/office/drawing/2014/main" id="{A62B121F-CC78-4E22-DE05-9754089CF5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3309056"/>
                    <a:ext cx="492980" cy="246490"/>
                  </a:xfrm>
                  <a:prstGeom prst="rect">
                    <a:avLst/>
                  </a:prstGeom>
                  <a:blipFill>
                    <a:blip r:embed="rId18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3" name="矩形 402">
                    <a:extLst>
                      <a:ext uri="{FF2B5EF4-FFF2-40B4-BE49-F238E27FC236}">
                        <a16:creationId xmlns:a16="http://schemas.microsoft.com/office/drawing/2014/main" id="{E1EE5688-B886-2BF8-CA28-440E3BC7FE35}"/>
                      </a:ext>
                    </a:extLst>
                  </p:cNvPr>
                  <p:cNvSpPr/>
                  <p:nvPr/>
                </p:nvSpPr>
                <p:spPr>
                  <a:xfrm>
                    <a:off x="1598676" y="330905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3" name="矩形 402">
                    <a:extLst>
                      <a:ext uri="{FF2B5EF4-FFF2-40B4-BE49-F238E27FC236}">
                        <a16:creationId xmlns:a16="http://schemas.microsoft.com/office/drawing/2014/main" id="{E1EE5688-B886-2BF8-CA28-440E3BC7FE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3309056"/>
                    <a:ext cx="492980" cy="246490"/>
                  </a:xfrm>
                  <a:prstGeom prst="rect">
                    <a:avLst/>
                  </a:prstGeom>
                  <a:blipFill>
                    <a:blip r:embed="rId18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4" name="矩形 403">
                    <a:extLst>
                      <a:ext uri="{FF2B5EF4-FFF2-40B4-BE49-F238E27FC236}">
                        <a16:creationId xmlns:a16="http://schemas.microsoft.com/office/drawing/2014/main" id="{2AB0D8A2-216C-18A7-3142-D84C042DF8D1}"/>
                      </a:ext>
                    </a:extLst>
                  </p:cNvPr>
                  <p:cNvSpPr/>
                  <p:nvPr/>
                </p:nvSpPr>
                <p:spPr>
                  <a:xfrm>
                    <a:off x="119736" y="35522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4" name="矩形 403">
                    <a:extLst>
                      <a:ext uri="{FF2B5EF4-FFF2-40B4-BE49-F238E27FC236}">
                        <a16:creationId xmlns:a16="http://schemas.microsoft.com/office/drawing/2014/main" id="{2AB0D8A2-216C-18A7-3142-D84C042DF8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3552233"/>
                    <a:ext cx="492980" cy="246490"/>
                  </a:xfrm>
                  <a:prstGeom prst="rect">
                    <a:avLst/>
                  </a:prstGeom>
                  <a:blipFill>
                    <a:blip r:embed="rId18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5" name="矩形 404">
                    <a:extLst>
                      <a:ext uri="{FF2B5EF4-FFF2-40B4-BE49-F238E27FC236}">
                        <a16:creationId xmlns:a16="http://schemas.microsoft.com/office/drawing/2014/main" id="{347296EF-3942-4FC6-7B1E-F0430983F38D}"/>
                      </a:ext>
                    </a:extLst>
                  </p:cNvPr>
                  <p:cNvSpPr/>
                  <p:nvPr/>
                </p:nvSpPr>
                <p:spPr>
                  <a:xfrm>
                    <a:off x="612716" y="35522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5" name="矩形 404">
                    <a:extLst>
                      <a:ext uri="{FF2B5EF4-FFF2-40B4-BE49-F238E27FC236}">
                        <a16:creationId xmlns:a16="http://schemas.microsoft.com/office/drawing/2014/main" id="{347296EF-3942-4FC6-7B1E-F0430983F3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3552233"/>
                    <a:ext cx="492980" cy="246490"/>
                  </a:xfrm>
                  <a:prstGeom prst="rect">
                    <a:avLst/>
                  </a:prstGeom>
                  <a:blipFill>
                    <a:blip r:embed="rId18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6" name="矩形 405">
                    <a:extLst>
                      <a:ext uri="{FF2B5EF4-FFF2-40B4-BE49-F238E27FC236}">
                        <a16:creationId xmlns:a16="http://schemas.microsoft.com/office/drawing/2014/main" id="{7E15FB50-4899-AA17-D0D5-E9B0EC6287AD}"/>
                      </a:ext>
                    </a:extLst>
                  </p:cNvPr>
                  <p:cNvSpPr/>
                  <p:nvPr/>
                </p:nvSpPr>
                <p:spPr>
                  <a:xfrm>
                    <a:off x="1105696" y="35522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6" name="矩形 405">
                    <a:extLst>
                      <a:ext uri="{FF2B5EF4-FFF2-40B4-BE49-F238E27FC236}">
                        <a16:creationId xmlns:a16="http://schemas.microsoft.com/office/drawing/2014/main" id="{7E15FB50-4899-AA17-D0D5-E9B0EC628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3552233"/>
                    <a:ext cx="492980" cy="246490"/>
                  </a:xfrm>
                  <a:prstGeom prst="rect">
                    <a:avLst/>
                  </a:prstGeom>
                  <a:blipFill>
                    <a:blip r:embed="rId18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矩形 406">
                    <a:extLst>
                      <a:ext uri="{FF2B5EF4-FFF2-40B4-BE49-F238E27FC236}">
                        <a16:creationId xmlns:a16="http://schemas.microsoft.com/office/drawing/2014/main" id="{77CE38CF-8E4F-761E-658A-06EA461F9ABE}"/>
                      </a:ext>
                    </a:extLst>
                  </p:cNvPr>
                  <p:cNvSpPr/>
                  <p:nvPr/>
                </p:nvSpPr>
                <p:spPr>
                  <a:xfrm>
                    <a:off x="1598676" y="35522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7" name="矩形 406">
                    <a:extLst>
                      <a:ext uri="{FF2B5EF4-FFF2-40B4-BE49-F238E27FC236}">
                        <a16:creationId xmlns:a16="http://schemas.microsoft.com/office/drawing/2014/main" id="{77CE38CF-8E4F-761E-658A-06EA461F9A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3552233"/>
                    <a:ext cx="492980" cy="246490"/>
                  </a:xfrm>
                  <a:prstGeom prst="rect">
                    <a:avLst/>
                  </a:prstGeom>
                  <a:blipFill>
                    <a:blip r:embed="rId19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8" name="矩形 407">
                    <a:extLst>
                      <a:ext uri="{FF2B5EF4-FFF2-40B4-BE49-F238E27FC236}">
                        <a16:creationId xmlns:a16="http://schemas.microsoft.com/office/drawing/2014/main" id="{E011CF6A-E628-DF45-1688-C6C08158A091}"/>
                      </a:ext>
                    </a:extLst>
                  </p:cNvPr>
                  <p:cNvSpPr/>
                  <p:nvPr/>
                </p:nvSpPr>
                <p:spPr>
                  <a:xfrm>
                    <a:off x="119736" y="379872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8" name="矩形 407">
                    <a:extLst>
                      <a:ext uri="{FF2B5EF4-FFF2-40B4-BE49-F238E27FC236}">
                        <a16:creationId xmlns:a16="http://schemas.microsoft.com/office/drawing/2014/main" id="{E011CF6A-E628-DF45-1688-C6C08158A0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3798723"/>
                    <a:ext cx="492980" cy="246490"/>
                  </a:xfrm>
                  <a:prstGeom prst="rect">
                    <a:avLst/>
                  </a:prstGeom>
                  <a:blipFill>
                    <a:blip r:embed="rId19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9" name="矩形 408">
                    <a:extLst>
                      <a:ext uri="{FF2B5EF4-FFF2-40B4-BE49-F238E27FC236}">
                        <a16:creationId xmlns:a16="http://schemas.microsoft.com/office/drawing/2014/main" id="{FB588187-E9CB-138D-EA89-DCD8FFF2D9F2}"/>
                      </a:ext>
                    </a:extLst>
                  </p:cNvPr>
                  <p:cNvSpPr/>
                  <p:nvPr/>
                </p:nvSpPr>
                <p:spPr>
                  <a:xfrm>
                    <a:off x="612716" y="379872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9" name="矩形 408">
                    <a:extLst>
                      <a:ext uri="{FF2B5EF4-FFF2-40B4-BE49-F238E27FC236}">
                        <a16:creationId xmlns:a16="http://schemas.microsoft.com/office/drawing/2014/main" id="{FB588187-E9CB-138D-EA89-DCD8FFF2D9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3798723"/>
                    <a:ext cx="492980" cy="246490"/>
                  </a:xfrm>
                  <a:prstGeom prst="rect">
                    <a:avLst/>
                  </a:prstGeom>
                  <a:blipFill>
                    <a:blip r:embed="rId19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矩形 409">
                    <a:extLst>
                      <a:ext uri="{FF2B5EF4-FFF2-40B4-BE49-F238E27FC236}">
                        <a16:creationId xmlns:a16="http://schemas.microsoft.com/office/drawing/2014/main" id="{106E6DE9-3799-B33B-D708-25B0E78B0EE3}"/>
                      </a:ext>
                    </a:extLst>
                  </p:cNvPr>
                  <p:cNvSpPr/>
                  <p:nvPr/>
                </p:nvSpPr>
                <p:spPr>
                  <a:xfrm>
                    <a:off x="1105696" y="379872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0" name="矩形 409">
                    <a:extLst>
                      <a:ext uri="{FF2B5EF4-FFF2-40B4-BE49-F238E27FC236}">
                        <a16:creationId xmlns:a16="http://schemas.microsoft.com/office/drawing/2014/main" id="{106E6DE9-3799-B33B-D708-25B0E78B0E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3798723"/>
                    <a:ext cx="492980" cy="246490"/>
                  </a:xfrm>
                  <a:prstGeom prst="rect">
                    <a:avLst/>
                  </a:prstGeom>
                  <a:blipFill>
                    <a:blip r:embed="rId19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1" name="矩形 410">
                    <a:extLst>
                      <a:ext uri="{FF2B5EF4-FFF2-40B4-BE49-F238E27FC236}">
                        <a16:creationId xmlns:a16="http://schemas.microsoft.com/office/drawing/2014/main" id="{5722CB27-C859-5A62-8033-336619405F97}"/>
                      </a:ext>
                    </a:extLst>
                  </p:cNvPr>
                  <p:cNvSpPr/>
                  <p:nvPr/>
                </p:nvSpPr>
                <p:spPr>
                  <a:xfrm>
                    <a:off x="1598676" y="379872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1" name="矩形 410">
                    <a:extLst>
                      <a:ext uri="{FF2B5EF4-FFF2-40B4-BE49-F238E27FC236}">
                        <a16:creationId xmlns:a16="http://schemas.microsoft.com/office/drawing/2014/main" id="{5722CB27-C859-5A62-8033-336619405F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3798723"/>
                    <a:ext cx="492980" cy="246490"/>
                  </a:xfrm>
                  <a:prstGeom prst="rect">
                    <a:avLst/>
                  </a:prstGeom>
                  <a:blipFill>
                    <a:blip r:embed="rId19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矩形 411">
                    <a:extLst>
                      <a:ext uri="{FF2B5EF4-FFF2-40B4-BE49-F238E27FC236}">
                        <a16:creationId xmlns:a16="http://schemas.microsoft.com/office/drawing/2014/main" id="{CFD933ED-5C29-8A99-5421-F588659A53EF}"/>
                      </a:ext>
                    </a:extLst>
                  </p:cNvPr>
                  <p:cNvSpPr/>
                  <p:nvPr/>
                </p:nvSpPr>
                <p:spPr>
                  <a:xfrm>
                    <a:off x="119736" y="404190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2" name="矩形 411">
                    <a:extLst>
                      <a:ext uri="{FF2B5EF4-FFF2-40B4-BE49-F238E27FC236}">
                        <a16:creationId xmlns:a16="http://schemas.microsoft.com/office/drawing/2014/main" id="{CFD933ED-5C29-8A99-5421-F588659A53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4041900"/>
                    <a:ext cx="492980" cy="246490"/>
                  </a:xfrm>
                  <a:prstGeom prst="rect">
                    <a:avLst/>
                  </a:prstGeom>
                  <a:blipFill>
                    <a:blip r:embed="rId19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矩形 412">
                    <a:extLst>
                      <a:ext uri="{FF2B5EF4-FFF2-40B4-BE49-F238E27FC236}">
                        <a16:creationId xmlns:a16="http://schemas.microsoft.com/office/drawing/2014/main" id="{0B646290-D29D-DF91-8BCB-EA690DD9C729}"/>
                      </a:ext>
                    </a:extLst>
                  </p:cNvPr>
                  <p:cNvSpPr/>
                  <p:nvPr/>
                </p:nvSpPr>
                <p:spPr>
                  <a:xfrm>
                    <a:off x="612716" y="404190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3" name="矩形 412">
                    <a:extLst>
                      <a:ext uri="{FF2B5EF4-FFF2-40B4-BE49-F238E27FC236}">
                        <a16:creationId xmlns:a16="http://schemas.microsoft.com/office/drawing/2014/main" id="{0B646290-D29D-DF91-8BCB-EA690DD9C7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4041900"/>
                    <a:ext cx="492980" cy="246490"/>
                  </a:xfrm>
                  <a:prstGeom prst="rect">
                    <a:avLst/>
                  </a:prstGeom>
                  <a:blipFill>
                    <a:blip r:embed="rId19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4" name="矩形 413">
                    <a:extLst>
                      <a:ext uri="{FF2B5EF4-FFF2-40B4-BE49-F238E27FC236}">
                        <a16:creationId xmlns:a16="http://schemas.microsoft.com/office/drawing/2014/main" id="{BFFE4CCB-E215-95E2-2149-B676E8CF3C97}"/>
                      </a:ext>
                    </a:extLst>
                  </p:cNvPr>
                  <p:cNvSpPr/>
                  <p:nvPr/>
                </p:nvSpPr>
                <p:spPr>
                  <a:xfrm>
                    <a:off x="1105696" y="404190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4" name="矩形 413">
                    <a:extLst>
                      <a:ext uri="{FF2B5EF4-FFF2-40B4-BE49-F238E27FC236}">
                        <a16:creationId xmlns:a16="http://schemas.microsoft.com/office/drawing/2014/main" id="{BFFE4CCB-E215-95E2-2149-B676E8CF3C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4041900"/>
                    <a:ext cx="492980" cy="246490"/>
                  </a:xfrm>
                  <a:prstGeom prst="rect">
                    <a:avLst/>
                  </a:prstGeom>
                  <a:blipFill>
                    <a:blip r:embed="rId19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5" name="矩形 414">
                    <a:extLst>
                      <a:ext uri="{FF2B5EF4-FFF2-40B4-BE49-F238E27FC236}">
                        <a16:creationId xmlns:a16="http://schemas.microsoft.com/office/drawing/2014/main" id="{1447B83E-2269-158E-355F-E271278D0DC5}"/>
                      </a:ext>
                    </a:extLst>
                  </p:cNvPr>
                  <p:cNvSpPr/>
                  <p:nvPr/>
                </p:nvSpPr>
                <p:spPr>
                  <a:xfrm>
                    <a:off x="1598676" y="404190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5" name="矩形 414">
                    <a:extLst>
                      <a:ext uri="{FF2B5EF4-FFF2-40B4-BE49-F238E27FC236}">
                        <a16:creationId xmlns:a16="http://schemas.microsoft.com/office/drawing/2014/main" id="{1447B83E-2269-158E-355F-E271278D0D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4041900"/>
                    <a:ext cx="492980" cy="246490"/>
                  </a:xfrm>
                  <a:prstGeom prst="rect">
                    <a:avLst/>
                  </a:prstGeom>
                  <a:blipFill>
                    <a:blip r:embed="rId19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6" name="矩形 415">
                    <a:extLst>
                      <a:ext uri="{FF2B5EF4-FFF2-40B4-BE49-F238E27FC236}">
                        <a16:creationId xmlns:a16="http://schemas.microsoft.com/office/drawing/2014/main" id="{BA5B2373-FF5A-B5ED-6EC9-5847B99DB1B3}"/>
                      </a:ext>
                    </a:extLst>
                  </p:cNvPr>
                  <p:cNvSpPr/>
                  <p:nvPr/>
                </p:nvSpPr>
                <p:spPr>
                  <a:xfrm>
                    <a:off x="119736" y="428839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6" name="矩形 415">
                    <a:extLst>
                      <a:ext uri="{FF2B5EF4-FFF2-40B4-BE49-F238E27FC236}">
                        <a16:creationId xmlns:a16="http://schemas.microsoft.com/office/drawing/2014/main" id="{BA5B2373-FF5A-B5ED-6EC9-5847B99DB1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4288390"/>
                    <a:ext cx="492980" cy="246490"/>
                  </a:xfrm>
                  <a:prstGeom prst="rect">
                    <a:avLst/>
                  </a:prstGeom>
                  <a:blipFill>
                    <a:blip r:embed="rId19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矩形 416">
                    <a:extLst>
                      <a:ext uri="{FF2B5EF4-FFF2-40B4-BE49-F238E27FC236}">
                        <a16:creationId xmlns:a16="http://schemas.microsoft.com/office/drawing/2014/main" id="{2EAB1420-7192-2CAF-0B6D-81E14577AD53}"/>
                      </a:ext>
                    </a:extLst>
                  </p:cNvPr>
                  <p:cNvSpPr/>
                  <p:nvPr/>
                </p:nvSpPr>
                <p:spPr>
                  <a:xfrm>
                    <a:off x="612716" y="428839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7" name="矩形 416">
                    <a:extLst>
                      <a:ext uri="{FF2B5EF4-FFF2-40B4-BE49-F238E27FC236}">
                        <a16:creationId xmlns:a16="http://schemas.microsoft.com/office/drawing/2014/main" id="{2EAB1420-7192-2CAF-0B6D-81E14577AD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4288390"/>
                    <a:ext cx="492980" cy="246490"/>
                  </a:xfrm>
                  <a:prstGeom prst="rect">
                    <a:avLst/>
                  </a:prstGeom>
                  <a:blipFill>
                    <a:blip r:embed="rId20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8" name="矩形 417">
                    <a:extLst>
                      <a:ext uri="{FF2B5EF4-FFF2-40B4-BE49-F238E27FC236}">
                        <a16:creationId xmlns:a16="http://schemas.microsoft.com/office/drawing/2014/main" id="{E7B753DC-D4EB-1D38-BF92-1811C185BC1F}"/>
                      </a:ext>
                    </a:extLst>
                  </p:cNvPr>
                  <p:cNvSpPr/>
                  <p:nvPr/>
                </p:nvSpPr>
                <p:spPr>
                  <a:xfrm>
                    <a:off x="1105696" y="428839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8" name="矩形 417">
                    <a:extLst>
                      <a:ext uri="{FF2B5EF4-FFF2-40B4-BE49-F238E27FC236}">
                        <a16:creationId xmlns:a16="http://schemas.microsoft.com/office/drawing/2014/main" id="{E7B753DC-D4EB-1D38-BF92-1811C185BC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4288390"/>
                    <a:ext cx="492980" cy="246490"/>
                  </a:xfrm>
                  <a:prstGeom prst="rect">
                    <a:avLst/>
                  </a:prstGeom>
                  <a:blipFill>
                    <a:blip r:embed="rId20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9" name="矩形 418">
                    <a:extLst>
                      <a:ext uri="{FF2B5EF4-FFF2-40B4-BE49-F238E27FC236}">
                        <a16:creationId xmlns:a16="http://schemas.microsoft.com/office/drawing/2014/main" id="{D95D9E02-0E91-13F6-C767-FF1028A2053A}"/>
                      </a:ext>
                    </a:extLst>
                  </p:cNvPr>
                  <p:cNvSpPr/>
                  <p:nvPr/>
                </p:nvSpPr>
                <p:spPr>
                  <a:xfrm>
                    <a:off x="1598676" y="428839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9" name="矩形 418">
                    <a:extLst>
                      <a:ext uri="{FF2B5EF4-FFF2-40B4-BE49-F238E27FC236}">
                        <a16:creationId xmlns:a16="http://schemas.microsoft.com/office/drawing/2014/main" id="{D95D9E02-0E91-13F6-C767-FF1028A205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4288390"/>
                    <a:ext cx="492980" cy="246490"/>
                  </a:xfrm>
                  <a:prstGeom prst="rect">
                    <a:avLst/>
                  </a:prstGeom>
                  <a:blipFill>
                    <a:blip r:embed="rId20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矩形 419">
                    <a:extLst>
                      <a:ext uri="{FF2B5EF4-FFF2-40B4-BE49-F238E27FC236}">
                        <a16:creationId xmlns:a16="http://schemas.microsoft.com/office/drawing/2014/main" id="{A3BF4777-B0C6-799C-1347-70485BA0A16E}"/>
                      </a:ext>
                    </a:extLst>
                  </p:cNvPr>
                  <p:cNvSpPr/>
                  <p:nvPr/>
                </p:nvSpPr>
                <p:spPr>
                  <a:xfrm>
                    <a:off x="119736" y="453184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0" name="矩形 419">
                    <a:extLst>
                      <a:ext uri="{FF2B5EF4-FFF2-40B4-BE49-F238E27FC236}">
                        <a16:creationId xmlns:a16="http://schemas.microsoft.com/office/drawing/2014/main" id="{A3BF4777-B0C6-799C-1347-70485BA0A1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4531843"/>
                    <a:ext cx="492980" cy="246490"/>
                  </a:xfrm>
                  <a:prstGeom prst="rect">
                    <a:avLst/>
                  </a:prstGeom>
                  <a:blipFill>
                    <a:blip r:embed="rId20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1" name="矩形 420">
                    <a:extLst>
                      <a:ext uri="{FF2B5EF4-FFF2-40B4-BE49-F238E27FC236}">
                        <a16:creationId xmlns:a16="http://schemas.microsoft.com/office/drawing/2014/main" id="{FFF3A323-C233-1D3C-8E1A-D3DE41C68D50}"/>
                      </a:ext>
                    </a:extLst>
                  </p:cNvPr>
                  <p:cNvSpPr/>
                  <p:nvPr/>
                </p:nvSpPr>
                <p:spPr>
                  <a:xfrm>
                    <a:off x="612716" y="453184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1" name="矩形 420">
                    <a:extLst>
                      <a:ext uri="{FF2B5EF4-FFF2-40B4-BE49-F238E27FC236}">
                        <a16:creationId xmlns:a16="http://schemas.microsoft.com/office/drawing/2014/main" id="{FFF3A323-C233-1D3C-8E1A-D3DE41C68D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4531843"/>
                    <a:ext cx="492980" cy="246490"/>
                  </a:xfrm>
                  <a:prstGeom prst="rect">
                    <a:avLst/>
                  </a:prstGeom>
                  <a:blipFill>
                    <a:blip r:embed="rId20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矩形 421">
                    <a:extLst>
                      <a:ext uri="{FF2B5EF4-FFF2-40B4-BE49-F238E27FC236}">
                        <a16:creationId xmlns:a16="http://schemas.microsoft.com/office/drawing/2014/main" id="{2ADADC36-4060-FE3A-7286-ECAC7B9A76B5}"/>
                      </a:ext>
                    </a:extLst>
                  </p:cNvPr>
                  <p:cNvSpPr/>
                  <p:nvPr/>
                </p:nvSpPr>
                <p:spPr>
                  <a:xfrm>
                    <a:off x="1105696" y="453184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2" name="矩形 421">
                    <a:extLst>
                      <a:ext uri="{FF2B5EF4-FFF2-40B4-BE49-F238E27FC236}">
                        <a16:creationId xmlns:a16="http://schemas.microsoft.com/office/drawing/2014/main" id="{2ADADC36-4060-FE3A-7286-ECAC7B9A76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4531843"/>
                    <a:ext cx="492980" cy="246490"/>
                  </a:xfrm>
                  <a:prstGeom prst="rect">
                    <a:avLst/>
                  </a:prstGeom>
                  <a:blipFill>
                    <a:blip r:embed="rId20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矩形 422">
                    <a:extLst>
                      <a:ext uri="{FF2B5EF4-FFF2-40B4-BE49-F238E27FC236}">
                        <a16:creationId xmlns:a16="http://schemas.microsoft.com/office/drawing/2014/main" id="{FBF0C8EE-6AD7-117F-72BB-278CC7597EE7}"/>
                      </a:ext>
                    </a:extLst>
                  </p:cNvPr>
                  <p:cNvSpPr/>
                  <p:nvPr/>
                </p:nvSpPr>
                <p:spPr>
                  <a:xfrm>
                    <a:off x="1598676" y="453184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3" name="矩形 422">
                    <a:extLst>
                      <a:ext uri="{FF2B5EF4-FFF2-40B4-BE49-F238E27FC236}">
                        <a16:creationId xmlns:a16="http://schemas.microsoft.com/office/drawing/2014/main" id="{FBF0C8EE-6AD7-117F-72BB-278CC7597E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4531843"/>
                    <a:ext cx="492980" cy="246490"/>
                  </a:xfrm>
                  <a:prstGeom prst="rect">
                    <a:avLst/>
                  </a:prstGeom>
                  <a:blipFill>
                    <a:blip r:embed="rId20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矩形 423">
                    <a:extLst>
                      <a:ext uri="{FF2B5EF4-FFF2-40B4-BE49-F238E27FC236}">
                        <a16:creationId xmlns:a16="http://schemas.microsoft.com/office/drawing/2014/main" id="{3B9580E2-F3B1-028E-0826-74E5AFE33E40}"/>
                      </a:ext>
                    </a:extLst>
                  </p:cNvPr>
                  <p:cNvSpPr/>
                  <p:nvPr/>
                </p:nvSpPr>
                <p:spPr>
                  <a:xfrm>
                    <a:off x="119736" y="47783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4" name="矩形 423">
                    <a:extLst>
                      <a:ext uri="{FF2B5EF4-FFF2-40B4-BE49-F238E27FC236}">
                        <a16:creationId xmlns:a16="http://schemas.microsoft.com/office/drawing/2014/main" id="{3B9580E2-F3B1-028E-0826-74E5AFE33E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4778333"/>
                    <a:ext cx="492980" cy="246490"/>
                  </a:xfrm>
                  <a:prstGeom prst="rect">
                    <a:avLst/>
                  </a:prstGeom>
                  <a:blipFill>
                    <a:blip r:embed="rId20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矩形 424">
                    <a:extLst>
                      <a:ext uri="{FF2B5EF4-FFF2-40B4-BE49-F238E27FC236}">
                        <a16:creationId xmlns:a16="http://schemas.microsoft.com/office/drawing/2014/main" id="{DC4479B7-E26A-3477-8DE9-37B71B5E2E5B}"/>
                      </a:ext>
                    </a:extLst>
                  </p:cNvPr>
                  <p:cNvSpPr/>
                  <p:nvPr/>
                </p:nvSpPr>
                <p:spPr>
                  <a:xfrm>
                    <a:off x="612716" y="47783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5" name="矩形 424">
                    <a:extLst>
                      <a:ext uri="{FF2B5EF4-FFF2-40B4-BE49-F238E27FC236}">
                        <a16:creationId xmlns:a16="http://schemas.microsoft.com/office/drawing/2014/main" id="{DC4479B7-E26A-3477-8DE9-37B71B5E2E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4778333"/>
                    <a:ext cx="492980" cy="246490"/>
                  </a:xfrm>
                  <a:prstGeom prst="rect">
                    <a:avLst/>
                  </a:prstGeom>
                  <a:blipFill>
                    <a:blip r:embed="rId20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6" name="矩形 425">
                    <a:extLst>
                      <a:ext uri="{FF2B5EF4-FFF2-40B4-BE49-F238E27FC236}">
                        <a16:creationId xmlns:a16="http://schemas.microsoft.com/office/drawing/2014/main" id="{95946FDC-1DAB-E167-CBC9-78B4242AC49B}"/>
                      </a:ext>
                    </a:extLst>
                  </p:cNvPr>
                  <p:cNvSpPr/>
                  <p:nvPr/>
                </p:nvSpPr>
                <p:spPr>
                  <a:xfrm>
                    <a:off x="1105696" y="47783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6" name="矩形 425">
                    <a:extLst>
                      <a:ext uri="{FF2B5EF4-FFF2-40B4-BE49-F238E27FC236}">
                        <a16:creationId xmlns:a16="http://schemas.microsoft.com/office/drawing/2014/main" id="{95946FDC-1DAB-E167-CBC9-78B4242AC4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4778333"/>
                    <a:ext cx="492980" cy="246490"/>
                  </a:xfrm>
                  <a:prstGeom prst="rect">
                    <a:avLst/>
                  </a:prstGeom>
                  <a:blipFill>
                    <a:blip r:embed="rId20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7" name="矩形 426">
                    <a:extLst>
                      <a:ext uri="{FF2B5EF4-FFF2-40B4-BE49-F238E27FC236}">
                        <a16:creationId xmlns:a16="http://schemas.microsoft.com/office/drawing/2014/main" id="{0041417C-F920-6B10-8DEA-80EE9C000073}"/>
                      </a:ext>
                    </a:extLst>
                  </p:cNvPr>
                  <p:cNvSpPr/>
                  <p:nvPr/>
                </p:nvSpPr>
                <p:spPr>
                  <a:xfrm>
                    <a:off x="1598676" y="47783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7" name="矩形 426">
                    <a:extLst>
                      <a:ext uri="{FF2B5EF4-FFF2-40B4-BE49-F238E27FC236}">
                        <a16:creationId xmlns:a16="http://schemas.microsoft.com/office/drawing/2014/main" id="{0041417C-F920-6B10-8DEA-80EE9C0000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4778333"/>
                    <a:ext cx="492980" cy="246490"/>
                  </a:xfrm>
                  <a:prstGeom prst="rect">
                    <a:avLst/>
                  </a:prstGeom>
                  <a:blipFill>
                    <a:blip r:embed="rId2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9" name="矩形 428">
                    <a:extLst>
                      <a:ext uri="{FF2B5EF4-FFF2-40B4-BE49-F238E27FC236}">
                        <a16:creationId xmlns:a16="http://schemas.microsoft.com/office/drawing/2014/main" id="{F34E83D9-07F5-7DE3-0278-EB422F08C7CC}"/>
                      </a:ext>
                    </a:extLst>
                  </p:cNvPr>
                  <p:cNvSpPr/>
                  <p:nvPr/>
                </p:nvSpPr>
                <p:spPr>
                  <a:xfrm>
                    <a:off x="2092326" y="306256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9" name="矩形 428">
                    <a:extLst>
                      <a:ext uri="{FF2B5EF4-FFF2-40B4-BE49-F238E27FC236}">
                        <a16:creationId xmlns:a16="http://schemas.microsoft.com/office/drawing/2014/main" id="{F34E83D9-07F5-7DE3-0278-EB422F08C7C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3062566"/>
                    <a:ext cx="492980" cy="246490"/>
                  </a:xfrm>
                  <a:prstGeom prst="rect">
                    <a:avLst/>
                  </a:prstGeom>
                  <a:blipFill>
                    <a:blip r:embed="rId2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0" name="矩形 429">
                    <a:extLst>
                      <a:ext uri="{FF2B5EF4-FFF2-40B4-BE49-F238E27FC236}">
                        <a16:creationId xmlns:a16="http://schemas.microsoft.com/office/drawing/2014/main" id="{5EC8B262-3305-94C4-F0A4-DC1E0DDF0559}"/>
                      </a:ext>
                    </a:extLst>
                  </p:cNvPr>
                  <p:cNvSpPr/>
                  <p:nvPr/>
                </p:nvSpPr>
                <p:spPr>
                  <a:xfrm>
                    <a:off x="2585306" y="306256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0" name="矩形 429">
                    <a:extLst>
                      <a:ext uri="{FF2B5EF4-FFF2-40B4-BE49-F238E27FC236}">
                        <a16:creationId xmlns:a16="http://schemas.microsoft.com/office/drawing/2014/main" id="{5EC8B262-3305-94C4-F0A4-DC1E0DDF05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3062566"/>
                    <a:ext cx="492980" cy="246490"/>
                  </a:xfrm>
                  <a:prstGeom prst="rect">
                    <a:avLst/>
                  </a:prstGeom>
                  <a:blipFill>
                    <a:blip r:embed="rId2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1" name="矩形 430">
                    <a:extLst>
                      <a:ext uri="{FF2B5EF4-FFF2-40B4-BE49-F238E27FC236}">
                        <a16:creationId xmlns:a16="http://schemas.microsoft.com/office/drawing/2014/main" id="{EBC3089D-1860-5A46-E5A2-9CC47CCF0C75}"/>
                      </a:ext>
                    </a:extLst>
                  </p:cNvPr>
                  <p:cNvSpPr/>
                  <p:nvPr/>
                </p:nvSpPr>
                <p:spPr>
                  <a:xfrm>
                    <a:off x="3078286" y="306256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1" name="矩形 430">
                    <a:extLst>
                      <a:ext uri="{FF2B5EF4-FFF2-40B4-BE49-F238E27FC236}">
                        <a16:creationId xmlns:a16="http://schemas.microsoft.com/office/drawing/2014/main" id="{EBC3089D-1860-5A46-E5A2-9CC47CCF0C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3062566"/>
                    <a:ext cx="492980" cy="246490"/>
                  </a:xfrm>
                  <a:prstGeom prst="rect">
                    <a:avLst/>
                  </a:prstGeom>
                  <a:blipFill>
                    <a:blip r:embed="rId2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2" name="矩形 431">
                    <a:extLst>
                      <a:ext uri="{FF2B5EF4-FFF2-40B4-BE49-F238E27FC236}">
                        <a16:creationId xmlns:a16="http://schemas.microsoft.com/office/drawing/2014/main" id="{1B4CFC07-F220-C47D-8ECF-1221A2EACC2C}"/>
                      </a:ext>
                    </a:extLst>
                  </p:cNvPr>
                  <p:cNvSpPr/>
                  <p:nvPr/>
                </p:nvSpPr>
                <p:spPr>
                  <a:xfrm>
                    <a:off x="3571266" y="306256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2" name="矩形 431">
                    <a:extLst>
                      <a:ext uri="{FF2B5EF4-FFF2-40B4-BE49-F238E27FC236}">
                        <a16:creationId xmlns:a16="http://schemas.microsoft.com/office/drawing/2014/main" id="{1B4CFC07-F220-C47D-8ECF-1221A2EACC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3062566"/>
                    <a:ext cx="492980" cy="246490"/>
                  </a:xfrm>
                  <a:prstGeom prst="rect">
                    <a:avLst/>
                  </a:prstGeom>
                  <a:blipFill>
                    <a:blip r:embed="rId2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3" name="矩形 432">
                    <a:extLst>
                      <a:ext uri="{FF2B5EF4-FFF2-40B4-BE49-F238E27FC236}">
                        <a16:creationId xmlns:a16="http://schemas.microsoft.com/office/drawing/2014/main" id="{34C9596E-1F73-8384-2B5A-E5D21128D109}"/>
                      </a:ext>
                    </a:extLst>
                  </p:cNvPr>
                  <p:cNvSpPr/>
                  <p:nvPr/>
                </p:nvSpPr>
                <p:spPr>
                  <a:xfrm>
                    <a:off x="2092326" y="330905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3" name="矩形 432">
                    <a:extLst>
                      <a:ext uri="{FF2B5EF4-FFF2-40B4-BE49-F238E27FC236}">
                        <a16:creationId xmlns:a16="http://schemas.microsoft.com/office/drawing/2014/main" id="{34C9596E-1F73-8384-2B5A-E5D21128D1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3309056"/>
                    <a:ext cx="492980" cy="246490"/>
                  </a:xfrm>
                  <a:prstGeom prst="rect">
                    <a:avLst/>
                  </a:prstGeom>
                  <a:blipFill>
                    <a:blip r:embed="rId2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4" name="矩形 433">
                    <a:extLst>
                      <a:ext uri="{FF2B5EF4-FFF2-40B4-BE49-F238E27FC236}">
                        <a16:creationId xmlns:a16="http://schemas.microsoft.com/office/drawing/2014/main" id="{181A6F30-37A6-D78C-1847-734947F7D67A}"/>
                      </a:ext>
                    </a:extLst>
                  </p:cNvPr>
                  <p:cNvSpPr/>
                  <p:nvPr/>
                </p:nvSpPr>
                <p:spPr>
                  <a:xfrm>
                    <a:off x="2585306" y="330905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4" name="矩形 433">
                    <a:extLst>
                      <a:ext uri="{FF2B5EF4-FFF2-40B4-BE49-F238E27FC236}">
                        <a16:creationId xmlns:a16="http://schemas.microsoft.com/office/drawing/2014/main" id="{181A6F30-37A6-D78C-1847-734947F7D6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3309056"/>
                    <a:ext cx="492980" cy="246490"/>
                  </a:xfrm>
                  <a:prstGeom prst="rect">
                    <a:avLst/>
                  </a:prstGeom>
                  <a:blipFill>
                    <a:blip r:embed="rId2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5" name="矩形 434">
                    <a:extLst>
                      <a:ext uri="{FF2B5EF4-FFF2-40B4-BE49-F238E27FC236}">
                        <a16:creationId xmlns:a16="http://schemas.microsoft.com/office/drawing/2014/main" id="{DB07CA86-BCA1-3ECD-1D8E-28B666B1F7DE}"/>
                      </a:ext>
                    </a:extLst>
                  </p:cNvPr>
                  <p:cNvSpPr/>
                  <p:nvPr/>
                </p:nvSpPr>
                <p:spPr>
                  <a:xfrm>
                    <a:off x="3078286" y="330905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5" name="矩形 434">
                    <a:extLst>
                      <a:ext uri="{FF2B5EF4-FFF2-40B4-BE49-F238E27FC236}">
                        <a16:creationId xmlns:a16="http://schemas.microsoft.com/office/drawing/2014/main" id="{DB07CA86-BCA1-3ECD-1D8E-28B666B1F7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3309056"/>
                    <a:ext cx="492980" cy="246490"/>
                  </a:xfrm>
                  <a:prstGeom prst="rect">
                    <a:avLst/>
                  </a:prstGeom>
                  <a:blipFill>
                    <a:blip r:embed="rId2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6" name="矩形 435">
                    <a:extLst>
                      <a:ext uri="{FF2B5EF4-FFF2-40B4-BE49-F238E27FC236}">
                        <a16:creationId xmlns:a16="http://schemas.microsoft.com/office/drawing/2014/main" id="{C9AB899C-A6A6-0BBB-D469-FD84A424AA00}"/>
                      </a:ext>
                    </a:extLst>
                  </p:cNvPr>
                  <p:cNvSpPr/>
                  <p:nvPr/>
                </p:nvSpPr>
                <p:spPr>
                  <a:xfrm>
                    <a:off x="3571266" y="330905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6" name="矩形 435">
                    <a:extLst>
                      <a:ext uri="{FF2B5EF4-FFF2-40B4-BE49-F238E27FC236}">
                        <a16:creationId xmlns:a16="http://schemas.microsoft.com/office/drawing/2014/main" id="{C9AB899C-A6A6-0BBB-D469-FD84A424AA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3309056"/>
                    <a:ext cx="492980" cy="246490"/>
                  </a:xfrm>
                  <a:prstGeom prst="rect">
                    <a:avLst/>
                  </a:prstGeom>
                  <a:blipFill>
                    <a:blip r:embed="rId2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7" name="矩形 436">
                    <a:extLst>
                      <a:ext uri="{FF2B5EF4-FFF2-40B4-BE49-F238E27FC236}">
                        <a16:creationId xmlns:a16="http://schemas.microsoft.com/office/drawing/2014/main" id="{5FB762D9-A157-2312-80A3-F2BB5CE5C66F}"/>
                      </a:ext>
                    </a:extLst>
                  </p:cNvPr>
                  <p:cNvSpPr/>
                  <p:nvPr/>
                </p:nvSpPr>
                <p:spPr>
                  <a:xfrm>
                    <a:off x="2092326" y="35522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7" name="矩形 436">
                    <a:extLst>
                      <a:ext uri="{FF2B5EF4-FFF2-40B4-BE49-F238E27FC236}">
                        <a16:creationId xmlns:a16="http://schemas.microsoft.com/office/drawing/2014/main" id="{5FB762D9-A157-2312-80A3-F2BB5CE5C6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3552233"/>
                    <a:ext cx="492980" cy="246490"/>
                  </a:xfrm>
                  <a:prstGeom prst="rect">
                    <a:avLst/>
                  </a:prstGeom>
                  <a:blipFill>
                    <a:blip r:embed="rId2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8" name="矩形 437">
                    <a:extLst>
                      <a:ext uri="{FF2B5EF4-FFF2-40B4-BE49-F238E27FC236}">
                        <a16:creationId xmlns:a16="http://schemas.microsoft.com/office/drawing/2014/main" id="{D8DFC850-F923-9F4D-C37A-8D98D328ED06}"/>
                      </a:ext>
                    </a:extLst>
                  </p:cNvPr>
                  <p:cNvSpPr/>
                  <p:nvPr/>
                </p:nvSpPr>
                <p:spPr>
                  <a:xfrm>
                    <a:off x="2585306" y="35522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8" name="矩形 437">
                    <a:extLst>
                      <a:ext uri="{FF2B5EF4-FFF2-40B4-BE49-F238E27FC236}">
                        <a16:creationId xmlns:a16="http://schemas.microsoft.com/office/drawing/2014/main" id="{D8DFC850-F923-9F4D-C37A-8D98D328ED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3552233"/>
                    <a:ext cx="492980" cy="246490"/>
                  </a:xfrm>
                  <a:prstGeom prst="rect">
                    <a:avLst/>
                  </a:prstGeom>
                  <a:blipFill>
                    <a:blip r:embed="rId2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9" name="矩形 438">
                    <a:extLst>
                      <a:ext uri="{FF2B5EF4-FFF2-40B4-BE49-F238E27FC236}">
                        <a16:creationId xmlns:a16="http://schemas.microsoft.com/office/drawing/2014/main" id="{331C84DF-29D7-0811-009F-CB7F36544B70}"/>
                      </a:ext>
                    </a:extLst>
                  </p:cNvPr>
                  <p:cNvSpPr/>
                  <p:nvPr/>
                </p:nvSpPr>
                <p:spPr>
                  <a:xfrm>
                    <a:off x="3078286" y="35522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9" name="矩形 438">
                    <a:extLst>
                      <a:ext uri="{FF2B5EF4-FFF2-40B4-BE49-F238E27FC236}">
                        <a16:creationId xmlns:a16="http://schemas.microsoft.com/office/drawing/2014/main" id="{331C84DF-29D7-0811-009F-CB7F36544B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3552233"/>
                    <a:ext cx="492980" cy="246490"/>
                  </a:xfrm>
                  <a:prstGeom prst="rect">
                    <a:avLst/>
                  </a:prstGeom>
                  <a:blipFill>
                    <a:blip r:embed="rId2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0" name="矩形 439">
                    <a:extLst>
                      <a:ext uri="{FF2B5EF4-FFF2-40B4-BE49-F238E27FC236}">
                        <a16:creationId xmlns:a16="http://schemas.microsoft.com/office/drawing/2014/main" id="{62CB67A9-7694-BDCE-0316-181EBD8BD876}"/>
                      </a:ext>
                    </a:extLst>
                  </p:cNvPr>
                  <p:cNvSpPr/>
                  <p:nvPr/>
                </p:nvSpPr>
                <p:spPr>
                  <a:xfrm>
                    <a:off x="3571266" y="35522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0" name="矩形 439">
                    <a:extLst>
                      <a:ext uri="{FF2B5EF4-FFF2-40B4-BE49-F238E27FC236}">
                        <a16:creationId xmlns:a16="http://schemas.microsoft.com/office/drawing/2014/main" id="{62CB67A9-7694-BDCE-0316-181EBD8BD8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3552233"/>
                    <a:ext cx="492980" cy="246490"/>
                  </a:xfrm>
                  <a:prstGeom prst="rect">
                    <a:avLst/>
                  </a:prstGeom>
                  <a:blipFill>
                    <a:blip r:embed="rId2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1" name="矩形 440">
                    <a:extLst>
                      <a:ext uri="{FF2B5EF4-FFF2-40B4-BE49-F238E27FC236}">
                        <a16:creationId xmlns:a16="http://schemas.microsoft.com/office/drawing/2014/main" id="{6B1E2BF2-CBAD-19F4-BD0E-0AF2576AB149}"/>
                      </a:ext>
                    </a:extLst>
                  </p:cNvPr>
                  <p:cNvSpPr/>
                  <p:nvPr/>
                </p:nvSpPr>
                <p:spPr>
                  <a:xfrm>
                    <a:off x="2092326" y="379872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1" name="矩形 440">
                    <a:extLst>
                      <a:ext uri="{FF2B5EF4-FFF2-40B4-BE49-F238E27FC236}">
                        <a16:creationId xmlns:a16="http://schemas.microsoft.com/office/drawing/2014/main" id="{6B1E2BF2-CBAD-19F4-BD0E-0AF2576AB1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3798723"/>
                    <a:ext cx="492980" cy="246490"/>
                  </a:xfrm>
                  <a:prstGeom prst="rect">
                    <a:avLst/>
                  </a:prstGeom>
                  <a:blipFill>
                    <a:blip r:embed="rId2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2" name="矩形 441">
                    <a:extLst>
                      <a:ext uri="{FF2B5EF4-FFF2-40B4-BE49-F238E27FC236}">
                        <a16:creationId xmlns:a16="http://schemas.microsoft.com/office/drawing/2014/main" id="{D7B8FC6B-F401-71F6-4182-641424229AC9}"/>
                      </a:ext>
                    </a:extLst>
                  </p:cNvPr>
                  <p:cNvSpPr/>
                  <p:nvPr/>
                </p:nvSpPr>
                <p:spPr>
                  <a:xfrm>
                    <a:off x="2585306" y="379872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2" name="矩形 441">
                    <a:extLst>
                      <a:ext uri="{FF2B5EF4-FFF2-40B4-BE49-F238E27FC236}">
                        <a16:creationId xmlns:a16="http://schemas.microsoft.com/office/drawing/2014/main" id="{D7B8FC6B-F401-71F6-4182-641424229A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3798723"/>
                    <a:ext cx="492980" cy="246490"/>
                  </a:xfrm>
                  <a:prstGeom prst="rect">
                    <a:avLst/>
                  </a:prstGeom>
                  <a:blipFill>
                    <a:blip r:embed="rId2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3" name="矩形 442">
                    <a:extLst>
                      <a:ext uri="{FF2B5EF4-FFF2-40B4-BE49-F238E27FC236}">
                        <a16:creationId xmlns:a16="http://schemas.microsoft.com/office/drawing/2014/main" id="{778E57F8-4C88-E958-D1AF-74DC614363D9}"/>
                      </a:ext>
                    </a:extLst>
                  </p:cNvPr>
                  <p:cNvSpPr/>
                  <p:nvPr/>
                </p:nvSpPr>
                <p:spPr>
                  <a:xfrm>
                    <a:off x="3078286" y="379872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3" name="矩形 442">
                    <a:extLst>
                      <a:ext uri="{FF2B5EF4-FFF2-40B4-BE49-F238E27FC236}">
                        <a16:creationId xmlns:a16="http://schemas.microsoft.com/office/drawing/2014/main" id="{778E57F8-4C88-E958-D1AF-74DC614363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3798723"/>
                    <a:ext cx="492980" cy="246490"/>
                  </a:xfrm>
                  <a:prstGeom prst="rect">
                    <a:avLst/>
                  </a:prstGeom>
                  <a:blipFill>
                    <a:blip r:embed="rId2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4" name="矩形 443">
                    <a:extLst>
                      <a:ext uri="{FF2B5EF4-FFF2-40B4-BE49-F238E27FC236}">
                        <a16:creationId xmlns:a16="http://schemas.microsoft.com/office/drawing/2014/main" id="{B0A67CB3-4775-F4E2-006A-02C0AD3CBC32}"/>
                      </a:ext>
                    </a:extLst>
                  </p:cNvPr>
                  <p:cNvSpPr/>
                  <p:nvPr/>
                </p:nvSpPr>
                <p:spPr>
                  <a:xfrm>
                    <a:off x="3571266" y="379872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4" name="矩形 443">
                    <a:extLst>
                      <a:ext uri="{FF2B5EF4-FFF2-40B4-BE49-F238E27FC236}">
                        <a16:creationId xmlns:a16="http://schemas.microsoft.com/office/drawing/2014/main" id="{B0A67CB3-4775-F4E2-006A-02C0AD3CBC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3798723"/>
                    <a:ext cx="492980" cy="246490"/>
                  </a:xfrm>
                  <a:prstGeom prst="rect">
                    <a:avLst/>
                  </a:prstGeom>
                  <a:blipFill>
                    <a:blip r:embed="rId2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5" name="矩形 444">
                    <a:extLst>
                      <a:ext uri="{FF2B5EF4-FFF2-40B4-BE49-F238E27FC236}">
                        <a16:creationId xmlns:a16="http://schemas.microsoft.com/office/drawing/2014/main" id="{9DAB05FE-3CFE-8968-DA68-05762F6DE1BF}"/>
                      </a:ext>
                    </a:extLst>
                  </p:cNvPr>
                  <p:cNvSpPr/>
                  <p:nvPr/>
                </p:nvSpPr>
                <p:spPr>
                  <a:xfrm>
                    <a:off x="2092326" y="404190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5" name="矩形 444">
                    <a:extLst>
                      <a:ext uri="{FF2B5EF4-FFF2-40B4-BE49-F238E27FC236}">
                        <a16:creationId xmlns:a16="http://schemas.microsoft.com/office/drawing/2014/main" id="{9DAB05FE-3CFE-8968-DA68-05762F6DE1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4041900"/>
                    <a:ext cx="492980" cy="246490"/>
                  </a:xfrm>
                  <a:prstGeom prst="rect">
                    <a:avLst/>
                  </a:prstGeom>
                  <a:blipFill>
                    <a:blip r:embed="rId2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6" name="矩形 445">
                    <a:extLst>
                      <a:ext uri="{FF2B5EF4-FFF2-40B4-BE49-F238E27FC236}">
                        <a16:creationId xmlns:a16="http://schemas.microsoft.com/office/drawing/2014/main" id="{F32DAC6C-F2C6-F327-4E59-6007B22F6838}"/>
                      </a:ext>
                    </a:extLst>
                  </p:cNvPr>
                  <p:cNvSpPr/>
                  <p:nvPr/>
                </p:nvSpPr>
                <p:spPr>
                  <a:xfrm>
                    <a:off x="2585306" y="404190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6" name="矩形 445">
                    <a:extLst>
                      <a:ext uri="{FF2B5EF4-FFF2-40B4-BE49-F238E27FC236}">
                        <a16:creationId xmlns:a16="http://schemas.microsoft.com/office/drawing/2014/main" id="{F32DAC6C-F2C6-F327-4E59-6007B22F683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4041900"/>
                    <a:ext cx="492980" cy="246490"/>
                  </a:xfrm>
                  <a:prstGeom prst="rect">
                    <a:avLst/>
                  </a:prstGeom>
                  <a:blipFill>
                    <a:blip r:embed="rId2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7" name="矩形 446">
                    <a:extLst>
                      <a:ext uri="{FF2B5EF4-FFF2-40B4-BE49-F238E27FC236}">
                        <a16:creationId xmlns:a16="http://schemas.microsoft.com/office/drawing/2014/main" id="{608892EA-2551-1042-87DF-BBCB202D56D6}"/>
                      </a:ext>
                    </a:extLst>
                  </p:cNvPr>
                  <p:cNvSpPr/>
                  <p:nvPr/>
                </p:nvSpPr>
                <p:spPr>
                  <a:xfrm>
                    <a:off x="3078286" y="404190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7" name="矩形 446">
                    <a:extLst>
                      <a:ext uri="{FF2B5EF4-FFF2-40B4-BE49-F238E27FC236}">
                        <a16:creationId xmlns:a16="http://schemas.microsoft.com/office/drawing/2014/main" id="{608892EA-2551-1042-87DF-BBCB202D56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4041900"/>
                    <a:ext cx="492980" cy="246490"/>
                  </a:xfrm>
                  <a:prstGeom prst="rect">
                    <a:avLst/>
                  </a:prstGeom>
                  <a:blipFill>
                    <a:blip r:embed="rId2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矩形 447">
                    <a:extLst>
                      <a:ext uri="{FF2B5EF4-FFF2-40B4-BE49-F238E27FC236}">
                        <a16:creationId xmlns:a16="http://schemas.microsoft.com/office/drawing/2014/main" id="{83946C4D-D965-B3D8-DA84-E14DF00ABBF0}"/>
                      </a:ext>
                    </a:extLst>
                  </p:cNvPr>
                  <p:cNvSpPr/>
                  <p:nvPr/>
                </p:nvSpPr>
                <p:spPr>
                  <a:xfrm>
                    <a:off x="3571266" y="404190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8" name="矩形 447">
                    <a:extLst>
                      <a:ext uri="{FF2B5EF4-FFF2-40B4-BE49-F238E27FC236}">
                        <a16:creationId xmlns:a16="http://schemas.microsoft.com/office/drawing/2014/main" id="{83946C4D-D965-B3D8-DA84-E14DF00ABB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4041900"/>
                    <a:ext cx="492980" cy="246490"/>
                  </a:xfrm>
                  <a:prstGeom prst="rect">
                    <a:avLst/>
                  </a:prstGeom>
                  <a:blipFill>
                    <a:blip r:embed="rId2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矩形 448">
                    <a:extLst>
                      <a:ext uri="{FF2B5EF4-FFF2-40B4-BE49-F238E27FC236}">
                        <a16:creationId xmlns:a16="http://schemas.microsoft.com/office/drawing/2014/main" id="{5ED8565A-E1A9-4D26-BE12-55D1B67CFB14}"/>
                      </a:ext>
                    </a:extLst>
                  </p:cNvPr>
                  <p:cNvSpPr/>
                  <p:nvPr/>
                </p:nvSpPr>
                <p:spPr>
                  <a:xfrm>
                    <a:off x="2092326" y="428839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9" name="矩形 448">
                    <a:extLst>
                      <a:ext uri="{FF2B5EF4-FFF2-40B4-BE49-F238E27FC236}">
                        <a16:creationId xmlns:a16="http://schemas.microsoft.com/office/drawing/2014/main" id="{5ED8565A-E1A9-4D26-BE12-55D1B67CFB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4288390"/>
                    <a:ext cx="492980" cy="246490"/>
                  </a:xfrm>
                  <a:prstGeom prst="rect">
                    <a:avLst/>
                  </a:prstGeom>
                  <a:blipFill>
                    <a:blip r:embed="rId2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" name="矩形 449">
                    <a:extLst>
                      <a:ext uri="{FF2B5EF4-FFF2-40B4-BE49-F238E27FC236}">
                        <a16:creationId xmlns:a16="http://schemas.microsoft.com/office/drawing/2014/main" id="{EFD82D05-9E17-D42D-3884-11A6764F2AA4}"/>
                      </a:ext>
                    </a:extLst>
                  </p:cNvPr>
                  <p:cNvSpPr/>
                  <p:nvPr/>
                </p:nvSpPr>
                <p:spPr>
                  <a:xfrm>
                    <a:off x="2585306" y="428839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0" name="矩形 449">
                    <a:extLst>
                      <a:ext uri="{FF2B5EF4-FFF2-40B4-BE49-F238E27FC236}">
                        <a16:creationId xmlns:a16="http://schemas.microsoft.com/office/drawing/2014/main" id="{EFD82D05-9E17-D42D-3884-11A6764F2A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4288390"/>
                    <a:ext cx="492980" cy="246490"/>
                  </a:xfrm>
                  <a:prstGeom prst="rect">
                    <a:avLst/>
                  </a:prstGeom>
                  <a:blipFill>
                    <a:blip r:embed="rId2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矩形 450">
                    <a:extLst>
                      <a:ext uri="{FF2B5EF4-FFF2-40B4-BE49-F238E27FC236}">
                        <a16:creationId xmlns:a16="http://schemas.microsoft.com/office/drawing/2014/main" id="{66120159-EFDC-EC2F-89A9-B572AB437E61}"/>
                      </a:ext>
                    </a:extLst>
                  </p:cNvPr>
                  <p:cNvSpPr/>
                  <p:nvPr/>
                </p:nvSpPr>
                <p:spPr>
                  <a:xfrm>
                    <a:off x="3078286" y="428839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1" name="矩形 450">
                    <a:extLst>
                      <a:ext uri="{FF2B5EF4-FFF2-40B4-BE49-F238E27FC236}">
                        <a16:creationId xmlns:a16="http://schemas.microsoft.com/office/drawing/2014/main" id="{66120159-EFDC-EC2F-89A9-B572AB437E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4288390"/>
                    <a:ext cx="492980" cy="246490"/>
                  </a:xfrm>
                  <a:prstGeom prst="rect">
                    <a:avLst/>
                  </a:prstGeom>
                  <a:blipFill>
                    <a:blip r:embed="rId2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2" name="矩形 451">
                    <a:extLst>
                      <a:ext uri="{FF2B5EF4-FFF2-40B4-BE49-F238E27FC236}">
                        <a16:creationId xmlns:a16="http://schemas.microsoft.com/office/drawing/2014/main" id="{1BB0C04D-AAF5-CE5C-9043-C1AD576BB86D}"/>
                      </a:ext>
                    </a:extLst>
                  </p:cNvPr>
                  <p:cNvSpPr/>
                  <p:nvPr/>
                </p:nvSpPr>
                <p:spPr>
                  <a:xfrm>
                    <a:off x="3571266" y="428839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2" name="矩形 451">
                    <a:extLst>
                      <a:ext uri="{FF2B5EF4-FFF2-40B4-BE49-F238E27FC236}">
                        <a16:creationId xmlns:a16="http://schemas.microsoft.com/office/drawing/2014/main" id="{1BB0C04D-AAF5-CE5C-9043-C1AD576BB8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4288390"/>
                    <a:ext cx="492980" cy="246490"/>
                  </a:xfrm>
                  <a:prstGeom prst="rect">
                    <a:avLst/>
                  </a:prstGeom>
                  <a:blipFill>
                    <a:blip r:embed="rId2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3" name="矩形 452">
                    <a:extLst>
                      <a:ext uri="{FF2B5EF4-FFF2-40B4-BE49-F238E27FC236}">
                        <a16:creationId xmlns:a16="http://schemas.microsoft.com/office/drawing/2014/main" id="{B8A8C0EE-0793-D65A-2FDD-91AC3F6AE0F0}"/>
                      </a:ext>
                    </a:extLst>
                  </p:cNvPr>
                  <p:cNvSpPr/>
                  <p:nvPr/>
                </p:nvSpPr>
                <p:spPr>
                  <a:xfrm>
                    <a:off x="2092326" y="453184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3" name="矩形 452">
                    <a:extLst>
                      <a:ext uri="{FF2B5EF4-FFF2-40B4-BE49-F238E27FC236}">
                        <a16:creationId xmlns:a16="http://schemas.microsoft.com/office/drawing/2014/main" id="{B8A8C0EE-0793-D65A-2FDD-91AC3F6AE0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4531843"/>
                    <a:ext cx="492980" cy="246490"/>
                  </a:xfrm>
                  <a:prstGeom prst="rect">
                    <a:avLst/>
                  </a:prstGeom>
                  <a:blipFill>
                    <a:blip r:embed="rId2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矩形 453">
                    <a:extLst>
                      <a:ext uri="{FF2B5EF4-FFF2-40B4-BE49-F238E27FC236}">
                        <a16:creationId xmlns:a16="http://schemas.microsoft.com/office/drawing/2014/main" id="{A793D666-6D61-9F04-7DDD-211A55AEB65A}"/>
                      </a:ext>
                    </a:extLst>
                  </p:cNvPr>
                  <p:cNvSpPr/>
                  <p:nvPr/>
                </p:nvSpPr>
                <p:spPr>
                  <a:xfrm>
                    <a:off x="2585306" y="453184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4" name="矩形 453">
                    <a:extLst>
                      <a:ext uri="{FF2B5EF4-FFF2-40B4-BE49-F238E27FC236}">
                        <a16:creationId xmlns:a16="http://schemas.microsoft.com/office/drawing/2014/main" id="{A793D666-6D61-9F04-7DDD-211A55AEB6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4531843"/>
                    <a:ext cx="492980" cy="246490"/>
                  </a:xfrm>
                  <a:prstGeom prst="rect">
                    <a:avLst/>
                  </a:prstGeom>
                  <a:blipFill>
                    <a:blip r:embed="rId2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5" name="矩形 454">
                    <a:extLst>
                      <a:ext uri="{FF2B5EF4-FFF2-40B4-BE49-F238E27FC236}">
                        <a16:creationId xmlns:a16="http://schemas.microsoft.com/office/drawing/2014/main" id="{3C9D6C9C-6FA9-A189-54A8-AEAB22B5BC8B}"/>
                      </a:ext>
                    </a:extLst>
                  </p:cNvPr>
                  <p:cNvSpPr/>
                  <p:nvPr/>
                </p:nvSpPr>
                <p:spPr>
                  <a:xfrm>
                    <a:off x="3078286" y="453184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5" name="矩形 454">
                    <a:extLst>
                      <a:ext uri="{FF2B5EF4-FFF2-40B4-BE49-F238E27FC236}">
                        <a16:creationId xmlns:a16="http://schemas.microsoft.com/office/drawing/2014/main" id="{3C9D6C9C-6FA9-A189-54A8-AEAB22B5BC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4531843"/>
                    <a:ext cx="492980" cy="246490"/>
                  </a:xfrm>
                  <a:prstGeom prst="rect">
                    <a:avLst/>
                  </a:prstGeom>
                  <a:blipFill>
                    <a:blip r:embed="rId2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6" name="矩形 455">
                    <a:extLst>
                      <a:ext uri="{FF2B5EF4-FFF2-40B4-BE49-F238E27FC236}">
                        <a16:creationId xmlns:a16="http://schemas.microsoft.com/office/drawing/2014/main" id="{7EF6A8FC-998C-519C-ACFA-FDCCB06F7A8A}"/>
                      </a:ext>
                    </a:extLst>
                  </p:cNvPr>
                  <p:cNvSpPr/>
                  <p:nvPr/>
                </p:nvSpPr>
                <p:spPr>
                  <a:xfrm>
                    <a:off x="3571266" y="453184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6" name="矩形 455">
                    <a:extLst>
                      <a:ext uri="{FF2B5EF4-FFF2-40B4-BE49-F238E27FC236}">
                        <a16:creationId xmlns:a16="http://schemas.microsoft.com/office/drawing/2014/main" id="{7EF6A8FC-998C-519C-ACFA-FDCCB06F7A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4531843"/>
                    <a:ext cx="492980" cy="246490"/>
                  </a:xfrm>
                  <a:prstGeom prst="rect">
                    <a:avLst/>
                  </a:prstGeom>
                  <a:blipFill>
                    <a:blip r:embed="rId2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7" name="矩形 456">
                    <a:extLst>
                      <a:ext uri="{FF2B5EF4-FFF2-40B4-BE49-F238E27FC236}">
                        <a16:creationId xmlns:a16="http://schemas.microsoft.com/office/drawing/2014/main" id="{3624754C-40F2-D45D-71AD-1F23D7874409}"/>
                      </a:ext>
                    </a:extLst>
                  </p:cNvPr>
                  <p:cNvSpPr/>
                  <p:nvPr/>
                </p:nvSpPr>
                <p:spPr>
                  <a:xfrm>
                    <a:off x="2092326" y="47783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7" name="矩形 456">
                    <a:extLst>
                      <a:ext uri="{FF2B5EF4-FFF2-40B4-BE49-F238E27FC236}">
                        <a16:creationId xmlns:a16="http://schemas.microsoft.com/office/drawing/2014/main" id="{3624754C-40F2-D45D-71AD-1F23D78744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4778333"/>
                    <a:ext cx="492980" cy="246490"/>
                  </a:xfrm>
                  <a:prstGeom prst="rect">
                    <a:avLst/>
                  </a:prstGeom>
                  <a:blipFill>
                    <a:blip r:embed="rId2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8" name="矩形 457">
                    <a:extLst>
                      <a:ext uri="{FF2B5EF4-FFF2-40B4-BE49-F238E27FC236}">
                        <a16:creationId xmlns:a16="http://schemas.microsoft.com/office/drawing/2014/main" id="{1E6E2DDC-C61C-DED9-A09B-E1911885F658}"/>
                      </a:ext>
                    </a:extLst>
                  </p:cNvPr>
                  <p:cNvSpPr/>
                  <p:nvPr/>
                </p:nvSpPr>
                <p:spPr>
                  <a:xfrm>
                    <a:off x="2585306" y="47783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8" name="矩形 457">
                    <a:extLst>
                      <a:ext uri="{FF2B5EF4-FFF2-40B4-BE49-F238E27FC236}">
                        <a16:creationId xmlns:a16="http://schemas.microsoft.com/office/drawing/2014/main" id="{1E6E2DDC-C61C-DED9-A09B-E1911885F6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4778333"/>
                    <a:ext cx="492980" cy="246490"/>
                  </a:xfrm>
                  <a:prstGeom prst="rect">
                    <a:avLst/>
                  </a:prstGeom>
                  <a:blipFill>
                    <a:blip r:embed="rId2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9" name="矩形 458">
                    <a:extLst>
                      <a:ext uri="{FF2B5EF4-FFF2-40B4-BE49-F238E27FC236}">
                        <a16:creationId xmlns:a16="http://schemas.microsoft.com/office/drawing/2014/main" id="{79F977E5-EEF0-DADB-FED5-12E5E798E1BD}"/>
                      </a:ext>
                    </a:extLst>
                  </p:cNvPr>
                  <p:cNvSpPr/>
                  <p:nvPr/>
                </p:nvSpPr>
                <p:spPr>
                  <a:xfrm>
                    <a:off x="3078286" y="47783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9" name="矩形 458">
                    <a:extLst>
                      <a:ext uri="{FF2B5EF4-FFF2-40B4-BE49-F238E27FC236}">
                        <a16:creationId xmlns:a16="http://schemas.microsoft.com/office/drawing/2014/main" id="{79F977E5-EEF0-DADB-FED5-12E5E798E1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4778333"/>
                    <a:ext cx="492980" cy="246490"/>
                  </a:xfrm>
                  <a:prstGeom prst="rect">
                    <a:avLst/>
                  </a:prstGeom>
                  <a:blipFill>
                    <a:blip r:embed="rId2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0" name="矩形 459">
                    <a:extLst>
                      <a:ext uri="{FF2B5EF4-FFF2-40B4-BE49-F238E27FC236}">
                        <a16:creationId xmlns:a16="http://schemas.microsoft.com/office/drawing/2014/main" id="{0C1042CC-5F2D-F04A-E2F2-202C91DF6E89}"/>
                      </a:ext>
                    </a:extLst>
                  </p:cNvPr>
                  <p:cNvSpPr/>
                  <p:nvPr/>
                </p:nvSpPr>
                <p:spPr>
                  <a:xfrm>
                    <a:off x="3571266" y="47783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0" name="矩形 459">
                    <a:extLst>
                      <a:ext uri="{FF2B5EF4-FFF2-40B4-BE49-F238E27FC236}">
                        <a16:creationId xmlns:a16="http://schemas.microsoft.com/office/drawing/2014/main" id="{0C1042CC-5F2D-F04A-E2F2-202C91DF6E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4778333"/>
                    <a:ext cx="492980" cy="246490"/>
                  </a:xfrm>
                  <a:prstGeom prst="rect">
                    <a:avLst/>
                  </a:prstGeom>
                  <a:blipFill>
                    <a:blip r:embed="rId2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054187D0-131F-E64C-E4A3-B760479629DE}"/>
                      </a:ext>
                    </a:extLst>
                  </p:cNvPr>
                  <p:cNvSpPr/>
                  <p:nvPr/>
                </p:nvSpPr>
                <p:spPr>
                  <a:xfrm>
                    <a:off x="119736" y="1098791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054187D0-131F-E64C-E4A3-B760479629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1098791"/>
                    <a:ext cx="492980" cy="246490"/>
                  </a:xfrm>
                  <a:prstGeom prst="rect">
                    <a:avLst/>
                  </a:prstGeom>
                  <a:blipFill>
                    <a:blip r:embed="rId2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3" name="矩形 262">
                    <a:extLst>
                      <a:ext uri="{FF2B5EF4-FFF2-40B4-BE49-F238E27FC236}">
                        <a16:creationId xmlns:a16="http://schemas.microsoft.com/office/drawing/2014/main" id="{11E8DFF4-4647-0FFB-EBEB-9EB15AFEF7C1}"/>
                      </a:ext>
                    </a:extLst>
                  </p:cNvPr>
                  <p:cNvSpPr/>
                  <p:nvPr/>
                </p:nvSpPr>
                <p:spPr>
                  <a:xfrm>
                    <a:off x="612716" y="1098791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3" name="矩形 262">
                    <a:extLst>
                      <a:ext uri="{FF2B5EF4-FFF2-40B4-BE49-F238E27FC236}">
                        <a16:creationId xmlns:a16="http://schemas.microsoft.com/office/drawing/2014/main" id="{11E8DFF4-4647-0FFB-EBEB-9EB15AFEF7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1098791"/>
                    <a:ext cx="492980" cy="246490"/>
                  </a:xfrm>
                  <a:prstGeom prst="rect">
                    <a:avLst/>
                  </a:prstGeom>
                  <a:blipFill>
                    <a:blip r:embed="rId2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4" name="矩形 263">
                    <a:extLst>
                      <a:ext uri="{FF2B5EF4-FFF2-40B4-BE49-F238E27FC236}">
                        <a16:creationId xmlns:a16="http://schemas.microsoft.com/office/drawing/2014/main" id="{7420FA66-474E-FEF6-FEFC-FEF8D0B41ED5}"/>
                      </a:ext>
                    </a:extLst>
                  </p:cNvPr>
                  <p:cNvSpPr/>
                  <p:nvPr/>
                </p:nvSpPr>
                <p:spPr>
                  <a:xfrm>
                    <a:off x="1105696" y="1098791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4" name="矩形 263">
                    <a:extLst>
                      <a:ext uri="{FF2B5EF4-FFF2-40B4-BE49-F238E27FC236}">
                        <a16:creationId xmlns:a16="http://schemas.microsoft.com/office/drawing/2014/main" id="{7420FA66-474E-FEF6-FEFC-FEF8D0B41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1098791"/>
                    <a:ext cx="492980" cy="246490"/>
                  </a:xfrm>
                  <a:prstGeom prst="rect">
                    <a:avLst/>
                  </a:prstGeom>
                  <a:blipFill>
                    <a:blip r:embed="rId2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矩形 264">
                    <a:extLst>
                      <a:ext uri="{FF2B5EF4-FFF2-40B4-BE49-F238E27FC236}">
                        <a16:creationId xmlns:a16="http://schemas.microsoft.com/office/drawing/2014/main" id="{1F69E816-2F25-C9AA-1828-D4F650CD3FF4}"/>
                      </a:ext>
                    </a:extLst>
                  </p:cNvPr>
                  <p:cNvSpPr/>
                  <p:nvPr/>
                </p:nvSpPr>
                <p:spPr>
                  <a:xfrm>
                    <a:off x="1598676" y="1098791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5" name="矩形 264">
                    <a:extLst>
                      <a:ext uri="{FF2B5EF4-FFF2-40B4-BE49-F238E27FC236}">
                        <a16:creationId xmlns:a16="http://schemas.microsoft.com/office/drawing/2014/main" id="{1F69E816-2F25-C9AA-1828-D4F650CD3F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1098791"/>
                    <a:ext cx="492980" cy="246490"/>
                  </a:xfrm>
                  <a:prstGeom prst="rect">
                    <a:avLst/>
                  </a:prstGeom>
                  <a:blipFill>
                    <a:blip r:embed="rId2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" name="矩形 265">
                    <a:extLst>
                      <a:ext uri="{FF2B5EF4-FFF2-40B4-BE49-F238E27FC236}">
                        <a16:creationId xmlns:a16="http://schemas.microsoft.com/office/drawing/2014/main" id="{59DFC7E6-8E22-7906-6EC0-C284F6100469}"/>
                      </a:ext>
                    </a:extLst>
                  </p:cNvPr>
                  <p:cNvSpPr/>
                  <p:nvPr/>
                </p:nvSpPr>
                <p:spPr>
                  <a:xfrm>
                    <a:off x="119736" y="1345281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6" name="矩形 265">
                    <a:extLst>
                      <a:ext uri="{FF2B5EF4-FFF2-40B4-BE49-F238E27FC236}">
                        <a16:creationId xmlns:a16="http://schemas.microsoft.com/office/drawing/2014/main" id="{59DFC7E6-8E22-7906-6EC0-C284F61004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1345281"/>
                    <a:ext cx="492980" cy="246490"/>
                  </a:xfrm>
                  <a:prstGeom prst="rect">
                    <a:avLst/>
                  </a:prstGeom>
                  <a:blipFill>
                    <a:blip r:embed="rId2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矩形 266">
                    <a:extLst>
                      <a:ext uri="{FF2B5EF4-FFF2-40B4-BE49-F238E27FC236}">
                        <a16:creationId xmlns:a16="http://schemas.microsoft.com/office/drawing/2014/main" id="{75147788-D68B-1D65-DD24-D896347B3F58}"/>
                      </a:ext>
                    </a:extLst>
                  </p:cNvPr>
                  <p:cNvSpPr/>
                  <p:nvPr/>
                </p:nvSpPr>
                <p:spPr>
                  <a:xfrm>
                    <a:off x="612716" y="1345281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7" name="矩形 266">
                    <a:extLst>
                      <a:ext uri="{FF2B5EF4-FFF2-40B4-BE49-F238E27FC236}">
                        <a16:creationId xmlns:a16="http://schemas.microsoft.com/office/drawing/2014/main" id="{75147788-D68B-1D65-DD24-D896347B3F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1345281"/>
                    <a:ext cx="492980" cy="246490"/>
                  </a:xfrm>
                  <a:prstGeom prst="rect">
                    <a:avLst/>
                  </a:prstGeom>
                  <a:blipFill>
                    <a:blip r:embed="rId2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矩形 267">
                    <a:extLst>
                      <a:ext uri="{FF2B5EF4-FFF2-40B4-BE49-F238E27FC236}">
                        <a16:creationId xmlns:a16="http://schemas.microsoft.com/office/drawing/2014/main" id="{D9E581EA-B742-6095-2A12-A9FDE57B6F33}"/>
                      </a:ext>
                    </a:extLst>
                  </p:cNvPr>
                  <p:cNvSpPr/>
                  <p:nvPr/>
                </p:nvSpPr>
                <p:spPr>
                  <a:xfrm>
                    <a:off x="1105696" y="1345281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8" name="矩形 267">
                    <a:extLst>
                      <a:ext uri="{FF2B5EF4-FFF2-40B4-BE49-F238E27FC236}">
                        <a16:creationId xmlns:a16="http://schemas.microsoft.com/office/drawing/2014/main" id="{D9E581EA-B742-6095-2A12-A9FDE57B6F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1345281"/>
                    <a:ext cx="492980" cy="246490"/>
                  </a:xfrm>
                  <a:prstGeom prst="rect">
                    <a:avLst/>
                  </a:prstGeom>
                  <a:blipFill>
                    <a:blip r:embed="rId2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矩形 268">
                    <a:extLst>
                      <a:ext uri="{FF2B5EF4-FFF2-40B4-BE49-F238E27FC236}">
                        <a16:creationId xmlns:a16="http://schemas.microsoft.com/office/drawing/2014/main" id="{581E17AD-E5A8-121B-D11C-D68E30B7C7CB}"/>
                      </a:ext>
                    </a:extLst>
                  </p:cNvPr>
                  <p:cNvSpPr/>
                  <p:nvPr/>
                </p:nvSpPr>
                <p:spPr>
                  <a:xfrm>
                    <a:off x="1598676" y="1345281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9" name="矩形 268">
                    <a:extLst>
                      <a:ext uri="{FF2B5EF4-FFF2-40B4-BE49-F238E27FC236}">
                        <a16:creationId xmlns:a16="http://schemas.microsoft.com/office/drawing/2014/main" id="{581E17AD-E5A8-121B-D11C-D68E30B7C7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1345281"/>
                    <a:ext cx="492980" cy="246490"/>
                  </a:xfrm>
                  <a:prstGeom prst="rect">
                    <a:avLst/>
                  </a:prstGeom>
                  <a:blipFill>
                    <a:blip r:embed="rId2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矩形 269">
                    <a:extLst>
                      <a:ext uri="{FF2B5EF4-FFF2-40B4-BE49-F238E27FC236}">
                        <a16:creationId xmlns:a16="http://schemas.microsoft.com/office/drawing/2014/main" id="{096366CD-C877-DC27-E3BB-899255A58885}"/>
                      </a:ext>
                    </a:extLst>
                  </p:cNvPr>
                  <p:cNvSpPr/>
                  <p:nvPr/>
                </p:nvSpPr>
                <p:spPr>
                  <a:xfrm>
                    <a:off x="119736" y="158845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0" name="矩形 269">
                    <a:extLst>
                      <a:ext uri="{FF2B5EF4-FFF2-40B4-BE49-F238E27FC236}">
                        <a16:creationId xmlns:a16="http://schemas.microsoft.com/office/drawing/2014/main" id="{096366CD-C877-DC27-E3BB-899255A588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1588458"/>
                    <a:ext cx="492980" cy="246490"/>
                  </a:xfrm>
                  <a:prstGeom prst="rect">
                    <a:avLst/>
                  </a:prstGeom>
                  <a:blipFill>
                    <a:blip r:embed="rId2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矩形 270">
                    <a:extLst>
                      <a:ext uri="{FF2B5EF4-FFF2-40B4-BE49-F238E27FC236}">
                        <a16:creationId xmlns:a16="http://schemas.microsoft.com/office/drawing/2014/main" id="{40C7EB56-0470-CF2A-834A-0BB84B2976A0}"/>
                      </a:ext>
                    </a:extLst>
                  </p:cNvPr>
                  <p:cNvSpPr/>
                  <p:nvPr/>
                </p:nvSpPr>
                <p:spPr>
                  <a:xfrm>
                    <a:off x="612716" y="158845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1" name="矩形 270">
                    <a:extLst>
                      <a:ext uri="{FF2B5EF4-FFF2-40B4-BE49-F238E27FC236}">
                        <a16:creationId xmlns:a16="http://schemas.microsoft.com/office/drawing/2014/main" id="{40C7EB56-0470-CF2A-834A-0BB84B2976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1588458"/>
                    <a:ext cx="492980" cy="246490"/>
                  </a:xfrm>
                  <a:prstGeom prst="rect">
                    <a:avLst/>
                  </a:prstGeom>
                  <a:blipFill>
                    <a:blip r:embed="rId2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矩形 271">
                    <a:extLst>
                      <a:ext uri="{FF2B5EF4-FFF2-40B4-BE49-F238E27FC236}">
                        <a16:creationId xmlns:a16="http://schemas.microsoft.com/office/drawing/2014/main" id="{A7A544D7-DC46-70C4-8DCE-6AC7B55DE450}"/>
                      </a:ext>
                    </a:extLst>
                  </p:cNvPr>
                  <p:cNvSpPr/>
                  <p:nvPr/>
                </p:nvSpPr>
                <p:spPr>
                  <a:xfrm>
                    <a:off x="1105696" y="158845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2" name="矩形 271">
                    <a:extLst>
                      <a:ext uri="{FF2B5EF4-FFF2-40B4-BE49-F238E27FC236}">
                        <a16:creationId xmlns:a16="http://schemas.microsoft.com/office/drawing/2014/main" id="{A7A544D7-DC46-70C4-8DCE-6AC7B55DE4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1588458"/>
                    <a:ext cx="492980" cy="246490"/>
                  </a:xfrm>
                  <a:prstGeom prst="rect">
                    <a:avLst/>
                  </a:prstGeom>
                  <a:blipFill>
                    <a:blip r:embed="rId2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3" name="矩形 272">
                    <a:extLst>
                      <a:ext uri="{FF2B5EF4-FFF2-40B4-BE49-F238E27FC236}">
                        <a16:creationId xmlns:a16="http://schemas.microsoft.com/office/drawing/2014/main" id="{1F9B6ECA-2E84-356E-7070-90353F39227E}"/>
                      </a:ext>
                    </a:extLst>
                  </p:cNvPr>
                  <p:cNvSpPr/>
                  <p:nvPr/>
                </p:nvSpPr>
                <p:spPr>
                  <a:xfrm>
                    <a:off x="1598676" y="158845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3" name="矩形 272">
                    <a:extLst>
                      <a:ext uri="{FF2B5EF4-FFF2-40B4-BE49-F238E27FC236}">
                        <a16:creationId xmlns:a16="http://schemas.microsoft.com/office/drawing/2014/main" id="{1F9B6ECA-2E84-356E-7070-90353F3922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1588458"/>
                    <a:ext cx="492980" cy="246490"/>
                  </a:xfrm>
                  <a:prstGeom prst="rect">
                    <a:avLst/>
                  </a:prstGeom>
                  <a:blipFill>
                    <a:blip r:embed="rId2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矩形 273">
                    <a:extLst>
                      <a:ext uri="{FF2B5EF4-FFF2-40B4-BE49-F238E27FC236}">
                        <a16:creationId xmlns:a16="http://schemas.microsoft.com/office/drawing/2014/main" id="{85555A78-F35D-69EF-BEF3-5661A0A461D3}"/>
                      </a:ext>
                    </a:extLst>
                  </p:cNvPr>
                  <p:cNvSpPr/>
                  <p:nvPr/>
                </p:nvSpPr>
                <p:spPr>
                  <a:xfrm>
                    <a:off x="119736" y="183494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4" name="矩形 273">
                    <a:extLst>
                      <a:ext uri="{FF2B5EF4-FFF2-40B4-BE49-F238E27FC236}">
                        <a16:creationId xmlns:a16="http://schemas.microsoft.com/office/drawing/2014/main" id="{85555A78-F35D-69EF-BEF3-5661A0A461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1834948"/>
                    <a:ext cx="492980" cy="246490"/>
                  </a:xfrm>
                  <a:prstGeom prst="rect">
                    <a:avLst/>
                  </a:prstGeom>
                  <a:blipFill>
                    <a:blip r:embed="rId2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5" name="矩形 274">
                    <a:extLst>
                      <a:ext uri="{FF2B5EF4-FFF2-40B4-BE49-F238E27FC236}">
                        <a16:creationId xmlns:a16="http://schemas.microsoft.com/office/drawing/2014/main" id="{5FA1FC6B-342D-6EC8-CC26-6A50C7D9F5AA}"/>
                      </a:ext>
                    </a:extLst>
                  </p:cNvPr>
                  <p:cNvSpPr/>
                  <p:nvPr/>
                </p:nvSpPr>
                <p:spPr>
                  <a:xfrm>
                    <a:off x="612716" y="183494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5" name="矩形 274">
                    <a:extLst>
                      <a:ext uri="{FF2B5EF4-FFF2-40B4-BE49-F238E27FC236}">
                        <a16:creationId xmlns:a16="http://schemas.microsoft.com/office/drawing/2014/main" id="{5FA1FC6B-342D-6EC8-CC26-6A50C7D9F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1834948"/>
                    <a:ext cx="492980" cy="246490"/>
                  </a:xfrm>
                  <a:prstGeom prst="rect">
                    <a:avLst/>
                  </a:prstGeom>
                  <a:blipFill>
                    <a:blip r:embed="rId25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6" name="矩形 275">
                    <a:extLst>
                      <a:ext uri="{FF2B5EF4-FFF2-40B4-BE49-F238E27FC236}">
                        <a16:creationId xmlns:a16="http://schemas.microsoft.com/office/drawing/2014/main" id="{D78D223D-CE5E-79CC-4CD3-37566999400B}"/>
                      </a:ext>
                    </a:extLst>
                  </p:cNvPr>
                  <p:cNvSpPr/>
                  <p:nvPr/>
                </p:nvSpPr>
                <p:spPr>
                  <a:xfrm>
                    <a:off x="1105696" y="183494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6" name="矩形 275">
                    <a:extLst>
                      <a:ext uri="{FF2B5EF4-FFF2-40B4-BE49-F238E27FC236}">
                        <a16:creationId xmlns:a16="http://schemas.microsoft.com/office/drawing/2014/main" id="{D78D223D-CE5E-79CC-4CD3-3756699940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1834948"/>
                    <a:ext cx="492980" cy="246490"/>
                  </a:xfrm>
                  <a:prstGeom prst="rect">
                    <a:avLst/>
                  </a:prstGeom>
                  <a:blipFill>
                    <a:blip r:embed="rId2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7" name="矩形 276">
                    <a:extLst>
                      <a:ext uri="{FF2B5EF4-FFF2-40B4-BE49-F238E27FC236}">
                        <a16:creationId xmlns:a16="http://schemas.microsoft.com/office/drawing/2014/main" id="{ABDCFC47-0F00-9E20-3451-40B950C1B07C}"/>
                      </a:ext>
                    </a:extLst>
                  </p:cNvPr>
                  <p:cNvSpPr/>
                  <p:nvPr/>
                </p:nvSpPr>
                <p:spPr>
                  <a:xfrm>
                    <a:off x="1598676" y="183494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7" name="矩形 276">
                    <a:extLst>
                      <a:ext uri="{FF2B5EF4-FFF2-40B4-BE49-F238E27FC236}">
                        <a16:creationId xmlns:a16="http://schemas.microsoft.com/office/drawing/2014/main" id="{ABDCFC47-0F00-9E20-3451-40B950C1B0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1834948"/>
                    <a:ext cx="492980" cy="246490"/>
                  </a:xfrm>
                  <a:prstGeom prst="rect">
                    <a:avLst/>
                  </a:prstGeom>
                  <a:blipFill>
                    <a:blip r:embed="rId25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8" name="矩形 277">
                    <a:extLst>
                      <a:ext uri="{FF2B5EF4-FFF2-40B4-BE49-F238E27FC236}">
                        <a16:creationId xmlns:a16="http://schemas.microsoft.com/office/drawing/2014/main" id="{056E93CB-CFA9-905A-3AB6-AC3ABA8E2CE7}"/>
                      </a:ext>
                    </a:extLst>
                  </p:cNvPr>
                  <p:cNvSpPr/>
                  <p:nvPr/>
                </p:nvSpPr>
                <p:spPr>
                  <a:xfrm>
                    <a:off x="119736" y="2078125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8" name="矩形 277">
                    <a:extLst>
                      <a:ext uri="{FF2B5EF4-FFF2-40B4-BE49-F238E27FC236}">
                        <a16:creationId xmlns:a16="http://schemas.microsoft.com/office/drawing/2014/main" id="{056E93CB-CFA9-905A-3AB6-AC3ABA8E2C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2078125"/>
                    <a:ext cx="492980" cy="246490"/>
                  </a:xfrm>
                  <a:prstGeom prst="rect">
                    <a:avLst/>
                  </a:prstGeom>
                  <a:blipFill>
                    <a:blip r:embed="rId25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矩形 278">
                    <a:extLst>
                      <a:ext uri="{FF2B5EF4-FFF2-40B4-BE49-F238E27FC236}">
                        <a16:creationId xmlns:a16="http://schemas.microsoft.com/office/drawing/2014/main" id="{417E8A88-B975-AF26-2771-DB22BFC773C2}"/>
                      </a:ext>
                    </a:extLst>
                  </p:cNvPr>
                  <p:cNvSpPr/>
                  <p:nvPr/>
                </p:nvSpPr>
                <p:spPr>
                  <a:xfrm>
                    <a:off x="612716" y="2078125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9" name="矩形 278">
                    <a:extLst>
                      <a:ext uri="{FF2B5EF4-FFF2-40B4-BE49-F238E27FC236}">
                        <a16:creationId xmlns:a16="http://schemas.microsoft.com/office/drawing/2014/main" id="{417E8A88-B975-AF26-2771-DB22BFC773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2078125"/>
                    <a:ext cx="492980" cy="246490"/>
                  </a:xfrm>
                  <a:prstGeom prst="rect">
                    <a:avLst/>
                  </a:prstGeom>
                  <a:blipFill>
                    <a:blip r:embed="rId26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0" name="矩形 279">
                    <a:extLst>
                      <a:ext uri="{FF2B5EF4-FFF2-40B4-BE49-F238E27FC236}">
                        <a16:creationId xmlns:a16="http://schemas.microsoft.com/office/drawing/2014/main" id="{5EE9F778-3F7C-CD41-E26D-63CFF3AD4EE9}"/>
                      </a:ext>
                    </a:extLst>
                  </p:cNvPr>
                  <p:cNvSpPr/>
                  <p:nvPr/>
                </p:nvSpPr>
                <p:spPr>
                  <a:xfrm>
                    <a:off x="1105696" y="2078125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0" name="矩形 279">
                    <a:extLst>
                      <a:ext uri="{FF2B5EF4-FFF2-40B4-BE49-F238E27FC236}">
                        <a16:creationId xmlns:a16="http://schemas.microsoft.com/office/drawing/2014/main" id="{5EE9F778-3F7C-CD41-E26D-63CFF3AD4E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2078125"/>
                    <a:ext cx="492980" cy="246490"/>
                  </a:xfrm>
                  <a:prstGeom prst="rect">
                    <a:avLst/>
                  </a:prstGeom>
                  <a:blipFill>
                    <a:blip r:embed="rId26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1" name="矩形 280">
                    <a:extLst>
                      <a:ext uri="{FF2B5EF4-FFF2-40B4-BE49-F238E27FC236}">
                        <a16:creationId xmlns:a16="http://schemas.microsoft.com/office/drawing/2014/main" id="{84CFCAC5-A3E8-906A-09A6-E43054971A29}"/>
                      </a:ext>
                    </a:extLst>
                  </p:cNvPr>
                  <p:cNvSpPr/>
                  <p:nvPr/>
                </p:nvSpPr>
                <p:spPr>
                  <a:xfrm>
                    <a:off x="1598676" y="2078125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1" name="矩形 280">
                    <a:extLst>
                      <a:ext uri="{FF2B5EF4-FFF2-40B4-BE49-F238E27FC236}">
                        <a16:creationId xmlns:a16="http://schemas.microsoft.com/office/drawing/2014/main" id="{84CFCAC5-A3E8-906A-09A6-E43054971A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2078125"/>
                    <a:ext cx="492980" cy="246490"/>
                  </a:xfrm>
                  <a:prstGeom prst="rect">
                    <a:avLst/>
                  </a:prstGeom>
                  <a:blipFill>
                    <a:blip r:embed="rId26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矩形 281">
                    <a:extLst>
                      <a:ext uri="{FF2B5EF4-FFF2-40B4-BE49-F238E27FC236}">
                        <a16:creationId xmlns:a16="http://schemas.microsoft.com/office/drawing/2014/main" id="{11119F4D-FBB5-89E7-5393-96C2606FCE85}"/>
                      </a:ext>
                    </a:extLst>
                  </p:cNvPr>
                  <p:cNvSpPr/>
                  <p:nvPr/>
                </p:nvSpPr>
                <p:spPr>
                  <a:xfrm>
                    <a:off x="119736" y="2324615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2" name="矩形 281">
                    <a:extLst>
                      <a:ext uri="{FF2B5EF4-FFF2-40B4-BE49-F238E27FC236}">
                        <a16:creationId xmlns:a16="http://schemas.microsoft.com/office/drawing/2014/main" id="{11119F4D-FBB5-89E7-5393-96C2606FCE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2324615"/>
                    <a:ext cx="492980" cy="246490"/>
                  </a:xfrm>
                  <a:prstGeom prst="rect">
                    <a:avLst/>
                  </a:prstGeom>
                  <a:blipFill>
                    <a:blip r:embed="rId2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3" name="矩形 282">
                    <a:extLst>
                      <a:ext uri="{FF2B5EF4-FFF2-40B4-BE49-F238E27FC236}">
                        <a16:creationId xmlns:a16="http://schemas.microsoft.com/office/drawing/2014/main" id="{D2A16D52-28FE-73D7-0483-C0CC9DB54077}"/>
                      </a:ext>
                    </a:extLst>
                  </p:cNvPr>
                  <p:cNvSpPr/>
                  <p:nvPr/>
                </p:nvSpPr>
                <p:spPr>
                  <a:xfrm>
                    <a:off x="612716" y="2324615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3" name="矩形 282">
                    <a:extLst>
                      <a:ext uri="{FF2B5EF4-FFF2-40B4-BE49-F238E27FC236}">
                        <a16:creationId xmlns:a16="http://schemas.microsoft.com/office/drawing/2014/main" id="{D2A16D52-28FE-73D7-0483-C0CC9DB540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2324615"/>
                    <a:ext cx="492980" cy="246490"/>
                  </a:xfrm>
                  <a:prstGeom prst="rect">
                    <a:avLst/>
                  </a:prstGeom>
                  <a:blipFill>
                    <a:blip r:embed="rId2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4" name="矩形 283">
                    <a:extLst>
                      <a:ext uri="{FF2B5EF4-FFF2-40B4-BE49-F238E27FC236}">
                        <a16:creationId xmlns:a16="http://schemas.microsoft.com/office/drawing/2014/main" id="{73A1490E-F9B3-A5E4-9912-839657E27E44}"/>
                      </a:ext>
                    </a:extLst>
                  </p:cNvPr>
                  <p:cNvSpPr/>
                  <p:nvPr/>
                </p:nvSpPr>
                <p:spPr>
                  <a:xfrm>
                    <a:off x="1105696" y="2324615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4" name="矩形 283">
                    <a:extLst>
                      <a:ext uri="{FF2B5EF4-FFF2-40B4-BE49-F238E27FC236}">
                        <a16:creationId xmlns:a16="http://schemas.microsoft.com/office/drawing/2014/main" id="{73A1490E-F9B3-A5E4-9912-839657E27E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2324615"/>
                    <a:ext cx="492980" cy="246490"/>
                  </a:xfrm>
                  <a:prstGeom prst="rect">
                    <a:avLst/>
                  </a:prstGeom>
                  <a:blipFill>
                    <a:blip r:embed="rId26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矩形 284">
                    <a:extLst>
                      <a:ext uri="{FF2B5EF4-FFF2-40B4-BE49-F238E27FC236}">
                        <a16:creationId xmlns:a16="http://schemas.microsoft.com/office/drawing/2014/main" id="{1EAEC1D6-0646-DEFE-CD25-6F1AF9AA4DC7}"/>
                      </a:ext>
                    </a:extLst>
                  </p:cNvPr>
                  <p:cNvSpPr/>
                  <p:nvPr/>
                </p:nvSpPr>
                <p:spPr>
                  <a:xfrm>
                    <a:off x="1598676" y="2324615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5" name="矩形 284">
                    <a:extLst>
                      <a:ext uri="{FF2B5EF4-FFF2-40B4-BE49-F238E27FC236}">
                        <a16:creationId xmlns:a16="http://schemas.microsoft.com/office/drawing/2014/main" id="{1EAEC1D6-0646-DEFE-CD25-6F1AF9AA4D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2324615"/>
                    <a:ext cx="492980" cy="246490"/>
                  </a:xfrm>
                  <a:prstGeom prst="rect">
                    <a:avLst/>
                  </a:prstGeom>
                  <a:blipFill>
                    <a:blip r:embed="rId26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矩形 285">
                    <a:extLst>
                      <a:ext uri="{FF2B5EF4-FFF2-40B4-BE49-F238E27FC236}">
                        <a16:creationId xmlns:a16="http://schemas.microsoft.com/office/drawing/2014/main" id="{44009556-8763-EA03-923F-C4F707061CAC}"/>
                      </a:ext>
                    </a:extLst>
                  </p:cNvPr>
                  <p:cNvSpPr/>
                  <p:nvPr/>
                </p:nvSpPr>
                <p:spPr>
                  <a:xfrm>
                    <a:off x="119736" y="256806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6" name="矩形 285">
                    <a:extLst>
                      <a:ext uri="{FF2B5EF4-FFF2-40B4-BE49-F238E27FC236}">
                        <a16:creationId xmlns:a16="http://schemas.microsoft.com/office/drawing/2014/main" id="{44009556-8763-EA03-923F-C4F707061C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2568068"/>
                    <a:ext cx="492980" cy="246490"/>
                  </a:xfrm>
                  <a:prstGeom prst="rect">
                    <a:avLst/>
                  </a:prstGeom>
                  <a:blipFill>
                    <a:blip r:embed="rId2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矩形 286">
                    <a:extLst>
                      <a:ext uri="{FF2B5EF4-FFF2-40B4-BE49-F238E27FC236}">
                        <a16:creationId xmlns:a16="http://schemas.microsoft.com/office/drawing/2014/main" id="{CE65BDC8-7DCC-F09F-2A40-2806446F75C3}"/>
                      </a:ext>
                    </a:extLst>
                  </p:cNvPr>
                  <p:cNvSpPr/>
                  <p:nvPr/>
                </p:nvSpPr>
                <p:spPr>
                  <a:xfrm>
                    <a:off x="612716" y="256806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7" name="矩形 286">
                    <a:extLst>
                      <a:ext uri="{FF2B5EF4-FFF2-40B4-BE49-F238E27FC236}">
                        <a16:creationId xmlns:a16="http://schemas.microsoft.com/office/drawing/2014/main" id="{CE65BDC8-7DCC-F09F-2A40-2806446F75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2568068"/>
                    <a:ext cx="492980" cy="246490"/>
                  </a:xfrm>
                  <a:prstGeom prst="rect">
                    <a:avLst/>
                  </a:prstGeom>
                  <a:blipFill>
                    <a:blip r:embed="rId26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矩形 287">
                    <a:extLst>
                      <a:ext uri="{FF2B5EF4-FFF2-40B4-BE49-F238E27FC236}">
                        <a16:creationId xmlns:a16="http://schemas.microsoft.com/office/drawing/2014/main" id="{B069E8F3-77F1-0C19-F277-C9E3A8B23F6F}"/>
                      </a:ext>
                    </a:extLst>
                  </p:cNvPr>
                  <p:cNvSpPr/>
                  <p:nvPr/>
                </p:nvSpPr>
                <p:spPr>
                  <a:xfrm>
                    <a:off x="1105696" y="256806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8" name="矩形 287">
                    <a:extLst>
                      <a:ext uri="{FF2B5EF4-FFF2-40B4-BE49-F238E27FC236}">
                        <a16:creationId xmlns:a16="http://schemas.microsoft.com/office/drawing/2014/main" id="{B069E8F3-77F1-0C19-F277-C9E3A8B23F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2568068"/>
                    <a:ext cx="492980" cy="246490"/>
                  </a:xfrm>
                  <a:prstGeom prst="rect">
                    <a:avLst/>
                  </a:prstGeom>
                  <a:blipFill>
                    <a:blip r:embed="rId2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矩形 288">
                    <a:extLst>
                      <a:ext uri="{FF2B5EF4-FFF2-40B4-BE49-F238E27FC236}">
                        <a16:creationId xmlns:a16="http://schemas.microsoft.com/office/drawing/2014/main" id="{22A52C55-05D0-1AF8-FBF1-D7F736108FE0}"/>
                      </a:ext>
                    </a:extLst>
                  </p:cNvPr>
                  <p:cNvSpPr/>
                  <p:nvPr/>
                </p:nvSpPr>
                <p:spPr>
                  <a:xfrm>
                    <a:off x="1598676" y="256806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9" name="矩形 288">
                    <a:extLst>
                      <a:ext uri="{FF2B5EF4-FFF2-40B4-BE49-F238E27FC236}">
                        <a16:creationId xmlns:a16="http://schemas.microsoft.com/office/drawing/2014/main" id="{22A52C55-05D0-1AF8-FBF1-D7F736108F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2568068"/>
                    <a:ext cx="492980" cy="246490"/>
                  </a:xfrm>
                  <a:prstGeom prst="rect">
                    <a:avLst/>
                  </a:prstGeom>
                  <a:blipFill>
                    <a:blip r:embed="rId27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矩形 289">
                    <a:extLst>
                      <a:ext uri="{FF2B5EF4-FFF2-40B4-BE49-F238E27FC236}">
                        <a16:creationId xmlns:a16="http://schemas.microsoft.com/office/drawing/2014/main" id="{C8198E8A-B066-9230-B864-8CA78F6A487D}"/>
                      </a:ext>
                    </a:extLst>
                  </p:cNvPr>
                  <p:cNvSpPr/>
                  <p:nvPr/>
                </p:nvSpPr>
                <p:spPr>
                  <a:xfrm>
                    <a:off x="119736" y="281455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0" name="矩形 289">
                    <a:extLst>
                      <a:ext uri="{FF2B5EF4-FFF2-40B4-BE49-F238E27FC236}">
                        <a16:creationId xmlns:a16="http://schemas.microsoft.com/office/drawing/2014/main" id="{C8198E8A-B066-9230-B864-8CA78F6A48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2814558"/>
                    <a:ext cx="492980" cy="246490"/>
                  </a:xfrm>
                  <a:prstGeom prst="rect">
                    <a:avLst/>
                  </a:prstGeom>
                  <a:blipFill>
                    <a:blip r:embed="rId2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矩形 290">
                    <a:extLst>
                      <a:ext uri="{FF2B5EF4-FFF2-40B4-BE49-F238E27FC236}">
                        <a16:creationId xmlns:a16="http://schemas.microsoft.com/office/drawing/2014/main" id="{0C90E26F-0B11-B107-E83D-CAFFD7DB59CA}"/>
                      </a:ext>
                    </a:extLst>
                  </p:cNvPr>
                  <p:cNvSpPr/>
                  <p:nvPr/>
                </p:nvSpPr>
                <p:spPr>
                  <a:xfrm>
                    <a:off x="612716" y="281455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1" name="矩形 290">
                    <a:extLst>
                      <a:ext uri="{FF2B5EF4-FFF2-40B4-BE49-F238E27FC236}">
                        <a16:creationId xmlns:a16="http://schemas.microsoft.com/office/drawing/2014/main" id="{0C90E26F-0B11-B107-E83D-CAFFD7DB59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2814558"/>
                    <a:ext cx="492980" cy="246490"/>
                  </a:xfrm>
                  <a:prstGeom prst="rect">
                    <a:avLst/>
                  </a:prstGeom>
                  <a:blipFill>
                    <a:blip r:embed="rId27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矩形 291">
                    <a:extLst>
                      <a:ext uri="{FF2B5EF4-FFF2-40B4-BE49-F238E27FC236}">
                        <a16:creationId xmlns:a16="http://schemas.microsoft.com/office/drawing/2014/main" id="{2A1905AD-C57F-A0D3-ABAD-B92470E8E151}"/>
                      </a:ext>
                    </a:extLst>
                  </p:cNvPr>
                  <p:cNvSpPr/>
                  <p:nvPr/>
                </p:nvSpPr>
                <p:spPr>
                  <a:xfrm>
                    <a:off x="1105696" y="281455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2" name="矩形 291">
                    <a:extLst>
                      <a:ext uri="{FF2B5EF4-FFF2-40B4-BE49-F238E27FC236}">
                        <a16:creationId xmlns:a16="http://schemas.microsoft.com/office/drawing/2014/main" id="{2A1905AD-C57F-A0D3-ABAD-B92470E8E1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2814558"/>
                    <a:ext cx="492980" cy="246490"/>
                  </a:xfrm>
                  <a:prstGeom prst="rect">
                    <a:avLst/>
                  </a:prstGeom>
                  <a:blipFill>
                    <a:blip r:embed="rId2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矩形 292">
                    <a:extLst>
                      <a:ext uri="{FF2B5EF4-FFF2-40B4-BE49-F238E27FC236}">
                        <a16:creationId xmlns:a16="http://schemas.microsoft.com/office/drawing/2014/main" id="{42BA5BDD-E2B5-6041-4F24-3C2CCECE0FF7}"/>
                      </a:ext>
                    </a:extLst>
                  </p:cNvPr>
                  <p:cNvSpPr/>
                  <p:nvPr/>
                </p:nvSpPr>
                <p:spPr>
                  <a:xfrm>
                    <a:off x="1598676" y="281455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3" name="矩形 292">
                    <a:extLst>
                      <a:ext uri="{FF2B5EF4-FFF2-40B4-BE49-F238E27FC236}">
                        <a16:creationId xmlns:a16="http://schemas.microsoft.com/office/drawing/2014/main" id="{42BA5BDD-E2B5-6041-4F24-3C2CCECE0F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2814558"/>
                    <a:ext cx="492980" cy="246490"/>
                  </a:xfrm>
                  <a:prstGeom prst="rect">
                    <a:avLst/>
                  </a:prstGeom>
                  <a:blipFill>
                    <a:blip r:embed="rId27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1" name="矩形 460">
                <a:extLst>
                  <a:ext uri="{FF2B5EF4-FFF2-40B4-BE49-F238E27FC236}">
                    <a16:creationId xmlns:a16="http://schemas.microsoft.com/office/drawing/2014/main" id="{740B21F9-E3A8-EFAD-8898-71B8F520950E}"/>
                  </a:ext>
                </a:extLst>
              </p:cNvPr>
              <p:cNvSpPr/>
              <p:nvPr/>
            </p:nvSpPr>
            <p:spPr>
              <a:xfrm>
                <a:off x="119066" y="1098032"/>
                <a:ext cx="1972590" cy="1963016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/>
              </a:p>
            </p:txBody>
          </p:sp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BE5A92D4-E7E7-9B53-EA0C-E6DBA9FFF3DE}"/>
                  </a:ext>
                </a:extLst>
              </p:cNvPr>
              <p:cNvSpPr/>
              <p:nvPr/>
            </p:nvSpPr>
            <p:spPr>
              <a:xfrm>
                <a:off x="2091656" y="1103945"/>
                <a:ext cx="1972590" cy="1963016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/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8B93B5BE-7BE4-6801-9BB0-FB08CC5D0087}"/>
                  </a:ext>
                </a:extLst>
              </p:cNvPr>
              <p:cNvSpPr/>
              <p:nvPr/>
            </p:nvSpPr>
            <p:spPr>
              <a:xfrm>
                <a:off x="2091656" y="3065223"/>
                <a:ext cx="1972590" cy="1963016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/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4F5A404B-71A4-36AA-3546-35FC84424CBD}"/>
                  </a:ext>
                </a:extLst>
              </p:cNvPr>
              <p:cNvSpPr/>
              <p:nvPr/>
            </p:nvSpPr>
            <p:spPr>
              <a:xfrm>
                <a:off x="119066" y="3061459"/>
                <a:ext cx="1972590" cy="1963016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/>
              </a:p>
            </p:txBody>
          </p:sp>
        </p:grpSp>
        <p:sp>
          <p:nvSpPr>
            <p:cNvPr id="884" name="矩形 883">
              <a:extLst>
                <a:ext uri="{FF2B5EF4-FFF2-40B4-BE49-F238E27FC236}">
                  <a16:creationId xmlns:a16="http://schemas.microsoft.com/office/drawing/2014/main" id="{21A294B2-BA49-3661-3488-2E9D9DE742CB}"/>
                </a:ext>
              </a:extLst>
            </p:cNvPr>
            <p:cNvSpPr/>
            <p:nvPr/>
          </p:nvSpPr>
          <p:spPr>
            <a:xfrm>
              <a:off x="97327" y="1104079"/>
              <a:ext cx="1960090" cy="979698"/>
            </a:xfrm>
            <a:prstGeom prst="rect">
              <a:avLst/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885" name="矩形 884">
              <a:extLst>
                <a:ext uri="{FF2B5EF4-FFF2-40B4-BE49-F238E27FC236}">
                  <a16:creationId xmlns:a16="http://schemas.microsoft.com/office/drawing/2014/main" id="{539F6890-A82D-F3DF-C2FD-ECEA6504B847}"/>
                </a:ext>
              </a:extLst>
            </p:cNvPr>
            <p:cNvSpPr/>
            <p:nvPr/>
          </p:nvSpPr>
          <p:spPr>
            <a:xfrm>
              <a:off x="2069582" y="1097070"/>
              <a:ext cx="1972590" cy="979698"/>
            </a:xfrm>
            <a:prstGeom prst="rect">
              <a:avLst/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</p:grpSp>
      <p:cxnSp>
        <p:nvCxnSpPr>
          <p:cNvPr id="888" name="直线箭头连接符 887">
            <a:extLst>
              <a:ext uri="{FF2B5EF4-FFF2-40B4-BE49-F238E27FC236}">
                <a16:creationId xmlns:a16="http://schemas.microsoft.com/office/drawing/2014/main" id="{2847C6A5-B532-2441-55B6-1ACEB4A8D6A5}"/>
              </a:ext>
            </a:extLst>
          </p:cNvPr>
          <p:cNvCxnSpPr/>
          <p:nvPr/>
        </p:nvCxnSpPr>
        <p:spPr>
          <a:xfrm>
            <a:off x="91847" y="1007533"/>
            <a:ext cx="39451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9" name="文本框 888">
                <a:extLst>
                  <a:ext uri="{FF2B5EF4-FFF2-40B4-BE49-F238E27FC236}">
                    <a16:creationId xmlns:a16="http://schemas.microsoft.com/office/drawing/2014/main" id="{5BEBA356-6365-1674-4EB8-805AD1AA1751}"/>
                  </a:ext>
                </a:extLst>
              </p:cNvPr>
              <p:cNvSpPr txBox="1"/>
              <p:nvPr/>
            </p:nvSpPr>
            <p:spPr>
              <a:xfrm>
                <a:off x="1622259" y="726075"/>
                <a:ext cx="318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89" name="文本框 888">
                <a:extLst>
                  <a:ext uri="{FF2B5EF4-FFF2-40B4-BE49-F238E27FC236}">
                    <a16:creationId xmlns:a16="http://schemas.microsoft.com/office/drawing/2014/main" id="{5BEBA356-6365-1674-4EB8-805AD1AA1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259" y="726075"/>
                <a:ext cx="318998" cy="276999"/>
              </a:xfrm>
              <a:prstGeom prst="rect">
                <a:avLst/>
              </a:prstGeom>
              <a:blipFill>
                <a:blip r:embed="rId275"/>
                <a:stretch>
                  <a:fillRect l="-15385" r="-15385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0" name="矩形 889">
            <a:extLst>
              <a:ext uri="{FF2B5EF4-FFF2-40B4-BE49-F238E27FC236}">
                <a16:creationId xmlns:a16="http://schemas.microsoft.com/office/drawing/2014/main" id="{AAD0E5ED-7800-24C8-960F-91ACC9512D6C}"/>
              </a:ext>
            </a:extLst>
          </p:cNvPr>
          <p:cNvSpPr/>
          <p:nvPr/>
        </p:nvSpPr>
        <p:spPr>
          <a:xfrm>
            <a:off x="99202" y="2084228"/>
            <a:ext cx="1960090" cy="97969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891" name="矩形 890">
            <a:extLst>
              <a:ext uri="{FF2B5EF4-FFF2-40B4-BE49-F238E27FC236}">
                <a16:creationId xmlns:a16="http://schemas.microsoft.com/office/drawing/2014/main" id="{C199673F-9BEF-A35A-7BA9-6FF89B125B05}"/>
              </a:ext>
            </a:extLst>
          </p:cNvPr>
          <p:cNvSpPr/>
          <p:nvPr/>
        </p:nvSpPr>
        <p:spPr>
          <a:xfrm>
            <a:off x="2063759" y="2086084"/>
            <a:ext cx="1973155" cy="97969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892" name="矩形 891">
            <a:extLst>
              <a:ext uri="{FF2B5EF4-FFF2-40B4-BE49-F238E27FC236}">
                <a16:creationId xmlns:a16="http://schemas.microsoft.com/office/drawing/2014/main" id="{CF492089-A0B5-5487-96E5-CDA447ECBF03}"/>
              </a:ext>
            </a:extLst>
          </p:cNvPr>
          <p:cNvSpPr/>
          <p:nvPr/>
        </p:nvSpPr>
        <p:spPr>
          <a:xfrm>
            <a:off x="100981" y="3065389"/>
            <a:ext cx="1966100" cy="97969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893" name="矩形 892">
            <a:extLst>
              <a:ext uri="{FF2B5EF4-FFF2-40B4-BE49-F238E27FC236}">
                <a16:creationId xmlns:a16="http://schemas.microsoft.com/office/drawing/2014/main" id="{82494178-3D97-1883-9824-CE4FB2B5B794}"/>
              </a:ext>
            </a:extLst>
          </p:cNvPr>
          <p:cNvSpPr/>
          <p:nvPr/>
        </p:nvSpPr>
        <p:spPr>
          <a:xfrm>
            <a:off x="2072903" y="3056579"/>
            <a:ext cx="1953131" cy="97969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894" name="矩形 893">
            <a:extLst>
              <a:ext uri="{FF2B5EF4-FFF2-40B4-BE49-F238E27FC236}">
                <a16:creationId xmlns:a16="http://schemas.microsoft.com/office/drawing/2014/main" id="{357B6CAE-8DC0-12B7-D39B-39A91A581A7D}"/>
              </a:ext>
            </a:extLst>
          </p:cNvPr>
          <p:cNvSpPr/>
          <p:nvPr/>
        </p:nvSpPr>
        <p:spPr>
          <a:xfrm>
            <a:off x="92803" y="4047600"/>
            <a:ext cx="1983295" cy="97969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895" name="矩形 894">
            <a:extLst>
              <a:ext uri="{FF2B5EF4-FFF2-40B4-BE49-F238E27FC236}">
                <a16:creationId xmlns:a16="http://schemas.microsoft.com/office/drawing/2014/main" id="{A282E506-2C36-CA29-908A-D2D25EA371A4}"/>
              </a:ext>
            </a:extLst>
          </p:cNvPr>
          <p:cNvSpPr/>
          <p:nvPr/>
        </p:nvSpPr>
        <p:spPr>
          <a:xfrm>
            <a:off x="2065259" y="4045150"/>
            <a:ext cx="1983295" cy="97969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grpSp>
        <p:nvGrpSpPr>
          <p:cNvPr id="980" name="组合 979">
            <a:extLst>
              <a:ext uri="{FF2B5EF4-FFF2-40B4-BE49-F238E27FC236}">
                <a16:creationId xmlns:a16="http://schemas.microsoft.com/office/drawing/2014/main" id="{BE8A8021-1611-FB99-0EF9-018E2A961FBA}"/>
              </a:ext>
            </a:extLst>
          </p:cNvPr>
          <p:cNvGrpSpPr/>
          <p:nvPr/>
        </p:nvGrpSpPr>
        <p:grpSpPr>
          <a:xfrm>
            <a:off x="7699468" y="3902491"/>
            <a:ext cx="4533976" cy="738858"/>
            <a:chOff x="7739551" y="4352718"/>
            <a:chExt cx="4533976" cy="738858"/>
          </a:xfrm>
        </p:grpSpPr>
        <p:sp>
          <p:nvSpPr>
            <p:cNvPr id="966" name="文本框 965">
              <a:extLst>
                <a:ext uri="{FF2B5EF4-FFF2-40B4-BE49-F238E27FC236}">
                  <a16:creationId xmlns:a16="http://schemas.microsoft.com/office/drawing/2014/main" id="{4E22CBE6-D697-907C-D85D-26757E71033C}"/>
                </a:ext>
              </a:extLst>
            </p:cNvPr>
            <p:cNvSpPr txBox="1"/>
            <p:nvPr/>
          </p:nvSpPr>
          <p:spPr>
            <a:xfrm>
              <a:off x="7739551" y="4352718"/>
              <a:ext cx="4533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Shared Memory Cache Line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7" name="文本框 966">
              <a:extLst>
                <a:ext uri="{FF2B5EF4-FFF2-40B4-BE49-F238E27FC236}">
                  <a16:creationId xmlns:a16="http://schemas.microsoft.com/office/drawing/2014/main" id="{EBBCF1AC-6539-72EF-3311-F8C3BF306ADD}"/>
                </a:ext>
              </a:extLst>
            </p:cNvPr>
            <p:cNvSpPr txBox="1"/>
            <p:nvPr/>
          </p:nvSpPr>
          <p:spPr>
            <a:xfrm>
              <a:off x="7739552" y="4722244"/>
              <a:ext cx="4533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8 banks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79" name="组合 978">
            <a:extLst>
              <a:ext uri="{FF2B5EF4-FFF2-40B4-BE49-F238E27FC236}">
                <a16:creationId xmlns:a16="http://schemas.microsoft.com/office/drawing/2014/main" id="{244B8AE5-A1FF-9EDC-D17A-AB013C3C011E}"/>
              </a:ext>
            </a:extLst>
          </p:cNvPr>
          <p:cNvGrpSpPr/>
          <p:nvPr/>
        </p:nvGrpSpPr>
        <p:grpSpPr>
          <a:xfrm>
            <a:off x="4234748" y="3710753"/>
            <a:ext cx="3959570" cy="2462845"/>
            <a:chOff x="4213386" y="3705946"/>
            <a:chExt cx="3959570" cy="24628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1" name="矩形 900">
                  <a:extLst>
                    <a:ext uri="{FF2B5EF4-FFF2-40B4-BE49-F238E27FC236}">
                      <a16:creationId xmlns:a16="http://schemas.microsoft.com/office/drawing/2014/main" id="{E617FBCC-2BCE-8776-7FB4-9A9B34E88DA6}"/>
                    </a:ext>
                  </a:extLst>
                </p:cNvPr>
                <p:cNvSpPr/>
                <p:nvPr/>
              </p:nvSpPr>
              <p:spPr>
                <a:xfrm>
                  <a:off x="6192429" y="419096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01" name="矩形 900">
                  <a:extLst>
                    <a:ext uri="{FF2B5EF4-FFF2-40B4-BE49-F238E27FC236}">
                      <a16:creationId xmlns:a16="http://schemas.microsoft.com/office/drawing/2014/main" id="{E617FBCC-2BCE-8776-7FB4-9A9B34E88D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2429" y="4190968"/>
                  <a:ext cx="492980" cy="246490"/>
                </a:xfrm>
                <a:prstGeom prst="rect">
                  <a:avLst/>
                </a:prstGeom>
                <a:blipFill>
                  <a:blip r:embed="rId2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2" name="矩形 901">
                  <a:extLst>
                    <a:ext uri="{FF2B5EF4-FFF2-40B4-BE49-F238E27FC236}">
                      <a16:creationId xmlns:a16="http://schemas.microsoft.com/office/drawing/2014/main" id="{8D15CA8E-A965-1903-5F13-CE147E93428D}"/>
                    </a:ext>
                  </a:extLst>
                </p:cNvPr>
                <p:cNvSpPr/>
                <p:nvPr/>
              </p:nvSpPr>
              <p:spPr>
                <a:xfrm>
                  <a:off x="6686856" y="419096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02" name="矩形 901">
                  <a:extLst>
                    <a:ext uri="{FF2B5EF4-FFF2-40B4-BE49-F238E27FC236}">
                      <a16:creationId xmlns:a16="http://schemas.microsoft.com/office/drawing/2014/main" id="{8D15CA8E-A965-1903-5F13-CE147E9342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6856" y="4190968"/>
                  <a:ext cx="492980" cy="246490"/>
                </a:xfrm>
                <a:prstGeom prst="rect">
                  <a:avLst/>
                </a:prstGeom>
                <a:blipFill>
                  <a:blip r:embed="rId2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3" name="矩形 902">
                  <a:extLst>
                    <a:ext uri="{FF2B5EF4-FFF2-40B4-BE49-F238E27FC236}">
                      <a16:creationId xmlns:a16="http://schemas.microsoft.com/office/drawing/2014/main" id="{38472AD3-6476-C4E5-58BD-C51B9D97D19E}"/>
                    </a:ext>
                  </a:extLst>
                </p:cNvPr>
                <p:cNvSpPr/>
                <p:nvPr/>
              </p:nvSpPr>
              <p:spPr>
                <a:xfrm>
                  <a:off x="7178389" y="419096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03" name="矩形 902">
                  <a:extLst>
                    <a:ext uri="{FF2B5EF4-FFF2-40B4-BE49-F238E27FC236}">
                      <a16:creationId xmlns:a16="http://schemas.microsoft.com/office/drawing/2014/main" id="{38472AD3-6476-C4E5-58BD-C51B9D97D1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389" y="4190968"/>
                  <a:ext cx="492980" cy="246490"/>
                </a:xfrm>
                <a:prstGeom prst="rect">
                  <a:avLst/>
                </a:prstGeom>
                <a:blipFill>
                  <a:blip r:embed="rId2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4" name="矩形 903">
                  <a:extLst>
                    <a:ext uri="{FF2B5EF4-FFF2-40B4-BE49-F238E27FC236}">
                      <a16:creationId xmlns:a16="http://schemas.microsoft.com/office/drawing/2014/main" id="{E59B3383-F579-C41C-F8E4-B49151CF96CA}"/>
                    </a:ext>
                  </a:extLst>
                </p:cNvPr>
                <p:cNvSpPr/>
                <p:nvPr/>
              </p:nvSpPr>
              <p:spPr>
                <a:xfrm>
                  <a:off x="7671369" y="419096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04" name="矩形 903">
                  <a:extLst>
                    <a:ext uri="{FF2B5EF4-FFF2-40B4-BE49-F238E27FC236}">
                      <a16:creationId xmlns:a16="http://schemas.microsoft.com/office/drawing/2014/main" id="{E59B3383-F579-C41C-F8E4-B49151CF96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69" y="4190968"/>
                  <a:ext cx="492980" cy="246490"/>
                </a:xfrm>
                <a:prstGeom prst="rect">
                  <a:avLst/>
                </a:prstGeom>
                <a:blipFill>
                  <a:blip r:embed="rId2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5" name="矩形 904">
                  <a:extLst>
                    <a:ext uri="{FF2B5EF4-FFF2-40B4-BE49-F238E27FC236}">
                      <a16:creationId xmlns:a16="http://schemas.microsoft.com/office/drawing/2014/main" id="{00339BD9-03F8-9922-6C23-F851AED4BCEF}"/>
                    </a:ext>
                  </a:extLst>
                </p:cNvPr>
                <p:cNvSpPr/>
                <p:nvPr/>
              </p:nvSpPr>
              <p:spPr>
                <a:xfrm>
                  <a:off x="4221286" y="419096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05" name="矩形 904">
                  <a:extLst>
                    <a:ext uri="{FF2B5EF4-FFF2-40B4-BE49-F238E27FC236}">
                      <a16:creationId xmlns:a16="http://schemas.microsoft.com/office/drawing/2014/main" id="{00339BD9-03F8-9922-6C23-F851AED4BC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1286" y="4190968"/>
                  <a:ext cx="492980" cy="246490"/>
                </a:xfrm>
                <a:prstGeom prst="rect">
                  <a:avLst/>
                </a:prstGeom>
                <a:blipFill>
                  <a:blip r:embed="rId2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6" name="矩形 905">
                  <a:extLst>
                    <a:ext uri="{FF2B5EF4-FFF2-40B4-BE49-F238E27FC236}">
                      <a16:creationId xmlns:a16="http://schemas.microsoft.com/office/drawing/2014/main" id="{B352F8FD-C6B9-228C-7159-649AAA94C908}"/>
                    </a:ext>
                  </a:extLst>
                </p:cNvPr>
                <p:cNvSpPr/>
                <p:nvPr/>
              </p:nvSpPr>
              <p:spPr>
                <a:xfrm>
                  <a:off x="4714266" y="419096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06" name="矩形 905">
                  <a:extLst>
                    <a:ext uri="{FF2B5EF4-FFF2-40B4-BE49-F238E27FC236}">
                      <a16:creationId xmlns:a16="http://schemas.microsoft.com/office/drawing/2014/main" id="{B352F8FD-C6B9-228C-7159-649AAA94C9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266" y="4190968"/>
                  <a:ext cx="492980" cy="246490"/>
                </a:xfrm>
                <a:prstGeom prst="rect">
                  <a:avLst/>
                </a:prstGeom>
                <a:blipFill>
                  <a:blip r:embed="rId2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7" name="矩形 906">
                  <a:extLst>
                    <a:ext uri="{FF2B5EF4-FFF2-40B4-BE49-F238E27FC236}">
                      <a16:creationId xmlns:a16="http://schemas.microsoft.com/office/drawing/2014/main" id="{4043030D-65E2-72D3-C389-4B81E774031F}"/>
                    </a:ext>
                  </a:extLst>
                </p:cNvPr>
                <p:cNvSpPr/>
                <p:nvPr/>
              </p:nvSpPr>
              <p:spPr>
                <a:xfrm>
                  <a:off x="5205799" y="419096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07" name="矩形 906">
                  <a:extLst>
                    <a:ext uri="{FF2B5EF4-FFF2-40B4-BE49-F238E27FC236}">
                      <a16:creationId xmlns:a16="http://schemas.microsoft.com/office/drawing/2014/main" id="{4043030D-65E2-72D3-C389-4B81E77403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99" y="4190968"/>
                  <a:ext cx="492980" cy="246490"/>
                </a:xfrm>
                <a:prstGeom prst="rect">
                  <a:avLst/>
                </a:prstGeom>
                <a:blipFill>
                  <a:blip r:embed="rId2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8" name="矩形 907">
                  <a:extLst>
                    <a:ext uri="{FF2B5EF4-FFF2-40B4-BE49-F238E27FC236}">
                      <a16:creationId xmlns:a16="http://schemas.microsoft.com/office/drawing/2014/main" id="{4F2ED9C3-1406-0907-48E7-16AD48BF222B}"/>
                    </a:ext>
                  </a:extLst>
                </p:cNvPr>
                <p:cNvSpPr/>
                <p:nvPr/>
              </p:nvSpPr>
              <p:spPr>
                <a:xfrm>
                  <a:off x="5698779" y="419096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08" name="矩形 907">
                  <a:extLst>
                    <a:ext uri="{FF2B5EF4-FFF2-40B4-BE49-F238E27FC236}">
                      <a16:creationId xmlns:a16="http://schemas.microsoft.com/office/drawing/2014/main" id="{4F2ED9C3-1406-0907-48E7-16AD48BF22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779" y="4190968"/>
                  <a:ext cx="492980" cy="246490"/>
                </a:xfrm>
                <a:prstGeom prst="rect">
                  <a:avLst/>
                </a:prstGeom>
                <a:blipFill>
                  <a:blip r:embed="rId2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9" name="矩形 908">
                  <a:extLst>
                    <a:ext uri="{FF2B5EF4-FFF2-40B4-BE49-F238E27FC236}">
                      <a16:creationId xmlns:a16="http://schemas.microsoft.com/office/drawing/2014/main" id="{DD9A42DD-7BF0-5A8D-5BFB-73B38E846BF9}"/>
                    </a:ext>
                  </a:extLst>
                </p:cNvPr>
                <p:cNvSpPr/>
                <p:nvPr/>
              </p:nvSpPr>
              <p:spPr>
                <a:xfrm>
                  <a:off x="6192429" y="44374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09" name="矩形 908">
                  <a:extLst>
                    <a:ext uri="{FF2B5EF4-FFF2-40B4-BE49-F238E27FC236}">
                      <a16:creationId xmlns:a16="http://schemas.microsoft.com/office/drawing/2014/main" id="{DD9A42DD-7BF0-5A8D-5BFB-73B38E846B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2429" y="4437458"/>
                  <a:ext cx="492980" cy="246490"/>
                </a:xfrm>
                <a:prstGeom prst="rect">
                  <a:avLst/>
                </a:prstGeom>
                <a:blipFill>
                  <a:blip r:embed="rId2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0" name="矩形 909">
                  <a:extLst>
                    <a:ext uri="{FF2B5EF4-FFF2-40B4-BE49-F238E27FC236}">
                      <a16:creationId xmlns:a16="http://schemas.microsoft.com/office/drawing/2014/main" id="{4424A450-7FC6-0DE7-9284-13A155D1DCEC}"/>
                    </a:ext>
                  </a:extLst>
                </p:cNvPr>
                <p:cNvSpPr/>
                <p:nvPr/>
              </p:nvSpPr>
              <p:spPr>
                <a:xfrm>
                  <a:off x="6686856" y="44374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10" name="矩形 909">
                  <a:extLst>
                    <a:ext uri="{FF2B5EF4-FFF2-40B4-BE49-F238E27FC236}">
                      <a16:creationId xmlns:a16="http://schemas.microsoft.com/office/drawing/2014/main" id="{4424A450-7FC6-0DE7-9284-13A155D1DC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6856" y="4437458"/>
                  <a:ext cx="492980" cy="246490"/>
                </a:xfrm>
                <a:prstGeom prst="rect">
                  <a:avLst/>
                </a:prstGeom>
                <a:blipFill>
                  <a:blip r:embed="rId2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1" name="矩形 910">
                  <a:extLst>
                    <a:ext uri="{FF2B5EF4-FFF2-40B4-BE49-F238E27FC236}">
                      <a16:creationId xmlns:a16="http://schemas.microsoft.com/office/drawing/2014/main" id="{A7995853-7947-09E8-B965-F4CA2449F9DC}"/>
                    </a:ext>
                  </a:extLst>
                </p:cNvPr>
                <p:cNvSpPr/>
                <p:nvPr/>
              </p:nvSpPr>
              <p:spPr>
                <a:xfrm>
                  <a:off x="7178389" y="44374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11" name="矩形 910">
                  <a:extLst>
                    <a:ext uri="{FF2B5EF4-FFF2-40B4-BE49-F238E27FC236}">
                      <a16:creationId xmlns:a16="http://schemas.microsoft.com/office/drawing/2014/main" id="{A7995853-7947-09E8-B965-F4CA2449F9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389" y="4437458"/>
                  <a:ext cx="492980" cy="246490"/>
                </a:xfrm>
                <a:prstGeom prst="rect">
                  <a:avLst/>
                </a:prstGeom>
                <a:blipFill>
                  <a:blip r:embed="rId2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2" name="矩形 911">
                  <a:extLst>
                    <a:ext uri="{FF2B5EF4-FFF2-40B4-BE49-F238E27FC236}">
                      <a16:creationId xmlns:a16="http://schemas.microsoft.com/office/drawing/2014/main" id="{83CDEC10-5C0F-F28A-21A3-EAC5B51B08EA}"/>
                    </a:ext>
                  </a:extLst>
                </p:cNvPr>
                <p:cNvSpPr/>
                <p:nvPr/>
              </p:nvSpPr>
              <p:spPr>
                <a:xfrm>
                  <a:off x="7671369" y="44374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12" name="矩形 911">
                  <a:extLst>
                    <a:ext uri="{FF2B5EF4-FFF2-40B4-BE49-F238E27FC236}">
                      <a16:creationId xmlns:a16="http://schemas.microsoft.com/office/drawing/2014/main" id="{83CDEC10-5C0F-F28A-21A3-EAC5B51B08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69" y="4437458"/>
                  <a:ext cx="492980" cy="246490"/>
                </a:xfrm>
                <a:prstGeom prst="rect">
                  <a:avLst/>
                </a:prstGeom>
                <a:blipFill>
                  <a:blip r:embed="rId2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3" name="矩形 912">
                  <a:extLst>
                    <a:ext uri="{FF2B5EF4-FFF2-40B4-BE49-F238E27FC236}">
                      <a16:creationId xmlns:a16="http://schemas.microsoft.com/office/drawing/2014/main" id="{E77A50C5-43D8-6943-2FE8-7A1D78A54B77}"/>
                    </a:ext>
                  </a:extLst>
                </p:cNvPr>
                <p:cNvSpPr/>
                <p:nvPr/>
              </p:nvSpPr>
              <p:spPr>
                <a:xfrm>
                  <a:off x="4221286" y="443594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13" name="矩形 912">
                  <a:extLst>
                    <a:ext uri="{FF2B5EF4-FFF2-40B4-BE49-F238E27FC236}">
                      <a16:creationId xmlns:a16="http://schemas.microsoft.com/office/drawing/2014/main" id="{E77A50C5-43D8-6943-2FE8-7A1D78A54B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1286" y="4435940"/>
                  <a:ext cx="492980" cy="246490"/>
                </a:xfrm>
                <a:prstGeom prst="rect">
                  <a:avLst/>
                </a:prstGeom>
                <a:blipFill>
                  <a:blip r:embed="rId2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4" name="矩形 913">
                  <a:extLst>
                    <a:ext uri="{FF2B5EF4-FFF2-40B4-BE49-F238E27FC236}">
                      <a16:creationId xmlns:a16="http://schemas.microsoft.com/office/drawing/2014/main" id="{93A3F45B-71D2-CA43-AD8A-B717BA1DA832}"/>
                    </a:ext>
                  </a:extLst>
                </p:cNvPr>
                <p:cNvSpPr/>
                <p:nvPr/>
              </p:nvSpPr>
              <p:spPr>
                <a:xfrm>
                  <a:off x="4714266" y="443594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14" name="矩形 913">
                  <a:extLst>
                    <a:ext uri="{FF2B5EF4-FFF2-40B4-BE49-F238E27FC236}">
                      <a16:creationId xmlns:a16="http://schemas.microsoft.com/office/drawing/2014/main" id="{93A3F45B-71D2-CA43-AD8A-B717BA1DA8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266" y="4435940"/>
                  <a:ext cx="492980" cy="246490"/>
                </a:xfrm>
                <a:prstGeom prst="rect">
                  <a:avLst/>
                </a:prstGeom>
                <a:blipFill>
                  <a:blip r:embed="rId2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5" name="矩形 914">
                  <a:extLst>
                    <a:ext uri="{FF2B5EF4-FFF2-40B4-BE49-F238E27FC236}">
                      <a16:creationId xmlns:a16="http://schemas.microsoft.com/office/drawing/2014/main" id="{070734D6-F9C9-3BE7-BB70-E8FDAC9EA6AC}"/>
                    </a:ext>
                  </a:extLst>
                </p:cNvPr>
                <p:cNvSpPr/>
                <p:nvPr/>
              </p:nvSpPr>
              <p:spPr>
                <a:xfrm>
                  <a:off x="5205799" y="443594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15" name="矩形 914">
                  <a:extLst>
                    <a:ext uri="{FF2B5EF4-FFF2-40B4-BE49-F238E27FC236}">
                      <a16:creationId xmlns:a16="http://schemas.microsoft.com/office/drawing/2014/main" id="{070734D6-F9C9-3BE7-BB70-E8FDAC9EA6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99" y="4435940"/>
                  <a:ext cx="492980" cy="246490"/>
                </a:xfrm>
                <a:prstGeom prst="rect">
                  <a:avLst/>
                </a:prstGeom>
                <a:blipFill>
                  <a:blip r:embed="rId2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6" name="矩形 915">
                  <a:extLst>
                    <a:ext uri="{FF2B5EF4-FFF2-40B4-BE49-F238E27FC236}">
                      <a16:creationId xmlns:a16="http://schemas.microsoft.com/office/drawing/2014/main" id="{005D6E6F-9A5E-4DE7-3DAB-49CE8FDB5DC1}"/>
                    </a:ext>
                  </a:extLst>
                </p:cNvPr>
                <p:cNvSpPr/>
                <p:nvPr/>
              </p:nvSpPr>
              <p:spPr>
                <a:xfrm>
                  <a:off x="5698779" y="443594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16" name="矩形 915">
                  <a:extLst>
                    <a:ext uri="{FF2B5EF4-FFF2-40B4-BE49-F238E27FC236}">
                      <a16:creationId xmlns:a16="http://schemas.microsoft.com/office/drawing/2014/main" id="{005D6E6F-9A5E-4DE7-3DAB-49CE8FDB5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779" y="4435940"/>
                  <a:ext cx="492980" cy="246490"/>
                </a:xfrm>
                <a:prstGeom prst="rect">
                  <a:avLst/>
                </a:prstGeom>
                <a:blipFill>
                  <a:blip r:embed="rId2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7" name="矩形 916">
                  <a:extLst>
                    <a:ext uri="{FF2B5EF4-FFF2-40B4-BE49-F238E27FC236}">
                      <a16:creationId xmlns:a16="http://schemas.microsoft.com/office/drawing/2014/main" id="{42A9F098-F7A1-A9E8-00C1-98A5B083A891}"/>
                    </a:ext>
                  </a:extLst>
                </p:cNvPr>
                <p:cNvSpPr/>
                <p:nvPr/>
              </p:nvSpPr>
              <p:spPr>
                <a:xfrm>
                  <a:off x="6192429" y="4686343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17" name="矩形 916">
                  <a:extLst>
                    <a:ext uri="{FF2B5EF4-FFF2-40B4-BE49-F238E27FC236}">
                      <a16:creationId xmlns:a16="http://schemas.microsoft.com/office/drawing/2014/main" id="{42A9F098-F7A1-A9E8-00C1-98A5B083A8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2429" y="4686343"/>
                  <a:ext cx="492980" cy="246490"/>
                </a:xfrm>
                <a:prstGeom prst="rect">
                  <a:avLst/>
                </a:prstGeom>
                <a:blipFill>
                  <a:blip r:embed="rId2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8" name="矩形 917">
                  <a:extLst>
                    <a:ext uri="{FF2B5EF4-FFF2-40B4-BE49-F238E27FC236}">
                      <a16:creationId xmlns:a16="http://schemas.microsoft.com/office/drawing/2014/main" id="{CDE2349E-7FDA-A89A-EF16-695C3155481D}"/>
                    </a:ext>
                  </a:extLst>
                </p:cNvPr>
                <p:cNvSpPr/>
                <p:nvPr/>
              </p:nvSpPr>
              <p:spPr>
                <a:xfrm>
                  <a:off x="6687279" y="4686343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18" name="矩形 917">
                  <a:extLst>
                    <a:ext uri="{FF2B5EF4-FFF2-40B4-BE49-F238E27FC236}">
                      <a16:creationId xmlns:a16="http://schemas.microsoft.com/office/drawing/2014/main" id="{CDE2349E-7FDA-A89A-EF16-695C315548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279" y="4686343"/>
                  <a:ext cx="492980" cy="246490"/>
                </a:xfrm>
                <a:prstGeom prst="rect">
                  <a:avLst/>
                </a:prstGeom>
                <a:blipFill>
                  <a:blip r:embed="rId2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9" name="矩形 918">
                  <a:extLst>
                    <a:ext uri="{FF2B5EF4-FFF2-40B4-BE49-F238E27FC236}">
                      <a16:creationId xmlns:a16="http://schemas.microsoft.com/office/drawing/2014/main" id="{F20DA09A-195B-9121-6610-BC4344470001}"/>
                    </a:ext>
                  </a:extLst>
                </p:cNvPr>
                <p:cNvSpPr/>
                <p:nvPr/>
              </p:nvSpPr>
              <p:spPr>
                <a:xfrm>
                  <a:off x="7178389" y="4686343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19" name="矩形 918">
                  <a:extLst>
                    <a:ext uri="{FF2B5EF4-FFF2-40B4-BE49-F238E27FC236}">
                      <a16:creationId xmlns:a16="http://schemas.microsoft.com/office/drawing/2014/main" id="{F20DA09A-195B-9121-6610-BC43444700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389" y="4686343"/>
                  <a:ext cx="492980" cy="246490"/>
                </a:xfrm>
                <a:prstGeom prst="rect">
                  <a:avLst/>
                </a:prstGeom>
                <a:blipFill>
                  <a:blip r:embed="rId2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0" name="矩形 919">
                  <a:extLst>
                    <a:ext uri="{FF2B5EF4-FFF2-40B4-BE49-F238E27FC236}">
                      <a16:creationId xmlns:a16="http://schemas.microsoft.com/office/drawing/2014/main" id="{7D3833D8-1B3A-11C6-42C3-F039AD3A6008}"/>
                    </a:ext>
                  </a:extLst>
                </p:cNvPr>
                <p:cNvSpPr/>
                <p:nvPr/>
              </p:nvSpPr>
              <p:spPr>
                <a:xfrm>
                  <a:off x="7671369" y="4686343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0" name="矩形 919">
                  <a:extLst>
                    <a:ext uri="{FF2B5EF4-FFF2-40B4-BE49-F238E27FC236}">
                      <a16:creationId xmlns:a16="http://schemas.microsoft.com/office/drawing/2014/main" id="{7D3833D8-1B3A-11C6-42C3-F039AD3A60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69" y="4686343"/>
                  <a:ext cx="492980" cy="246490"/>
                </a:xfrm>
                <a:prstGeom prst="rect">
                  <a:avLst/>
                </a:prstGeom>
                <a:blipFill>
                  <a:blip r:embed="rId2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1" name="矩形 920">
                  <a:extLst>
                    <a:ext uri="{FF2B5EF4-FFF2-40B4-BE49-F238E27FC236}">
                      <a16:creationId xmlns:a16="http://schemas.microsoft.com/office/drawing/2014/main" id="{05CFDB57-978E-FB0E-F928-A02F2C032217}"/>
                    </a:ext>
                  </a:extLst>
                </p:cNvPr>
                <p:cNvSpPr/>
                <p:nvPr/>
              </p:nvSpPr>
              <p:spPr>
                <a:xfrm>
                  <a:off x="4221709" y="468482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1" name="矩形 920">
                  <a:extLst>
                    <a:ext uri="{FF2B5EF4-FFF2-40B4-BE49-F238E27FC236}">
                      <a16:creationId xmlns:a16="http://schemas.microsoft.com/office/drawing/2014/main" id="{05CFDB57-978E-FB0E-F928-A02F2C032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1709" y="4684825"/>
                  <a:ext cx="492980" cy="246490"/>
                </a:xfrm>
                <a:prstGeom prst="rect">
                  <a:avLst/>
                </a:prstGeom>
                <a:blipFill>
                  <a:blip r:embed="rId2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" name="矩形 921">
                  <a:extLst>
                    <a:ext uri="{FF2B5EF4-FFF2-40B4-BE49-F238E27FC236}">
                      <a16:creationId xmlns:a16="http://schemas.microsoft.com/office/drawing/2014/main" id="{F90A940D-C287-64FB-8E40-3B525C2879AC}"/>
                    </a:ext>
                  </a:extLst>
                </p:cNvPr>
                <p:cNvSpPr/>
                <p:nvPr/>
              </p:nvSpPr>
              <p:spPr>
                <a:xfrm>
                  <a:off x="4714689" y="468482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2" name="矩形 921">
                  <a:extLst>
                    <a:ext uri="{FF2B5EF4-FFF2-40B4-BE49-F238E27FC236}">
                      <a16:creationId xmlns:a16="http://schemas.microsoft.com/office/drawing/2014/main" id="{F90A940D-C287-64FB-8E40-3B525C2879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689" y="4684825"/>
                  <a:ext cx="492980" cy="246490"/>
                </a:xfrm>
                <a:prstGeom prst="rect">
                  <a:avLst/>
                </a:prstGeom>
                <a:blipFill>
                  <a:blip r:embed="rId2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3" name="矩形 922">
                  <a:extLst>
                    <a:ext uri="{FF2B5EF4-FFF2-40B4-BE49-F238E27FC236}">
                      <a16:creationId xmlns:a16="http://schemas.microsoft.com/office/drawing/2014/main" id="{B5231DA4-51D6-4A6B-72C7-FFF3FE306DDA}"/>
                    </a:ext>
                  </a:extLst>
                </p:cNvPr>
                <p:cNvSpPr/>
                <p:nvPr/>
              </p:nvSpPr>
              <p:spPr>
                <a:xfrm>
                  <a:off x="5205799" y="468482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3" name="矩形 922">
                  <a:extLst>
                    <a:ext uri="{FF2B5EF4-FFF2-40B4-BE49-F238E27FC236}">
                      <a16:creationId xmlns:a16="http://schemas.microsoft.com/office/drawing/2014/main" id="{B5231DA4-51D6-4A6B-72C7-FFF3FE306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99" y="4684825"/>
                  <a:ext cx="492980" cy="246490"/>
                </a:xfrm>
                <a:prstGeom prst="rect">
                  <a:avLst/>
                </a:prstGeom>
                <a:blipFill>
                  <a:blip r:embed="rId2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4" name="矩形 923">
                  <a:extLst>
                    <a:ext uri="{FF2B5EF4-FFF2-40B4-BE49-F238E27FC236}">
                      <a16:creationId xmlns:a16="http://schemas.microsoft.com/office/drawing/2014/main" id="{DE79CF48-C2FF-29A2-F9EA-5EAD2DFA94D1}"/>
                    </a:ext>
                  </a:extLst>
                </p:cNvPr>
                <p:cNvSpPr/>
                <p:nvPr/>
              </p:nvSpPr>
              <p:spPr>
                <a:xfrm>
                  <a:off x="5698779" y="468482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4" name="矩形 923">
                  <a:extLst>
                    <a:ext uri="{FF2B5EF4-FFF2-40B4-BE49-F238E27FC236}">
                      <a16:creationId xmlns:a16="http://schemas.microsoft.com/office/drawing/2014/main" id="{DE79CF48-C2FF-29A2-F9EA-5EAD2DFA9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779" y="4684825"/>
                  <a:ext cx="492980" cy="246490"/>
                </a:xfrm>
                <a:prstGeom prst="rect">
                  <a:avLst/>
                </a:prstGeom>
                <a:blipFill>
                  <a:blip r:embed="rId2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5" name="矩形 924">
                  <a:extLst>
                    <a:ext uri="{FF2B5EF4-FFF2-40B4-BE49-F238E27FC236}">
                      <a16:creationId xmlns:a16="http://schemas.microsoft.com/office/drawing/2014/main" id="{228E8744-FF04-8668-2991-7D143923613E}"/>
                    </a:ext>
                  </a:extLst>
                </p:cNvPr>
                <p:cNvSpPr/>
                <p:nvPr/>
              </p:nvSpPr>
              <p:spPr>
                <a:xfrm>
                  <a:off x="6192429" y="493131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5" name="矩形 924">
                  <a:extLst>
                    <a:ext uri="{FF2B5EF4-FFF2-40B4-BE49-F238E27FC236}">
                      <a16:creationId xmlns:a16="http://schemas.microsoft.com/office/drawing/2014/main" id="{228E8744-FF04-8668-2991-7D14392361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2429" y="4931315"/>
                  <a:ext cx="492980" cy="246490"/>
                </a:xfrm>
                <a:prstGeom prst="rect">
                  <a:avLst/>
                </a:prstGeom>
                <a:blipFill>
                  <a:blip r:embed="rId3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6" name="矩形 925">
                  <a:extLst>
                    <a:ext uri="{FF2B5EF4-FFF2-40B4-BE49-F238E27FC236}">
                      <a16:creationId xmlns:a16="http://schemas.microsoft.com/office/drawing/2014/main" id="{5B585338-4213-2B72-8682-F1C0F3E6AA8C}"/>
                    </a:ext>
                  </a:extLst>
                </p:cNvPr>
                <p:cNvSpPr/>
                <p:nvPr/>
              </p:nvSpPr>
              <p:spPr>
                <a:xfrm>
                  <a:off x="6686344" y="493131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6" name="矩形 925">
                  <a:extLst>
                    <a:ext uri="{FF2B5EF4-FFF2-40B4-BE49-F238E27FC236}">
                      <a16:creationId xmlns:a16="http://schemas.microsoft.com/office/drawing/2014/main" id="{5B585338-4213-2B72-8682-F1C0F3E6AA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6344" y="4931315"/>
                  <a:ext cx="492980" cy="246490"/>
                </a:xfrm>
                <a:prstGeom prst="rect">
                  <a:avLst/>
                </a:prstGeom>
                <a:blipFill>
                  <a:blip r:embed="rId3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7" name="矩形 926">
                  <a:extLst>
                    <a:ext uri="{FF2B5EF4-FFF2-40B4-BE49-F238E27FC236}">
                      <a16:creationId xmlns:a16="http://schemas.microsoft.com/office/drawing/2014/main" id="{C1CCCE8B-43FB-89FE-058D-77B5A2FA98CB}"/>
                    </a:ext>
                  </a:extLst>
                </p:cNvPr>
                <p:cNvSpPr/>
                <p:nvPr/>
              </p:nvSpPr>
              <p:spPr>
                <a:xfrm>
                  <a:off x="7178389" y="493131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7" name="矩形 926">
                  <a:extLst>
                    <a:ext uri="{FF2B5EF4-FFF2-40B4-BE49-F238E27FC236}">
                      <a16:creationId xmlns:a16="http://schemas.microsoft.com/office/drawing/2014/main" id="{C1CCCE8B-43FB-89FE-058D-77B5A2FA98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389" y="4931315"/>
                  <a:ext cx="492980" cy="246490"/>
                </a:xfrm>
                <a:prstGeom prst="rect">
                  <a:avLst/>
                </a:prstGeom>
                <a:blipFill>
                  <a:blip r:embed="rId30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8" name="矩形 927">
                  <a:extLst>
                    <a:ext uri="{FF2B5EF4-FFF2-40B4-BE49-F238E27FC236}">
                      <a16:creationId xmlns:a16="http://schemas.microsoft.com/office/drawing/2014/main" id="{02C08FAA-968D-991D-1615-162E1DD7A630}"/>
                    </a:ext>
                  </a:extLst>
                </p:cNvPr>
                <p:cNvSpPr/>
                <p:nvPr/>
              </p:nvSpPr>
              <p:spPr>
                <a:xfrm>
                  <a:off x="7671369" y="493131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8" name="矩形 927">
                  <a:extLst>
                    <a:ext uri="{FF2B5EF4-FFF2-40B4-BE49-F238E27FC236}">
                      <a16:creationId xmlns:a16="http://schemas.microsoft.com/office/drawing/2014/main" id="{02C08FAA-968D-991D-1615-162E1DD7A6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69" y="4931315"/>
                  <a:ext cx="492980" cy="246490"/>
                </a:xfrm>
                <a:prstGeom prst="rect">
                  <a:avLst/>
                </a:prstGeom>
                <a:blipFill>
                  <a:blip r:embed="rId3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9" name="矩形 928">
                  <a:extLst>
                    <a:ext uri="{FF2B5EF4-FFF2-40B4-BE49-F238E27FC236}">
                      <a16:creationId xmlns:a16="http://schemas.microsoft.com/office/drawing/2014/main" id="{201477C2-9DF2-0FFA-783B-8ACF31C3395C}"/>
                    </a:ext>
                  </a:extLst>
                </p:cNvPr>
                <p:cNvSpPr/>
                <p:nvPr/>
              </p:nvSpPr>
              <p:spPr>
                <a:xfrm>
                  <a:off x="4220774" y="49297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9" name="矩形 928">
                  <a:extLst>
                    <a:ext uri="{FF2B5EF4-FFF2-40B4-BE49-F238E27FC236}">
                      <a16:creationId xmlns:a16="http://schemas.microsoft.com/office/drawing/2014/main" id="{201477C2-9DF2-0FFA-783B-8ACF31C339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0774" y="4929797"/>
                  <a:ext cx="492980" cy="246490"/>
                </a:xfrm>
                <a:prstGeom prst="rect">
                  <a:avLst/>
                </a:prstGeom>
                <a:blipFill>
                  <a:blip r:embed="rId30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0" name="矩形 929">
                  <a:extLst>
                    <a:ext uri="{FF2B5EF4-FFF2-40B4-BE49-F238E27FC236}">
                      <a16:creationId xmlns:a16="http://schemas.microsoft.com/office/drawing/2014/main" id="{3E31A333-B5D7-30B4-8CFF-3D2386C1F746}"/>
                    </a:ext>
                  </a:extLst>
                </p:cNvPr>
                <p:cNvSpPr/>
                <p:nvPr/>
              </p:nvSpPr>
              <p:spPr>
                <a:xfrm>
                  <a:off x="4713754" y="49297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30" name="矩形 929">
                  <a:extLst>
                    <a:ext uri="{FF2B5EF4-FFF2-40B4-BE49-F238E27FC236}">
                      <a16:creationId xmlns:a16="http://schemas.microsoft.com/office/drawing/2014/main" id="{3E31A333-B5D7-30B4-8CFF-3D2386C1F7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754" y="4929797"/>
                  <a:ext cx="492980" cy="246490"/>
                </a:xfrm>
                <a:prstGeom prst="rect">
                  <a:avLst/>
                </a:prstGeom>
                <a:blipFill>
                  <a:blip r:embed="rId3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1" name="矩形 930">
                  <a:extLst>
                    <a:ext uri="{FF2B5EF4-FFF2-40B4-BE49-F238E27FC236}">
                      <a16:creationId xmlns:a16="http://schemas.microsoft.com/office/drawing/2014/main" id="{61F54B93-6795-93E7-279F-B8F217B6455A}"/>
                    </a:ext>
                  </a:extLst>
                </p:cNvPr>
                <p:cNvSpPr/>
                <p:nvPr/>
              </p:nvSpPr>
              <p:spPr>
                <a:xfrm>
                  <a:off x="5205799" y="49297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31" name="矩形 930">
                  <a:extLst>
                    <a:ext uri="{FF2B5EF4-FFF2-40B4-BE49-F238E27FC236}">
                      <a16:creationId xmlns:a16="http://schemas.microsoft.com/office/drawing/2014/main" id="{61F54B93-6795-93E7-279F-B8F217B645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99" y="4929797"/>
                  <a:ext cx="492980" cy="246490"/>
                </a:xfrm>
                <a:prstGeom prst="rect">
                  <a:avLst/>
                </a:prstGeom>
                <a:blipFill>
                  <a:blip r:embed="rId30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2" name="矩形 931">
                  <a:extLst>
                    <a:ext uri="{FF2B5EF4-FFF2-40B4-BE49-F238E27FC236}">
                      <a16:creationId xmlns:a16="http://schemas.microsoft.com/office/drawing/2014/main" id="{907FFEB4-FD89-CA0D-EA52-AEC921E5AC4A}"/>
                    </a:ext>
                  </a:extLst>
                </p:cNvPr>
                <p:cNvSpPr/>
                <p:nvPr/>
              </p:nvSpPr>
              <p:spPr>
                <a:xfrm>
                  <a:off x="5698779" y="49297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32" name="矩形 931">
                  <a:extLst>
                    <a:ext uri="{FF2B5EF4-FFF2-40B4-BE49-F238E27FC236}">
                      <a16:creationId xmlns:a16="http://schemas.microsoft.com/office/drawing/2014/main" id="{907FFEB4-FD89-CA0D-EA52-AEC921E5AC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779" y="4929797"/>
                  <a:ext cx="492980" cy="246490"/>
                </a:xfrm>
                <a:prstGeom prst="rect">
                  <a:avLst/>
                </a:prstGeom>
                <a:blipFill>
                  <a:blip r:embed="rId3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3" name="矩形 932">
                  <a:extLst>
                    <a:ext uri="{FF2B5EF4-FFF2-40B4-BE49-F238E27FC236}">
                      <a16:creationId xmlns:a16="http://schemas.microsoft.com/office/drawing/2014/main" id="{5D9B959D-9182-5DE6-2F3A-FF49D87CF355}"/>
                    </a:ext>
                  </a:extLst>
                </p:cNvPr>
                <p:cNvSpPr/>
                <p:nvPr/>
              </p:nvSpPr>
              <p:spPr>
                <a:xfrm>
                  <a:off x="4228306" y="51771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33" name="矩形 932">
                  <a:extLst>
                    <a:ext uri="{FF2B5EF4-FFF2-40B4-BE49-F238E27FC236}">
                      <a16:creationId xmlns:a16="http://schemas.microsoft.com/office/drawing/2014/main" id="{5D9B959D-9182-5DE6-2F3A-FF49D87CF3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306" y="5177164"/>
                  <a:ext cx="492980" cy="246490"/>
                </a:xfrm>
                <a:prstGeom prst="rect">
                  <a:avLst/>
                </a:prstGeom>
                <a:blipFill>
                  <a:blip r:embed="rId30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4" name="矩形 933">
                  <a:extLst>
                    <a:ext uri="{FF2B5EF4-FFF2-40B4-BE49-F238E27FC236}">
                      <a16:creationId xmlns:a16="http://schemas.microsoft.com/office/drawing/2014/main" id="{43D8207C-ECAE-1852-5031-95C991F47960}"/>
                    </a:ext>
                  </a:extLst>
                </p:cNvPr>
                <p:cNvSpPr/>
                <p:nvPr/>
              </p:nvSpPr>
              <p:spPr>
                <a:xfrm>
                  <a:off x="4712819" y="51771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34" name="矩形 933">
                  <a:extLst>
                    <a:ext uri="{FF2B5EF4-FFF2-40B4-BE49-F238E27FC236}">
                      <a16:creationId xmlns:a16="http://schemas.microsoft.com/office/drawing/2014/main" id="{43D8207C-ECAE-1852-5031-95C991F479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819" y="5177164"/>
                  <a:ext cx="492980" cy="246490"/>
                </a:xfrm>
                <a:prstGeom prst="rect">
                  <a:avLst/>
                </a:prstGeom>
                <a:blipFill>
                  <a:blip r:embed="rId30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5" name="矩形 934">
                  <a:extLst>
                    <a:ext uri="{FF2B5EF4-FFF2-40B4-BE49-F238E27FC236}">
                      <a16:creationId xmlns:a16="http://schemas.microsoft.com/office/drawing/2014/main" id="{A2363E18-29C5-BE81-788E-4B9BDDAE90E8}"/>
                    </a:ext>
                  </a:extLst>
                </p:cNvPr>
                <p:cNvSpPr/>
                <p:nvPr/>
              </p:nvSpPr>
              <p:spPr>
                <a:xfrm>
                  <a:off x="5205799" y="51771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35" name="矩形 934">
                  <a:extLst>
                    <a:ext uri="{FF2B5EF4-FFF2-40B4-BE49-F238E27FC236}">
                      <a16:creationId xmlns:a16="http://schemas.microsoft.com/office/drawing/2014/main" id="{A2363E18-29C5-BE81-788E-4B9BDDAE90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99" y="5177164"/>
                  <a:ext cx="492980" cy="246490"/>
                </a:xfrm>
                <a:prstGeom prst="rect">
                  <a:avLst/>
                </a:prstGeom>
                <a:blipFill>
                  <a:blip r:embed="rId3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6" name="矩形 935">
                  <a:extLst>
                    <a:ext uri="{FF2B5EF4-FFF2-40B4-BE49-F238E27FC236}">
                      <a16:creationId xmlns:a16="http://schemas.microsoft.com/office/drawing/2014/main" id="{A8C8A8A2-983A-0D3C-0DDA-A844D4875271}"/>
                    </a:ext>
                  </a:extLst>
                </p:cNvPr>
                <p:cNvSpPr/>
                <p:nvPr/>
              </p:nvSpPr>
              <p:spPr>
                <a:xfrm>
                  <a:off x="5698779" y="51771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36" name="矩形 935">
                  <a:extLst>
                    <a:ext uri="{FF2B5EF4-FFF2-40B4-BE49-F238E27FC236}">
                      <a16:creationId xmlns:a16="http://schemas.microsoft.com/office/drawing/2014/main" id="{A8C8A8A2-983A-0D3C-0DDA-A844D48752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779" y="5177164"/>
                  <a:ext cx="492980" cy="246490"/>
                </a:xfrm>
                <a:prstGeom prst="rect">
                  <a:avLst/>
                </a:prstGeom>
                <a:blipFill>
                  <a:blip r:embed="rId3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7" name="矩形 936">
                  <a:extLst>
                    <a:ext uri="{FF2B5EF4-FFF2-40B4-BE49-F238E27FC236}">
                      <a16:creationId xmlns:a16="http://schemas.microsoft.com/office/drawing/2014/main" id="{705B2DBD-D34A-233C-6C0F-1590B0875871}"/>
                    </a:ext>
                  </a:extLst>
                </p:cNvPr>
                <p:cNvSpPr/>
                <p:nvPr/>
              </p:nvSpPr>
              <p:spPr>
                <a:xfrm>
                  <a:off x="6192429" y="51771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37" name="矩形 936">
                  <a:extLst>
                    <a:ext uri="{FF2B5EF4-FFF2-40B4-BE49-F238E27FC236}">
                      <a16:creationId xmlns:a16="http://schemas.microsoft.com/office/drawing/2014/main" id="{705B2DBD-D34A-233C-6C0F-1590B08758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2429" y="5177164"/>
                  <a:ext cx="492980" cy="246490"/>
                </a:xfrm>
                <a:prstGeom prst="rect">
                  <a:avLst/>
                </a:prstGeom>
                <a:blipFill>
                  <a:blip r:embed="rId3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8" name="矩形 937">
                  <a:extLst>
                    <a:ext uri="{FF2B5EF4-FFF2-40B4-BE49-F238E27FC236}">
                      <a16:creationId xmlns:a16="http://schemas.microsoft.com/office/drawing/2014/main" id="{2DFF8C2E-00E4-2637-8F83-B273B3D73675}"/>
                    </a:ext>
                  </a:extLst>
                </p:cNvPr>
                <p:cNvSpPr/>
                <p:nvPr/>
              </p:nvSpPr>
              <p:spPr>
                <a:xfrm>
                  <a:off x="6685409" y="51771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38" name="矩形 937">
                  <a:extLst>
                    <a:ext uri="{FF2B5EF4-FFF2-40B4-BE49-F238E27FC236}">
                      <a16:creationId xmlns:a16="http://schemas.microsoft.com/office/drawing/2014/main" id="{2DFF8C2E-00E4-2637-8F83-B273B3D736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409" y="5177164"/>
                  <a:ext cx="492980" cy="246490"/>
                </a:xfrm>
                <a:prstGeom prst="rect">
                  <a:avLst/>
                </a:prstGeom>
                <a:blipFill>
                  <a:blip r:embed="rId3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9" name="矩形 938">
                  <a:extLst>
                    <a:ext uri="{FF2B5EF4-FFF2-40B4-BE49-F238E27FC236}">
                      <a16:creationId xmlns:a16="http://schemas.microsoft.com/office/drawing/2014/main" id="{D95EF8C4-8B78-FA46-F0B8-07843BA82413}"/>
                    </a:ext>
                  </a:extLst>
                </p:cNvPr>
                <p:cNvSpPr/>
                <p:nvPr/>
              </p:nvSpPr>
              <p:spPr>
                <a:xfrm>
                  <a:off x="7178389" y="51771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39" name="矩形 938">
                  <a:extLst>
                    <a:ext uri="{FF2B5EF4-FFF2-40B4-BE49-F238E27FC236}">
                      <a16:creationId xmlns:a16="http://schemas.microsoft.com/office/drawing/2014/main" id="{D95EF8C4-8B78-FA46-F0B8-07843BA824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389" y="5177164"/>
                  <a:ext cx="492980" cy="246490"/>
                </a:xfrm>
                <a:prstGeom prst="rect">
                  <a:avLst/>
                </a:prstGeom>
                <a:blipFill>
                  <a:blip r:embed="rId3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0" name="矩形 939">
                  <a:extLst>
                    <a:ext uri="{FF2B5EF4-FFF2-40B4-BE49-F238E27FC236}">
                      <a16:creationId xmlns:a16="http://schemas.microsoft.com/office/drawing/2014/main" id="{2BD288CE-94F4-37B9-88AB-F38A03DE8AFF}"/>
                    </a:ext>
                  </a:extLst>
                </p:cNvPr>
                <p:cNvSpPr/>
                <p:nvPr/>
              </p:nvSpPr>
              <p:spPr>
                <a:xfrm>
                  <a:off x="7671369" y="51771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40" name="矩形 939">
                  <a:extLst>
                    <a:ext uri="{FF2B5EF4-FFF2-40B4-BE49-F238E27FC236}">
                      <a16:creationId xmlns:a16="http://schemas.microsoft.com/office/drawing/2014/main" id="{2BD288CE-94F4-37B9-88AB-F38A03DE8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69" y="5177164"/>
                  <a:ext cx="492980" cy="246490"/>
                </a:xfrm>
                <a:prstGeom prst="rect">
                  <a:avLst/>
                </a:prstGeom>
                <a:blipFill>
                  <a:blip r:embed="rId3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1" name="矩形 940">
                  <a:extLst>
                    <a:ext uri="{FF2B5EF4-FFF2-40B4-BE49-F238E27FC236}">
                      <a16:creationId xmlns:a16="http://schemas.microsoft.com/office/drawing/2014/main" id="{0D37D37F-9FE4-9A55-C43C-0B193EADA16C}"/>
                    </a:ext>
                  </a:extLst>
                </p:cNvPr>
                <p:cNvSpPr/>
                <p:nvPr/>
              </p:nvSpPr>
              <p:spPr>
                <a:xfrm>
                  <a:off x="4228429" y="54236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41" name="矩形 940">
                  <a:extLst>
                    <a:ext uri="{FF2B5EF4-FFF2-40B4-BE49-F238E27FC236}">
                      <a16:creationId xmlns:a16="http://schemas.microsoft.com/office/drawing/2014/main" id="{0D37D37F-9FE4-9A55-C43C-0B193EADA1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429" y="5423654"/>
                  <a:ext cx="492980" cy="246490"/>
                </a:xfrm>
                <a:prstGeom prst="rect">
                  <a:avLst/>
                </a:prstGeom>
                <a:blipFill>
                  <a:blip r:embed="rId3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2" name="矩形 941">
                  <a:extLst>
                    <a:ext uri="{FF2B5EF4-FFF2-40B4-BE49-F238E27FC236}">
                      <a16:creationId xmlns:a16="http://schemas.microsoft.com/office/drawing/2014/main" id="{4321E66E-226F-0444-FC16-02DD0CC0AEF3}"/>
                    </a:ext>
                  </a:extLst>
                </p:cNvPr>
                <p:cNvSpPr/>
                <p:nvPr/>
              </p:nvSpPr>
              <p:spPr>
                <a:xfrm>
                  <a:off x="4712942" y="54236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42" name="矩形 941">
                  <a:extLst>
                    <a:ext uri="{FF2B5EF4-FFF2-40B4-BE49-F238E27FC236}">
                      <a16:creationId xmlns:a16="http://schemas.microsoft.com/office/drawing/2014/main" id="{4321E66E-226F-0444-FC16-02DD0CC0AE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942" y="5423654"/>
                  <a:ext cx="492980" cy="246490"/>
                </a:xfrm>
                <a:prstGeom prst="rect">
                  <a:avLst/>
                </a:prstGeom>
                <a:blipFill>
                  <a:blip r:embed="rId3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3" name="矩形 942">
                  <a:extLst>
                    <a:ext uri="{FF2B5EF4-FFF2-40B4-BE49-F238E27FC236}">
                      <a16:creationId xmlns:a16="http://schemas.microsoft.com/office/drawing/2014/main" id="{B4E04090-9588-90C2-1FAD-0388CEC4F885}"/>
                    </a:ext>
                  </a:extLst>
                </p:cNvPr>
                <p:cNvSpPr/>
                <p:nvPr/>
              </p:nvSpPr>
              <p:spPr>
                <a:xfrm>
                  <a:off x="5205799" y="54236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43" name="矩形 942">
                  <a:extLst>
                    <a:ext uri="{FF2B5EF4-FFF2-40B4-BE49-F238E27FC236}">
                      <a16:creationId xmlns:a16="http://schemas.microsoft.com/office/drawing/2014/main" id="{B4E04090-9588-90C2-1FAD-0388CEC4F8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99" y="5423654"/>
                  <a:ext cx="492980" cy="246490"/>
                </a:xfrm>
                <a:prstGeom prst="rect">
                  <a:avLst/>
                </a:prstGeom>
                <a:blipFill>
                  <a:blip r:embed="rId3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4" name="矩形 943">
                  <a:extLst>
                    <a:ext uri="{FF2B5EF4-FFF2-40B4-BE49-F238E27FC236}">
                      <a16:creationId xmlns:a16="http://schemas.microsoft.com/office/drawing/2014/main" id="{0EB8D97E-F169-DE01-3E13-372FB0B50F0A}"/>
                    </a:ext>
                  </a:extLst>
                </p:cNvPr>
                <p:cNvSpPr/>
                <p:nvPr/>
              </p:nvSpPr>
              <p:spPr>
                <a:xfrm>
                  <a:off x="5698779" y="54236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44" name="矩形 943">
                  <a:extLst>
                    <a:ext uri="{FF2B5EF4-FFF2-40B4-BE49-F238E27FC236}">
                      <a16:creationId xmlns:a16="http://schemas.microsoft.com/office/drawing/2014/main" id="{0EB8D97E-F169-DE01-3E13-372FB0B50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779" y="5423654"/>
                  <a:ext cx="492980" cy="246490"/>
                </a:xfrm>
                <a:prstGeom prst="rect">
                  <a:avLst/>
                </a:prstGeom>
                <a:blipFill>
                  <a:blip r:embed="rId3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5" name="矩形 944">
                  <a:extLst>
                    <a:ext uri="{FF2B5EF4-FFF2-40B4-BE49-F238E27FC236}">
                      <a16:creationId xmlns:a16="http://schemas.microsoft.com/office/drawing/2014/main" id="{B2A0428E-3C9A-6A86-283E-1856D351BCCB}"/>
                    </a:ext>
                  </a:extLst>
                </p:cNvPr>
                <p:cNvSpPr/>
                <p:nvPr/>
              </p:nvSpPr>
              <p:spPr>
                <a:xfrm>
                  <a:off x="6192429" y="54236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45" name="矩形 944">
                  <a:extLst>
                    <a:ext uri="{FF2B5EF4-FFF2-40B4-BE49-F238E27FC236}">
                      <a16:creationId xmlns:a16="http://schemas.microsoft.com/office/drawing/2014/main" id="{B2A0428E-3C9A-6A86-283E-1856D351BC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2429" y="5423654"/>
                  <a:ext cx="492980" cy="246490"/>
                </a:xfrm>
                <a:prstGeom prst="rect">
                  <a:avLst/>
                </a:prstGeom>
                <a:blipFill>
                  <a:blip r:embed="rId3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6" name="矩形 945">
                  <a:extLst>
                    <a:ext uri="{FF2B5EF4-FFF2-40B4-BE49-F238E27FC236}">
                      <a16:creationId xmlns:a16="http://schemas.microsoft.com/office/drawing/2014/main" id="{DE950FCA-64B0-5548-39F0-5CFDEC3D5295}"/>
                    </a:ext>
                  </a:extLst>
                </p:cNvPr>
                <p:cNvSpPr/>
                <p:nvPr/>
              </p:nvSpPr>
              <p:spPr>
                <a:xfrm>
                  <a:off x="6685532" y="54236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46" name="矩形 945">
                  <a:extLst>
                    <a:ext uri="{FF2B5EF4-FFF2-40B4-BE49-F238E27FC236}">
                      <a16:creationId xmlns:a16="http://schemas.microsoft.com/office/drawing/2014/main" id="{DE950FCA-64B0-5548-39F0-5CFDEC3D52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532" y="5423654"/>
                  <a:ext cx="492980" cy="246490"/>
                </a:xfrm>
                <a:prstGeom prst="rect">
                  <a:avLst/>
                </a:prstGeom>
                <a:blipFill>
                  <a:blip r:embed="rId3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7" name="矩形 946">
                  <a:extLst>
                    <a:ext uri="{FF2B5EF4-FFF2-40B4-BE49-F238E27FC236}">
                      <a16:creationId xmlns:a16="http://schemas.microsoft.com/office/drawing/2014/main" id="{928DC74E-F513-A115-E17E-6395950BA300}"/>
                    </a:ext>
                  </a:extLst>
                </p:cNvPr>
                <p:cNvSpPr/>
                <p:nvPr/>
              </p:nvSpPr>
              <p:spPr>
                <a:xfrm>
                  <a:off x="7178389" y="54236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47" name="矩形 946">
                  <a:extLst>
                    <a:ext uri="{FF2B5EF4-FFF2-40B4-BE49-F238E27FC236}">
                      <a16:creationId xmlns:a16="http://schemas.microsoft.com/office/drawing/2014/main" id="{928DC74E-F513-A115-E17E-6395950BA3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389" y="5423654"/>
                  <a:ext cx="492980" cy="246490"/>
                </a:xfrm>
                <a:prstGeom prst="rect">
                  <a:avLst/>
                </a:prstGeom>
                <a:blipFill>
                  <a:blip r:embed="rId3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8" name="矩形 947">
                  <a:extLst>
                    <a:ext uri="{FF2B5EF4-FFF2-40B4-BE49-F238E27FC236}">
                      <a16:creationId xmlns:a16="http://schemas.microsoft.com/office/drawing/2014/main" id="{3FE923BC-21DD-35D7-8BEE-5C35E89545D6}"/>
                    </a:ext>
                  </a:extLst>
                </p:cNvPr>
                <p:cNvSpPr/>
                <p:nvPr/>
              </p:nvSpPr>
              <p:spPr>
                <a:xfrm>
                  <a:off x="7671369" y="54236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48" name="矩形 947">
                  <a:extLst>
                    <a:ext uri="{FF2B5EF4-FFF2-40B4-BE49-F238E27FC236}">
                      <a16:creationId xmlns:a16="http://schemas.microsoft.com/office/drawing/2014/main" id="{3FE923BC-21DD-35D7-8BEE-5C35E89545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69" y="5423654"/>
                  <a:ext cx="492980" cy="246490"/>
                </a:xfrm>
                <a:prstGeom prst="rect">
                  <a:avLst/>
                </a:prstGeom>
                <a:blipFill>
                  <a:blip r:embed="rId3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9" name="矩形 948">
                  <a:extLst>
                    <a:ext uri="{FF2B5EF4-FFF2-40B4-BE49-F238E27FC236}">
                      <a16:creationId xmlns:a16="http://schemas.microsoft.com/office/drawing/2014/main" id="{AFBA96DA-772F-4158-EBBD-A8226A33DDC6}"/>
                    </a:ext>
                  </a:extLst>
                </p:cNvPr>
                <p:cNvSpPr/>
                <p:nvPr/>
              </p:nvSpPr>
              <p:spPr>
                <a:xfrm>
                  <a:off x="4228306" y="566871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49" name="矩形 948">
                  <a:extLst>
                    <a:ext uri="{FF2B5EF4-FFF2-40B4-BE49-F238E27FC236}">
                      <a16:creationId xmlns:a16="http://schemas.microsoft.com/office/drawing/2014/main" id="{AFBA96DA-772F-4158-EBBD-A8226A33DD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306" y="5668712"/>
                  <a:ext cx="492980" cy="246490"/>
                </a:xfrm>
                <a:prstGeom prst="rect">
                  <a:avLst/>
                </a:prstGeom>
                <a:blipFill>
                  <a:blip r:embed="rId3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0" name="矩形 949">
                  <a:extLst>
                    <a:ext uri="{FF2B5EF4-FFF2-40B4-BE49-F238E27FC236}">
                      <a16:creationId xmlns:a16="http://schemas.microsoft.com/office/drawing/2014/main" id="{4D6A902C-470F-F5E7-076F-0492483FE366}"/>
                    </a:ext>
                  </a:extLst>
                </p:cNvPr>
                <p:cNvSpPr/>
                <p:nvPr/>
              </p:nvSpPr>
              <p:spPr>
                <a:xfrm>
                  <a:off x="4712819" y="566871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50" name="矩形 949">
                  <a:extLst>
                    <a:ext uri="{FF2B5EF4-FFF2-40B4-BE49-F238E27FC236}">
                      <a16:creationId xmlns:a16="http://schemas.microsoft.com/office/drawing/2014/main" id="{4D6A902C-470F-F5E7-076F-0492483FE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819" y="5668712"/>
                  <a:ext cx="492980" cy="246490"/>
                </a:xfrm>
                <a:prstGeom prst="rect">
                  <a:avLst/>
                </a:prstGeom>
                <a:blipFill>
                  <a:blip r:embed="rId3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1" name="矩形 950">
                  <a:extLst>
                    <a:ext uri="{FF2B5EF4-FFF2-40B4-BE49-F238E27FC236}">
                      <a16:creationId xmlns:a16="http://schemas.microsoft.com/office/drawing/2014/main" id="{6A663CBF-0428-D4D2-B99F-0B92FC00B767}"/>
                    </a:ext>
                  </a:extLst>
                </p:cNvPr>
                <p:cNvSpPr/>
                <p:nvPr/>
              </p:nvSpPr>
              <p:spPr>
                <a:xfrm>
                  <a:off x="5205799" y="566871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51" name="矩形 950">
                  <a:extLst>
                    <a:ext uri="{FF2B5EF4-FFF2-40B4-BE49-F238E27FC236}">
                      <a16:creationId xmlns:a16="http://schemas.microsoft.com/office/drawing/2014/main" id="{6A663CBF-0428-D4D2-B99F-0B92FC00B7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99" y="5668712"/>
                  <a:ext cx="492980" cy="246490"/>
                </a:xfrm>
                <a:prstGeom prst="rect">
                  <a:avLst/>
                </a:prstGeom>
                <a:blipFill>
                  <a:blip r:embed="rId3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2" name="矩形 951">
                  <a:extLst>
                    <a:ext uri="{FF2B5EF4-FFF2-40B4-BE49-F238E27FC236}">
                      <a16:creationId xmlns:a16="http://schemas.microsoft.com/office/drawing/2014/main" id="{9B33E608-B372-42D7-DBCB-1E129CAE560E}"/>
                    </a:ext>
                  </a:extLst>
                </p:cNvPr>
                <p:cNvSpPr/>
                <p:nvPr/>
              </p:nvSpPr>
              <p:spPr>
                <a:xfrm>
                  <a:off x="5698779" y="566871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52" name="矩形 951">
                  <a:extLst>
                    <a:ext uri="{FF2B5EF4-FFF2-40B4-BE49-F238E27FC236}">
                      <a16:creationId xmlns:a16="http://schemas.microsoft.com/office/drawing/2014/main" id="{9B33E608-B372-42D7-DBCB-1E129CAE56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779" y="5668712"/>
                  <a:ext cx="492980" cy="246490"/>
                </a:xfrm>
                <a:prstGeom prst="rect">
                  <a:avLst/>
                </a:prstGeom>
                <a:blipFill>
                  <a:blip r:embed="rId3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3" name="矩形 952">
                  <a:extLst>
                    <a:ext uri="{FF2B5EF4-FFF2-40B4-BE49-F238E27FC236}">
                      <a16:creationId xmlns:a16="http://schemas.microsoft.com/office/drawing/2014/main" id="{BF90A151-FD31-7966-32E6-E558BF21F36C}"/>
                    </a:ext>
                  </a:extLst>
                </p:cNvPr>
                <p:cNvSpPr/>
                <p:nvPr/>
              </p:nvSpPr>
              <p:spPr>
                <a:xfrm>
                  <a:off x="6192429" y="566871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53" name="矩形 952">
                  <a:extLst>
                    <a:ext uri="{FF2B5EF4-FFF2-40B4-BE49-F238E27FC236}">
                      <a16:creationId xmlns:a16="http://schemas.microsoft.com/office/drawing/2014/main" id="{BF90A151-FD31-7966-32E6-E558BF21F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2429" y="5668712"/>
                  <a:ext cx="492980" cy="246490"/>
                </a:xfrm>
                <a:prstGeom prst="rect">
                  <a:avLst/>
                </a:prstGeom>
                <a:blipFill>
                  <a:blip r:embed="rId3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4" name="矩形 953">
                  <a:extLst>
                    <a:ext uri="{FF2B5EF4-FFF2-40B4-BE49-F238E27FC236}">
                      <a16:creationId xmlns:a16="http://schemas.microsoft.com/office/drawing/2014/main" id="{956A7F2A-1ECC-5885-6B96-0C905EDEE37B}"/>
                    </a:ext>
                  </a:extLst>
                </p:cNvPr>
                <p:cNvSpPr/>
                <p:nvPr/>
              </p:nvSpPr>
              <p:spPr>
                <a:xfrm>
                  <a:off x="6685409" y="566871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54" name="矩形 953">
                  <a:extLst>
                    <a:ext uri="{FF2B5EF4-FFF2-40B4-BE49-F238E27FC236}">
                      <a16:creationId xmlns:a16="http://schemas.microsoft.com/office/drawing/2014/main" id="{956A7F2A-1ECC-5885-6B96-0C905EDEE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409" y="5668712"/>
                  <a:ext cx="492980" cy="246490"/>
                </a:xfrm>
                <a:prstGeom prst="rect">
                  <a:avLst/>
                </a:prstGeom>
                <a:blipFill>
                  <a:blip r:embed="rId3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5" name="矩形 954">
                  <a:extLst>
                    <a:ext uri="{FF2B5EF4-FFF2-40B4-BE49-F238E27FC236}">
                      <a16:creationId xmlns:a16="http://schemas.microsoft.com/office/drawing/2014/main" id="{8778855A-3B6E-2A8F-3AC6-25034EFFB639}"/>
                    </a:ext>
                  </a:extLst>
                </p:cNvPr>
                <p:cNvSpPr/>
                <p:nvPr/>
              </p:nvSpPr>
              <p:spPr>
                <a:xfrm>
                  <a:off x="7178389" y="566871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55" name="矩形 954">
                  <a:extLst>
                    <a:ext uri="{FF2B5EF4-FFF2-40B4-BE49-F238E27FC236}">
                      <a16:creationId xmlns:a16="http://schemas.microsoft.com/office/drawing/2014/main" id="{8778855A-3B6E-2A8F-3AC6-25034EFFB6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389" y="5668712"/>
                  <a:ext cx="492980" cy="246490"/>
                </a:xfrm>
                <a:prstGeom prst="rect">
                  <a:avLst/>
                </a:prstGeom>
                <a:blipFill>
                  <a:blip r:embed="rId3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6" name="矩形 955">
                  <a:extLst>
                    <a:ext uri="{FF2B5EF4-FFF2-40B4-BE49-F238E27FC236}">
                      <a16:creationId xmlns:a16="http://schemas.microsoft.com/office/drawing/2014/main" id="{D2DA7E05-CADE-5961-2CF0-E1BA8764DA76}"/>
                    </a:ext>
                  </a:extLst>
                </p:cNvPr>
                <p:cNvSpPr/>
                <p:nvPr/>
              </p:nvSpPr>
              <p:spPr>
                <a:xfrm>
                  <a:off x="7671369" y="566871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56" name="矩形 955">
                  <a:extLst>
                    <a:ext uri="{FF2B5EF4-FFF2-40B4-BE49-F238E27FC236}">
                      <a16:creationId xmlns:a16="http://schemas.microsoft.com/office/drawing/2014/main" id="{D2DA7E05-CADE-5961-2CF0-E1BA8764DA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69" y="5668712"/>
                  <a:ext cx="492980" cy="246490"/>
                </a:xfrm>
                <a:prstGeom prst="rect">
                  <a:avLst/>
                </a:prstGeom>
                <a:blipFill>
                  <a:blip r:embed="rId3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7" name="矩形 956">
                  <a:extLst>
                    <a:ext uri="{FF2B5EF4-FFF2-40B4-BE49-F238E27FC236}">
                      <a16:creationId xmlns:a16="http://schemas.microsoft.com/office/drawing/2014/main" id="{A54C310F-932F-45E1-3BFD-A1A6FBB17447}"/>
                    </a:ext>
                  </a:extLst>
                </p:cNvPr>
                <p:cNvSpPr/>
                <p:nvPr/>
              </p:nvSpPr>
              <p:spPr>
                <a:xfrm>
                  <a:off x="4228306" y="5922301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57" name="矩形 956">
                  <a:extLst>
                    <a:ext uri="{FF2B5EF4-FFF2-40B4-BE49-F238E27FC236}">
                      <a16:creationId xmlns:a16="http://schemas.microsoft.com/office/drawing/2014/main" id="{A54C310F-932F-45E1-3BFD-A1A6FBB174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306" y="5922301"/>
                  <a:ext cx="492980" cy="246490"/>
                </a:xfrm>
                <a:prstGeom prst="rect">
                  <a:avLst/>
                </a:prstGeom>
                <a:blipFill>
                  <a:blip r:embed="rId3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8" name="矩形 957">
                  <a:extLst>
                    <a:ext uri="{FF2B5EF4-FFF2-40B4-BE49-F238E27FC236}">
                      <a16:creationId xmlns:a16="http://schemas.microsoft.com/office/drawing/2014/main" id="{5FB6B0BB-2B41-DEAE-B18E-A7896221D068}"/>
                    </a:ext>
                  </a:extLst>
                </p:cNvPr>
                <p:cNvSpPr/>
                <p:nvPr/>
              </p:nvSpPr>
              <p:spPr>
                <a:xfrm>
                  <a:off x="4712819" y="5922301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58" name="矩形 957">
                  <a:extLst>
                    <a:ext uri="{FF2B5EF4-FFF2-40B4-BE49-F238E27FC236}">
                      <a16:creationId xmlns:a16="http://schemas.microsoft.com/office/drawing/2014/main" id="{5FB6B0BB-2B41-DEAE-B18E-A7896221D0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819" y="5922301"/>
                  <a:ext cx="492980" cy="246490"/>
                </a:xfrm>
                <a:prstGeom prst="rect">
                  <a:avLst/>
                </a:prstGeom>
                <a:blipFill>
                  <a:blip r:embed="rId3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9" name="矩形 958">
                  <a:extLst>
                    <a:ext uri="{FF2B5EF4-FFF2-40B4-BE49-F238E27FC236}">
                      <a16:creationId xmlns:a16="http://schemas.microsoft.com/office/drawing/2014/main" id="{9330421E-C694-E24D-D9D9-7E6AED835E43}"/>
                    </a:ext>
                  </a:extLst>
                </p:cNvPr>
                <p:cNvSpPr/>
                <p:nvPr/>
              </p:nvSpPr>
              <p:spPr>
                <a:xfrm>
                  <a:off x="5205799" y="5922301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59" name="矩形 958">
                  <a:extLst>
                    <a:ext uri="{FF2B5EF4-FFF2-40B4-BE49-F238E27FC236}">
                      <a16:creationId xmlns:a16="http://schemas.microsoft.com/office/drawing/2014/main" id="{9330421E-C694-E24D-D9D9-7E6AED835E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99" y="5922301"/>
                  <a:ext cx="492980" cy="246490"/>
                </a:xfrm>
                <a:prstGeom prst="rect">
                  <a:avLst/>
                </a:prstGeom>
                <a:blipFill>
                  <a:blip r:embed="rId3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0" name="矩形 959">
                  <a:extLst>
                    <a:ext uri="{FF2B5EF4-FFF2-40B4-BE49-F238E27FC236}">
                      <a16:creationId xmlns:a16="http://schemas.microsoft.com/office/drawing/2014/main" id="{442B3A87-036D-1298-D50B-35E7EE79A1E0}"/>
                    </a:ext>
                  </a:extLst>
                </p:cNvPr>
                <p:cNvSpPr/>
                <p:nvPr/>
              </p:nvSpPr>
              <p:spPr>
                <a:xfrm>
                  <a:off x="5698779" y="5922301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60" name="矩形 959">
                  <a:extLst>
                    <a:ext uri="{FF2B5EF4-FFF2-40B4-BE49-F238E27FC236}">
                      <a16:creationId xmlns:a16="http://schemas.microsoft.com/office/drawing/2014/main" id="{442B3A87-036D-1298-D50B-35E7EE79A1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779" y="5922301"/>
                  <a:ext cx="492980" cy="246490"/>
                </a:xfrm>
                <a:prstGeom prst="rect">
                  <a:avLst/>
                </a:prstGeom>
                <a:blipFill>
                  <a:blip r:embed="rId3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1" name="矩形 960">
                  <a:extLst>
                    <a:ext uri="{FF2B5EF4-FFF2-40B4-BE49-F238E27FC236}">
                      <a16:creationId xmlns:a16="http://schemas.microsoft.com/office/drawing/2014/main" id="{4B91B9FB-72C1-B2E4-E833-7F101D189E51}"/>
                    </a:ext>
                  </a:extLst>
                </p:cNvPr>
                <p:cNvSpPr/>
                <p:nvPr/>
              </p:nvSpPr>
              <p:spPr>
                <a:xfrm>
                  <a:off x="6192429" y="5922301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61" name="矩形 960">
                  <a:extLst>
                    <a:ext uri="{FF2B5EF4-FFF2-40B4-BE49-F238E27FC236}">
                      <a16:creationId xmlns:a16="http://schemas.microsoft.com/office/drawing/2014/main" id="{4B91B9FB-72C1-B2E4-E833-7F101D189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2429" y="5922301"/>
                  <a:ext cx="492980" cy="246490"/>
                </a:xfrm>
                <a:prstGeom prst="rect">
                  <a:avLst/>
                </a:prstGeom>
                <a:blipFill>
                  <a:blip r:embed="rId3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2" name="矩形 961">
                  <a:extLst>
                    <a:ext uri="{FF2B5EF4-FFF2-40B4-BE49-F238E27FC236}">
                      <a16:creationId xmlns:a16="http://schemas.microsoft.com/office/drawing/2014/main" id="{DBE41590-7DC1-9354-0090-884A4CBB5E1B}"/>
                    </a:ext>
                  </a:extLst>
                </p:cNvPr>
                <p:cNvSpPr/>
                <p:nvPr/>
              </p:nvSpPr>
              <p:spPr>
                <a:xfrm>
                  <a:off x="6685409" y="5922301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62" name="矩形 961">
                  <a:extLst>
                    <a:ext uri="{FF2B5EF4-FFF2-40B4-BE49-F238E27FC236}">
                      <a16:creationId xmlns:a16="http://schemas.microsoft.com/office/drawing/2014/main" id="{DBE41590-7DC1-9354-0090-884A4CBB5E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409" y="5922301"/>
                  <a:ext cx="492980" cy="246490"/>
                </a:xfrm>
                <a:prstGeom prst="rect">
                  <a:avLst/>
                </a:prstGeom>
                <a:blipFill>
                  <a:blip r:embed="rId3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3" name="矩形 962">
                  <a:extLst>
                    <a:ext uri="{FF2B5EF4-FFF2-40B4-BE49-F238E27FC236}">
                      <a16:creationId xmlns:a16="http://schemas.microsoft.com/office/drawing/2014/main" id="{87B04C0A-B8F5-DE4D-A928-DEBCF1D46C59}"/>
                    </a:ext>
                  </a:extLst>
                </p:cNvPr>
                <p:cNvSpPr/>
                <p:nvPr/>
              </p:nvSpPr>
              <p:spPr>
                <a:xfrm>
                  <a:off x="7178389" y="5922301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63" name="矩形 962">
                  <a:extLst>
                    <a:ext uri="{FF2B5EF4-FFF2-40B4-BE49-F238E27FC236}">
                      <a16:creationId xmlns:a16="http://schemas.microsoft.com/office/drawing/2014/main" id="{87B04C0A-B8F5-DE4D-A928-DEBCF1D46C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389" y="5922301"/>
                  <a:ext cx="492980" cy="246490"/>
                </a:xfrm>
                <a:prstGeom prst="rect">
                  <a:avLst/>
                </a:prstGeom>
                <a:blipFill>
                  <a:blip r:embed="rId3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4" name="矩形 963">
                  <a:extLst>
                    <a:ext uri="{FF2B5EF4-FFF2-40B4-BE49-F238E27FC236}">
                      <a16:creationId xmlns:a16="http://schemas.microsoft.com/office/drawing/2014/main" id="{B7636260-2E98-6210-6DEA-A42D8832E2AE}"/>
                    </a:ext>
                  </a:extLst>
                </p:cNvPr>
                <p:cNvSpPr/>
                <p:nvPr/>
              </p:nvSpPr>
              <p:spPr>
                <a:xfrm>
                  <a:off x="7671369" y="5922301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64" name="矩形 963">
                  <a:extLst>
                    <a:ext uri="{FF2B5EF4-FFF2-40B4-BE49-F238E27FC236}">
                      <a16:creationId xmlns:a16="http://schemas.microsoft.com/office/drawing/2014/main" id="{B7636260-2E98-6210-6DEA-A42D8832E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69" y="5922301"/>
                  <a:ext cx="492980" cy="246490"/>
                </a:xfrm>
                <a:prstGeom prst="rect">
                  <a:avLst/>
                </a:prstGeom>
                <a:blipFill>
                  <a:blip r:embed="rId3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5" name="直线箭头连接符 964">
              <a:extLst>
                <a:ext uri="{FF2B5EF4-FFF2-40B4-BE49-F238E27FC236}">
                  <a16:creationId xmlns:a16="http://schemas.microsoft.com/office/drawing/2014/main" id="{66D147A2-D016-34FE-C4A3-BA310C1DCA6C}"/>
                </a:ext>
              </a:extLst>
            </p:cNvPr>
            <p:cNvCxnSpPr>
              <a:cxnSpLocks/>
            </p:cNvCxnSpPr>
            <p:nvPr/>
          </p:nvCxnSpPr>
          <p:spPr>
            <a:xfrm>
              <a:off x="4213386" y="4013546"/>
              <a:ext cx="39509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8" name="组合 967">
              <a:extLst>
                <a:ext uri="{FF2B5EF4-FFF2-40B4-BE49-F238E27FC236}">
                  <a16:creationId xmlns:a16="http://schemas.microsoft.com/office/drawing/2014/main" id="{908DE726-B90D-D604-46B0-1E5BD0215CC4}"/>
                </a:ext>
              </a:extLst>
            </p:cNvPr>
            <p:cNvGrpSpPr/>
            <p:nvPr/>
          </p:nvGrpSpPr>
          <p:grpSpPr>
            <a:xfrm>
              <a:off x="4229893" y="3705946"/>
              <a:ext cx="3943063" cy="246490"/>
              <a:chOff x="1751419" y="6188826"/>
              <a:chExt cx="3943063" cy="2464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9" name="矩形 968">
                    <a:extLst>
                      <a:ext uri="{FF2B5EF4-FFF2-40B4-BE49-F238E27FC236}">
                        <a16:creationId xmlns:a16="http://schemas.microsoft.com/office/drawing/2014/main" id="{4D9974E7-D8E5-199F-7E6C-238491E5EA3C}"/>
                      </a:ext>
                    </a:extLst>
                  </p:cNvPr>
                  <p:cNvSpPr/>
                  <p:nvPr/>
                </p:nvSpPr>
                <p:spPr>
                  <a:xfrm>
                    <a:off x="3724009" y="6188826"/>
                    <a:ext cx="492980" cy="2464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𝟒</m:t>
                          </m:r>
                        </m:oMath>
                      </m:oMathPara>
                    </a14:m>
                    <a:endParaRPr kumimoji="1" lang="zh-CN" altLang="en-US" sz="1200" b="1" dirty="0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9" name="矩形 968">
                    <a:extLst>
                      <a:ext uri="{FF2B5EF4-FFF2-40B4-BE49-F238E27FC236}">
                        <a16:creationId xmlns:a16="http://schemas.microsoft.com/office/drawing/2014/main" id="{4D9974E7-D8E5-199F-7E6C-238491E5EA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4009" y="6188826"/>
                    <a:ext cx="492980" cy="246490"/>
                  </a:xfrm>
                  <a:prstGeom prst="rect">
                    <a:avLst/>
                  </a:prstGeom>
                  <a:blipFill>
                    <a:blip r:embed="rId34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0" name="矩形 969">
                    <a:extLst>
                      <a:ext uri="{FF2B5EF4-FFF2-40B4-BE49-F238E27FC236}">
                        <a16:creationId xmlns:a16="http://schemas.microsoft.com/office/drawing/2014/main" id="{B03A73A0-EBDB-02C6-7912-F33F7F56E4A6}"/>
                      </a:ext>
                    </a:extLst>
                  </p:cNvPr>
                  <p:cNvSpPr/>
                  <p:nvPr/>
                </p:nvSpPr>
                <p:spPr>
                  <a:xfrm>
                    <a:off x="4216989" y="6188826"/>
                    <a:ext cx="492980" cy="2464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𝟓</m:t>
                          </m:r>
                        </m:oMath>
                      </m:oMathPara>
                    </a14:m>
                    <a:endParaRPr kumimoji="1" lang="zh-CN" altLang="en-US" sz="1200" b="1" dirty="0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0" name="矩形 969">
                    <a:extLst>
                      <a:ext uri="{FF2B5EF4-FFF2-40B4-BE49-F238E27FC236}">
                        <a16:creationId xmlns:a16="http://schemas.microsoft.com/office/drawing/2014/main" id="{B03A73A0-EBDB-02C6-7912-F33F7F56E4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6989" y="6188826"/>
                    <a:ext cx="492980" cy="246490"/>
                  </a:xfrm>
                  <a:prstGeom prst="rect">
                    <a:avLst/>
                  </a:prstGeom>
                  <a:blipFill>
                    <a:blip r:embed="rId34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1" name="矩形 970">
                    <a:extLst>
                      <a:ext uri="{FF2B5EF4-FFF2-40B4-BE49-F238E27FC236}">
                        <a16:creationId xmlns:a16="http://schemas.microsoft.com/office/drawing/2014/main" id="{5908155B-F9E1-7A0A-1AA2-E010F617B617}"/>
                      </a:ext>
                    </a:extLst>
                  </p:cNvPr>
                  <p:cNvSpPr/>
                  <p:nvPr/>
                </p:nvSpPr>
                <p:spPr>
                  <a:xfrm>
                    <a:off x="4708522" y="6188826"/>
                    <a:ext cx="492980" cy="2464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𝟔</m:t>
                          </m:r>
                        </m:oMath>
                      </m:oMathPara>
                    </a14:m>
                    <a:endParaRPr kumimoji="1" lang="zh-CN" altLang="en-US" sz="1200" b="1" dirty="0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1" name="矩形 970">
                    <a:extLst>
                      <a:ext uri="{FF2B5EF4-FFF2-40B4-BE49-F238E27FC236}">
                        <a16:creationId xmlns:a16="http://schemas.microsoft.com/office/drawing/2014/main" id="{5908155B-F9E1-7A0A-1AA2-E010F617B6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8522" y="6188826"/>
                    <a:ext cx="492980" cy="246490"/>
                  </a:xfrm>
                  <a:prstGeom prst="rect">
                    <a:avLst/>
                  </a:prstGeom>
                  <a:blipFill>
                    <a:blip r:embed="rId34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2" name="矩形 971">
                    <a:extLst>
                      <a:ext uri="{FF2B5EF4-FFF2-40B4-BE49-F238E27FC236}">
                        <a16:creationId xmlns:a16="http://schemas.microsoft.com/office/drawing/2014/main" id="{E4E8C7C9-4094-0236-BBCA-C294EC297D68}"/>
                      </a:ext>
                    </a:extLst>
                  </p:cNvPr>
                  <p:cNvSpPr/>
                  <p:nvPr/>
                </p:nvSpPr>
                <p:spPr>
                  <a:xfrm>
                    <a:off x="5201502" y="6188826"/>
                    <a:ext cx="492980" cy="2464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𝟕</m:t>
                          </m:r>
                        </m:oMath>
                      </m:oMathPara>
                    </a14:m>
                    <a:endParaRPr kumimoji="1" lang="zh-CN" altLang="en-US" sz="1200" b="1" dirty="0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2" name="矩形 971">
                    <a:extLst>
                      <a:ext uri="{FF2B5EF4-FFF2-40B4-BE49-F238E27FC236}">
                        <a16:creationId xmlns:a16="http://schemas.microsoft.com/office/drawing/2014/main" id="{E4E8C7C9-4094-0236-BBCA-C294EC297D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502" y="6188826"/>
                    <a:ext cx="492980" cy="246490"/>
                  </a:xfrm>
                  <a:prstGeom prst="rect">
                    <a:avLst/>
                  </a:prstGeom>
                  <a:blipFill>
                    <a:blip r:embed="rId34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3" name="矩形 972">
                    <a:extLst>
                      <a:ext uri="{FF2B5EF4-FFF2-40B4-BE49-F238E27FC236}">
                        <a16:creationId xmlns:a16="http://schemas.microsoft.com/office/drawing/2014/main" id="{5719BCBE-04F7-1A32-F070-0E88D30CBA89}"/>
                      </a:ext>
                    </a:extLst>
                  </p:cNvPr>
                  <p:cNvSpPr/>
                  <p:nvPr/>
                </p:nvSpPr>
                <p:spPr>
                  <a:xfrm>
                    <a:off x="1751419" y="6188826"/>
                    <a:ext cx="492980" cy="2464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oMath>
                      </m:oMathPara>
                    </a14:m>
                    <a:endParaRPr kumimoji="1" lang="zh-CN" altLang="en-US" sz="1200" b="1" dirty="0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3" name="矩形 972">
                    <a:extLst>
                      <a:ext uri="{FF2B5EF4-FFF2-40B4-BE49-F238E27FC236}">
                        <a16:creationId xmlns:a16="http://schemas.microsoft.com/office/drawing/2014/main" id="{5719BCBE-04F7-1A32-F070-0E88D30CBA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1419" y="6188826"/>
                    <a:ext cx="492980" cy="246490"/>
                  </a:xfrm>
                  <a:prstGeom prst="rect">
                    <a:avLst/>
                  </a:prstGeom>
                  <a:blipFill>
                    <a:blip r:embed="rId34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4" name="矩形 973">
                    <a:extLst>
                      <a:ext uri="{FF2B5EF4-FFF2-40B4-BE49-F238E27FC236}">
                        <a16:creationId xmlns:a16="http://schemas.microsoft.com/office/drawing/2014/main" id="{5EF0836A-7D22-B954-66D8-56FBE7AD8E46}"/>
                      </a:ext>
                    </a:extLst>
                  </p:cNvPr>
                  <p:cNvSpPr/>
                  <p:nvPr/>
                </p:nvSpPr>
                <p:spPr>
                  <a:xfrm>
                    <a:off x="2244399" y="6188826"/>
                    <a:ext cx="492980" cy="2464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kumimoji="1" lang="zh-CN" altLang="en-US" sz="1200" b="1" dirty="0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4" name="矩形 973">
                    <a:extLst>
                      <a:ext uri="{FF2B5EF4-FFF2-40B4-BE49-F238E27FC236}">
                        <a16:creationId xmlns:a16="http://schemas.microsoft.com/office/drawing/2014/main" id="{5EF0836A-7D22-B954-66D8-56FBE7AD8E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4399" y="6188826"/>
                    <a:ext cx="492980" cy="246490"/>
                  </a:xfrm>
                  <a:prstGeom prst="rect">
                    <a:avLst/>
                  </a:prstGeom>
                  <a:blipFill>
                    <a:blip r:embed="rId34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5" name="矩形 974">
                    <a:extLst>
                      <a:ext uri="{FF2B5EF4-FFF2-40B4-BE49-F238E27FC236}">
                        <a16:creationId xmlns:a16="http://schemas.microsoft.com/office/drawing/2014/main" id="{D11D46EE-99BB-15C0-65D3-73E26EC6FFCF}"/>
                      </a:ext>
                    </a:extLst>
                  </p:cNvPr>
                  <p:cNvSpPr/>
                  <p:nvPr/>
                </p:nvSpPr>
                <p:spPr>
                  <a:xfrm>
                    <a:off x="2735932" y="6188826"/>
                    <a:ext cx="492980" cy="2464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kumimoji="1" lang="zh-CN" altLang="en-US" sz="1200" b="1" dirty="0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5" name="矩形 974">
                    <a:extLst>
                      <a:ext uri="{FF2B5EF4-FFF2-40B4-BE49-F238E27FC236}">
                        <a16:creationId xmlns:a16="http://schemas.microsoft.com/office/drawing/2014/main" id="{D11D46EE-99BB-15C0-65D3-73E26EC6FF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5932" y="6188826"/>
                    <a:ext cx="492980" cy="246490"/>
                  </a:xfrm>
                  <a:prstGeom prst="rect">
                    <a:avLst/>
                  </a:prstGeom>
                  <a:blipFill>
                    <a:blip r:embed="rId34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6" name="矩形 975">
                    <a:extLst>
                      <a:ext uri="{FF2B5EF4-FFF2-40B4-BE49-F238E27FC236}">
                        <a16:creationId xmlns:a16="http://schemas.microsoft.com/office/drawing/2014/main" id="{780A58C5-FED9-261E-0950-CA21ED91E808}"/>
                      </a:ext>
                    </a:extLst>
                  </p:cNvPr>
                  <p:cNvSpPr/>
                  <p:nvPr/>
                </p:nvSpPr>
                <p:spPr>
                  <a:xfrm>
                    <a:off x="3228912" y="6188826"/>
                    <a:ext cx="492980" cy="2464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𝟑</m:t>
                          </m:r>
                        </m:oMath>
                      </m:oMathPara>
                    </a14:m>
                    <a:endParaRPr kumimoji="1" lang="zh-CN" altLang="en-US" sz="1200" b="1" dirty="0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6" name="矩形 975">
                    <a:extLst>
                      <a:ext uri="{FF2B5EF4-FFF2-40B4-BE49-F238E27FC236}">
                        <a16:creationId xmlns:a16="http://schemas.microsoft.com/office/drawing/2014/main" id="{780A58C5-FED9-261E-0950-CA21ED91E8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8912" y="6188826"/>
                    <a:ext cx="492980" cy="246490"/>
                  </a:xfrm>
                  <a:prstGeom prst="rect">
                    <a:avLst/>
                  </a:prstGeom>
                  <a:blipFill>
                    <a:blip r:embed="rId34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9058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47D38E-4EBC-7631-7F40-F091C327C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组合 483">
            <a:extLst>
              <a:ext uri="{FF2B5EF4-FFF2-40B4-BE49-F238E27FC236}">
                <a16:creationId xmlns:a16="http://schemas.microsoft.com/office/drawing/2014/main" id="{84E1F427-86AF-2D17-4DC4-2C56DA59074B}"/>
              </a:ext>
            </a:extLst>
          </p:cNvPr>
          <p:cNvGrpSpPr/>
          <p:nvPr/>
        </p:nvGrpSpPr>
        <p:grpSpPr>
          <a:xfrm>
            <a:off x="240361" y="1555485"/>
            <a:ext cx="1972081" cy="2031483"/>
            <a:chOff x="240361" y="1555485"/>
            <a:chExt cx="1972081" cy="20314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ADE84279-F085-D281-CDB8-FDCD32EB37F1}"/>
                    </a:ext>
                  </a:extLst>
                </p:cNvPr>
                <p:cNvSpPr/>
                <p:nvPr/>
              </p:nvSpPr>
              <p:spPr>
                <a:xfrm>
                  <a:off x="248212" y="1555485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ADE84279-F085-D281-CDB8-FDCD32EB37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1555485"/>
                  <a:ext cx="978270" cy="24649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479E110B-9A28-4A01-8A1C-8807780DA9D6}"/>
                    </a:ext>
                  </a:extLst>
                </p:cNvPr>
                <p:cNvSpPr/>
                <p:nvPr/>
              </p:nvSpPr>
              <p:spPr>
                <a:xfrm>
                  <a:off x="1234172" y="1555485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(1)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479E110B-9A28-4A01-8A1C-8807780DA9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1555485"/>
                  <a:ext cx="978270" cy="2464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A7BE3367-C4F3-E593-9A93-A636179AB214}"/>
                    </a:ext>
                  </a:extLst>
                </p:cNvPr>
                <p:cNvSpPr/>
                <p:nvPr/>
              </p:nvSpPr>
              <p:spPr>
                <a:xfrm>
                  <a:off x="248212" y="1810484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(2)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A7BE3367-C4F3-E593-9A93-A636179AB2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1810484"/>
                  <a:ext cx="978270" cy="2464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B3474B86-38B2-91E3-228B-FA86279FA292}"/>
                    </a:ext>
                  </a:extLst>
                </p:cNvPr>
                <p:cNvSpPr/>
                <p:nvPr/>
              </p:nvSpPr>
              <p:spPr>
                <a:xfrm>
                  <a:off x="1234172" y="1810484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7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(3</m:t>
                        </m:r>
                        <m:r>
                          <a:rPr kumimoji="1" lang="en-US" altLang="zh-CN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B3474B86-38B2-91E3-228B-FA86279FA2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1810484"/>
                  <a:ext cx="978270" cy="2464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2714F75C-3CDB-5B8F-3671-D1B7E0B43B15}"/>
                    </a:ext>
                  </a:extLst>
                </p:cNvPr>
                <p:cNvSpPr/>
                <p:nvPr/>
              </p:nvSpPr>
              <p:spPr>
                <a:xfrm>
                  <a:off x="248212" y="2065483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(4)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2714F75C-3CDB-5B8F-3671-D1B7E0B43B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2065483"/>
                  <a:ext cx="978270" cy="24649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ABF43ED-1E13-477D-8783-99CB58804B2B}"/>
                    </a:ext>
                  </a:extLst>
                </p:cNvPr>
                <p:cNvSpPr/>
                <p:nvPr/>
              </p:nvSpPr>
              <p:spPr>
                <a:xfrm>
                  <a:off x="1234172" y="2065483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(5)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ABF43ED-1E13-477D-8783-99CB58804B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2065483"/>
                  <a:ext cx="978270" cy="24649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7081CDA-965D-28D1-D459-BF66607A2157}"/>
                    </a:ext>
                  </a:extLst>
                </p:cNvPr>
                <p:cNvSpPr/>
                <p:nvPr/>
              </p:nvSpPr>
              <p:spPr>
                <a:xfrm>
                  <a:off x="248212" y="2320482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12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13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(6)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7081CDA-965D-28D1-D459-BF66607A21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2320482"/>
                  <a:ext cx="978270" cy="24649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1674B59D-0584-DE78-16A3-3E1C0710E0D5}"/>
                    </a:ext>
                  </a:extLst>
                </p:cNvPr>
                <p:cNvSpPr/>
                <p:nvPr/>
              </p:nvSpPr>
              <p:spPr>
                <a:xfrm>
                  <a:off x="1234172" y="2320482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14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15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(7)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1674B59D-0584-DE78-16A3-3E1C0710E0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2320482"/>
                  <a:ext cx="978270" cy="24649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06A297C3-5582-7CA7-AC9C-C72D38D50D0C}"/>
                    </a:ext>
                  </a:extLst>
                </p:cNvPr>
                <p:cNvSpPr/>
                <p:nvPr/>
              </p:nvSpPr>
              <p:spPr>
                <a:xfrm>
                  <a:off x="248212" y="2575481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(9)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06A297C3-5582-7CA7-AC9C-C72D38D50D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2575481"/>
                  <a:ext cx="978270" cy="24649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726210BB-4F00-0DE4-66CF-28CAE1C4703A}"/>
                    </a:ext>
                  </a:extLst>
                </p:cNvPr>
                <p:cNvSpPr/>
                <p:nvPr/>
              </p:nvSpPr>
              <p:spPr>
                <a:xfrm>
                  <a:off x="1234172" y="2575481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(8)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726210BB-4F00-0DE4-66CF-28CAE1C470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2575481"/>
                  <a:ext cx="978270" cy="24649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5F825DA9-4692-B0F3-3B94-21201DE94A6B}"/>
                    </a:ext>
                  </a:extLst>
                </p:cNvPr>
                <p:cNvSpPr/>
                <p:nvPr/>
              </p:nvSpPr>
              <p:spPr>
                <a:xfrm>
                  <a:off x="248212" y="2830480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22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(11)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5F825DA9-4692-B0F3-3B94-21201DE94A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2830480"/>
                  <a:ext cx="978270" cy="24649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CAFD4ECC-C784-08F7-23E0-EB1F9AC9B883}"/>
                    </a:ext>
                  </a:extLst>
                </p:cNvPr>
                <p:cNvSpPr/>
                <p:nvPr/>
              </p:nvSpPr>
              <p:spPr>
                <a:xfrm>
                  <a:off x="1234172" y="2830480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20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(10)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CAFD4ECC-C784-08F7-23E0-EB1F9AC9B8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2830480"/>
                  <a:ext cx="978270" cy="24649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352D5661-979C-1B6B-119C-8E86D983BD44}"/>
                    </a:ext>
                  </a:extLst>
                </p:cNvPr>
                <p:cNvSpPr/>
                <p:nvPr/>
              </p:nvSpPr>
              <p:spPr>
                <a:xfrm>
                  <a:off x="248212" y="3085479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26,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(13)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352D5661-979C-1B6B-119C-8E86D983BD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3085479"/>
                  <a:ext cx="978270" cy="24649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5" name="矩形 464">
                  <a:extLst>
                    <a:ext uri="{FF2B5EF4-FFF2-40B4-BE49-F238E27FC236}">
                      <a16:creationId xmlns:a16="http://schemas.microsoft.com/office/drawing/2014/main" id="{B33ACE34-EE5E-5C5E-7DAE-BDB3BFEEA2E8}"/>
                    </a:ext>
                  </a:extLst>
                </p:cNvPr>
                <p:cNvSpPr/>
                <p:nvPr/>
              </p:nvSpPr>
              <p:spPr>
                <a:xfrm>
                  <a:off x="1234172" y="3085479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(12)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65" name="矩形 464">
                  <a:extLst>
                    <a:ext uri="{FF2B5EF4-FFF2-40B4-BE49-F238E27FC236}">
                      <a16:creationId xmlns:a16="http://schemas.microsoft.com/office/drawing/2014/main" id="{B33ACE34-EE5E-5C5E-7DAE-BDB3BFEEA2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3085479"/>
                  <a:ext cx="978270" cy="24649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6" name="矩形 465">
                  <a:extLst>
                    <a:ext uri="{FF2B5EF4-FFF2-40B4-BE49-F238E27FC236}">
                      <a16:creationId xmlns:a16="http://schemas.microsoft.com/office/drawing/2014/main" id="{C6BE1967-EE8C-4D28-633E-DEC2CD18DC35}"/>
                    </a:ext>
                  </a:extLst>
                </p:cNvPr>
                <p:cNvSpPr/>
                <p:nvPr/>
              </p:nvSpPr>
              <p:spPr>
                <a:xfrm>
                  <a:off x="248212" y="3340478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30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(15)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66" name="矩形 465">
                  <a:extLst>
                    <a:ext uri="{FF2B5EF4-FFF2-40B4-BE49-F238E27FC236}">
                      <a16:creationId xmlns:a16="http://schemas.microsoft.com/office/drawing/2014/main" id="{C6BE1967-EE8C-4D28-633E-DEC2CD18D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3340478"/>
                  <a:ext cx="978270" cy="24649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7" name="矩形 466">
                  <a:extLst>
                    <a:ext uri="{FF2B5EF4-FFF2-40B4-BE49-F238E27FC236}">
                      <a16:creationId xmlns:a16="http://schemas.microsoft.com/office/drawing/2014/main" id="{4454CF60-DCEC-EBA4-C303-79E5BA604CA6}"/>
                    </a:ext>
                  </a:extLst>
                </p:cNvPr>
                <p:cNvSpPr/>
                <p:nvPr/>
              </p:nvSpPr>
              <p:spPr>
                <a:xfrm>
                  <a:off x="1234172" y="3340478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28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29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(14)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67" name="矩形 466">
                  <a:extLst>
                    <a:ext uri="{FF2B5EF4-FFF2-40B4-BE49-F238E27FC236}">
                      <a16:creationId xmlns:a16="http://schemas.microsoft.com/office/drawing/2014/main" id="{4454CF60-DCEC-EBA4-C303-79E5BA604C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3340478"/>
                  <a:ext cx="978270" cy="24649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C032651-9AE7-7B87-ECBD-9346C594EB16}"/>
                </a:ext>
              </a:extLst>
            </p:cNvPr>
            <p:cNvSpPr/>
            <p:nvPr/>
          </p:nvSpPr>
          <p:spPr>
            <a:xfrm>
              <a:off x="241248" y="1558406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21A3C1-6E22-41A6-F79F-238B3A1D9160}"/>
                </a:ext>
              </a:extLst>
            </p:cNvPr>
            <p:cNvSpPr/>
            <p:nvPr/>
          </p:nvSpPr>
          <p:spPr>
            <a:xfrm>
              <a:off x="240361" y="2561645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</p:grpSp>
      <p:grpSp>
        <p:nvGrpSpPr>
          <p:cNvPr id="485" name="组合 484">
            <a:extLst>
              <a:ext uri="{FF2B5EF4-FFF2-40B4-BE49-F238E27FC236}">
                <a16:creationId xmlns:a16="http://schemas.microsoft.com/office/drawing/2014/main" id="{E09C673D-748C-4A81-9EA9-6AF16996C50B}"/>
              </a:ext>
            </a:extLst>
          </p:cNvPr>
          <p:cNvGrpSpPr/>
          <p:nvPr/>
        </p:nvGrpSpPr>
        <p:grpSpPr>
          <a:xfrm>
            <a:off x="239503" y="3578059"/>
            <a:ext cx="1972081" cy="2031483"/>
            <a:chOff x="240361" y="1555485"/>
            <a:chExt cx="1972081" cy="20314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6" name="矩形 485">
                  <a:extLst>
                    <a:ext uri="{FF2B5EF4-FFF2-40B4-BE49-F238E27FC236}">
                      <a16:creationId xmlns:a16="http://schemas.microsoft.com/office/drawing/2014/main" id="{988C7C62-7EB9-0357-A796-C82A26571900}"/>
                    </a:ext>
                  </a:extLst>
                </p:cNvPr>
                <p:cNvSpPr/>
                <p:nvPr/>
              </p:nvSpPr>
              <p:spPr>
                <a:xfrm>
                  <a:off x="248212" y="1555485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(18)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86" name="矩形 485">
                  <a:extLst>
                    <a:ext uri="{FF2B5EF4-FFF2-40B4-BE49-F238E27FC236}">
                      <a16:creationId xmlns:a16="http://schemas.microsoft.com/office/drawing/2014/main" id="{988C7C62-7EB9-0357-A796-C82A26571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1555485"/>
                  <a:ext cx="978270" cy="24649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7" name="矩形 486">
                  <a:extLst>
                    <a:ext uri="{FF2B5EF4-FFF2-40B4-BE49-F238E27FC236}">
                      <a16:creationId xmlns:a16="http://schemas.microsoft.com/office/drawing/2014/main" id="{BC1336D1-048E-9F08-F515-958E08C408F2}"/>
                    </a:ext>
                  </a:extLst>
                </p:cNvPr>
                <p:cNvSpPr/>
                <p:nvPr/>
              </p:nvSpPr>
              <p:spPr>
                <a:xfrm>
                  <a:off x="1234172" y="1555485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7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(19)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87" name="矩形 486">
                  <a:extLst>
                    <a:ext uri="{FF2B5EF4-FFF2-40B4-BE49-F238E27FC236}">
                      <a16:creationId xmlns:a16="http://schemas.microsoft.com/office/drawing/2014/main" id="{BC1336D1-048E-9F08-F515-958E08C408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1555485"/>
                  <a:ext cx="978270" cy="24649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8" name="矩形 487">
                  <a:extLst>
                    <a:ext uri="{FF2B5EF4-FFF2-40B4-BE49-F238E27FC236}">
                      <a16:creationId xmlns:a16="http://schemas.microsoft.com/office/drawing/2014/main" id="{62400047-5BEF-CC5E-4C86-695FFD5692A9}"/>
                    </a:ext>
                  </a:extLst>
                </p:cNvPr>
                <p:cNvSpPr/>
                <p:nvPr/>
              </p:nvSpPr>
              <p:spPr>
                <a:xfrm>
                  <a:off x="248212" y="1810484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(16)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88" name="矩形 487">
                  <a:extLst>
                    <a:ext uri="{FF2B5EF4-FFF2-40B4-BE49-F238E27FC236}">
                      <a16:creationId xmlns:a16="http://schemas.microsoft.com/office/drawing/2014/main" id="{62400047-5BEF-CC5E-4C86-695FFD5692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1810484"/>
                  <a:ext cx="978270" cy="24649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9" name="矩形 488">
                  <a:extLst>
                    <a:ext uri="{FF2B5EF4-FFF2-40B4-BE49-F238E27FC236}">
                      <a16:creationId xmlns:a16="http://schemas.microsoft.com/office/drawing/2014/main" id="{1529CFFC-B7A4-3E07-DB93-240F85DCB9AA}"/>
                    </a:ext>
                  </a:extLst>
                </p:cNvPr>
                <p:cNvSpPr/>
                <p:nvPr/>
              </p:nvSpPr>
              <p:spPr>
                <a:xfrm>
                  <a:off x="1234172" y="1810484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1" lang="en-US" altLang="zh-CN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17)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89" name="矩形 488">
                  <a:extLst>
                    <a:ext uri="{FF2B5EF4-FFF2-40B4-BE49-F238E27FC236}">
                      <a16:creationId xmlns:a16="http://schemas.microsoft.com/office/drawing/2014/main" id="{1529CFFC-B7A4-3E07-DB93-240F85DCB9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1810484"/>
                  <a:ext cx="978270" cy="24649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0" name="矩形 489">
                  <a:extLst>
                    <a:ext uri="{FF2B5EF4-FFF2-40B4-BE49-F238E27FC236}">
                      <a16:creationId xmlns:a16="http://schemas.microsoft.com/office/drawing/2014/main" id="{495442FB-F7BE-1A72-642A-381D2F95CD99}"/>
                    </a:ext>
                  </a:extLst>
                </p:cNvPr>
                <p:cNvSpPr/>
                <p:nvPr/>
              </p:nvSpPr>
              <p:spPr>
                <a:xfrm>
                  <a:off x="248212" y="2065483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12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13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(22)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90" name="矩形 489">
                  <a:extLst>
                    <a:ext uri="{FF2B5EF4-FFF2-40B4-BE49-F238E27FC236}">
                      <a16:creationId xmlns:a16="http://schemas.microsoft.com/office/drawing/2014/main" id="{495442FB-F7BE-1A72-642A-381D2F95CD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2065483"/>
                  <a:ext cx="978270" cy="24649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1" name="矩形 490">
                  <a:extLst>
                    <a:ext uri="{FF2B5EF4-FFF2-40B4-BE49-F238E27FC236}">
                      <a16:creationId xmlns:a16="http://schemas.microsoft.com/office/drawing/2014/main" id="{233576B5-586A-A1E4-9DC8-86AA71A61ABF}"/>
                    </a:ext>
                  </a:extLst>
                </p:cNvPr>
                <p:cNvSpPr/>
                <p:nvPr/>
              </p:nvSpPr>
              <p:spPr>
                <a:xfrm>
                  <a:off x="1234172" y="2065483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14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15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(23)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91" name="矩形 490">
                  <a:extLst>
                    <a:ext uri="{FF2B5EF4-FFF2-40B4-BE49-F238E27FC236}">
                      <a16:creationId xmlns:a16="http://schemas.microsoft.com/office/drawing/2014/main" id="{233576B5-586A-A1E4-9DC8-86AA71A61A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2065483"/>
                  <a:ext cx="978270" cy="24649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2" name="矩形 491">
                  <a:extLst>
                    <a:ext uri="{FF2B5EF4-FFF2-40B4-BE49-F238E27FC236}">
                      <a16:creationId xmlns:a16="http://schemas.microsoft.com/office/drawing/2014/main" id="{B7F4E444-021C-E6FE-7347-75A193244071}"/>
                    </a:ext>
                  </a:extLst>
                </p:cNvPr>
                <p:cNvSpPr/>
                <p:nvPr/>
              </p:nvSpPr>
              <p:spPr>
                <a:xfrm>
                  <a:off x="248212" y="2320482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(20)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92" name="矩形 491">
                  <a:extLst>
                    <a:ext uri="{FF2B5EF4-FFF2-40B4-BE49-F238E27FC236}">
                      <a16:creationId xmlns:a16="http://schemas.microsoft.com/office/drawing/2014/main" id="{B7F4E444-021C-E6FE-7347-75A1932440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2320482"/>
                  <a:ext cx="978270" cy="24649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3" name="矩形 492">
                  <a:extLst>
                    <a:ext uri="{FF2B5EF4-FFF2-40B4-BE49-F238E27FC236}">
                      <a16:creationId xmlns:a16="http://schemas.microsoft.com/office/drawing/2014/main" id="{043437C6-81EC-782D-0021-1AAD554458B9}"/>
                    </a:ext>
                  </a:extLst>
                </p:cNvPr>
                <p:cNvSpPr/>
                <p:nvPr/>
              </p:nvSpPr>
              <p:spPr>
                <a:xfrm>
                  <a:off x="1234172" y="2320482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(21)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93" name="矩形 492">
                  <a:extLst>
                    <a:ext uri="{FF2B5EF4-FFF2-40B4-BE49-F238E27FC236}">
                      <a16:creationId xmlns:a16="http://schemas.microsoft.com/office/drawing/2014/main" id="{043437C6-81EC-782D-0021-1AAD55445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2320482"/>
                  <a:ext cx="978270" cy="24649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4" name="矩形 493">
                  <a:extLst>
                    <a:ext uri="{FF2B5EF4-FFF2-40B4-BE49-F238E27FC236}">
                      <a16:creationId xmlns:a16="http://schemas.microsoft.com/office/drawing/2014/main" id="{BFA1DED4-19E6-6E79-11B3-6CFE768885A0}"/>
                    </a:ext>
                  </a:extLst>
                </p:cNvPr>
                <p:cNvSpPr/>
                <p:nvPr/>
              </p:nvSpPr>
              <p:spPr>
                <a:xfrm>
                  <a:off x="248212" y="2575481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22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(27)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94" name="矩形 493">
                  <a:extLst>
                    <a:ext uri="{FF2B5EF4-FFF2-40B4-BE49-F238E27FC236}">
                      <a16:creationId xmlns:a16="http://schemas.microsoft.com/office/drawing/2014/main" id="{BFA1DED4-19E6-6E79-11B3-6CFE768885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2575481"/>
                  <a:ext cx="978270" cy="24649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5" name="矩形 494">
                  <a:extLst>
                    <a:ext uri="{FF2B5EF4-FFF2-40B4-BE49-F238E27FC236}">
                      <a16:creationId xmlns:a16="http://schemas.microsoft.com/office/drawing/2014/main" id="{F0B5F937-6840-451E-D459-526E24A4BECC}"/>
                    </a:ext>
                  </a:extLst>
                </p:cNvPr>
                <p:cNvSpPr/>
                <p:nvPr/>
              </p:nvSpPr>
              <p:spPr>
                <a:xfrm>
                  <a:off x="1234172" y="2575481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20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(26)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95" name="矩形 494">
                  <a:extLst>
                    <a:ext uri="{FF2B5EF4-FFF2-40B4-BE49-F238E27FC236}">
                      <a16:creationId xmlns:a16="http://schemas.microsoft.com/office/drawing/2014/main" id="{F0B5F937-6840-451E-D459-526E24A4BE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2575481"/>
                  <a:ext cx="978270" cy="24649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6" name="矩形 495">
                  <a:extLst>
                    <a:ext uri="{FF2B5EF4-FFF2-40B4-BE49-F238E27FC236}">
                      <a16:creationId xmlns:a16="http://schemas.microsoft.com/office/drawing/2014/main" id="{6E9B96AB-6CE7-31BA-B305-034DC12A6DAE}"/>
                    </a:ext>
                  </a:extLst>
                </p:cNvPr>
                <p:cNvSpPr/>
                <p:nvPr/>
              </p:nvSpPr>
              <p:spPr>
                <a:xfrm>
                  <a:off x="248212" y="2830480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(25)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96" name="矩形 495">
                  <a:extLst>
                    <a:ext uri="{FF2B5EF4-FFF2-40B4-BE49-F238E27FC236}">
                      <a16:creationId xmlns:a16="http://schemas.microsoft.com/office/drawing/2014/main" id="{6E9B96AB-6CE7-31BA-B305-034DC12A6D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2830480"/>
                  <a:ext cx="978270" cy="24649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7" name="矩形 496">
                  <a:extLst>
                    <a:ext uri="{FF2B5EF4-FFF2-40B4-BE49-F238E27FC236}">
                      <a16:creationId xmlns:a16="http://schemas.microsoft.com/office/drawing/2014/main" id="{B332E5AA-004A-B1BB-BFE5-C7E4252CA4AC}"/>
                    </a:ext>
                  </a:extLst>
                </p:cNvPr>
                <p:cNvSpPr/>
                <p:nvPr/>
              </p:nvSpPr>
              <p:spPr>
                <a:xfrm>
                  <a:off x="1234172" y="2830480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(24)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97" name="矩形 496">
                  <a:extLst>
                    <a:ext uri="{FF2B5EF4-FFF2-40B4-BE49-F238E27FC236}">
                      <a16:creationId xmlns:a16="http://schemas.microsoft.com/office/drawing/2014/main" id="{B332E5AA-004A-B1BB-BFE5-C7E4252CA4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2830480"/>
                  <a:ext cx="978270" cy="24649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8" name="矩形 497">
                  <a:extLst>
                    <a:ext uri="{FF2B5EF4-FFF2-40B4-BE49-F238E27FC236}">
                      <a16:creationId xmlns:a16="http://schemas.microsoft.com/office/drawing/2014/main" id="{9D4AD743-0313-CDDA-384B-65A9599EF8DF}"/>
                    </a:ext>
                  </a:extLst>
                </p:cNvPr>
                <p:cNvSpPr/>
                <p:nvPr/>
              </p:nvSpPr>
              <p:spPr>
                <a:xfrm>
                  <a:off x="248212" y="3085479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28,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29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(30)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98" name="矩形 497">
                  <a:extLst>
                    <a:ext uri="{FF2B5EF4-FFF2-40B4-BE49-F238E27FC236}">
                      <a16:creationId xmlns:a16="http://schemas.microsoft.com/office/drawing/2014/main" id="{9D4AD743-0313-CDDA-384B-65A9599EF8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3085479"/>
                  <a:ext cx="978270" cy="246490"/>
                </a:xfrm>
                <a:prstGeom prst="rect">
                  <a:avLst/>
                </a:prstGeom>
                <a:blipFill>
                  <a:blip r:embed="rId3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9" name="矩形 498">
                  <a:extLst>
                    <a:ext uri="{FF2B5EF4-FFF2-40B4-BE49-F238E27FC236}">
                      <a16:creationId xmlns:a16="http://schemas.microsoft.com/office/drawing/2014/main" id="{C4087E2B-FC74-5818-E00C-5274F03798E6}"/>
                    </a:ext>
                  </a:extLst>
                </p:cNvPr>
                <p:cNvSpPr/>
                <p:nvPr/>
              </p:nvSpPr>
              <p:spPr>
                <a:xfrm>
                  <a:off x="1234172" y="3085479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30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(31)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99" name="矩形 498">
                  <a:extLst>
                    <a:ext uri="{FF2B5EF4-FFF2-40B4-BE49-F238E27FC236}">
                      <a16:creationId xmlns:a16="http://schemas.microsoft.com/office/drawing/2014/main" id="{C4087E2B-FC74-5818-E00C-5274F03798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3085479"/>
                  <a:ext cx="978270" cy="24649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0" name="矩形 499">
                  <a:extLst>
                    <a:ext uri="{FF2B5EF4-FFF2-40B4-BE49-F238E27FC236}">
                      <a16:creationId xmlns:a16="http://schemas.microsoft.com/office/drawing/2014/main" id="{B1A64FA8-DBDA-4D22-EEAF-E015E0159D26}"/>
                    </a:ext>
                  </a:extLst>
                </p:cNvPr>
                <p:cNvSpPr/>
                <p:nvPr/>
              </p:nvSpPr>
              <p:spPr>
                <a:xfrm>
                  <a:off x="248212" y="3340478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(29)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00" name="矩形 499">
                  <a:extLst>
                    <a:ext uri="{FF2B5EF4-FFF2-40B4-BE49-F238E27FC236}">
                      <a16:creationId xmlns:a16="http://schemas.microsoft.com/office/drawing/2014/main" id="{B1A64FA8-DBDA-4D22-EEAF-E015E0159D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3340478"/>
                  <a:ext cx="978270" cy="24649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1" name="矩形 500">
                  <a:extLst>
                    <a:ext uri="{FF2B5EF4-FFF2-40B4-BE49-F238E27FC236}">
                      <a16:creationId xmlns:a16="http://schemas.microsoft.com/office/drawing/2014/main" id="{851DA679-5CC1-E2D4-4291-0CCC0455FE79}"/>
                    </a:ext>
                  </a:extLst>
                </p:cNvPr>
                <p:cNvSpPr/>
                <p:nvPr/>
              </p:nvSpPr>
              <p:spPr>
                <a:xfrm>
                  <a:off x="1234172" y="3340478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(28)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01" name="矩形 500">
                  <a:extLst>
                    <a:ext uri="{FF2B5EF4-FFF2-40B4-BE49-F238E27FC236}">
                      <a16:creationId xmlns:a16="http://schemas.microsoft.com/office/drawing/2014/main" id="{851DA679-5CC1-E2D4-4291-0CCC0455FE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3340478"/>
                  <a:ext cx="978270" cy="24649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F31ED1A5-A1E9-BFCB-A14D-5079C03C731F}"/>
                </a:ext>
              </a:extLst>
            </p:cNvPr>
            <p:cNvSpPr/>
            <p:nvPr/>
          </p:nvSpPr>
          <p:spPr>
            <a:xfrm>
              <a:off x="241248" y="1558406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503" name="矩形 502">
              <a:extLst>
                <a:ext uri="{FF2B5EF4-FFF2-40B4-BE49-F238E27FC236}">
                  <a16:creationId xmlns:a16="http://schemas.microsoft.com/office/drawing/2014/main" id="{0BD5DCDF-3542-B2E2-6D78-F50995FC8EFE}"/>
                </a:ext>
              </a:extLst>
            </p:cNvPr>
            <p:cNvSpPr/>
            <p:nvPr/>
          </p:nvSpPr>
          <p:spPr>
            <a:xfrm>
              <a:off x="240361" y="2561645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</p:grpSp>
      <p:grpSp>
        <p:nvGrpSpPr>
          <p:cNvPr id="954" name="组合 953">
            <a:extLst>
              <a:ext uri="{FF2B5EF4-FFF2-40B4-BE49-F238E27FC236}">
                <a16:creationId xmlns:a16="http://schemas.microsoft.com/office/drawing/2014/main" id="{17623849-CA1A-F65F-B913-9F195AD0E1F7}"/>
              </a:ext>
            </a:extLst>
          </p:cNvPr>
          <p:cNvGrpSpPr/>
          <p:nvPr/>
        </p:nvGrpSpPr>
        <p:grpSpPr>
          <a:xfrm>
            <a:off x="2206425" y="1555485"/>
            <a:ext cx="1972081" cy="2031483"/>
            <a:chOff x="240361" y="1555485"/>
            <a:chExt cx="1972081" cy="20314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5" name="矩形 954">
                  <a:extLst>
                    <a:ext uri="{FF2B5EF4-FFF2-40B4-BE49-F238E27FC236}">
                      <a16:creationId xmlns:a16="http://schemas.microsoft.com/office/drawing/2014/main" id="{6193C183-915C-7814-CED9-F57281509E41}"/>
                    </a:ext>
                  </a:extLst>
                </p:cNvPr>
                <p:cNvSpPr/>
                <p:nvPr/>
              </p:nvSpPr>
              <p:spPr>
                <a:xfrm>
                  <a:off x="248212" y="1555485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(32)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955" name="矩形 954">
                  <a:extLst>
                    <a:ext uri="{FF2B5EF4-FFF2-40B4-BE49-F238E27FC236}">
                      <a16:creationId xmlns:a16="http://schemas.microsoft.com/office/drawing/2014/main" id="{6193C183-915C-7814-CED9-F57281509E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1555485"/>
                  <a:ext cx="978270" cy="24649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6" name="矩形 955">
                  <a:extLst>
                    <a:ext uri="{FF2B5EF4-FFF2-40B4-BE49-F238E27FC236}">
                      <a16:creationId xmlns:a16="http://schemas.microsoft.com/office/drawing/2014/main" id="{C9DD641D-13EA-CBBE-B642-CF07C777D2A0}"/>
                    </a:ext>
                  </a:extLst>
                </p:cNvPr>
                <p:cNvSpPr/>
                <p:nvPr/>
              </p:nvSpPr>
              <p:spPr>
                <a:xfrm>
                  <a:off x="1234172" y="1555485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(33)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956" name="矩形 955">
                  <a:extLst>
                    <a:ext uri="{FF2B5EF4-FFF2-40B4-BE49-F238E27FC236}">
                      <a16:creationId xmlns:a16="http://schemas.microsoft.com/office/drawing/2014/main" id="{C9DD641D-13EA-CBBE-B642-CF07C777D2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1555485"/>
                  <a:ext cx="978270" cy="24649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7" name="矩形 956">
                  <a:extLst>
                    <a:ext uri="{FF2B5EF4-FFF2-40B4-BE49-F238E27FC236}">
                      <a16:creationId xmlns:a16="http://schemas.microsoft.com/office/drawing/2014/main" id="{564D311E-5F72-70E1-2985-D0568B0CF439}"/>
                    </a:ext>
                  </a:extLst>
                </p:cNvPr>
                <p:cNvSpPr/>
                <p:nvPr/>
              </p:nvSpPr>
              <p:spPr>
                <a:xfrm>
                  <a:off x="248212" y="1810484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(34)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957" name="矩形 956">
                  <a:extLst>
                    <a:ext uri="{FF2B5EF4-FFF2-40B4-BE49-F238E27FC236}">
                      <a16:creationId xmlns:a16="http://schemas.microsoft.com/office/drawing/2014/main" id="{564D311E-5F72-70E1-2985-D0568B0CF4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1810484"/>
                  <a:ext cx="978270" cy="24649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8" name="矩形 957">
                  <a:extLst>
                    <a:ext uri="{FF2B5EF4-FFF2-40B4-BE49-F238E27FC236}">
                      <a16:creationId xmlns:a16="http://schemas.microsoft.com/office/drawing/2014/main" id="{1098B5E3-6843-215C-5F78-13C926A2380D}"/>
                    </a:ext>
                  </a:extLst>
                </p:cNvPr>
                <p:cNvSpPr/>
                <p:nvPr/>
              </p:nvSpPr>
              <p:spPr>
                <a:xfrm>
                  <a:off x="1234172" y="1810484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7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(35</m:t>
                        </m:r>
                        <m:r>
                          <a:rPr kumimoji="1" lang="en-US" altLang="zh-CN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958" name="矩形 957">
                  <a:extLst>
                    <a:ext uri="{FF2B5EF4-FFF2-40B4-BE49-F238E27FC236}">
                      <a16:creationId xmlns:a16="http://schemas.microsoft.com/office/drawing/2014/main" id="{1098B5E3-6843-215C-5F78-13C926A238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1810484"/>
                  <a:ext cx="978270" cy="24649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9" name="矩形 958">
                  <a:extLst>
                    <a:ext uri="{FF2B5EF4-FFF2-40B4-BE49-F238E27FC236}">
                      <a16:creationId xmlns:a16="http://schemas.microsoft.com/office/drawing/2014/main" id="{A2D642A4-A8F0-6F98-E515-FC1592E3B58A}"/>
                    </a:ext>
                  </a:extLst>
                </p:cNvPr>
                <p:cNvSpPr/>
                <p:nvPr/>
              </p:nvSpPr>
              <p:spPr>
                <a:xfrm>
                  <a:off x="248212" y="2065483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(36)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959" name="矩形 958">
                  <a:extLst>
                    <a:ext uri="{FF2B5EF4-FFF2-40B4-BE49-F238E27FC236}">
                      <a16:creationId xmlns:a16="http://schemas.microsoft.com/office/drawing/2014/main" id="{A2D642A4-A8F0-6F98-E515-FC1592E3B5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2065483"/>
                  <a:ext cx="978270" cy="24649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7F67BE34-C042-1DD1-4A91-FD695E9E561F}"/>
                    </a:ext>
                  </a:extLst>
                </p:cNvPr>
                <p:cNvSpPr/>
                <p:nvPr/>
              </p:nvSpPr>
              <p:spPr>
                <a:xfrm>
                  <a:off x="1234172" y="2065483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(37)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7F67BE34-C042-1DD1-4A91-FD695E9E56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2065483"/>
                  <a:ext cx="978270" cy="24649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71CE0281-427C-8A7C-3629-6C00C3A71E1C}"/>
                    </a:ext>
                  </a:extLst>
                </p:cNvPr>
                <p:cNvSpPr/>
                <p:nvPr/>
              </p:nvSpPr>
              <p:spPr>
                <a:xfrm>
                  <a:off x="248212" y="2320482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12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13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(38)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71CE0281-427C-8A7C-3629-6C00C3A71E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2320482"/>
                  <a:ext cx="978270" cy="24649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BBA48773-91EE-2EAC-5202-B42C64FEE183}"/>
                    </a:ext>
                  </a:extLst>
                </p:cNvPr>
                <p:cNvSpPr/>
                <p:nvPr/>
              </p:nvSpPr>
              <p:spPr>
                <a:xfrm>
                  <a:off x="1234172" y="2320482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14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15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(39)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BBA48773-91EE-2EAC-5202-B42C64FEE1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2320482"/>
                  <a:ext cx="978270" cy="246490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4966E4AE-4AB9-5B36-CDD6-25FED07D9E0F}"/>
                    </a:ext>
                  </a:extLst>
                </p:cNvPr>
                <p:cNvSpPr/>
                <p:nvPr/>
              </p:nvSpPr>
              <p:spPr>
                <a:xfrm>
                  <a:off x="248212" y="2575481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(41)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4966E4AE-4AB9-5B36-CDD6-25FED07D9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2575481"/>
                  <a:ext cx="978270" cy="24649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3D6F80C4-7FD9-9B28-AA78-87B4F06551D1}"/>
                    </a:ext>
                  </a:extLst>
                </p:cNvPr>
                <p:cNvSpPr/>
                <p:nvPr/>
              </p:nvSpPr>
              <p:spPr>
                <a:xfrm>
                  <a:off x="1234172" y="2575481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(40)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3D6F80C4-7FD9-9B28-AA78-87B4F06551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2575481"/>
                  <a:ext cx="978270" cy="246490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E6D674B0-0BAC-9600-5BB2-1E343F81AB45}"/>
                    </a:ext>
                  </a:extLst>
                </p:cNvPr>
                <p:cNvSpPr/>
                <p:nvPr/>
              </p:nvSpPr>
              <p:spPr>
                <a:xfrm>
                  <a:off x="248212" y="2830480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22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(43)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E6D674B0-0BAC-9600-5BB2-1E343F81AB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2830480"/>
                  <a:ext cx="978270" cy="24649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ACEE7E79-F7F8-CCE7-3F30-A1698D3D9F9A}"/>
                    </a:ext>
                  </a:extLst>
                </p:cNvPr>
                <p:cNvSpPr/>
                <p:nvPr/>
              </p:nvSpPr>
              <p:spPr>
                <a:xfrm>
                  <a:off x="1234172" y="2830480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20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(42)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ACEE7E79-F7F8-CCE7-3F30-A1698D3D9F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2830480"/>
                  <a:ext cx="978270" cy="246490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5D1012F9-039F-6CA5-9F4B-7E3C5157BC54}"/>
                    </a:ext>
                  </a:extLst>
                </p:cNvPr>
                <p:cNvSpPr/>
                <p:nvPr/>
              </p:nvSpPr>
              <p:spPr>
                <a:xfrm>
                  <a:off x="248212" y="3085479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26,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(45)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5D1012F9-039F-6CA5-9F4B-7E3C5157B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3085479"/>
                  <a:ext cx="978270" cy="246490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060C8BD5-0490-A0FD-3CB4-95F2DBF869E5}"/>
                    </a:ext>
                  </a:extLst>
                </p:cNvPr>
                <p:cNvSpPr/>
                <p:nvPr/>
              </p:nvSpPr>
              <p:spPr>
                <a:xfrm>
                  <a:off x="1234172" y="3085479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(44)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060C8BD5-0490-A0FD-3CB4-95F2DBF869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3085479"/>
                  <a:ext cx="978270" cy="246490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54CE62AB-E927-8B83-1002-CB94BA80D7AE}"/>
                    </a:ext>
                  </a:extLst>
                </p:cNvPr>
                <p:cNvSpPr/>
                <p:nvPr/>
              </p:nvSpPr>
              <p:spPr>
                <a:xfrm>
                  <a:off x="248212" y="3340478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30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(47)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54CE62AB-E927-8B83-1002-CB94BA80D7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3340478"/>
                  <a:ext cx="978270" cy="246490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10BD7EA6-7C47-5F8B-76A0-27DB60DDB031}"/>
                    </a:ext>
                  </a:extLst>
                </p:cNvPr>
                <p:cNvSpPr/>
                <p:nvPr/>
              </p:nvSpPr>
              <p:spPr>
                <a:xfrm>
                  <a:off x="1234172" y="3340478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28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29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(46)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10BD7EA6-7C47-5F8B-76A0-27DB60DDB0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3340478"/>
                  <a:ext cx="978270" cy="246490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18FA85E-A0E1-9E25-2712-EBE3C36450A9}"/>
                </a:ext>
              </a:extLst>
            </p:cNvPr>
            <p:cNvSpPr/>
            <p:nvPr/>
          </p:nvSpPr>
          <p:spPr>
            <a:xfrm>
              <a:off x="241248" y="1558406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8FB9989-C276-B012-BA4D-B461F72950D9}"/>
                </a:ext>
              </a:extLst>
            </p:cNvPr>
            <p:cNvSpPr/>
            <p:nvPr/>
          </p:nvSpPr>
          <p:spPr>
            <a:xfrm>
              <a:off x="240361" y="2561645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5E148CA-5CF5-7B9F-6779-DD92C66189C7}"/>
              </a:ext>
            </a:extLst>
          </p:cNvPr>
          <p:cNvGrpSpPr/>
          <p:nvPr/>
        </p:nvGrpSpPr>
        <p:grpSpPr>
          <a:xfrm>
            <a:off x="2205567" y="3578059"/>
            <a:ext cx="1972081" cy="2031483"/>
            <a:chOff x="240361" y="1555485"/>
            <a:chExt cx="1972081" cy="20314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E019ACFC-4649-65EE-B906-2CEF0215ED76}"/>
                    </a:ext>
                  </a:extLst>
                </p:cNvPr>
                <p:cNvSpPr/>
                <p:nvPr/>
              </p:nvSpPr>
              <p:spPr>
                <a:xfrm>
                  <a:off x="248212" y="1555485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(50)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E019ACFC-4649-65EE-B906-2CEF0215ED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1555485"/>
                  <a:ext cx="978270" cy="246490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10EE04B1-1B39-84B5-FFB2-09267886DBEA}"/>
                    </a:ext>
                  </a:extLst>
                </p:cNvPr>
                <p:cNvSpPr/>
                <p:nvPr/>
              </p:nvSpPr>
              <p:spPr>
                <a:xfrm>
                  <a:off x="1234172" y="1555485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7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(51)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10EE04B1-1B39-84B5-FFB2-09267886DB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1555485"/>
                  <a:ext cx="978270" cy="24649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0B94277C-9AD2-0EC4-8236-BBC9E6D9AF0C}"/>
                    </a:ext>
                  </a:extLst>
                </p:cNvPr>
                <p:cNvSpPr/>
                <p:nvPr/>
              </p:nvSpPr>
              <p:spPr>
                <a:xfrm>
                  <a:off x="248212" y="1810484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(48)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0B94277C-9AD2-0EC4-8236-BBC9E6D9AF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1810484"/>
                  <a:ext cx="978270" cy="246490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17507119-B874-BF3D-75A6-6F01073D9914}"/>
                    </a:ext>
                  </a:extLst>
                </p:cNvPr>
                <p:cNvSpPr/>
                <p:nvPr/>
              </p:nvSpPr>
              <p:spPr>
                <a:xfrm>
                  <a:off x="1234172" y="1810484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1" lang="en-US" altLang="zh-CN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49)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17507119-B874-BF3D-75A6-6F01073D99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1810484"/>
                  <a:ext cx="978270" cy="246490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BE85E79F-A5ED-778D-E753-3CBD46B06C15}"/>
                    </a:ext>
                  </a:extLst>
                </p:cNvPr>
                <p:cNvSpPr/>
                <p:nvPr/>
              </p:nvSpPr>
              <p:spPr>
                <a:xfrm>
                  <a:off x="248212" y="2065483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12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13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(54)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BE85E79F-A5ED-778D-E753-3CBD46B06C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2065483"/>
                  <a:ext cx="978270" cy="246490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F08F89EA-54DE-A58F-DF89-EEE0EB606AFA}"/>
                    </a:ext>
                  </a:extLst>
                </p:cNvPr>
                <p:cNvSpPr/>
                <p:nvPr/>
              </p:nvSpPr>
              <p:spPr>
                <a:xfrm>
                  <a:off x="1234172" y="2065483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14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15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(55)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F08F89EA-54DE-A58F-DF89-EEE0EB606A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2065483"/>
                  <a:ext cx="978270" cy="246490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8BBCA48-E40E-DF2A-38F7-8D72651EEC1B}"/>
                    </a:ext>
                  </a:extLst>
                </p:cNvPr>
                <p:cNvSpPr/>
                <p:nvPr/>
              </p:nvSpPr>
              <p:spPr>
                <a:xfrm>
                  <a:off x="248212" y="2320482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(52)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8BBCA48-E40E-DF2A-38F7-8D72651EEC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2320482"/>
                  <a:ext cx="978270" cy="246490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E06E6A3C-6EEB-B825-85DF-A14FC3C62024}"/>
                    </a:ext>
                  </a:extLst>
                </p:cNvPr>
                <p:cNvSpPr/>
                <p:nvPr/>
              </p:nvSpPr>
              <p:spPr>
                <a:xfrm>
                  <a:off x="1234172" y="2320482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(53)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E06E6A3C-6EEB-B825-85DF-A14FC3C620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2320482"/>
                  <a:ext cx="978270" cy="246490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C99CCDFC-3A61-9AF3-7210-6BC986F06352}"/>
                    </a:ext>
                  </a:extLst>
                </p:cNvPr>
                <p:cNvSpPr/>
                <p:nvPr/>
              </p:nvSpPr>
              <p:spPr>
                <a:xfrm>
                  <a:off x="248212" y="2575481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22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(59)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C99CCDFC-3A61-9AF3-7210-6BC986F063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2575481"/>
                  <a:ext cx="978270" cy="246490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5B56B843-C9EB-E42A-5AA4-774EBEAC7396}"/>
                    </a:ext>
                  </a:extLst>
                </p:cNvPr>
                <p:cNvSpPr/>
                <p:nvPr/>
              </p:nvSpPr>
              <p:spPr>
                <a:xfrm>
                  <a:off x="1234172" y="2575481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20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(58)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5B56B843-C9EB-E42A-5AA4-774EBEAC73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2575481"/>
                  <a:ext cx="978270" cy="246490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46D86354-BDD9-CAFF-B06E-86E2B0986D47}"/>
                    </a:ext>
                  </a:extLst>
                </p:cNvPr>
                <p:cNvSpPr/>
                <p:nvPr/>
              </p:nvSpPr>
              <p:spPr>
                <a:xfrm>
                  <a:off x="248212" y="2830480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(57)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46D86354-BDD9-CAFF-B06E-86E2B0986D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2830480"/>
                  <a:ext cx="978270" cy="246490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B5D5B3F5-056F-6038-2783-9C35CF334A1F}"/>
                    </a:ext>
                  </a:extLst>
                </p:cNvPr>
                <p:cNvSpPr/>
                <p:nvPr/>
              </p:nvSpPr>
              <p:spPr>
                <a:xfrm>
                  <a:off x="1234172" y="2830480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(56)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B5D5B3F5-056F-6038-2783-9C35CF334A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2830480"/>
                  <a:ext cx="978270" cy="246490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AC6E7CCC-5061-60BB-E5C5-1460632E2852}"/>
                    </a:ext>
                  </a:extLst>
                </p:cNvPr>
                <p:cNvSpPr/>
                <p:nvPr/>
              </p:nvSpPr>
              <p:spPr>
                <a:xfrm>
                  <a:off x="248212" y="3085479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28,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29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(63)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AC6E7CCC-5061-60BB-E5C5-1460632E28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3085479"/>
                  <a:ext cx="978270" cy="246490"/>
                </a:xfrm>
                <a:prstGeom prst="rect">
                  <a:avLst/>
                </a:prstGeom>
                <a:blipFill>
                  <a:blip r:embed="rId6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4D1B8C55-5905-0396-6BB3-55C655F8B4DD}"/>
                    </a:ext>
                  </a:extLst>
                </p:cNvPr>
                <p:cNvSpPr/>
                <p:nvPr/>
              </p:nvSpPr>
              <p:spPr>
                <a:xfrm>
                  <a:off x="1234172" y="3085479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30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31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(62)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4D1B8C55-5905-0396-6BB3-55C655F8B4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3085479"/>
                  <a:ext cx="978270" cy="246490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7B7833E2-6546-AD35-D7A7-E18D19022753}"/>
                    </a:ext>
                  </a:extLst>
                </p:cNvPr>
                <p:cNvSpPr/>
                <p:nvPr/>
              </p:nvSpPr>
              <p:spPr>
                <a:xfrm>
                  <a:off x="248212" y="3340478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(61)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7B7833E2-6546-AD35-D7A7-E18D190227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12" y="3340478"/>
                  <a:ext cx="978270" cy="246490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0BDBC91D-2447-3CDA-0B19-BE7392813A25}"/>
                    </a:ext>
                  </a:extLst>
                </p:cNvPr>
                <p:cNvSpPr/>
                <p:nvPr/>
              </p:nvSpPr>
              <p:spPr>
                <a:xfrm>
                  <a:off x="1234172" y="3340478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  <m:r>
                          <a:rPr kumimoji="1"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(60)</m:t>
                        </m:r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0BDBC91D-2447-3CDA-0B19-BE7392813A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172" y="3340478"/>
                  <a:ext cx="978270" cy="246490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0AC2DB9-31F4-8CA8-3886-70FEBA4B55C8}"/>
                </a:ext>
              </a:extLst>
            </p:cNvPr>
            <p:cNvSpPr/>
            <p:nvPr/>
          </p:nvSpPr>
          <p:spPr>
            <a:xfrm>
              <a:off x="241248" y="1558406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905DD5E-A4B0-0F89-E160-447568A4A0D5}"/>
                </a:ext>
              </a:extLst>
            </p:cNvPr>
            <p:cNvSpPr/>
            <p:nvPr/>
          </p:nvSpPr>
          <p:spPr>
            <a:xfrm>
              <a:off x="240361" y="2561645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1830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D60540-540E-0A2A-CFEE-CEC299252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文本框 857">
            <a:extLst>
              <a:ext uri="{FF2B5EF4-FFF2-40B4-BE49-F238E27FC236}">
                <a16:creationId xmlns:a16="http://schemas.microsoft.com/office/drawing/2014/main" id="{8329CFE1-6740-0A08-EC60-8B43C10FDD15}"/>
              </a:ext>
            </a:extLst>
          </p:cNvPr>
          <p:cNvSpPr txBox="1"/>
          <p:nvPr/>
        </p:nvSpPr>
        <p:spPr>
          <a:xfrm>
            <a:off x="6450660" y="264827"/>
            <a:ext cx="453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Shared Memory Cache Line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24" name="组合 923">
            <a:extLst>
              <a:ext uri="{FF2B5EF4-FFF2-40B4-BE49-F238E27FC236}">
                <a16:creationId xmlns:a16="http://schemas.microsoft.com/office/drawing/2014/main" id="{8B6E2B4F-BF3D-A14F-9E07-C9A7A06C0028}"/>
              </a:ext>
            </a:extLst>
          </p:cNvPr>
          <p:cNvGrpSpPr/>
          <p:nvPr/>
        </p:nvGrpSpPr>
        <p:grpSpPr>
          <a:xfrm>
            <a:off x="128964" y="1701362"/>
            <a:ext cx="3945745" cy="3936120"/>
            <a:chOff x="540580" y="1463896"/>
            <a:chExt cx="3945745" cy="39361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6" name="矩形 295">
                  <a:extLst>
                    <a:ext uri="{FF2B5EF4-FFF2-40B4-BE49-F238E27FC236}">
                      <a16:creationId xmlns:a16="http://schemas.microsoft.com/office/drawing/2014/main" id="{7D199E12-D904-145F-565C-4A208D37AABA}"/>
                    </a:ext>
                  </a:extLst>
                </p:cNvPr>
                <p:cNvSpPr/>
                <p:nvPr/>
              </p:nvSpPr>
              <p:spPr>
                <a:xfrm>
                  <a:off x="2513840" y="1466173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96" name="矩形 295">
                  <a:extLst>
                    <a:ext uri="{FF2B5EF4-FFF2-40B4-BE49-F238E27FC236}">
                      <a16:creationId xmlns:a16="http://schemas.microsoft.com/office/drawing/2014/main" id="{7D199E12-D904-145F-565C-4A208D37AA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1466173"/>
                  <a:ext cx="492980" cy="24649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7" name="矩形 296">
                  <a:extLst>
                    <a:ext uri="{FF2B5EF4-FFF2-40B4-BE49-F238E27FC236}">
                      <a16:creationId xmlns:a16="http://schemas.microsoft.com/office/drawing/2014/main" id="{27A4B1B4-5CBB-2D98-8EA6-A12C3B5865C3}"/>
                    </a:ext>
                  </a:extLst>
                </p:cNvPr>
                <p:cNvSpPr/>
                <p:nvPr/>
              </p:nvSpPr>
              <p:spPr>
                <a:xfrm>
                  <a:off x="3006820" y="1466173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97" name="矩形 296">
                  <a:extLst>
                    <a:ext uri="{FF2B5EF4-FFF2-40B4-BE49-F238E27FC236}">
                      <a16:creationId xmlns:a16="http://schemas.microsoft.com/office/drawing/2014/main" id="{27A4B1B4-5CBB-2D98-8EA6-A12C3B5865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1466173"/>
                  <a:ext cx="492980" cy="2464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8" name="矩形 297">
                  <a:extLst>
                    <a:ext uri="{FF2B5EF4-FFF2-40B4-BE49-F238E27FC236}">
                      <a16:creationId xmlns:a16="http://schemas.microsoft.com/office/drawing/2014/main" id="{DE3C8B80-4C9C-C9E6-B452-8A8198B5BC71}"/>
                    </a:ext>
                  </a:extLst>
                </p:cNvPr>
                <p:cNvSpPr/>
                <p:nvPr/>
              </p:nvSpPr>
              <p:spPr>
                <a:xfrm>
                  <a:off x="3499800" y="1466173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98" name="矩形 297">
                  <a:extLst>
                    <a:ext uri="{FF2B5EF4-FFF2-40B4-BE49-F238E27FC236}">
                      <a16:creationId xmlns:a16="http://schemas.microsoft.com/office/drawing/2014/main" id="{DE3C8B80-4C9C-C9E6-B452-8A8198B5BC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1466173"/>
                  <a:ext cx="492980" cy="2464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9" name="矩形 298">
                  <a:extLst>
                    <a:ext uri="{FF2B5EF4-FFF2-40B4-BE49-F238E27FC236}">
                      <a16:creationId xmlns:a16="http://schemas.microsoft.com/office/drawing/2014/main" id="{3BA4C6BE-6A89-8FDB-CD9B-3FC55F2D8A82}"/>
                    </a:ext>
                  </a:extLst>
                </p:cNvPr>
                <p:cNvSpPr/>
                <p:nvPr/>
              </p:nvSpPr>
              <p:spPr>
                <a:xfrm>
                  <a:off x="3992780" y="1466173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99" name="矩形 298">
                  <a:extLst>
                    <a:ext uri="{FF2B5EF4-FFF2-40B4-BE49-F238E27FC236}">
                      <a16:creationId xmlns:a16="http://schemas.microsoft.com/office/drawing/2014/main" id="{3BA4C6BE-6A89-8FDB-CD9B-3FC55F2D8A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1466173"/>
                  <a:ext cx="492980" cy="2464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0" name="矩形 299">
                  <a:extLst>
                    <a:ext uri="{FF2B5EF4-FFF2-40B4-BE49-F238E27FC236}">
                      <a16:creationId xmlns:a16="http://schemas.microsoft.com/office/drawing/2014/main" id="{BAF3FA30-793C-492F-011C-9FF3845B98BC}"/>
                    </a:ext>
                  </a:extLst>
                </p:cNvPr>
                <p:cNvSpPr/>
                <p:nvPr/>
              </p:nvSpPr>
              <p:spPr>
                <a:xfrm>
                  <a:off x="2513840" y="1712663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00" name="矩形 299">
                  <a:extLst>
                    <a:ext uri="{FF2B5EF4-FFF2-40B4-BE49-F238E27FC236}">
                      <a16:creationId xmlns:a16="http://schemas.microsoft.com/office/drawing/2014/main" id="{BAF3FA30-793C-492F-011C-9FF3845B98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1712663"/>
                  <a:ext cx="492980" cy="24649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BFFA2DAE-7F3A-9780-A306-7E999C62286E}"/>
                    </a:ext>
                  </a:extLst>
                </p:cNvPr>
                <p:cNvSpPr/>
                <p:nvPr/>
              </p:nvSpPr>
              <p:spPr>
                <a:xfrm>
                  <a:off x="3006820" y="1712663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BFFA2DAE-7F3A-9780-A306-7E999C6228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1712663"/>
                  <a:ext cx="492980" cy="24649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2" name="矩形 301">
                  <a:extLst>
                    <a:ext uri="{FF2B5EF4-FFF2-40B4-BE49-F238E27FC236}">
                      <a16:creationId xmlns:a16="http://schemas.microsoft.com/office/drawing/2014/main" id="{909FAE4C-4C9E-101E-E754-6C438EDB5992}"/>
                    </a:ext>
                  </a:extLst>
                </p:cNvPr>
                <p:cNvSpPr/>
                <p:nvPr/>
              </p:nvSpPr>
              <p:spPr>
                <a:xfrm>
                  <a:off x="3499800" y="1712663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02" name="矩形 301">
                  <a:extLst>
                    <a:ext uri="{FF2B5EF4-FFF2-40B4-BE49-F238E27FC236}">
                      <a16:creationId xmlns:a16="http://schemas.microsoft.com/office/drawing/2014/main" id="{909FAE4C-4C9E-101E-E754-6C438EDB59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1712663"/>
                  <a:ext cx="492980" cy="24649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3" name="矩形 302">
                  <a:extLst>
                    <a:ext uri="{FF2B5EF4-FFF2-40B4-BE49-F238E27FC236}">
                      <a16:creationId xmlns:a16="http://schemas.microsoft.com/office/drawing/2014/main" id="{9E6ED68E-FDB0-C557-64D7-0A2E51628B3E}"/>
                    </a:ext>
                  </a:extLst>
                </p:cNvPr>
                <p:cNvSpPr/>
                <p:nvPr/>
              </p:nvSpPr>
              <p:spPr>
                <a:xfrm>
                  <a:off x="3992780" y="1712663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03" name="矩形 302">
                  <a:extLst>
                    <a:ext uri="{FF2B5EF4-FFF2-40B4-BE49-F238E27FC236}">
                      <a16:creationId xmlns:a16="http://schemas.microsoft.com/office/drawing/2014/main" id="{9E6ED68E-FDB0-C557-64D7-0A2E51628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1712663"/>
                  <a:ext cx="492980" cy="24649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4" name="矩形 303">
                  <a:extLst>
                    <a:ext uri="{FF2B5EF4-FFF2-40B4-BE49-F238E27FC236}">
                      <a16:creationId xmlns:a16="http://schemas.microsoft.com/office/drawing/2014/main" id="{A5153A9C-4318-1EF8-55FB-9F632FBA9460}"/>
                    </a:ext>
                  </a:extLst>
                </p:cNvPr>
                <p:cNvSpPr/>
                <p:nvPr/>
              </p:nvSpPr>
              <p:spPr>
                <a:xfrm>
                  <a:off x="2513840" y="195584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04" name="矩形 303">
                  <a:extLst>
                    <a:ext uri="{FF2B5EF4-FFF2-40B4-BE49-F238E27FC236}">
                      <a16:creationId xmlns:a16="http://schemas.microsoft.com/office/drawing/2014/main" id="{A5153A9C-4318-1EF8-55FB-9F632FBA94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1955840"/>
                  <a:ext cx="492980" cy="24649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5" name="矩形 304">
                  <a:extLst>
                    <a:ext uri="{FF2B5EF4-FFF2-40B4-BE49-F238E27FC236}">
                      <a16:creationId xmlns:a16="http://schemas.microsoft.com/office/drawing/2014/main" id="{E2F72811-E01E-F9C1-A011-1ABCD87A26D3}"/>
                    </a:ext>
                  </a:extLst>
                </p:cNvPr>
                <p:cNvSpPr/>
                <p:nvPr/>
              </p:nvSpPr>
              <p:spPr>
                <a:xfrm>
                  <a:off x="3006820" y="195584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05" name="矩形 304">
                  <a:extLst>
                    <a:ext uri="{FF2B5EF4-FFF2-40B4-BE49-F238E27FC236}">
                      <a16:creationId xmlns:a16="http://schemas.microsoft.com/office/drawing/2014/main" id="{E2F72811-E01E-F9C1-A011-1ABCD87A26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1955840"/>
                  <a:ext cx="492980" cy="24649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6" name="矩形 305">
                  <a:extLst>
                    <a:ext uri="{FF2B5EF4-FFF2-40B4-BE49-F238E27FC236}">
                      <a16:creationId xmlns:a16="http://schemas.microsoft.com/office/drawing/2014/main" id="{12E06874-E9BA-F1D1-E8B2-814B855B448D}"/>
                    </a:ext>
                  </a:extLst>
                </p:cNvPr>
                <p:cNvSpPr/>
                <p:nvPr/>
              </p:nvSpPr>
              <p:spPr>
                <a:xfrm>
                  <a:off x="3499800" y="195584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06" name="矩形 305">
                  <a:extLst>
                    <a:ext uri="{FF2B5EF4-FFF2-40B4-BE49-F238E27FC236}">
                      <a16:creationId xmlns:a16="http://schemas.microsoft.com/office/drawing/2014/main" id="{12E06874-E9BA-F1D1-E8B2-814B855B44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1955840"/>
                  <a:ext cx="492980" cy="24649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7" name="矩形 306">
                  <a:extLst>
                    <a:ext uri="{FF2B5EF4-FFF2-40B4-BE49-F238E27FC236}">
                      <a16:creationId xmlns:a16="http://schemas.microsoft.com/office/drawing/2014/main" id="{91991B63-CA5D-2F30-0405-C1DE7322EC57}"/>
                    </a:ext>
                  </a:extLst>
                </p:cNvPr>
                <p:cNvSpPr/>
                <p:nvPr/>
              </p:nvSpPr>
              <p:spPr>
                <a:xfrm>
                  <a:off x="3992780" y="195584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07" name="矩形 306">
                  <a:extLst>
                    <a:ext uri="{FF2B5EF4-FFF2-40B4-BE49-F238E27FC236}">
                      <a16:creationId xmlns:a16="http://schemas.microsoft.com/office/drawing/2014/main" id="{91991B63-CA5D-2F30-0405-C1DE7322EC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1955840"/>
                  <a:ext cx="492980" cy="24649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B4E559FB-456C-D526-F020-85C22EBC351D}"/>
                    </a:ext>
                  </a:extLst>
                </p:cNvPr>
                <p:cNvSpPr/>
                <p:nvPr/>
              </p:nvSpPr>
              <p:spPr>
                <a:xfrm>
                  <a:off x="2513840" y="220233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B4E559FB-456C-D526-F020-85C22EBC35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2202330"/>
                  <a:ext cx="492980" cy="24649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9" name="矩形 308">
                  <a:extLst>
                    <a:ext uri="{FF2B5EF4-FFF2-40B4-BE49-F238E27FC236}">
                      <a16:creationId xmlns:a16="http://schemas.microsoft.com/office/drawing/2014/main" id="{127618A6-E2FE-C8E6-4BF5-E9C0C5707937}"/>
                    </a:ext>
                  </a:extLst>
                </p:cNvPr>
                <p:cNvSpPr/>
                <p:nvPr/>
              </p:nvSpPr>
              <p:spPr>
                <a:xfrm>
                  <a:off x="3006820" y="220233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09" name="矩形 308">
                  <a:extLst>
                    <a:ext uri="{FF2B5EF4-FFF2-40B4-BE49-F238E27FC236}">
                      <a16:creationId xmlns:a16="http://schemas.microsoft.com/office/drawing/2014/main" id="{127618A6-E2FE-C8E6-4BF5-E9C0C57079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2202330"/>
                  <a:ext cx="492980" cy="24649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0" name="矩形 309">
                  <a:extLst>
                    <a:ext uri="{FF2B5EF4-FFF2-40B4-BE49-F238E27FC236}">
                      <a16:creationId xmlns:a16="http://schemas.microsoft.com/office/drawing/2014/main" id="{D75C115C-C556-7D7B-6AD5-8EDCC88C13A7}"/>
                    </a:ext>
                  </a:extLst>
                </p:cNvPr>
                <p:cNvSpPr/>
                <p:nvPr/>
              </p:nvSpPr>
              <p:spPr>
                <a:xfrm>
                  <a:off x="3499800" y="220233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10" name="矩形 309">
                  <a:extLst>
                    <a:ext uri="{FF2B5EF4-FFF2-40B4-BE49-F238E27FC236}">
                      <a16:creationId xmlns:a16="http://schemas.microsoft.com/office/drawing/2014/main" id="{D75C115C-C556-7D7B-6AD5-8EDCC88C13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2202330"/>
                  <a:ext cx="492980" cy="24649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1" name="矩形 310">
                  <a:extLst>
                    <a:ext uri="{FF2B5EF4-FFF2-40B4-BE49-F238E27FC236}">
                      <a16:creationId xmlns:a16="http://schemas.microsoft.com/office/drawing/2014/main" id="{EE557A2A-65DC-5DB5-CFF4-F5EA90178498}"/>
                    </a:ext>
                  </a:extLst>
                </p:cNvPr>
                <p:cNvSpPr/>
                <p:nvPr/>
              </p:nvSpPr>
              <p:spPr>
                <a:xfrm>
                  <a:off x="3992780" y="220233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11" name="矩形 310">
                  <a:extLst>
                    <a:ext uri="{FF2B5EF4-FFF2-40B4-BE49-F238E27FC236}">
                      <a16:creationId xmlns:a16="http://schemas.microsoft.com/office/drawing/2014/main" id="{EE557A2A-65DC-5DB5-CFF4-F5EA901784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2202330"/>
                  <a:ext cx="492980" cy="24649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53B61A44-AB5C-564B-D78C-DD02C1B8F7B2}"/>
                    </a:ext>
                  </a:extLst>
                </p:cNvPr>
                <p:cNvSpPr/>
                <p:nvPr/>
              </p:nvSpPr>
              <p:spPr>
                <a:xfrm>
                  <a:off x="2513840" y="244550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53B61A44-AB5C-564B-D78C-DD02C1B8F7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2445507"/>
                  <a:ext cx="492980" cy="24649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B6F056D6-E794-B79A-272E-8CAC489F8965}"/>
                    </a:ext>
                  </a:extLst>
                </p:cNvPr>
                <p:cNvSpPr/>
                <p:nvPr/>
              </p:nvSpPr>
              <p:spPr>
                <a:xfrm>
                  <a:off x="3006820" y="244550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B6F056D6-E794-B79A-272E-8CAC489F89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2445507"/>
                  <a:ext cx="492980" cy="24649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4" name="矩形 313">
                  <a:extLst>
                    <a:ext uri="{FF2B5EF4-FFF2-40B4-BE49-F238E27FC236}">
                      <a16:creationId xmlns:a16="http://schemas.microsoft.com/office/drawing/2014/main" id="{AAAF0E7E-B5AE-0A27-79B9-61170EC5AA54}"/>
                    </a:ext>
                  </a:extLst>
                </p:cNvPr>
                <p:cNvSpPr/>
                <p:nvPr/>
              </p:nvSpPr>
              <p:spPr>
                <a:xfrm>
                  <a:off x="3499800" y="244550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14" name="矩形 313">
                  <a:extLst>
                    <a:ext uri="{FF2B5EF4-FFF2-40B4-BE49-F238E27FC236}">
                      <a16:creationId xmlns:a16="http://schemas.microsoft.com/office/drawing/2014/main" id="{AAAF0E7E-B5AE-0A27-79B9-61170EC5AA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2445507"/>
                  <a:ext cx="492980" cy="24649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5" name="矩形 314">
                  <a:extLst>
                    <a:ext uri="{FF2B5EF4-FFF2-40B4-BE49-F238E27FC236}">
                      <a16:creationId xmlns:a16="http://schemas.microsoft.com/office/drawing/2014/main" id="{BB52E671-965F-DEBD-4489-ABAF34289614}"/>
                    </a:ext>
                  </a:extLst>
                </p:cNvPr>
                <p:cNvSpPr/>
                <p:nvPr/>
              </p:nvSpPr>
              <p:spPr>
                <a:xfrm>
                  <a:off x="3992780" y="244550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15" name="矩形 314">
                  <a:extLst>
                    <a:ext uri="{FF2B5EF4-FFF2-40B4-BE49-F238E27FC236}">
                      <a16:creationId xmlns:a16="http://schemas.microsoft.com/office/drawing/2014/main" id="{BB52E671-965F-DEBD-4489-ABAF342896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2445507"/>
                  <a:ext cx="492980" cy="24649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6" name="矩形 315">
                  <a:extLst>
                    <a:ext uri="{FF2B5EF4-FFF2-40B4-BE49-F238E27FC236}">
                      <a16:creationId xmlns:a16="http://schemas.microsoft.com/office/drawing/2014/main" id="{928B1D03-BDF5-F99E-23B6-BA4AD720D67E}"/>
                    </a:ext>
                  </a:extLst>
                </p:cNvPr>
                <p:cNvSpPr/>
                <p:nvPr/>
              </p:nvSpPr>
              <p:spPr>
                <a:xfrm>
                  <a:off x="2513840" y="26919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16" name="矩形 315">
                  <a:extLst>
                    <a:ext uri="{FF2B5EF4-FFF2-40B4-BE49-F238E27FC236}">
                      <a16:creationId xmlns:a16="http://schemas.microsoft.com/office/drawing/2014/main" id="{928B1D03-BDF5-F99E-23B6-BA4AD720D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2691997"/>
                  <a:ext cx="492980" cy="24649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7" name="矩形 316">
                  <a:extLst>
                    <a:ext uri="{FF2B5EF4-FFF2-40B4-BE49-F238E27FC236}">
                      <a16:creationId xmlns:a16="http://schemas.microsoft.com/office/drawing/2014/main" id="{558D1D17-E88B-72ED-BD27-3E43C574D217}"/>
                    </a:ext>
                  </a:extLst>
                </p:cNvPr>
                <p:cNvSpPr/>
                <p:nvPr/>
              </p:nvSpPr>
              <p:spPr>
                <a:xfrm>
                  <a:off x="3006820" y="26919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17" name="矩形 316">
                  <a:extLst>
                    <a:ext uri="{FF2B5EF4-FFF2-40B4-BE49-F238E27FC236}">
                      <a16:creationId xmlns:a16="http://schemas.microsoft.com/office/drawing/2014/main" id="{558D1D17-E88B-72ED-BD27-3E43C574D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2691997"/>
                  <a:ext cx="492980" cy="24649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8" name="矩形 317">
                  <a:extLst>
                    <a:ext uri="{FF2B5EF4-FFF2-40B4-BE49-F238E27FC236}">
                      <a16:creationId xmlns:a16="http://schemas.microsoft.com/office/drawing/2014/main" id="{87094AFD-46F6-0422-D0C6-BD13B4307642}"/>
                    </a:ext>
                  </a:extLst>
                </p:cNvPr>
                <p:cNvSpPr/>
                <p:nvPr/>
              </p:nvSpPr>
              <p:spPr>
                <a:xfrm>
                  <a:off x="3499800" y="26919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18" name="矩形 317">
                  <a:extLst>
                    <a:ext uri="{FF2B5EF4-FFF2-40B4-BE49-F238E27FC236}">
                      <a16:creationId xmlns:a16="http://schemas.microsoft.com/office/drawing/2014/main" id="{87094AFD-46F6-0422-D0C6-BD13B43076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2691997"/>
                  <a:ext cx="492980" cy="24649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9" name="矩形 318">
                  <a:extLst>
                    <a:ext uri="{FF2B5EF4-FFF2-40B4-BE49-F238E27FC236}">
                      <a16:creationId xmlns:a16="http://schemas.microsoft.com/office/drawing/2014/main" id="{1C3EB305-9743-379E-4480-635B5D05AD70}"/>
                    </a:ext>
                  </a:extLst>
                </p:cNvPr>
                <p:cNvSpPr/>
                <p:nvPr/>
              </p:nvSpPr>
              <p:spPr>
                <a:xfrm>
                  <a:off x="3992780" y="26919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19" name="矩形 318">
                  <a:extLst>
                    <a:ext uri="{FF2B5EF4-FFF2-40B4-BE49-F238E27FC236}">
                      <a16:creationId xmlns:a16="http://schemas.microsoft.com/office/drawing/2014/main" id="{1C3EB305-9743-379E-4480-635B5D05AD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2691997"/>
                  <a:ext cx="492980" cy="24649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0" name="矩形 319">
                  <a:extLst>
                    <a:ext uri="{FF2B5EF4-FFF2-40B4-BE49-F238E27FC236}">
                      <a16:creationId xmlns:a16="http://schemas.microsoft.com/office/drawing/2014/main" id="{C1D4A26A-2209-4CEE-B4CD-EE3DB8AE50C8}"/>
                    </a:ext>
                  </a:extLst>
                </p:cNvPr>
                <p:cNvSpPr/>
                <p:nvPr/>
              </p:nvSpPr>
              <p:spPr>
                <a:xfrm>
                  <a:off x="2513840" y="293545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20" name="矩形 319">
                  <a:extLst>
                    <a:ext uri="{FF2B5EF4-FFF2-40B4-BE49-F238E27FC236}">
                      <a16:creationId xmlns:a16="http://schemas.microsoft.com/office/drawing/2014/main" id="{C1D4A26A-2209-4CEE-B4CD-EE3DB8AE50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2935450"/>
                  <a:ext cx="492980" cy="24649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1" name="矩形 320">
                  <a:extLst>
                    <a:ext uri="{FF2B5EF4-FFF2-40B4-BE49-F238E27FC236}">
                      <a16:creationId xmlns:a16="http://schemas.microsoft.com/office/drawing/2014/main" id="{FE3C1DAB-AE5B-D35A-9C94-DA2DA38A3BF6}"/>
                    </a:ext>
                  </a:extLst>
                </p:cNvPr>
                <p:cNvSpPr/>
                <p:nvPr/>
              </p:nvSpPr>
              <p:spPr>
                <a:xfrm>
                  <a:off x="3006820" y="293545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21" name="矩形 320">
                  <a:extLst>
                    <a:ext uri="{FF2B5EF4-FFF2-40B4-BE49-F238E27FC236}">
                      <a16:creationId xmlns:a16="http://schemas.microsoft.com/office/drawing/2014/main" id="{FE3C1DAB-AE5B-D35A-9C94-DA2DA38A3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2935450"/>
                  <a:ext cx="492980" cy="24649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2" name="矩形 321">
                  <a:extLst>
                    <a:ext uri="{FF2B5EF4-FFF2-40B4-BE49-F238E27FC236}">
                      <a16:creationId xmlns:a16="http://schemas.microsoft.com/office/drawing/2014/main" id="{E91E7B6F-9691-99AB-B370-6D9C1FD650A3}"/>
                    </a:ext>
                  </a:extLst>
                </p:cNvPr>
                <p:cNvSpPr/>
                <p:nvPr/>
              </p:nvSpPr>
              <p:spPr>
                <a:xfrm>
                  <a:off x="3499800" y="293545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22" name="矩形 321">
                  <a:extLst>
                    <a:ext uri="{FF2B5EF4-FFF2-40B4-BE49-F238E27FC236}">
                      <a16:creationId xmlns:a16="http://schemas.microsoft.com/office/drawing/2014/main" id="{E91E7B6F-9691-99AB-B370-6D9C1FD650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2935450"/>
                  <a:ext cx="492980" cy="24649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3" name="矩形 322">
                  <a:extLst>
                    <a:ext uri="{FF2B5EF4-FFF2-40B4-BE49-F238E27FC236}">
                      <a16:creationId xmlns:a16="http://schemas.microsoft.com/office/drawing/2014/main" id="{0090A25F-03E5-26F3-1AC3-E3008E95AAF2}"/>
                    </a:ext>
                  </a:extLst>
                </p:cNvPr>
                <p:cNvSpPr/>
                <p:nvPr/>
              </p:nvSpPr>
              <p:spPr>
                <a:xfrm>
                  <a:off x="3992780" y="293545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23" name="矩形 322">
                  <a:extLst>
                    <a:ext uri="{FF2B5EF4-FFF2-40B4-BE49-F238E27FC236}">
                      <a16:creationId xmlns:a16="http://schemas.microsoft.com/office/drawing/2014/main" id="{0090A25F-03E5-26F3-1AC3-E3008E95AA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2935450"/>
                  <a:ext cx="492980" cy="24649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4" name="矩形 323">
                  <a:extLst>
                    <a:ext uri="{FF2B5EF4-FFF2-40B4-BE49-F238E27FC236}">
                      <a16:creationId xmlns:a16="http://schemas.microsoft.com/office/drawing/2014/main" id="{6437390D-F119-6952-6727-741D68ADC7A2}"/>
                    </a:ext>
                  </a:extLst>
                </p:cNvPr>
                <p:cNvSpPr/>
                <p:nvPr/>
              </p:nvSpPr>
              <p:spPr>
                <a:xfrm>
                  <a:off x="2513840" y="318194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24" name="矩形 323">
                  <a:extLst>
                    <a:ext uri="{FF2B5EF4-FFF2-40B4-BE49-F238E27FC236}">
                      <a16:creationId xmlns:a16="http://schemas.microsoft.com/office/drawing/2014/main" id="{6437390D-F119-6952-6727-741D68ADC7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3181940"/>
                  <a:ext cx="492980" cy="24649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5" name="矩形 324">
                  <a:extLst>
                    <a:ext uri="{FF2B5EF4-FFF2-40B4-BE49-F238E27FC236}">
                      <a16:creationId xmlns:a16="http://schemas.microsoft.com/office/drawing/2014/main" id="{9F851F56-C640-08D4-3748-5823FD90FC9C}"/>
                    </a:ext>
                  </a:extLst>
                </p:cNvPr>
                <p:cNvSpPr/>
                <p:nvPr/>
              </p:nvSpPr>
              <p:spPr>
                <a:xfrm>
                  <a:off x="3006820" y="318194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25" name="矩形 324">
                  <a:extLst>
                    <a:ext uri="{FF2B5EF4-FFF2-40B4-BE49-F238E27FC236}">
                      <a16:creationId xmlns:a16="http://schemas.microsoft.com/office/drawing/2014/main" id="{9F851F56-C640-08D4-3748-5823FD90FC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3181940"/>
                  <a:ext cx="492980" cy="24649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6" name="矩形 325">
                  <a:extLst>
                    <a:ext uri="{FF2B5EF4-FFF2-40B4-BE49-F238E27FC236}">
                      <a16:creationId xmlns:a16="http://schemas.microsoft.com/office/drawing/2014/main" id="{AFBED7AF-E977-5ADF-D679-A8FD8EC41BBB}"/>
                    </a:ext>
                  </a:extLst>
                </p:cNvPr>
                <p:cNvSpPr/>
                <p:nvPr/>
              </p:nvSpPr>
              <p:spPr>
                <a:xfrm>
                  <a:off x="3499800" y="318194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26" name="矩形 325">
                  <a:extLst>
                    <a:ext uri="{FF2B5EF4-FFF2-40B4-BE49-F238E27FC236}">
                      <a16:creationId xmlns:a16="http://schemas.microsoft.com/office/drawing/2014/main" id="{AFBED7AF-E977-5ADF-D679-A8FD8EC41B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3181940"/>
                  <a:ext cx="492980" cy="24649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7" name="矩形 326">
                  <a:extLst>
                    <a:ext uri="{FF2B5EF4-FFF2-40B4-BE49-F238E27FC236}">
                      <a16:creationId xmlns:a16="http://schemas.microsoft.com/office/drawing/2014/main" id="{03EBF713-DA9F-457F-2EB5-F934A5FDF7B9}"/>
                    </a:ext>
                  </a:extLst>
                </p:cNvPr>
                <p:cNvSpPr/>
                <p:nvPr/>
              </p:nvSpPr>
              <p:spPr>
                <a:xfrm>
                  <a:off x="3992780" y="318194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27" name="矩形 326">
                  <a:extLst>
                    <a:ext uri="{FF2B5EF4-FFF2-40B4-BE49-F238E27FC236}">
                      <a16:creationId xmlns:a16="http://schemas.microsoft.com/office/drawing/2014/main" id="{03EBF713-DA9F-457F-2EB5-F934A5FDF7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3181940"/>
                  <a:ext cx="492980" cy="24649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6" name="矩形 395">
                  <a:extLst>
                    <a:ext uri="{FF2B5EF4-FFF2-40B4-BE49-F238E27FC236}">
                      <a16:creationId xmlns:a16="http://schemas.microsoft.com/office/drawing/2014/main" id="{F9A6454D-4984-2305-C74D-75C62A9027B9}"/>
                    </a:ext>
                  </a:extLst>
                </p:cNvPr>
                <p:cNvSpPr/>
                <p:nvPr/>
              </p:nvSpPr>
              <p:spPr>
                <a:xfrm>
                  <a:off x="541250" y="342843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96" name="矩形 395">
                  <a:extLst>
                    <a:ext uri="{FF2B5EF4-FFF2-40B4-BE49-F238E27FC236}">
                      <a16:creationId xmlns:a16="http://schemas.microsoft.com/office/drawing/2014/main" id="{F9A6454D-4984-2305-C74D-75C62A9027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3428430"/>
                  <a:ext cx="492980" cy="24649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7" name="矩形 396">
                  <a:extLst>
                    <a:ext uri="{FF2B5EF4-FFF2-40B4-BE49-F238E27FC236}">
                      <a16:creationId xmlns:a16="http://schemas.microsoft.com/office/drawing/2014/main" id="{42D6AFA4-04B2-44C7-B3F5-800251BA4E82}"/>
                    </a:ext>
                  </a:extLst>
                </p:cNvPr>
                <p:cNvSpPr/>
                <p:nvPr/>
              </p:nvSpPr>
              <p:spPr>
                <a:xfrm>
                  <a:off x="1034230" y="342843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97" name="矩形 396">
                  <a:extLst>
                    <a:ext uri="{FF2B5EF4-FFF2-40B4-BE49-F238E27FC236}">
                      <a16:creationId xmlns:a16="http://schemas.microsoft.com/office/drawing/2014/main" id="{42D6AFA4-04B2-44C7-B3F5-800251BA4E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3428430"/>
                  <a:ext cx="492980" cy="24649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8" name="矩形 397">
                  <a:extLst>
                    <a:ext uri="{FF2B5EF4-FFF2-40B4-BE49-F238E27FC236}">
                      <a16:creationId xmlns:a16="http://schemas.microsoft.com/office/drawing/2014/main" id="{D59CA128-982F-FE15-C616-316C5569CA16}"/>
                    </a:ext>
                  </a:extLst>
                </p:cNvPr>
                <p:cNvSpPr/>
                <p:nvPr/>
              </p:nvSpPr>
              <p:spPr>
                <a:xfrm>
                  <a:off x="1527210" y="342843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98" name="矩形 397">
                  <a:extLst>
                    <a:ext uri="{FF2B5EF4-FFF2-40B4-BE49-F238E27FC236}">
                      <a16:creationId xmlns:a16="http://schemas.microsoft.com/office/drawing/2014/main" id="{D59CA128-982F-FE15-C616-316C5569CA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3428430"/>
                  <a:ext cx="492980" cy="24649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9" name="矩形 398">
                  <a:extLst>
                    <a:ext uri="{FF2B5EF4-FFF2-40B4-BE49-F238E27FC236}">
                      <a16:creationId xmlns:a16="http://schemas.microsoft.com/office/drawing/2014/main" id="{D2270912-DE2A-AF25-322D-35665F4CD470}"/>
                    </a:ext>
                  </a:extLst>
                </p:cNvPr>
                <p:cNvSpPr/>
                <p:nvPr/>
              </p:nvSpPr>
              <p:spPr>
                <a:xfrm>
                  <a:off x="2020190" y="342843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399" name="矩形 398">
                  <a:extLst>
                    <a:ext uri="{FF2B5EF4-FFF2-40B4-BE49-F238E27FC236}">
                      <a16:creationId xmlns:a16="http://schemas.microsoft.com/office/drawing/2014/main" id="{D2270912-DE2A-AF25-322D-35665F4CD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3428430"/>
                  <a:ext cx="492980" cy="24649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0" name="矩形 399">
                  <a:extLst>
                    <a:ext uri="{FF2B5EF4-FFF2-40B4-BE49-F238E27FC236}">
                      <a16:creationId xmlns:a16="http://schemas.microsoft.com/office/drawing/2014/main" id="{F646E86C-B4EA-E5B4-7863-D820D487C7AE}"/>
                    </a:ext>
                  </a:extLst>
                </p:cNvPr>
                <p:cNvSpPr/>
                <p:nvPr/>
              </p:nvSpPr>
              <p:spPr>
                <a:xfrm>
                  <a:off x="541250" y="367492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00" name="矩形 399">
                  <a:extLst>
                    <a:ext uri="{FF2B5EF4-FFF2-40B4-BE49-F238E27FC236}">
                      <a16:creationId xmlns:a16="http://schemas.microsoft.com/office/drawing/2014/main" id="{F646E86C-B4EA-E5B4-7863-D820D487C7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3674920"/>
                  <a:ext cx="492980" cy="24649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1" name="矩形 400">
                  <a:extLst>
                    <a:ext uri="{FF2B5EF4-FFF2-40B4-BE49-F238E27FC236}">
                      <a16:creationId xmlns:a16="http://schemas.microsoft.com/office/drawing/2014/main" id="{C2C051CC-4010-8B98-943F-9696E54DA316}"/>
                    </a:ext>
                  </a:extLst>
                </p:cNvPr>
                <p:cNvSpPr/>
                <p:nvPr/>
              </p:nvSpPr>
              <p:spPr>
                <a:xfrm>
                  <a:off x="1034230" y="367492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01" name="矩形 400">
                  <a:extLst>
                    <a:ext uri="{FF2B5EF4-FFF2-40B4-BE49-F238E27FC236}">
                      <a16:creationId xmlns:a16="http://schemas.microsoft.com/office/drawing/2014/main" id="{C2C051CC-4010-8B98-943F-9696E54DA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3674920"/>
                  <a:ext cx="492980" cy="24649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2" name="矩形 401">
                  <a:extLst>
                    <a:ext uri="{FF2B5EF4-FFF2-40B4-BE49-F238E27FC236}">
                      <a16:creationId xmlns:a16="http://schemas.microsoft.com/office/drawing/2014/main" id="{C611A5D7-1BFC-AA2E-1BF2-00BC3BEC185D}"/>
                    </a:ext>
                  </a:extLst>
                </p:cNvPr>
                <p:cNvSpPr/>
                <p:nvPr/>
              </p:nvSpPr>
              <p:spPr>
                <a:xfrm>
                  <a:off x="1527210" y="367492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02" name="矩形 401">
                  <a:extLst>
                    <a:ext uri="{FF2B5EF4-FFF2-40B4-BE49-F238E27FC236}">
                      <a16:creationId xmlns:a16="http://schemas.microsoft.com/office/drawing/2014/main" id="{C611A5D7-1BFC-AA2E-1BF2-00BC3BEC18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3674920"/>
                  <a:ext cx="492980" cy="24649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3" name="矩形 402">
                  <a:extLst>
                    <a:ext uri="{FF2B5EF4-FFF2-40B4-BE49-F238E27FC236}">
                      <a16:creationId xmlns:a16="http://schemas.microsoft.com/office/drawing/2014/main" id="{D5CF2AD5-8D61-66A2-15D7-F1F93B9687EA}"/>
                    </a:ext>
                  </a:extLst>
                </p:cNvPr>
                <p:cNvSpPr/>
                <p:nvPr/>
              </p:nvSpPr>
              <p:spPr>
                <a:xfrm>
                  <a:off x="2020190" y="367492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03" name="矩形 402">
                  <a:extLst>
                    <a:ext uri="{FF2B5EF4-FFF2-40B4-BE49-F238E27FC236}">
                      <a16:creationId xmlns:a16="http://schemas.microsoft.com/office/drawing/2014/main" id="{D5CF2AD5-8D61-66A2-15D7-F1F93B968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3674920"/>
                  <a:ext cx="492980" cy="246490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4" name="矩形 403">
                  <a:extLst>
                    <a:ext uri="{FF2B5EF4-FFF2-40B4-BE49-F238E27FC236}">
                      <a16:creationId xmlns:a16="http://schemas.microsoft.com/office/drawing/2014/main" id="{C8DF3E58-F912-DB0F-26DF-7678F2BDE787}"/>
                    </a:ext>
                  </a:extLst>
                </p:cNvPr>
                <p:cNvSpPr/>
                <p:nvPr/>
              </p:nvSpPr>
              <p:spPr>
                <a:xfrm>
                  <a:off x="541250" y="39180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04" name="矩形 403">
                  <a:extLst>
                    <a:ext uri="{FF2B5EF4-FFF2-40B4-BE49-F238E27FC236}">
                      <a16:creationId xmlns:a16="http://schemas.microsoft.com/office/drawing/2014/main" id="{C8DF3E58-F912-DB0F-26DF-7678F2BDE7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3918097"/>
                  <a:ext cx="492980" cy="24649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5" name="矩形 404">
                  <a:extLst>
                    <a:ext uri="{FF2B5EF4-FFF2-40B4-BE49-F238E27FC236}">
                      <a16:creationId xmlns:a16="http://schemas.microsoft.com/office/drawing/2014/main" id="{58C25606-04CA-F91F-1DAD-4EF1B5D6C91E}"/>
                    </a:ext>
                  </a:extLst>
                </p:cNvPr>
                <p:cNvSpPr/>
                <p:nvPr/>
              </p:nvSpPr>
              <p:spPr>
                <a:xfrm>
                  <a:off x="1034230" y="39180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05" name="矩形 404">
                  <a:extLst>
                    <a:ext uri="{FF2B5EF4-FFF2-40B4-BE49-F238E27FC236}">
                      <a16:creationId xmlns:a16="http://schemas.microsoft.com/office/drawing/2014/main" id="{58C25606-04CA-F91F-1DAD-4EF1B5D6C9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3918097"/>
                  <a:ext cx="492980" cy="246490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6" name="矩形 405">
                  <a:extLst>
                    <a:ext uri="{FF2B5EF4-FFF2-40B4-BE49-F238E27FC236}">
                      <a16:creationId xmlns:a16="http://schemas.microsoft.com/office/drawing/2014/main" id="{35F53704-1B57-C9E0-BBB4-64D58F1EAD91}"/>
                    </a:ext>
                  </a:extLst>
                </p:cNvPr>
                <p:cNvSpPr/>
                <p:nvPr/>
              </p:nvSpPr>
              <p:spPr>
                <a:xfrm>
                  <a:off x="1527210" y="39180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06" name="矩形 405">
                  <a:extLst>
                    <a:ext uri="{FF2B5EF4-FFF2-40B4-BE49-F238E27FC236}">
                      <a16:creationId xmlns:a16="http://schemas.microsoft.com/office/drawing/2014/main" id="{35F53704-1B57-C9E0-BBB4-64D58F1EAD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3918097"/>
                  <a:ext cx="492980" cy="24649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7" name="矩形 406">
                  <a:extLst>
                    <a:ext uri="{FF2B5EF4-FFF2-40B4-BE49-F238E27FC236}">
                      <a16:creationId xmlns:a16="http://schemas.microsoft.com/office/drawing/2014/main" id="{B0BFBF40-3490-FA60-D315-851A3F16B1F5}"/>
                    </a:ext>
                  </a:extLst>
                </p:cNvPr>
                <p:cNvSpPr/>
                <p:nvPr/>
              </p:nvSpPr>
              <p:spPr>
                <a:xfrm>
                  <a:off x="2020190" y="39180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07" name="矩形 406">
                  <a:extLst>
                    <a:ext uri="{FF2B5EF4-FFF2-40B4-BE49-F238E27FC236}">
                      <a16:creationId xmlns:a16="http://schemas.microsoft.com/office/drawing/2014/main" id="{B0BFBF40-3490-FA60-D315-851A3F16B1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3918097"/>
                  <a:ext cx="492980" cy="246490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8" name="矩形 407">
                  <a:extLst>
                    <a:ext uri="{FF2B5EF4-FFF2-40B4-BE49-F238E27FC236}">
                      <a16:creationId xmlns:a16="http://schemas.microsoft.com/office/drawing/2014/main" id="{7EECEDCB-84C6-3C67-8989-A4779BFE35F5}"/>
                    </a:ext>
                  </a:extLst>
                </p:cNvPr>
                <p:cNvSpPr/>
                <p:nvPr/>
              </p:nvSpPr>
              <p:spPr>
                <a:xfrm>
                  <a:off x="541250" y="416458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08" name="矩形 407">
                  <a:extLst>
                    <a:ext uri="{FF2B5EF4-FFF2-40B4-BE49-F238E27FC236}">
                      <a16:creationId xmlns:a16="http://schemas.microsoft.com/office/drawing/2014/main" id="{7EECEDCB-84C6-3C67-8989-A4779BFE35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4164587"/>
                  <a:ext cx="492980" cy="246490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9" name="矩形 408">
                  <a:extLst>
                    <a:ext uri="{FF2B5EF4-FFF2-40B4-BE49-F238E27FC236}">
                      <a16:creationId xmlns:a16="http://schemas.microsoft.com/office/drawing/2014/main" id="{B9B7ABB1-D429-E272-7011-340F48EE1315}"/>
                    </a:ext>
                  </a:extLst>
                </p:cNvPr>
                <p:cNvSpPr/>
                <p:nvPr/>
              </p:nvSpPr>
              <p:spPr>
                <a:xfrm>
                  <a:off x="1034230" y="416458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09" name="矩形 408">
                  <a:extLst>
                    <a:ext uri="{FF2B5EF4-FFF2-40B4-BE49-F238E27FC236}">
                      <a16:creationId xmlns:a16="http://schemas.microsoft.com/office/drawing/2014/main" id="{B9B7ABB1-D429-E272-7011-340F48EE13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4164587"/>
                  <a:ext cx="492980" cy="246490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0" name="矩形 409">
                  <a:extLst>
                    <a:ext uri="{FF2B5EF4-FFF2-40B4-BE49-F238E27FC236}">
                      <a16:creationId xmlns:a16="http://schemas.microsoft.com/office/drawing/2014/main" id="{C038B876-EF1E-4DFD-C1EA-7249D951FDA1}"/>
                    </a:ext>
                  </a:extLst>
                </p:cNvPr>
                <p:cNvSpPr/>
                <p:nvPr/>
              </p:nvSpPr>
              <p:spPr>
                <a:xfrm>
                  <a:off x="1527210" y="416458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10" name="矩形 409">
                  <a:extLst>
                    <a:ext uri="{FF2B5EF4-FFF2-40B4-BE49-F238E27FC236}">
                      <a16:creationId xmlns:a16="http://schemas.microsoft.com/office/drawing/2014/main" id="{C038B876-EF1E-4DFD-C1EA-7249D951FD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4164587"/>
                  <a:ext cx="492980" cy="246490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1" name="矩形 410">
                  <a:extLst>
                    <a:ext uri="{FF2B5EF4-FFF2-40B4-BE49-F238E27FC236}">
                      <a16:creationId xmlns:a16="http://schemas.microsoft.com/office/drawing/2014/main" id="{EA8EA98D-D75B-A967-4E6E-FD513A9CC7E9}"/>
                    </a:ext>
                  </a:extLst>
                </p:cNvPr>
                <p:cNvSpPr/>
                <p:nvPr/>
              </p:nvSpPr>
              <p:spPr>
                <a:xfrm>
                  <a:off x="2020190" y="416458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11" name="矩形 410">
                  <a:extLst>
                    <a:ext uri="{FF2B5EF4-FFF2-40B4-BE49-F238E27FC236}">
                      <a16:creationId xmlns:a16="http://schemas.microsoft.com/office/drawing/2014/main" id="{EA8EA98D-D75B-A967-4E6E-FD513A9CC7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4164587"/>
                  <a:ext cx="492980" cy="246490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2" name="矩形 411">
                  <a:extLst>
                    <a:ext uri="{FF2B5EF4-FFF2-40B4-BE49-F238E27FC236}">
                      <a16:creationId xmlns:a16="http://schemas.microsoft.com/office/drawing/2014/main" id="{E66E132C-7C8C-EDBF-4584-89FF6EC7384A}"/>
                    </a:ext>
                  </a:extLst>
                </p:cNvPr>
                <p:cNvSpPr/>
                <p:nvPr/>
              </p:nvSpPr>
              <p:spPr>
                <a:xfrm>
                  <a:off x="541250" y="44077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12" name="矩形 411">
                  <a:extLst>
                    <a:ext uri="{FF2B5EF4-FFF2-40B4-BE49-F238E27FC236}">
                      <a16:creationId xmlns:a16="http://schemas.microsoft.com/office/drawing/2014/main" id="{E66E132C-7C8C-EDBF-4584-89FF6EC73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4407764"/>
                  <a:ext cx="492980" cy="246490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3" name="矩形 412">
                  <a:extLst>
                    <a:ext uri="{FF2B5EF4-FFF2-40B4-BE49-F238E27FC236}">
                      <a16:creationId xmlns:a16="http://schemas.microsoft.com/office/drawing/2014/main" id="{780478B0-88F5-0CC2-76A4-AE95191AE817}"/>
                    </a:ext>
                  </a:extLst>
                </p:cNvPr>
                <p:cNvSpPr/>
                <p:nvPr/>
              </p:nvSpPr>
              <p:spPr>
                <a:xfrm>
                  <a:off x="1034230" y="44077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13" name="矩形 412">
                  <a:extLst>
                    <a:ext uri="{FF2B5EF4-FFF2-40B4-BE49-F238E27FC236}">
                      <a16:creationId xmlns:a16="http://schemas.microsoft.com/office/drawing/2014/main" id="{780478B0-88F5-0CC2-76A4-AE95191AE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4407764"/>
                  <a:ext cx="492980" cy="24649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4" name="矩形 413">
                  <a:extLst>
                    <a:ext uri="{FF2B5EF4-FFF2-40B4-BE49-F238E27FC236}">
                      <a16:creationId xmlns:a16="http://schemas.microsoft.com/office/drawing/2014/main" id="{C20411DE-C7D1-B781-6AE3-97101A30ECDC}"/>
                    </a:ext>
                  </a:extLst>
                </p:cNvPr>
                <p:cNvSpPr/>
                <p:nvPr/>
              </p:nvSpPr>
              <p:spPr>
                <a:xfrm>
                  <a:off x="1527210" y="44077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14" name="矩形 413">
                  <a:extLst>
                    <a:ext uri="{FF2B5EF4-FFF2-40B4-BE49-F238E27FC236}">
                      <a16:creationId xmlns:a16="http://schemas.microsoft.com/office/drawing/2014/main" id="{C20411DE-C7D1-B781-6AE3-97101A30EC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4407764"/>
                  <a:ext cx="492980" cy="246490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5" name="矩形 414">
                  <a:extLst>
                    <a:ext uri="{FF2B5EF4-FFF2-40B4-BE49-F238E27FC236}">
                      <a16:creationId xmlns:a16="http://schemas.microsoft.com/office/drawing/2014/main" id="{3C591245-7399-081F-0DE4-0DE3F955A788}"/>
                    </a:ext>
                  </a:extLst>
                </p:cNvPr>
                <p:cNvSpPr/>
                <p:nvPr/>
              </p:nvSpPr>
              <p:spPr>
                <a:xfrm>
                  <a:off x="2020190" y="44077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15" name="矩形 414">
                  <a:extLst>
                    <a:ext uri="{FF2B5EF4-FFF2-40B4-BE49-F238E27FC236}">
                      <a16:creationId xmlns:a16="http://schemas.microsoft.com/office/drawing/2014/main" id="{3C591245-7399-081F-0DE4-0DE3F955A7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4407764"/>
                  <a:ext cx="492980" cy="246490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6" name="矩形 415">
                  <a:extLst>
                    <a:ext uri="{FF2B5EF4-FFF2-40B4-BE49-F238E27FC236}">
                      <a16:creationId xmlns:a16="http://schemas.microsoft.com/office/drawing/2014/main" id="{2A9C7861-15DD-E7F7-BDEE-1B3353888FB8}"/>
                    </a:ext>
                  </a:extLst>
                </p:cNvPr>
                <p:cNvSpPr/>
                <p:nvPr/>
              </p:nvSpPr>
              <p:spPr>
                <a:xfrm>
                  <a:off x="541250" y="46542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16" name="矩形 415">
                  <a:extLst>
                    <a:ext uri="{FF2B5EF4-FFF2-40B4-BE49-F238E27FC236}">
                      <a16:creationId xmlns:a16="http://schemas.microsoft.com/office/drawing/2014/main" id="{2A9C7861-15DD-E7F7-BDEE-1B3353888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4654254"/>
                  <a:ext cx="492980" cy="246490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7" name="矩形 416">
                  <a:extLst>
                    <a:ext uri="{FF2B5EF4-FFF2-40B4-BE49-F238E27FC236}">
                      <a16:creationId xmlns:a16="http://schemas.microsoft.com/office/drawing/2014/main" id="{C6388E3D-99FA-3FD9-07EC-8BC24B126695}"/>
                    </a:ext>
                  </a:extLst>
                </p:cNvPr>
                <p:cNvSpPr/>
                <p:nvPr/>
              </p:nvSpPr>
              <p:spPr>
                <a:xfrm>
                  <a:off x="1034230" y="46542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17" name="矩形 416">
                  <a:extLst>
                    <a:ext uri="{FF2B5EF4-FFF2-40B4-BE49-F238E27FC236}">
                      <a16:creationId xmlns:a16="http://schemas.microsoft.com/office/drawing/2014/main" id="{C6388E3D-99FA-3FD9-07EC-8BC24B1266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4654254"/>
                  <a:ext cx="492980" cy="246490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8" name="矩形 417">
                  <a:extLst>
                    <a:ext uri="{FF2B5EF4-FFF2-40B4-BE49-F238E27FC236}">
                      <a16:creationId xmlns:a16="http://schemas.microsoft.com/office/drawing/2014/main" id="{279602EE-7E94-3221-F781-27AC89F1ECBB}"/>
                    </a:ext>
                  </a:extLst>
                </p:cNvPr>
                <p:cNvSpPr/>
                <p:nvPr/>
              </p:nvSpPr>
              <p:spPr>
                <a:xfrm>
                  <a:off x="1527210" y="46542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18" name="矩形 417">
                  <a:extLst>
                    <a:ext uri="{FF2B5EF4-FFF2-40B4-BE49-F238E27FC236}">
                      <a16:creationId xmlns:a16="http://schemas.microsoft.com/office/drawing/2014/main" id="{279602EE-7E94-3221-F781-27AC89F1EC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4654254"/>
                  <a:ext cx="492980" cy="246490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9" name="矩形 418">
                  <a:extLst>
                    <a:ext uri="{FF2B5EF4-FFF2-40B4-BE49-F238E27FC236}">
                      <a16:creationId xmlns:a16="http://schemas.microsoft.com/office/drawing/2014/main" id="{61B1C313-230B-8E4E-6A8D-66A75DDEBBD9}"/>
                    </a:ext>
                  </a:extLst>
                </p:cNvPr>
                <p:cNvSpPr/>
                <p:nvPr/>
              </p:nvSpPr>
              <p:spPr>
                <a:xfrm>
                  <a:off x="2020190" y="46542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19" name="矩形 418">
                  <a:extLst>
                    <a:ext uri="{FF2B5EF4-FFF2-40B4-BE49-F238E27FC236}">
                      <a16:creationId xmlns:a16="http://schemas.microsoft.com/office/drawing/2014/main" id="{61B1C313-230B-8E4E-6A8D-66A75DDEBB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4654254"/>
                  <a:ext cx="492980" cy="246490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0" name="矩形 419">
                  <a:extLst>
                    <a:ext uri="{FF2B5EF4-FFF2-40B4-BE49-F238E27FC236}">
                      <a16:creationId xmlns:a16="http://schemas.microsoft.com/office/drawing/2014/main" id="{25B3D416-55E7-3D59-EF50-A93FF9FBAF31}"/>
                    </a:ext>
                  </a:extLst>
                </p:cNvPr>
                <p:cNvSpPr/>
                <p:nvPr/>
              </p:nvSpPr>
              <p:spPr>
                <a:xfrm>
                  <a:off x="541250" y="489770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20" name="矩形 419">
                  <a:extLst>
                    <a:ext uri="{FF2B5EF4-FFF2-40B4-BE49-F238E27FC236}">
                      <a16:creationId xmlns:a16="http://schemas.microsoft.com/office/drawing/2014/main" id="{25B3D416-55E7-3D59-EF50-A93FF9FBAF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4897707"/>
                  <a:ext cx="492980" cy="246490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1" name="矩形 420">
                  <a:extLst>
                    <a:ext uri="{FF2B5EF4-FFF2-40B4-BE49-F238E27FC236}">
                      <a16:creationId xmlns:a16="http://schemas.microsoft.com/office/drawing/2014/main" id="{D50FCB83-DA31-9DFA-4C55-72070B012BFC}"/>
                    </a:ext>
                  </a:extLst>
                </p:cNvPr>
                <p:cNvSpPr/>
                <p:nvPr/>
              </p:nvSpPr>
              <p:spPr>
                <a:xfrm>
                  <a:off x="1034230" y="489770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21" name="矩形 420">
                  <a:extLst>
                    <a:ext uri="{FF2B5EF4-FFF2-40B4-BE49-F238E27FC236}">
                      <a16:creationId xmlns:a16="http://schemas.microsoft.com/office/drawing/2014/main" id="{D50FCB83-DA31-9DFA-4C55-72070B012B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4897707"/>
                  <a:ext cx="492980" cy="246490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2" name="矩形 421">
                  <a:extLst>
                    <a:ext uri="{FF2B5EF4-FFF2-40B4-BE49-F238E27FC236}">
                      <a16:creationId xmlns:a16="http://schemas.microsoft.com/office/drawing/2014/main" id="{F103565C-766C-48A5-B5B4-51AAA191A920}"/>
                    </a:ext>
                  </a:extLst>
                </p:cNvPr>
                <p:cNvSpPr/>
                <p:nvPr/>
              </p:nvSpPr>
              <p:spPr>
                <a:xfrm>
                  <a:off x="1527210" y="489770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22" name="矩形 421">
                  <a:extLst>
                    <a:ext uri="{FF2B5EF4-FFF2-40B4-BE49-F238E27FC236}">
                      <a16:creationId xmlns:a16="http://schemas.microsoft.com/office/drawing/2014/main" id="{F103565C-766C-48A5-B5B4-51AAA191A9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4897707"/>
                  <a:ext cx="492980" cy="246490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3" name="矩形 422">
                  <a:extLst>
                    <a:ext uri="{FF2B5EF4-FFF2-40B4-BE49-F238E27FC236}">
                      <a16:creationId xmlns:a16="http://schemas.microsoft.com/office/drawing/2014/main" id="{A6B1EC84-6CDA-9A2F-B371-4C09804D6F28}"/>
                    </a:ext>
                  </a:extLst>
                </p:cNvPr>
                <p:cNvSpPr/>
                <p:nvPr/>
              </p:nvSpPr>
              <p:spPr>
                <a:xfrm>
                  <a:off x="2020190" y="489770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23" name="矩形 422">
                  <a:extLst>
                    <a:ext uri="{FF2B5EF4-FFF2-40B4-BE49-F238E27FC236}">
                      <a16:creationId xmlns:a16="http://schemas.microsoft.com/office/drawing/2014/main" id="{A6B1EC84-6CDA-9A2F-B371-4C09804D6F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4897707"/>
                  <a:ext cx="492980" cy="246490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4" name="矩形 423">
                  <a:extLst>
                    <a:ext uri="{FF2B5EF4-FFF2-40B4-BE49-F238E27FC236}">
                      <a16:creationId xmlns:a16="http://schemas.microsoft.com/office/drawing/2014/main" id="{E0F17F37-9F6F-DD0D-4DB3-9C03C9A987D3}"/>
                    </a:ext>
                  </a:extLst>
                </p:cNvPr>
                <p:cNvSpPr/>
                <p:nvPr/>
              </p:nvSpPr>
              <p:spPr>
                <a:xfrm>
                  <a:off x="541250" y="51441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24" name="矩形 423">
                  <a:extLst>
                    <a:ext uri="{FF2B5EF4-FFF2-40B4-BE49-F238E27FC236}">
                      <a16:creationId xmlns:a16="http://schemas.microsoft.com/office/drawing/2014/main" id="{E0F17F37-9F6F-DD0D-4DB3-9C03C9A987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5144197"/>
                  <a:ext cx="492980" cy="246490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5" name="矩形 424">
                  <a:extLst>
                    <a:ext uri="{FF2B5EF4-FFF2-40B4-BE49-F238E27FC236}">
                      <a16:creationId xmlns:a16="http://schemas.microsoft.com/office/drawing/2014/main" id="{C965D6BC-74D7-F928-1CEA-2567ECE24E49}"/>
                    </a:ext>
                  </a:extLst>
                </p:cNvPr>
                <p:cNvSpPr/>
                <p:nvPr/>
              </p:nvSpPr>
              <p:spPr>
                <a:xfrm>
                  <a:off x="1034230" y="51441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25" name="矩形 424">
                  <a:extLst>
                    <a:ext uri="{FF2B5EF4-FFF2-40B4-BE49-F238E27FC236}">
                      <a16:creationId xmlns:a16="http://schemas.microsoft.com/office/drawing/2014/main" id="{C965D6BC-74D7-F928-1CEA-2567ECE24E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5144197"/>
                  <a:ext cx="492980" cy="246490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6" name="矩形 425">
                  <a:extLst>
                    <a:ext uri="{FF2B5EF4-FFF2-40B4-BE49-F238E27FC236}">
                      <a16:creationId xmlns:a16="http://schemas.microsoft.com/office/drawing/2014/main" id="{B207316C-5B6C-873E-EA59-DDAD4CAA3730}"/>
                    </a:ext>
                  </a:extLst>
                </p:cNvPr>
                <p:cNvSpPr/>
                <p:nvPr/>
              </p:nvSpPr>
              <p:spPr>
                <a:xfrm>
                  <a:off x="1527210" y="51441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26" name="矩形 425">
                  <a:extLst>
                    <a:ext uri="{FF2B5EF4-FFF2-40B4-BE49-F238E27FC236}">
                      <a16:creationId xmlns:a16="http://schemas.microsoft.com/office/drawing/2014/main" id="{B207316C-5B6C-873E-EA59-DDAD4CAA3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5144197"/>
                  <a:ext cx="492980" cy="246490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7" name="矩形 426">
                  <a:extLst>
                    <a:ext uri="{FF2B5EF4-FFF2-40B4-BE49-F238E27FC236}">
                      <a16:creationId xmlns:a16="http://schemas.microsoft.com/office/drawing/2014/main" id="{25CEBBF0-A66E-2E76-B21C-6D37FFD732F8}"/>
                    </a:ext>
                  </a:extLst>
                </p:cNvPr>
                <p:cNvSpPr/>
                <p:nvPr/>
              </p:nvSpPr>
              <p:spPr>
                <a:xfrm>
                  <a:off x="2020190" y="51441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27" name="矩形 426">
                  <a:extLst>
                    <a:ext uri="{FF2B5EF4-FFF2-40B4-BE49-F238E27FC236}">
                      <a16:creationId xmlns:a16="http://schemas.microsoft.com/office/drawing/2014/main" id="{25CEBBF0-A66E-2E76-B21C-6D37FFD732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5144197"/>
                  <a:ext cx="492980" cy="246490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9" name="矩形 428">
                  <a:extLst>
                    <a:ext uri="{FF2B5EF4-FFF2-40B4-BE49-F238E27FC236}">
                      <a16:creationId xmlns:a16="http://schemas.microsoft.com/office/drawing/2014/main" id="{F8401FCF-E35C-63B4-4578-719D474BA4AE}"/>
                    </a:ext>
                  </a:extLst>
                </p:cNvPr>
                <p:cNvSpPr/>
                <p:nvPr/>
              </p:nvSpPr>
              <p:spPr>
                <a:xfrm>
                  <a:off x="2513840" y="342843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29" name="矩形 428">
                  <a:extLst>
                    <a:ext uri="{FF2B5EF4-FFF2-40B4-BE49-F238E27FC236}">
                      <a16:creationId xmlns:a16="http://schemas.microsoft.com/office/drawing/2014/main" id="{F8401FCF-E35C-63B4-4578-719D474BA4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3428430"/>
                  <a:ext cx="492980" cy="246490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0" name="矩形 429">
                  <a:extLst>
                    <a:ext uri="{FF2B5EF4-FFF2-40B4-BE49-F238E27FC236}">
                      <a16:creationId xmlns:a16="http://schemas.microsoft.com/office/drawing/2014/main" id="{FF59455F-F734-9F5B-CE63-8CF61D65DBFE}"/>
                    </a:ext>
                  </a:extLst>
                </p:cNvPr>
                <p:cNvSpPr/>
                <p:nvPr/>
              </p:nvSpPr>
              <p:spPr>
                <a:xfrm>
                  <a:off x="3006820" y="342843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30" name="矩形 429">
                  <a:extLst>
                    <a:ext uri="{FF2B5EF4-FFF2-40B4-BE49-F238E27FC236}">
                      <a16:creationId xmlns:a16="http://schemas.microsoft.com/office/drawing/2014/main" id="{FF59455F-F734-9F5B-CE63-8CF61D65DB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3428430"/>
                  <a:ext cx="492980" cy="246490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1" name="矩形 430">
                  <a:extLst>
                    <a:ext uri="{FF2B5EF4-FFF2-40B4-BE49-F238E27FC236}">
                      <a16:creationId xmlns:a16="http://schemas.microsoft.com/office/drawing/2014/main" id="{606DE27F-5E7A-5C65-20AF-7B2624095E5E}"/>
                    </a:ext>
                  </a:extLst>
                </p:cNvPr>
                <p:cNvSpPr/>
                <p:nvPr/>
              </p:nvSpPr>
              <p:spPr>
                <a:xfrm>
                  <a:off x="3499800" y="342843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31" name="矩形 430">
                  <a:extLst>
                    <a:ext uri="{FF2B5EF4-FFF2-40B4-BE49-F238E27FC236}">
                      <a16:creationId xmlns:a16="http://schemas.microsoft.com/office/drawing/2014/main" id="{606DE27F-5E7A-5C65-20AF-7B2624095E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3428430"/>
                  <a:ext cx="492980" cy="246490"/>
                </a:xfrm>
                <a:prstGeom prst="rect">
                  <a:avLst/>
                </a:prstGeom>
                <a:blipFill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2" name="矩形 431">
                  <a:extLst>
                    <a:ext uri="{FF2B5EF4-FFF2-40B4-BE49-F238E27FC236}">
                      <a16:creationId xmlns:a16="http://schemas.microsoft.com/office/drawing/2014/main" id="{016B2F9B-FD98-4D73-537A-B134E39C555B}"/>
                    </a:ext>
                  </a:extLst>
                </p:cNvPr>
                <p:cNvSpPr/>
                <p:nvPr/>
              </p:nvSpPr>
              <p:spPr>
                <a:xfrm>
                  <a:off x="3992780" y="342843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32" name="矩形 431">
                  <a:extLst>
                    <a:ext uri="{FF2B5EF4-FFF2-40B4-BE49-F238E27FC236}">
                      <a16:creationId xmlns:a16="http://schemas.microsoft.com/office/drawing/2014/main" id="{016B2F9B-FD98-4D73-537A-B134E39C55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3428430"/>
                  <a:ext cx="492980" cy="246490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3" name="矩形 432">
                  <a:extLst>
                    <a:ext uri="{FF2B5EF4-FFF2-40B4-BE49-F238E27FC236}">
                      <a16:creationId xmlns:a16="http://schemas.microsoft.com/office/drawing/2014/main" id="{02971944-98E3-DD0E-72C4-D2AD4E1269D2}"/>
                    </a:ext>
                  </a:extLst>
                </p:cNvPr>
                <p:cNvSpPr/>
                <p:nvPr/>
              </p:nvSpPr>
              <p:spPr>
                <a:xfrm>
                  <a:off x="2513840" y="367492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33" name="矩形 432">
                  <a:extLst>
                    <a:ext uri="{FF2B5EF4-FFF2-40B4-BE49-F238E27FC236}">
                      <a16:creationId xmlns:a16="http://schemas.microsoft.com/office/drawing/2014/main" id="{02971944-98E3-DD0E-72C4-D2AD4E1269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3674920"/>
                  <a:ext cx="492980" cy="246490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4" name="矩形 433">
                  <a:extLst>
                    <a:ext uri="{FF2B5EF4-FFF2-40B4-BE49-F238E27FC236}">
                      <a16:creationId xmlns:a16="http://schemas.microsoft.com/office/drawing/2014/main" id="{3459CED5-E0BF-1D28-822E-90764DF57B08}"/>
                    </a:ext>
                  </a:extLst>
                </p:cNvPr>
                <p:cNvSpPr/>
                <p:nvPr/>
              </p:nvSpPr>
              <p:spPr>
                <a:xfrm>
                  <a:off x="3006820" y="367492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34" name="矩形 433">
                  <a:extLst>
                    <a:ext uri="{FF2B5EF4-FFF2-40B4-BE49-F238E27FC236}">
                      <a16:creationId xmlns:a16="http://schemas.microsoft.com/office/drawing/2014/main" id="{3459CED5-E0BF-1D28-822E-90764DF57B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3674920"/>
                  <a:ext cx="492980" cy="246490"/>
                </a:xfrm>
                <a:prstGeom prst="rect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5" name="矩形 434">
                  <a:extLst>
                    <a:ext uri="{FF2B5EF4-FFF2-40B4-BE49-F238E27FC236}">
                      <a16:creationId xmlns:a16="http://schemas.microsoft.com/office/drawing/2014/main" id="{0552B8FE-5472-A05F-AD89-9DCD195DB0A5}"/>
                    </a:ext>
                  </a:extLst>
                </p:cNvPr>
                <p:cNvSpPr/>
                <p:nvPr/>
              </p:nvSpPr>
              <p:spPr>
                <a:xfrm>
                  <a:off x="3499800" y="367492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35" name="矩形 434">
                  <a:extLst>
                    <a:ext uri="{FF2B5EF4-FFF2-40B4-BE49-F238E27FC236}">
                      <a16:creationId xmlns:a16="http://schemas.microsoft.com/office/drawing/2014/main" id="{0552B8FE-5472-A05F-AD89-9DCD195DB0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3674920"/>
                  <a:ext cx="492980" cy="246490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6" name="矩形 435">
                  <a:extLst>
                    <a:ext uri="{FF2B5EF4-FFF2-40B4-BE49-F238E27FC236}">
                      <a16:creationId xmlns:a16="http://schemas.microsoft.com/office/drawing/2014/main" id="{E178797F-B2F3-1DE6-7B52-C7AF4F34E9FF}"/>
                    </a:ext>
                  </a:extLst>
                </p:cNvPr>
                <p:cNvSpPr/>
                <p:nvPr/>
              </p:nvSpPr>
              <p:spPr>
                <a:xfrm>
                  <a:off x="3992780" y="367492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36" name="矩形 435">
                  <a:extLst>
                    <a:ext uri="{FF2B5EF4-FFF2-40B4-BE49-F238E27FC236}">
                      <a16:creationId xmlns:a16="http://schemas.microsoft.com/office/drawing/2014/main" id="{E178797F-B2F3-1DE6-7B52-C7AF4F34E9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3674920"/>
                  <a:ext cx="492980" cy="246490"/>
                </a:xfrm>
                <a:prstGeom prst="rect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7" name="矩形 436">
                  <a:extLst>
                    <a:ext uri="{FF2B5EF4-FFF2-40B4-BE49-F238E27FC236}">
                      <a16:creationId xmlns:a16="http://schemas.microsoft.com/office/drawing/2014/main" id="{793812E6-0C3E-8DAC-217D-1DC60F63ADD9}"/>
                    </a:ext>
                  </a:extLst>
                </p:cNvPr>
                <p:cNvSpPr/>
                <p:nvPr/>
              </p:nvSpPr>
              <p:spPr>
                <a:xfrm>
                  <a:off x="2513840" y="39180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37" name="矩形 436">
                  <a:extLst>
                    <a:ext uri="{FF2B5EF4-FFF2-40B4-BE49-F238E27FC236}">
                      <a16:creationId xmlns:a16="http://schemas.microsoft.com/office/drawing/2014/main" id="{793812E6-0C3E-8DAC-217D-1DC60F63AD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3918097"/>
                  <a:ext cx="492980" cy="246490"/>
                </a:xfrm>
                <a:prstGeom prst="rect">
                  <a:avLst/>
                </a:prstGeom>
                <a:blipFill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8" name="矩形 437">
                  <a:extLst>
                    <a:ext uri="{FF2B5EF4-FFF2-40B4-BE49-F238E27FC236}">
                      <a16:creationId xmlns:a16="http://schemas.microsoft.com/office/drawing/2014/main" id="{A4CC5A86-6E24-D8B2-0F44-54D3A3C3D9DA}"/>
                    </a:ext>
                  </a:extLst>
                </p:cNvPr>
                <p:cNvSpPr/>
                <p:nvPr/>
              </p:nvSpPr>
              <p:spPr>
                <a:xfrm>
                  <a:off x="3006820" y="39180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38" name="矩形 437">
                  <a:extLst>
                    <a:ext uri="{FF2B5EF4-FFF2-40B4-BE49-F238E27FC236}">
                      <a16:creationId xmlns:a16="http://schemas.microsoft.com/office/drawing/2014/main" id="{A4CC5A86-6E24-D8B2-0F44-54D3A3C3D9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3918097"/>
                  <a:ext cx="492980" cy="246490"/>
                </a:xfrm>
                <a:prstGeom prst="rect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9" name="矩形 438">
                  <a:extLst>
                    <a:ext uri="{FF2B5EF4-FFF2-40B4-BE49-F238E27FC236}">
                      <a16:creationId xmlns:a16="http://schemas.microsoft.com/office/drawing/2014/main" id="{19867EB8-2EB0-347C-1A92-D5DE41CC4434}"/>
                    </a:ext>
                  </a:extLst>
                </p:cNvPr>
                <p:cNvSpPr/>
                <p:nvPr/>
              </p:nvSpPr>
              <p:spPr>
                <a:xfrm>
                  <a:off x="3499800" y="39180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39" name="矩形 438">
                  <a:extLst>
                    <a:ext uri="{FF2B5EF4-FFF2-40B4-BE49-F238E27FC236}">
                      <a16:creationId xmlns:a16="http://schemas.microsoft.com/office/drawing/2014/main" id="{19867EB8-2EB0-347C-1A92-D5DE41CC44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3918097"/>
                  <a:ext cx="492980" cy="246490"/>
                </a:xfrm>
                <a:prstGeom prst="rect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0" name="矩形 439">
                  <a:extLst>
                    <a:ext uri="{FF2B5EF4-FFF2-40B4-BE49-F238E27FC236}">
                      <a16:creationId xmlns:a16="http://schemas.microsoft.com/office/drawing/2014/main" id="{1534AD0E-2F1C-6E37-3CA9-E0D7FF8F82F1}"/>
                    </a:ext>
                  </a:extLst>
                </p:cNvPr>
                <p:cNvSpPr/>
                <p:nvPr/>
              </p:nvSpPr>
              <p:spPr>
                <a:xfrm>
                  <a:off x="3992780" y="39180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40" name="矩形 439">
                  <a:extLst>
                    <a:ext uri="{FF2B5EF4-FFF2-40B4-BE49-F238E27FC236}">
                      <a16:creationId xmlns:a16="http://schemas.microsoft.com/office/drawing/2014/main" id="{1534AD0E-2F1C-6E37-3CA9-E0D7FF8F82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3918097"/>
                  <a:ext cx="492980" cy="246490"/>
                </a:xfrm>
                <a:prstGeom prst="rect">
                  <a:avLst/>
                </a:prstGeom>
                <a:blipFill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1" name="矩形 440">
                  <a:extLst>
                    <a:ext uri="{FF2B5EF4-FFF2-40B4-BE49-F238E27FC236}">
                      <a16:creationId xmlns:a16="http://schemas.microsoft.com/office/drawing/2014/main" id="{4F38394D-3F36-80CB-5D57-C7797DAD0709}"/>
                    </a:ext>
                  </a:extLst>
                </p:cNvPr>
                <p:cNvSpPr/>
                <p:nvPr/>
              </p:nvSpPr>
              <p:spPr>
                <a:xfrm>
                  <a:off x="2513840" y="416458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41" name="矩形 440">
                  <a:extLst>
                    <a:ext uri="{FF2B5EF4-FFF2-40B4-BE49-F238E27FC236}">
                      <a16:creationId xmlns:a16="http://schemas.microsoft.com/office/drawing/2014/main" id="{4F38394D-3F36-80CB-5D57-C7797DAD07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4164587"/>
                  <a:ext cx="492980" cy="246490"/>
                </a:xfrm>
                <a:prstGeom prst="rect">
                  <a:avLst/>
                </a:prstGeom>
                <a:blipFill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2" name="矩形 441">
                  <a:extLst>
                    <a:ext uri="{FF2B5EF4-FFF2-40B4-BE49-F238E27FC236}">
                      <a16:creationId xmlns:a16="http://schemas.microsoft.com/office/drawing/2014/main" id="{9FDCD3EE-5A1A-3661-81DC-54B47A34DD90}"/>
                    </a:ext>
                  </a:extLst>
                </p:cNvPr>
                <p:cNvSpPr/>
                <p:nvPr/>
              </p:nvSpPr>
              <p:spPr>
                <a:xfrm>
                  <a:off x="3006820" y="416458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42" name="矩形 441">
                  <a:extLst>
                    <a:ext uri="{FF2B5EF4-FFF2-40B4-BE49-F238E27FC236}">
                      <a16:creationId xmlns:a16="http://schemas.microsoft.com/office/drawing/2014/main" id="{9FDCD3EE-5A1A-3661-81DC-54B47A34DD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4164587"/>
                  <a:ext cx="492980" cy="246490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3" name="矩形 442">
                  <a:extLst>
                    <a:ext uri="{FF2B5EF4-FFF2-40B4-BE49-F238E27FC236}">
                      <a16:creationId xmlns:a16="http://schemas.microsoft.com/office/drawing/2014/main" id="{84655520-7791-8618-E18E-E89E2390C8A6}"/>
                    </a:ext>
                  </a:extLst>
                </p:cNvPr>
                <p:cNvSpPr/>
                <p:nvPr/>
              </p:nvSpPr>
              <p:spPr>
                <a:xfrm>
                  <a:off x="3499800" y="416458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43" name="矩形 442">
                  <a:extLst>
                    <a:ext uri="{FF2B5EF4-FFF2-40B4-BE49-F238E27FC236}">
                      <a16:creationId xmlns:a16="http://schemas.microsoft.com/office/drawing/2014/main" id="{84655520-7791-8618-E18E-E89E2390C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4164587"/>
                  <a:ext cx="492980" cy="246490"/>
                </a:xfrm>
                <a:prstGeom prst="rect">
                  <a:avLst/>
                </a:prstGeom>
                <a:blipFill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4" name="矩形 443">
                  <a:extLst>
                    <a:ext uri="{FF2B5EF4-FFF2-40B4-BE49-F238E27FC236}">
                      <a16:creationId xmlns:a16="http://schemas.microsoft.com/office/drawing/2014/main" id="{FC40EB5D-DF5C-3AE4-D22E-3EAB5C35CA0C}"/>
                    </a:ext>
                  </a:extLst>
                </p:cNvPr>
                <p:cNvSpPr/>
                <p:nvPr/>
              </p:nvSpPr>
              <p:spPr>
                <a:xfrm>
                  <a:off x="3992780" y="416458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44" name="矩形 443">
                  <a:extLst>
                    <a:ext uri="{FF2B5EF4-FFF2-40B4-BE49-F238E27FC236}">
                      <a16:creationId xmlns:a16="http://schemas.microsoft.com/office/drawing/2014/main" id="{FC40EB5D-DF5C-3AE4-D22E-3EAB5C35C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4164587"/>
                  <a:ext cx="492980" cy="246490"/>
                </a:xfrm>
                <a:prstGeom prst="rect">
                  <a:avLst/>
                </a:prstGeom>
                <a:blipFill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5" name="矩形 444">
                  <a:extLst>
                    <a:ext uri="{FF2B5EF4-FFF2-40B4-BE49-F238E27FC236}">
                      <a16:creationId xmlns:a16="http://schemas.microsoft.com/office/drawing/2014/main" id="{0B103A27-791E-2B6B-A361-882E3F0AC460}"/>
                    </a:ext>
                  </a:extLst>
                </p:cNvPr>
                <p:cNvSpPr/>
                <p:nvPr/>
              </p:nvSpPr>
              <p:spPr>
                <a:xfrm>
                  <a:off x="2513840" y="44077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45" name="矩形 444">
                  <a:extLst>
                    <a:ext uri="{FF2B5EF4-FFF2-40B4-BE49-F238E27FC236}">
                      <a16:creationId xmlns:a16="http://schemas.microsoft.com/office/drawing/2014/main" id="{0B103A27-791E-2B6B-A361-882E3F0AC4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4407764"/>
                  <a:ext cx="492980" cy="246490"/>
                </a:xfrm>
                <a:prstGeom prst="rect">
                  <a:avLst/>
                </a:prstGeom>
                <a:blipFill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6" name="矩形 445">
                  <a:extLst>
                    <a:ext uri="{FF2B5EF4-FFF2-40B4-BE49-F238E27FC236}">
                      <a16:creationId xmlns:a16="http://schemas.microsoft.com/office/drawing/2014/main" id="{F183C810-1363-B69C-550D-EC358B2DAD45}"/>
                    </a:ext>
                  </a:extLst>
                </p:cNvPr>
                <p:cNvSpPr/>
                <p:nvPr/>
              </p:nvSpPr>
              <p:spPr>
                <a:xfrm>
                  <a:off x="3006820" y="44077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46" name="矩形 445">
                  <a:extLst>
                    <a:ext uri="{FF2B5EF4-FFF2-40B4-BE49-F238E27FC236}">
                      <a16:creationId xmlns:a16="http://schemas.microsoft.com/office/drawing/2014/main" id="{F183C810-1363-B69C-550D-EC358B2DAD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4407764"/>
                  <a:ext cx="492980" cy="246490"/>
                </a:xfrm>
                <a:prstGeom prst="rect">
                  <a:avLst/>
                </a:prstGeom>
                <a:blipFill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7" name="矩形 446">
                  <a:extLst>
                    <a:ext uri="{FF2B5EF4-FFF2-40B4-BE49-F238E27FC236}">
                      <a16:creationId xmlns:a16="http://schemas.microsoft.com/office/drawing/2014/main" id="{8760355D-DA0E-331E-FD8C-5FFC9008821A}"/>
                    </a:ext>
                  </a:extLst>
                </p:cNvPr>
                <p:cNvSpPr/>
                <p:nvPr/>
              </p:nvSpPr>
              <p:spPr>
                <a:xfrm>
                  <a:off x="3499800" y="44077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47" name="矩形 446">
                  <a:extLst>
                    <a:ext uri="{FF2B5EF4-FFF2-40B4-BE49-F238E27FC236}">
                      <a16:creationId xmlns:a16="http://schemas.microsoft.com/office/drawing/2014/main" id="{8760355D-DA0E-331E-FD8C-5FFC900882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4407764"/>
                  <a:ext cx="492980" cy="246490"/>
                </a:xfrm>
                <a:prstGeom prst="rect">
                  <a:avLst/>
                </a:prstGeom>
                <a:blipFill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8" name="矩形 447">
                  <a:extLst>
                    <a:ext uri="{FF2B5EF4-FFF2-40B4-BE49-F238E27FC236}">
                      <a16:creationId xmlns:a16="http://schemas.microsoft.com/office/drawing/2014/main" id="{1D2F317B-C0F8-D696-4387-2A07A9DECBFF}"/>
                    </a:ext>
                  </a:extLst>
                </p:cNvPr>
                <p:cNvSpPr/>
                <p:nvPr/>
              </p:nvSpPr>
              <p:spPr>
                <a:xfrm>
                  <a:off x="3992780" y="44077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48" name="矩形 447">
                  <a:extLst>
                    <a:ext uri="{FF2B5EF4-FFF2-40B4-BE49-F238E27FC236}">
                      <a16:creationId xmlns:a16="http://schemas.microsoft.com/office/drawing/2014/main" id="{1D2F317B-C0F8-D696-4387-2A07A9DECB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4407764"/>
                  <a:ext cx="492980" cy="246490"/>
                </a:xfrm>
                <a:prstGeom prst="rect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9" name="矩形 448">
                  <a:extLst>
                    <a:ext uri="{FF2B5EF4-FFF2-40B4-BE49-F238E27FC236}">
                      <a16:creationId xmlns:a16="http://schemas.microsoft.com/office/drawing/2014/main" id="{D741E45C-AA1F-85A5-2349-620B152991AC}"/>
                    </a:ext>
                  </a:extLst>
                </p:cNvPr>
                <p:cNvSpPr/>
                <p:nvPr/>
              </p:nvSpPr>
              <p:spPr>
                <a:xfrm>
                  <a:off x="2513840" y="46542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49" name="矩形 448">
                  <a:extLst>
                    <a:ext uri="{FF2B5EF4-FFF2-40B4-BE49-F238E27FC236}">
                      <a16:creationId xmlns:a16="http://schemas.microsoft.com/office/drawing/2014/main" id="{D741E45C-AA1F-85A5-2349-620B152991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4654254"/>
                  <a:ext cx="492980" cy="246490"/>
                </a:xfrm>
                <a:prstGeom prst="rect">
                  <a:avLst/>
                </a:prstGeom>
                <a:blipFill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0" name="矩形 449">
                  <a:extLst>
                    <a:ext uri="{FF2B5EF4-FFF2-40B4-BE49-F238E27FC236}">
                      <a16:creationId xmlns:a16="http://schemas.microsoft.com/office/drawing/2014/main" id="{DDD0A1AA-47D6-0D9A-83AA-484C992F8144}"/>
                    </a:ext>
                  </a:extLst>
                </p:cNvPr>
                <p:cNvSpPr/>
                <p:nvPr/>
              </p:nvSpPr>
              <p:spPr>
                <a:xfrm>
                  <a:off x="3006820" y="46542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50" name="矩形 449">
                  <a:extLst>
                    <a:ext uri="{FF2B5EF4-FFF2-40B4-BE49-F238E27FC236}">
                      <a16:creationId xmlns:a16="http://schemas.microsoft.com/office/drawing/2014/main" id="{DDD0A1AA-47D6-0D9A-83AA-484C992F81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4654254"/>
                  <a:ext cx="492980" cy="246490"/>
                </a:xfrm>
                <a:prstGeom prst="rect">
                  <a:avLst/>
                </a:prstGeom>
                <a:blipFill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1" name="矩形 450">
                  <a:extLst>
                    <a:ext uri="{FF2B5EF4-FFF2-40B4-BE49-F238E27FC236}">
                      <a16:creationId xmlns:a16="http://schemas.microsoft.com/office/drawing/2014/main" id="{1223BBB8-0784-5895-6C8A-1804FD0AFAC4}"/>
                    </a:ext>
                  </a:extLst>
                </p:cNvPr>
                <p:cNvSpPr/>
                <p:nvPr/>
              </p:nvSpPr>
              <p:spPr>
                <a:xfrm>
                  <a:off x="3499800" y="46542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51" name="矩形 450">
                  <a:extLst>
                    <a:ext uri="{FF2B5EF4-FFF2-40B4-BE49-F238E27FC236}">
                      <a16:creationId xmlns:a16="http://schemas.microsoft.com/office/drawing/2014/main" id="{1223BBB8-0784-5895-6C8A-1804FD0AFA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4654254"/>
                  <a:ext cx="492980" cy="246490"/>
                </a:xfrm>
                <a:prstGeom prst="rect">
                  <a:avLst/>
                </a:prstGeom>
                <a:blipFill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2" name="矩形 451">
                  <a:extLst>
                    <a:ext uri="{FF2B5EF4-FFF2-40B4-BE49-F238E27FC236}">
                      <a16:creationId xmlns:a16="http://schemas.microsoft.com/office/drawing/2014/main" id="{0920C242-88D2-5452-B145-C6BCCD94533C}"/>
                    </a:ext>
                  </a:extLst>
                </p:cNvPr>
                <p:cNvSpPr/>
                <p:nvPr/>
              </p:nvSpPr>
              <p:spPr>
                <a:xfrm>
                  <a:off x="3992780" y="46542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52" name="矩形 451">
                  <a:extLst>
                    <a:ext uri="{FF2B5EF4-FFF2-40B4-BE49-F238E27FC236}">
                      <a16:creationId xmlns:a16="http://schemas.microsoft.com/office/drawing/2014/main" id="{0920C242-88D2-5452-B145-C6BCCD945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4654254"/>
                  <a:ext cx="492980" cy="246490"/>
                </a:xfrm>
                <a:prstGeom prst="rect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3" name="矩形 452">
                  <a:extLst>
                    <a:ext uri="{FF2B5EF4-FFF2-40B4-BE49-F238E27FC236}">
                      <a16:creationId xmlns:a16="http://schemas.microsoft.com/office/drawing/2014/main" id="{51885D19-B7BC-C223-9C89-06B71CFE4704}"/>
                    </a:ext>
                  </a:extLst>
                </p:cNvPr>
                <p:cNvSpPr/>
                <p:nvPr/>
              </p:nvSpPr>
              <p:spPr>
                <a:xfrm>
                  <a:off x="2513840" y="489770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53" name="矩形 452">
                  <a:extLst>
                    <a:ext uri="{FF2B5EF4-FFF2-40B4-BE49-F238E27FC236}">
                      <a16:creationId xmlns:a16="http://schemas.microsoft.com/office/drawing/2014/main" id="{51885D19-B7BC-C223-9C89-06B71CFE47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4897707"/>
                  <a:ext cx="492980" cy="246490"/>
                </a:xfrm>
                <a:prstGeom prst="rect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4" name="矩形 453">
                  <a:extLst>
                    <a:ext uri="{FF2B5EF4-FFF2-40B4-BE49-F238E27FC236}">
                      <a16:creationId xmlns:a16="http://schemas.microsoft.com/office/drawing/2014/main" id="{95E522C1-9D03-1F35-E027-EFB52CC1A483}"/>
                    </a:ext>
                  </a:extLst>
                </p:cNvPr>
                <p:cNvSpPr/>
                <p:nvPr/>
              </p:nvSpPr>
              <p:spPr>
                <a:xfrm>
                  <a:off x="3006820" y="489770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54" name="矩形 453">
                  <a:extLst>
                    <a:ext uri="{FF2B5EF4-FFF2-40B4-BE49-F238E27FC236}">
                      <a16:creationId xmlns:a16="http://schemas.microsoft.com/office/drawing/2014/main" id="{95E522C1-9D03-1F35-E027-EFB52CC1A4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4897707"/>
                  <a:ext cx="492980" cy="246490"/>
                </a:xfrm>
                <a:prstGeom prst="rect">
                  <a:avLst/>
                </a:prstGeom>
                <a:blipFill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5" name="矩形 454">
                  <a:extLst>
                    <a:ext uri="{FF2B5EF4-FFF2-40B4-BE49-F238E27FC236}">
                      <a16:creationId xmlns:a16="http://schemas.microsoft.com/office/drawing/2014/main" id="{FB69CF59-8130-41C0-F731-20F21357301C}"/>
                    </a:ext>
                  </a:extLst>
                </p:cNvPr>
                <p:cNvSpPr/>
                <p:nvPr/>
              </p:nvSpPr>
              <p:spPr>
                <a:xfrm>
                  <a:off x="3499800" y="489770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55" name="矩形 454">
                  <a:extLst>
                    <a:ext uri="{FF2B5EF4-FFF2-40B4-BE49-F238E27FC236}">
                      <a16:creationId xmlns:a16="http://schemas.microsoft.com/office/drawing/2014/main" id="{FB69CF59-8130-41C0-F731-20F2135730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4897707"/>
                  <a:ext cx="492980" cy="246490"/>
                </a:xfrm>
                <a:prstGeom prst="rect">
                  <a:avLst/>
                </a:prstGeom>
                <a:blipFill>
                  <a:blip r:embed="rId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6" name="矩形 455">
                  <a:extLst>
                    <a:ext uri="{FF2B5EF4-FFF2-40B4-BE49-F238E27FC236}">
                      <a16:creationId xmlns:a16="http://schemas.microsoft.com/office/drawing/2014/main" id="{EA9070C8-86DD-CF84-8475-5E35FD0B8BA6}"/>
                    </a:ext>
                  </a:extLst>
                </p:cNvPr>
                <p:cNvSpPr/>
                <p:nvPr/>
              </p:nvSpPr>
              <p:spPr>
                <a:xfrm>
                  <a:off x="3992780" y="489770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56" name="矩形 455">
                  <a:extLst>
                    <a:ext uri="{FF2B5EF4-FFF2-40B4-BE49-F238E27FC236}">
                      <a16:creationId xmlns:a16="http://schemas.microsoft.com/office/drawing/2014/main" id="{EA9070C8-86DD-CF84-8475-5E35FD0B8B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4897707"/>
                  <a:ext cx="492980" cy="246490"/>
                </a:xfrm>
                <a:prstGeom prst="rect">
                  <a:avLst/>
                </a:prstGeom>
                <a:blipFill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7" name="矩形 456">
                  <a:extLst>
                    <a:ext uri="{FF2B5EF4-FFF2-40B4-BE49-F238E27FC236}">
                      <a16:creationId xmlns:a16="http://schemas.microsoft.com/office/drawing/2014/main" id="{ABEE80D5-BEA1-9440-A53A-76E6F66BCDCC}"/>
                    </a:ext>
                  </a:extLst>
                </p:cNvPr>
                <p:cNvSpPr/>
                <p:nvPr/>
              </p:nvSpPr>
              <p:spPr>
                <a:xfrm>
                  <a:off x="2513840" y="51441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57" name="矩形 456">
                  <a:extLst>
                    <a:ext uri="{FF2B5EF4-FFF2-40B4-BE49-F238E27FC236}">
                      <a16:creationId xmlns:a16="http://schemas.microsoft.com/office/drawing/2014/main" id="{ABEE80D5-BEA1-9440-A53A-76E6F66BC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5144197"/>
                  <a:ext cx="492980" cy="246490"/>
                </a:xfrm>
                <a:prstGeom prst="rect">
                  <a:avLst/>
                </a:prstGeom>
                <a:blipFill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8" name="矩形 457">
                  <a:extLst>
                    <a:ext uri="{FF2B5EF4-FFF2-40B4-BE49-F238E27FC236}">
                      <a16:creationId xmlns:a16="http://schemas.microsoft.com/office/drawing/2014/main" id="{134A6FE2-CC5A-DEED-0294-562FDBC3C008}"/>
                    </a:ext>
                  </a:extLst>
                </p:cNvPr>
                <p:cNvSpPr/>
                <p:nvPr/>
              </p:nvSpPr>
              <p:spPr>
                <a:xfrm>
                  <a:off x="3006820" y="51441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58" name="矩形 457">
                  <a:extLst>
                    <a:ext uri="{FF2B5EF4-FFF2-40B4-BE49-F238E27FC236}">
                      <a16:creationId xmlns:a16="http://schemas.microsoft.com/office/drawing/2014/main" id="{134A6FE2-CC5A-DEED-0294-562FDBC3C0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5144197"/>
                  <a:ext cx="492980" cy="246490"/>
                </a:xfrm>
                <a:prstGeom prst="rect">
                  <a:avLst/>
                </a:prstGeom>
                <a:blipFill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9" name="矩形 458">
                  <a:extLst>
                    <a:ext uri="{FF2B5EF4-FFF2-40B4-BE49-F238E27FC236}">
                      <a16:creationId xmlns:a16="http://schemas.microsoft.com/office/drawing/2014/main" id="{60A39DC7-C078-0800-C638-3E2E0729B32A}"/>
                    </a:ext>
                  </a:extLst>
                </p:cNvPr>
                <p:cNvSpPr/>
                <p:nvPr/>
              </p:nvSpPr>
              <p:spPr>
                <a:xfrm>
                  <a:off x="3499800" y="51441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59" name="矩形 458">
                  <a:extLst>
                    <a:ext uri="{FF2B5EF4-FFF2-40B4-BE49-F238E27FC236}">
                      <a16:creationId xmlns:a16="http://schemas.microsoft.com/office/drawing/2014/main" id="{60A39DC7-C078-0800-C638-3E2E0729B3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5144197"/>
                  <a:ext cx="492980" cy="246490"/>
                </a:xfrm>
                <a:prstGeom prst="rect">
                  <a:avLst/>
                </a:prstGeom>
                <a:blipFill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0" name="矩形 459">
                  <a:extLst>
                    <a:ext uri="{FF2B5EF4-FFF2-40B4-BE49-F238E27FC236}">
                      <a16:creationId xmlns:a16="http://schemas.microsoft.com/office/drawing/2014/main" id="{2E66F7F0-03FC-7DDD-1699-ECA59624974B}"/>
                    </a:ext>
                  </a:extLst>
                </p:cNvPr>
                <p:cNvSpPr/>
                <p:nvPr/>
              </p:nvSpPr>
              <p:spPr>
                <a:xfrm>
                  <a:off x="3992780" y="51441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60" name="矩形 459">
                  <a:extLst>
                    <a:ext uri="{FF2B5EF4-FFF2-40B4-BE49-F238E27FC236}">
                      <a16:creationId xmlns:a16="http://schemas.microsoft.com/office/drawing/2014/main" id="{2E66F7F0-03FC-7DDD-1699-ECA5962497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5144197"/>
                  <a:ext cx="492980" cy="246490"/>
                </a:xfrm>
                <a:prstGeom prst="rect">
                  <a:avLst/>
                </a:prstGeom>
                <a:blipFill>
                  <a:blip r:embed="rId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87D89F2C-FE89-CE25-E4E1-A6636B8E78CD}"/>
                    </a:ext>
                  </a:extLst>
                </p:cNvPr>
                <p:cNvSpPr/>
                <p:nvPr/>
              </p:nvSpPr>
              <p:spPr>
                <a:xfrm>
                  <a:off x="541250" y="146465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87D89F2C-FE89-CE25-E4E1-A6636B8E78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1464655"/>
                  <a:ext cx="492980" cy="246490"/>
                </a:xfrm>
                <a:prstGeom prst="rect">
                  <a:avLst/>
                </a:prstGeom>
                <a:blipFill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3" name="矩形 262">
                  <a:extLst>
                    <a:ext uri="{FF2B5EF4-FFF2-40B4-BE49-F238E27FC236}">
                      <a16:creationId xmlns:a16="http://schemas.microsoft.com/office/drawing/2014/main" id="{ED30BD30-1449-08FA-BC9D-8B10D72BF33E}"/>
                    </a:ext>
                  </a:extLst>
                </p:cNvPr>
                <p:cNvSpPr/>
                <p:nvPr/>
              </p:nvSpPr>
              <p:spPr>
                <a:xfrm>
                  <a:off x="1034230" y="146465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63" name="矩形 262">
                  <a:extLst>
                    <a:ext uri="{FF2B5EF4-FFF2-40B4-BE49-F238E27FC236}">
                      <a16:creationId xmlns:a16="http://schemas.microsoft.com/office/drawing/2014/main" id="{ED30BD30-1449-08FA-BC9D-8B10D72BF3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1464655"/>
                  <a:ext cx="492980" cy="246490"/>
                </a:xfrm>
                <a:prstGeom prst="rect">
                  <a:avLst/>
                </a:prstGeom>
                <a:blipFill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4" name="矩形 263">
                  <a:extLst>
                    <a:ext uri="{FF2B5EF4-FFF2-40B4-BE49-F238E27FC236}">
                      <a16:creationId xmlns:a16="http://schemas.microsoft.com/office/drawing/2014/main" id="{610E32E0-7CBC-A134-B20A-B678300B6FE6}"/>
                    </a:ext>
                  </a:extLst>
                </p:cNvPr>
                <p:cNvSpPr/>
                <p:nvPr/>
              </p:nvSpPr>
              <p:spPr>
                <a:xfrm>
                  <a:off x="1527210" y="146465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64" name="矩形 263">
                  <a:extLst>
                    <a:ext uri="{FF2B5EF4-FFF2-40B4-BE49-F238E27FC236}">
                      <a16:creationId xmlns:a16="http://schemas.microsoft.com/office/drawing/2014/main" id="{610E32E0-7CBC-A134-B20A-B678300B6F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1464655"/>
                  <a:ext cx="492980" cy="246490"/>
                </a:xfrm>
                <a:prstGeom prst="rect">
                  <a:avLst/>
                </a:prstGeom>
                <a:blipFill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5" name="矩形 264">
                  <a:extLst>
                    <a:ext uri="{FF2B5EF4-FFF2-40B4-BE49-F238E27FC236}">
                      <a16:creationId xmlns:a16="http://schemas.microsoft.com/office/drawing/2014/main" id="{4E504427-4780-5C65-2F64-91AA9C168423}"/>
                    </a:ext>
                  </a:extLst>
                </p:cNvPr>
                <p:cNvSpPr/>
                <p:nvPr/>
              </p:nvSpPr>
              <p:spPr>
                <a:xfrm>
                  <a:off x="2020190" y="146465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65" name="矩形 264">
                  <a:extLst>
                    <a:ext uri="{FF2B5EF4-FFF2-40B4-BE49-F238E27FC236}">
                      <a16:creationId xmlns:a16="http://schemas.microsoft.com/office/drawing/2014/main" id="{4E504427-4780-5C65-2F64-91AA9C1684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1464655"/>
                  <a:ext cx="492980" cy="246490"/>
                </a:xfrm>
                <a:prstGeom prst="rect">
                  <a:avLst/>
                </a:prstGeom>
                <a:blipFill>
                  <a:blip r:embed="rId10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34CD7B52-A724-B135-CA6B-FDCB0B98FDCD}"/>
                    </a:ext>
                  </a:extLst>
                </p:cNvPr>
                <p:cNvSpPr/>
                <p:nvPr/>
              </p:nvSpPr>
              <p:spPr>
                <a:xfrm>
                  <a:off x="541250" y="171114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34CD7B52-A724-B135-CA6B-FDCB0B98FD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1711145"/>
                  <a:ext cx="492980" cy="246490"/>
                </a:xfrm>
                <a:prstGeom prst="rect">
                  <a:avLst/>
                </a:prstGeom>
                <a:blipFill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7" name="矩形 266">
                  <a:extLst>
                    <a:ext uri="{FF2B5EF4-FFF2-40B4-BE49-F238E27FC236}">
                      <a16:creationId xmlns:a16="http://schemas.microsoft.com/office/drawing/2014/main" id="{6D5B7DEB-5E04-6527-4D14-216085B5BF18}"/>
                    </a:ext>
                  </a:extLst>
                </p:cNvPr>
                <p:cNvSpPr/>
                <p:nvPr/>
              </p:nvSpPr>
              <p:spPr>
                <a:xfrm>
                  <a:off x="1034230" y="171114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67" name="矩形 266">
                  <a:extLst>
                    <a:ext uri="{FF2B5EF4-FFF2-40B4-BE49-F238E27FC236}">
                      <a16:creationId xmlns:a16="http://schemas.microsoft.com/office/drawing/2014/main" id="{6D5B7DEB-5E04-6527-4D14-216085B5BF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1711145"/>
                  <a:ext cx="492980" cy="246490"/>
                </a:xfrm>
                <a:prstGeom prst="rect">
                  <a:avLst/>
                </a:prstGeom>
                <a:blipFill>
                  <a:blip r:embed="rId10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8" name="矩形 267">
                  <a:extLst>
                    <a:ext uri="{FF2B5EF4-FFF2-40B4-BE49-F238E27FC236}">
                      <a16:creationId xmlns:a16="http://schemas.microsoft.com/office/drawing/2014/main" id="{46E06401-5C30-EEB8-4C5E-D66CC18897AB}"/>
                    </a:ext>
                  </a:extLst>
                </p:cNvPr>
                <p:cNvSpPr/>
                <p:nvPr/>
              </p:nvSpPr>
              <p:spPr>
                <a:xfrm>
                  <a:off x="1527210" y="171114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68" name="矩形 267">
                  <a:extLst>
                    <a:ext uri="{FF2B5EF4-FFF2-40B4-BE49-F238E27FC236}">
                      <a16:creationId xmlns:a16="http://schemas.microsoft.com/office/drawing/2014/main" id="{46E06401-5C30-EEB8-4C5E-D66CC18897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1711145"/>
                  <a:ext cx="492980" cy="246490"/>
                </a:xfrm>
                <a:prstGeom prst="rect">
                  <a:avLst/>
                </a:prstGeom>
                <a:blipFill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9" name="矩形 268">
                  <a:extLst>
                    <a:ext uri="{FF2B5EF4-FFF2-40B4-BE49-F238E27FC236}">
                      <a16:creationId xmlns:a16="http://schemas.microsoft.com/office/drawing/2014/main" id="{A1B75555-FC71-FB8F-DD6F-9D2179CAD71F}"/>
                    </a:ext>
                  </a:extLst>
                </p:cNvPr>
                <p:cNvSpPr/>
                <p:nvPr/>
              </p:nvSpPr>
              <p:spPr>
                <a:xfrm>
                  <a:off x="2020190" y="171114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69" name="矩形 268">
                  <a:extLst>
                    <a:ext uri="{FF2B5EF4-FFF2-40B4-BE49-F238E27FC236}">
                      <a16:creationId xmlns:a16="http://schemas.microsoft.com/office/drawing/2014/main" id="{A1B75555-FC71-FB8F-DD6F-9D2179CAD7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1711145"/>
                  <a:ext cx="492980" cy="246490"/>
                </a:xfrm>
                <a:prstGeom prst="rect">
                  <a:avLst/>
                </a:prstGeom>
                <a:blipFill>
                  <a:blip r:embed="rId10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0" name="矩形 269">
                  <a:extLst>
                    <a:ext uri="{FF2B5EF4-FFF2-40B4-BE49-F238E27FC236}">
                      <a16:creationId xmlns:a16="http://schemas.microsoft.com/office/drawing/2014/main" id="{46F7705B-6C29-86CC-3678-E290070FC2F5}"/>
                    </a:ext>
                  </a:extLst>
                </p:cNvPr>
                <p:cNvSpPr/>
                <p:nvPr/>
              </p:nvSpPr>
              <p:spPr>
                <a:xfrm>
                  <a:off x="541250" y="195432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70" name="矩形 269">
                  <a:extLst>
                    <a:ext uri="{FF2B5EF4-FFF2-40B4-BE49-F238E27FC236}">
                      <a16:creationId xmlns:a16="http://schemas.microsoft.com/office/drawing/2014/main" id="{46F7705B-6C29-86CC-3678-E290070FC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1954322"/>
                  <a:ext cx="492980" cy="246490"/>
                </a:xfrm>
                <a:prstGeom prst="rect">
                  <a:avLst/>
                </a:prstGeom>
                <a:blipFill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1" name="矩形 270">
                  <a:extLst>
                    <a:ext uri="{FF2B5EF4-FFF2-40B4-BE49-F238E27FC236}">
                      <a16:creationId xmlns:a16="http://schemas.microsoft.com/office/drawing/2014/main" id="{8F7E198F-1BD9-A7CF-0884-F58DD11DE35B}"/>
                    </a:ext>
                  </a:extLst>
                </p:cNvPr>
                <p:cNvSpPr/>
                <p:nvPr/>
              </p:nvSpPr>
              <p:spPr>
                <a:xfrm>
                  <a:off x="1034230" y="195432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71" name="矩形 270">
                  <a:extLst>
                    <a:ext uri="{FF2B5EF4-FFF2-40B4-BE49-F238E27FC236}">
                      <a16:creationId xmlns:a16="http://schemas.microsoft.com/office/drawing/2014/main" id="{8F7E198F-1BD9-A7CF-0884-F58DD11DE3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1954322"/>
                  <a:ext cx="492980" cy="246490"/>
                </a:xfrm>
                <a:prstGeom prst="rect">
                  <a:avLst/>
                </a:prstGeom>
                <a:blipFill>
                  <a:blip r:embed="rId10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2" name="矩形 271">
                  <a:extLst>
                    <a:ext uri="{FF2B5EF4-FFF2-40B4-BE49-F238E27FC236}">
                      <a16:creationId xmlns:a16="http://schemas.microsoft.com/office/drawing/2014/main" id="{75BB03D7-0DA4-4A49-B7ED-95ECCB7F16F7}"/>
                    </a:ext>
                  </a:extLst>
                </p:cNvPr>
                <p:cNvSpPr/>
                <p:nvPr/>
              </p:nvSpPr>
              <p:spPr>
                <a:xfrm>
                  <a:off x="1527210" y="195432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72" name="矩形 271">
                  <a:extLst>
                    <a:ext uri="{FF2B5EF4-FFF2-40B4-BE49-F238E27FC236}">
                      <a16:creationId xmlns:a16="http://schemas.microsoft.com/office/drawing/2014/main" id="{75BB03D7-0DA4-4A49-B7ED-95ECCB7F16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1954322"/>
                  <a:ext cx="492980" cy="246490"/>
                </a:xfrm>
                <a:prstGeom prst="rect">
                  <a:avLst/>
                </a:prstGeom>
                <a:blipFill>
                  <a:blip r:embed="rId10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id="{F90EF0C9-D90D-C5F8-D6DC-5008D4F7B384}"/>
                    </a:ext>
                  </a:extLst>
                </p:cNvPr>
                <p:cNvSpPr/>
                <p:nvPr/>
              </p:nvSpPr>
              <p:spPr>
                <a:xfrm>
                  <a:off x="2020190" y="195432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id="{F90EF0C9-D90D-C5F8-D6DC-5008D4F7B3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1954322"/>
                  <a:ext cx="492980" cy="246490"/>
                </a:xfrm>
                <a:prstGeom prst="rect">
                  <a:avLst/>
                </a:prstGeom>
                <a:blipFill>
                  <a:blip r:embed="rId1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4" name="矩形 273">
                  <a:extLst>
                    <a:ext uri="{FF2B5EF4-FFF2-40B4-BE49-F238E27FC236}">
                      <a16:creationId xmlns:a16="http://schemas.microsoft.com/office/drawing/2014/main" id="{D6AD32E5-D947-8E64-2600-1DCFD95147C7}"/>
                    </a:ext>
                  </a:extLst>
                </p:cNvPr>
                <p:cNvSpPr/>
                <p:nvPr/>
              </p:nvSpPr>
              <p:spPr>
                <a:xfrm>
                  <a:off x="541250" y="220081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74" name="矩形 273">
                  <a:extLst>
                    <a:ext uri="{FF2B5EF4-FFF2-40B4-BE49-F238E27FC236}">
                      <a16:creationId xmlns:a16="http://schemas.microsoft.com/office/drawing/2014/main" id="{D6AD32E5-D947-8E64-2600-1DCFD95147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2200812"/>
                  <a:ext cx="492980" cy="246490"/>
                </a:xfrm>
                <a:prstGeom prst="rect">
                  <a:avLst/>
                </a:prstGeom>
                <a:blipFill>
                  <a:blip r:embed="rId1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5" name="矩形 274">
                  <a:extLst>
                    <a:ext uri="{FF2B5EF4-FFF2-40B4-BE49-F238E27FC236}">
                      <a16:creationId xmlns:a16="http://schemas.microsoft.com/office/drawing/2014/main" id="{9E8BAEAF-C0A3-72A7-E341-78B79087FB23}"/>
                    </a:ext>
                  </a:extLst>
                </p:cNvPr>
                <p:cNvSpPr/>
                <p:nvPr/>
              </p:nvSpPr>
              <p:spPr>
                <a:xfrm>
                  <a:off x="1034230" y="220081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75" name="矩形 274">
                  <a:extLst>
                    <a:ext uri="{FF2B5EF4-FFF2-40B4-BE49-F238E27FC236}">
                      <a16:creationId xmlns:a16="http://schemas.microsoft.com/office/drawing/2014/main" id="{9E8BAEAF-C0A3-72A7-E341-78B79087FB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2200812"/>
                  <a:ext cx="492980" cy="246490"/>
                </a:xfrm>
                <a:prstGeom prst="rect">
                  <a:avLst/>
                </a:prstGeom>
                <a:blipFill>
                  <a:blip r:embed="rId1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C5586178-5302-8837-D575-6B84237D5F8A}"/>
                    </a:ext>
                  </a:extLst>
                </p:cNvPr>
                <p:cNvSpPr/>
                <p:nvPr/>
              </p:nvSpPr>
              <p:spPr>
                <a:xfrm>
                  <a:off x="1527210" y="220081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C5586178-5302-8837-D575-6B84237D5F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2200812"/>
                  <a:ext cx="492980" cy="246490"/>
                </a:xfrm>
                <a:prstGeom prst="rect">
                  <a:avLst/>
                </a:prstGeom>
                <a:blipFill>
                  <a:blip r:embed="rId1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0FB0CB41-7096-E8EC-A61E-8DC12168D8AE}"/>
                    </a:ext>
                  </a:extLst>
                </p:cNvPr>
                <p:cNvSpPr/>
                <p:nvPr/>
              </p:nvSpPr>
              <p:spPr>
                <a:xfrm>
                  <a:off x="2020190" y="220081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0FB0CB41-7096-E8EC-A61E-8DC12168D8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2200812"/>
                  <a:ext cx="492980" cy="246490"/>
                </a:xfrm>
                <a:prstGeom prst="rect">
                  <a:avLst/>
                </a:prstGeom>
                <a:blipFill>
                  <a:blip r:embed="rId1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8" name="矩形 277">
                  <a:extLst>
                    <a:ext uri="{FF2B5EF4-FFF2-40B4-BE49-F238E27FC236}">
                      <a16:creationId xmlns:a16="http://schemas.microsoft.com/office/drawing/2014/main" id="{E5390790-33EF-3D2C-5D2B-DE35DF6A0F04}"/>
                    </a:ext>
                  </a:extLst>
                </p:cNvPr>
                <p:cNvSpPr/>
                <p:nvPr/>
              </p:nvSpPr>
              <p:spPr>
                <a:xfrm>
                  <a:off x="541250" y="244398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78" name="矩形 277">
                  <a:extLst>
                    <a:ext uri="{FF2B5EF4-FFF2-40B4-BE49-F238E27FC236}">
                      <a16:creationId xmlns:a16="http://schemas.microsoft.com/office/drawing/2014/main" id="{E5390790-33EF-3D2C-5D2B-DE35DF6A0F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2443989"/>
                  <a:ext cx="492980" cy="246490"/>
                </a:xfrm>
                <a:prstGeom prst="rect">
                  <a:avLst/>
                </a:prstGeom>
                <a:blipFill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9" name="矩形 278">
                  <a:extLst>
                    <a:ext uri="{FF2B5EF4-FFF2-40B4-BE49-F238E27FC236}">
                      <a16:creationId xmlns:a16="http://schemas.microsoft.com/office/drawing/2014/main" id="{E2E560B5-214F-8221-BD6C-C0187A573D63}"/>
                    </a:ext>
                  </a:extLst>
                </p:cNvPr>
                <p:cNvSpPr/>
                <p:nvPr/>
              </p:nvSpPr>
              <p:spPr>
                <a:xfrm>
                  <a:off x="1034230" y="244398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79" name="矩形 278">
                  <a:extLst>
                    <a:ext uri="{FF2B5EF4-FFF2-40B4-BE49-F238E27FC236}">
                      <a16:creationId xmlns:a16="http://schemas.microsoft.com/office/drawing/2014/main" id="{E2E560B5-214F-8221-BD6C-C0187A573D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2443989"/>
                  <a:ext cx="492980" cy="246490"/>
                </a:xfrm>
                <a:prstGeom prst="rect">
                  <a:avLst/>
                </a:prstGeom>
                <a:blipFill>
                  <a:blip r:embed="rId1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AADC4F7E-99E8-40C1-26DC-FCB5AE937507}"/>
                    </a:ext>
                  </a:extLst>
                </p:cNvPr>
                <p:cNvSpPr/>
                <p:nvPr/>
              </p:nvSpPr>
              <p:spPr>
                <a:xfrm>
                  <a:off x="1527210" y="244398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AADC4F7E-99E8-40C1-26DC-FCB5AE937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2443989"/>
                  <a:ext cx="492980" cy="246490"/>
                </a:xfrm>
                <a:prstGeom prst="rect">
                  <a:avLst/>
                </a:prstGeom>
                <a:blipFill>
                  <a:blip r:embed="rId1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7BF6F810-C4C7-55A8-DC41-98976DCADF23}"/>
                    </a:ext>
                  </a:extLst>
                </p:cNvPr>
                <p:cNvSpPr/>
                <p:nvPr/>
              </p:nvSpPr>
              <p:spPr>
                <a:xfrm>
                  <a:off x="2020190" y="244398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7BF6F810-C4C7-55A8-DC41-98976DCADF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2443989"/>
                  <a:ext cx="492980" cy="246490"/>
                </a:xfrm>
                <a:prstGeom prst="rect">
                  <a:avLst/>
                </a:prstGeom>
                <a:blipFill>
                  <a:blip r:embed="rId1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id="{45842DDE-EF6A-E0B5-892F-ABC12E38D3DA}"/>
                    </a:ext>
                  </a:extLst>
                </p:cNvPr>
                <p:cNvSpPr/>
                <p:nvPr/>
              </p:nvSpPr>
              <p:spPr>
                <a:xfrm>
                  <a:off x="541250" y="269047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id="{45842DDE-EF6A-E0B5-892F-ABC12E38D3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2690479"/>
                  <a:ext cx="492980" cy="246490"/>
                </a:xfrm>
                <a:prstGeom prst="rect">
                  <a:avLst/>
                </a:prstGeom>
                <a:blipFill>
                  <a:blip r:embed="rId1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3" name="矩形 282">
                  <a:extLst>
                    <a:ext uri="{FF2B5EF4-FFF2-40B4-BE49-F238E27FC236}">
                      <a16:creationId xmlns:a16="http://schemas.microsoft.com/office/drawing/2014/main" id="{A983DE0E-2DE6-34A4-C8F4-67D457557B3B}"/>
                    </a:ext>
                  </a:extLst>
                </p:cNvPr>
                <p:cNvSpPr/>
                <p:nvPr/>
              </p:nvSpPr>
              <p:spPr>
                <a:xfrm>
                  <a:off x="1034230" y="269047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83" name="矩形 282">
                  <a:extLst>
                    <a:ext uri="{FF2B5EF4-FFF2-40B4-BE49-F238E27FC236}">
                      <a16:creationId xmlns:a16="http://schemas.microsoft.com/office/drawing/2014/main" id="{A983DE0E-2DE6-34A4-C8F4-67D457557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2690479"/>
                  <a:ext cx="492980" cy="246490"/>
                </a:xfrm>
                <a:prstGeom prst="rect">
                  <a:avLst/>
                </a:prstGeom>
                <a:blipFill>
                  <a:blip r:embed="rId1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id="{419D732B-D843-C40D-2961-580D5C2F92B6}"/>
                    </a:ext>
                  </a:extLst>
                </p:cNvPr>
                <p:cNvSpPr/>
                <p:nvPr/>
              </p:nvSpPr>
              <p:spPr>
                <a:xfrm>
                  <a:off x="1527210" y="269047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id="{419D732B-D843-C40D-2961-580D5C2F92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2690479"/>
                  <a:ext cx="492980" cy="246490"/>
                </a:xfrm>
                <a:prstGeom prst="rect">
                  <a:avLst/>
                </a:prstGeom>
                <a:blipFill>
                  <a:blip r:embed="rId1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5" name="矩形 284">
                  <a:extLst>
                    <a:ext uri="{FF2B5EF4-FFF2-40B4-BE49-F238E27FC236}">
                      <a16:creationId xmlns:a16="http://schemas.microsoft.com/office/drawing/2014/main" id="{40DDEDAA-4F5A-97B3-92CE-EECDA16CAC5A}"/>
                    </a:ext>
                  </a:extLst>
                </p:cNvPr>
                <p:cNvSpPr/>
                <p:nvPr/>
              </p:nvSpPr>
              <p:spPr>
                <a:xfrm>
                  <a:off x="2020190" y="269047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85" name="矩形 284">
                  <a:extLst>
                    <a:ext uri="{FF2B5EF4-FFF2-40B4-BE49-F238E27FC236}">
                      <a16:creationId xmlns:a16="http://schemas.microsoft.com/office/drawing/2014/main" id="{40DDEDAA-4F5A-97B3-92CE-EECDA16CAC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2690479"/>
                  <a:ext cx="492980" cy="246490"/>
                </a:xfrm>
                <a:prstGeom prst="rect">
                  <a:avLst/>
                </a:prstGeom>
                <a:blipFill>
                  <a:blip r:embed="rId1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id="{7DDF5447-F8AB-04D7-2A22-87D259EAE24E}"/>
                    </a:ext>
                  </a:extLst>
                </p:cNvPr>
                <p:cNvSpPr/>
                <p:nvPr/>
              </p:nvSpPr>
              <p:spPr>
                <a:xfrm>
                  <a:off x="541250" y="293393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id="{7DDF5447-F8AB-04D7-2A22-87D259EAE2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2933932"/>
                  <a:ext cx="492980" cy="246490"/>
                </a:xfrm>
                <a:prstGeom prst="rect">
                  <a:avLst/>
                </a:prstGeom>
                <a:blipFill>
                  <a:blip r:embed="rId1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7" name="矩形 286">
                  <a:extLst>
                    <a:ext uri="{FF2B5EF4-FFF2-40B4-BE49-F238E27FC236}">
                      <a16:creationId xmlns:a16="http://schemas.microsoft.com/office/drawing/2014/main" id="{F64E7036-EC16-45F5-F1F0-C8DDC7D37488}"/>
                    </a:ext>
                  </a:extLst>
                </p:cNvPr>
                <p:cNvSpPr/>
                <p:nvPr/>
              </p:nvSpPr>
              <p:spPr>
                <a:xfrm>
                  <a:off x="1034230" y="293393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87" name="矩形 286">
                  <a:extLst>
                    <a:ext uri="{FF2B5EF4-FFF2-40B4-BE49-F238E27FC236}">
                      <a16:creationId xmlns:a16="http://schemas.microsoft.com/office/drawing/2014/main" id="{F64E7036-EC16-45F5-F1F0-C8DDC7D374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2933932"/>
                  <a:ext cx="492980" cy="246490"/>
                </a:xfrm>
                <a:prstGeom prst="rect">
                  <a:avLst/>
                </a:prstGeom>
                <a:blipFill>
                  <a:blip r:embed="rId1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8" name="矩形 287">
                  <a:extLst>
                    <a:ext uri="{FF2B5EF4-FFF2-40B4-BE49-F238E27FC236}">
                      <a16:creationId xmlns:a16="http://schemas.microsoft.com/office/drawing/2014/main" id="{4F35039D-6F2F-7EF3-02C5-57AAE134CCCC}"/>
                    </a:ext>
                  </a:extLst>
                </p:cNvPr>
                <p:cNvSpPr/>
                <p:nvPr/>
              </p:nvSpPr>
              <p:spPr>
                <a:xfrm>
                  <a:off x="1527210" y="293393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88" name="矩形 287">
                  <a:extLst>
                    <a:ext uri="{FF2B5EF4-FFF2-40B4-BE49-F238E27FC236}">
                      <a16:creationId xmlns:a16="http://schemas.microsoft.com/office/drawing/2014/main" id="{4F35039D-6F2F-7EF3-02C5-57AAE134CC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2933932"/>
                  <a:ext cx="492980" cy="246490"/>
                </a:xfrm>
                <a:prstGeom prst="rect">
                  <a:avLst/>
                </a:prstGeom>
                <a:blipFill>
                  <a:blip r:embed="rId1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9" name="矩形 288">
                  <a:extLst>
                    <a:ext uri="{FF2B5EF4-FFF2-40B4-BE49-F238E27FC236}">
                      <a16:creationId xmlns:a16="http://schemas.microsoft.com/office/drawing/2014/main" id="{58916C19-89CC-43EA-C217-BE6314B4A0DC}"/>
                    </a:ext>
                  </a:extLst>
                </p:cNvPr>
                <p:cNvSpPr/>
                <p:nvPr/>
              </p:nvSpPr>
              <p:spPr>
                <a:xfrm>
                  <a:off x="2020190" y="293393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89" name="矩形 288">
                  <a:extLst>
                    <a:ext uri="{FF2B5EF4-FFF2-40B4-BE49-F238E27FC236}">
                      <a16:creationId xmlns:a16="http://schemas.microsoft.com/office/drawing/2014/main" id="{58916C19-89CC-43EA-C217-BE6314B4A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2933932"/>
                  <a:ext cx="492980" cy="246490"/>
                </a:xfrm>
                <a:prstGeom prst="rect">
                  <a:avLst/>
                </a:prstGeom>
                <a:blipFill>
                  <a:blip r:embed="rId1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0" name="矩形 289">
                  <a:extLst>
                    <a:ext uri="{FF2B5EF4-FFF2-40B4-BE49-F238E27FC236}">
                      <a16:creationId xmlns:a16="http://schemas.microsoft.com/office/drawing/2014/main" id="{E0D71749-05CC-6E5C-8AAA-0E069062930C}"/>
                    </a:ext>
                  </a:extLst>
                </p:cNvPr>
                <p:cNvSpPr/>
                <p:nvPr/>
              </p:nvSpPr>
              <p:spPr>
                <a:xfrm>
                  <a:off x="541250" y="318042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90" name="矩形 289">
                  <a:extLst>
                    <a:ext uri="{FF2B5EF4-FFF2-40B4-BE49-F238E27FC236}">
                      <a16:creationId xmlns:a16="http://schemas.microsoft.com/office/drawing/2014/main" id="{E0D71749-05CC-6E5C-8AAA-0E0690629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3180422"/>
                  <a:ext cx="492980" cy="246490"/>
                </a:xfrm>
                <a:prstGeom prst="rect">
                  <a:avLst/>
                </a:prstGeom>
                <a:blipFill>
                  <a:blip r:embed="rId1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1" name="矩形 290">
                  <a:extLst>
                    <a:ext uri="{FF2B5EF4-FFF2-40B4-BE49-F238E27FC236}">
                      <a16:creationId xmlns:a16="http://schemas.microsoft.com/office/drawing/2014/main" id="{16D9FDCC-40D9-DDF0-7962-58605A9115AD}"/>
                    </a:ext>
                  </a:extLst>
                </p:cNvPr>
                <p:cNvSpPr/>
                <p:nvPr/>
              </p:nvSpPr>
              <p:spPr>
                <a:xfrm>
                  <a:off x="1034230" y="318042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91" name="矩形 290">
                  <a:extLst>
                    <a:ext uri="{FF2B5EF4-FFF2-40B4-BE49-F238E27FC236}">
                      <a16:creationId xmlns:a16="http://schemas.microsoft.com/office/drawing/2014/main" id="{16D9FDCC-40D9-DDF0-7962-58605A911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3180422"/>
                  <a:ext cx="492980" cy="246490"/>
                </a:xfrm>
                <a:prstGeom prst="rect">
                  <a:avLst/>
                </a:prstGeom>
                <a:blipFill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2" name="矩形 291">
                  <a:extLst>
                    <a:ext uri="{FF2B5EF4-FFF2-40B4-BE49-F238E27FC236}">
                      <a16:creationId xmlns:a16="http://schemas.microsoft.com/office/drawing/2014/main" id="{6D7731E9-395D-BDE4-52F1-B38E60FDA04E}"/>
                    </a:ext>
                  </a:extLst>
                </p:cNvPr>
                <p:cNvSpPr/>
                <p:nvPr/>
              </p:nvSpPr>
              <p:spPr>
                <a:xfrm>
                  <a:off x="1527210" y="318042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92" name="矩形 291">
                  <a:extLst>
                    <a:ext uri="{FF2B5EF4-FFF2-40B4-BE49-F238E27FC236}">
                      <a16:creationId xmlns:a16="http://schemas.microsoft.com/office/drawing/2014/main" id="{6D7731E9-395D-BDE4-52F1-B38E60FDA0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3180422"/>
                  <a:ext cx="492980" cy="246490"/>
                </a:xfrm>
                <a:prstGeom prst="rect">
                  <a:avLst/>
                </a:prstGeom>
                <a:blipFill>
                  <a:blip r:embed="rId1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3" name="矩形 292">
                  <a:extLst>
                    <a:ext uri="{FF2B5EF4-FFF2-40B4-BE49-F238E27FC236}">
                      <a16:creationId xmlns:a16="http://schemas.microsoft.com/office/drawing/2014/main" id="{0CAB3FB4-2EF8-42F1-A2BC-5892800295CB}"/>
                    </a:ext>
                  </a:extLst>
                </p:cNvPr>
                <p:cNvSpPr/>
                <p:nvPr/>
              </p:nvSpPr>
              <p:spPr>
                <a:xfrm>
                  <a:off x="2020190" y="318042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93" name="矩形 292">
                  <a:extLst>
                    <a:ext uri="{FF2B5EF4-FFF2-40B4-BE49-F238E27FC236}">
                      <a16:creationId xmlns:a16="http://schemas.microsoft.com/office/drawing/2014/main" id="{0CAB3FB4-2EF8-42F1-A2BC-589280029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3180422"/>
                  <a:ext cx="492980" cy="246490"/>
                </a:xfrm>
                <a:prstGeom prst="rect">
                  <a:avLst/>
                </a:prstGeom>
                <a:blipFill>
                  <a:blip r:embed="rId1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4CA39BA0-DDB3-59B5-0500-A7025928803F}"/>
                </a:ext>
              </a:extLst>
            </p:cNvPr>
            <p:cNvSpPr/>
            <p:nvPr/>
          </p:nvSpPr>
          <p:spPr>
            <a:xfrm>
              <a:off x="540580" y="1463896"/>
              <a:ext cx="1972590" cy="1963016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04625ECA-7B3C-7358-DA70-FE6809C53DAD}"/>
                </a:ext>
              </a:extLst>
            </p:cNvPr>
            <p:cNvSpPr/>
            <p:nvPr/>
          </p:nvSpPr>
          <p:spPr>
            <a:xfrm>
              <a:off x="2513170" y="1469809"/>
              <a:ext cx="1972590" cy="1963016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67DF0CDC-46FA-0497-EBEF-D85D26725473}"/>
                </a:ext>
              </a:extLst>
            </p:cNvPr>
            <p:cNvSpPr/>
            <p:nvPr/>
          </p:nvSpPr>
          <p:spPr>
            <a:xfrm>
              <a:off x="2513170" y="3431087"/>
              <a:ext cx="1972590" cy="1963016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A1FF5B4B-B484-9844-6C9E-7B0A697E8475}"/>
                </a:ext>
              </a:extLst>
            </p:cNvPr>
            <p:cNvSpPr/>
            <p:nvPr/>
          </p:nvSpPr>
          <p:spPr>
            <a:xfrm>
              <a:off x="540580" y="3427323"/>
              <a:ext cx="1972590" cy="1963016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884" name="矩形 883">
              <a:extLst>
                <a:ext uri="{FF2B5EF4-FFF2-40B4-BE49-F238E27FC236}">
                  <a16:creationId xmlns:a16="http://schemas.microsoft.com/office/drawing/2014/main" id="{DA08BD41-F384-E842-30D1-FA6542D8067A}"/>
                </a:ext>
              </a:extLst>
            </p:cNvPr>
            <p:cNvSpPr/>
            <p:nvPr/>
          </p:nvSpPr>
          <p:spPr>
            <a:xfrm>
              <a:off x="541536" y="1473573"/>
              <a:ext cx="1960090" cy="97969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885" name="矩形 884">
              <a:extLst>
                <a:ext uri="{FF2B5EF4-FFF2-40B4-BE49-F238E27FC236}">
                  <a16:creationId xmlns:a16="http://schemas.microsoft.com/office/drawing/2014/main" id="{4636C6D6-C926-A35F-563D-31FED20E4977}"/>
                </a:ext>
              </a:extLst>
            </p:cNvPr>
            <p:cNvSpPr/>
            <p:nvPr/>
          </p:nvSpPr>
          <p:spPr>
            <a:xfrm>
              <a:off x="2513170" y="1466564"/>
              <a:ext cx="1972590" cy="97969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890" name="矩形 889">
              <a:extLst>
                <a:ext uri="{FF2B5EF4-FFF2-40B4-BE49-F238E27FC236}">
                  <a16:creationId xmlns:a16="http://schemas.microsoft.com/office/drawing/2014/main" id="{66040329-8A01-670B-D48A-3AD93BB42A29}"/>
                </a:ext>
              </a:extLst>
            </p:cNvPr>
            <p:cNvSpPr/>
            <p:nvPr/>
          </p:nvSpPr>
          <p:spPr>
            <a:xfrm>
              <a:off x="541536" y="2453722"/>
              <a:ext cx="1960090" cy="97969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891" name="矩形 890">
              <a:extLst>
                <a:ext uri="{FF2B5EF4-FFF2-40B4-BE49-F238E27FC236}">
                  <a16:creationId xmlns:a16="http://schemas.microsoft.com/office/drawing/2014/main" id="{FE565C14-5DE3-35D1-278B-35D223769342}"/>
                </a:ext>
              </a:extLst>
            </p:cNvPr>
            <p:cNvSpPr/>
            <p:nvPr/>
          </p:nvSpPr>
          <p:spPr>
            <a:xfrm>
              <a:off x="2513170" y="2455578"/>
              <a:ext cx="1973155" cy="97969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892" name="矩形 891">
              <a:extLst>
                <a:ext uri="{FF2B5EF4-FFF2-40B4-BE49-F238E27FC236}">
                  <a16:creationId xmlns:a16="http://schemas.microsoft.com/office/drawing/2014/main" id="{D0543F4C-EFD6-D231-1455-2207E0F1C175}"/>
                </a:ext>
              </a:extLst>
            </p:cNvPr>
            <p:cNvSpPr/>
            <p:nvPr/>
          </p:nvSpPr>
          <p:spPr>
            <a:xfrm>
              <a:off x="541536" y="3434883"/>
              <a:ext cx="1966100" cy="97969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893" name="矩形 892">
              <a:extLst>
                <a:ext uri="{FF2B5EF4-FFF2-40B4-BE49-F238E27FC236}">
                  <a16:creationId xmlns:a16="http://schemas.microsoft.com/office/drawing/2014/main" id="{3060C5E7-B896-D3D6-5CB2-E4BA468F82E1}"/>
                </a:ext>
              </a:extLst>
            </p:cNvPr>
            <p:cNvSpPr/>
            <p:nvPr/>
          </p:nvSpPr>
          <p:spPr>
            <a:xfrm>
              <a:off x="2523058" y="3426073"/>
              <a:ext cx="1957844" cy="97969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894" name="矩形 893">
              <a:extLst>
                <a:ext uri="{FF2B5EF4-FFF2-40B4-BE49-F238E27FC236}">
                  <a16:creationId xmlns:a16="http://schemas.microsoft.com/office/drawing/2014/main" id="{14717287-B221-DA27-8641-88DBC04A97F1}"/>
                </a:ext>
              </a:extLst>
            </p:cNvPr>
            <p:cNvSpPr/>
            <p:nvPr/>
          </p:nvSpPr>
          <p:spPr>
            <a:xfrm>
              <a:off x="541536" y="4417094"/>
              <a:ext cx="1983295" cy="97969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895" name="矩形 894">
              <a:extLst>
                <a:ext uri="{FF2B5EF4-FFF2-40B4-BE49-F238E27FC236}">
                  <a16:creationId xmlns:a16="http://schemas.microsoft.com/office/drawing/2014/main" id="{AA1399FD-095B-9122-43FA-E9F60811FF80}"/>
                </a:ext>
              </a:extLst>
            </p:cNvPr>
            <p:cNvSpPr/>
            <p:nvPr/>
          </p:nvSpPr>
          <p:spPr>
            <a:xfrm>
              <a:off x="2513170" y="4420318"/>
              <a:ext cx="1967731" cy="97969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</p:grpSp>
      <p:grpSp>
        <p:nvGrpSpPr>
          <p:cNvPr id="921" name="组合 920">
            <a:extLst>
              <a:ext uri="{FF2B5EF4-FFF2-40B4-BE49-F238E27FC236}">
                <a16:creationId xmlns:a16="http://schemas.microsoft.com/office/drawing/2014/main" id="{8D0FECC4-0659-1B66-21C0-D37166CB9FA6}"/>
              </a:ext>
            </a:extLst>
          </p:cNvPr>
          <p:cNvGrpSpPr/>
          <p:nvPr/>
        </p:nvGrpSpPr>
        <p:grpSpPr>
          <a:xfrm>
            <a:off x="4126380" y="1634719"/>
            <a:ext cx="3939240" cy="4057639"/>
            <a:chOff x="4791059" y="1459734"/>
            <a:chExt cx="3939240" cy="4057639"/>
          </a:xfrm>
        </p:grpSpPr>
        <p:grpSp>
          <p:nvGrpSpPr>
            <p:cNvPr id="880" name="组合 879">
              <a:extLst>
                <a:ext uri="{FF2B5EF4-FFF2-40B4-BE49-F238E27FC236}">
                  <a16:creationId xmlns:a16="http://schemas.microsoft.com/office/drawing/2014/main" id="{A53E51EE-014B-970B-EFC3-DB8769821431}"/>
                </a:ext>
              </a:extLst>
            </p:cNvPr>
            <p:cNvGrpSpPr/>
            <p:nvPr/>
          </p:nvGrpSpPr>
          <p:grpSpPr>
            <a:xfrm>
              <a:off x="4805253" y="1459734"/>
              <a:ext cx="1964230" cy="4057639"/>
              <a:chOff x="4805253" y="1462398"/>
              <a:chExt cx="1964230" cy="405763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6" name="矩形 355">
                    <a:extLst>
                      <a:ext uri="{FF2B5EF4-FFF2-40B4-BE49-F238E27FC236}">
                        <a16:creationId xmlns:a16="http://schemas.microsoft.com/office/drawing/2014/main" id="{18A2940E-0A49-3923-A38B-244A9D835EE5}"/>
                      </a:ext>
                    </a:extLst>
                  </p:cNvPr>
                  <p:cNvSpPr/>
                  <p:nvPr/>
                </p:nvSpPr>
                <p:spPr>
                  <a:xfrm>
                    <a:off x="4805253" y="146239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56" name="矩形 355">
                    <a:extLst>
                      <a:ext uri="{FF2B5EF4-FFF2-40B4-BE49-F238E27FC236}">
                        <a16:creationId xmlns:a16="http://schemas.microsoft.com/office/drawing/2014/main" id="{18A2940E-0A49-3923-A38B-244A9D835E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462398"/>
                    <a:ext cx="978270" cy="246490"/>
                  </a:xfrm>
                  <a:prstGeom prst="rect">
                    <a:avLst/>
                  </a:prstGeom>
                  <a:blipFill>
                    <a:blip r:embed="rId1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8" name="矩形 357">
                    <a:extLst>
                      <a:ext uri="{FF2B5EF4-FFF2-40B4-BE49-F238E27FC236}">
                        <a16:creationId xmlns:a16="http://schemas.microsoft.com/office/drawing/2014/main" id="{1CEC9F63-4F9F-9488-D442-7B648D54BE10}"/>
                      </a:ext>
                    </a:extLst>
                  </p:cNvPr>
                  <p:cNvSpPr/>
                  <p:nvPr/>
                </p:nvSpPr>
                <p:spPr>
                  <a:xfrm>
                    <a:off x="5791213" y="146239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58" name="矩形 357">
                    <a:extLst>
                      <a:ext uri="{FF2B5EF4-FFF2-40B4-BE49-F238E27FC236}">
                        <a16:creationId xmlns:a16="http://schemas.microsoft.com/office/drawing/2014/main" id="{1CEC9F63-4F9F-9488-D442-7B648D54BE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462398"/>
                    <a:ext cx="978270" cy="246490"/>
                  </a:xfrm>
                  <a:prstGeom prst="rect">
                    <a:avLst/>
                  </a:prstGeom>
                  <a:blipFill>
                    <a:blip r:embed="rId1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8" name="矩形 847">
                    <a:extLst>
                      <a:ext uri="{FF2B5EF4-FFF2-40B4-BE49-F238E27FC236}">
                        <a16:creationId xmlns:a16="http://schemas.microsoft.com/office/drawing/2014/main" id="{864CFEB8-0DE9-C591-4699-43122EA430E2}"/>
                      </a:ext>
                    </a:extLst>
                  </p:cNvPr>
                  <p:cNvSpPr/>
                  <p:nvPr/>
                </p:nvSpPr>
                <p:spPr>
                  <a:xfrm>
                    <a:off x="4805253" y="171739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48" name="矩形 847">
                    <a:extLst>
                      <a:ext uri="{FF2B5EF4-FFF2-40B4-BE49-F238E27FC236}">
                        <a16:creationId xmlns:a16="http://schemas.microsoft.com/office/drawing/2014/main" id="{864CFEB8-0DE9-C591-4699-43122EA430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717397"/>
                    <a:ext cx="978270" cy="246490"/>
                  </a:xfrm>
                  <a:prstGeom prst="rect">
                    <a:avLst/>
                  </a:prstGeom>
                  <a:blipFill>
                    <a:blip r:embed="rId1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9" name="矩形 848">
                    <a:extLst>
                      <a:ext uri="{FF2B5EF4-FFF2-40B4-BE49-F238E27FC236}">
                        <a16:creationId xmlns:a16="http://schemas.microsoft.com/office/drawing/2014/main" id="{0F65E214-B5FD-D496-053D-287F9C67B245}"/>
                      </a:ext>
                    </a:extLst>
                  </p:cNvPr>
                  <p:cNvSpPr/>
                  <p:nvPr/>
                </p:nvSpPr>
                <p:spPr>
                  <a:xfrm>
                    <a:off x="5791213" y="171739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49" name="矩形 848">
                    <a:extLst>
                      <a:ext uri="{FF2B5EF4-FFF2-40B4-BE49-F238E27FC236}">
                        <a16:creationId xmlns:a16="http://schemas.microsoft.com/office/drawing/2014/main" id="{0F65E214-B5FD-D496-053D-287F9C67B2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717397"/>
                    <a:ext cx="978270" cy="246490"/>
                  </a:xfrm>
                  <a:prstGeom prst="rect">
                    <a:avLst/>
                  </a:prstGeom>
                  <a:blipFill>
                    <a:blip r:embed="rId1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0" name="矩形 849">
                    <a:extLst>
                      <a:ext uri="{FF2B5EF4-FFF2-40B4-BE49-F238E27FC236}">
                        <a16:creationId xmlns:a16="http://schemas.microsoft.com/office/drawing/2014/main" id="{6C7C353A-1064-B4C6-FBAD-365502AEFE11}"/>
                      </a:ext>
                    </a:extLst>
                  </p:cNvPr>
                  <p:cNvSpPr/>
                  <p:nvPr/>
                </p:nvSpPr>
                <p:spPr>
                  <a:xfrm>
                    <a:off x="4805253" y="1972396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50" name="矩形 849">
                    <a:extLst>
                      <a:ext uri="{FF2B5EF4-FFF2-40B4-BE49-F238E27FC236}">
                        <a16:creationId xmlns:a16="http://schemas.microsoft.com/office/drawing/2014/main" id="{6C7C353A-1064-B4C6-FBAD-365502AEFE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972396"/>
                    <a:ext cx="978270" cy="246490"/>
                  </a:xfrm>
                  <a:prstGeom prst="rect">
                    <a:avLst/>
                  </a:prstGeom>
                  <a:blipFill>
                    <a:blip r:embed="rId1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1" name="矩形 850">
                    <a:extLst>
                      <a:ext uri="{FF2B5EF4-FFF2-40B4-BE49-F238E27FC236}">
                        <a16:creationId xmlns:a16="http://schemas.microsoft.com/office/drawing/2014/main" id="{6AFFCAFE-3E82-9CD9-D77D-8AB1B305EBDE}"/>
                      </a:ext>
                    </a:extLst>
                  </p:cNvPr>
                  <p:cNvSpPr/>
                  <p:nvPr/>
                </p:nvSpPr>
                <p:spPr>
                  <a:xfrm>
                    <a:off x="5791213" y="1972396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51" name="矩形 850">
                    <a:extLst>
                      <a:ext uri="{FF2B5EF4-FFF2-40B4-BE49-F238E27FC236}">
                        <a16:creationId xmlns:a16="http://schemas.microsoft.com/office/drawing/2014/main" id="{6AFFCAFE-3E82-9CD9-D77D-8AB1B305EB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972396"/>
                    <a:ext cx="978270" cy="246490"/>
                  </a:xfrm>
                  <a:prstGeom prst="rect">
                    <a:avLst/>
                  </a:prstGeom>
                  <a:blipFill>
                    <a:blip r:embed="rId1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2" name="矩形 851">
                    <a:extLst>
                      <a:ext uri="{FF2B5EF4-FFF2-40B4-BE49-F238E27FC236}">
                        <a16:creationId xmlns:a16="http://schemas.microsoft.com/office/drawing/2014/main" id="{F42866BA-8ACB-A4B0-1093-FA58AF63C2EF}"/>
                      </a:ext>
                    </a:extLst>
                  </p:cNvPr>
                  <p:cNvSpPr/>
                  <p:nvPr/>
                </p:nvSpPr>
                <p:spPr>
                  <a:xfrm>
                    <a:off x="4805253" y="222739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52" name="矩形 851">
                    <a:extLst>
                      <a:ext uri="{FF2B5EF4-FFF2-40B4-BE49-F238E27FC236}">
                        <a16:creationId xmlns:a16="http://schemas.microsoft.com/office/drawing/2014/main" id="{F42866BA-8ACB-A4B0-1093-FA58AF63C2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227395"/>
                    <a:ext cx="978270" cy="246490"/>
                  </a:xfrm>
                  <a:prstGeom prst="rect">
                    <a:avLst/>
                  </a:prstGeom>
                  <a:blipFill>
                    <a:blip r:embed="rId1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3" name="矩形 852">
                    <a:extLst>
                      <a:ext uri="{FF2B5EF4-FFF2-40B4-BE49-F238E27FC236}">
                        <a16:creationId xmlns:a16="http://schemas.microsoft.com/office/drawing/2014/main" id="{51B67452-2D14-28D7-250B-E898F51AFCC0}"/>
                      </a:ext>
                    </a:extLst>
                  </p:cNvPr>
                  <p:cNvSpPr/>
                  <p:nvPr/>
                </p:nvSpPr>
                <p:spPr>
                  <a:xfrm>
                    <a:off x="5791213" y="222739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53" name="矩形 852">
                    <a:extLst>
                      <a:ext uri="{FF2B5EF4-FFF2-40B4-BE49-F238E27FC236}">
                        <a16:creationId xmlns:a16="http://schemas.microsoft.com/office/drawing/2014/main" id="{51B67452-2D14-28D7-250B-E898F51AFC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227395"/>
                    <a:ext cx="978270" cy="246490"/>
                  </a:xfrm>
                  <a:prstGeom prst="rect">
                    <a:avLst/>
                  </a:prstGeom>
                  <a:blipFill>
                    <a:blip r:embed="rId1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4" name="矩形 853">
                    <a:extLst>
                      <a:ext uri="{FF2B5EF4-FFF2-40B4-BE49-F238E27FC236}">
                        <a16:creationId xmlns:a16="http://schemas.microsoft.com/office/drawing/2014/main" id="{675CD6C8-FD88-0F64-7B03-9A9CB2109CE8}"/>
                      </a:ext>
                    </a:extLst>
                  </p:cNvPr>
                  <p:cNvSpPr/>
                  <p:nvPr/>
                </p:nvSpPr>
                <p:spPr>
                  <a:xfrm>
                    <a:off x="4805253" y="248239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54" name="矩形 853">
                    <a:extLst>
                      <a:ext uri="{FF2B5EF4-FFF2-40B4-BE49-F238E27FC236}">
                        <a16:creationId xmlns:a16="http://schemas.microsoft.com/office/drawing/2014/main" id="{675CD6C8-FD88-0F64-7B03-9A9CB2109C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482394"/>
                    <a:ext cx="978270" cy="246490"/>
                  </a:xfrm>
                  <a:prstGeom prst="rect">
                    <a:avLst/>
                  </a:prstGeom>
                  <a:blipFill>
                    <a:blip r:embed="rId1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5" name="矩形 854">
                    <a:extLst>
                      <a:ext uri="{FF2B5EF4-FFF2-40B4-BE49-F238E27FC236}">
                        <a16:creationId xmlns:a16="http://schemas.microsoft.com/office/drawing/2014/main" id="{A27B2669-3F73-A3E2-C25C-F83FF1930724}"/>
                      </a:ext>
                    </a:extLst>
                  </p:cNvPr>
                  <p:cNvSpPr/>
                  <p:nvPr/>
                </p:nvSpPr>
                <p:spPr>
                  <a:xfrm>
                    <a:off x="5791213" y="248239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55" name="矩形 854">
                    <a:extLst>
                      <a:ext uri="{FF2B5EF4-FFF2-40B4-BE49-F238E27FC236}">
                        <a16:creationId xmlns:a16="http://schemas.microsoft.com/office/drawing/2014/main" id="{A27B2669-3F73-A3E2-C25C-F83FF19307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482394"/>
                    <a:ext cx="978270" cy="246490"/>
                  </a:xfrm>
                  <a:prstGeom prst="rect">
                    <a:avLst/>
                  </a:prstGeom>
                  <a:blipFill>
                    <a:blip r:embed="rId1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6" name="矩形 855">
                    <a:extLst>
                      <a:ext uri="{FF2B5EF4-FFF2-40B4-BE49-F238E27FC236}">
                        <a16:creationId xmlns:a16="http://schemas.microsoft.com/office/drawing/2014/main" id="{18E5287F-01D0-3B94-B924-468D10223115}"/>
                      </a:ext>
                    </a:extLst>
                  </p:cNvPr>
                  <p:cNvSpPr/>
                  <p:nvPr/>
                </p:nvSpPr>
                <p:spPr>
                  <a:xfrm>
                    <a:off x="4805253" y="273739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56" name="矩形 855">
                    <a:extLst>
                      <a:ext uri="{FF2B5EF4-FFF2-40B4-BE49-F238E27FC236}">
                        <a16:creationId xmlns:a16="http://schemas.microsoft.com/office/drawing/2014/main" id="{18E5287F-01D0-3B94-B924-468D102231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737393"/>
                    <a:ext cx="978270" cy="246490"/>
                  </a:xfrm>
                  <a:prstGeom prst="rect">
                    <a:avLst/>
                  </a:prstGeom>
                  <a:blipFill>
                    <a:blip r:embed="rId1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7" name="矩形 856">
                    <a:extLst>
                      <a:ext uri="{FF2B5EF4-FFF2-40B4-BE49-F238E27FC236}">
                        <a16:creationId xmlns:a16="http://schemas.microsoft.com/office/drawing/2014/main" id="{DCD5D6A3-F236-222D-6395-95EA8F3096B0}"/>
                      </a:ext>
                    </a:extLst>
                  </p:cNvPr>
                  <p:cNvSpPr/>
                  <p:nvPr/>
                </p:nvSpPr>
                <p:spPr>
                  <a:xfrm>
                    <a:off x="5791213" y="273739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57" name="矩形 856">
                    <a:extLst>
                      <a:ext uri="{FF2B5EF4-FFF2-40B4-BE49-F238E27FC236}">
                        <a16:creationId xmlns:a16="http://schemas.microsoft.com/office/drawing/2014/main" id="{DCD5D6A3-F236-222D-6395-95EA8F3096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737393"/>
                    <a:ext cx="978270" cy="246490"/>
                  </a:xfrm>
                  <a:prstGeom prst="rect">
                    <a:avLst/>
                  </a:prstGeom>
                  <a:blipFill>
                    <a:blip r:embed="rId1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0" name="矩形 859">
                    <a:extLst>
                      <a:ext uri="{FF2B5EF4-FFF2-40B4-BE49-F238E27FC236}">
                        <a16:creationId xmlns:a16="http://schemas.microsoft.com/office/drawing/2014/main" id="{8962ADAC-E386-75C4-6F6C-BE65F75A62C0}"/>
                      </a:ext>
                    </a:extLst>
                  </p:cNvPr>
                  <p:cNvSpPr/>
                  <p:nvPr/>
                </p:nvSpPr>
                <p:spPr>
                  <a:xfrm>
                    <a:off x="4805253" y="299239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60" name="矩形 859">
                    <a:extLst>
                      <a:ext uri="{FF2B5EF4-FFF2-40B4-BE49-F238E27FC236}">
                        <a16:creationId xmlns:a16="http://schemas.microsoft.com/office/drawing/2014/main" id="{8962ADAC-E386-75C4-6F6C-BE65F75A62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992392"/>
                    <a:ext cx="978270" cy="246490"/>
                  </a:xfrm>
                  <a:prstGeom prst="rect">
                    <a:avLst/>
                  </a:prstGeom>
                  <a:blipFill>
                    <a:blip r:embed="rId1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1" name="矩形 860">
                    <a:extLst>
                      <a:ext uri="{FF2B5EF4-FFF2-40B4-BE49-F238E27FC236}">
                        <a16:creationId xmlns:a16="http://schemas.microsoft.com/office/drawing/2014/main" id="{AF4CBF5A-C980-057F-CB41-A5EEBBBC8D1A}"/>
                      </a:ext>
                    </a:extLst>
                  </p:cNvPr>
                  <p:cNvSpPr/>
                  <p:nvPr/>
                </p:nvSpPr>
                <p:spPr>
                  <a:xfrm>
                    <a:off x="5791213" y="299239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61" name="矩形 860">
                    <a:extLst>
                      <a:ext uri="{FF2B5EF4-FFF2-40B4-BE49-F238E27FC236}">
                        <a16:creationId xmlns:a16="http://schemas.microsoft.com/office/drawing/2014/main" id="{AF4CBF5A-C980-057F-CB41-A5EEBBBC8D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992392"/>
                    <a:ext cx="978270" cy="246490"/>
                  </a:xfrm>
                  <a:prstGeom prst="rect">
                    <a:avLst/>
                  </a:prstGeom>
                  <a:blipFill>
                    <a:blip r:embed="rId1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2" name="矩形 861">
                    <a:extLst>
                      <a:ext uri="{FF2B5EF4-FFF2-40B4-BE49-F238E27FC236}">
                        <a16:creationId xmlns:a16="http://schemas.microsoft.com/office/drawing/2014/main" id="{A988E814-FFA0-F484-D3EA-4E549DD36B88}"/>
                      </a:ext>
                    </a:extLst>
                  </p:cNvPr>
                  <p:cNvSpPr/>
                  <p:nvPr/>
                </p:nvSpPr>
                <p:spPr>
                  <a:xfrm>
                    <a:off x="4805253" y="324739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62" name="矩形 861">
                    <a:extLst>
                      <a:ext uri="{FF2B5EF4-FFF2-40B4-BE49-F238E27FC236}">
                        <a16:creationId xmlns:a16="http://schemas.microsoft.com/office/drawing/2014/main" id="{A988E814-FFA0-F484-D3EA-4E549DD36B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247391"/>
                    <a:ext cx="978270" cy="246490"/>
                  </a:xfrm>
                  <a:prstGeom prst="rect">
                    <a:avLst/>
                  </a:prstGeom>
                  <a:blipFill>
                    <a:blip r:embed="rId1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3" name="矩形 862">
                    <a:extLst>
                      <a:ext uri="{FF2B5EF4-FFF2-40B4-BE49-F238E27FC236}">
                        <a16:creationId xmlns:a16="http://schemas.microsoft.com/office/drawing/2014/main" id="{DE9C01A3-31AE-F909-166F-D49C91136E15}"/>
                      </a:ext>
                    </a:extLst>
                  </p:cNvPr>
                  <p:cNvSpPr/>
                  <p:nvPr/>
                </p:nvSpPr>
                <p:spPr>
                  <a:xfrm>
                    <a:off x="5791213" y="324739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63" name="矩形 862">
                    <a:extLst>
                      <a:ext uri="{FF2B5EF4-FFF2-40B4-BE49-F238E27FC236}">
                        <a16:creationId xmlns:a16="http://schemas.microsoft.com/office/drawing/2014/main" id="{DE9C01A3-31AE-F909-166F-D49C91136E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247391"/>
                    <a:ext cx="978270" cy="246490"/>
                  </a:xfrm>
                  <a:prstGeom prst="rect">
                    <a:avLst/>
                  </a:prstGeom>
                  <a:blipFill>
                    <a:blip r:embed="rId1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4" name="矩形 863">
                    <a:extLst>
                      <a:ext uri="{FF2B5EF4-FFF2-40B4-BE49-F238E27FC236}">
                        <a16:creationId xmlns:a16="http://schemas.microsoft.com/office/drawing/2014/main" id="{5D3C86EC-2A37-590D-4C5E-4C529F2557AB}"/>
                      </a:ext>
                    </a:extLst>
                  </p:cNvPr>
                  <p:cNvSpPr/>
                  <p:nvPr/>
                </p:nvSpPr>
                <p:spPr>
                  <a:xfrm>
                    <a:off x="4805253" y="348855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64" name="矩形 863">
                    <a:extLst>
                      <a:ext uri="{FF2B5EF4-FFF2-40B4-BE49-F238E27FC236}">
                        <a16:creationId xmlns:a16="http://schemas.microsoft.com/office/drawing/2014/main" id="{5D3C86EC-2A37-590D-4C5E-4C529F255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488554"/>
                    <a:ext cx="978270" cy="246490"/>
                  </a:xfrm>
                  <a:prstGeom prst="rect">
                    <a:avLst/>
                  </a:prstGeom>
                  <a:blipFill>
                    <a:blip r:embed="rId1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5" name="矩形 864">
                    <a:extLst>
                      <a:ext uri="{FF2B5EF4-FFF2-40B4-BE49-F238E27FC236}">
                        <a16:creationId xmlns:a16="http://schemas.microsoft.com/office/drawing/2014/main" id="{1F44B31B-219A-C634-B236-6950088ECDA6}"/>
                      </a:ext>
                    </a:extLst>
                  </p:cNvPr>
                  <p:cNvSpPr/>
                  <p:nvPr/>
                </p:nvSpPr>
                <p:spPr>
                  <a:xfrm>
                    <a:off x="5791213" y="348855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65" name="矩形 864">
                    <a:extLst>
                      <a:ext uri="{FF2B5EF4-FFF2-40B4-BE49-F238E27FC236}">
                        <a16:creationId xmlns:a16="http://schemas.microsoft.com/office/drawing/2014/main" id="{1F44B31B-219A-C634-B236-6950088ECD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488554"/>
                    <a:ext cx="978270" cy="246490"/>
                  </a:xfrm>
                  <a:prstGeom prst="rect">
                    <a:avLst/>
                  </a:prstGeom>
                  <a:blipFill>
                    <a:blip r:embed="rId1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6" name="矩形 865">
                    <a:extLst>
                      <a:ext uri="{FF2B5EF4-FFF2-40B4-BE49-F238E27FC236}">
                        <a16:creationId xmlns:a16="http://schemas.microsoft.com/office/drawing/2014/main" id="{F0DD9298-B324-CE06-62ED-64C1DAA160AB}"/>
                      </a:ext>
                    </a:extLst>
                  </p:cNvPr>
                  <p:cNvSpPr/>
                  <p:nvPr/>
                </p:nvSpPr>
                <p:spPr>
                  <a:xfrm>
                    <a:off x="4805253" y="374355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66" name="矩形 865">
                    <a:extLst>
                      <a:ext uri="{FF2B5EF4-FFF2-40B4-BE49-F238E27FC236}">
                        <a16:creationId xmlns:a16="http://schemas.microsoft.com/office/drawing/2014/main" id="{F0DD9298-B324-CE06-62ED-64C1DAA160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743553"/>
                    <a:ext cx="978270" cy="246490"/>
                  </a:xfrm>
                  <a:prstGeom prst="rect">
                    <a:avLst/>
                  </a:prstGeom>
                  <a:blipFill>
                    <a:blip r:embed="rId1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7" name="矩形 866">
                    <a:extLst>
                      <a:ext uri="{FF2B5EF4-FFF2-40B4-BE49-F238E27FC236}">
                        <a16:creationId xmlns:a16="http://schemas.microsoft.com/office/drawing/2014/main" id="{CCB76678-0B50-669A-E88D-EE098A8E1E76}"/>
                      </a:ext>
                    </a:extLst>
                  </p:cNvPr>
                  <p:cNvSpPr/>
                  <p:nvPr/>
                </p:nvSpPr>
                <p:spPr>
                  <a:xfrm>
                    <a:off x="5791213" y="374355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67" name="矩形 866">
                    <a:extLst>
                      <a:ext uri="{FF2B5EF4-FFF2-40B4-BE49-F238E27FC236}">
                        <a16:creationId xmlns:a16="http://schemas.microsoft.com/office/drawing/2014/main" id="{CCB76678-0B50-669A-E88D-EE098A8E1E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743553"/>
                    <a:ext cx="978270" cy="246490"/>
                  </a:xfrm>
                  <a:prstGeom prst="rect">
                    <a:avLst/>
                  </a:prstGeom>
                  <a:blipFill>
                    <a:blip r:embed="rId1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8" name="矩形 867">
                    <a:extLst>
                      <a:ext uri="{FF2B5EF4-FFF2-40B4-BE49-F238E27FC236}">
                        <a16:creationId xmlns:a16="http://schemas.microsoft.com/office/drawing/2014/main" id="{F1B47EBF-CCDF-B607-174B-880D72DAA5E4}"/>
                      </a:ext>
                    </a:extLst>
                  </p:cNvPr>
                  <p:cNvSpPr/>
                  <p:nvPr/>
                </p:nvSpPr>
                <p:spPr>
                  <a:xfrm>
                    <a:off x="4805253" y="399855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68" name="矩形 867">
                    <a:extLst>
                      <a:ext uri="{FF2B5EF4-FFF2-40B4-BE49-F238E27FC236}">
                        <a16:creationId xmlns:a16="http://schemas.microsoft.com/office/drawing/2014/main" id="{F1B47EBF-CCDF-B607-174B-880D72DAA5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998552"/>
                    <a:ext cx="978270" cy="246490"/>
                  </a:xfrm>
                  <a:prstGeom prst="rect">
                    <a:avLst/>
                  </a:prstGeom>
                  <a:blipFill>
                    <a:blip r:embed="rId1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9" name="矩形 868">
                    <a:extLst>
                      <a:ext uri="{FF2B5EF4-FFF2-40B4-BE49-F238E27FC236}">
                        <a16:creationId xmlns:a16="http://schemas.microsoft.com/office/drawing/2014/main" id="{A3C85AE6-1C7A-33F9-F6F1-957360AA8125}"/>
                      </a:ext>
                    </a:extLst>
                  </p:cNvPr>
                  <p:cNvSpPr/>
                  <p:nvPr/>
                </p:nvSpPr>
                <p:spPr>
                  <a:xfrm>
                    <a:off x="5791213" y="399855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69" name="矩形 868">
                    <a:extLst>
                      <a:ext uri="{FF2B5EF4-FFF2-40B4-BE49-F238E27FC236}">
                        <a16:creationId xmlns:a16="http://schemas.microsoft.com/office/drawing/2014/main" id="{A3C85AE6-1C7A-33F9-F6F1-957360AA81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998552"/>
                    <a:ext cx="978270" cy="246490"/>
                  </a:xfrm>
                  <a:prstGeom prst="rect">
                    <a:avLst/>
                  </a:prstGeom>
                  <a:blipFill>
                    <a:blip r:embed="rId1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0" name="矩形 869">
                    <a:extLst>
                      <a:ext uri="{FF2B5EF4-FFF2-40B4-BE49-F238E27FC236}">
                        <a16:creationId xmlns:a16="http://schemas.microsoft.com/office/drawing/2014/main" id="{90CD3469-E811-3C5B-7F43-062756B8FBE9}"/>
                      </a:ext>
                    </a:extLst>
                  </p:cNvPr>
                  <p:cNvSpPr/>
                  <p:nvPr/>
                </p:nvSpPr>
                <p:spPr>
                  <a:xfrm>
                    <a:off x="4805253" y="425355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70" name="矩形 869">
                    <a:extLst>
                      <a:ext uri="{FF2B5EF4-FFF2-40B4-BE49-F238E27FC236}">
                        <a16:creationId xmlns:a16="http://schemas.microsoft.com/office/drawing/2014/main" id="{90CD3469-E811-3C5B-7F43-062756B8F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253551"/>
                    <a:ext cx="978270" cy="246490"/>
                  </a:xfrm>
                  <a:prstGeom prst="rect">
                    <a:avLst/>
                  </a:prstGeom>
                  <a:blipFill>
                    <a:blip r:embed="rId1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1" name="矩形 870">
                    <a:extLst>
                      <a:ext uri="{FF2B5EF4-FFF2-40B4-BE49-F238E27FC236}">
                        <a16:creationId xmlns:a16="http://schemas.microsoft.com/office/drawing/2014/main" id="{66AAB4CA-A121-96C1-8CF8-64E44A797699}"/>
                      </a:ext>
                    </a:extLst>
                  </p:cNvPr>
                  <p:cNvSpPr/>
                  <p:nvPr/>
                </p:nvSpPr>
                <p:spPr>
                  <a:xfrm>
                    <a:off x="5791213" y="425355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71" name="矩形 870">
                    <a:extLst>
                      <a:ext uri="{FF2B5EF4-FFF2-40B4-BE49-F238E27FC236}">
                        <a16:creationId xmlns:a16="http://schemas.microsoft.com/office/drawing/2014/main" id="{66AAB4CA-A121-96C1-8CF8-64E44A7976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253551"/>
                    <a:ext cx="978270" cy="246490"/>
                  </a:xfrm>
                  <a:prstGeom prst="rect">
                    <a:avLst/>
                  </a:prstGeom>
                  <a:blipFill>
                    <a:blip r:embed="rId1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2" name="矩形 871">
                    <a:extLst>
                      <a:ext uri="{FF2B5EF4-FFF2-40B4-BE49-F238E27FC236}">
                        <a16:creationId xmlns:a16="http://schemas.microsoft.com/office/drawing/2014/main" id="{BFCD087E-F48C-199C-7C9A-53A694DA0532}"/>
                      </a:ext>
                    </a:extLst>
                  </p:cNvPr>
                  <p:cNvSpPr/>
                  <p:nvPr/>
                </p:nvSpPr>
                <p:spPr>
                  <a:xfrm>
                    <a:off x="4805253" y="4508550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72" name="矩形 871">
                    <a:extLst>
                      <a:ext uri="{FF2B5EF4-FFF2-40B4-BE49-F238E27FC236}">
                        <a16:creationId xmlns:a16="http://schemas.microsoft.com/office/drawing/2014/main" id="{BFCD087E-F48C-199C-7C9A-53A694DA05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508550"/>
                    <a:ext cx="978270" cy="246490"/>
                  </a:xfrm>
                  <a:prstGeom prst="rect">
                    <a:avLst/>
                  </a:prstGeom>
                  <a:blipFill>
                    <a:blip r:embed="rId1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3" name="矩形 872">
                    <a:extLst>
                      <a:ext uri="{FF2B5EF4-FFF2-40B4-BE49-F238E27FC236}">
                        <a16:creationId xmlns:a16="http://schemas.microsoft.com/office/drawing/2014/main" id="{D3FB055A-0FEA-FFAB-4216-7E978908C354}"/>
                      </a:ext>
                    </a:extLst>
                  </p:cNvPr>
                  <p:cNvSpPr/>
                  <p:nvPr/>
                </p:nvSpPr>
                <p:spPr>
                  <a:xfrm>
                    <a:off x="5791213" y="4508550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73" name="矩形 872">
                    <a:extLst>
                      <a:ext uri="{FF2B5EF4-FFF2-40B4-BE49-F238E27FC236}">
                        <a16:creationId xmlns:a16="http://schemas.microsoft.com/office/drawing/2014/main" id="{D3FB055A-0FEA-FFAB-4216-7E978908C3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508550"/>
                    <a:ext cx="978270" cy="246490"/>
                  </a:xfrm>
                  <a:prstGeom prst="rect">
                    <a:avLst/>
                  </a:prstGeom>
                  <a:blipFill>
                    <a:blip r:embed="rId15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4" name="矩形 873">
                    <a:extLst>
                      <a:ext uri="{FF2B5EF4-FFF2-40B4-BE49-F238E27FC236}">
                        <a16:creationId xmlns:a16="http://schemas.microsoft.com/office/drawing/2014/main" id="{49423F2E-5391-4200-9EC0-D5D6A6222820}"/>
                      </a:ext>
                    </a:extLst>
                  </p:cNvPr>
                  <p:cNvSpPr/>
                  <p:nvPr/>
                </p:nvSpPr>
                <p:spPr>
                  <a:xfrm>
                    <a:off x="4805253" y="476354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74" name="矩形 873">
                    <a:extLst>
                      <a:ext uri="{FF2B5EF4-FFF2-40B4-BE49-F238E27FC236}">
                        <a16:creationId xmlns:a16="http://schemas.microsoft.com/office/drawing/2014/main" id="{49423F2E-5391-4200-9EC0-D5D6A622282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763549"/>
                    <a:ext cx="978270" cy="246490"/>
                  </a:xfrm>
                  <a:prstGeom prst="rect">
                    <a:avLst/>
                  </a:prstGeom>
                  <a:blipFill>
                    <a:blip r:embed="rId1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5" name="矩形 874">
                    <a:extLst>
                      <a:ext uri="{FF2B5EF4-FFF2-40B4-BE49-F238E27FC236}">
                        <a16:creationId xmlns:a16="http://schemas.microsoft.com/office/drawing/2014/main" id="{605119BC-1F64-C429-3083-0A0D8388B1BF}"/>
                      </a:ext>
                    </a:extLst>
                  </p:cNvPr>
                  <p:cNvSpPr/>
                  <p:nvPr/>
                </p:nvSpPr>
                <p:spPr>
                  <a:xfrm>
                    <a:off x="5791213" y="476354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75" name="矩形 874">
                    <a:extLst>
                      <a:ext uri="{FF2B5EF4-FFF2-40B4-BE49-F238E27FC236}">
                        <a16:creationId xmlns:a16="http://schemas.microsoft.com/office/drawing/2014/main" id="{605119BC-1F64-C429-3083-0A0D8388B1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763549"/>
                    <a:ext cx="978270" cy="246490"/>
                  </a:xfrm>
                  <a:prstGeom prst="rect">
                    <a:avLst/>
                  </a:prstGeom>
                  <a:blipFill>
                    <a:blip r:embed="rId15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6" name="矩形 875">
                    <a:extLst>
                      <a:ext uri="{FF2B5EF4-FFF2-40B4-BE49-F238E27FC236}">
                        <a16:creationId xmlns:a16="http://schemas.microsoft.com/office/drawing/2014/main" id="{5AD297DC-4B3D-BA31-F05E-D6BDC08DCA85}"/>
                      </a:ext>
                    </a:extLst>
                  </p:cNvPr>
                  <p:cNvSpPr/>
                  <p:nvPr/>
                </p:nvSpPr>
                <p:spPr>
                  <a:xfrm>
                    <a:off x="4805253" y="501854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76" name="矩形 875">
                    <a:extLst>
                      <a:ext uri="{FF2B5EF4-FFF2-40B4-BE49-F238E27FC236}">
                        <a16:creationId xmlns:a16="http://schemas.microsoft.com/office/drawing/2014/main" id="{5AD297DC-4B3D-BA31-F05E-D6BDC08DCA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5018548"/>
                    <a:ext cx="978270" cy="246490"/>
                  </a:xfrm>
                  <a:prstGeom prst="rect">
                    <a:avLst/>
                  </a:prstGeom>
                  <a:blipFill>
                    <a:blip r:embed="rId15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7" name="矩形 876">
                    <a:extLst>
                      <a:ext uri="{FF2B5EF4-FFF2-40B4-BE49-F238E27FC236}">
                        <a16:creationId xmlns:a16="http://schemas.microsoft.com/office/drawing/2014/main" id="{98488560-C3FD-FF4A-91EC-337E26C91DDA}"/>
                      </a:ext>
                    </a:extLst>
                  </p:cNvPr>
                  <p:cNvSpPr/>
                  <p:nvPr/>
                </p:nvSpPr>
                <p:spPr>
                  <a:xfrm>
                    <a:off x="5791213" y="501854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77" name="矩形 876">
                    <a:extLst>
                      <a:ext uri="{FF2B5EF4-FFF2-40B4-BE49-F238E27FC236}">
                        <a16:creationId xmlns:a16="http://schemas.microsoft.com/office/drawing/2014/main" id="{98488560-C3FD-FF4A-91EC-337E26C91D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5018548"/>
                    <a:ext cx="978270" cy="246490"/>
                  </a:xfrm>
                  <a:prstGeom prst="rect">
                    <a:avLst/>
                  </a:prstGeom>
                  <a:blipFill>
                    <a:blip r:embed="rId16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8" name="矩形 877">
                    <a:extLst>
                      <a:ext uri="{FF2B5EF4-FFF2-40B4-BE49-F238E27FC236}">
                        <a16:creationId xmlns:a16="http://schemas.microsoft.com/office/drawing/2014/main" id="{0A58A028-4DF9-E515-7D6C-45E00B38E957}"/>
                      </a:ext>
                    </a:extLst>
                  </p:cNvPr>
                  <p:cNvSpPr/>
                  <p:nvPr/>
                </p:nvSpPr>
                <p:spPr>
                  <a:xfrm>
                    <a:off x="4805253" y="527354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78" name="矩形 877">
                    <a:extLst>
                      <a:ext uri="{FF2B5EF4-FFF2-40B4-BE49-F238E27FC236}">
                        <a16:creationId xmlns:a16="http://schemas.microsoft.com/office/drawing/2014/main" id="{0A58A028-4DF9-E515-7D6C-45E00B38E9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5273547"/>
                    <a:ext cx="978270" cy="246490"/>
                  </a:xfrm>
                  <a:prstGeom prst="rect">
                    <a:avLst/>
                  </a:prstGeom>
                  <a:blipFill>
                    <a:blip r:embed="rId16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9" name="矩形 878">
                    <a:extLst>
                      <a:ext uri="{FF2B5EF4-FFF2-40B4-BE49-F238E27FC236}">
                        <a16:creationId xmlns:a16="http://schemas.microsoft.com/office/drawing/2014/main" id="{99A42098-49E3-F93F-5F6A-1F2B08E2965E}"/>
                      </a:ext>
                    </a:extLst>
                  </p:cNvPr>
                  <p:cNvSpPr/>
                  <p:nvPr/>
                </p:nvSpPr>
                <p:spPr>
                  <a:xfrm>
                    <a:off x="5791213" y="527354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79" name="矩形 878">
                    <a:extLst>
                      <a:ext uri="{FF2B5EF4-FFF2-40B4-BE49-F238E27FC236}">
                        <a16:creationId xmlns:a16="http://schemas.microsoft.com/office/drawing/2014/main" id="{99A42098-49E3-F93F-5F6A-1F2B08E296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5273547"/>
                    <a:ext cx="978270" cy="246490"/>
                  </a:xfrm>
                  <a:prstGeom prst="rect">
                    <a:avLst/>
                  </a:prstGeom>
                  <a:blipFill>
                    <a:blip r:embed="rId16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81" name="组合 880">
              <a:extLst>
                <a:ext uri="{FF2B5EF4-FFF2-40B4-BE49-F238E27FC236}">
                  <a16:creationId xmlns:a16="http://schemas.microsoft.com/office/drawing/2014/main" id="{B716D2EB-961E-884D-93CE-9128A10E2A7F}"/>
                </a:ext>
              </a:extLst>
            </p:cNvPr>
            <p:cNvGrpSpPr/>
            <p:nvPr/>
          </p:nvGrpSpPr>
          <p:grpSpPr>
            <a:xfrm>
              <a:off x="6766069" y="1459734"/>
              <a:ext cx="1964230" cy="4057639"/>
              <a:chOff x="4805253" y="1462398"/>
              <a:chExt cx="1964230" cy="405763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2" name="矩形 881">
                    <a:extLst>
                      <a:ext uri="{FF2B5EF4-FFF2-40B4-BE49-F238E27FC236}">
                        <a16:creationId xmlns:a16="http://schemas.microsoft.com/office/drawing/2014/main" id="{7AB0F063-2050-A52A-2E5D-71E9EDE86EF6}"/>
                      </a:ext>
                    </a:extLst>
                  </p:cNvPr>
                  <p:cNvSpPr/>
                  <p:nvPr/>
                </p:nvSpPr>
                <p:spPr>
                  <a:xfrm>
                    <a:off x="4805253" y="146239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82" name="矩形 881">
                    <a:extLst>
                      <a:ext uri="{FF2B5EF4-FFF2-40B4-BE49-F238E27FC236}">
                        <a16:creationId xmlns:a16="http://schemas.microsoft.com/office/drawing/2014/main" id="{7AB0F063-2050-A52A-2E5D-71E9EDE86E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462398"/>
                    <a:ext cx="978270" cy="246490"/>
                  </a:xfrm>
                  <a:prstGeom prst="rect">
                    <a:avLst/>
                  </a:prstGeom>
                  <a:blipFill>
                    <a:blip r:embed="rId1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6" name="矩形 885">
                    <a:extLst>
                      <a:ext uri="{FF2B5EF4-FFF2-40B4-BE49-F238E27FC236}">
                        <a16:creationId xmlns:a16="http://schemas.microsoft.com/office/drawing/2014/main" id="{6E033C14-E944-6115-9BFC-3EFE8B6B8F21}"/>
                      </a:ext>
                    </a:extLst>
                  </p:cNvPr>
                  <p:cNvSpPr/>
                  <p:nvPr/>
                </p:nvSpPr>
                <p:spPr>
                  <a:xfrm>
                    <a:off x="5791213" y="146239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86" name="矩形 885">
                    <a:extLst>
                      <a:ext uri="{FF2B5EF4-FFF2-40B4-BE49-F238E27FC236}">
                        <a16:creationId xmlns:a16="http://schemas.microsoft.com/office/drawing/2014/main" id="{6E033C14-E944-6115-9BFC-3EFE8B6B8F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462398"/>
                    <a:ext cx="978270" cy="246490"/>
                  </a:xfrm>
                  <a:prstGeom prst="rect">
                    <a:avLst/>
                  </a:prstGeom>
                  <a:blipFill>
                    <a:blip r:embed="rId1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7" name="矩形 886">
                    <a:extLst>
                      <a:ext uri="{FF2B5EF4-FFF2-40B4-BE49-F238E27FC236}">
                        <a16:creationId xmlns:a16="http://schemas.microsoft.com/office/drawing/2014/main" id="{A68BB929-8F46-61BE-F037-C416F9103EE2}"/>
                      </a:ext>
                    </a:extLst>
                  </p:cNvPr>
                  <p:cNvSpPr/>
                  <p:nvPr/>
                </p:nvSpPr>
                <p:spPr>
                  <a:xfrm>
                    <a:off x="4805253" y="171739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87" name="矩形 886">
                    <a:extLst>
                      <a:ext uri="{FF2B5EF4-FFF2-40B4-BE49-F238E27FC236}">
                        <a16:creationId xmlns:a16="http://schemas.microsoft.com/office/drawing/2014/main" id="{A68BB929-8F46-61BE-F037-C416F9103E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717397"/>
                    <a:ext cx="978270" cy="246490"/>
                  </a:xfrm>
                  <a:prstGeom prst="rect">
                    <a:avLst/>
                  </a:prstGeom>
                  <a:blipFill>
                    <a:blip r:embed="rId16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4" name="矩形 383">
                    <a:extLst>
                      <a:ext uri="{FF2B5EF4-FFF2-40B4-BE49-F238E27FC236}">
                        <a16:creationId xmlns:a16="http://schemas.microsoft.com/office/drawing/2014/main" id="{5942A4F3-7265-5BE6-053C-572B6D7D5542}"/>
                      </a:ext>
                    </a:extLst>
                  </p:cNvPr>
                  <p:cNvSpPr/>
                  <p:nvPr/>
                </p:nvSpPr>
                <p:spPr>
                  <a:xfrm>
                    <a:off x="5791213" y="171739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84" name="矩形 383">
                    <a:extLst>
                      <a:ext uri="{FF2B5EF4-FFF2-40B4-BE49-F238E27FC236}">
                        <a16:creationId xmlns:a16="http://schemas.microsoft.com/office/drawing/2014/main" id="{5942A4F3-7265-5BE6-053C-572B6D7D55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717397"/>
                    <a:ext cx="978270" cy="246490"/>
                  </a:xfrm>
                  <a:prstGeom prst="rect">
                    <a:avLst/>
                  </a:prstGeom>
                  <a:blipFill>
                    <a:blip r:embed="rId16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5" name="矩形 384">
                    <a:extLst>
                      <a:ext uri="{FF2B5EF4-FFF2-40B4-BE49-F238E27FC236}">
                        <a16:creationId xmlns:a16="http://schemas.microsoft.com/office/drawing/2014/main" id="{46175AAE-8EDA-8CC1-1F49-68765E27A410}"/>
                      </a:ext>
                    </a:extLst>
                  </p:cNvPr>
                  <p:cNvSpPr/>
                  <p:nvPr/>
                </p:nvSpPr>
                <p:spPr>
                  <a:xfrm>
                    <a:off x="4805253" y="1972396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85" name="矩形 384">
                    <a:extLst>
                      <a:ext uri="{FF2B5EF4-FFF2-40B4-BE49-F238E27FC236}">
                        <a16:creationId xmlns:a16="http://schemas.microsoft.com/office/drawing/2014/main" id="{46175AAE-8EDA-8CC1-1F49-68765E27A4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972396"/>
                    <a:ext cx="978270" cy="246490"/>
                  </a:xfrm>
                  <a:prstGeom prst="rect">
                    <a:avLst/>
                  </a:prstGeom>
                  <a:blipFill>
                    <a:blip r:embed="rId1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6" name="矩形 385">
                    <a:extLst>
                      <a:ext uri="{FF2B5EF4-FFF2-40B4-BE49-F238E27FC236}">
                        <a16:creationId xmlns:a16="http://schemas.microsoft.com/office/drawing/2014/main" id="{C3F44CA1-E5F7-8832-166B-7965B7F64990}"/>
                      </a:ext>
                    </a:extLst>
                  </p:cNvPr>
                  <p:cNvSpPr/>
                  <p:nvPr/>
                </p:nvSpPr>
                <p:spPr>
                  <a:xfrm>
                    <a:off x="5791213" y="1972396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86" name="矩形 385">
                    <a:extLst>
                      <a:ext uri="{FF2B5EF4-FFF2-40B4-BE49-F238E27FC236}">
                        <a16:creationId xmlns:a16="http://schemas.microsoft.com/office/drawing/2014/main" id="{C3F44CA1-E5F7-8832-166B-7965B7F649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972396"/>
                    <a:ext cx="978270" cy="246490"/>
                  </a:xfrm>
                  <a:prstGeom prst="rect">
                    <a:avLst/>
                  </a:prstGeom>
                  <a:blipFill>
                    <a:blip r:embed="rId16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7" name="矩形 386">
                    <a:extLst>
                      <a:ext uri="{FF2B5EF4-FFF2-40B4-BE49-F238E27FC236}">
                        <a16:creationId xmlns:a16="http://schemas.microsoft.com/office/drawing/2014/main" id="{FFC96C7A-66CA-3649-B980-A31FE23112BD}"/>
                      </a:ext>
                    </a:extLst>
                  </p:cNvPr>
                  <p:cNvSpPr/>
                  <p:nvPr/>
                </p:nvSpPr>
                <p:spPr>
                  <a:xfrm>
                    <a:off x="4805253" y="222739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87" name="矩形 386">
                    <a:extLst>
                      <a:ext uri="{FF2B5EF4-FFF2-40B4-BE49-F238E27FC236}">
                        <a16:creationId xmlns:a16="http://schemas.microsoft.com/office/drawing/2014/main" id="{FFC96C7A-66CA-3649-B980-A31FE23112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227395"/>
                    <a:ext cx="978270" cy="246490"/>
                  </a:xfrm>
                  <a:prstGeom prst="rect">
                    <a:avLst/>
                  </a:prstGeom>
                  <a:blipFill>
                    <a:blip r:embed="rId1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8" name="矩形 387">
                    <a:extLst>
                      <a:ext uri="{FF2B5EF4-FFF2-40B4-BE49-F238E27FC236}">
                        <a16:creationId xmlns:a16="http://schemas.microsoft.com/office/drawing/2014/main" id="{B8B30F32-EFCC-3515-047F-86007BCC2140}"/>
                      </a:ext>
                    </a:extLst>
                  </p:cNvPr>
                  <p:cNvSpPr/>
                  <p:nvPr/>
                </p:nvSpPr>
                <p:spPr>
                  <a:xfrm>
                    <a:off x="5791213" y="222739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88" name="矩形 387">
                    <a:extLst>
                      <a:ext uri="{FF2B5EF4-FFF2-40B4-BE49-F238E27FC236}">
                        <a16:creationId xmlns:a16="http://schemas.microsoft.com/office/drawing/2014/main" id="{B8B30F32-EFCC-3515-047F-86007BCC21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227395"/>
                    <a:ext cx="978270" cy="246490"/>
                  </a:xfrm>
                  <a:prstGeom prst="rect">
                    <a:avLst/>
                  </a:prstGeom>
                  <a:blipFill>
                    <a:blip r:embed="rId17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9" name="矩形 388">
                    <a:extLst>
                      <a:ext uri="{FF2B5EF4-FFF2-40B4-BE49-F238E27FC236}">
                        <a16:creationId xmlns:a16="http://schemas.microsoft.com/office/drawing/2014/main" id="{361984A2-A4A6-18DE-A365-3A1EB84ABAF5}"/>
                      </a:ext>
                    </a:extLst>
                  </p:cNvPr>
                  <p:cNvSpPr/>
                  <p:nvPr/>
                </p:nvSpPr>
                <p:spPr>
                  <a:xfrm>
                    <a:off x="4805253" y="248239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89" name="矩形 388">
                    <a:extLst>
                      <a:ext uri="{FF2B5EF4-FFF2-40B4-BE49-F238E27FC236}">
                        <a16:creationId xmlns:a16="http://schemas.microsoft.com/office/drawing/2014/main" id="{361984A2-A4A6-18DE-A365-3A1EB84ABA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482394"/>
                    <a:ext cx="978270" cy="246490"/>
                  </a:xfrm>
                  <a:prstGeom prst="rect">
                    <a:avLst/>
                  </a:prstGeom>
                  <a:blipFill>
                    <a:blip r:embed="rId1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0" name="矩形 389">
                    <a:extLst>
                      <a:ext uri="{FF2B5EF4-FFF2-40B4-BE49-F238E27FC236}">
                        <a16:creationId xmlns:a16="http://schemas.microsoft.com/office/drawing/2014/main" id="{18130097-35CA-411D-32E1-D972C42C7911}"/>
                      </a:ext>
                    </a:extLst>
                  </p:cNvPr>
                  <p:cNvSpPr/>
                  <p:nvPr/>
                </p:nvSpPr>
                <p:spPr>
                  <a:xfrm>
                    <a:off x="5791213" y="248239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90" name="矩形 389">
                    <a:extLst>
                      <a:ext uri="{FF2B5EF4-FFF2-40B4-BE49-F238E27FC236}">
                        <a16:creationId xmlns:a16="http://schemas.microsoft.com/office/drawing/2014/main" id="{18130097-35CA-411D-32E1-D972C42C79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482394"/>
                    <a:ext cx="978270" cy="246490"/>
                  </a:xfrm>
                  <a:prstGeom prst="rect">
                    <a:avLst/>
                  </a:prstGeom>
                  <a:blipFill>
                    <a:blip r:embed="rId17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1" name="矩形 390">
                    <a:extLst>
                      <a:ext uri="{FF2B5EF4-FFF2-40B4-BE49-F238E27FC236}">
                        <a16:creationId xmlns:a16="http://schemas.microsoft.com/office/drawing/2014/main" id="{EEB44396-D043-C218-1ECD-3DFFACEAF419}"/>
                      </a:ext>
                    </a:extLst>
                  </p:cNvPr>
                  <p:cNvSpPr/>
                  <p:nvPr/>
                </p:nvSpPr>
                <p:spPr>
                  <a:xfrm>
                    <a:off x="4805253" y="273739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91" name="矩形 390">
                    <a:extLst>
                      <a:ext uri="{FF2B5EF4-FFF2-40B4-BE49-F238E27FC236}">
                        <a16:creationId xmlns:a16="http://schemas.microsoft.com/office/drawing/2014/main" id="{EEB44396-D043-C218-1ECD-3DFFACEAF4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737393"/>
                    <a:ext cx="978270" cy="246490"/>
                  </a:xfrm>
                  <a:prstGeom prst="rect">
                    <a:avLst/>
                  </a:prstGeom>
                  <a:blipFill>
                    <a:blip r:embed="rId1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2" name="矩形 391">
                    <a:extLst>
                      <a:ext uri="{FF2B5EF4-FFF2-40B4-BE49-F238E27FC236}">
                        <a16:creationId xmlns:a16="http://schemas.microsoft.com/office/drawing/2014/main" id="{809FC460-3A83-8338-0B6C-7A0807ED19F1}"/>
                      </a:ext>
                    </a:extLst>
                  </p:cNvPr>
                  <p:cNvSpPr/>
                  <p:nvPr/>
                </p:nvSpPr>
                <p:spPr>
                  <a:xfrm>
                    <a:off x="5791213" y="273739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92" name="矩形 391">
                    <a:extLst>
                      <a:ext uri="{FF2B5EF4-FFF2-40B4-BE49-F238E27FC236}">
                        <a16:creationId xmlns:a16="http://schemas.microsoft.com/office/drawing/2014/main" id="{809FC460-3A83-8338-0B6C-7A0807ED19F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737393"/>
                    <a:ext cx="978270" cy="246490"/>
                  </a:xfrm>
                  <a:prstGeom prst="rect">
                    <a:avLst/>
                  </a:prstGeom>
                  <a:blipFill>
                    <a:blip r:embed="rId17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3" name="矩形 392">
                    <a:extLst>
                      <a:ext uri="{FF2B5EF4-FFF2-40B4-BE49-F238E27FC236}">
                        <a16:creationId xmlns:a16="http://schemas.microsoft.com/office/drawing/2014/main" id="{F33799FD-1E4B-53C7-E887-3A0FE936D86A}"/>
                      </a:ext>
                    </a:extLst>
                  </p:cNvPr>
                  <p:cNvSpPr/>
                  <p:nvPr/>
                </p:nvSpPr>
                <p:spPr>
                  <a:xfrm>
                    <a:off x="4805253" y="299239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93" name="矩形 392">
                    <a:extLst>
                      <a:ext uri="{FF2B5EF4-FFF2-40B4-BE49-F238E27FC236}">
                        <a16:creationId xmlns:a16="http://schemas.microsoft.com/office/drawing/2014/main" id="{F33799FD-1E4B-53C7-E887-3A0FE936D8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992392"/>
                    <a:ext cx="978270" cy="246490"/>
                  </a:xfrm>
                  <a:prstGeom prst="rect">
                    <a:avLst/>
                  </a:prstGeom>
                  <a:blipFill>
                    <a:blip r:embed="rId1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4" name="矩形 393">
                    <a:extLst>
                      <a:ext uri="{FF2B5EF4-FFF2-40B4-BE49-F238E27FC236}">
                        <a16:creationId xmlns:a16="http://schemas.microsoft.com/office/drawing/2014/main" id="{F97E140D-CFCC-3A2D-4E69-D6F17C8F21DA}"/>
                      </a:ext>
                    </a:extLst>
                  </p:cNvPr>
                  <p:cNvSpPr/>
                  <p:nvPr/>
                </p:nvSpPr>
                <p:spPr>
                  <a:xfrm>
                    <a:off x="5791213" y="299239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94" name="矩形 393">
                    <a:extLst>
                      <a:ext uri="{FF2B5EF4-FFF2-40B4-BE49-F238E27FC236}">
                        <a16:creationId xmlns:a16="http://schemas.microsoft.com/office/drawing/2014/main" id="{F97E140D-CFCC-3A2D-4E69-D6F17C8F21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992392"/>
                    <a:ext cx="978270" cy="246490"/>
                  </a:xfrm>
                  <a:prstGeom prst="rect">
                    <a:avLst/>
                  </a:prstGeom>
                  <a:blipFill>
                    <a:blip r:embed="rId17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5" name="矩形 394">
                    <a:extLst>
                      <a:ext uri="{FF2B5EF4-FFF2-40B4-BE49-F238E27FC236}">
                        <a16:creationId xmlns:a16="http://schemas.microsoft.com/office/drawing/2014/main" id="{76F1A862-94F7-49B0-A810-46DF53A0A4C5}"/>
                      </a:ext>
                    </a:extLst>
                  </p:cNvPr>
                  <p:cNvSpPr/>
                  <p:nvPr/>
                </p:nvSpPr>
                <p:spPr>
                  <a:xfrm>
                    <a:off x="4805253" y="324739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95" name="矩形 394">
                    <a:extLst>
                      <a:ext uri="{FF2B5EF4-FFF2-40B4-BE49-F238E27FC236}">
                        <a16:creationId xmlns:a16="http://schemas.microsoft.com/office/drawing/2014/main" id="{76F1A862-94F7-49B0-A810-46DF53A0A4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247391"/>
                    <a:ext cx="978270" cy="246490"/>
                  </a:xfrm>
                  <a:prstGeom prst="rect">
                    <a:avLst/>
                  </a:prstGeom>
                  <a:blipFill>
                    <a:blip r:embed="rId17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8" name="矩形 427">
                    <a:extLst>
                      <a:ext uri="{FF2B5EF4-FFF2-40B4-BE49-F238E27FC236}">
                        <a16:creationId xmlns:a16="http://schemas.microsoft.com/office/drawing/2014/main" id="{ABC73F17-D90F-AFD0-8EC9-2E26BADBBF03}"/>
                      </a:ext>
                    </a:extLst>
                  </p:cNvPr>
                  <p:cNvSpPr/>
                  <p:nvPr/>
                </p:nvSpPr>
                <p:spPr>
                  <a:xfrm>
                    <a:off x="5791213" y="324739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28" name="矩形 427">
                    <a:extLst>
                      <a:ext uri="{FF2B5EF4-FFF2-40B4-BE49-F238E27FC236}">
                        <a16:creationId xmlns:a16="http://schemas.microsoft.com/office/drawing/2014/main" id="{ABC73F17-D90F-AFD0-8EC9-2E26BADBBF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247391"/>
                    <a:ext cx="978270" cy="246490"/>
                  </a:xfrm>
                  <a:prstGeom prst="rect">
                    <a:avLst/>
                  </a:prstGeom>
                  <a:blipFill>
                    <a:blip r:embed="rId17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6" name="矩形 895">
                    <a:extLst>
                      <a:ext uri="{FF2B5EF4-FFF2-40B4-BE49-F238E27FC236}">
                        <a16:creationId xmlns:a16="http://schemas.microsoft.com/office/drawing/2014/main" id="{F7449247-4467-5A05-8786-747426B04B2A}"/>
                      </a:ext>
                    </a:extLst>
                  </p:cNvPr>
                  <p:cNvSpPr/>
                  <p:nvPr/>
                </p:nvSpPr>
                <p:spPr>
                  <a:xfrm>
                    <a:off x="4805253" y="348855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96" name="矩形 895">
                    <a:extLst>
                      <a:ext uri="{FF2B5EF4-FFF2-40B4-BE49-F238E27FC236}">
                        <a16:creationId xmlns:a16="http://schemas.microsoft.com/office/drawing/2014/main" id="{F7449247-4467-5A05-8786-747426B04B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488554"/>
                    <a:ext cx="978270" cy="246490"/>
                  </a:xfrm>
                  <a:prstGeom prst="rect">
                    <a:avLst/>
                  </a:prstGeom>
                  <a:blipFill>
                    <a:blip r:embed="rId17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7" name="矩形 896">
                    <a:extLst>
                      <a:ext uri="{FF2B5EF4-FFF2-40B4-BE49-F238E27FC236}">
                        <a16:creationId xmlns:a16="http://schemas.microsoft.com/office/drawing/2014/main" id="{E99D471D-EFE4-3480-D1D7-0E02E0E68B66}"/>
                      </a:ext>
                    </a:extLst>
                  </p:cNvPr>
                  <p:cNvSpPr/>
                  <p:nvPr/>
                </p:nvSpPr>
                <p:spPr>
                  <a:xfrm>
                    <a:off x="5791213" y="348855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97" name="矩形 896">
                    <a:extLst>
                      <a:ext uri="{FF2B5EF4-FFF2-40B4-BE49-F238E27FC236}">
                        <a16:creationId xmlns:a16="http://schemas.microsoft.com/office/drawing/2014/main" id="{E99D471D-EFE4-3480-D1D7-0E02E0E68B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488554"/>
                    <a:ext cx="978270" cy="246490"/>
                  </a:xfrm>
                  <a:prstGeom prst="rect">
                    <a:avLst/>
                  </a:prstGeom>
                  <a:blipFill>
                    <a:blip r:embed="rId18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8" name="矩形 897">
                    <a:extLst>
                      <a:ext uri="{FF2B5EF4-FFF2-40B4-BE49-F238E27FC236}">
                        <a16:creationId xmlns:a16="http://schemas.microsoft.com/office/drawing/2014/main" id="{E63F3D1E-D42E-0147-08B1-E210E73A813D}"/>
                      </a:ext>
                    </a:extLst>
                  </p:cNvPr>
                  <p:cNvSpPr/>
                  <p:nvPr/>
                </p:nvSpPr>
                <p:spPr>
                  <a:xfrm>
                    <a:off x="4805253" y="374355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98" name="矩形 897">
                    <a:extLst>
                      <a:ext uri="{FF2B5EF4-FFF2-40B4-BE49-F238E27FC236}">
                        <a16:creationId xmlns:a16="http://schemas.microsoft.com/office/drawing/2014/main" id="{E63F3D1E-D42E-0147-08B1-E210E73A81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743553"/>
                    <a:ext cx="978270" cy="246490"/>
                  </a:xfrm>
                  <a:prstGeom prst="rect">
                    <a:avLst/>
                  </a:prstGeom>
                  <a:blipFill>
                    <a:blip r:embed="rId18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9" name="矩形 898">
                    <a:extLst>
                      <a:ext uri="{FF2B5EF4-FFF2-40B4-BE49-F238E27FC236}">
                        <a16:creationId xmlns:a16="http://schemas.microsoft.com/office/drawing/2014/main" id="{F02A51C6-7FE9-C988-76F0-FD988982B056}"/>
                      </a:ext>
                    </a:extLst>
                  </p:cNvPr>
                  <p:cNvSpPr/>
                  <p:nvPr/>
                </p:nvSpPr>
                <p:spPr>
                  <a:xfrm>
                    <a:off x="5791213" y="374355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99" name="矩形 898">
                    <a:extLst>
                      <a:ext uri="{FF2B5EF4-FFF2-40B4-BE49-F238E27FC236}">
                        <a16:creationId xmlns:a16="http://schemas.microsoft.com/office/drawing/2014/main" id="{F02A51C6-7FE9-C988-76F0-FD988982B0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743553"/>
                    <a:ext cx="978270" cy="246490"/>
                  </a:xfrm>
                  <a:prstGeom prst="rect">
                    <a:avLst/>
                  </a:prstGeom>
                  <a:blipFill>
                    <a:blip r:embed="rId18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0" name="矩形 899">
                    <a:extLst>
                      <a:ext uri="{FF2B5EF4-FFF2-40B4-BE49-F238E27FC236}">
                        <a16:creationId xmlns:a16="http://schemas.microsoft.com/office/drawing/2014/main" id="{760C85AB-EA1B-BB8A-A55D-9FB9213D6EFF}"/>
                      </a:ext>
                    </a:extLst>
                  </p:cNvPr>
                  <p:cNvSpPr/>
                  <p:nvPr/>
                </p:nvSpPr>
                <p:spPr>
                  <a:xfrm>
                    <a:off x="4805253" y="399855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00" name="矩形 899">
                    <a:extLst>
                      <a:ext uri="{FF2B5EF4-FFF2-40B4-BE49-F238E27FC236}">
                        <a16:creationId xmlns:a16="http://schemas.microsoft.com/office/drawing/2014/main" id="{760C85AB-EA1B-BB8A-A55D-9FB9213D6E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998552"/>
                    <a:ext cx="978270" cy="246490"/>
                  </a:xfrm>
                  <a:prstGeom prst="rect">
                    <a:avLst/>
                  </a:prstGeom>
                  <a:blipFill>
                    <a:blip r:embed="rId18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1" name="矩形 900">
                    <a:extLst>
                      <a:ext uri="{FF2B5EF4-FFF2-40B4-BE49-F238E27FC236}">
                        <a16:creationId xmlns:a16="http://schemas.microsoft.com/office/drawing/2014/main" id="{D8FA946A-2078-7DCA-9F7D-0BB9202C6A54}"/>
                      </a:ext>
                    </a:extLst>
                  </p:cNvPr>
                  <p:cNvSpPr/>
                  <p:nvPr/>
                </p:nvSpPr>
                <p:spPr>
                  <a:xfrm>
                    <a:off x="5791213" y="399855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01" name="矩形 900">
                    <a:extLst>
                      <a:ext uri="{FF2B5EF4-FFF2-40B4-BE49-F238E27FC236}">
                        <a16:creationId xmlns:a16="http://schemas.microsoft.com/office/drawing/2014/main" id="{D8FA946A-2078-7DCA-9F7D-0BB9202C6A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998552"/>
                    <a:ext cx="978270" cy="246490"/>
                  </a:xfrm>
                  <a:prstGeom prst="rect">
                    <a:avLst/>
                  </a:prstGeom>
                  <a:blipFill>
                    <a:blip r:embed="rId18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2" name="矩形 901">
                    <a:extLst>
                      <a:ext uri="{FF2B5EF4-FFF2-40B4-BE49-F238E27FC236}">
                        <a16:creationId xmlns:a16="http://schemas.microsoft.com/office/drawing/2014/main" id="{9C6E0A87-EC4A-6892-9FF8-7D0443374C72}"/>
                      </a:ext>
                    </a:extLst>
                  </p:cNvPr>
                  <p:cNvSpPr/>
                  <p:nvPr/>
                </p:nvSpPr>
                <p:spPr>
                  <a:xfrm>
                    <a:off x="4805253" y="425355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02" name="矩形 901">
                    <a:extLst>
                      <a:ext uri="{FF2B5EF4-FFF2-40B4-BE49-F238E27FC236}">
                        <a16:creationId xmlns:a16="http://schemas.microsoft.com/office/drawing/2014/main" id="{9C6E0A87-EC4A-6892-9FF8-7D0443374C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253551"/>
                    <a:ext cx="978270" cy="246490"/>
                  </a:xfrm>
                  <a:prstGeom prst="rect">
                    <a:avLst/>
                  </a:prstGeom>
                  <a:blipFill>
                    <a:blip r:embed="rId18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3" name="矩形 902">
                    <a:extLst>
                      <a:ext uri="{FF2B5EF4-FFF2-40B4-BE49-F238E27FC236}">
                        <a16:creationId xmlns:a16="http://schemas.microsoft.com/office/drawing/2014/main" id="{53013219-DF18-B984-E4CC-5A73FE1BC5F3}"/>
                      </a:ext>
                    </a:extLst>
                  </p:cNvPr>
                  <p:cNvSpPr/>
                  <p:nvPr/>
                </p:nvSpPr>
                <p:spPr>
                  <a:xfrm>
                    <a:off x="5791213" y="425355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03" name="矩形 902">
                    <a:extLst>
                      <a:ext uri="{FF2B5EF4-FFF2-40B4-BE49-F238E27FC236}">
                        <a16:creationId xmlns:a16="http://schemas.microsoft.com/office/drawing/2014/main" id="{53013219-DF18-B984-E4CC-5A73FE1BC5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253551"/>
                    <a:ext cx="978270" cy="246490"/>
                  </a:xfrm>
                  <a:prstGeom prst="rect">
                    <a:avLst/>
                  </a:prstGeom>
                  <a:blipFill>
                    <a:blip r:embed="rId18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4" name="矩形 903">
                    <a:extLst>
                      <a:ext uri="{FF2B5EF4-FFF2-40B4-BE49-F238E27FC236}">
                        <a16:creationId xmlns:a16="http://schemas.microsoft.com/office/drawing/2014/main" id="{275C74D0-2F14-9F95-58B6-C8A83F5EAB65}"/>
                      </a:ext>
                    </a:extLst>
                  </p:cNvPr>
                  <p:cNvSpPr/>
                  <p:nvPr/>
                </p:nvSpPr>
                <p:spPr>
                  <a:xfrm>
                    <a:off x="4805253" y="4508550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04" name="矩形 903">
                    <a:extLst>
                      <a:ext uri="{FF2B5EF4-FFF2-40B4-BE49-F238E27FC236}">
                        <a16:creationId xmlns:a16="http://schemas.microsoft.com/office/drawing/2014/main" id="{275C74D0-2F14-9F95-58B6-C8A83F5EAB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508550"/>
                    <a:ext cx="978270" cy="246490"/>
                  </a:xfrm>
                  <a:prstGeom prst="rect">
                    <a:avLst/>
                  </a:prstGeom>
                  <a:blipFill>
                    <a:blip r:embed="rId18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5" name="矩形 904">
                    <a:extLst>
                      <a:ext uri="{FF2B5EF4-FFF2-40B4-BE49-F238E27FC236}">
                        <a16:creationId xmlns:a16="http://schemas.microsoft.com/office/drawing/2014/main" id="{E678EBA9-3DFE-2ABA-B06C-21887BE893F2}"/>
                      </a:ext>
                    </a:extLst>
                  </p:cNvPr>
                  <p:cNvSpPr/>
                  <p:nvPr/>
                </p:nvSpPr>
                <p:spPr>
                  <a:xfrm>
                    <a:off x="5791213" y="4508550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05" name="矩形 904">
                    <a:extLst>
                      <a:ext uri="{FF2B5EF4-FFF2-40B4-BE49-F238E27FC236}">
                        <a16:creationId xmlns:a16="http://schemas.microsoft.com/office/drawing/2014/main" id="{E678EBA9-3DFE-2ABA-B06C-21887BE893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508550"/>
                    <a:ext cx="978270" cy="246490"/>
                  </a:xfrm>
                  <a:prstGeom prst="rect">
                    <a:avLst/>
                  </a:prstGeom>
                  <a:blipFill>
                    <a:blip r:embed="rId18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6" name="矩形 905">
                    <a:extLst>
                      <a:ext uri="{FF2B5EF4-FFF2-40B4-BE49-F238E27FC236}">
                        <a16:creationId xmlns:a16="http://schemas.microsoft.com/office/drawing/2014/main" id="{9CD58B92-C377-8C74-FF29-6421562957F7}"/>
                      </a:ext>
                    </a:extLst>
                  </p:cNvPr>
                  <p:cNvSpPr/>
                  <p:nvPr/>
                </p:nvSpPr>
                <p:spPr>
                  <a:xfrm>
                    <a:off x="4805253" y="476354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06" name="矩形 905">
                    <a:extLst>
                      <a:ext uri="{FF2B5EF4-FFF2-40B4-BE49-F238E27FC236}">
                        <a16:creationId xmlns:a16="http://schemas.microsoft.com/office/drawing/2014/main" id="{9CD58B92-C377-8C74-FF29-6421562957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763549"/>
                    <a:ext cx="978270" cy="246490"/>
                  </a:xfrm>
                  <a:prstGeom prst="rect">
                    <a:avLst/>
                  </a:prstGeom>
                  <a:blipFill>
                    <a:blip r:embed="rId18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7" name="矩形 906">
                    <a:extLst>
                      <a:ext uri="{FF2B5EF4-FFF2-40B4-BE49-F238E27FC236}">
                        <a16:creationId xmlns:a16="http://schemas.microsoft.com/office/drawing/2014/main" id="{6A0D2D89-73CE-CEC2-E68B-E0904B064EE9}"/>
                      </a:ext>
                    </a:extLst>
                  </p:cNvPr>
                  <p:cNvSpPr/>
                  <p:nvPr/>
                </p:nvSpPr>
                <p:spPr>
                  <a:xfrm>
                    <a:off x="5791213" y="476354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07" name="矩形 906">
                    <a:extLst>
                      <a:ext uri="{FF2B5EF4-FFF2-40B4-BE49-F238E27FC236}">
                        <a16:creationId xmlns:a16="http://schemas.microsoft.com/office/drawing/2014/main" id="{6A0D2D89-73CE-CEC2-E68B-E0904B064E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763549"/>
                    <a:ext cx="978270" cy="246490"/>
                  </a:xfrm>
                  <a:prstGeom prst="rect">
                    <a:avLst/>
                  </a:prstGeom>
                  <a:blipFill>
                    <a:blip r:embed="rId19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8" name="矩形 907">
                    <a:extLst>
                      <a:ext uri="{FF2B5EF4-FFF2-40B4-BE49-F238E27FC236}">
                        <a16:creationId xmlns:a16="http://schemas.microsoft.com/office/drawing/2014/main" id="{0D60203F-8A35-6138-5819-8FF9CFD77F8A}"/>
                      </a:ext>
                    </a:extLst>
                  </p:cNvPr>
                  <p:cNvSpPr/>
                  <p:nvPr/>
                </p:nvSpPr>
                <p:spPr>
                  <a:xfrm>
                    <a:off x="4805253" y="501854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08" name="矩形 907">
                    <a:extLst>
                      <a:ext uri="{FF2B5EF4-FFF2-40B4-BE49-F238E27FC236}">
                        <a16:creationId xmlns:a16="http://schemas.microsoft.com/office/drawing/2014/main" id="{0D60203F-8A35-6138-5819-8FF9CFD77F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5018548"/>
                    <a:ext cx="978270" cy="246490"/>
                  </a:xfrm>
                  <a:prstGeom prst="rect">
                    <a:avLst/>
                  </a:prstGeom>
                  <a:blipFill>
                    <a:blip r:embed="rId19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9" name="矩形 908">
                    <a:extLst>
                      <a:ext uri="{FF2B5EF4-FFF2-40B4-BE49-F238E27FC236}">
                        <a16:creationId xmlns:a16="http://schemas.microsoft.com/office/drawing/2014/main" id="{F6B51445-6629-BED0-E1F2-1648D7941118}"/>
                      </a:ext>
                    </a:extLst>
                  </p:cNvPr>
                  <p:cNvSpPr/>
                  <p:nvPr/>
                </p:nvSpPr>
                <p:spPr>
                  <a:xfrm>
                    <a:off x="5791213" y="501854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09" name="矩形 908">
                    <a:extLst>
                      <a:ext uri="{FF2B5EF4-FFF2-40B4-BE49-F238E27FC236}">
                        <a16:creationId xmlns:a16="http://schemas.microsoft.com/office/drawing/2014/main" id="{F6B51445-6629-BED0-E1F2-1648D79411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5018548"/>
                    <a:ext cx="978270" cy="246490"/>
                  </a:xfrm>
                  <a:prstGeom prst="rect">
                    <a:avLst/>
                  </a:prstGeom>
                  <a:blipFill>
                    <a:blip r:embed="rId19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0" name="矩形 909">
                    <a:extLst>
                      <a:ext uri="{FF2B5EF4-FFF2-40B4-BE49-F238E27FC236}">
                        <a16:creationId xmlns:a16="http://schemas.microsoft.com/office/drawing/2014/main" id="{93EA419F-3BCF-FF11-7421-543CEC5D12EC}"/>
                      </a:ext>
                    </a:extLst>
                  </p:cNvPr>
                  <p:cNvSpPr/>
                  <p:nvPr/>
                </p:nvSpPr>
                <p:spPr>
                  <a:xfrm>
                    <a:off x="4805253" y="527354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10" name="矩形 909">
                    <a:extLst>
                      <a:ext uri="{FF2B5EF4-FFF2-40B4-BE49-F238E27FC236}">
                        <a16:creationId xmlns:a16="http://schemas.microsoft.com/office/drawing/2014/main" id="{93EA419F-3BCF-FF11-7421-543CEC5D12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5273547"/>
                    <a:ext cx="978270" cy="246490"/>
                  </a:xfrm>
                  <a:prstGeom prst="rect">
                    <a:avLst/>
                  </a:prstGeom>
                  <a:blipFill>
                    <a:blip r:embed="rId19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1" name="矩形 910">
                    <a:extLst>
                      <a:ext uri="{FF2B5EF4-FFF2-40B4-BE49-F238E27FC236}">
                        <a16:creationId xmlns:a16="http://schemas.microsoft.com/office/drawing/2014/main" id="{8219D454-2138-72DB-5A64-0EC55BDEDEFF}"/>
                      </a:ext>
                    </a:extLst>
                  </p:cNvPr>
                  <p:cNvSpPr/>
                  <p:nvPr/>
                </p:nvSpPr>
                <p:spPr>
                  <a:xfrm>
                    <a:off x="5791213" y="527354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11" name="矩形 910">
                    <a:extLst>
                      <a:ext uri="{FF2B5EF4-FFF2-40B4-BE49-F238E27FC236}">
                        <a16:creationId xmlns:a16="http://schemas.microsoft.com/office/drawing/2014/main" id="{8219D454-2138-72DB-5A64-0EC55BDEDE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5273547"/>
                    <a:ext cx="978270" cy="246490"/>
                  </a:xfrm>
                  <a:prstGeom prst="rect">
                    <a:avLst/>
                  </a:prstGeom>
                  <a:blipFill>
                    <a:blip r:embed="rId19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12" name="矩形 911">
              <a:extLst>
                <a:ext uri="{FF2B5EF4-FFF2-40B4-BE49-F238E27FC236}">
                  <a16:creationId xmlns:a16="http://schemas.microsoft.com/office/drawing/2014/main" id="{CF42FF4B-DF32-A213-9427-4787F648B867}"/>
                </a:ext>
              </a:extLst>
            </p:cNvPr>
            <p:cNvSpPr/>
            <p:nvPr/>
          </p:nvSpPr>
          <p:spPr>
            <a:xfrm>
              <a:off x="4798289" y="1462655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913" name="矩形 912">
              <a:extLst>
                <a:ext uri="{FF2B5EF4-FFF2-40B4-BE49-F238E27FC236}">
                  <a16:creationId xmlns:a16="http://schemas.microsoft.com/office/drawing/2014/main" id="{25BCBDBC-8A94-DAF8-ACA0-3F153FF11629}"/>
                </a:ext>
              </a:extLst>
            </p:cNvPr>
            <p:cNvSpPr/>
            <p:nvPr/>
          </p:nvSpPr>
          <p:spPr>
            <a:xfrm>
              <a:off x="6764294" y="1462655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915" name="矩形 914">
              <a:extLst>
                <a:ext uri="{FF2B5EF4-FFF2-40B4-BE49-F238E27FC236}">
                  <a16:creationId xmlns:a16="http://schemas.microsoft.com/office/drawing/2014/main" id="{1FB7F452-A766-063D-2A73-AD3DD359AB36}"/>
                </a:ext>
              </a:extLst>
            </p:cNvPr>
            <p:cNvSpPr/>
            <p:nvPr/>
          </p:nvSpPr>
          <p:spPr>
            <a:xfrm>
              <a:off x="4797402" y="2465894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916" name="矩形 915">
              <a:extLst>
                <a:ext uri="{FF2B5EF4-FFF2-40B4-BE49-F238E27FC236}">
                  <a16:creationId xmlns:a16="http://schemas.microsoft.com/office/drawing/2014/main" id="{3A566F68-2C8B-634A-29F6-2FC5604B7ED9}"/>
                </a:ext>
              </a:extLst>
            </p:cNvPr>
            <p:cNvSpPr/>
            <p:nvPr/>
          </p:nvSpPr>
          <p:spPr>
            <a:xfrm>
              <a:off x="6763407" y="2465894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917" name="矩形 916">
              <a:extLst>
                <a:ext uri="{FF2B5EF4-FFF2-40B4-BE49-F238E27FC236}">
                  <a16:creationId xmlns:a16="http://schemas.microsoft.com/office/drawing/2014/main" id="{0E34F8B0-FEF6-3F74-0A50-56EF3EB17058}"/>
                </a:ext>
              </a:extLst>
            </p:cNvPr>
            <p:cNvSpPr/>
            <p:nvPr/>
          </p:nvSpPr>
          <p:spPr>
            <a:xfrm>
              <a:off x="4791059" y="3490005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918" name="矩形 917">
              <a:extLst>
                <a:ext uri="{FF2B5EF4-FFF2-40B4-BE49-F238E27FC236}">
                  <a16:creationId xmlns:a16="http://schemas.microsoft.com/office/drawing/2014/main" id="{408C05E6-F5C0-304A-C056-0655B9526354}"/>
                </a:ext>
              </a:extLst>
            </p:cNvPr>
            <p:cNvSpPr/>
            <p:nvPr/>
          </p:nvSpPr>
          <p:spPr>
            <a:xfrm>
              <a:off x="6757064" y="3490005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919" name="矩形 918">
              <a:extLst>
                <a:ext uri="{FF2B5EF4-FFF2-40B4-BE49-F238E27FC236}">
                  <a16:creationId xmlns:a16="http://schemas.microsoft.com/office/drawing/2014/main" id="{EB754107-F951-9840-2773-D07337948E14}"/>
                </a:ext>
              </a:extLst>
            </p:cNvPr>
            <p:cNvSpPr/>
            <p:nvPr/>
          </p:nvSpPr>
          <p:spPr>
            <a:xfrm>
              <a:off x="4797402" y="4493244"/>
              <a:ext cx="195286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920" name="矩形 919">
              <a:extLst>
                <a:ext uri="{FF2B5EF4-FFF2-40B4-BE49-F238E27FC236}">
                  <a16:creationId xmlns:a16="http://schemas.microsoft.com/office/drawing/2014/main" id="{C53B7BDF-F74B-AEE5-14A0-71EBFA564C2A}"/>
                </a:ext>
              </a:extLst>
            </p:cNvPr>
            <p:cNvSpPr/>
            <p:nvPr/>
          </p:nvSpPr>
          <p:spPr>
            <a:xfrm>
              <a:off x="6756177" y="4493244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</p:grpSp>
      <p:sp>
        <p:nvSpPr>
          <p:cNvPr id="922" name="文本框 921">
            <a:extLst>
              <a:ext uri="{FF2B5EF4-FFF2-40B4-BE49-F238E27FC236}">
                <a16:creationId xmlns:a16="http://schemas.microsoft.com/office/drawing/2014/main" id="{D6D7CAE3-1D13-4368-48BC-8132182DAB11}"/>
              </a:ext>
            </a:extLst>
          </p:cNvPr>
          <p:cNvSpPr txBox="1"/>
          <p:nvPr/>
        </p:nvSpPr>
        <p:spPr>
          <a:xfrm>
            <a:off x="806438" y="5700211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单线程读取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64bits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3" name="文本框 922">
            <a:extLst>
              <a:ext uri="{FF2B5EF4-FFF2-40B4-BE49-F238E27FC236}">
                <a16:creationId xmlns:a16="http://schemas.microsoft.com/office/drawing/2014/main" id="{32B5ADAC-AC5A-83C6-03F9-E9F3BDBACFA3}"/>
              </a:ext>
            </a:extLst>
          </p:cNvPr>
          <p:cNvSpPr txBox="1"/>
          <p:nvPr/>
        </p:nvSpPr>
        <p:spPr>
          <a:xfrm>
            <a:off x="4964449" y="5816249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单线程读取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128bits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556466C-739B-B0C9-E65E-0F3665A3D443}"/>
              </a:ext>
            </a:extLst>
          </p:cNvPr>
          <p:cNvGrpSpPr/>
          <p:nvPr/>
        </p:nvGrpSpPr>
        <p:grpSpPr>
          <a:xfrm>
            <a:off x="8167527" y="1633863"/>
            <a:ext cx="3939240" cy="4057639"/>
            <a:chOff x="4791059" y="1459734"/>
            <a:chExt cx="3939240" cy="405763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8CEA61C-8F48-E9B5-F4A0-ADB501C8BBAC}"/>
                </a:ext>
              </a:extLst>
            </p:cNvPr>
            <p:cNvGrpSpPr/>
            <p:nvPr/>
          </p:nvGrpSpPr>
          <p:grpSpPr>
            <a:xfrm>
              <a:off x="4805253" y="1459734"/>
              <a:ext cx="1964230" cy="4057639"/>
              <a:chOff x="4805253" y="1462398"/>
              <a:chExt cx="1964230" cy="405763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A4A9A445-23FA-ED51-DCE0-5B124B2B1F2B}"/>
                      </a:ext>
                    </a:extLst>
                  </p:cNvPr>
                  <p:cNvSpPr/>
                  <p:nvPr/>
                </p:nvSpPr>
                <p:spPr>
                  <a:xfrm>
                    <a:off x="4805253" y="146239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A4A9A445-23FA-ED51-DCE0-5B124B2B1F2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462398"/>
                    <a:ext cx="978270" cy="246490"/>
                  </a:xfrm>
                  <a:prstGeom prst="rect">
                    <a:avLst/>
                  </a:prstGeom>
                  <a:blipFill>
                    <a:blip r:embed="rId19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483E4416-3AED-088D-5240-DB3D147F056C}"/>
                      </a:ext>
                    </a:extLst>
                  </p:cNvPr>
                  <p:cNvSpPr/>
                  <p:nvPr/>
                </p:nvSpPr>
                <p:spPr>
                  <a:xfrm>
                    <a:off x="5791213" y="146239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483E4416-3AED-088D-5240-DB3D147F05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462398"/>
                    <a:ext cx="978270" cy="246490"/>
                  </a:xfrm>
                  <a:prstGeom prst="rect">
                    <a:avLst/>
                  </a:prstGeom>
                  <a:blipFill>
                    <a:blip r:embed="rId19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093523C9-70AD-5342-EA47-9C6C89450285}"/>
                      </a:ext>
                    </a:extLst>
                  </p:cNvPr>
                  <p:cNvSpPr/>
                  <p:nvPr/>
                </p:nvSpPr>
                <p:spPr>
                  <a:xfrm>
                    <a:off x="4805253" y="171739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093523C9-70AD-5342-EA47-9C6C894502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717397"/>
                    <a:ext cx="978270" cy="246490"/>
                  </a:xfrm>
                  <a:prstGeom prst="rect">
                    <a:avLst/>
                  </a:prstGeom>
                  <a:blipFill>
                    <a:blip r:embed="rId19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BBEFA89B-24A0-8DE2-A8B4-AB00EEE67AD8}"/>
                      </a:ext>
                    </a:extLst>
                  </p:cNvPr>
                  <p:cNvSpPr/>
                  <p:nvPr/>
                </p:nvSpPr>
                <p:spPr>
                  <a:xfrm>
                    <a:off x="5791213" y="171739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BBEFA89B-24A0-8DE2-A8B4-AB00EEE67A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717397"/>
                    <a:ext cx="978270" cy="246490"/>
                  </a:xfrm>
                  <a:prstGeom prst="rect">
                    <a:avLst/>
                  </a:prstGeom>
                  <a:blipFill>
                    <a:blip r:embed="rId19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DD480733-585E-7039-8B35-E55D75CC3940}"/>
                      </a:ext>
                    </a:extLst>
                  </p:cNvPr>
                  <p:cNvSpPr/>
                  <p:nvPr/>
                </p:nvSpPr>
                <p:spPr>
                  <a:xfrm>
                    <a:off x="4805253" y="1972396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DD480733-585E-7039-8B35-E55D75CC39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972396"/>
                    <a:ext cx="978270" cy="246490"/>
                  </a:xfrm>
                  <a:prstGeom prst="rect">
                    <a:avLst/>
                  </a:prstGeom>
                  <a:blipFill>
                    <a:blip r:embed="rId19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DF7D8423-F76C-3B30-68ED-79079348306E}"/>
                      </a:ext>
                    </a:extLst>
                  </p:cNvPr>
                  <p:cNvSpPr/>
                  <p:nvPr/>
                </p:nvSpPr>
                <p:spPr>
                  <a:xfrm>
                    <a:off x="5791213" y="1972396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DF7D8423-F76C-3B30-68ED-7907934830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972396"/>
                    <a:ext cx="978270" cy="246490"/>
                  </a:xfrm>
                  <a:prstGeom prst="rect">
                    <a:avLst/>
                  </a:prstGeom>
                  <a:blipFill>
                    <a:blip r:embed="rId20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3BA7009A-B685-28F5-3DD9-24EE092DA2AC}"/>
                      </a:ext>
                    </a:extLst>
                  </p:cNvPr>
                  <p:cNvSpPr/>
                  <p:nvPr/>
                </p:nvSpPr>
                <p:spPr>
                  <a:xfrm>
                    <a:off x="4805253" y="222739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3BA7009A-B685-28F5-3DD9-24EE092DA2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227395"/>
                    <a:ext cx="978270" cy="246490"/>
                  </a:xfrm>
                  <a:prstGeom prst="rect">
                    <a:avLst/>
                  </a:prstGeom>
                  <a:blipFill>
                    <a:blip r:embed="rId20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87FD390E-C4EE-5610-1DE7-2AF8489C5899}"/>
                      </a:ext>
                    </a:extLst>
                  </p:cNvPr>
                  <p:cNvSpPr/>
                  <p:nvPr/>
                </p:nvSpPr>
                <p:spPr>
                  <a:xfrm>
                    <a:off x="5791213" y="222739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7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87FD390E-C4EE-5610-1DE7-2AF8489C58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227395"/>
                    <a:ext cx="978270" cy="246490"/>
                  </a:xfrm>
                  <a:prstGeom prst="rect">
                    <a:avLst/>
                  </a:prstGeom>
                  <a:blipFill>
                    <a:blip r:embed="rId20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7AB72541-0065-D414-A8AE-CEDD4CF7A8B1}"/>
                      </a:ext>
                    </a:extLst>
                  </p:cNvPr>
                  <p:cNvSpPr/>
                  <p:nvPr/>
                </p:nvSpPr>
                <p:spPr>
                  <a:xfrm>
                    <a:off x="4805253" y="248239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9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7AB72541-0065-D414-A8AE-CEDD4CF7A8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482394"/>
                    <a:ext cx="978270" cy="246490"/>
                  </a:xfrm>
                  <a:prstGeom prst="rect">
                    <a:avLst/>
                  </a:prstGeom>
                  <a:blipFill>
                    <a:blip r:embed="rId20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265B44CE-A301-CDC6-EE76-ACE7C71AC7BA}"/>
                      </a:ext>
                    </a:extLst>
                  </p:cNvPr>
                  <p:cNvSpPr/>
                  <p:nvPr/>
                </p:nvSpPr>
                <p:spPr>
                  <a:xfrm>
                    <a:off x="5791213" y="248239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8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265B44CE-A301-CDC6-EE76-ACE7C71AC7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482394"/>
                    <a:ext cx="978270" cy="246490"/>
                  </a:xfrm>
                  <a:prstGeom prst="rect">
                    <a:avLst/>
                  </a:prstGeom>
                  <a:blipFill>
                    <a:blip r:embed="rId20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F869E59C-2ADC-9282-90B9-DAD9CAC7DB87}"/>
                      </a:ext>
                    </a:extLst>
                  </p:cNvPr>
                  <p:cNvSpPr/>
                  <p:nvPr/>
                </p:nvSpPr>
                <p:spPr>
                  <a:xfrm>
                    <a:off x="4805253" y="273739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11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F869E59C-2ADC-9282-90B9-DAD9CAC7DB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737393"/>
                    <a:ext cx="978270" cy="246490"/>
                  </a:xfrm>
                  <a:prstGeom prst="rect">
                    <a:avLst/>
                  </a:prstGeom>
                  <a:blipFill>
                    <a:blip r:embed="rId20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77192951-E4A6-BD53-98C4-190B8A4A2A61}"/>
                      </a:ext>
                    </a:extLst>
                  </p:cNvPr>
                  <p:cNvSpPr/>
                  <p:nvPr/>
                </p:nvSpPr>
                <p:spPr>
                  <a:xfrm>
                    <a:off x="5791213" y="273739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77192951-E4A6-BD53-98C4-190B8A4A2A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737393"/>
                    <a:ext cx="978270" cy="246490"/>
                  </a:xfrm>
                  <a:prstGeom prst="rect">
                    <a:avLst/>
                  </a:prstGeom>
                  <a:blipFill>
                    <a:blip r:embed="rId20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4C1B6709-257B-AB9E-CA27-B28DD1009857}"/>
                      </a:ext>
                    </a:extLst>
                  </p:cNvPr>
                  <p:cNvSpPr/>
                  <p:nvPr/>
                </p:nvSpPr>
                <p:spPr>
                  <a:xfrm>
                    <a:off x="4805253" y="299239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13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4C1B6709-257B-AB9E-CA27-B28DD10098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992392"/>
                    <a:ext cx="978270" cy="246490"/>
                  </a:xfrm>
                  <a:prstGeom prst="rect">
                    <a:avLst/>
                  </a:prstGeom>
                  <a:blipFill>
                    <a:blip r:embed="rId20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5" name="矩形 464">
                    <a:extLst>
                      <a:ext uri="{FF2B5EF4-FFF2-40B4-BE49-F238E27FC236}">
                        <a16:creationId xmlns:a16="http://schemas.microsoft.com/office/drawing/2014/main" id="{DB7491AA-02F2-F316-255B-FD9FC44D3FD4}"/>
                      </a:ext>
                    </a:extLst>
                  </p:cNvPr>
                  <p:cNvSpPr/>
                  <p:nvPr/>
                </p:nvSpPr>
                <p:spPr>
                  <a:xfrm>
                    <a:off x="5791213" y="299239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12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65" name="矩形 464">
                    <a:extLst>
                      <a:ext uri="{FF2B5EF4-FFF2-40B4-BE49-F238E27FC236}">
                        <a16:creationId xmlns:a16="http://schemas.microsoft.com/office/drawing/2014/main" id="{DB7491AA-02F2-F316-255B-FD9FC44D3F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992392"/>
                    <a:ext cx="978270" cy="246490"/>
                  </a:xfrm>
                  <a:prstGeom prst="rect">
                    <a:avLst/>
                  </a:prstGeom>
                  <a:blipFill>
                    <a:blip r:embed="rId20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6" name="矩形 465">
                    <a:extLst>
                      <a:ext uri="{FF2B5EF4-FFF2-40B4-BE49-F238E27FC236}">
                        <a16:creationId xmlns:a16="http://schemas.microsoft.com/office/drawing/2014/main" id="{F95A967B-4D3F-15DF-9D92-4717DD2C7CA9}"/>
                      </a:ext>
                    </a:extLst>
                  </p:cNvPr>
                  <p:cNvSpPr/>
                  <p:nvPr/>
                </p:nvSpPr>
                <p:spPr>
                  <a:xfrm>
                    <a:off x="4805253" y="324739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15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66" name="矩形 465">
                    <a:extLst>
                      <a:ext uri="{FF2B5EF4-FFF2-40B4-BE49-F238E27FC236}">
                        <a16:creationId xmlns:a16="http://schemas.microsoft.com/office/drawing/2014/main" id="{F95A967B-4D3F-15DF-9D92-4717DD2C7C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247391"/>
                    <a:ext cx="978270" cy="246490"/>
                  </a:xfrm>
                  <a:prstGeom prst="rect">
                    <a:avLst/>
                  </a:prstGeom>
                  <a:blipFill>
                    <a:blip r:embed="rId20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7" name="矩形 466">
                    <a:extLst>
                      <a:ext uri="{FF2B5EF4-FFF2-40B4-BE49-F238E27FC236}">
                        <a16:creationId xmlns:a16="http://schemas.microsoft.com/office/drawing/2014/main" id="{020C82A5-0980-53F9-3702-B720A86DD397}"/>
                      </a:ext>
                    </a:extLst>
                  </p:cNvPr>
                  <p:cNvSpPr/>
                  <p:nvPr/>
                </p:nvSpPr>
                <p:spPr>
                  <a:xfrm>
                    <a:off x="5791213" y="324739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14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67" name="矩形 466">
                    <a:extLst>
                      <a:ext uri="{FF2B5EF4-FFF2-40B4-BE49-F238E27FC236}">
                        <a16:creationId xmlns:a16="http://schemas.microsoft.com/office/drawing/2014/main" id="{020C82A5-0980-53F9-3702-B720A86DD3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247391"/>
                    <a:ext cx="978270" cy="246490"/>
                  </a:xfrm>
                  <a:prstGeom prst="rect">
                    <a:avLst/>
                  </a:prstGeom>
                  <a:blipFill>
                    <a:blip r:embed="rId2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8" name="矩形 467">
                    <a:extLst>
                      <a:ext uri="{FF2B5EF4-FFF2-40B4-BE49-F238E27FC236}">
                        <a16:creationId xmlns:a16="http://schemas.microsoft.com/office/drawing/2014/main" id="{8E88BE82-E5A7-AF46-249C-EA5AE292F09F}"/>
                      </a:ext>
                    </a:extLst>
                  </p:cNvPr>
                  <p:cNvSpPr/>
                  <p:nvPr/>
                </p:nvSpPr>
                <p:spPr>
                  <a:xfrm>
                    <a:off x="4805253" y="348855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18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68" name="矩形 467">
                    <a:extLst>
                      <a:ext uri="{FF2B5EF4-FFF2-40B4-BE49-F238E27FC236}">
                        <a16:creationId xmlns:a16="http://schemas.microsoft.com/office/drawing/2014/main" id="{8E88BE82-E5A7-AF46-249C-EA5AE292F0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488554"/>
                    <a:ext cx="978270" cy="246490"/>
                  </a:xfrm>
                  <a:prstGeom prst="rect">
                    <a:avLst/>
                  </a:prstGeom>
                  <a:blipFill>
                    <a:blip r:embed="rId2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9" name="矩形 468">
                    <a:extLst>
                      <a:ext uri="{FF2B5EF4-FFF2-40B4-BE49-F238E27FC236}">
                        <a16:creationId xmlns:a16="http://schemas.microsoft.com/office/drawing/2014/main" id="{81CCBAA2-9A69-ED03-D85A-96B805C45CF7}"/>
                      </a:ext>
                    </a:extLst>
                  </p:cNvPr>
                  <p:cNvSpPr/>
                  <p:nvPr/>
                </p:nvSpPr>
                <p:spPr>
                  <a:xfrm>
                    <a:off x="5791213" y="348855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19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69" name="矩形 468">
                    <a:extLst>
                      <a:ext uri="{FF2B5EF4-FFF2-40B4-BE49-F238E27FC236}">
                        <a16:creationId xmlns:a16="http://schemas.microsoft.com/office/drawing/2014/main" id="{81CCBAA2-9A69-ED03-D85A-96B805C45C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488554"/>
                    <a:ext cx="978270" cy="246490"/>
                  </a:xfrm>
                  <a:prstGeom prst="rect">
                    <a:avLst/>
                  </a:prstGeom>
                  <a:blipFill>
                    <a:blip r:embed="rId2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0" name="矩形 469">
                    <a:extLst>
                      <a:ext uri="{FF2B5EF4-FFF2-40B4-BE49-F238E27FC236}">
                        <a16:creationId xmlns:a16="http://schemas.microsoft.com/office/drawing/2014/main" id="{117D9428-68CF-7EB6-4788-032F161197A0}"/>
                      </a:ext>
                    </a:extLst>
                  </p:cNvPr>
                  <p:cNvSpPr/>
                  <p:nvPr/>
                </p:nvSpPr>
                <p:spPr>
                  <a:xfrm>
                    <a:off x="4805253" y="374355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16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70" name="矩形 469">
                    <a:extLst>
                      <a:ext uri="{FF2B5EF4-FFF2-40B4-BE49-F238E27FC236}">
                        <a16:creationId xmlns:a16="http://schemas.microsoft.com/office/drawing/2014/main" id="{117D9428-68CF-7EB6-4788-032F161197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743553"/>
                    <a:ext cx="978270" cy="246490"/>
                  </a:xfrm>
                  <a:prstGeom prst="rect">
                    <a:avLst/>
                  </a:prstGeom>
                  <a:blipFill>
                    <a:blip r:embed="rId2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1" name="矩形 470">
                    <a:extLst>
                      <a:ext uri="{FF2B5EF4-FFF2-40B4-BE49-F238E27FC236}">
                        <a16:creationId xmlns:a16="http://schemas.microsoft.com/office/drawing/2014/main" id="{F502DE05-D88D-1ECD-838F-96A4A8E35401}"/>
                      </a:ext>
                    </a:extLst>
                  </p:cNvPr>
                  <p:cNvSpPr/>
                  <p:nvPr/>
                </p:nvSpPr>
                <p:spPr>
                  <a:xfrm>
                    <a:off x="5791213" y="374355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17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71" name="矩形 470">
                    <a:extLst>
                      <a:ext uri="{FF2B5EF4-FFF2-40B4-BE49-F238E27FC236}">
                        <a16:creationId xmlns:a16="http://schemas.microsoft.com/office/drawing/2014/main" id="{F502DE05-D88D-1ECD-838F-96A4A8E354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743553"/>
                    <a:ext cx="978270" cy="246490"/>
                  </a:xfrm>
                  <a:prstGeom prst="rect">
                    <a:avLst/>
                  </a:prstGeom>
                  <a:blipFill>
                    <a:blip r:embed="rId2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2" name="矩形 471">
                    <a:extLst>
                      <a:ext uri="{FF2B5EF4-FFF2-40B4-BE49-F238E27FC236}">
                        <a16:creationId xmlns:a16="http://schemas.microsoft.com/office/drawing/2014/main" id="{C4516508-552A-BD49-B400-D05298416C4B}"/>
                      </a:ext>
                    </a:extLst>
                  </p:cNvPr>
                  <p:cNvSpPr/>
                  <p:nvPr/>
                </p:nvSpPr>
                <p:spPr>
                  <a:xfrm>
                    <a:off x="4805253" y="399855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22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72" name="矩形 471">
                    <a:extLst>
                      <a:ext uri="{FF2B5EF4-FFF2-40B4-BE49-F238E27FC236}">
                        <a16:creationId xmlns:a16="http://schemas.microsoft.com/office/drawing/2014/main" id="{C4516508-552A-BD49-B400-D05298416C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998552"/>
                    <a:ext cx="978270" cy="246490"/>
                  </a:xfrm>
                  <a:prstGeom prst="rect">
                    <a:avLst/>
                  </a:prstGeom>
                  <a:blipFill>
                    <a:blip r:embed="rId2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3" name="矩形 472">
                    <a:extLst>
                      <a:ext uri="{FF2B5EF4-FFF2-40B4-BE49-F238E27FC236}">
                        <a16:creationId xmlns:a16="http://schemas.microsoft.com/office/drawing/2014/main" id="{2648A4E7-0C3E-8EDC-CEC1-FFA0E3C0CBE5}"/>
                      </a:ext>
                    </a:extLst>
                  </p:cNvPr>
                  <p:cNvSpPr/>
                  <p:nvPr/>
                </p:nvSpPr>
                <p:spPr>
                  <a:xfrm>
                    <a:off x="5791213" y="399855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23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73" name="矩形 472">
                    <a:extLst>
                      <a:ext uri="{FF2B5EF4-FFF2-40B4-BE49-F238E27FC236}">
                        <a16:creationId xmlns:a16="http://schemas.microsoft.com/office/drawing/2014/main" id="{2648A4E7-0C3E-8EDC-CEC1-FFA0E3C0CB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998552"/>
                    <a:ext cx="978270" cy="246490"/>
                  </a:xfrm>
                  <a:prstGeom prst="rect">
                    <a:avLst/>
                  </a:prstGeom>
                  <a:blipFill>
                    <a:blip r:embed="rId2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4" name="矩形 473">
                    <a:extLst>
                      <a:ext uri="{FF2B5EF4-FFF2-40B4-BE49-F238E27FC236}">
                        <a16:creationId xmlns:a16="http://schemas.microsoft.com/office/drawing/2014/main" id="{EE55C841-FBA2-D638-BFD5-1DA110CCBA8B}"/>
                      </a:ext>
                    </a:extLst>
                  </p:cNvPr>
                  <p:cNvSpPr/>
                  <p:nvPr/>
                </p:nvSpPr>
                <p:spPr>
                  <a:xfrm>
                    <a:off x="4805253" y="425355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20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74" name="矩形 473">
                    <a:extLst>
                      <a:ext uri="{FF2B5EF4-FFF2-40B4-BE49-F238E27FC236}">
                        <a16:creationId xmlns:a16="http://schemas.microsoft.com/office/drawing/2014/main" id="{EE55C841-FBA2-D638-BFD5-1DA110CCBA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253551"/>
                    <a:ext cx="978270" cy="246490"/>
                  </a:xfrm>
                  <a:prstGeom prst="rect">
                    <a:avLst/>
                  </a:prstGeom>
                  <a:blipFill>
                    <a:blip r:embed="rId2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5" name="矩形 474">
                    <a:extLst>
                      <a:ext uri="{FF2B5EF4-FFF2-40B4-BE49-F238E27FC236}">
                        <a16:creationId xmlns:a16="http://schemas.microsoft.com/office/drawing/2014/main" id="{575EBB96-E052-D36E-DFCA-9A5C2A72644E}"/>
                      </a:ext>
                    </a:extLst>
                  </p:cNvPr>
                  <p:cNvSpPr/>
                  <p:nvPr/>
                </p:nvSpPr>
                <p:spPr>
                  <a:xfrm>
                    <a:off x="5791213" y="425355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21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75" name="矩形 474">
                    <a:extLst>
                      <a:ext uri="{FF2B5EF4-FFF2-40B4-BE49-F238E27FC236}">
                        <a16:creationId xmlns:a16="http://schemas.microsoft.com/office/drawing/2014/main" id="{575EBB96-E052-D36E-DFCA-9A5C2A7264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253551"/>
                    <a:ext cx="978270" cy="246490"/>
                  </a:xfrm>
                  <a:prstGeom prst="rect">
                    <a:avLst/>
                  </a:prstGeom>
                  <a:blipFill>
                    <a:blip r:embed="rId2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6" name="矩形 475">
                    <a:extLst>
                      <a:ext uri="{FF2B5EF4-FFF2-40B4-BE49-F238E27FC236}">
                        <a16:creationId xmlns:a16="http://schemas.microsoft.com/office/drawing/2014/main" id="{C72946EE-3D5B-D491-1CE0-78C81850228E}"/>
                      </a:ext>
                    </a:extLst>
                  </p:cNvPr>
                  <p:cNvSpPr/>
                  <p:nvPr/>
                </p:nvSpPr>
                <p:spPr>
                  <a:xfrm>
                    <a:off x="4805253" y="4508550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27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76" name="矩形 475">
                    <a:extLst>
                      <a:ext uri="{FF2B5EF4-FFF2-40B4-BE49-F238E27FC236}">
                        <a16:creationId xmlns:a16="http://schemas.microsoft.com/office/drawing/2014/main" id="{C72946EE-3D5B-D491-1CE0-78C8185022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508550"/>
                    <a:ext cx="978270" cy="246490"/>
                  </a:xfrm>
                  <a:prstGeom prst="rect">
                    <a:avLst/>
                  </a:prstGeom>
                  <a:blipFill>
                    <a:blip r:embed="rId2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7" name="矩形 476">
                <a:extLst>
                  <a:ext uri="{FF2B5EF4-FFF2-40B4-BE49-F238E27FC236}">
                    <a16:creationId xmlns:a16="http://schemas.microsoft.com/office/drawing/2014/main" id="{617E2462-237B-B2B4-88E6-6A4056362225}"/>
                  </a:ext>
                </a:extLst>
              </p:cNvPr>
              <p:cNvSpPr/>
              <p:nvPr/>
            </p:nvSpPr>
            <p:spPr>
              <a:xfrm>
                <a:off x="5791213" y="4508550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26</a:t>
                </a:r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8" name="矩形 477">
                    <a:extLst>
                      <a:ext uri="{FF2B5EF4-FFF2-40B4-BE49-F238E27FC236}">
                        <a16:creationId xmlns:a16="http://schemas.microsoft.com/office/drawing/2014/main" id="{63EE2813-4454-F06B-25B7-4C0889C59F2D}"/>
                      </a:ext>
                    </a:extLst>
                  </p:cNvPr>
                  <p:cNvSpPr/>
                  <p:nvPr/>
                </p:nvSpPr>
                <p:spPr>
                  <a:xfrm>
                    <a:off x="4805253" y="476354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25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78" name="矩形 477">
                    <a:extLst>
                      <a:ext uri="{FF2B5EF4-FFF2-40B4-BE49-F238E27FC236}">
                        <a16:creationId xmlns:a16="http://schemas.microsoft.com/office/drawing/2014/main" id="{63EE2813-4454-F06B-25B7-4C0889C59F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763549"/>
                    <a:ext cx="978270" cy="246490"/>
                  </a:xfrm>
                  <a:prstGeom prst="rect">
                    <a:avLst/>
                  </a:prstGeom>
                  <a:blipFill>
                    <a:blip r:embed="rId2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9" name="矩形 478">
                    <a:extLst>
                      <a:ext uri="{FF2B5EF4-FFF2-40B4-BE49-F238E27FC236}">
                        <a16:creationId xmlns:a16="http://schemas.microsoft.com/office/drawing/2014/main" id="{85F1B54D-085E-5E93-5D6A-05F4B001945E}"/>
                      </a:ext>
                    </a:extLst>
                  </p:cNvPr>
                  <p:cNvSpPr/>
                  <p:nvPr/>
                </p:nvSpPr>
                <p:spPr>
                  <a:xfrm>
                    <a:off x="5791213" y="476354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24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79" name="矩形 478">
                    <a:extLst>
                      <a:ext uri="{FF2B5EF4-FFF2-40B4-BE49-F238E27FC236}">
                        <a16:creationId xmlns:a16="http://schemas.microsoft.com/office/drawing/2014/main" id="{85F1B54D-085E-5E93-5D6A-05F4B00194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763549"/>
                    <a:ext cx="978270" cy="246490"/>
                  </a:xfrm>
                  <a:prstGeom prst="rect">
                    <a:avLst/>
                  </a:prstGeom>
                  <a:blipFill>
                    <a:blip r:embed="rId2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0" name="矩形 479">
                    <a:extLst>
                      <a:ext uri="{FF2B5EF4-FFF2-40B4-BE49-F238E27FC236}">
                        <a16:creationId xmlns:a16="http://schemas.microsoft.com/office/drawing/2014/main" id="{625086C2-ACE5-1157-F160-0B66836C60AA}"/>
                      </a:ext>
                    </a:extLst>
                  </p:cNvPr>
                  <p:cNvSpPr/>
                  <p:nvPr/>
                </p:nvSpPr>
                <p:spPr>
                  <a:xfrm>
                    <a:off x="4805253" y="501854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31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80" name="矩形 479">
                    <a:extLst>
                      <a:ext uri="{FF2B5EF4-FFF2-40B4-BE49-F238E27FC236}">
                        <a16:creationId xmlns:a16="http://schemas.microsoft.com/office/drawing/2014/main" id="{625086C2-ACE5-1157-F160-0B66836C60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5018548"/>
                    <a:ext cx="978270" cy="246490"/>
                  </a:xfrm>
                  <a:prstGeom prst="rect">
                    <a:avLst/>
                  </a:prstGeom>
                  <a:blipFill>
                    <a:blip r:embed="rId2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1" name="矩形 480">
                    <a:extLst>
                      <a:ext uri="{FF2B5EF4-FFF2-40B4-BE49-F238E27FC236}">
                        <a16:creationId xmlns:a16="http://schemas.microsoft.com/office/drawing/2014/main" id="{5556FCA8-6C90-6081-B58F-ABEB7E5F6E51}"/>
                      </a:ext>
                    </a:extLst>
                  </p:cNvPr>
                  <p:cNvSpPr/>
                  <p:nvPr/>
                </p:nvSpPr>
                <p:spPr>
                  <a:xfrm>
                    <a:off x="5791213" y="501854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30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81" name="矩形 480">
                    <a:extLst>
                      <a:ext uri="{FF2B5EF4-FFF2-40B4-BE49-F238E27FC236}">
                        <a16:creationId xmlns:a16="http://schemas.microsoft.com/office/drawing/2014/main" id="{5556FCA8-6C90-6081-B58F-ABEB7E5F6E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5018548"/>
                    <a:ext cx="978270" cy="246490"/>
                  </a:xfrm>
                  <a:prstGeom prst="rect">
                    <a:avLst/>
                  </a:prstGeom>
                  <a:blipFill>
                    <a:blip r:embed="rId2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2" name="矩形 481">
                    <a:extLst>
                      <a:ext uri="{FF2B5EF4-FFF2-40B4-BE49-F238E27FC236}">
                        <a16:creationId xmlns:a16="http://schemas.microsoft.com/office/drawing/2014/main" id="{FDC4AA03-D2BB-1EC3-DEE8-76C9A1E0C782}"/>
                      </a:ext>
                    </a:extLst>
                  </p:cNvPr>
                  <p:cNvSpPr/>
                  <p:nvPr/>
                </p:nvSpPr>
                <p:spPr>
                  <a:xfrm>
                    <a:off x="4805253" y="527354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29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82" name="矩形 481">
                    <a:extLst>
                      <a:ext uri="{FF2B5EF4-FFF2-40B4-BE49-F238E27FC236}">
                        <a16:creationId xmlns:a16="http://schemas.microsoft.com/office/drawing/2014/main" id="{FDC4AA03-D2BB-1EC3-DEE8-76C9A1E0C7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5273547"/>
                    <a:ext cx="978270" cy="246490"/>
                  </a:xfrm>
                  <a:prstGeom prst="rect">
                    <a:avLst/>
                  </a:prstGeom>
                  <a:blipFill>
                    <a:blip r:embed="rId2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3" name="矩形 482">
                    <a:extLst>
                      <a:ext uri="{FF2B5EF4-FFF2-40B4-BE49-F238E27FC236}">
                        <a16:creationId xmlns:a16="http://schemas.microsoft.com/office/drawing/2014/main" id="{96A2C095-3785-381B-57CE-09420C66F45A}"/>
                      </a:ext>
                    </a:extLst>
                  </p:cNvPr>
                  <p:cNvSpPr/>
                  <p:nvPr/>
                </p:nvSpPr>
                <p:spPr>
                  <a:xfrm>
                    <a:off x="5791213" y="527354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28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83" name="矩形 482">
                    <a:extLst>
                      <a:ext uri="{FF2B5EF4-FFF2-40B4-BE49-F238E27FC236}">
                        <a16:creationId xmlns:a16="http://schemas.microsoft.com/office/drawing/2014/main" id="{96A2C095-3785-381B-57CE-09420C66F4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5273547"/>
                    <a:ext cx="978270" cy="246490"/>
                  </a:xfrm>
                  <a:prstGeom prst="rect">
                    <a:avLst/>
                  </a:prstGeom>
                  <a:blipFill>
                    <a:blip r:embed="rId2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23FCCFF-42E5-C1AD-7EB6-2356CA346787}"/>
                </a:ext>
              </a:extLst>
            </p:cNvPr>
            <p:cNvGrpSpPr/>
            <p:nvPr/>
          </p:nvGrpSpPr>
          <p:grpSpPr>
            <a:xfrm>
              <a:off x="6766069" y="1459734"/>
              <a:ext cx="1964230" cy="4057639"/>
              <a:chOff x="4805253" y="1462398"/>
              <a:chExt cx="1964230" cy="405763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71502DEB-612E-DCCE-2B42-D5A8666394C9}"/>
                      </a:ext>
                    </a:extLst>
                  </p:cNvPr>
                  <p:cNvSpPr/>
                  <p:nvPr/>
                </p:nvSpPr>
                <p:spPr>
                  <a:xfrm>
                    <a:off x="4805253" y="146239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32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71502DEB-612E-DCCE-2B42-D5A8666394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462398"/>
                    <a:ext cx="978270" cy="246490"/>
                  </a:xfrm>
                  <a:prstGeom prst="rect">
                    <a:avLst/>
                  </a:prstGeom>
                  <a:blipFill>
                    <a:blip r:embed="rId2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52ADFBE2-9BB0-7329-77F6-F17888F67687}"/>
                      </a:ext>
                    </a:extLst>
                  </p:cNvPr>
                  <p:cNvSpPr/>
                  <p:nvPr/>
                </p:nvSpPr>
                <p:spPr>
                  <a:xfrm>
                    <a:off x="5791213" y="146239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33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52ADFBE2-9BB0-7329-77F6-F17888F676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462398"/>
                    <a:ext cx="978270" cy="246490"/>
                  </a:xfrm>
                  <a:prstGeom prst="rect">
                    <a:avLst/>
                  </a:prstGeom>
                  <a:blipFill>
                    <a:blip r:embed="rId2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9FEDC3E4-88ED-5C4A-4CB9-C2CC9090CDEA}"/>
                      </a:ext>
                    </a:extLst>
                  </p:cNvPr>
                  <p:cNvSpPr/>
                  <p:nvPr/>
                </p:nvSpPr>
                <p:spPr>
                  <a:xfrm>
                    <a:off x="4805253" y="171739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34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9FEDC3E4-88ED-5C4A-4CB9-C2CC9090CD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717397"/>
                    <a:ext cx="978270" cy="246490"/>
                  </a:xfrm>
                  <a:prstGeom prst="rect">
                    <a:avLst/>
                  </a:prstGeom>
                  <a:blipFill>
                    <a:blip r:embed="rId2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EF7D25A6-CE4F-80D0-24F9-1B1D63D3F6D9}"/>
                      </a:ext>
                    </a:extLst>
                  </p:cNvPr>
                  <p:cNvSpPr/>
                  <p:nvPr/>
                </p:nvSpPr>
                <p:spPr>
                  <a:xfrm>
                    <a:off x="5791213" y="171739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35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EF7D25A6-CE4F-80D0-24F9-1B1D63D3F6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717397"/>
                    <a:ext cx="978270" cy="246490"/>
                  </a:xfrm>
                  <a:prstGeom prst="rect">
                    <a:avLst/>
                  </a:prstGeom>
                  <a:blipFill>
                    <a:blip r:embed="rId2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B36DF703-C5CC-4165-81CD-818D18CD1C88}"/>
                      </a:ext>
                    </a:extLst>
                  </p:cNvPr>
                  <p:cNvSpPr/>
                  <p:nvPr/>
                </p:nvSpPr>
                <p:spPr>
                  <a:xfrm>
                    <a:off x="4805253" y="1972396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36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B36DF703-C5CC-4165-81CD-818D18CD1C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972396"/>
                    <a:ext cx="978270" cy="246490"/>
                  </a:xfrm>
                  <a:prstGeom prst="rect">
                    <a:avLst/>
                  </a:prstGeom>
                  <a:blipFill>
                    <a:blip r:embed="rId2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2671117B-7942-3F0F-820D-D52E1DE88B62}"/>
                      </a:ext>
                    </a:extLst>
                  </p:cNvPr>
                  <p:cNvSpPr/>
                  <p:nvPr/>
                </p:nvSpPr>
                <p:spPr>
                  <a:xfrm>
                    <a:off x="5791213" y="1972396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37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2671117B-7942-3F0F-820D-D52E1DE88B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972396"/>
                    <a:ext cx="978270" cy="246490"/>
                  </a:xfrm>
                  <a:prstGeom prst="rect">
                    <a:avLst/>
                  </a:prstGeom>
                  <a:blipFill>
                    <a:blip r:embed="rId2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B4D27DF1-A017-109A-8B44-C12EDDBCAFA0}"/>
                      </a:ext>
                    </a:extLst>
                  </p:cNvPr>
                  <p:cNvSpPr/>
                  <p:nvPr/>
                </p:nvSpPr>
                <p:spPr>
                  <a:xfrm>
                    <a:off x="4805253" y="222739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38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B4D27DF1-A017-109A-8B44-C12EDDBCAF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227395"/>
                    <a:ext cx="978270" cy="246490"/>
                  </a:xfrm>
                  <a:prstGeom prst="rect">
                    <a:avLst/>
                  </a:prstGeom>
                  <a:blipFill>
                    <a:blip r:embed="rId2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0EAFBDF7-BECC-46EB-DA98-1843E5A427E2}"/>
                      </a:ext>
                    </a:extLst>
                  </p:cNvPr>
                  <p:cNvSpPr/>
                  <p:nvPr/>
                </p:nvSpPr>
                <p:spPr>
                  <a:xfrm>
                    <a:off x="5791213" y="222739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39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0EAFBDF7-BECC-46EB-DA98-1843E5A427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227395"/>
                    <a:ext cx="978270" cy="246490"/>
                  </a:xfrm>
                  <a:prstGeom prst="rect">
                    <a:avLst/>
                  </a:prstGeom>
                  <a:blipFill>
                    <a:blip r:embed="rId2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76B2920A-25AD-99E5-A738-434A586ECA9A}"/>
                      </a:ext>
                    </a:extLst>
                  </p:cNvPr>
                  <p:cNvSpPr/>
                  <p:nvPr/>
                </p:nvSpPr>
                <p:spPr>
                  <a:xfrm>
                    <a:off x="4805253" y="248239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41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76B2920A-25AD-99E5-A738-434A586ECA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482394"/>
                    <a:ext cx="978270" cy="246490"/>
                  </a:xfrm>
                  <a:prstGeom prst="rect">
                    <a:avLst/>
                  </a:prstGeom>
                  <a:blipFill>
                    <a:blip r:embed="rId2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2056F768-7C06-DD25-DC42-FA8E50F5432C}"/>
                      </a:ext>
                    </a:extLst>
                  </p:cNvPr>
                  <p:cNvSpPr/>
                  <p:nvPr/>
                </p:nvSpPr>
                <p:spPr>
                  <a:xfrm>
                    <a:off x="5791213" y="248239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40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2056F768-7C06-DD25-DC42-FA8E50F543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482394"/>
                    <a:ext cx="978270" cy="246490"/>
                  </a:xfrm>
                  <a:prstGeom prst="rect">
                    <a:avLst/>
                  </a:prstGeom>
                  <a:blipFill>
                    <a:blip r:embed="rId2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BA93B6C8-D5EB-55F2-D4A0-18FCA5F4527E}"/>
                      </a:ext>
                    </a:extLst>
                  </p:cNvPr>
                  <p:cNvSpPr/>
                  <p:nvPr/>
                </p:nvSpPr>
                <p:spPr>
                  <a:xfrm>
                    <a:off x="4805253" y="273739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43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BA93B6C8-D5EB-55F2-D4A0-18FCA5F452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737393"/>
                    <a:ext cx="978270" cy="246490"/>
                  </a:xfrm>
                  <a:prstGeom prst="rect">
                    <a:avLst/>
                  </a:prstGeom>
                  <a:blipFill>
                    <a:blip r:embed="rId2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CDB72358-01B4-15A2-93F1-475816144216}"/>
                      </a:ext>
                    </a:extLst>
                  </p:cNvPr>
                  <p:cNvSpPr/>
                  <p:nvPr/>
                </p:nvSpPr>
                <p:spPr>
                  <a:xfrm>
                    <a:off x="5791213" y="273739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42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CDB72358-01B4-15A2-93F1-4758161442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737393"/>
                    <a:ext cx="978270" cy="246490"/>
                  </a:xfrm>
                  <a:prstGeom prst="rect">
                    <a:avLst/>
                  </a:prstGeom>
                  <a:blipFill>
                    <a:blip r:embed="rId2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30B022D0-DFE5-F118-840F-B7F10C5BF92B}"/>
                      </a:ext>
                    </a:extLst>
                  </p:cNvPr>
                  <p:cNvSpPr/>
                  <p:nvPr/>
                </p:nvSpPr>
                <p:spPr>
                  <a:xfrm>
                    <a:off x="4805253" y="299239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45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30B022D0-DFE5-F118-840F-B7F10C5BF92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992392"/>
                    <a:ext cx="978270" cy="246490"/>
                  </a:xfrm>
                  <a:prstGeom prst="rect">
                    <a:avLst/>
                  </a:prstGeom>
                  <a:blipFill>
                    <a:blip r:embed="rId2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8E022038-72D6-5F62-7AE7-92AABEB4AF2C}"/>
                      </a:ext>
                    </a:extLst>
                  </p:cNvPr>
                  <p:cNvSpPr/>
                  <p:nvPr/>
                </p:nvSpPr>
                <p:spPr>
                  <a:xfrm>
                    <a:off x="5791213" y="299239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44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8E022038-72D6-5F62-7AE7-92AABEB4AF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992392"/>
                    <a:ext cx="978270" cy="246490"/>
                  </a:xfrm>
                  <a:prstGeom prst="rect">
                    <a:avLst/>
                  </a:prstGeom>
                  <a:blipFill>
                    <a:blip r:embed="rId2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E6EB24A3-687E-CF1A-2FDD-6EF852B7F5FE}"/>
                      </a:ext>
                    </a:extLst>
                  </p:cNvPr>
                  <p:cNvSpPr/>
                  <p:nvPr/>
                </p:nvSpPr>
                <p:spPr>
                  <a:xfrm>
                    <a:off x="4805253" y="324739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47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E6EB24A3-687E-CF1A-2FDD-6EF852B7F5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247391"/>
                    <a:ext cx="978270" cy="246490"/>
                  </a:xfrm>
                  <a:prstGeom prst="rect">
                    <a:avLst/>
                  </a:prstGeom>
                  <a:blipFill>
                    <a:blip r:embed="rId2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EBFBE921-3787-A34D-72F8-DBB2E51BFFBA}"/>
                      </a:ext>
                    </a:extLst>
                  </p:cNvPr>
                  <p:cNvSpPr/>
                  <p:nvPr/>
                </p:nvSpPr>
                <p:spPr>
                  <a:xfrm>
                    <a:off x="5791213" y="324739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46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EBFBE921-3787-A34D-72F8-DBB2E51BFF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247391"/>
                    <a:ext cx="978270" cy="246490"/>
                  </a:xfrm>
                  <a:prstGeom prst="rect">
                    <a:avLst/>
                  </a:prstGeom>
                  <a:blipFill>
                    <a:blip r:embed="rId2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95F3C316-0DB1-E4D9-B033-B66AC7723278}"/>
                      </a:ext>
                    </a:extLst>
                  </p:cNvPr>
                  <p:cNvSpPr/>
                  <p:nvPr/>
                </p:nvSpPr>
                <p:spPr>
                  <a:xfrm>
                    <a:off x="4805253" y="348855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50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95F3C316-0DB1-E4D9-B033-B66AC77232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488554"/>
                    <a:ext cx="978270" cy="246490"/>
                  </a:xfrm>
                  <a:prstGeom prst="rect">
                    <a:avLst/>
                  </a:prstGeom>
                  <a:blipFill>
                    <a:blip r:embed="rId2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066AABF3-864A-DB84-929B-38D335D1D8DC}"/>
                      </a:ext>
                    </a:extLst>
                  </p:cNvPr>
                  <p:cNvSpPr/>
                  <p:nvPr/>
                </p:nvSpPr>
                <p:spPr>
                  <a:xfrm>
                    <a:off x="5791213" y="348855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51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066AABF3-864A-DB84-929B-38D335D1D8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488554"/>
                    <a:ext cx="978270" cy="246490"/>
                  </a:xfrm>
                  <a:prstGeom prst="rect">
                    <a:avLst/>
                  </a:prstGeom>
                  <a:blipFill>
                    <a:blip r:embed="rId2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2AC8608E-A362-6975-D397-25F1F616881F}"/>
                      </a:ext>
                    </a:extLst>
                  </p:cNvPr>
                  <p:cNvSpPr/>
                  <p:nvPr/>
                </p:nvSpPr>
                <p:spPr>
                  <a:xfrm>
                    <a:off x="4805253" y="374355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48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2AC8608E-A362-6975-D397-25F1F61688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743553"/>
                    <a:ext cx="978270" cy="246490"/>
                  </a:xfrm>
                  <a:prstGeom prst="rect">
                    <a:avLst/>
                  </a:prstGeom>
                  <a:blipFill>
                    <a:blip r:embed="rId2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F95E8F2C-26EC-4994-E116-C42DDB7A8D30}"/>
                      </a:ext>
                    </a:extLst>
                  </p:cNvPr>
                  <p:cNvSpPr/>
                  <p:nvPr/>
                </p:nvSpPr>
                <p:spPr>
                  <a:xfrm>
                    <a:off x="5791213" y="374355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49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F95E8F2C-26EC-4994-E116-C42DDB7A8D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743553"/>
                    <a:ext cx="978270" cy="246490"/>
                  </a:xfrm>
                  <a:prstGeom prst="rect">
                    <a:avLst/>
                  </a:prstGeom>
                  <a:blipFill>
                    <a:blip r:embed="rId2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7B59AE1E-E581-084B-C3FB-03FBE5005DA9}"/>
                      </a:ext>
                    </a:extLst>
                  </p:cNvPr>
                  <p:cNvSpPr/>
                  <p:nvPr/>
                </p:nvSpPr>
                <p:spPr>
                  <a:xfrm>
                    <a:off x="4805253" y="399855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54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7B59AE1E-E581-084B-C3FB-03FBE5005D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998552"/>
                    <a:ext cx="978270" cy="246490"/>
                  </a:xfrm>
                  <a:prstGeom prst="rect">
                    <a:avLst/>
                  </a:prstGeom>
                  <a:blipFill>
                    <a:blip r:embed="rId2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188FAE08-EDD2-0B34-6504-6B0273C4856E}"/>
                      </a:ext>
                    </a:extLst>
                  </p:cNvPr>
                  <p:cNvSpPr/>
                  <p:nvPr/>
                </p:nvSpPr>
                <p:spPr>
                  <a:xfrm>
                    <a:off x="5791213" y="399855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55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188FAE08-EDD2-0B34-6504-6B0273C485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998552"/>
                    <a:ext cx="978270" cy="246490"/>
                  </a:xfrm>
                  <a:prstGeom prst="rect">
                    <a:avLst/>
                  </a:prstGeom>
                  <a:blipFill>
                    <a:blip r:embed="rId2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1B4DEA00-1CF6-CE19-5304-5D0AC33035AC}"/>
                      </a:ext>
                    </a:extLst>
                  </p:cNvPr>
                  <p:cNvSpPr/>
                  <p:nvPr/>
                </p:nvSpPr>
                <p:spPr>
                  <a:xfrm>
                    <a:off x="4805253" y="425355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52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1B4DEA00-1CF6-CE19-5304-5D0AC33035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253551"/>
                    <a:ext cx="978270" cy="246490"/>
                  </a:xfrm>
                  <a:prstGeom prst="rect">
                    <a:avLst/>
                  </a:prstGeom>
                  <a:blipFill>
                    <a:blip r:embed="rId2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61AA4F82-D3D6-803D-165E-E9FCD2414A2E}"/>
                      </a:ext>
                    </a:extLst>
                  </p:cNvPr>
                  <p:cNvSpPr/>
                  <p:nvPr/>
                </p:nvSpPr>
                <p:spPr>
                  <a:xfrm>
                    <a:off x="5791213" y="425355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53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61AA4F82-D3D6-803D-165E-E9FCD2414A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253551"/>
                    <a:ext cx="978270" cy="246490"/>
                  </a:xfrm>
                  <a:prstGeom prst="rect">
                    <a:avLst/>
                  </a:prstGeom>
                  <a:blipFill>
                    <a:blip r:embed="rId2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F15F7101-282B-0545-8295-1AC4679E1767}"/>
                      </a:ext>
                    </a:extLst>
                  </p:cNvPr>
                  <p:cNvSpPr/>
                  <p:nvPr/>
                </p:nvSpPr>
                <p:spPr>
                  <a:xfrm>
                    <a:off x="4805253" y="4508550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59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F15F7101-282B-0545-8295-1AC4679E17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508550"/>
                    <a:ext cx="978270" cy="246490"/>
                  </a:xfrm>
                  <a:prstGeom prst="rect">
                    <a:avLst/>
                  </a:prstGeom>
                  <a:blipFill>
                    <a:blip r:embed="rId2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2033D58B-AD2A-4A6D-DBF6-874E06B0633E}"/>
                      </a:ext>
                    </a:extLst>
                  </p:cNvPr>
                  <p:cNvSpPr/>
                  <p:nvPr/>
                </p:nvSpPr>
                <p:spPr>
                  <a:xfrm>
                    <a:off x="5791213" y="4508550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58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2033D58B-AD2A-4A6D-DBF6-874E06B063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508550"/>
                    <a:ext cx="978270" cy="246490"/>
                  </a:xfrm>
                  <a:prstGeom prst="rect">
                    <a:avLst/>
                  </a:prstGeom>
                  <a:blipFill>
                    <a:blip r:embed="rId2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B029F65B-AB10-5312-B162-E7E515691492}"/>
                      </a:ext>
                    </a:extLst>
                  </p:cNvPr>
                  <p:cNvSpPr/>
                  <p:nvPr/>
                </p:nvSpPr>
                <p:spPr>
                  <a:xfrm>
                    <a:off x="4805253" y="476354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57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B029F65B-AB10-5312-B162-E7E5156914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763549"/>
                    <a:ext cx="978270" cy="246490"/>
                  </a:xfrm>
                  <a:prstGeom prst="rect">
                    <a:avLst/>
                  </a:prstGeom>
                  <a:blipFill>
                    <a:blip r:embed="rId2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3655B103-20E0-7D90-FEA8-40F10343E572}"/>
                      </a:ext>
                    </a:extLst>
                  </p:cNvPr>
                  <p:cNvSpPr/>
                  <p:nvPr/>
                </p:nvSpPr>
                <p:spPr>
                  <a:xfrm>
                    <a:off x="5791213" y="476354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56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3655B103-20E0-7D90-FEA8-40F10343E5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763549"/>
                    <a:ext cx="978270" cy="246490"/>
                  </a:xfrm>
                  <a:prstGeom prst="rect">
                    <a:avLst/>
                  </a:prstGeom>
                  <a:blipFill>
                    <a:blip r:embed="rId2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D4C61800-A128-0526-10DD-E574229B3D0E}"/>
                      </a:ext>
                    </a:extLst>
                  </p:cNvPr>
                  <p:cNvSpPr/>
                  <p:nvPr/>
                </p:nvSpPr>
                <p:spPr>
                  <a:xfrm>
                    <a:off x="4805253" y="501854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63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D4C61800-A128-0526-10DD-E574229B3D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5018548"/>
                    <a:ext cx="978270" cy="246490"/>
                  </a:xfrm>
                  <a:prstGeom prst="rect">
                    <a:avLst/>
                  </a:prstGeom>
                  <a:blipFill>
                    <a:blip r:embed="rId2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44259A0-7EC9-6996-CE32-87AD0FA6BACF}"/>
                  </a:ext>
                </a:extLst>
              </p:cNvPr>
              <p:cNvSpPr/>
              <p:nvPr/>
            </p:nvSpPr>
            <p:spPr>
              <a:xfrm>
                <a:off x="5791213" y="5018548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62</a:t>
                </a:r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9188903D-909A-F9E3-2FBA-099F02CAAEF2}"/>
                      </a:ext>
                    </a:extLst>
                  </p:cNvPr>
                  <p:cNvSpPr/>
                  <p:nvPr/>
                </p:nvSpPr>
                <p:spPr>
                  <a:xfrm>
                    <a:off x="4805253" y="527354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61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9188903D-909A-F9E3-2FBA-099F02CAAE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5273547"/>
                    <a:ext cx="978270" cy="246490"/>
                  </a:xfrm>
                  <a:prstGeom prst="rect">
                    <a:avLst/>
                  </a:prstGeom>
                  <a:blipFill>
                    <a:blip r:embed="rId2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679AD327-0FEB-D246-4DC6-6C892924DAD0}"/>
                      </a:ext>
                    </a:extLst>
                  </p:cNvPr>
                  <p:cNvSpPr/>
                  <p:nvPr/>
                </p:nvSpPr>
                <p:spPr>
                  <a:xfrm>
                    <a:off x="5791213" y="527354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60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679AD327-0FEB-D246-4DC6-6C892924DA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5273547"/>
                    <a:ext cx="978270" cy="246490"/>
                  </a:xfrm>
                  <a:prstGeom prst="rect">
                    <a:avLst/>
                  </a:prstGeom>
                  <a:blipFill>
                    <a:blip r:embed="rId25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4F18A34-DA2E-19A2-CB07-FAE5126D99E6}"/>
                </a:ext>
              </a:extLst>
            </p:cNvPr>
            <p:cNvSpPr/>
            <p:nvPr/>
          </p:nvSpPr>
          <p:spPr>
            <a:xfrm>
              <a:off x="4798289" y="1462655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CDB98FA-8F97-04DE-0554-43935EABEB93}"/>
                </a:ext>
              </a:extLst>
            </p:cNvPr>
            <p:cNvSpPr/>
            <p:nvPr/>
          </p:nvSpPr>
          <p:spPr>
            <a:xfrm>
              <a:off x="6764294" y="1462655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4CB7049-D3E2-4B59-762E-5627BA9BEDD1}"/>
                </a:ext>
              </a:extLst>
            </p:cNvPr>
            <p:cNvSpPr/>
            <p:nvPr/>
          </p:nvSpPr>
          <p:spPr>
            <a:xfrm>
              <a:off x="4797402" y="2465894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522C57-2254-67DA-131D-D8E93C51B435}"/>
                </a:ext>
              </a:extLst>
            </p:cNvPr>
            <p:cNvSpPr/>
            <p:nvPr/>
          </p:nvSpPr>
          <p:spPr>
            <a:xfrm>
              <a:off x="6763407" y="2465894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89DAD83-1A68-0852-C398-97F5CEECA635}"/>
                </a:ext>
              </a:extLst>
            </p:cNvPr>
            <p:cNvSpPr/>
            <p:nvPr/>
          </p:nvSpPr>
          <p:spPr>
            <a:xfrm>
              <a:off x="4791059" y="3490005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FF5E51-7FD5-8244-66C8-21777309E7DA}"/>
                </a:ext>
              </a:extLst>
            </p:cNvPr>
            <p:cNvSpPr/>
            <p:nvPr/>
          </p:nvSpPr>
          <p:spPr>
            <a:xfrm>
              <a:off x="6757064" y="3490005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CD58CFF-3CCD-42FE-98FA-B27ECD8F42CD}"/>
                </a:ext>
              </a:extLst>
            </p:cNvPr>
            <p:cNvSpPr/>
            <p:nvPr/>
          </p:nvSpPr>
          <p:spPr>
            <a:xfrm>
              <a:off x="4797402" y="4493244"/>
              <a:ext cx="195286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DCF505C-E13E-5F3B-0F57-B4296122C9B7}"/>
                </a:ext>
              </a:extLst>
            </p:cNvPr>
            <p:cNvSpPr/>
            <p:nvPr/>
          </p:nvSpPr>
          <p:spPr>
            <a:xfrm>
              <a:off x="6756177" y="4493244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10312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3875</TotalTime>
  <Words>1650</Words>
  <Application>Microsoft Macintosh PowerPoint</Application>
  <PresentationFormat>宽屏</PresentationFormat>
  <Paragraphs>1014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Bradley Hand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Cao Ying</cp:lastModifiedBy>
  <cp:revision>77</cp:revision>
  <dcterms:created xsi:type="dcterms:W3CDTF">2023-12-08T02:35:07Z</dcterms:created>
  <dcterms:modified xsi:type="dcterms:W3CDTF">2024-09-27T04:02:59Z</dcterms:modified>
</cp:coreProperties>
</file>