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1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7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1416" y="192"/>
      </p:cViewPr>
      <p:guideLst>
        <p:guide orient="horz" pos="1774"/>
        <p:guide pos="31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B2A2-815D-EF45-AF69-1D82858C2DA2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1BA0F-2768-7348-B52E-AFBCDADDF9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1BA0F-2768-7348-B52E-AFBCDADDF99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04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73568-09D7-E276-0912-6D001B69E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2EEDB-BF38-BFA4-F6CE-D6EF25720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BB3F9-4ADE-87E6-FC04-DD50B3AF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3811E-EC37-1878-04A3-7C143E1D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0E3B-2BAB-7912-F97D-88C80EC4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52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B1A3-9C10-8842-3534-EC707DD2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F4A8D-5178-F4B0-22F0-8157EB78F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EFF28-3F4E-229A-89C3-4F522E53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F54D0-5AAA-3693-D5BE-3DE07D9D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438CE-7CA4-4CE6-0FC0-437A73B1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8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1317AA-75A7-090A-C98C-8C5CB30E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F37286-5B2E-C7B1-D5FD-95772B2A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6248F-DB83-F0E0-EC5C-FF9548F3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4E7AA-9C1C-54AF-9F23-FC5481A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41888-2403-B11A-D25F-D09429D8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65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33015-F3DA-D146-53E6-96D009AE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2EFF3-23AE-5E9D-506E-6FAB8760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8476E-2921-4454-E710-AF27EDF8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D2D90-FCBB-5C7B-5A50-EA4EA99D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2415A-8375-6F60-845B-59A5AF9D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53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05934-348E-DC16-EC37-35E456E8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6807F-35B5-8259-3873-18E9FDDF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8C091-A2B8-C9ED-2B22-77A5D5D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C5CB1-C220-611F-3982-4E8F2F9F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6FE1B-3AAB-7A12-A1C3-D3B02B8D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85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7CC92-5687-809F-6434-21A99106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89AD3-1AE2-BA83-2638-2C3CCFC37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20BE6-A0A8-EA3A-3592-CEBE390C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E389A-5BC4-D1C9-9F3E-0097CE9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C7F57-7480-F0FA-757B-DADC51C5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69610-5255-B2A6-A730-E61C6AA3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2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052F8-C442-9D12-DBEB-CCA888A9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ABF2B-6E2C-A974-DA6E-7BB6061D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86107-A409-1B1E-37F0-57D4C6BD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92F996-7393-8C8D-299C-671361884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F9EB63-ED1D-4C47-0947-CA4FBD41E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D1B9B7-BB91-6630-0ED9-633CDACB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BE9E6-D703-5B69-79FF-040E9ADA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D3C147-A0EC-90A7-8ADB-E1C24DA7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6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294BD-BAE2-F249-B536-11390DB5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1BC75-C49B-9128-EF26-D046915D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286998-BF85-60E3-E498-71A2630D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B5718-EAEB-6E9E-EA96-DD341A68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25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94B055-0F61-AD7E-7DB0-46D5DA95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3FA16-6F1D-7E41-8005-925A432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937A88-9151-2DE5-3E7A-9F9B451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94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E1931-B932-D66C-72B6-013D0F1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A8415-B621-4A76-A2D3-4C74F280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C6914-B78F-D8E7-1E8B-588B000DB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C35604-E746-0417-F091-65909A57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7C02B-F7C1-7C1E-CE61-FF8F83D5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3EC57-DB5A-A649-12DC-D5620EB2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72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AB295-697F-055D-26BB-FA6DBBA3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FAD621-388C-D3FF-D50E-14A0CD245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C1377-19EF-30C4-73B1-FD4E4A51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A5CFA-02AE-7F95-FB4C-EE5E7166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7BCC6-7E2C-61B9-D8CB-46E3B5E6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05EF7-E2BD-0D22-8387-4837A218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C282A0-20E6-70BE-C88F-2A9C166B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AA67E-81EA-9892-F3F3-94212A3A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2BEE2-832A-E315-88E8-33F5A19F2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450CF-2172-2D43-A064-4BA9DA7DFF0D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C279A-86B4-0B91-11C0-A9606C0F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A6782-0C5F-BB82-9A51-7D5653E4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11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8C0626F0-EE6F-EDAA-6E4C-14CF6A618AE7}"/>
              </a:ext>
            </a:extLst>
          </p:cNvPr>
          <p:cNvGrpSpPr/>
          <p:nvPr/>
        </p:nvGrpSpPr>
        <p:grpSpPr>
          <a:xfrm>
            <a:off x="2548315" y="677611"/>
            <a:ext cx="3104605" cy="1390463"/>
            <a:chOff x="1689463" y="536359"/>
            <a:chExt cx="3104605" cy="139046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4FB4D47-6703-51A0-06F2-CC2D1C152E12}"/>
                </a:ext>
              </a:extLst>
            </p:cNvPr>
            <p:cNvSpPr/>
            <p:nvPr/>
          </p:nvSpPr>
          <p:spPr>
            <a:xfrm>
              <a:off x="2758441" y="900222"/>
              <a:ext cx="827314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03F8B87-D868-3E61-8668-22336730F733}"/>
                    </a:ext>
                  </a:extLst>
                </p:cNvPr>
                <p:cNvSpPr txBox="1"/>
                <p:nvPr/>
              </p:nvSpPr>
              <p:spPr>
                <a:xfrm>
                  <a:off x="1689463" y="905691"/>
                  <a:ext cx="2690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kumimoji="1"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03F8B87-D868-3E61-8668-22336730F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463" y="905691"/>
                  <a:ext cx="2690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996C00C-BF1E-796C-5D01-E74E18ED58EF}"/>
                </a:ext>
              </a:extLst>
            </p:cNvPr>
            <p:cNvSpPr txBox="1"/>
            <p:nvPr/>
          </p:nvSpPr>
          <p:spPr>
            <a:xfrm>
              <a:off x="3966754" y="536359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Bradley Hand" pitchFamily="2" charset="0"/>
                </a:rPr>
                <a:t>shape</a:t>
              </a:r>
              <a:endParaRPr kumimoji="1" lang="zh-CN" altLang="en-US" dirty="0">
                <a:solidFill>
                  <a:srgbClr val="FF0000"/>
                </a:solidFill>
                <a:latin typeface="Bradley Hand" pitchFamily="2" charset="0"/>
              </a:endParaRPr>
            </a:p>
          </p:txBody>
        </p:sp>
        <p:cxnSp>
          <p:nvCxnSpPr>
            <p:cNvPr id="8" name="曲线连接符 7">
              <a:extLst>
                <a:ext uri="{FF2B5EF4-FFF2-40B4-BE49-F238E27FC236}">
                  <a16:creationId xmlns:a16="http://schemas.microsoft.com/office/drawing/2014/main" id="{31E16555-F1EC-F817-1021-2F3AD373B073}"/>
                </a:ext>
              </a:extLst>
            </p:cNvPr>
            <p:cNvCxnSpPr>
              <a:stCxn id="6" idx="1"/>
              <a:endCxn id="4" idx="0"/>
            </p:cNvCxnSpPr>
            <p:nvPr/>
          </p:nvCxnSpPr>
          <p:spPr>
            <a:xfrm rot="10800000" flipV="1">
              <a:off x="3034938" y="721025"/>
              <a:ext cx="931817" cy="184666"/>
            </a:xfrm>
            <a:prstGeom prst="curvedConnector2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60303B6-D2DD-87C2-FF47-F18B61BD7112}"/>
                </a:ext>
              </a:extLst>
            </p:cNvPr>
            <p:cNvSpPr txBox="1"/>
            <p:nvPr/>
          </p:nvSpPr>
          <p:spPr>
            <a:xfrm>
              <a:off x="3966754" y="1557490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00B0F0"/>
                  </a:solidFill>
                  <a:latin typeface="Bradley Hand" pitchFamily="2" charset="0"/>
                </a:rPr>
                <a:t>stride</a:t>
              </a:r>
              <a:endParaRPr kumimoji="1" lang="zh-CN" altLang="en-US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cxnSp>
          <p:nvCxnSpPr>
            <p:cNvPr id="10" name="曲线连接符 9">
              <a:extLst>
                <a:ext uri="{FF2B5EF4-FFF2-40B4-BE49-F238E27FC236}">
                  <a16:creationId xmlns:a16="http://schemas.microsoft.com/office/drawing/2014/main" id="{4550D5C7-0542-22BD-A945-14152AF86107}"/>
                </a:ext>
              </a:extLst>
            </p:cNvPr>
            <p:cNvCxnSpPr>
              <a:cxnSpLocks/>
              <a:stCxn id="9" idx="1"/>
              <a:endCxn id="4" idx="2"/>
            </p:cNvCxnSpPr>
            <p:nvPr/>
          </p:nvCxnSpPr>
          <p:spPr>
            <a:xfrm rot="10800000">
              <a:off x="3034938" y="1552022"/>
              <a:ext cx="931817" cy="190134"/>
            </a:xfrm>
            <a:prstGeom prst="curvedConnector2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17DCB9D2-3A84-A248-AB53-5794CC44A5F6}"/>
              </a:ext>
            </a:extLst>
          </p:cNvPr>
          <p:cNvGrpSpPr/>
          <p:nvPr/>
        </p:nvGrpSpPr>
        <p:grpSpPr>
          <a:xfrm>
            <a:off x="2232659" y="2000884"/>
            <a:ext cx="1314455" cy="1490522"/>
            <a:chOff x="2232659" y="2000884"/>
            <a:chExt cx="1314455" cy="1490522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A4CE206-9636-8742-E5B5-45EFC4870CE2}"/>
                </a:ext>
              </a:extLst>
            </p:cNvPr>
            <p:cNvGrpSpPr/>
            <p:nvPr/>
          </p:nvGrpSpPr>
          <p:grpSpPr>
            <a:xfrm>
              <a:off x="2232659" y="2000884"/>
              <a:ext cx="1314455" cy="788673"/>
              <a:chOff x="2232659" y="2000884"/>
              <a:chExt cx="1314455" cy="78867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159D3A4-5CE8-A004-4310-2101E5A4B50E}"/>
                  </a:ext>
                </a:extLst>
              </p:cNvPr>
              <p:cNvSpPr/>
              <p:nvPr/>
            </p:nvSpPr>
            <p:spPr>
              <a:xfrm>
                <a:off x="2495550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680BE0-5A96-8C44-E1BB-6D012FED70C5}"/>
                  </a:ext>
                </a:extLst>
              </p:cNvPr>
              <p:cNvSpPr/>
              <p:nvPr/>
            </p:nvSpPr>
            <p:spPr>
              <a:xfrm>
                <a:off x="2758441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3C25D4-2283-FB41-C54C-3D8BAE85527A}"/>
                  </a:ext>
                </a:extLst>
              </p:cNvPr>
              <p:cNvSpPr/>
              <p:nvPr/>
            </p:nvSpPr>
            <p:spPr>
              <a:xfrm>
                <a:off x="3021332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BA9E87F-D369-2A7C-1F49-8A56A275CA9C}"/>
                  </a:ext>
                </a:extLst>
              </p:cNvPr>
              <p:cNvSpPr/>
              <p:nvPr/>
            </p:nvSpPr>
            <p:spPr>
              <a:xfrm>
                <a:off x="3284223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7DAA33B-6B1C-491E-4325-B7098FB35E61}"/>
                  </a:ext>
                </a:extLst>
              </p:cNvPr>
              <p:cNvSpPr/>
              <p:nvPr/>
            </p:nvSpPr>
            <p:spPr>
              <a:xfrm>
                <a:off x="2232659" y="2263775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1787958-9439-BE3D-4B00-4D2285A5A1A8}"/>
                  </a:ext>
                </a:extLst>
              </p:cNvPr>
              <p:cNvSpPr/>
              <p:nvPr/>
            </p:nvSpPr>
            <p:spPr>
              <a:xfrm>
                <a:off x="2495550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CD8388D-5566-75F0-1C52-8231098E71EB}"/>
                  </a:ext>
                </a:extLst>
              </p:cNvPr>
              <p:cNvSpPr/>
              <p:nvPr/>
            </p:nvSpPr>
            <p:spPr>
              <a:xfrm>
                <a:off x="2758441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A5E7EFC-7DA0-52E9-B790-9B6F15CC77C8}"/>
                  </a:ext>
                </a:extLst>
              </p:cNvPr>
              <p:cNvSpPr/>
              <p:nvPr/>
            </p:nvSpPr>
            <p:spPr>
              <a:xfrm>
                <a:off x="3021332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434A25F-6BFC-735E-E609-CB65D50C6EE0}"/>
                  </a:ext>
                </a:extLst>
              </p:cNvPr>
              <p:cNvSpPr/>
              <p:nvPr/>
            </p:nvSpPr>
            <p:spPr>
              <a:xfrm>
                <a:off x="3284223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0A55F8A-6F57-8FDB-254A-D53ABA80F3DB}"/>
                  </a:ext>
                </a:extLst>
              </p:cNvPr>
              <p:cNvSpPr/>
              <p:nvPr/>
            </p:nvSpPr>
            <p:spPr>
              <a:xfrm>
                <a:off x="2234330" y="2526666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5660681-C099-C0D0-740D-B342A8128F04}"/>
                  </a:ext>
                </a:extLst>
              </p:cNvPr>
              <p:cNvSpPr/>
              <p:nvPr/>
            </p:nvSpPr>
            <p:spPr>
              <a:xfrm>
                <a:off x="2495550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51555E9-07D9-5D3B-74F5-380C7C543808}"/>
                  </a:ext>
                </a:extLst>
              </p:cNvPr>
              <p:cNvSpPr/>
              <p:nvPr/>
            </p:nvSpPr>
            <p:spPr>
              <a:xfrm>
                <a:off x="2758441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5D3BDCB-1CBD-D565-09D5-B42EF9DFFCCB}"/>
                  </a:ext>
                </a:extLst>
              </p:cNvPr>
              <p:cNvSpPr/>
              <p:nvPr/>
            </p:nvSpPr>
            <p:spPr>
              <a:xfrm>
                <a:off x="3021332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88FD7B-CAE8-D340-27D1-4AC745CC8CC9}"/>
                  </a:ext>
                </a:extLst>
              </p:cNvPr>
              <p:cNvSpPr/>
              <p:nvPr/>
            </p:nvSpPr>
            <p:spPr>
              <a:xfrm>
                <a:off x="3284223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33" name="直线箭头连接符 32">
                <a:extLst>
                  <a:ext uri="{FF2B5EF4-FFF2-40B4-BE49-F238E27FC236}">
                    <a16:creationId xmlns:a16="http://schemas.microsoft.com/office/drawing/2014/main" id="{90E8169C-2E18-8F73-4D55-B9D52AE21344}"/>
                  </a:ext>
                </a:extLst>
              </p:cNvPr>
              <p:cNvCxnSpPr>
                <a:cxnSpLocks/>
                <a:stCxn id="19" idx="3"/>
                <a:endCxn id="25" idx="3"/>
              </p:cNvCxnSpPr>
              <p:nvPr/>
            </p:nvCxnSpPr>
            <p:spPr>
              <a:xfrm flipH="1">
                <a:off x="2497221" y="2395221"/>
                <a:ext cx="1049893" cy="2628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3CDEAFCE-05DF-B679-954B-5CBD53CB7806}"/>
                  </a:ext>
                </a:extLst>
              </p:cNvPr>
              <p:cNvCxnSpPr>
                <a:cxnSpLocks/>
                <a:stCxn id="20" idx="3"/>
                <a:endCxn id="19" idx="3"/>
              </p:cNvCxnSpPr>
              <p:nvPr/>
            </p:nvCxnSpPr>
            <p:spPr>
              <a:xfrm>
                <a:off x="2495550" y="2395221"/>
                <a:ext cx="105156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4136BEEB-A446-4603-80CE-92BA2504E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5550" y="2658111"/>
                <a:ext cx="105156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9E36A82-3452-28E8-36AC-7FCFA9A6C4FE}"/>
                    </a:ext>
                  </a:extLst>
                </p:cNvPr>
                <p:cNvSpPr txBox="1"/>
                <p:nvPr/>
              </p:nvSpPr>
              <p:spPr>
                <a:xfrm>
                  <a:off x="2448418" y="3029741"/>
                  <a:ext cx="106433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en-US" altLang="zh-CN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9E36A82-3452-28E8-36AC-7FCFA9A6C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418" y="3029741"/>
                  <a:ext cx="106433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01B873F8-18A1-891B-F340-05B6B98AFADD}"/>
              </a:ext>
            </a:extLst>
          </p:cNvPr>
          <p:cNvGrpSpPr/>
          <p:nvPr/>
        </p:nvGrpSpPr>
        <p:grpSpPr>
          <a:xfrm>
            <a:off x="3826037" y="2000884"/>
            <a:ext cx="897082" cy="1490522"/>
            <a:chOff x="3917287" y="2000884"/>
            <a:chExt cx="897082" cy="1490522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5F5E1D0-227D-CEDF-DE9A-0DF6E7C44092}"/>
                </a:ext>
              </a:extLst>
            </p:cNvPr>
            <p:cNvGrpSpPr/>
            <p:nvPr/>
          </p:nvGrpSpPr>
          <p:grpSpPr>
            <a:xfrm>
              <a:off x="3917287" y="2000884"/>
              <a:ext cx="788673" cy="788673"/>
              <a:chOff x="3761372" y="2000884"/>
              <a:chExt cx="788673" cy="788673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ED6C067-DD5E-56B9-69C8-CCBCD71A38ED}"/>
                  </a:ext>
                </a:extLst>
              </p:cNvPr>
              <p:cNvSpPr/>
              <p:nvPr/>
            </p:nvSpPr>
            <p:spPr>
              <a:xfrm>
                <a:off x="4024263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4CF05A3-B388-E7B2-71C6-937232D3456E}"/>
                  </a:ext>
                </a:extLst>
              </p:cNvPr>
              <p:cNvSpPr/>
              <p:nvPr/>
            </p:nvSpPr>
            <p:spPr>
              <a:xfrm>
                <a:off x="4287154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F62A40A-9064-288C-C4F2-F182FFF56AEF}"/>
                  </a:ext>
                </a:extLst>
              </p:cNvPr>
              <p:cNvSpPr/>
              <p:nvPr/>
            </p:nvSpPr>
            <p:spPr>
              <a:xfrm>
                <a:off x="3761372" y="2263775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0397169-E23E-5A4B-55E6-C69CFADDD299}"/>
                  </a:ext>
                </a:extLst>
              </p:cNvPr>
              <p:cNvSpPr/>
              <p:nvPr/>
            </p:nvSpPr>
            <p:spPr>
              <a:xfrm>
                <a:off x="4024263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C1A7650-1E79-E8ED-53DA-408246FF8B2B}"/>
                  </a:ext>
                </a:extLst>
              </p:cNvPr>
              <p:cNvSpPr/>
              <p:nvPr/>
            </p:nvSpPr>
            <p:spPr>
              <a:xfrm>
                <a:off x="4287154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831B2FF-CE62-47F5-690C-5DEB5CDD5516}"/>
                  </a:ext>
                </a:extLst>
              </p:cNvPr>
              <p:cNvSpPr/>
              <p:nvPr/>
            </p:nvSpPr>
            <p:spPr>
              <a:xfrm>
                <a:off x="3763043" y="2526666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4B36F29-0939-2453-640C-50BB6FD6D2FE}"/>
                  </a:ext>
                </a:extLst>
              </p:cNvPr>
              <p:cNvSpPr/>
              <p:nvPr/>
            </p:nvSpPr>
            <p:spPr>
              <a:xfrm>
                <a:off x="4024263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F5E05D6-A9C0-5673-D08F-0A91C217FB63}"/>
                  </a:ext>
                </a:extLst>
              </p:cNvPr>
              <p:cNvSpPr/>
              <p:nvPr/>
            </p:nvSpPr>
            <p:spPr>
              <a:xfrm>
                <a:off x="4287154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56" name="直线箭头连接符 55">
                <a:extLst>
                  <a:ext uri="{FF2B5EF4-FFF2-40B4-BE49-F238E27FC236}">
                    <a16:creationId xmlns:a16="http://schemas.microsoft.com/office/drawing/2014/main" id="{90D148A8-AF68-6405-176E-B12C5D93453F}"/>
                  </a:ext>
                </a:extLst>
              </p:cNvPr>
              <p:cNvCxnSpPr>
                <a:cxnSpLocks/>
                <a:stCxn id="45" idx="1"/>
                <a:endCxn id="46" idx="3"/>
              </p:cNvCxnSpPr>
              <p:nvPr/>
            </p:nvCxnSpPr>
            <p:spPr>
              <a:xfrm>
                <a:off x="4024263" y="2395221"/>
                <a:ext cx="52578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5CFB96B7-3B91-C25E-0C4C-5F905169B70A}"/>
                  </a:ext>
                </a:extLst>
              </p:cNvPr>
              <p:cNvCxnSpPr>
                <a:cxnSpLocks/>
                <a:stCxn id="48" idx="1"/>
                <a:endCxn id="49" idx="3"/>
              </p:cNvCxnSpPr>
              <p:nvPr/>
            </p:nvCxnSpPr>
            <p:spPr>
              <a:xfrm>
                <a:off x="4024263" y="2658112"/>
                <a:ext cx="52578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D95BC7BF-0EEB-95B0-1E4A-A9ED4BBE1826}"/>
                  </a:ext>
                </a:extLst>
              </p:cNvPr>
              <p:cNvCxnSpPr>
                <a:cxnSpLocks/>
                <a:stCxn id="46" idx="3"/>
                <a:endCxn id="50" idx="3"/>
              </p:cNvCxnSpPr>
              <p:nvPr/>
            </p:nvCxnSpPr>
            <p:spPr>
              <a:xfrm flipH="1">
                <a:off x="4025934" y="2395221"/>
                <a:ext cx="524111" cy="2628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5CE7F0A-FEBB-B640-7191-29D4CEF19852}"/>
                    </a:ext>
                  </a:extLst>
                </p:cNvPr>
                <p:cNvSpPr txBox="1"/>
                <p:nvPr/>
              </p:nvSpPr>
              <p:spPr>
                <a:xfrm>
                  <a:off x="4075162" y="3029741"/>
                  <a:ext cx="73920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en-US" altLang="zh-CN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5CE7F0A-FEBB-B640-7191-29D4CEF19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162" y="3029741"/>
                  <a:ext cx="73920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6C62AFB-07C0-04B2-2EA7-10D16FB97CEC}"/>
              </a:ext>
            </a:extLst>
          </p:cNvPr>
          <p:cNvGrpSpPr/>
          <p:nvPr/>
        </p:nvGrpSpPr>
        <p:grpSpPr>
          <a:xfrm>
            <a:off x="5002043" y="2000883"/>
            <a:ext cx="1422864" cy="1497593"/>
            <a:chOff x="5002043" y="2000883"/>
            <a:chExt cx="1422864" cy="149759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47E88BD4-53F5-81D4-7095-73FEDC2D849C}"/>
                </a:ext>
              </a:extLst>
            </p:cNvPr>
            <p:cNvGrpSpPr/>
            <p:nvPr/>
          </p:nvGrpSpPr>
          <p:grpSpPr>
            <a:xfrm>
              <a:off x="5002043" y="2000883"/>
              <a:ext cx="1314455" cy="788673"/>
              <a:chOff x="4814740" y="2000883"/>
              <a:chExt cx="1314455" cy="788673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999EC23-8D28-5426-AC7E-3FAE1FC54A78}"/>
                  </a:ext>
                </a:extLst>
              </p:cNvPr>
              <p:cNvSpPr/>
              <p:nvPr/>
            </p:nvSpPr>
            <p:spPr>
              <a:xfrm>
                <a:off x="5077631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A01DD97-8882-94AB-3B8D-23E003985254}"/>
                  </a:ext>
                </a:extLst>
              </p:cNvPr>
              <p:cNvSpPr/>
              <p:nvPr/>
            </p:nvSpPr>
            <p:spPr>
              <a:xfrm>
                <a:off x="5340522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1196A92-E325-B656-5468-89DD8EE73525}"/>
                  </a:ext>
                </a:extLst>
              </p:cNvPr>
              <p:cNvSpPr/>
              <p:nvPr/>
            </p:nvSpPr>
            <p:spPr>
              <a:xfrm>
                <a:off x="5603413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9D1BAF0-3D81-58D7-5B5B-08A59DF676A2}"/>
                  </a:ext>
                </a:extLst>
              </p:cNvPr>
              <p:cNvSpPr/>
              <p:nvPr/>
            </p:nvSpPr>
            <p:spPr>
              <a:xfrm>
                <a:off x="5866304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15493CA-5960-A1C7-5EF7-2906EAC69FF0}"/>
                  </a:ext>
                </a:extLst>
              </p:cNvPr>
              <p:cNvSpPr/>
              <p:nvPr/>
            </p:nvSpPr>
            <p:spPr>
              <a:xfrm>
                <a:off x="4814740" y="226377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3E76DFC-49CF-A0C4-D38B-F54112A562CA}"/>
                  </a:ext>
                </a:extLst>
              </p:cNvPr>
              <p:cNvSpPr/>
              <p:nvPr/>
            </p:nvSpPr>
            <p:spPr>
              <a:xfrm>
                <a:off x="5077631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0BC958D-E646-C9CC-09DA-D265381E9745}"/>
                  </a:ext>
                </a:extLst>
              </p:cNvPr>
              <p:cNvSpPr/>
              <p:nvPr/>
            </p:nvSpPr>
            <p:spPr>
              <a:xfrm>
                <a:off x="5340522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83499D3-68B1-2A87-52DE-FA3B3A564D28}"/>
                  </a:ext>
                </a:extLst>
              </p:cNvPr>
              <p:cNvSpPr/>
              <p:nvPr/>
            </p:nvSpPr>
            <p:spPr>
              <a:xfrm>
                <a:off x="5603413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8A34DFB-0DEC-D2E8-F4D6-48E892242621}"/>
                  </a:ext>
                </a:extLst>
              </p:cNvPr>
              <p:cNvSpPr/>
              <p:nvPr/>
            </p:nvSpPr>
            <p:spPr>
              <a:xfrm>
                <a:off x="5866304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DE5567E-7000-362A-D40D-5C7F521A26F4}"/>
                  </a:ext>
                </a:extLst>
              </p:cNvPr>
              <p:cNvSpPr/>
              <p:nvPr/>
            </p:nvSpPr>
            <p:spPr>
              <a:xfrm>
                <a:off x="4816411" y="2526665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5633000-DEA2-7279-0898-F712608595B6}"/>
                  </a:ext>
                </a:extLst>
              </p:cNvPr>
              <p:cNvSpPr/>
              <p:nvPr/>
            </p:nvSpPr>
            <p:spPr>
              <a:xfrm>
                <a:off x="5077631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30F5248-3FC7-447D-D89C-2402B8374701}"/>
                  </a:ext>
                </a:extLst>
              </p:cNvPr>
              <p:cNvSpPr/>
              <p:nvPr/>
            </p:nvSpPr>
            <p:spPr>
              <a:xfrm>
                <a:off x="5340522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33D7FC3-B5BE-0C9C-5790-872A0643DA48}"/>
                  </a:ext>
                </a:extLst>
              </p:cNvPr>
              <p:cNvSpPr/>
              <p:nvPr/>
            </p:nvSpPr>
            <p:spPr>
              <a:xfrm>
                <a:off x="5603413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D4049B5-893E-46FD-88D0-6DD29468CCBA}"/>
                  </a:ext>
                </a:extLst>
              </p:cNvPr>
              <p:cNvSpPr/>
              <p:nvPr/>
            </p:nvSpPr>
            <p:spPr>
              <a:xfrm>
                <a:off x="5866304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B0A8E903-4950-6BE1-EFDC-73E41C60FFED}"/>
                    </a:ext>
                  </a:extLst>
                </p:cNvPr>
                <p:cNvSpPr txBox="1"/>
                <p:nvPr/>
              </p:nvSpPr>
              <p:spPr>
                <a:xfrm>
                  <a:off x="5152595" y="3036811"/>
                  <a:ext cx="127231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en-US" altLang="zh-CN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B0A8E903-4950-6BE1-EFDC-73E41C60F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595" y="3036811"/>
                  <a:ext cx="127231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曲线连接符 91">
              <a:extLst>
                <a:ext uri="{FF2B5EF4-FFF2-40B4-BE49-F238E27FC236}">
                  <a16:creationId xmlns:a16="http://schemas.microsoft.com/office/drawing/2014/main" id="{1C8D1619-8588-BD29-ED7E-194D6ABC4CDC}"/>
                </a:ext>
              </a:extLst>
            </p:cNvPr>
            <p:cNvCxnSpPr>
              <a:cxnSpLocks/>
              <a:stCxn id="75" idx="2"/>
              <a:endCxn id="77" idx="2"/>
            </p:cNvCxnSpPr>
            <p:nvPr/>
          </p:nvCxnSpPr>
          <p:spPr>
            <a:xfrm rot="16200000" flipH="1">
              <a:off x="5659271" y="2000883"/>
              <a:ext cx="12700" cy="525782"/>
            </a:xfrm>
            <a:prstGeom prst="curvedConnector3">
              <a:avLst>
                <a:gd name="adj1" fmla="val -135463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线连接符 99">
              <a:extLst>
                <a:ext uri="{FF2B5EF4-FFF2-40B4-BE49-F238E27FC236}">
                  <a16:creationId xmlns:a16="http://schemas.microsoft.com/office/drawing/2014/main" id="{7FF3DF15-ADF3-FEC8-8464-6D8630D1CF89}"/>
                </a:ext>
              </a:extLst>
            </p:cNvPr>
            <p:cNvCxnSpPr>
              <a:cxnSpLocks/>
              <a:stCxn id="76" idx="2"/>
              <a:endCxn id="78" idx="2"/>
            </p:cNvCxnSpPr>
            <p:nvPr/>
          </p:nvCxnSpPr>
          <p:spPr>
            <a:xfrm rot="16200000" flipH="1">
              <a:off x="5922162" y="2000883"/>
              <a:ext cx="12700" cy="525782"/>
            </a:xfrm>
            <a:prstGeom prst="curvedConnector3">
              <a:avLst>
                <a:gd name="adj1" fmla="val -139174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DEEB2A35-FF49-318E-C791-1CA6AE97E7D6}"/>
                </a:ext>
              </a:extLst>
            </p:cNvPr>
            <p:cNvCxnSpPr>
              <a:cxnSpLocks/>
              <a:stCxn id="70" idx="2"/>
              <a:endCxn id="72" idx="2"/>
            </p:cNvCxnSpPr>
            <p:nvPr/>
          </p:nvCxnSpPr>
          <p:spPr>
            <a:xfrm rot="16200000" flipH="1">
              <a:off x="5659271" y="2526665"/>
              <a:ext cx="12700" cy="525782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曲线连接符 104">
              <a:extLst>
                <a:ext uri="{FF2B5EF4-FFF2-40B4-BE49-F238E27FC236}">
                  <a16:creationId xmlns:a16="http://schemas.microsoft.com/office/drawing/2014/main" id="{460F62C5-D01C-5E44-C617-92240D82C4CC}"/>
                </a:ext>
              </a:extLst>
            </p:cNvPr>
            <p:cNvCxnSpPr>
              <a:cxnSpLocks/>
              <a:stCxn id="71" idx="2"/>
              <a:endCxn id="73" idx="2"/>
            </p:cNvCxnSpPr>
            <p:nvPr/>
          </p:nvCxnSpPr>
          <p:spPr>
            <a:xfrm rot="16200000" flipH="1">
              <a:off x="5922162" y="2526665"/>
              <a:ext cx="12700" cy="525782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06533317-F7B1-D843-8022-4F8D265E5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5706" y="2399932"/>
              <a:ext cx="1687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2B99B591-DF5A-78ED-94B9-DDDCEB8AF7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5706" y="2648684"/>
              <a:ext cx="1687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曲线连接符 127">
              <a:extLst>
                <a:ext uri="{FF2B5EF4-FFF2-40B4-BE49-F238E27FC236}">
                  <a16:creationId xmlns:a16="http://schemas.microsoft.com/office/drawing/2014/main" id="{FCE5098C-4DD6-2865-A11A-2CCF7BD4B3BC}"/>
                </a:ext>
              </a:extLst>
            </p:cNvPr>
            <p:cNvCxnSpPr>
              <a:cxnSpLocks/>
              <a:stCxn id="68" idx="3"/>
              <a:endCxn id="70" idx="1"/>
            </p:cNvCxnSpPr>
            <p:nvPr/>
          </p:nvCxnSpPr>
          <p:spPr>
            <a:xfrm flipH="1">
              <a:off x="5264934" y="2395220"/>
              <a:ext cx="1051564" cy="262891"/>
            </a:xfrm>
            <a:prstGeom prst="curvedConnector5">
              <a:avLst>
                <a:gd name="adj1" fmla="val -21739"/>
                <a:gd name="adj2" fmla="val 30771"/>
                <a:gd name="adj3" fmla="val 12173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094E6B-41EC-0830-B8E6-EACEB361987B}"/>
              </a:ext>
            </a:extLst>
          </p:cNvPr>
          <p:cNvSpPr txBox="1"/>
          <p:nvPr/>
        </p:nvSpPr>
        <p:spPr>
          <a:xfrm>
            <a:off x="1362764" y="3075907"/>
            <a:ext cx="113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layout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C5EBFE0-9D77-7265-9A31-0539374D41BF}"/>
              </a:ext>
            </a:extLst>
          </p:cNvPr>
          <p:cNvSpPr txBox="1"/>
          <p:nvPr/>
        </p:nvSpPr>
        <p:spPr>
          <a:xfrm>
            <a:off x="2716246" y="3530174"/>
            <a:ext cx="6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(1)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58AF77A-44E2-6132-0362-CDAAB9DF154B}"/>
              </a:ext>
            </a:extLst>
          </p:cNvPr>
          <p:cNvSpPr txBox="1"/>
          <p:nvPr/>
        </p:nvSpPr>
        <p:spPr>
          <a:xfrm>
            <a:off x="4142881" y="3530174"/>
            <a:ext cx="6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(2)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7FD6AD-97EE-7D9F-6723-1B1D0A0ED98C}"/>
              </a:ext>
            </a:extLst>
          </p:cNvPr>
          <p:cNvSpPr txBox="1"/>
          <p:nvPr/>
        </p:nvSpPr>
        <p:spPr>
          <a:xfrm>
            <a:off x="5546913" y="3530174"/>
            <a:ext cx="6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(3)</a:t>
            </a:r>
            <a:endParaRPr kumimoji="1" lang="zh-CN" altLang="en-US" dirty="0">
              <a:latin typeface="Bradley Hand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69C105-D277-042F-E895-E637FFED15E1}"/>
              </a:ext>
            </a:extLst>
          </p:cNvPr>
          <p:cNvGrpSpPr/>
          <p:nvPr/>
        </p:nvGrpSpPr>
        <p:grpSpPr>
          <a:xfrm>
            <a:off x="6755290" y="605135"/>
            <a:ext cx="3885212" cy="3580169"/>
            <a:chOff x="7373434" y="635809"/>
            <a:chExt cx="3885212" cy="3580169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BCC73B0-6862-C05D-BBD3-EF3F33688743}"/>
                </a:ext>
              </a:extLst>
            </p:cNvPr>
            <p:cNvSpPr/>
            <p:nvPr/>
          </p:nvSpPr>
          <p:spPr>
            <a:xfrm>
              <a:off x="7553516" y="1174865"/>
              <a:ext cx="1014135" cy="2749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D907940-276C-4754-F997-4E76A66FF999}"/>
                </a:ext>
              </a:extLst>
            </p:cNvPr>
            <p:cNvSpPr/>
            <p:nvPr/>
          </p:nvSpPr>
          <p:spPr>
            <a:xfrm>
              <a:off x="7373434" y="3158837"/>
              <a:ext cx="2096295" cy="892232"/>
            </a:xfrm>
            <a:custGeom>
              <a:avLst/>
              <a:gdLst>
                <a:gd name="connsiteX0" fmla="*/ 0 w 2096295"/>
                <a:gd name="connsiteY0" fmla="*/ 0 h 892232"/>
                <a:gd name="connsiteX1" fmla="*/ 566000 w 2096295"/>
                <a:gd name="connsiteY1" fmla="*/ 0 h 892232"/>
                <a:gd name="connsiteX2" fmla="*/ 1069110 w 2096295"/>
                <a:gd name="connsiteY2" fmla="*/ 0 h 892232"/>
                <a:gd name="connsiteX3" fmla="*/ 1635110 w 2096295"/>
                <a:gd name="connsiteY3" fmla="*/ 0 h 892232"/>
                <a:gd name="connsiteX4" fmla="*/ 2096295 w 2096295"/>
                <a:gd name="connsiteY4" fmla="*/ 0 h 892232"/>
                <a:gd name="connsiteX5" fmla="*/ 2096295 w 2096295"/>
                <a:gd name="connsiteY5" fmla="*/ 446116 h 892232"/>
                <a:gd name="connsiteX6" fmla="*/ 2096295 w 2096295"/>
                <a:gd name="connsiteY6" fmla="*/ 892232 h 892232"/>
                <a:gd name="connsiteX7" fmla="*/ 1572221 w 2096295"/>
                <a:gd name="connsiteY7" fmla="*/ 892232 h 892232"/>
                <a:gd name="connsiteX8" fmla="*/ 1048148 w 2096295"/>
                <a:gd name="connsiteY8" fmla="*/ 892232 h 892232"/>
                <a:gd name="connsiteX9" fmla="*/ 524074 w 2096295"/>
                <a:gd name="connsiteY9" fmla="*/ 892232 h 892232"/>
                <a:gd name="connsiteX10" fmla="*/ 0 w 2096295"/>
                <a:gd name="connsiteY10" fmla="*/ 892232 h 892232"/>
                <a:gd name="connsiteX11" fmla="*/ 0 w 2096295"/>
                <a:gd name="connsiteY11" fmla="*/ 463961 h 892232"/>
                <a:gd name="connsiteX12" fmla="*/ 0 w 2096295"/>
                <a:gd name="connsiteY12" fmla="*/ 0 h 89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6295" h="892232" extrusionOk="0">
                  <a:moveTo>
                    <a:pt x="0" y="0"/>
                  </a:moveTo>
                  <a:cubicBezTo>
                    <a:pt x="115786" y="-62027"/>
                    <a:pt x="424716" y="6638"/>
                    <a:pt x="566000" y="0"/>
                  </a:cubicBezTo>
                  <a:cubicBezTo>
                    <a:pt x="707284" y="-6638"/>
                    <a:pt x="909249" y="29192"/>
                    <a:pt x="1069110" y="0"/>
                  </a:cubicBezTo>
                  <a:cubicBezTo>
                    <a:pt x="1228971" y="-29192"/>
                    <a:pt x="1387630" y="13325"/>
                    <a:pt x="1635110" y="0"/>
                  </a:cubicBezTo>
                  <a:cubicBezTo>
                    <a:pt x="1882590" y="-13325"/>
                    <a:pt x="1871694" y="8074"/>
                    <a:pt x="2096295" y="0"/>
                  </a:cubicBezTo>
                  <a:cubicBezTo>
                    <a:pt x="2101955" y="188362"/>
                    <a:pt x="2075622" y="324901"/>
                    <a:pt x="2096295" y="446116"/>
                  </a:cubicBezTo>
                  <a:cubicBezTo>
                    <a:pt x="2116968" y="567331"/>
                    <a:pt x="2049564" y="701722"/>
                    <a:pt x="2096295" y="892232"/>
                  </a:cubicBezTo>
                  <a:cubicBezTo>
                    <a:pt x="1904483" y="893110"/>
                    <a:pt x="1702495" y="875253"/>
                    <a:pt x="1572221" y="892232"/>
                  </a:cubicBezTo>
                  <a:cubicBezTo>
                    <a:pt x="1441947" y="909211"/>
                    <a:pt x="1218991" y="886581"/>
                    <a:pt x="1048148" y="892232"/>
                  </a:cubicBezTo>
                  <a:cubicBezTo>
                    <a:pt x="877305" y="897883"/>
                    <a:pt x="769189" y="887688"/>
                    <a:pt x="524074" y="892232"/>
                  </a:cubicBezTo>
                  <a:cubicBezTo>
                    <a:pt x="278959" y="896776"/>
                    <a:pt x="109922" y="869975"/>
                    <a:pt x="0" y="892232"/>
                  </a:cubicBezTo>
                  <a:cubicBezTo>
                    <a:pt x="-37952" y="801272"/>
                    <a:pt x="29930" y="604373"/>
                    <a:pt x="0" y="463961"/>
                  </a:cubicBezTo>
                  <a:cubicBezTo>
                    <a:pt x="-29930" y="323549"/>
                    <a:pt x="13113" y="230595"/>
                    <a:pt x="0" y="0"/>
                  </a:cubicBezTo>
                  <a:close/>
                </a:path>
              </a:pathLst>
            </a:cu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401385382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元素在物理内存中存储的一维顺序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430FDB9-DBC6-1EAB-1296-4A808B273658}"/>
                </a:ext>
              </a:extLst>
            </p:cNvPr>
            <p:cNvSpPr/>
            <p:nvPr/>
          </p:nvSpPr>
          <p:spPr>
            <a:xfrm>
              <a:off x="7373434" y="1897323"/>
              <a:ext cx="2096295" cy="892232"/>
            </a:xfrm>
            <a:custGeom>
              <a:avLst/>
              <a:gdLst>
                <a:gd name="connsiteX0" fmla="*/ 0 w 2096295"/>
                <a:gd name="connsiteY0" fmla="*/ 0 h 892232"/>
                <a:gd name="connsiteX1" fmla="*/ 503111 w 2096295"/>
                <a:gd name="connsiteY1" fmla="*/ 0 h 892232"/>
                <a:gd name="connsiteX2" fmla="*/ 1069110 w 2096295"/>
                <a:gd name="connsiteY2" fmla="*/ 0 h 892232"/>
                <a:gd name="connsiteX3" fmla="*/ 1635110 w 2096295"/>
                <a:gd name="connsiteY3" fmla="*/ 0 h 892232"/>
                <a:gd name="connsiteX4" fmla="*/ 2096295 w 2096295"/>
                <a:gd name="connsiteY4" fmla="*/ 0 h 892232"/>
                <a:gd name="connsiteX5" fmla="*/ 2096295 w 2096295"/>
                <a:gd name="connsiteY5" fmla="*/ 428271 h 892232"/>
                <a:gd name="connsiteX6" fmla="*/ 2096295 w 2096295"/>
                <a:gd name="connsiteY6" fmla="*/ 892232 h 892232"/>
                <a:gd name="connsiteX7" fmla="*/ 1593184 w 2096295"/>
                <a:gd name="connsiteY7" fmla="*/ 892232 h 892232"/>
                <a:gd name="connsiteX8" fmla="*/ 1027185 w 2096295"/>
                <a:gd name="connsiteY8" fmla="*/ 892232 h 892232"/>
                <a:gd name="connsiteX9" fmla="*/ 461185 w 2096295"/>
                <a:gd name="connsiteY9" fmla="*/ 892232 h 892232"/>
                <a:gd name="connsiteX10" fmla="*/ 0 w 2096295"/>
                <a:gd name="connsiteY10" fmla="*/ 892232 h 892232"/>
                <a:gd name="connsiteX11" fmla="*/ 0 w 2096295"/>
                <a:gd name="connsiteY11" fmla="*/ 463961 h 892232"/>
                <a:gd name="connsiteX12" fmla="*/ 0 w 2096295"/>
                <a:gd name="connsiteY12" fmla="*/ 0 h 89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6295" h="892232" extrusionOk="0">
                  <a:moveTo>
                    <a:pt x="0" y="0"/>
                  </a:moveTo>
                  <a:cubicBezTo>
                    <a:pt x="160836" y="-38351"/>
                    <a:pt x="393878" y="22960"/>
                    <a:pt x="503111" y="0"/>
                  </a:cubicBezTo>
                  <a:cubicBezTo>
                    <a:pt x="612344" y="-22960"/>
                    <a:pt x="851261" y="1919"/>
                    <a:pt x="1069110" y="0"/>
                  </a:cubicBezTo>
                  <a:cubicBezTo>
                    <a:pt x="1286959" y="-1919"/>
                    <a:pt x="1393061" y="66827"/>
                    <a:pt x="1635110" y="0"/>
                  </a:cubicBezTo>
                  <a:cubicBezTo>
                    <a:pt x="1877159" y="-66827"/>
                    <a:pt x="1875094" y="41941"/>
                    <a:pt x="2096295" y="0"/>
                  </a:cubicBezTo>
                  <a:cubicBezTo>
                    <a:pt x="2124242" y="100547"/>
                    <a:pt x="2063685" y="313091"/>
                    <a:pt x="2096295" y="428271"/>
                  </a:cubicBezTo>
                  <a:cubicBezTo>
                    <a:pt x="2128905" y="543451"/>
                    <a:pt x="2076959" y="723537"/>
                    <a:pt x="2096295" y="892232"/>
                  </a:cubicBezTo>
                  <a:cubicBezTo>
                    <a:pt x="1940373" y="910017"/>
                    <a:pt x="1718929" y="838318"/>
                    <a:pt x="1593184" y="892232"/>
                  </a:cubicBezTo>
                  <a:cubicBezTo>
                    <a:pt x="1467439" y="946146"/>
                    <a:pt x="1146024" y="868747"/>
                    <a:pt x="1027185" y="892232"/>
                  </a:cubicBezTo>
                  <a:cubicBezTo>
                    <a:pt x="908346" y="915717"/>
                    <a:pt x="592827" y="826286"/>
                    <a:pt x="461185" y="892232"/>
                  </a:cubicBezTo>
                  <a:cubicBezTo>
                    <a:pt x="329543" y="958178"/>
                    <a:pt x="122672" y="864492"/>
                    <a:pt x="0" y="892232"/>
                  </a:cubicBezTo>
                  <a:cubicBezTo>
                    <a:pt x="-13390" y="750935"/>
                    <a:pt x="50021" y="635267"/>
                    <a:pt x="0" y="463961"/>
                  </a:cubicBezTo>
                  <a:cubicBezTo>
                    <a:pt x="-50021" y="292655"/>
                    <a:pt x="37960" y="170907"/>
                    <a:pt x="0" y="0"/>
                  </a:cubicBezTo>
                  <a:close/>
                </a:path>
              </a:pathLst>
            </a:cu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844776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解读为有物理意义的高维空间</a:t>
              </a: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0C7E4B2-CF19-9C5E-F73D-50E42699C825}"/>
                </a:ext>
              </a:extLst>
            </p:cNvPr>
            <p:cNvSpPr/>
            <p:nvPr/>
          </p:nvSpPr>
          <p:spPr>
            <a:xfrm>
              <a:off x="7373434" y="635809"/>
              <a:ext cx="2096295" cy="892232"/>
            </a:xfrm>
            <a:custGeom>
              <a:avLst/>
              <a:gdLst>
                <a:gd name="connsiteX0" fmla="*/ 0 w 2096295"/>
                <a:gd name="connsiteY0" fmla="*/ 0 h 892232"/>
                <a:gd name="connsiteX1" fmla="*/ 503111 w 2096295"/>
                <a:gd name="connsiteY1" fmla="*/ 0 h 892232"/>
                <a:gd name="connsiteX2" fmla="*/ 964296 w 2096295"/>
                <a:gd name="connsiteY2" fmla="*/ 0 h 892232"/>
                <a:gd name="connsiteX3" fmla="*/ 1530295 w 2096295"/>
                <a:gd name="connsiteY3" fmla="*/ 0 h 892232"/>
                <a:gd name="connsiteX4" fmla="*/ 2096295 w 2096295"/>
                <a:gd name="connsiteY4" fmla="*/ 0 h 892232"/>
                <a:gd name="connsiteX5" fmla="*/ 2096295 w 2096295"/>
                <a:gd name="connsiteY5" fmla="*/ 437194 h 892232"/>
                <a:gd name="connsiteX6" fmla="*/ 2096295 w 2096295"/>
                <a:gd name="connsiteY6" fmla="*/ 892232 h 892232"/>
                <a:gd name="connsiteX7" fmla="*/ 1572221 w 2096295"/>
                <a:gd name="connsiteY7" fmla="*/ 892232 h 892232"/>
                <a:gd name="connsiteX8" fmla="*/ 1006222 w 2096295"/>
                <a:gd name="connsiteY8" fmla="*/ 892232 h 892232"/>
                <a:gd name="connsiteX9" fmla="*/ 545037 w 2096295"/>
                <a:gd name="connsiteY9" fmla="*/ 892232 h 892232"/>
                <a:gd name="connsiteX10" fmla="*/ 0 w 2096295"/>
                <a:gd name="connsiteY10" fmla="*/ 892232 h 892232"/>
                <a:gd name="connsiteX11" fmla="*/ 0 w 2096295"/>
                <a:gd name="connsiteY11" fmla="*/ 446116 h 892232"/>
                <a:gd name="connsiteX12" fmla="*/ 0 w 2096295"/>
                <a:gd name="connsiteY12" fmla="*/ 0 h 89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6295" h="892232" extrusionOk="0">
                  <a:moveTo>
                    <a:pt x="0" y="0"/>
                  </a:moveTo>
                  <a:cubicBezTo>
                    <a:pt x="226343" y="-35660"/>
                    <a:pt x="280003" y="2843"/>
                    <a:pt x="503111" y="0"/>
                  </a:cubicBezTo>
                  <a:cubicBezTo>
                    <a:pt x="726219" y="-2843"/>
                    <a:pt x="857976" y="46127"/>
                    <a:pt x="964296" y="0"/>
                  </a:cubicBezTo>
                  <a:cubicBezTo>
                    <a:pt x="1070617" y="-46127"/>
                    <a:pt x="1379186" y="53139"/>
                    <a:pt x="1530295" y="0"/>
                  </a:cubicBezTo>
                  <a:cubicBezTo>
                    <a:pt x="1681404" y="-53139"/>
                    <a:pt x="1828841" y="26373"/>
                    <a:pt x="2096295" y="0"/>
                  </a:cubicBezTo>
                  <a:cubicBezTo>
                    <a:pt x="2114354" y="128268"/>
                    <a:pt x="2056418" y="348152"/>
                    <a:pt x="2096295" y="437194"/>
                  </a:cubicBezTo>
                  <a:cubicBezTo>
                    <a:pt x="2136172" y="526236"/>
                    <a:pt x="2065048" y="677279"/>
                    <a:pt x="2096295" y="892232"/>
                  </a:cubicBezTo>
                  <a:cubicBezTo>
                    <a:pt x="1921060" y="918485"/>
                    <a:pt x="1817925" y="839705"/>
                    <a:pt x="1572221" y="892232"/>
                  </a:cubicBezTo>
                  <a:cubicBezTo>
                    <a:pt x="1326517" y="944759"/>
                    <a:pt x="1164802" y="847524"/>
                    <a:pt x="1006222" y="892232"/>
                  </a:cubicBezTo>
                  <a:cubicBezTo>
                    <a:pt x="847642" y="936940"/>
                    <a:pt x="645868" y="841811"/>
                    <a:pt x="545037" y="892232"/>
                  </a:cubicBezTo>
                  <a:cubicBezTo>
                    <a:pt x="444206" y="942653"/>
                    <a:pt x="247762" y="867473"/>
                    <a:pt x="0" y="892232"/>
                  </a:cubicBezTo>
                  <a:cubicBezTo>
                    <a:pt x="-27759" y="704609"/>
                    <a:pt x="37166" y="563844"/>
                    <a:pt x="0" y="446116"/>
                  </a:cubicBezTo>
                  <a:cubicBezTo>
                    <a:pt x="-37166" y="328388"/>
                    <a:pt x="34326" y="108778"/>
                    <a:pt x="0" y="0"/>
                  </a:cubicBezTo>
                  <a:close/>
                </a:path>
              </a:pathLst>
            </a:cu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以高维空间中的坐标轴为索引，</a:t>
              </a:r>
              <a:endParaRPr kumimoji="1" lang="en-US" altLang="zh-CN" b="1" dirty="0">
                <a:solidFill>
                  <a:schemeClr val="tx1"/>
                </a:solidFill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endParaRPr>
            </a:p>
            <a:p>
              <a:pPr algn="ctr"/>
              <a:r>
                <a:rPr kumimoji="1" lang="zh-CN" altLang="en-US" b="1" u="sng" dirty="0">
                  <a:solidFill>
                    <a:schemeClr val="accent5">
                      <a:lumMod val="75000"/>
                    </a:schemeClr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  按一定顺序  </a:t>
              </a:r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扫描元素</a:t>
              </a:r>
            </a:p>
          </p:txBody>
        </p: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B94A8211-3E00-4DF9-AA19-DA3078CC7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5556" y="2789555"/>
              <a:ext cx="0" cy="36928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D6FD8B77-30E8-F5D3-77F6-00A3EE6BD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5556" y="1528041"/>
              <a:ext cx="0" cy="36928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E6168724-BC5C-FBBE-32F3-D94D922F558D}"/>
                </a:ext>
              </a:extLst>
            </p:cNvPr>
            <p:cNvGrpSpPr/>
            <p:nvPr/>
          </p:nvGrpSpPr>
          <p:grpSpPr>
            <a:xfrm>
              <a:off x="9449895" y="853526"/>
              <a:ext cx="1808751" cy="3362452"/>
              <a:chOff x="9480622" y="357333"/>
              <a:chExt cx="1808751" cy="3362452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4230CBA-93BC-0AC3-F4F9-83632019EE49}"/>
                  </a:ext>
                </a:extLst>
              </p:cNvPr>
              <p:cNvSpPr/>
              <p:nvPr/>
            </p:nvSpPr>
            <p:spPr>
              <a:xfrm>
                <a:off x="9906447" y="781396"/>
                <a:ext cx="915230" cy="1677330"/>
              </a:xfrm>
              <a:custGeom>
                <a:avLst/>
                <a:gdLst>
                  <a:gd name="connsiteX0" fmla="*/ 0 w 915230"/>
                  <a:gd name="connsiteY0" fmla="*/ 0 h 1677330"/>
                  <a:gd name="connsiteX1" fmla="*/ 448463 w 915230"/>
                  <a:gd name="connsiteY1" fmla="*/ 0 h 1677330"/>
                  <a:gd name="connsiteX2" fmla="*/ 915230 w 915230"/>
                  <a:gd name="connsiteY2" fmla="*/ 0 h 1677330"/>
                  <a:gd name="connsiteX3" fmla="*/ 915230 w 915230"/>
                  <a:gd name="connsiteY3" fmla="*/ 559110 h 1677330"/>
                  <a:gd name="connsiteX4" fmla="*/ 915230 w 915230"/>
                  <a:gd name="connsiteY4" fmla="*/ 1118220 h 1677330"/>
                  <a:gd name="connsiteX5" fmla="*/ 915230 w 915230"/>
                  <a:gd name="connsiteY5" fmla="*/ 1677330 h 1677330"/>
                  <a:gd name="connsiteX6" fmla="*/ 457615 w 915230"/>
                  <a:gd name="connsiteY6" fmla="*/ 1677330 h 1677330"/>
                  <a:gd name="connsiteX7" fmla="*/ 0 w 915230"/>
                  <a:gd name="connsiteY7" fmla="*/ 1677330 h 1677330"/>
                  <a:gd name="connsiteX8" fmla="*/ 0 w 915230"/>
                  <a:gd name="connsiteY8" fmla="*/ 1151767 h 1677330"/>
                  <a:gd name="connsiteX9" fmla="*/ 0 w 915230"/>
                  <a:gd name="connsiteY9" fmla="*/ 609430 h 1677330"/>
                  <a:gd name="connsiteX10" fmla="*/ 0 w 915230"/>
                  <a:gd name="connsiteY10" fmla="*/ 0 h 1677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5230" h="1677330" fill="none" extrusionOk="0">
                    <a:moveTo>
                      <a:pt x="0" y="0"/>
                    </a:moveTo>
                    <a:cubicBezTo>
                      <a:pt x="101436" y="-32444"/>
                      <a:pt x="329477" y="22691"/>
                      <a:pt x="448463" y="0"/>
                    </a:cubicBezTo>
                    <a:cubicBezTo>
                      <a:pt x="567449" y="-22691"/>
                      <a:pt x="719009" y="38790"/>
                      <a:pt x="915230" y="0"/>
                    </a:cubicBezTo>
                    <a:cubicBezTo>
                      <a:pt x="936429" y="207239"/>
                      <a:pt x="900038" y="347558"/>
                      <a:pt x="915230" y="559110"/>
                    </a:cubicBezTo>
                    <a:cubicBezTo>
                      <a:pt x="930422" y="770662"/>
                      <a:pt x="889060" y="930233"/>
                      <a:pt x="915230" y="1118220"/>
                    </a:cubicBezTo>
                    <a:cubicBezTo>
                      <a:pt x="941400" y="1306207"/>
                      <a:pt x="897880" y="1504341"/>
                      <a:pt x="915230" y="1677330"/>
                    </a:cubicBezTo>
                    <a:cubicBezTo>
                      <a:pt x="694938" y="1703018"/>
                      <a:pt x="605676" y="1623593"/>
                      <a:pt x="457615" y="1677330"/>
                    </a:cubicBezTo>
                    <a:cubicBezTo>
                      <a:pt x="309555" y="1731067"/>
                      <a:pt x="147800" y="1633955"/>
                      <a:pt x="0" y="1677330"/>
                    </a:cubicBezTo>
                    <a:cubicBezTo>
                      <a:pt x="-30397" y="1419085"/>
                      <a:pt x="31927" y="1378965"/>
                      <a:pt x="0" y="1151767"/>
                    </a:cubicBezTo>
                    <a:cubicBezTo>
                      <a:pt x="-31927" y="924569"/>
                      <a:pt x="49929" y="867282"/>
                      <a:pt x="0" y="609430"/>
                    </a:cubicBezTo>
                    <a:cubicBezTo>
                      <a:pt x="-49929" y="351578"/>
                      <a:pt x="50344" y="172932"/>
                      <a:pt x="0" y="0"/>
                    </a:cubicBezTo>
                    <a:close/>
                  </a:path>
                  <a:path w="915230" h="1677330" stroke="0" extrusionOk="0">
                    <a:moveTo>
                      <a:pt x="0" y="0"/>
                    </a:moveTo>
                    <a:cubicBezTo>
                      <a:pt x="115305" y="-36217"/>
                      <a:pt x="324326" y="43431"/>
                      <a:pt x="448463" y="0"/>
                    </a:cubicBezTo>
                    <a:cubicBezTo>
                      <a:pt x="572600" y="-43431"/>
                      <a:pt x="714506" y="48390"/>
                      <a:pt x="915230" y="0"/>
                    </a:cubicBezTo>
                    <a:cubicBezTo>
                      <a:pt x="954874" y="170089"/>
                      <a:pt x="908252" y="336915"/>
                      <a:pt x="915230" y="592657"/>
                    </a:cubicBezTo>
                    <a:cubicBezTo>
                      <a:pt x="922208" y="848399"/>
                      <a:pt x="897494" y="1026858"/>
                      <a:pt x="915230" y="1151767"/>
                    </a:cubicBezTo>
                    <a:cubicBezTo>
                      <a:pt x="932966" y="1276676"/>
                      <a:pt x="869772" y="1440861"/>
                      <a:pt x="915230" y="1677330"/>
                    </a:cubicBezTo>
                    <a:cubicBezTo>
                      <a:pt x="770967" y="1700397"/>
                      <a:pt x="613598" y="1652084"/>
                      <a:pt x="475920" y="1677330"/>
                    </a:cubicBezTo>
                    <a:cubicBezTo>
                      <a:pt x="338242" y="1702576"/>
                      <a:pt x="224526" y="1671019"/>
                      <a:pt x="0" y="1677330"/>
                    </a:cubicBezTo>
                    <a:cubicBezTo>
                      <a:pt x="-27714" y="1445789"/>
                      <a:pt x="30969" y="1310315"/>
                      <a:pt x="0" y="1084673"/>
                    </a:cubicBezTo>
                    <a:cubicBezTo>
                      <a:pt x="-30969" y="859031"/>
                      <a:pt x="46331" y="709763"/>
                      <a:pt x="0" y="492017"/>
                    </a:cubicBezTo>
                    <a:cubicBezTo>
                      <a:pt x="-46331" y="274271"/>
                      <a:pt x="6598" y="105461"/>
                      <a:pt x="0" y="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8A85765A-24D1-3F4E-4135-80937A1F46CE}"/>
                  </a:ext>
                </a:extLst>
              </p:cNvPr>
              <p:cNvSpPr txBox="1"/>
              <p:nvPr/>
            </p:nvSpPr>
            <p:spPr>
              <a:xfrm>
                <a:off x="9948318" y="1995525"/>
                <a:ext cx="87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6">
                        <a:lumMod val="75000"/>
                      </a:schemeClr>
                    </a:solidFill>
                    <a:latin typeface="Bradley Hand" pitchFamily="2" charset="0"/>
                  </a:rPr>
                  <a:t>Shape</a:t>
                </a:r>
                <a:endParaRPr kumimoji="1" lang="zh-CN" altLang="en-US" b="1" dirty="0">
                  <a:solidFill>
                    <a:schemeClr val="accent6">
                      <a:lumMod val="75000"/>
                    </a:schemeClr>
                  </a:solidFill>
                  <a:latin typeface="Bradley Hand" pitchFamily="2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D116C692-3A88-862E-04A2-F415C3B98F74}"/>
                  </a:ext>
                </a:extLst>
              </p:cNvPr>
              <p:cNvSpPr txBox="1"/>
              <p:nvPr/>
            </p:nvSpPr>
            <p:spPr>
              <a:xfrm>
                <a:off x="9948318" y="862277"/>
                <a:ext cx="87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  <a:latin typeface="Bradley Hand" pitchFamily="2" charset="0"/>
                  </a:rPr>
                  <a:t>Stride</a:t>
                </a:r>
                <a:endParaRPr kumimoji="1" lang="zh-CN" altLang="en-US" b="1" dirty="0">
                  <a:solidFill>
                    <a:srgbClr val="FF000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F9B34B89-5880-3EBF-AFAC-F5579D6FCB84}"/>
                  </a:ext>
                </a:extLst>
              </p:cNvPr>
              <p:cNvSpPr txBox="1"/>
              <p:nvPr/>
            </p:nvSpPr>
            <p:spPr>
              <a:xfrm>
                <a:off x="9948318" y="3350453"/>
                <a:ext cx="87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75000"/>
                      </a:schemeClr>
                    </a:solidFill>
                    <a:latin typeface="Bradley Hand" pitchFamily="2" charset="0"/>
                  </a:rPr>
                  <a:t>index</a:t>
                </a:r>
                <a:endParaRPr kumimoji="1" lang="zh-CN" altLang="en-US" b="1" dirty="0">
                  <a:solidFill>
                    <a:schemeClr val="accent2">
                      <a:lumMod val="75000"/>
                    </a:schemeClr>
                  </a:solidFill>
                  <a:latin typeface="Bradley Hand" pitchFamily="2" charset="0"/>
                </a:endParaRP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AABCDBF8-C49E-3E1D-AF5B-64D84D1D581C}"/>
                  </a:ext>
                </a:extLst>
              </p:cNvPr>
              <p:cNvSpPr txBox="1"/>
              <p:nvPr/>
            </p:nvSpPr>
            <p:spPr>
              <a:xfrm>
                <a:off x="10155205" y="1502834"/>
                <a:ext cx="459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Bradley Hand" pitchFamily="2" charset="0"/>
                  </a:rPr>
                  <a:t>+</a:t>
                </a:r>
                <a:endParaRPr kumimoji="1" lang="zh-CN" altLang="en-US" b="1" dirty="0">
                  <a:latin typeface="Bradley Hand" pitchFamily="2" charset="0"/>
                </a:endParaRP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59712484-9F78-4714-512B-90BFFDF45B87}"/>
                  </a:ext>
                </a:extLst>
              </p:cNvPr>
              <p:cNvSpPr txBox="1"/>
              <p:nvPr/>
            </p:nvSpPr>
            <p:spPr>
              <a:xfrm>
                <a:off x="10155205" y="2458726"/>
                <a:ext cx="459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Bradley Hand" pitchFamily="2" charset="0"/>
                  </a:rPr>
                  <a:t>=</a:t>
                </a:r>
                <a:endParaRPr kumimoji="1" lang="zh-CN" altLang="en-US" b="1" dirty="0">
                  <a:latin typeface="Bradley Hand" pitchFamily="2" charset="0"/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33A38B97-9DE6-7661-F111-53B4B7B3F341}"/>
                  </a:ext>
                </a:extLst>
              </p:cNvPr>
              <p:cNvSpPr txBox="1"/>
              <p:nvPr/>
            </p:nvSpPr>
            <p:spPr>
              <a:xfrm>
                <a:off x="9480622" y="2746426"/>
                <a:ext cx="1808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radley Hand" pitchFamily="2" charset="0"/>
                  </a:rPr>
                  <a:t>1-D</a:t>
                </a:r>
                <a:r>
                  <a:rPr kumimoji="1" lang="zh-CN" alt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radley Hand" pitchFamily="2" charset="0"/>
                  </a:rPr>
                  <a:t> </a:t>
                </a:r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radley Hand" pitchFamily="2" charset="0"/>
                  </a:rPr>
                  <a:t>coordinate</a:t>
                </a:r>
                <a:endParaRPr kumimoji="1" lang="zh-CN" alt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158" name="直线箭头连接符 157">
                <a:extLst>
                  <a:ext uri="{FF2B5EF4-FFF2-40B4-BE49-F238E27FC236}">
                    <a16:creationId xmlns:a16="http://schemas.microsoft.com/office/drawing/2014/main" id="{6DDD0056-9B2B-8EBE-6A96-348F84597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4997" y="3176720"/>
                <a:ext cx="0" cy="173733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D6208217-17C9-3A69-9B09-DCA76041E0D9}"/>
                  </a:ext>
                </a:extLst>
              </p:cNvPr>
              <p:cNvSpPr txBox="1"/>
              <p:nvPr/>
            </p:nvSpPr>
            <p:spPr>
              <a:xfrm>
                <a:off x="9856130" y="357333"/>
                <a:ext cx="1168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Bradley Hand" pitchFamily="2" charset="0"/>
                  </a:rPr>
                  <a:t>Layout</a:t>
                </a:r>
                <a:endParaRPr kumimoji="1" lang="zh-CN" altLang="en-US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radley Hand" pitchFamily="2" charset="0"/>
                </a:endParaRPr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333A486F-76DB-89DD-0ACB-391CDB23044C}"/>
              </a:ext>
            </a:extLst>
          </p:cNvPr>
          <p:cNvSpPr/>
          <p:nvPr/>
        </p:nvSpPr>
        <p:spPr>
          <a:xfrm>
            <a:off x="2917650" y="1074240"/>
            <a:ext cx="1884125" cy="325772"/>
          </a:xfrm>
          <a:custGeom>
            <a:avLst/>
            <a:gdLst>
              <a:gd name="connsiteX0" fmla="*/ 0 w 1884125"/>
              <a:gd name="connsiteY0" fmla="*/ 162886 h 325772"/>
              <a:gd name="connsiteX1" fmla="*/ 942063 w 1884125"/>
              <a:gd name="connsiteY1" fmla="*/ 0 h 325772"/>
              <a:gd name="connsiteX2" fmla="*/ 1884126 w 1884125"/>
              <a:gd name="connsiteY2" fmla="*/ 162886 h 325772"/>
              <a:gd name="connsiteX3" fmla="*/ 942063 w 1884125"/>
              <a:gd name="connsiteY3" fmla="*/ 325772 h 325772"/>
              <a:gd name="connsiteX4" fmla="*/ 0 w 1884125"/>
              <a:gd name="connsiteY4" fmla="*/ 162886 h 32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125" h="325772" extrusionOk="0">
                <a:moveTo>
                  <a:pt x="0" y="162886"/>
                </a:moveTo>
                <a:cubicBezTo>
                  <a:pt x="-50232" y="41942"/>
                  <a:pt x="356760" y="24402"/>
                  <a:pt x="942063" y="0"/>
                </a:cubicBezTo>
                <a:cubicBezTo>
                  <a:pt x="1466537" y="881"/>
                  <a:pt x="1881484" y="73011"/>
                  <a:pt x="1884126" y="162886"/>
                </a:cubicBezTo>
                <a:cubicBezTo>
                  <a:pt x="1800495" y="334515"/>
                  <a:pt x="1457583" y="352122"/>
                  <a:pt x="942063" y="325772"/>
                </a:cubicBezTo>
                <a:cubicBezTo>
                  <a:pt x="405016" y="316602"/>
                  <a:pt x="21078" y="262916"/>
                  <a:pt x="0" y="162886"/>
                </a:cubicBezTo>
                <a:close/>
              </a:path>
            </a:pathLst>
          </a:custGeom>
          <a:noFill/>
          <a:ln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ABE11-9792-C0C5-06AC-A7738FBABC32}"/>
              </a:ext>
            </a:extLst>
          </p:cNvPr>
          <p:cNvSpPr txBox="1"/>
          <p:nvPr/>
        </p:nvSpPr>
        <p:spPr>
          <a:xfrm>
            <a:off x="1053737" y="862277"/>
            <a:ext cx="186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每个维度大小的乘积决定了高维空间中元素的总数目</a:t>
            </a:r>
          </a:p>
        </p:txBody>
      </p:sp>
    </p:spTree>
    <p:extLst>
      <p:ext uri="{BB962C8B-B14F-4D97-AF65-F5344CB8AC3E}">
        <p14:creationId xmlns:p14="http://schemas.microsoft.com/office/powerpoint/2010/main" val="47002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37A9D3C5-792B-C199-F222-9DF1660397EF}"/>
              </a:ext>
            </a:extLst>
          </p:cNvPr>
          <p:cNvSpPr/>
          <p:nvPr/>
        </p:nvSpPr>
        <p:spPr>
          <a:xfrm>
            <a:off x="2551611" y="1349828"/>
            <a:ext cx="1053738" cy="2612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197DF36-D5A2-EE80-553E-E8DF3BAD4FD8}"/>
              </a:ext>
            </a:extLst>
          </p:cNvPr>
          <p:cNvSpPr/>
          <p:nvPr/>
        </p:nvSpPr>
        <p:spPr>
          <a:xfrm>
            <a:off x="2725783" y="1541415"/>
            <a:ext cx="714105" cy="13672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8FCB6CC-61FD-194E-93D2-298CD4338E87}"/>
              </a:ext>
            </a:extLst>
          </p:cNvPr>
          <p:cNvSpPr/>
          <p:nvPr/>
        </p:nvSpPr>
        <p:spPr>
          <a:xfrm>
            <a:off x="1715589" y="1349829"/>
            <a:ext cx="670560" cy="182009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192B7E-410B-3877-FDD9-598BD6AEC41B}"/>
              </a:ext>
            </a:extLst>
          </p:cNvPr>
          <p:cNvSpPr/>
          <p:nvPr/>
        </p:nvSpPr>
        <p:spPr>
          <a:xfrm>
            <a:off x="1872343" y="1584960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F1D6BB-6A69-EA20-E931-CE9E5711715C}"/>
              </a:ext>
            </a:extLst>
          </p:cNvPr>
          <p:cNvSpPr/>
          <p:nvPr/>
        </p:nvSpPr>
        <p:spPr>
          <a:xfrm>
            <a:off x="1872343" y="1924594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  <a:latin typeface="Bradley Hand" pitchFamily="2" charset="0"/>
              </a:rPr>
              <a:t>1</a:t>
            </a:r>
            <a:endParaRPr kumimoji="1" lang="zh-CN" altLang="en-US" b="1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26B6A4-8CDD-DBEA-0A87-8C831572CFCD}"/>
              </a:ext>
            </a:extLst>
          </p:cNvPr>
          <p:cNvSpPr/>
          <p:nvPr/>
        </p:nvSpPr>
        <p:spPr>
          <a:xfrm>
            <a:off x="1872343" y="2264228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  <a:latin typeface="Bradley Hand" pitchFamily="2" charset="0"/>
              </a:rPr>
              <a:t>2</a:t>
            </a:r>
            <a:endParaRPr kumimoji="1" lang="zh-CN" altLang="en-US" b="1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C4017A-0501-2979-8883-EACFD70611A5}"/>
              </a:ext>
            </a:extLst>
          </p:cNvPr>
          <p:cNvSpPr/>
          <p:nvPr/>
        </p:nvSpPr>
        <p:spPr>
          <a:xfrm>
            <a:off x="1872343" y="2603862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  <a:latin typeface="Bradley Hand" pitchFamily="2" charset="0"/>
              </a:rPr>
              <a:t>3</a:t>
            </a:r>
            <a:endParaRPr kumimoji="1" lang="zh-CN" altLang="en-US" b="1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C5CABE-0F8B-26E6-D9B3-8B0848C2F4B8}"/>
              </a:ext>
            </a:extLst>
          </p:cNvPr>
          <p:cNvSpPr/>
          <p:nvPr/>
        </p:nvSpPr>
        <p:spPr>
          <a:xfrm>
            <a:off x="2921726" y="1584960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54A311-D937-17E3-704B-9B25A809EE49}"/>
              </a:ext>
            </a:extLst>
          </p:cNvPr>
          <p:cNvSpPr/>
          <p:nvPr/>
        </p:nvSpPr>
        <p:spPr>
          <a:xfrm>
            <a:off x="2921726" y="1924594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Bradley Hand" pitchFamily="2" charset="0"/>
              </a:rPr>
              <a:t>2</a:t>
            </a:r>
            <a:endParaRPr kumimoji="1" lang="zh-CN" altLang="en-US" b="1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9ADC26-1B1E-0839-2B3E-ED3099768DE2}"/>
              </a:ext>
            </a:extLst>
          </p:cNvPr>
          <p:cNvSpPr/>
          <p:nvPr/>
        </p:nvSpPr>
        <p:spPr>
          <a:xfrm>
            <a:off x="2921726" y="2264228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Bradley Hand" pitchFamily="2" charset="0"/>
              </a:rPr>
              <a:t>4</a:t>
            </a:r>
            <a:endParaRPr kumimoji="1" lang="zh-CN" altLang="en-US" b="1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366012-72A8-0B91-F137-9BA82C092973}"/>
              </a:ext>
            </a:extLst>
          </p:cNvPr>
          <p:cNvSpPr/>
          <p:nvPr/>
        </p:nvSpPr>
        <p:spPr>
          <a:xfrm>
            <a:off x="2921726" y="2603862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Bradley Hand" pitchFamily="2" charset="0"/>
              </a:rPr>
              <a:t>6</a:t>
            </a:r>
            <a:endParaRPr kumimoji="1" lang="zh-CN" altLang="en-US" b="1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44BC39-70FF-AAC3-7DB9-28C2ED897FFE}"/>
              </a:ext>
            </a:extLst>
          </p:cNvPr>
          <p:cNvSpPr/>
          <p:nvPr/>
        </p:nvSpPr>
        <p:spPr>
          <a:xfrm>
            <a:off x="2921726" y="2943496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b="1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C3C16E-BFDB-4020-3AE7-C7E4AE9D4019}"/>
              </a:ext>
            </a:extLst>
          </p:cNvPr>
          <p:cNvSpPr/>
          <p:nvPr/>
        </p:nvSpPr>
        <p:spPr>
          <a:xfrm>
            <a:off x="2921726" y="3283130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b="1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21038C-4FC8-1224-279B-40CB5E34DA59}"/>
              </a:ext>
            </a:extLst>
          </p:cNvPr>
          <p:cNvSpPr/>
          <p:nvPr/>
        </p:nvSpPr>
        <p:spPr>
          <a:xfrm>
            <a:off x="2921726" y="3622764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b="1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AE5A3A4-6052-5791-4872-B66B572CDCF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211977" y="1754777"/>
            <a:ext cx="709749" cy="0"/>
          </a:xfrm>
          <a:prstGeom prst="straightConnector1">
            <a:avLst/>
          </a:prstGeom>
          <a:ln>
            <a:headEnd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C1F6D23-AE50-377A-E0D7-CADEBC16AD5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211977" y="2094411"/>
            <a:ext cx="709749" cy="0"/>
          </a:xfrm>
          <a:prstGeom prst="straightConnector1">
            <a:avLst/>
          </a:prstGeom>
          <a:ln>
            <a:headEnd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9A5BD98-74F1-A7F4-EAD2-E2ED6A48050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211977" y="2434045"/>
            <a:ext cx="709749" cy="0"/>
          </a:xfrm>
          <a:prstGeom prst="straightConnector1">
            <a:avLst/>
          </a:prstGeom>
          <a:ln>
            <a:headEnd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073C9BB-F1B0-9C1C-A772-6D94F46F7B1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211977" y="2773679"/>
            <a:ext cx="709749" cy="0"/>
          </a:xfrm>
          <a:prstGeom prst="straightConnector1">
            <a:avLst/>
          </a:prstGeom>
          <a:ln>
            <a:headEnd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2FDDDED-164F-4A19-2DC9-F5DF3192687B}"/>
              </a:ext>
            </a:extLst>
          </p:cNvPr>
          <p:cNvGrpSpPr/>
          <p:nvPr/>
        </p:nvGrpSpPr>
        <p:grpSpPr>
          <a:xfrm>
            <a:off x="1737942" y="4560829"/>
            <a:ext cx="2027935" cy="646331"/>
            <a:chOff x="939853" y="4333836"/>
            <a:chExt cx="2027935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466FFAA-9B78-009C-DEAC-AE0C3607CA1C}"/>
                    </a:ext>
                  </a:extLst>
                </p:cNvPr>
                <p:cNvSpPr txBox="1"/>
                <p:nvPr/>
              </p:nvSpPr>
              <p:spPr>
                <a:xfrm>
                  <a:off x="1234782" y="4333836"/>
                  <a:ext cx="173300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8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8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en-US" altLang="zh-CN" sz="1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8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466FFAA-9B78-009C-DEAC-AE0C3607C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782" y="4333836"/>
                  <a:ext cx="1733006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E8EFBB0-EB1C-9CD2-DD43-BCC923414D1D}"/>
                </a:ext>
              </a:extLst>
            </p:cNvPr>
            <p:cNvSpPr txBox="1"/>
            <p:nvPr/>
          </p:nvSpPr>
          <p:spPr>
            <a:xfrm>
              <a:off x="939853" y="4368291"/>
              <a:ext cx="1132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layout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71994127-936B-27CA-8CFF-A2CB324D1309}"/>
              </a:ext>
            </a:extLst>
          </p:cNvPr>
          <p:cNvSpPr/>
          <p:nvPr/>
        </p:nvSpPr>
        <p:spPr>
          <a:xfrm>
            <a:off x="2737588" y="4063499"/>
            <a:ext cx="698047" cy="25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5624CA4-B95E-981F-E9C5-67B49F2BDE1F}"/>
              </a:ext>
            </a:extLst>
          </p:cNvPr>
          <p:cNvGrpSpPr/>
          <p:nvPr/>
        </p:nvGrpSpPr>
        <p:grpSpPr>
          <a:xfrm>
            <a:off x="844729" y="1031804"/>
            <a:ext cx="1706882" cy="369332"/>
            <a:chOff x="4245428" y="1589716"/>
            <a:chExt cx="1706882" cy="36933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02E6737-C124-E1BA-B370-3375C43D7130}"/>
                </a:ext>
              </a:extLst>
            </p:cNvPr>
            <p:cNvSpPr/>
            <p:nvPr/>
          </p:nvSpPr>
          <p:spPr>
            <a:xfrm flipV="1">
              <a:off x="4245428" y="1624172"/>
              <a:ext cx="714105" cy="30042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4DBDF0D-0580-0457-1D35-914B6962C4A8}"/>
                </a:ext>
              </a:extLst>
            </p:cNvPr>
            <p:cNvSpPr txBox="1"/>
            <p:nvPr/>
          </p:nvSpPr>
          <p:spPr>
            <a:xfrm>
              <a:off x="4959533" y="1589716"/>
              <a:ext cx="992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00B0F0"/>
                  </a:solidFill>
                  <a:latin typeface="Bradley Hand" pitchFamily="2" charset="0"/>
                </a:rPr>
                <a:t>domain</a:t>
              </a:r>
              <a:endParaRPr kumimoji="1" lang="zh-CN" altLang="en-US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0E590E9-3C08-C85B-904B-1D1588752722}"/>
              </a:ext>
            </a:extLst>
          </p:cNvPr>
          <p:cNvGrpSpPr/>
          <p:nvPr/>
        </p:nvGrpSpPr>
        <p:grpSpPr>
          <a:xfrm>
            <a:off x="2751910" y="1014386"/>
            <a:ext cx="1493517" cy="369332"/>
            <a:chOff x="2751910" y="1014386"/>
            <a:chExt cx="1493517" cy="36933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8A80D10-1D8C-B23F-AAA0-EB7715DAC7E4}"/>
                </a:ext>
              </a:extLst>
            </p:cNvPr>
            <p:cNvSpPr/>
            <p:nvPr/>
          </p:nvSpPr>
          <p:spPr>
            <a:xfrm>
              <a:off x="3531322" y="1090201"/>
              <a:ext cx="714105" cy="25253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9DF87A8-C221-114E-A4F9-60CF018519B4}"/>
                </a:ext>
              </a:extLst>
            </p:cNvPr>
            <p:cNvSpPr txBox="1"/>
            <p:nvPr/>
          </p:nvSpPr>
          <p:spPr>
            <a:xfrm>
              <a:off x="2751910" y="1014386"/>
              <a:ext cx="992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Bradley Hand" pitchFamily="2" charset="0"/>
                </a:rPr>
                <a:t>range</a:t>
              </a:r>
              <a:endParaRPr kumimoji="1" lang="zh-CN" altLang="en-US" dirty="0">
                <a:solidFill>
                  <a:srgbClr val="FF0000"/>
                </a:solidFill>
                <a:latin typeface="Bradley Hand" pitchFamily="2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664AEF17-0DAA-C970-5EF0-D08CAE69F05C}"/>
              </a:ext>
            </a:extLst>
          </p:cNvPr>
          <p:cNvSpPr txBox="1"/>
          <p:nvPr/>
        </p:nvSpPr>
        <p:spPr>
          <a:xfrm>
            <a:off x="3451693" y="401995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codomain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4823B1-EBDD-FE56-C386-7B0A1AF7B507}"/>
              </a:ext>
            </a:extLst>
          </p:cNvPr>
          <p:cNvSpPr txBox="1"/>
          <p:nvPr/>
        </p:nvSpPr>
        <p:spPr>
          <a:xfrm>
            <a:off x="1069225" y="385090"/>
            <a:ext cx="166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  <a:latin typeface="Bradley Hand" pitchFamily="2" charset="0"/>
              </a:rPr>
              <a:t>Logical</a:t>
            </a:r>
          </a:p>
          <a:p>
            <a:r>
              <a:rPr kumimoji="1" lang="en-US" altLang="zh-CN" dirty="0">
                <a:solidFill>
                  <a:srgbClr val="00B0F0"/>
                </a:solidFill>
                <a:latin typeface="Bradley Hand" pitchFamily="2" charset="0"/>
              </a:rPr>
              <a:t>1-D</a:t>
            </a:r>
            <a:r>
              <a:rPr kumimoji="1" lang="zh-CN" altLang="en-US" dirty="0">
                <a:solidFill>
                  <a:srgbClr val="00B0F0"/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rgbClr val="00B0F0"/>
                </a:solidFill>
                <a:latin typeface="Bradley Hand" pitchFamily="2" charset="0"/>
              </a:rPr>
              <a:t>coordinate</a:t>
            </a:r>
            <a:endParaRPr kumimoji="1" lang="zh-CN" altLang="en-US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453CF4B-DB42-91F2-AA2A-22CD9595EDB5}"/>
              </a:ext>
            </a:extLst>
          </p:cNvPr>
          <p:cNvSpPr txBox="1"/>
          <p:nvPr/>
        </p:nvSpPr>
        <p:spPr>
          <a:xfrm>
            <a:off x="2737588" y="642947"/>
            <a:ext cx="116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1-D</a:t>
            </a:r>
            <a:r>
              <a:rPr kumimoji="1" lang="zh-CN" altLang="en-US" dirty="0">
                <a:solidFill>
                  <a:srgbClr val="FF0000"/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index</a:t>
            </a:r>
            <a:endParaRPr kumimoji="1" lang="zh-CN" altLang="en-US" dirty="0">
              <a:solidFill>
                <a:srgbClr val="FF0000"/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8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184</Words>
  <Application>Microsoft Macintosh PowerPoint</Application>
  <PresentationFormat>宽屏</PresentationFormat>
  <Paragraphs>83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LINGWAI SC MEDIUM</vt:lpstr>
      <vt:lpstr>Arial</vt:lpstr>
      <vt:lpstr>Bradley Hand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31</cp:revision>
  <dcterms:created xsi:type="dcterms:W3CDTF">2023-09-30T09:33:11Z</dcterms:created>
  <dcterms:modified xsi:type="dcterms:W3CDTF">2023-10-07T06:21:22Z</dcterms:modified>
</cp:coreProperties>
</file>