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1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2472" y="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05709-9FC3-8487-6FC3-2A872CFEF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72599-4538-255C-811F-373A1FFF8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08C4F-2C1E-20E8-861E-D73028B8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72B54-C3BF-3892-7306-95CC9AB3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A52B0-D4FC-50C9-F6CE-A5DB5CCC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64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7CA4F-5A95-5AC9-05BE-E07B35C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FD8761-9AED-0FA1-7C6D-431E191A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9F459-BF47-7653-A18F-60EFD2AE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ACFCD-2F19-B16F-AD81-09263AD7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9DC46-7026-E6ED-A9EA-D2D0155C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71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6A82B7-75EA-C9EC-4B17-1441DC461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C184A-B64A-2D06-7F04-D620D43F1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BF6A5-7195-D378-C872-9831B0C8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AF80A-81D1-A169-51CD-2EA5817A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90FFE-9925-9819-8197-B9630F46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21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67630-4796-7575-E9ED-1C2508B8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FD443-C803-3224-8CC1-DB6A0EEC6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F5DDE-266F-D736-5C62-BD62155C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87BCA-10FB-5230-0755-27635533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F1AE8-BB5E-C9E5-86FC-B99337A4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47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4C2B-8187-B5BF-000A-BD0D4674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7545D-07A1-C9EA-F732-38BF38F30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45C74-E7F0-8068-EC5D-A13A9AE7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541D-BC85-6E0C-38A3-F71854BC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01A5E-5AFA-6C55-F8A4-8083BC18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37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232F9-01B9-6946-2B3B-1CE99172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22AD1-F92C-7F28-5428-0C5720466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A1ECA-B523-A41B-0203-3A9B55594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639F2-61EB-FADB-8F87-5D17BAC9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F727A-3618-3C5A-9F3E-2619F72E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79D48-3E91-5893-8715-36084075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BA38F-D47B-DAF8-957F-130E60D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1C1AB-9DBF-DFCF-BB88-F6A939C0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08E5D-5E07-3D69-D8BE-6824E35F5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38E462-31D2-AAD1-939B-1AF0BB14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E2255E-E346-E05F-00A6-A7F6061F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DD574-37C6-A5C9-8200-FB55390D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B0A7C-199D-C06A-FB0F-1C909348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9A451F-B3A7-3918-9D2B-D4032711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10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CD83C-5A8F-80D1-62CE-4A55C95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D8E59-2379-EB11-2C98-324ED17D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8D4AFA-4EA5-2266-4F97-E8CCD074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FB470-59DC-91F8-E16C-436B9A39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881740-5623-D493-F041-0ACC3812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3543C-9F17-6226-0546-18E0F2B1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954727-BD82-7CE0-7DFA-C1E59EBF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42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9FB01-9770-C824-7233-13072CEE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3D139-4142-0316-ECBF-4A898C56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755C9-27D7-1404-479D-878F7319E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96E88-D92D-5476-81B3-112BB311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2AF6F-CCF2-60ED-4D3A-818F690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B4503-FE92-C9A7-2567-9E37DB6A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86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0F747-ED9D-2B67-264C-D74CE07D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7BD0EB-B469-9154-12B8-25FEDF70C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E4584-6397-4B70-DA8B-4BA31161B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B61B2-57BD-3160-D9C3-88E49B94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4DEE9-18BD-29F5-99AF-DD87B2E9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295CA-2573-E6C6-4763-BA6EAD60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0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10B11C-12FC-2ED3-1480-2BE129F8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DD8F0-E49C-D443-C3EA-A390CD1E1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E5ABA-84E6-3DFF-37D2-9F4F08772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0B833-63BB-8A4C-A45A-03FEC04F1FD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2F7A-7640-5AF4-8EB8-64D9DF21D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1B7CC-3C24-D72A-CB42-0D36F2C8C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C629D-D861-7248-8449-939236E79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74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9613F77D-43D6-0C2B-FEA4-29E77A6E1A77}"/>
              </a:ext>
            </a:extLst>
          </p:cNvPr>
          <p:cNvSpPr/>
          <p:nvPr/>
        </p:nvSpPr>
        <p:spPr>
          <a:xfrm>
            <a:off x="2129247" y="2680062"/>
            <a:ext cx="169817" cy="74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F1BEB8-5CE1-E39B-F3AD-BE9D7E146055}"/>
              </a:ext>
            </a:extLst>
          </p:cNvPr>
          <p:cNvSpPr/>
          <p:nvPr/>
        </p:nvSpPr>
        <p:spPr>
          <a:xfrm>
            <a:off x="3836126" y="1899251"/>
            <a:ext cx="748937" cy="169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/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blipFill>
                <a:blip r:embed="rId6"/>
                <a:stretch>
                  <a:fillRect r="-2703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/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557348" y="5260758"/>
            <a:ext cx="748937" cy="1698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/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blipFill>
                <a:blip r:embed="rId8"/>
                <a:stretch>
                  <a:fillRect r="-270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3FC013CA-1B2D-C26C-849B-6BE6A4D9D1C3}"/>
              </a:ext>
            </a:extLst>
          </p:cNvPr>
          <p:cNvGrpSpPr/>
          <p:nvPr/>
        </p:nvGrpSpPr>
        <p:grpSpPr>
          <a:xfrm>
            <a:off x="5131529" y="1612259"/>
            <a:ext cx="6250574" cy="3505196"/>
            <a:chOff x="5453746" y="1150204"/>
            <a:chExt cx="6250574" cy="35051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DF691CE-0B5F-51C4-E628-26345BB52116}"/>
                    </a:ext>
                  </a:extLst>
                </p:cNvPr>
                <p:cNvSpPr txBox="1"/>
                <p:nvPr/>
              </p:nvSpPr>
              <p:spPr>
                <a:xfrm>
                  <a:off x="10785564" y="1847780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DF691CE-0B5F-51C4-E628-26345BB52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5564" y="1847780"/>
                  <a:ext cx="461554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632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4AA410-DF38-B4F3-1AE0-3134786A3039}"/>
                </a:ext>
              </a:extLst>
            </p:cNvPr>
            <p:cNvSpPr/>
            <p:nvPr/>
          </p:nvSpPr>
          <p:spPr>
            <a:xfrm>
              <a:off x="10641874" y="2200477"/>
              <a:ext cx="748937" cy="1698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B57AF90-EC28-B331-3811-E14D83C2D0C6}"/>
                </a:ext>
              </a:extLst>
            </p:cNvPr>
            <p:cNvSpPr/>
            <p:nvPr/>
          </p:nvSpPr>
          <p:spPr>
            <a:xfrm>
              <a:off x="10319658" y="2531401"/>
              <a:ext cx="169817" cy="7489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CFF896B-4C3B-27C0-E344-6C5C2CF3E3E8}"/>
                    </a:ext>
                  </a:extLst>
                </p:cNvPr>
                <p:cNvSpPr/>
                <p:nvPr/>
              </p:nvSpPr>
              <p:spPr>
                <a:xfrm>
                  <a:off x="10641873" y="2531401"/>
                  <a:ext cx="748937" cy="74893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CFF896B-4C3B-27C0-E344-6C5C2CF3E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1873" y="2531401"/>
                  <a:ext cx="748937" cy="74893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07FE843-B492-E66F-06A9-DA2856D3E6C1}"/>
                    </a:ext>
                  </a:extLst>
                </p:cNvPr>
                <p:cNvSpPr txBox="1"/>
                <p:nvPr/>
              </p:nvSpPr>
              <p:spPr>
                <a:xfrm>
                  <a:off x="9966964" y="2721204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07FE843-B492-E66F-06A9-DA2856D3E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964" y="2721204"/>
                  <a:ext cx="46155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70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C27CBBF-4B23-7C60-012D-25F0119F35AB}"/>
                    </a:ext>
                  </a:extLst>
                </p:cNvPr>
                <p:cNvSpPr/>
                <p:nvPr/>
              </p:nvSpPr>
              <p:spPr>
                <a:xfrm>
                  <a:off x="8893634" y="2531401"/>
                  <a:ext cx="748937" cy="74893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C27CBBF-4B23-7C60-012D-25F0119F3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3634" y="2531401"/>
                  <a:ext cx="748937" cy="74893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902FB2-3A15-FE5C-0EA1-BA7FA8493466}"/>
                    </a:ext>
                  </a:extLst>
                </p:cNvPr>
                <p:cNvSpPr/>
                <p:nvPr/>
              </p:nvSpPr>
              <p:spPr>
                <a:xfrm>
                  <a:off x="7982500" y="2531401"/>
                  <a:ext cx="748937" cy="7489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902FB2-3A15-FE5C-0EA1-BA7FA8493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500" y="2531401"/>
                  <a:ext cx="748937" cy="74893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527022D-A830-FFD7-5173-AB87D66CCBD2}"/>
                    </a:ext>
                  </a:extLst>
                </p:cNvPr>
                <p:cNvSpPr txBox="1"/>
                <p:nvPr/>
              </p:nvSpPr>
              <p:spPr>
                <a:xfrm>
                  <a:off x="8585571" y="2721204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527022D-A830-FFD7-5173-AB87D66CC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5571" y="2721204"/>
                  <a:ext cx="46155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488FAEE-CA1B-B2B7-8ECD-9806F0C6FEB9}"/>
                    </a:ext>
                  </a:extLst>
                </p:cNvPr>
                <p:cNvSpPr txBox="1"/>
                <p:nvPr/>
              </p:nvSpPr>
              <p:spPr>
                <a:xfrm>
                  <a:off x="9657813" y="2721204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488FAEE-CA1B-B2B7-8ECD-9806F0C6F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7813" y="2721204"/>
                  <a:ext cx="46155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8AE24E-B825-8889-B5EB-2E6E6013BD5D}"/>
                </a:ext>
              </a:extLst>
            </p:cNvPr>
            <p:cNvSpPr/>
            <p:nvPr/>
          </p:nvSpPr>
          <p:spPr>
            <a:xfrm>
              <a:off x="6682747" y="2820962"/>
              <a:ext cx="748937" cy="16981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503A02-B243-C908-3412-8EDC88A8E147}"/>
                    </a:ext>
                  </a:extLst>
                </p:cNvPr>
                <p:cNvSpPr txBox="1"/>
                <p:nvPr/>
              </p:nvSpPr>
              <p:spPr>
                <a:xfrm>
                  <a:off x="6818814" y="2393933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503A02-B243-C908-3412-8EDC88A8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14" y="2393933"/>
                  <a:ext cx="461554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2703"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312FC32-ADB8-1474-4F26-9F47377E0524}"/>
                    </a:ext>
                  </a:extLst>
                </p:cNvPr>
                <p:cNvSpPr txBox="1"/>
                <p:nvPr/>
              </p:nvSpPr>
              <p:spPr>
                <a:xfrm>
                  <a:off x="7389227" y="2721204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312FC32-ADB8-1474-4F26-9F47377E0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9227" y="2721204"/>
                  <a:ext cx="46155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双中括号 26">
              <a:extLst>
                <a:ext uri="{FF2B5EF4-FFF2-40B4-BE49-F238E27FC236}">
                  <a16:creationId xmlns:a16="http://schemas.microsoft.com/office/drawing/2014/main" id="{4943CC6A-2EB3-0729-5C38-582C7DFC36D7}"/>
                </a:ext>
              </a:extLst>
            </p:cNvPr>
            <p:cNvSpPr/>
            <p:nvPr/>
          </p:nvSpPr>
          <p:spPr>
            <a:xfrm>
              <a:off x="7843160" y="1967525"/>
              <a:ext cx="3861160" cy="1466612"/>
            </a:xfrm>
            <a:prstGeom prst="bracketPair">
              <a:avLst>
                <a:gd name="adj" fmla="val 849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FC989D1-6446-8FF0-A9F0-863EDC95FE08}"/>
                </a:ext>
              </a:extLst>
            </p:cNvPr>
            <p:cNvSpPr/>
            <p:nvPr/>
          </p:nvSpPr>
          <p:spPr>
            <a:xfrm>
              <a:off x="5453746" y="2820962"/>
              <a:ext cx="748937" cy="16981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A9B37-957B-7212-8680-F7AB603E39F0}"/>
                    </a:ext>
                  </a:extLst>
                </p:cNvPr>
                <p:cNvSpPr txBox="1"/>
                <p:nvPr/>
              </p:nvSpPr>
              <p:spPr>
                <a:xfrm>
                  <a:off x="5574578" y="2393933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A9B37-957B-7212-8680-F7AB603E3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578" y="2393933"/>
                  <a:ext cx="461554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2703"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62403DE-A227-FE15-9355-43797A2BB5BF}"/>
                    </a:ext>
                  </a:extLst>
                </p:cNvPr>
                <p:cNvSpPr txBox="1"/>
                <p:nvPr/>
              </p:nvSpPr>
              <p:spPr>
                <a:xfrm>
                  <a:off x="6191798" y="2721204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62403DE-A227-FE15-9355-43797A2BB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1798" y="2721204"/>
                  <a:ext cx="461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DA6319B-B7FA-549F-AA21-61518BCB8F26}"/>
                </a:ext>
              </a:extLst>
            </p:cNvPr>
            <p:cNvSpPr txBox="1"/>
            <p:nvPr/>
          </p:nvSpPr>
          <p:spPr>
            <a:xfrm>
              <a:off x="7280368" y="1150204"/>
              <a:ext cx="3021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依赖于输入对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RNN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的历史状态进行衰减，这里和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mamba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很类似，通过一个双层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DNN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学习得到。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1F0030D2-7D57-5192-E7A2-06AADDE7B320}"/>
                </a:ext>
              </a:extLst>
            </p:cNvPr>
            <p:cNvCxnSpPr>
              <a:stCxn id="35" idx="2"/>
              <a:endCxn id="20" idx="0"/>
            </p:cNvCxnSpPr>
            <p:nvPr/>
          </p:nvCxnSpPr>
          <p:spPr>
            <a:xfrm rot="5400000">
              <a:off x="8206703" y="1946801"/>
              <a:ext cx="734866" cy="434334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5F538FA-8CF4-749E-0323-8CD3FFB1484A}"/>
                    </a:ext>
                  </a:extLst>
                </p:cNvPr>
                <p:cNvSpPr txBox="1"/>
                <p:nvPr/>
              </p:nvSpPr>
              <p:spPr>
                <a:xfrm>
                  <a:off x="6505303" y="3639737"/>
                  <a:ext cx="1968137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这个图里面</a:t>
                  </a:r>
                  <a:r>
                    <a:rPr kumimoji="1" lang="en-US" altLang="zh-CN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plot</a:t>
                  </a:r>
                  <a:r>
                    <a:rPr kumimoji="1"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的是向量形式的单个</a:t>
                  </a:r>
                  <a:r>
                    <a:rPr kumimoji="1" lang="en-US" altLang="zh-CN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query/</a:t>
                  </a:r>
                  <a:r>
                    <a:rPr kumimoji="1"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kumimoji="1" lang="en-US" altLang="zh-CN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key/</a:t>
                  </a:r>
                  <a:r>
                    <a:rPr kumimoji="1"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kumimoji="1" lang="en-US" altLang="zh-CN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value</a:t>
                  </a:r>
                  <a:r>
                    <a:rPr kumimoji="1"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进行计算的过程，这里的 </a:t>
                  </a:r>
                  <a14:m>
                    <m:oMath xmlns:m="http://schemas.openxmlformats.org/officeDocument/2006/math">
                      <m:r>
                        <a:rPr kumimoji="1" lang="zh-CN" altLang="en-US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∗</m:t>
                      </m:r>
                    </m:oMath>
                  </a14:m>
                  <a:r>
                    <a:rPr kumimoji="1"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的数据并行化之后都是矩阵乘。</a:t>
                  </a:r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5F538FA-8CF4-749E-0323-8CD3FFB14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303" y="3639737"/>
                  <a:ext cx="1968137" cy="1015663"/>
                </a:xfrm>
                <a:prstGeom prst="rect">
                  <a:avLst/>
                </a:prstGeom>
                <a:blipFill>
                  <a:blip r:embed="rId20"/>
                  <a:stretch>
                    <a:fillRect b="-3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曲线连接符 38">
              <a:extLst>
                <a:ext uri="{FF2B5EF4-FFF2-40B4-BE49-F238E27FC236}">
                  <a16:creationId xmlns:a16="http://schemas.microsoft.com/office/drawing/2014/main" id="{47EFDB5D-A7B4-DCDE-6DEB-E09290ED0E54}"/>
                </a:ext>
              </a:extLst>
            </p:cNvPr>
            <p:cNvCxnSpPr>
              <a:cxnSpLocks/>
              <a:stCxn id="38" idx="1"/>
              <a:endCxn id="26" idx="2"/>
            </p:cNvCxnSpPr>
            <p:nvPr/>
          </p:nvCxnSpPr>
          <p:spPr>
            <a:xfrm rot="10800000" flipH="1">
              <a:off x="6505302" y="3090537"/>
              <a:ext cx="1114701" cy="1057033"/>
            </a:xfrm>
            <a:prstGeom prst="curvedConnector4">
              <a:avLst>
                <a:gd name="adj1" fmla="val -20508"/>
                <a:gd name="adj2" fmla="val 74022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曲线连接符 42">
              <a:extLst>
                <a:ext uri="{FF2B5EF4-FFF2-40B4-BE49-F238E27FC236}">
                  <a16:creationId xmlns:a16="http://schemas.microsoft.com/office/drawing/2014/main" id="{3072DB1A-9063-6E3C-D5A9-ECE0F1F959E5}"/>
                </a:ext>
              </a:extLst>
            </p:cNvPr>
            <p:cNvCxnSpPr>
              <a:cxnSpLocks/>
              <a:stCxn id="38" idx="3"/>
              <a:endCxn id="21" idx="2"/>
            </p:cNvCxnSpPr>
            <p:nvPr/>
          </p:nvCxnSpPr>
          <p:spPr>
            <a:xfrm flipV="1">
              <a:off x="8473440" y="3090536"/>
              <a:ext cx="342908" cy="1057033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53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Calibri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Cao</dc:creator>
  <cp:lastModifiedBy>Ying Cao</cp:lastModifiedBy>
  <cp:revision>7</cp:revision>
  <dcterms:created xsi:type="dcterms:W3CDTF">2024-06-20T02:41:18Z</dcterms:created>
  <dcterms:modified xsi:type="dcterms:W3CDTF">2024-06-20T02:59:10Z</dcterms:modified>
</cp:coreProperties>
</file>