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1"/>
    <p:restoredTop sz="94686"/>
  </p:normalViewPr>
  <p:slideViewPr>
    <p:cSldViewPr snapToGrid="0" snapToObjects="1" showGuides="1">
      <p:cViewPr varScale="1">
        <p:scale>
          <a:sx n="148" d="100"/>
          <a:sy n="148" d="100"/>
        </p:scale>
        <p:origin x="21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14B0-1C73-4648-94F1-F22427FD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13FE8-DE4F-8F46-8032-75814B1F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2B35-57CB-7248-9C30-CF0E77F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2960E-5CA6-A041-ABED-BA4B9D69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7675B-CC83-0B43-9F22-AFC52E8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33CD1-5232-D841-9735-D93BA4B3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6F943-68C2-B44D-8F1F-652DD3E0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41C9-ECB4-044A-8C78-9ACA5192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1D04-5275-A846-A34B-F78A319B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3E9DB-C955-1749-8008-0419487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716D9-27C1-524C-AFE4-2FE33FB51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3E8BD-3F60-A04B-838B-6F70E609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72B54-9F1F-F844-A96C-9897848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E7FC3-86D4-F346-BADB-EE405A2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68A8C-8D08-BE4D-AA57-036B3EC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0975-B2DA-6A4C-9F77-465A60E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362A-14E3-834D-ADDF-4E87644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BFBD-B643-E246-A490-DF0685B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4C19-E22A-8441-8A27-585A99B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5078-58C2-0640-843A-3BCE267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5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3138-6A62-9F4F-BAD5-1A25EC5A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70DFD-C24A-0D4B-B235-A2D46D80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14C8-7934-EA45-B5E7-8EC0EF54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29BEA-84CB-6C48-9AB3-A0874B97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EBA2-542E-534B-B7EC-F510888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4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9C60-9360-8144-A40E-3BCAA1BC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72A6-A27B-1147-B3F1-9F687DE36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D7F98-35F1-3E47-B5B2-F0FEFE63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D626F-A3C3-C54B-9FA2-BA1A4A5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5184D-0A94-6649-8EFF-E81ED7AE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DC4DE-10F9-5946-81BC-D613A035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A660-C500-F84C-B320-192CABAF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11AE5-3538-A04E-AF44-E8DFD26F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D7F18-EA1E-444A-9C2B-7B9770E8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3A7B1-0A00-7C44-BB34-F600C244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98CED-9705-D644-AF65-5244F6C1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4F9B6-6CBC-FE40-B93E-79E9643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B4D31-2F52-944A-B196-4CAFB2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ED0A6-3665-3C42-9407-D61AFB9D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4027-3D11-824A-9506-F8970E71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42816-F14B-BD4E-85FD-1E45D9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355160-CE99-EF40-BA7D-8EB06B5C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F4A55-8923-0F47-806D-74A3A18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A6C91-5635-624F-8D4B-C566A13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D346F-E92D-F04A-B316-1459C4C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CC22D-F17B-2A48-83F7-E54D8EC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4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FE2C-0F07-FD42-ABE1-5A13337C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D766-4258-EA49-ABB7-F790057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829B3-B77F-B544-8803-B01DCCA7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0B02F-E332-4742-9748-1F3C9498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B2918-74B8-F84A-8F05-2649291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42705-0B08-BE49-B967-451205A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1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38ED-EB45-6E41-B675-DFAF44C8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2E495-CA45-234C-9D0A-C045D602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90F24-B6CB-2D46-86C3-937F88295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FAD84-1ABF-E74D-BE0C-84F3C3E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CA8B7-B961-1346-A75B-469933CC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1638C-9E38-9F4C-AF87-E0BEA2E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1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80F8B-AF13-9947-ADB7-51D8DBB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1141B-5B9F-9541-882C-41236C76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CB92-F846-8941-813B-A84FDBF4F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02985-C8FA-3448-A082-CEB381BA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F9466-6EC7-6145-A519-AD0D9B07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B0BDD8-E55F-C74D-9835-332EC44376CD}"/>
              </a:ext>
            </a:extLst>
          </p:cNvPr>
          <p:cNvSpPr/>
          <p:nvPr/>
        </p:nvSpPr>
        <p:spPr>
          <a:xfrm>
            <a:off x="3602534" y="15858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49E85-4FA3-114A-8788-FBA4229A2E75}"/>
              </a:ext>
            </a:extLst>
          </p:cNvPr>
          <p:cNvSpPr/>
          <p:nvPr/>
        </p:nvSpPr>
        <p:spPr>
          <a:xfrm>
            <a:off x="3953054" y="15858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BC122E-0D6D-E34D-8E1D-2FC7CE2F3278}"/>
              </a:ext>
            </a:extLst>
          </p:cNvPr>
          <p:cNvSpPr/>
          <p:nvPr/>
        </p:nvSpPr>
        <p:spPr>
          <a:xfrm>
            <a:off x="4303574" y="15858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3B9594-7EBD-634E-B7BF-0854CBA2FF8C}"/>
              </a:ext>
            </a:extLst>
          </p:cNvPr>
          <p:cNvSpPr/>
          <p:nvPr/>
        </p:nvSpPr>
        <p:spPr>
          <a:xfrm>
            <a:off x="4654094" y="15858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24F6FC-94E5-F34A-9A3F-9FE1093CAF75}"/>
              </a:ext>
            </a:extLst>
          </p:cNvPr>
          <p:cNvSpPr/>
          <p:nvPr/>
        </p:nvSpPr>
        <p:spPr>
          <a:xfrm>
            <a:off x="3602534" y="1928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CA0C06-B5E3-B44A-8C0B-A44CC9D7786E}"/>
              </a:ext>
            </a:extLst>
          </p:cNvPr>
          <p:cNvSpPr/>
          <p:nvPr/>
        </p:nvSpPr>
        <p:spPr>
          <a:xfrm>
            <a:off x="3953054" y="1928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DFE4B8-F562-B64F-AE2F-FA2F2F08684C}"/>
              </a:ext>
            </a:extLst>
          </p:cNvPr>
          <p:cNvSpPr/>
          <p:nvPr/>
        </p:nvSpPr>
        <p:spPr>
          <a:xfrm>
            <a:off x="4303574" y="1928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E14733-8548-924B-8518-2A13541027BB}"/>
              </a:ext>
            </a:extLst>
          </p:cNvPr>
          <p:cNvSpPr/>
          <p:nvPr/>
        </p:nvSpPr>
        <p:spPr>
          <a:xfrm>
            <a:off x="4654094" y="1928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CB965-44E6-5846-A120-8738CF829353}"/>
              </a:ext>
            </a:extLst>
          </p:cNvPr>
          <p:cNvSpPr/>
          <p:nvPr/>
        </p:nvSpPr>
        <p:spPr>
          <a:xfrm>
            <a:off x="3602534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3B3B3A-3FAF-2046-ABFC-F3438B8A9BB0}"/>
              </a:ext>
            </a:extLst>
          </p:cNvPr>
          <p:cNvSpPr/>
          <p:nvPr/>
        </p:nvSpPr>
        <p:spPr>
          <a:xfrm>
            <a:off x="3953054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9A52A8-42C7-F04E-B1D0-C92005AA4015}"/>
              </a:ext>
            </a:extLst>
          </p:cNvPr>
          <p:cNvSpPr/>
          <p:nvPr/>
        </p:nvSpPr>
        <p:spPr>
          <a:xfrm>
            <a:off x="4303574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10DAA1-1C14-174C-A593-F7E671988935}"/>
              </a:ext>
            </a:extLst>
          </p:cNvPr>
          <p:cNvSpPr/>
          <p:nvPr/>
        </p:nvSpPr>
        <p:spPr>
          <a:xfrm>
            <a:off x="4654094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704DE-C6EC-A546-820C-18B48F611430}"/>
              </a:ext>
            </a:extLst>
          </p:cNvPr>
          <p:cNvSpPr/>
          <p:nvPr/>
        </p:nvSpPr>
        <p:spPr>
          <a:xfrm>
            <a:off x="3602534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BA8EE-CB1A-FB45-A231-11B5B5D05B19}"/>
              </a:ext>
            </a:extLst>
          </p:cNvPr>
          <p:cNvSpPr/>
          <p:nvPr/>
        </p:nvSpPr>
        <p:spPr>
          <a:xfrm>
            <a:off x="3953054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9FEDAE-99F4-D442-9B50-DEE6CC52D5E4}"/>
              </a:ext>
            </a:extLst>
          </p:cNvPr>
          <p:cNvSpPr/>
          <p:nvPr/>
        </p:nvSpPr>
        <p:spPr>
          <a:xfrm>
            <a:off x="4303574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F1D232-2442-CD45-9E0F-D27C529DAE30}"/>
              </a:ext>
            </a:extLst>
          </p:cNvPr>
          <p:cNvSpPr/>
          <p:nvPr/>
        </p:nvSpPr>
        <p:spPr>
          <a:xfrm>
            <a:off x="4654094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A60E0B-0576-6F4C-8B32-32DDC3B43889}"/>
              </a:ext>
            </a:extLst>
          </p:cNvPr>
          <p:cNvSpPr/>
          <p:nvPr/>
        </p:nvSpPr>
        <p:spPr>
          <a:xfrm>
            <a:off x="2627174" y="2271623"/>
            <a:ext cx="97536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1DFEEE0-2235-F544-80AB-A3A04456AE2B}"/>
              </a:ext>
            </a:extLst>
          </p:cNvPr>
          <p:cNvSpPr/>
          <p:nvPr/>
        </p:nvSpPr>
        <p:spPr>
          <a:xfrm>
            <a:off x="3602534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A87F74-4954-074A-A8E9-72E6BC0DDB3B}"/>
              </a:ext>
            </a:extLst>
          </p:cNvPr>
          <p:cNvSpPr/>
          <p:nvPr/>
        </p:nvSpPr>
        <p:spPr>
          <a:xfrm>
            <a:off x="3953054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AA6B42-9982-4E49-9C8F-EFA91529FDB3}"/>
              </a:ext>
            </a:extLst>
          </p:cNvPr>
          <p:cNvSpPr/>
          <p:nvPr/>
        </p:nvSpPr>
        <p:spPr>
          <a:xfrm>
            <a:off x="4303574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E3BCD9-9C92-5B40-9EAE-4342A88EB681}"/>
              </a:ext>
            </a:extLst>
          </p:cNvPr>
          <p:cNvSpPr/>
          <p:nvPr/>
        </p:nvSpPr>
        <p:spPr>
          <a:xfrm>
            <a:off x="5004614" y="15858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1DC9EA-006D-E247-A87F-95B76197C3B6}"/>
              </a:ext>
            </a:extLst>
          </p:cNvPr>
          <p:cNvSpPr/>
          <p:nvPr/>
        </p:nvSpPr>
        <p:spPr>
          <a:xfrm>
            <a:off x="5004614" y="1928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B8E656-A0A0-5240-A2E6-44E71D262C2A}"/>
              </a:ext>
            </a:extLst>
          </p:cNvPr>
          <p:cNvSpPr/>
          <p:nvPr/>
        </p:nvSpPr>
        <p:spPr>
          <a:xfrm>
            <a:off x="5004614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F28454-16B7-3448-808F-A68908841B5C}"/>
              </a:ext>
            </a:extLst>
          </p:cNvPr>
          <p:cNvSpPr/>
          <p:nvPr/>
        </p:nvSpPr>
        <p:spPr>
          <a:xfrm>
            <a:off x="5004614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03E928-37A8-F54F-BB53-87DF7D61A34B}"/>
              </a:ext>
            </a:extLst>
          </p:cNvPr>
          <p:cNvSpPr/>
          <p:nvPr/>
        </p:nvSpPr>
        <p:spPr>
          <a:xfrm>
            <a:off x="5004614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A1F1E7-0B3F-2C4F-86E1-3A7E37196EAA}"/>
              </a:ext>
            </a:extLst>
          </p:cNvPr>
          <p:cNvSpPr/>
          <p:nvPr/>
        </p:nvSpPr>
        <p:spPr>
          <a:xfrm>
            <a:off x="4654094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D1B584-4438-6B43-B6AC-0738A62B71C8}"/>
              </a:ext>
            </a:extLst>
          </p:cNvPr>
          <p:cNvSpPr/>
          <p:nvPr/>
        </p:nvSpPr>
        <p:spPr>
          <a:xfrm>
            <a:off x="6005362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B12EBA-FFBE-D548-977F-951F5632249C}"/>
              </a:ext>
            </a:extLst>
          </p:cNvPr>
          <p:cNvSpPr/>
          <p:nvPr/>
        </p:nvSpPr>
        <p:spPr>
          <a:xfrm>
            <a:off x="6355882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C5D05D-E993-664E-A8C4-CF086C1D1239}"/>
              </a:ext>
            </a:extLst>
          </p:cNvPr>
          <p:cNvSpPr/>
          <p:nvPr/>
        </p:nvSpPr>
        <p:spPr>
          <a:xfrm>
            <a:off x="6706402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FACFC2-3691-CE49-930C-156A9EA37E31}"/>
              </a:ext>
            </a:extLst>
          </p:cNvPr>
          <p:cNvSpPr/>
          <p:nvPr/>
        </p:nvSpPr>
        <p:spPr>
          <a:xfrm>
            <a:off x="6005362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424EEB-84C5-7E48-90B4-D87490B4F5F4}"/>
              </a:ext>
            </a:extLst>
          </p:cNvPr>
          <p:cNvSpPr/>
          <p:nvPr/>
        </p:nvSpPr>
        <p:spPr>
          <a:xfrm>
            <a:off x="6355882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615B1F-5B69-FF43-8DBB-46641A46F962}"/>
              </a:ext>
            </a:extLst>
          </p:cNvPr>
          <p:cNvSpPr/>
          <p:nvPr/>
        </p:nvSpPr>
        <p:spPr>
          <a:xfrm>
            <a:off x="6706402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BBA129-B63B-BA4E-B710-9D652414B9D0}"/>
              </a:ext>
            </a:extLst>
          </p:cNvPr>
          <p:cNvSpPr/>
          <p:nvPr/>
        </p:nvSpPr>
        <p:spPr>
          <a:xfrm>
            <a:off x="6005362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F074085-91F4-1642-A0E3-94B181B5AB8A}"/>
              </a:ext>
            </a:extLst>
          </p:cNvPr>
          <p:cNvSpPr/>
          <p:nvPr/>
        </p:nvSpPr>
        <p:spPr>
          <a:xfrm>
            <a:off x="6355882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E70A62-8FB8-8343-93E7-AC6BF29EE514}"/>
              </a:ext>
            </a:extLst>
          </p:cNvPr>
          <p:cNvSpPr/>
          <p:nvPr/>
        </p:nvSpPr>
        <p:spPr>
          <a:xfrm>
            <a:off x="6706402" y="2271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7652AB-6A08-9F42-940D-CC9B617C531A}"/>
              </a:ext>
            </a:extLst>
          </p:cNvPr>
          <p:cNvSpPr/>
          <p:nvPr/>
        </p:nvSpPr>
        <p:spPr>
          <a:xfrm>
            <a:off x="6005362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0D6D38-24D2-8749-AA9A-8FD3E8D4AC3A}"/>
              </a:ext>
            </a:extLst>
          </p:cNvPr>
          <p:cNvSpPr/>
          <p:nvPr/>
        </p:nvSpPr>
        <p:spPr>
          <a:xfrm>
            <a:off x="6355882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224250-931B-6E40-9F20-C5F51E4DDC32}"/>
              </a:ext>
            </a:extLst>
          </p:cNvPr>
          <p:cNvSpPr/>
          <p:nvPr/>
        </p:nvSpPr>
        <p:spPr>
          <a:xfrm>
            <a:off x="6706402" y="26145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C0268-BF4C-7C4A-AAFF-45007A713805}"/>
              </a:ext>
            </a:extLst>
          </p:cNvPr>
          <p:cNvSpPr/>
          <p:nvPr/>
        </p:nvSpPr>
        <p:spPr>
          <a:xfrm>
            <a:off x="6005362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EB0BAEB-F3C3-FC47-BAC4-F612072B0153}"/>
              </a:ext>
            </a:extLst>
          </p:cNvPr>
          <p:cNvSpPr/>
          <p:nvPr/>
        </p:nvSpPr>
        <p:spPr>
          <a:xfrm>
            <a:off x="6355882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92169-EC13-BD4B-8B22-22B9F950AB7A}"/>
              </a:ext>
            </a:extLst>
          </p:cNvPr>
          <p:cNvSpPr/>
          <p:nvPr/>
        </p:nvSpPr>
        <p:spPr>
          <a:xfrm>
            <a:off x="6706402" y="29574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C13793-43CF-8C4B-AD3A-7BFEAB48033D}"/>
              </a:ext>
            </a:extLst>
          </p:cNvPr>
          <p:cNvSpPr/>
          <p:nvPr/>
        </p:nvSpPr>
        <p:spPr>
          <a:xfrm>
            <a:off x="5582667" y="15858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5E76653-834B-4E4F-ACCF-D1D18520F43F}"/>
              </a:ext>
            </a:extLst>
          </p:cNvPr>
          <p:cNvSpPr/>
          <p:nvPr/>
        </p:nvSpPr>
        <p:spPr>
          <a:xfrm>
            <a:off x="5582667" y="19287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CDD7453-F27F-654B-B139-E9533D8F953A}"/>
              </a:ext>
            </a:extLst>
          </p:cNvPr>
          <p:cNvSpPr/>
          <p:nvPr/>
        </p:nvSpPr>
        <p:spPr>
          <a:xfrm>
            <a:off x="5582667" y="22716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AC7AEE-2A13-D745-8B69-89BAAAE8165C}"/>
              </a:ext>
            </a:extLst>
          </p:cNvPr>
          <p:cNvSpPr/>
          <p:nvPr/>
        </p:nvSpPr>
        <p:spPr>
          <a:xfrm>
            <a:off x="5582667" y="26145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E397F73-90D5-D042-A30F-52F27D8D4CA2}"/>
              </a:ext>
            </a:extLst>
          </p:cNvPr>
          <p:cNvSpPr/>
          <p:nvPr/>
        </p:nvSpPr>
        <p:spPr>
          <a:xfrm>
            <a:off x="5582667" y="29574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AFB38E-CE8B-224B-8D64-547EFDFC8288}"/>
              </a:ext>
            </a:extLst>
          </p:cNvPr>
          <p:cNvSpPr/>
          <p:nvPr/>
        </p:nvSpPr>
        <p:spPr>
          <a:xfrm>
            <a:off x="5367782" y="2271623"/>
            <a:ext cx="206747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AA2F9D1-CC6F-9A4B-B62D-7E51E3C132DA}"/>
              </a:ext>
            </a:extLst>
          </p:cNvPr>
          <p:cNvSpPr/>
          <p:nvPr/>
        </p:nvSpPr>
        <p:spPr>
          <a:xfrm>
            <a:off x="3602535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539609-66BC-5544-AF72-70D7FF3420CB}"/>
              </a:ext>
            </a:extLst>
          </p:cNvPr>
          <p:cNvSpPr/>
          <p:nvPr/>
        </p:nvSpPr>
        <p:spPr>
          <a:xfrm>
            <a:off x="5798615" y="2271623"/>
            <a:ext cx="206747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B971C1-1ABE-9042-8956-0AFD207904C3}"/>
              </a:ext>
            </a:extLst>
          </p:cNvPr>
          <p:cNvSpPr/>
          <p:nvPr/>
        </p:nvSpPr>
        <p:spPr>
          <a:xfrm>
            <a:off x="3953053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003C06E-9C66-0D4F-B761-72EDE34E8439}"/>
              </a:ext>
            </a:extLst>
          </p:cNvPr>
          <p:cNvSpPr/>
          <p:nvPr/>
        </p:nvSpPr>
        <p:spPr>
          <a:xfrm>
            <a:off x="4303573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1EC7B44-1988-ED42-9D9F-A7B74A1FE702}"/>
              </a:ext>
            </a:extLst>
          </p:cNvPr>
          <p:cNvSpPr/>
          <p:nvPr/>
        </p:nvSpPr>
        <p:spPr>
          <a:xfrm>
            <a:off x="4654092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A048927-CA6B-154D-BA2B-C1FE5710A813}"/>
              </a:ext>
            </a:extLst>
          </p:cNvPr>
          <p:cNvSpPr/>
          <p:nvPr/>
        </p:nvSpPr>
        <p:spPr>
          <a:xfrm>
            <a:off x="5004612" y="15858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066A8B7-812B-234A-A298-6F8C6E32572C}"/>
              </a:ext>
            </a:extLst>
          </p:cNvPr>
          <p:cNvSpPr/>
          <p:nvPr/>
        </p:nvSpPr>
        <p:spPr>
          <a:xfrm>
            <a:off x="3602535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43C0C7-1CB1-0E4F-B0E6-5479EFDDC822}"/>
              </a:ext>
            </a:extLst>
          </p:cNvPr>
          <p:cNvSpPr/>
          <p:nvPr/>
        </p:nvSpPr>
        <p:spPr>
          <a:xfrm>
            <a:off x="3953053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EC0F4DF-90F6-6F4F-8515-C80E9AC695B7}"/>
              </a:ext>
            </a:extLst>
          </p:cNvPr>
          <p:cNvSpPr/>
          <p:nvPr/>
        </p:nvSpPr>
        <p:spPr>
          <a:xfrm>
            <a:off x="4303573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9C11D90-86BA-E74D-838D-A801CAC2D937}"/>
              </a:ext>
            </a:extLst>
          </p:cNvPr>
          <p:cNvSpPr/>
          <p:nvPr/>
        </p:nvSpPr>
        <p:spPr>
          <a:xfrm>
            <a:off x="4654092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5741831-281E-B94C-B835-7752C2E808F9}"/>
              </a:ext>
            </a:extLst>
          </p:cNvPr>
          <p:cNvSpPr/>
          <p:nvPr/>
        </p:nvSpPr>
        <p:spPr>
          <a:xfrm>
            <a:off x="5004612" y="1928723"/>
            <a:ext cx="350520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070E349-4C33-7C41-9653-C0DBE7EEAB87}"/>
              </a:ext>
            </a:extLst>
          </p:cNvPr>
          <p:cNvSpPr/>
          <p:nvPr/>
        </p:nvSpPr>
        <p:spPr>
          <a:xfrm>
            <a:off x="2413814" y="385673"/>
            <a:ext cx="213359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513C068-568B-804C-9868-4A403BC23247}"/>
              </a:ext>
            </a:extLst>
          </p:cNvPr>
          <p:cNvSpPr/>
          <p:nvPr/>
        </p:nvSpPr>
        <p:spPr>
          <a:xfrm>
            <a:off x="2627174" y="385673"/>
            <a:ext cx="2026918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AD76D6-AF7F-DF43-858B-20A3C2C97AD2}"/>
              </a:ext>
            </a:extLst>
          </p:cNvPr>
          <p:cNvSpPr/>
          <p:nvPr/>
        </p:nvSpPr>
        <p:spPr>
          <a:xfrm>
            <a:off x="7061174" y="2271623"/>
            <a:ext cx="346268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0ECFDEE-8982-B747-AD62-D0D5203597AC}"/>
              </a:ext>
            </a:extLst>
          </p:cNvPr>
          <p:cNvSpPr/>
          <p:nvPr/>
        </p:nvSpPr>
        <p:spPr>
          <a:xfrm>
            <a:off x="2420427" y="1585823"/>
            <a:ext cx="206747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5268CED-B2B3-C14E-B0B8-15CFFD6F0707}"/>
              </a:ext>
            </a:extLst>
          </p:cNvPr>
          <p:cNvSpPr/>
          <p:nvPr/>
        </p:nvSpPr>
        <p:spPr>
          <a:xfrm>
            <a:off x="2420427" y="1928723"/>
            <a:ext cx="206747" cy="3429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60B0A3-73BD-8744-8CE5-ECB726477B92}"/>
              </a:ext>
            </a:extLst>
          </p:cNvPr>
          <p:cNvSpPr/>
          <p:nvPr/>
        </p:nvSpPr>
        <p:spPr>
          <a:xfrm>
            <a:off x="2420427" y="22716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6FCD31D-DC16-0A42-A9F4-BE70ECF3F0AF}"/>
              </a:ext>
            </a:extLst>
          </p:cNvPr>
          <p:cNvSpPr/>
          <p:nvPr/>
        </p:nvSpPr>
        <p:spPr>
          <a:xfrm>
            <a:off x="2420427" y="26145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F59EADC-5401-5E40-A170-4E53CDAFE008}"/>
              </a:ext>
            </a:extLst>
          </p:cNvPr>
          <p:cNvSpPr/>
          <p:nvPr/>
        </p:nvSpPr>
        <p:spPr>
          <a:xfrm>
            <a:off x="2420427" y="2957423"/>
            <a:ext cx="206747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7708E29-DD6A-6746-945E-C2C71234AB85}"/>
              </a:ext>
            </a:extLst>
          </p:cNvPr>
          <p:cNvGrpSpPr/>
          <p:nvPr/>
        </p:nvGrpSpPr>
        <p:grpSpPr>
          <a:xfrm>
            <a:off x="1288946" y="1544973"/>
            <a:ext cx="699521" cy="1714500"/>
            <a:chOff x="1716654" y="1585823"/>
            <a:chExt cx="699521" cy="17145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336A648-62B6-3048-8512-530142B6AB8D}"/>
                </a:ext>
              </a:extLst>
            </p:cNvPr>
            <p:cNvSpPr/>
            <p:nvPr/>
          </p:nvSpPr>
          <p:spPr>
            <a:xfrm>
              <a:off x="1716654" y="1585823"/>
              <a:ext cx="699521" cy="3429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1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E6462F6-6EB9-D441-A755-4771BCCCF906}"/>
                </a:ext>
              </a:extLst>
            </p:cNvPr>
            <p:cNvSpPr/>
            <p:nvPr/>
          </p:nvSpPr>
          <p:spPr>
            <a:xfrm>
              <a:off x="1716654" y="1928723"/>
              <a:ext cx="699521" cy="3429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T2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AA4188-888D-FE42-B99D-0099B6871FF6}"/>
                </a:ext>
              </a:extLst>
            </p:cNvPr>
            <p:cNvSpPr/>
            <p:nvPr/>
          </p:nvSpPr>
          <p:spPr>
            <a:xfrm>
              <a:off x="1716656" y="2271623"/>
              <a:ext cx="699519" cy="3429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T3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ECEC7AA-3C6A-C447-B760-BAE41F1C1BDF}"/>
                </a:ext>
              </a:extLst>
            </p:cNvPr>
            <p:cNvSpPr/>
            <p:nvPr/>
          </p:nvSpPr>
          <p:spPr>
            <a:xfrm>
              <a:off x="1716656" y="2614523"/>
              <a:ext cx="699519" cy="3429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T4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504D9AB-1F8F-6C41-95C6-0C7B375BBAD9}"/>
                </a:ext>
              </a:extLst>
            </p:cNvPr>
            <p:cNvSpPr/>
            <p:nvPr/>
          </p:nvSpPr>
          <p:spPr>
            <a:xfrm>
              <a:off x="1716657" y="2957423"/>
              <a:ext cx="699518" cy="3429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T5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785FC193-0BCA-D942-A2F4-84A65BF62D97}"/>
              </a:ext>
            </a:extLst>
          </p:cNvPr>
          <p:cNvSpPr/>
          <p:nvPr/>
        </p:nvSpPr>
        <p:spPr>
          <a:xfrm>
            <a:off x="2413814" y="728573"/>
            <a:ext cx="21335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41EF739-1714-9D49-95EA-2B8119762B20}"/>
              </a:ext>
            </a:extLst>
          </p:cNvPr>
          <p:cNvSpPr/>
          <p:nvPr/>
        </p:nvSpPr>
        <p:spPr>
          <a:xfrm>
            <a:off x="2627173" y="728573"/>
            <a:ext cx="2169113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92C7C5B-D0A7-1D43-8600-0C9B8B2C0C72}"/>
              </a:ext>
            </a:extLst>
          </p:cNvPr>
          <p:cNvSpPr/>
          <p:nvPr/>
        </p:nvSpPr>
        <p:spPr>
          <a:xfrm>
            <a:off x="1383222" y="3429000"/>
            <a:ext cx="993989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37E6365-AE23-994D-9711-7EF53F65B2B4}"/>
                  </a:ext>
                </a:extLst>
              </p:cNvPr>
              <p:cNvSpPr/>
              <p:nvPr/>
            </p:nvSpPr>
            <p:spPr>
              <a:xfrm>
                <a:off x="2338823" y="3429000"/>
                <a:ext cx="361246" cy="342900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37E6365-AE23-994D-9711-7EF53F65B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3" y="3429000"/>
                <a:ext cx="361246" cy="342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7BAE1FF-E144-3E43-B8B5-7791B94F150B}"/>
                  </a:ext>
                </a:extLst>
              </p:cNvPr>
              <p:cNvSpPr/>
              <p:nvPr/>
            </p:nvSpPr>
            <p:spPr>
              <a:xfrm>
                <a:off x="3602534" y="3471773"/>
                <a:ext cx="1752598" cy="342900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hidden-to-hidden</a:t>
                </a:r>
                <a:endParaRPr kumimoji="1" lang="zh-CN" altLang="en-US" sz="105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7BAE1FF-E144-3E43-B8B5-7791B94F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34" y="3471773"/>
                <a:ext cx="1752598" cy="342900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F0E66E5-A797-5743-8D32-9A08FE5C2730}"/>
                  </a:ext>
                </a:extLst>
              </p:cNvPr>
              <p:cNvSpPr/>
              <p:nvPr/>
            </p:nvSpPr>
            <p:spPr>
              <a:xfrm>
                <a:off x="5074403" y="3471773"/>
                <a:ext cx="1140064" cy="342900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previous hidden</a:t>
                </a:r>
                <a:endParaRPr kumimoji="1" lang="zh-CN" altLang="en-US" sz="105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F0E66E5-A797-5743-8D32-9A08FE5C2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03" y="3471773"/>
                <a:ext cx="1140064" cy="34290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26EEA35-74B7-FE4A-878F-CA64B7761918}"/>
                  </a:ext>
                </a:extLst>
              </p:cNvPr>
              <p:cNvSpPr/>
              <p:nvPr/>
            </p:nvSpPr>
            <p:spPr>
              <a:xfrm>
                <a:off x="6054675" y="3351902"/>
                <a:ext cx="1051560" cy="582642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input-to-hidden</a:t>
                </a:r>
                <a:endParaRPr kumimoji="1" lang="zh-CN" altLang="en-US" sz="105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26EEA35-74B7-FE4A-878F-CA64B7761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75" y="3351902"/>
                <a:ext cx="1051560" cy="582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矩形 105">
            <a:extLst>
              <a:ext uri="{FF2B5EF4-FFF2-40B4-BE49-F238E27FC236}">
                <a16:creationId xmlns:a16="http://schemas.microsoft.com/office/drawing/2014/main" id="{864821A9-ABFF-5E49-B7BD-E1B73B58CEAE}"/>
              </a:ext>
            </a:extLst>
          </p:cNvPr>
          <p:cNvSpPr/>
          <p:nvPr/>
        </p:nvSpPr>
        <p:spPr>
          <a:xfrm>
            <a:off x="7643623" y="2260481"/>
            <a:ext cx="346268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3B3709C-1DF7-964D-924B-EB4982C1DE6A}"/>
              </a:ext>
            </a:extLst>
          </p:cNvPr>
          <p:cNvSpPr/>
          <p:nvPr/>
        </p:nvSpPr>
        <p:spPr>
          <a:xfrm>
            <a:off x="7420033" y="1917581"/>
            <a:ext cx="206747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5DA9D37-7519-5842-A49E-0BD2FC0552A9}"/>
              </a:ext>
            </a:extLst>
          </p:cNvPr>
          <p:cNvSpPr/>
          <p:nvPr/>
        </p:nvSpPr>
        <p:spPr>
          <a:xfrm>
            <a:off x="7420033" y="2260481"/>
            <a:ext cx="206747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4B1459C-FAE4-CC42-B8DB-58F4003B6E1A}"/>
              </a:ext>
            </a:extLst>
          </p:cNvPr>
          <p:cNvSpPr/>
          <p:nvPr/>
        </p:nvSpPr>
        <p:spPr>
          <a:xfrm>
            <a:off x="7420033" y="2603381"/>
            <a:ext cx="206747" cy="3429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8C26DC4-6F4E-1644-B806-AA8FA77BA57F}"/>
                  </a:ext>
                </a:extLst>
              </p:cNvPr>
              <p:cNvSpPr/>
              <p:nvPr/>
            </p:nvSpPr>
            <p:spPr>
              <a:xfrm>
                <a:off x="7195781" y="3471773"/>
                <a:ext cx="895683" cy="342900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vector</a:t>
                </a:r>
                <a:endParaRPr kumimoji="1" lang="zh-CN" altLang="en-US" sz="105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8C26DC4-6F4E-1644-B806-AA8FA77BA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81" y="3471773"/>
                <a:ext cx="895683" cy="342900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87F785C9-7616-B74F-B90E-F667385319D2}"/>
              </a:ext>
            </a:extLst>
          </p:cNvPr>
          <p:cNvCxnSpPr/>
          <p:nvPr/>
        </p:nvCxnSpPr>
        <p:spPr>
          <a:xfrm>
            <a:off x="6005362" y="1400536"/>
            <a:ext cx="105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9250E83A-2759-964E-83DA-189237101713}"/>
              </a:ext>
            </a:extLst>
          </p:cNvPr>
          <p:cNvSpPr/>
          <p:nvPr/>
        </p:nvSpPr>
        <p:spPr>
          <a:xfrm>
            <a:off x="6127364" y="109927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EFDCF6F6-C2F0-4544-A96D-26E426CF4BD1}"/>
              </a:ext>
            </a:extLst>
          </p:cNvPr>
          <p:cNvCxnSpPr>
            <a:cxnSpLocks/>
          </p:cNvCxnSpPr>
          <p:nvPr/>
        </p:nvCxnSpPr>
        <p:spPr>
          <a:xfrm flipV="1">
            <a:off x="3602534" y="1400536"/>
            <a:ext cx="1765248" cy="3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13A3DCFC-CDEB-3F4A-B4CA-CC02B520DD3A}"/>
              </a:ext>
            </a:extLst>
          </p:cNvPr>
          <p:cNvSpPr/>
          <p:nvPr/>
        </p:nvSpPr>
        <p:spPr>
          <a:xfrm>
            <a:off x="3615185" y="1131328"/>
            <a:ext cx="17525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69AC4E26-AE6C-5B40-93C1-09C0D20DEC73}"/>
              </a:ext>
            </a:extLst>
          </p:cNvPr>
          <p:cNvCxnSpPr>
            <a:cxnSpLocks/>
          </p:cNvCxnSpPr>
          <p:nvPr/>
        </p:nvCxnSpPr>
        <p:spPr>
          <a:xfrm>
            <a:off x="7883045" y="1917581"/>
            <a:ext cx="0" cy="1028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82991A8-B965-0C4A-B1F7-A09873FCB5A5}"/>
              </a:ext>
            </a:extLst>
          </p:cNvPr>
          <p:cNvSpPr/>
          <p:nvPr/>
        </p:nvSpPr>
        <p:spPr>
          <a:xfrm>
            <a:off x="7883045" y="2081371"/>
            <a:ext cx="369332" cy="6934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7A162707-9039-0D4F-9724-6D8D90709E75}"/>
              </a:ext>
            </a:extLst>
          </p:cNvPr>
          <p:cNvCxnSpPr>
            <a:cxnSpLocks/>
          </p:cNvCxnSpPr>
          <p:nvPr/>
        </p:nvCxnSpPr>
        <p:spPr>
          <a:xfrm flipV="1">
            <a:off x="2299850" y="1585823"/>
            <a:ext cx="0" cy="1725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D0D6E07B-F9AD-B042-A422-96764182B722}"/>
              </a:ext>
            </a:extLst>
          </p:cNvPr>
          <p:cNvSpPr/>
          <p:nvPr/>
        </p:nvSpPr>
        <p:spPr>
          <a:xfrm>
            <a:off x="1959792" y="1905361"/>
            <a:ext cx="369332" cy="11863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64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22</cp:revision>
  <cp:lastPrinted>2019-07-30T04:52:00Z</cp:lastPrinted>
  <dcterms:created xsi:type="dcterms:W3CDTF">2019-07-29T07:44:47Z</dcterms:created>
  <dcterms:modified xsi:type="dcterms:W3CDTF">2019-07-30T05:21:09Z</dcterms:modified>
</cp:coreProperties>
</file>