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6"/>
    <p:restoredTop sz="94655"/>
  </p:normalViewPr>
  <p:slideViewPr>
    <p:cSldViewPr snapToGrid="0" snapToObjects="1" showGuides="1">
      <p:cViewPr varScale="1">
        <p:scale>
          <a:sx n="70" d="100"/>
          <a:sy n="70" d="100"/>
        </p:scale>
        <p:origin x="192" y="97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914B0-1C73-4648-94F1-F22427FDF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E13FE8-DE4F-8F46-8032-75814B1F1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352B35-57CB-7248-9C30-CF0E77FC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108C-54CC-F042-8730-2EF72E48F0E8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2960E-5CA6-A041-ABED-BA4B9D69B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C7675B-CC83-0B43-9F22-AFC52E85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0B29-6D77-D843-9072-466574242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6967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533CD1-5232-D841-9735-D93BA4B3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86F943-68C2-B44D-8F1F-652DD3E0A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C141C9-ECB4-044A-8C78-9ACA5192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108C-54CC-F042-8730-2EF72E48F0E8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C1D04-5275-A846-A34B-F78A319BF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53E9DB-C955-1749-8008-04194873B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0B29-6D77-D843-9072-466574242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092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3716D9-27C1-524C-AFE4-2FE33FB513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23E8BD-3F60-A04B-838B-6F70E609D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72B54-9F1F-F844-A96C-9897848A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108C-54CC-F042-8730-2EF72E48F0E8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E7FC3-86D4-F346-BADB-EE405A27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68A8C-8D08-BE4D-AA57-036B3EC0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0B29-6D77-D843-9072-466574242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281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50975-B2DA-6A4C-9F77-465A60E5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A6362A-14E3-834D-ADDF-4E876440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13BFBD-B643-E246-A490-DF0685B1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108C-54CC-F042-8730-2EF72E48F0E8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14C19-E22A-8441-8A27-585A99B5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15078-58C2-0640-843A-3BCE267E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0B29-6D77-D843-9072-466574242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653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FD3138-6A62-9F4F-BAD5-1A25EC5A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570DFD-C24A-0D4B-B235-A2D46D80B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114C8-7934-EA45-B5E7-8EC0EF54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108C-54CC-F042-8730-2EF72E48F0E8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29BEA-84CB-6C48-9AB3-A0874B97A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F5EBA2-542E-534B-B7EC-F5108881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0B29-6D77-D843-9072-466574242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740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69C60-9360-8144-A40E-3BCAA1BCC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272A6-A27B-1147-B3F1-9F687DE36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1D7F98-35F1-3E47-B5B2-F0FEFE634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CD626F-A3C3-C54B-9FA2-BA1A4A5D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108C-54CC-F042-8730-2EF72E48F0E8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05184D-0A94-6649-8EFF-E81ED7AE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9DC4DE-10F9-5946-81BC-D613A035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0B29-6D77-D843-9072-466574242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8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1A660-C500-F84C-B320-192CABAF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911AE5-3538-A04E-AF44-E8DFD26F3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9D7F18-EA1E-444A-9C2B-7B9770E85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A3A7B1-0A00-7C44-BB34-F600C244A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698CED-9705-D644-AF65-5244F6C13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54F9B6-6CBC-FE40-B93E-79E96434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108C-54CC-F042-8730-2EF72E48F0E8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EB4D31-2F52-944A-B196-4CAFB233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FED0A6-3665-3C42-9407-D61AFB9D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0B29-6D77-D843-9072-466574242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36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04027-3D11-824A-9506-F8970E71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A42816-F14B-BD4E-85FD-1E45D95B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108C-54CC-F042-8730-2EF72E48F0E8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355160-CE99-EF40-BA7D-8EB06B5C3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9F4A55-8923-0F47-806D-74A3A187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0B29-6D77-D843-9072-466574242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969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BA6C91-5635-624F-8D4B-C566A13C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108C-54CC-F042-8730-2EF72E48F0E8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AD346F-E92D-F04A-B316-1459C4C2D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8CC22D-F17B-2A48-83F7-E54D8ECA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0B29-6D77-D843-9072-466574242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848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7FE2C-0F07-FD42-ABE1-5A13337C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CD766-4258-EA49-ABB7-F79005702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B829B3-B77F-B544-8803-B01DCCA7C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90B02F-E332-4742-9748-1F3C9498C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108C-54CC-F042-8730-2EF72E48F0E8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3B2918-74B8-F84A-8F05-26492910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742705-0B08-BE49-B967-451205A9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0B29-6D77-D843-9072-466574242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3117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038ED-EB45-6E41-B675-DFAF44C81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F2E495-CA45-234C-9D0A-C045D6027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E90F24-B6CB-2D46-86C3-937F88295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AFAD84-1ABF-E74D-BE0C-84F3C3E2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8108C-54CC-F042-8730-2EF72E48F0E8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2CA8B7-B961-1346-A75B-469933CC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91638C-9E38-9F4C-AF87-E0BEA2E2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50B29-6D77-D843-9072-466574242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117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180F8B-AF13-9947-ADB7-51D8DBB2F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21141B-5B9F-9541-882C-41236C765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36CB92-F846-8941-813B-A84FDBF4F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8108C-54CC-F042-8730-2EF72E48F0E8}" type="datetimeFigureOut">
              <a:rPr kumimoji="1" lang="zh-CN" altLang="en-US" smtClean="0"/>
              <a:t>2019/7/29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302985-C8FA-3448-A082-CEB381BA1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F9466-6EC7-6145-A519-AD0D9B074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50B29-6D77-D843-9072-4665742429F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96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2B0BDD8-E55F-C74D-9835-332EC44376CD}"/>
              </a:ext>
            </a:extLst>
          </p:cNvPr>
          <p:cNvSpPr/>
          <p:nvPr/>
        </p:nvSpPr>
        <p:spPr>
          <a:xfrm>
            <a:off x="6819373" y="1584923"/>
            <a:ext cx="35052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A49E85-4FA3-114A-8788-FBA4229A2E75}"/>
              </a:ext>
            </a:extLst>
          </p:cNvPr>
          <p:cNvSpPr/>
          <p:nvPr/>
        </p:nvSpPr>
        <p:spPr>
          <a:xfrm>
            <a:off x="7169893" y="1584923"/>
            <a:ext cx="35052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BC122E-0D6D-E34D-8E1D-2FC7CE2F3278}"/>
              </a:ext>
            </a:extLst>
          </p:cNvPr>
          <p:cNvSpPr/>
          <p:nvPr/>
        </p:nvSpPr>
        <p:spPr>
          <a:xfrm>
            <a:off x="7520413" y="1584923"/>
            <a:ext cx="35052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3B9594-7EBD-634E-B7BF-0854CBA2FF8C}"/>
              </a:ext>
            </a:extLst>
          </p:cNvPr>
          <p:cNvSpPr/>
          <p:nvPr/>
        </p:nvSpPr>
        <p:spPr>
          <a:xfrm>
            <a:off x="7870933" y="1584923"/>
            <a:ext cx="35052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224F6FC-94E5-F34A-9A3F-9FE1093CAF75}"/>
              </a:ext>
            </a:extLst>
          </p:cNvPr>
          <p:cNvSpPr/>
          <p:nvPr/>
        </p:nvSpPr>
        <p:spPr>
          <a:xfrm>
            <a:off x="6819373" y="1927823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2CA0C06-B5E3-B44A-8C0B-A44CC9D7786E}"/>
              </a:ext>
            </a:extLst>
          </p:cNvPr>
          <p:cNvSpPr/>
          <p:nvPr/>
        </p:nvSpPr>
        <p:spPr>
          <a:xfrm>
            <a:off x="7169893" y="1927823"/>
            <a:ext cx="35052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6DFE4B8-F562-B64F-AE2F-FA2F2F08684C}"/>
              </a:ext>
            </a:extLst>
          </p:cNvPr>
          <p:cNvSpPr/>
          <p:nvPr/>
        </p:nvSpPr>
        <p:spPr>
          <a:xfrm>
            <a:off x="7520413" y="1927823"/>
            <a:ext cx="35052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BE14733-8548-924B-8518-2A13541027BB}"/>
              </a:ext>
            </a:extLst>
          </p:cNvPr>
          <p:cNvSpPr/>
          <p:nvPr/>
        </p:nvSpPr>
        <p:spPr>
          <a:xfrm>
            <a:off x="7870933" y="1927823"/>
            <a:ext cx="35052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D2CB965-44E6-5846-A120-8738CF829353}"/>
              </a:ext>
            </a:extLst>
          </p:cNvPr>
          <p:cNvSpPr/>
          <p:nvPr/>
        </p:nvSpPr>
        <p:spPr>
          <a:xfrm>
            <a:off x="6819373" y="2270723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63B3B3A-3FAF-2046-ABFC-F3438B8A9BB0}"/>
              </a:ext>
            </a:extLst>
          </p:cNvPr>
          <p:cNvSpPr/>
          <p:nvPr/>
        </p:nvSpPr>
        <p:spPr>
          <a:xfrm>
            <a:off x="7169893" y="2270723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B9A52A8-42C7-F04E-B1D0-C92005AA4015}"/>
              </a:ext>
            </a:extLst>
          </p:cNvPr>
          <p:cNvSpPr/>
          <p:nvPr/>
        </p:nvSpPr>
        <p:spPr>
          <a:xfrm>
            <a:off x="7520413" y="2270723"/>
            <a:ext cx="35052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F10DAA1-1C14-174C-A593-F7E671988935}"/>
              </a:ext>
            </a:extLst>
          </p:cNvPr>
          <p:cNvSpPr/>
          <p:nvPr/>
        </p:nvSpPr>
        <p:spPr>
          <a:xfrm>
            <a:off x="7870933" y="2270723"/>
            <a:ext cx="35052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7F704DE-C6EC-A546-820C-18B48F611430}"/>
              </a:ext>
            </a:extLst>
          </p:cNvPr>
          <p:cNvSpPr/>
          <p:nvPr/>
        </p:nvSpPr>
        <p:spPr>
          <a:xfrm>
            <a:off x="6819373" y="2613623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EBA8EE-CB1A-FB45-A231-11B5B5D05B19}"/>
              </a:ext>
            </a:extLst>
          </p:cNvPr>
          <p:cNvSpPr/>
          <p:nvPr/>
        </p:nvSpPr>
        <p:spPr>
          <a:xfrm>
            <a:off x="7169893" y="2613623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89FEDAE-99F4-D442-9B50-DEE6CC52D5E4}"/>
              </a:ext>
            </a:extLst>
          </p:cNvPr>
          <p:cNvSpPr/>
          <p:nvPr/>
        </p:nvSpPr>
        <p:spPr>
          <a:xfrm>
            <a:off x="7520413" y="2613623"/>
            <a:ext cx="35052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BF1D232-2442-CD45-9E0F-D27C529DAE30}"/>
              </a:ext>
            </a:extLst>
          </p:cNvPr>
          <p:cNvSpPr/>
          <p:nvPr/>
        </p:nvSpPr>
        <p:spPr>
          <a:xfrm>
            <a:off x="7870933" y="2613623"/>
            <a:ext cx="35052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755EC57-752B-C044-AABE-152E4689A799}"/>
              </a:ext>
            </a:extLst>
          </p:cNvPr>
          <p:cNvSpPr/>
          <p:nvPr/>
        </p:nvSpPr>
        <p:spPr>
          <a:xfrm>
            <a:off x="8568257" y="1584923"/>
            <a:ext cx="1109125" cy="3429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 rows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AB54E529-E08C-DB4D-97A2-FCF86061C81B}"/>
              </a:ext>
            </a:extLst>
          </p:cNvPr>
          <p:cNvCxnSpPr>
            <a:cxnSpLocks/>
          </p:cNvCxnSpPr>
          <p:nvPr/>
        </p:nvCxnSpPr>
        <p:spPr>
          <a:xfrm>
            <a:off x="8217737" y="1757128"/>
            <a:ext cx="472817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0069F952-7AF6-2D47-B579-E3D8D6E939DC}"/>
              </a:ext>
            </a:extLst>
          </p:cNvPr>
          <p:cNvSpPr/>
          <p:nvPr/>
        </p:nvSpPr>
        <p:spPr>
          <a:xfrm>
            <a:off x="6372930" y="3325453"/>
            <a:ext cx="1243406" cy="3429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 columns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FD87A33F-3F73-7349-AA3E-E2B14AACC48B}"/>
              </a:ext>
            </a:extLst>
          </p:cNvPr>
          <p:cNvCxnSpPr>
            <a:cxnSpLocks/>
          </p:cNvCxnSpPr>
          <p:nvPr/>
        </p:nvCxnSpPr>
        <p:spPr>
          <a:xfrm>
            <a:off x="6994633" y="3028951"/>
            <a:ext cx="0" cy="3429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B253FFAE-CAE5-E742-B897-FCAA6C6E1923}"/>
              </a:ext>
            </a:extLst>
          </p:cNvPr>
          <p:cNvSpPr/>
          <p:nvPr/>
        </p:nvSpPr>
        <p:spPr>
          <a:xfrm>
            <a:off x="3578704" y="1584168"/>
            <a:ext cx="35052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AF6D41A-1221-7641-B2C0-240307380EAD}"/>
              </a:ext>
            </a:extLst>
          </p:cNvPr>
          <p:cNvSpPr/>
          <p:nvPr/>
        </p:nvSpPr>
        <p:spPr>
          <a:xfrm>
            <a:off x="3929224" y="1584168"/>
            <a:ext cx="35052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1EF9920-A592-5A4D-9701-C9B7C06D5536}"/>
              </a:ext>
            </a:extLst>
          </p:cNvPr>
          <p:cNvSpPr/>
          <p:nvPr/>
        </p:nvSpPr>
        <p:spPr>
          <a:xfrm>
            <a:off x="4279744" y="1584168"/>
            <a:ext cx="35052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47EAEA0-1975-A74D-8A14-D0B8B43475CE}"/>
              </a:ext>
            </a:extLst>
          </p:cNvPr>
          <p:cNvSpPr/>
          <p:nvPr/>
        </p:nvSpPr>
        <p:spPr>
          <a:xfrm>
            <a:off x="3578704" y="1927068"/>
            <a:ext cx="35052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22BFE3C-629B-2641-ABA7-442758C7049D}"/>
              </a:ext>
            </a:extLst>
          </p:cNvPr>
          <p:cNvSpPr/>
          <p:nvPr/>
        </p:nvSpPr>
        <p:spPr>
          <a:xfrm>
            <a:off x="3929224" y="1927068"/>
            <a:ext cx="35052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9AC3BB2-192A-A743-8F8A-6AFC460656F9}"/>
              </a:ext>
            </a:extLst>
          </p:cNvPr>
          <p:cNvSpPr/>
          <p:nvPr/>
        </p:nvSpPr>
        <p:spPr>
          <a:xfrm>
            <a:off x="4279744" y="1927068"/>
            <a:ext cx="35052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C2DA08A-EF6D-DC46-AB62-0B095D95FC6A}"/>
              </a:ext>
            </a:extLst>
          </p:cNvPr>
          <p:cNvSpPr/>
          <p:nvPr/>
        </p:nvSpPr>
        <p:spPr>
          <a:xfrm>
            <a:off x="3578704" y="2269968"/>
            <a:ext cx="35052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311ABC4-910F-A748-A101-DB820098CA28}"/>
              </a:ext>
            </a:extLst>
          </p:cNvPr>
          <p:cNvSpPr/>
          <p:nvPr/>
        </p:nvSpPr>
        <p:spPr>
          <a:xfrm>
            <a:off x="3929224" y="2269968"/>
            <a:ext cx="35052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09E9537-588C-4040-9130-E70B4AF87DB6}"/>
              </a:ext>
            </a:extLst>
          </p:cNvPr>
          <p:cNvSpPr/>
          <p:nvPr/>
        </p:nvSpPr>
        <p:spPr>
          <a:xfrm>
            <a:off x="4279744" y="2269968"/>
            <a:ext cx="35052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5613270-ED45-EB47-854B-84BEE62147DA}"/>
              </a:ext>
            </a:extLst>
          </p:cNvPr>
          <p:cNvSpPr/>
          <p:nvPr/>
        </p:nvSpPr>
        <p:spPr>
          <a:xfrm>
            <a:off x="3578704" y="2612868"/>
            <a:ext cx="35052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61E9187A-EB50-2144-BADD-591678C71A0B}"/>
              </a:ext>
            </a:extLst>
          </p:cNvPr>
          <p:cNvSpPr/>
          <p:nvPr/>
        </p:nvSpPr>
        <p:spPr>
          <a:xfrm>
            <a:off x="3929224" y="2612868"/>
            <a:ext cx="35052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D6ED1E3-87E7-A048-A0C4-EEC67FE4B360}"/>
              </a:ext>
            </a:extLst>
          </p:cNvPr>
          <p:cNvSpPr/>
          <p:nvPr/>
        </p:nvSpPr>
        <p:spPr>
          <a:xfrm>
            <a:off x="4279744" y="2612868"/>
            <a:ext cx="350520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左大括号 62">
            <a:extLst>
              <a:ext uri="{FF2B5EF4-FFF2-40B4-BE49-F238E27FC236}">
                <a16:creationId xmlns:a16="http://schemas.microsoft.com/office/drawing/2014/main" id="{6586052F-8123-704C-BC09-0386DC7B5833}"/>
              </a:ext>
            </a:extLst>
          </p:cNvPr>
          <p:cNvSpPr/>
          <p:nvPr/>
        </p:nvSpPr>
        <p:spPr>
          <a:xfrm>
            <a:off x="6468853" y="1584168"/>
            <a:ext cx="260815" cy="1350286"/>
          </a:xfrm>
          <a:prstGeom prst="leftBrace">
            <a:avLst>
              <a:gd name="adj1" fmla="val 465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56843A6-BF2A-4F45-BE37-17978E098D7D}"/>
              </a:ext>
            </a:extLst>
          </p:cNvPr>
          <p:cNvSpPr/>
          <p:nvPr/>
        </p:nvSpPr>
        <p:spPr>
          <a:xfrm>
            <a:off x="6181329" y="1717328"/>
            <a:ext cx="381982" cy="1144698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kumimoji="1" lang="zh-CN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modules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左大括号 64">
            <a:extLst>
              <a:ext uri="{FF2B5EF4-FFF2-40B4-BE49-F238E27FC236}">
                <a16:creationId xmlns:a16="http://schemas.microsoft.com/office/drawing/2014/main" id="{8713EAB5-A738-374A-9703-16C087E91FBB}"/>
              </a:ext>
            </a:extLst>
          </p:cNvPr>
          <p:cNvSpPr/>
          <p:nvPr/>
        </p:nvSpPr>
        <p:spPr>
          <a:xfrm rot="5400000">
            <a:off x="7390005" y="653282"/>
            <a:ext cx="260815" cy="1402079"/>
          </a:xfrm>
          <a:prstGeom prst="leftBrace">
            <a:avLst>
              <a:gd name="adj1" fmla="val 465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CB3A1FD-2FFE-2342-A76A-7EEA1B1E1109}"/>
              </a:ext>
            </a:extLst>
          </p:cNvPr>
          <p:cNvSpPr/>
          <p:nvPr/>
        </p:nvSpPr>
        <p:spPr>
          <a:xfrm>
            <a:off x="6892289" y="881015"/>
            <a:ext cx="1256245" cy="415701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kumimoji="1" lang="zh-CN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modules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DCE4CDDA-730C-BC42-B074-A35A3B06EE79}"/>
              </a:ext>
            </a:extLst>
          </p:cNvPr>
          <p:cNvSpPr/>
          <p:nvPr/>
        </p:nvSpPr>
        <p:spPr>
          <a:xfrm>
            <a:off x="8492436" y="2087861"/>
            <a:ext cx="1109125" cy="3429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hidden</a:t>
            </a:r>
            <a:r>
              <a:rPr kumimoji="1" lang="zh-CN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左大括号 70">
            <a:extLst>
              <a:ext uri="{FF2B5EF4-FFF2-40B4-BE49-F238E27FC236}">
                <a16:creationId xmlns:a16="http://schemas.microsoft.com/office/drawing/2014/main" id="{670F68E4-CB9A-4342-A899-829D8181411C}"/>
              </a:ext>
            </a:extLst>
          </p:cNvPr>
          <p:cNvSpPr/>
          <p:nvPr/>
        </p:nvSpPr>
        <p:spPr>
          <a:xfrm rot="10800000">
            <a:off x="8292239" y="1588637"/>
            <a:ext cx="260815" cy="1367886"/>
          </a:xfrm>
          <a:prstGeom prst="leftBrace">
            <a:avLst>
              <a:gd name="adj1" fmla="val 465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8C1FEB93-29BC-D14E-9AC1-9CB08E6BBA29}"/>
              </a:ext>
            </a:extLst>
          </p:cNvPr>
          <p:cNvSpPr/>
          <p:nvPr/>
        </p:nvSpPr>
        <p:spPr>
          <a:xfrm>
            <a:off x="9577096" y="1623584"/>
            <a:ext cx="347959" cy="34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69E00D5-50A0-6241-A6C1-35C5891693F5}"/>
              </a:ext>
            </a:extLst>
          </p:cNvPr>
          <p:cNvSpPr/>
          <p:nvPr/>
        </p:nvSpPr>
        <p:spPr>
          <a:xfrm>
            <a:off x="9575815" y="1966484"/>
            <a:ext cx="349240" cy="342900"/>
          </a:xfrm>
          <a:prstGeom prst="rect">
            <a:avLst/>
          </a:prstGeom>
          <a:noFill/>
          <a:ln w="158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kumimoji="1" lang="zh-C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E9D85D2-211B-0943-A9C6-4C3A2AD632A3}"/>
              </a:ext>
            </a:extLst>
          </p:cNvPr>
          <p:cNvSpPr/>
          <p:nvPr/>
        </p:nvSpPr>
        <p:spPr>
          <a:xfrm>
            <a:off x="9926335" y="1623584"/>
            <a:ext cx="1358637" cy="3429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Learnable</a:t>
            </a:r>
            <a:r>
              <a:rPr kumimoji="1" lang="zh-CN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weights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88C20D32-AB05-C241-8CAA-3564E57C7A10}"/>
              </a:ext>
            </a:extLst>
          </p:cNvPr>
          <p:cNvSpPr/>
          <p:nvPr/>
        </p:nvSpPr>
        <p:spPr>
          <a:xfrm>
            <a:off x="9925695" y="1966484"/>
            <a:ext cx="1358637" cy="3429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Zeros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左大括号 75">
            <a:extLst>
              <a:ext uri="{FF2B5EF4-FFF2-40B4-BE49-F238E27FC236}">
                <a16:creationId xmlns:a16="http://schemas.microsoft.com/office/drawing/2014/main" id="{432C9B5A-F259-1C49-8B5C-940D971CC52D}"/>
              </a:ext>
            </a:extLst>
          </p:cNvPr>
          <p:cNvSpPr/>
          <p:nvPr/>
        </p:nvSpPr>
        <p:spPr>
          <a:xfrm>
            <a:off x="3198062" y="1584168"/>
            <a:ext cx="260815" cy="1350286"/>
          </a:xfrm>
          <a:prstGeom prst="leftBrace">
            <a:avLst>
              <a:gd name="adj1" fmla="val 465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063F963-98A9-1847-9028-777B8B87C0EA}"/>
              </a:ext>
            </a:extLst>
          </p:cNvPr>
          <p:cNvSpPr/>
          <p:nvPr/>
        </p:nvSpPr>
        <p:spPr>
          <a:xfrm>
            <a:off x="2910538" y="1717328"/>
            <a:ext cx="381982" cy="1144698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kumimoji="1" lang="zh-CN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modules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左大括号 77">
            <a:extLst>
              <a:ext uri="{FF2B5EF4-FFF2-40B4-BE49-F238E27FC236}">
                <a16:creationId xmlns:a16="http://schemas.microsoft.com/office/drawing/2014/main" id="{04D45217-7893-5E43-BB3E-6B71A0BA79AB}"/>
              </a:ext>
            </a:extLst>
          </p:cNvPr>
          <p:cNvSpPr/>
          <p:nvPr/>
        </p:nvSpPr>
        <p:spPr>
          <a:xfrm rot="10800000">
            <a:off x="4685358" y="1587882"/>
            <a:ext cx="260815" cy="1367886"/>
          </a:xfrm>
          <a:prstGeom prst="leftBrace">
            <a:avLst>
              <a:gd name="adj1" fmla="val 465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89042755-7C63-DD4D-9475-12742AB7E9DA}"/>
              </a:ext>
            </a:extLst>
          </p:cNvPr>
          <p:cNvSpPr/>
          <p:nvPr/>
        </p:nvSpPr>
        <p:spPr>
          <a:xfrm>
            <a:off x="4830461" y="2087861"/>
            <a:ext cx="1109125" cy="3429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hidden</a:t>
            </a:r>
            <a:r>
              <a:rPr kumimoji="1" lang="zh-CN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左大括号 79">
            <a:extLst>
              <a:ext uri="{FF2B5EF4-FFF2-40B4-BE49-F238E27FC236}">
                <a16:creationId xmlns:a16="http://schemas.microsoft.com/office/drawing/2014/main" id="{83C3B9BC-099D-2E47-8AEF-8A46A0281DDC}"/>
              </a:ext>
            </a:extLst>
          </p:cNvPr>
          <p:cNvSpPr/>
          <p:nvPr/>
        </p:nvSpPr>
        <p:spPr>
          <a:xfrm rot="16200000">
            <a:off x="3973871" y="2602252"/>
            <a:ext cx="260815" cy="1051972"/>
          </a:xfrm>
          <a:prstGeom prst="leftBrace">
            <a:avLst>
              <a:gd name="adj1" fmla="val 465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95134F33-8A9F-6343-B6B4-50CFAC7114A5}"/>
              </a:ext>
            </a:extLst>
          </p:cNvPr>
          <p:cNvSpPr/>
          <p:nvPr/>
        </p:nvSpPr>
        <p:spPr>
          <a:xfrm>
            <a:off x="3530705" y="3200401"/>
            <a:ext cx="1109125" cy="3429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kumimoji="1" lang="zh-CN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左大括号 81">
            <a:extLst>
              <a:ext uri="{FF2B5EF4-FFF2-40B4-BE49-F238E27FC236}">
                <a16:creationId xmlns:a16="http://schemas.microsoft.com/office/drawing/2014/main" id="{5286E9EA-D339-304C-8ADB-C9DEBA45DF91}"/>
              </a:ext>
            </a:extLst>
          </p:cNvPr>
          <p:cNvSpPr/>
          <p:nvPr/>
        </p:nvSpPr>
        <p:spPr>
          <a:xfrm rot="5400000">
            <a:off x="3967248" y="888808"/>
            <a:ext cx="260815" cy="1051972"/>
          </a:xfrm>
          <a:prstGeom prst="leftBrace">
            <a:avLst>
              <a:gd name="adj1" fmla="val 4651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D01ADF9-3905-4442-BB23-0B01A043F2F1}"/>
              </a:ext>
            </a:extLst>
          </p:cNvPr>
          <p:cNvSpPr/>
          <p:nvPr/>
        </p:nvSpPr>
        <p:spPr>
          <a:xfrm>
            <a:off x="3644587" y="896222"/>
            <a:ext cx="995244" cy="415701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kumimoji="1" lang="zh-CN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</a:t>
            </a:r>
            <a:r>
              <a:rPr kumimoji="1" lang="zh-CN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1" lang="zh-CN" altLang="en-US" sz="12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kumimoji="1" lang="zh-CN" alt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modules</a:t>
            </a:r>
            <a:endParaRPr kumimoji="1" lang="zh-CN" alt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2A713064-DDB6-DE40-8D2C-A1D2E1B0FC0B}"/>
                  </a:ext>
                </a:extLst>
              </p:cNvPr>
              <p:cNvSpPr/>
              <p:nvPr/>
            </p:nvSpPr>
            <p:spPr>
              <a:xfrm>
                <a:off x="3571669" y="3529541"/>
                <a:ext cx="995244" cy="415701"/>
              </a:xfrm>
              <a:prstGeom prst="rect">
                <a:avLst/>
              </a:prstGeom>
              <a:no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2A713064-DDB6-DE40-8D2C-A1D2E1B0F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669" y="3529541"/>
                <a:ext cx="995244" cy="4157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D7A68B70-4FD2-3D40-964C-042AF48BA3F6}"/>
                  </a:ext>
                </a:extLst>
              </p:cNvPr>
              <p:cNvSpPr/>
              <p:nvPr/>
            </p:nvSpPr>
            <p:spPr>
              <a:xfrm>
                <a:off x="7296995" y="3289052"/>
                <a:ext cx="995244" cy="415701"/>
              </a:xfrm>
              <a:prstGeom prst="rect">
                <a:avLst/>
              </a:prstGeom>
              <a:noFill/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kumimoji="1" lang="zh-CN" altLang="en-US" sz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D7A68B70-4FD2-3D40-964C-042AF48BA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995" y="3289052"/>
                <a:ext cx="995244" cy="4157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587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873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33</Words>
  <Application>Microsoft Macintosh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 Cao</dc:creator>
  <cp:lastModifiedBy>Ying Cao</cp:lastModifiedBy>
  <cp:revision>10</cp:revision>
  <cp:lastPrinted>2019-07-30T02:44:17Z</cp:lastPrinted>
  <dcterms:created xsi:type="dcterms:W3CDTF">2019-07-29T07:44:47Z</dcterms:created>
  <dcterms:modified xsi:type="dcterms:W3CDTF">2019-07-30T06:25:46Z</dcterms:modified>
</cp:coreProperties>
</file>