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/>
    <p:restoredTop sz="94752"/>
  </p:normalViewPr>
  <p:slideViewPr>
    <p:cSldViewPr snapToGrid="0" snapToObjects="1" showGuides="1">
      <p:cViewPr varScale="1">
        <p:scale>
          <a:sx n="141" d="100"/>
          <a:sy n="141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A72A6-350F-C34B-9D6F-C9334F491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DCC44-BEEF-3740-8D95-7A06E776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FFEAA-B796-A14F-899A-92661DD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64357-114F-AE46-A59D-1BF7FC2A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9B0B-7639-EB44-868E-8739DE81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4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76C1-330D-0440-B7B3-EB2C69D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0E81F-C832-E244-ACD6-6AB75494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73E82-CF94-2F4F-ACA7-FA5690CC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871F7-EDCD-6B47-9137-4A5AA655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356A-A11A-2348-B145-C656545E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D412A-0A32-7D43-B7EB-E1F01C78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CFCBD-AE89-1C4E-9372-C83B7C8D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785F-7779-FD49-8C19-D6C775B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B16CE-0C2D-0448-BDC3-A6AF910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063DD-1A41-F047-93F9-93FE25AE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9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77B9-AD5B-134A-BD32-D2995DD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60964-6AD8-5C48-9FC0-1EE1D64E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7C18B-18ED-1D42-B10B-39342141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6B45F-B77A-1641-8D0D-58DE0E9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6CD0-D965-304F-8C09-422696E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C6946-90C6-974F-9F73-3619771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21A3-1E04-FB46-83A8-8ACE5683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5629-C55B-774F-8887-9D465C60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DE5D3-FABD-B344-88DB-7491874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16994-440F-604E-95AE-2D936A0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5635-B3FA-2841-A6C9-397F859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72559-FD93-E042-96EF-0DF76BB7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86B1F-829F-FA44-94FA-42EFE2D7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79BF1-FE08-4144-99DA-64A551F0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6F45F-0C60-6147-8A96-BB551FAA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63813-22E6-074F-A49A-74DAA611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1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15F0-7295-BC43-8C2C-095E45FC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DE8CA-5C92-234F-BFC6-D05D368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8EA10-25B9-5146-8B19-4A3AA0AB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E68AA-A692-6642-B661-A5277139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41DF5-9F9E-AB42-9028-460C4DE3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D1CD8-68A1-A643-9F75-D699C54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B4AE5-23E4-7445-83BC-CB978E4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EA48BE-3ED4-D744-94E8-EA7E12E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8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FA72-F782-0543-97F9-4194FA8F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77E9F-0219-C84E-9E90-03F32721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F0CF6-2883-0649-8FB9-0D0ED6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B57F5-95E4-7D4E-8EEC-6AC13304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2C5B1-86B7-BA49-B37E-2E876F40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4F91C-641D-4041-9D4B-970B5EA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D4B4E-18D8-854F-BD90-66C6FB4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3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DE78-B041-B743-BCB4-603C918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1C0BE-FD4D-6C42-8C69-27ADC5C1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9D098-7A1D-3B48-B12A-8630434F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A25C9-A318-1D48-8593-35024A5C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64336-AFB3-DB43-A8D4-BEA3C749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B0C40-07FE-F44F-9EF2-6EACA6E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3FDA-C99D-6E47-976C-6CB21961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1AB07-4D53-E44E-82EC-6B7E2D77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9C026-24D1-074A-9719-A9E22A5C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FC933-AD71-5B46-908D-45AAE177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92C9-A316-6549-93A9-93919B9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3CF9C-F732-8846-AA3D-8FDF18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2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70738E-4402-5640-AD65-910159F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228C5-0CDF-004E-9E7C-136194CE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66081-1CB7-E242-91D4-108CBA89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9F5D-8294-FD41-81C0-2B87D74A3500}" type="datetimeFigureOut">
              <a:rPr kumimoji="1" lang="zh-CN" altLang="en-US" smtClean="0"/>
              <a:t>2019/10/17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73676-37B6-4042-BAD0-414C04DB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4B91-7CA1-B042-9BAC-3DCBC89E1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D2179-A80B-A64C-8A39-763348CD2269}"/>
              </a:ext>
            </a:extLst>
          </p:cNvPr>
          <p:cNvSpPr/>
          <p:nvPr/>
        </p:nvSpPr>
        <p:spPr>
          <a:xfrm>
            <a:off x="2104095" y="2697821"/>
            <a:ext cx="2331720" cy="396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3C46A62-C77A-234E-B73C-4F80912F2660}"/>
              </a:ext>
            </a:extLst>
          </p:cNvPr>
          <p:cNvCxnSpPr/>
          <p:nvPr/>
        </p:nvCxnSpPr>
        <p:spPr>
          <a:xfrm>
            <a:off x="209134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8789026-4987-FE45-B3E9-A5B4A92B2583}"/>
              </a:ext>
            </a:extLst>
          </p:cNvPr>
          <p:cNvCxnSpPr/>
          <p:nvPr/>
        </p:nvCxnSpPr>
        <p:spPr>
          <a:xfrm>
            <a:off x="443581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758AD9C-7BBF-1146-B0D3-F51926B193A3}"/>
              </a:ext>
            </a:extLst>
          </p:cNvPr>
          <p:cNvCxnSpPr/>
          <p:nvPr/>
        </p:nvCxnSpPr>
        <p:spPr>
          <a:xfrm>
            <a:off x="2091345" y="3268300"/>
            <a:ext cx="234447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B66670-371F-8647-BE86-32E6C541F5B4}"/>
              </a:ext>
            </a:extLst>
          </p:cNvPr>
          <p:cNvSpPr txBox="1"/>
          <p:nvPr/>
        </p:nvSpPr>
        <p:spPr>
          <a:xfrm>
            <a:off x="2104094" y="3173242"/>
            <a:ext cx="23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F02D1-6417-2C4F-9156-77581F634F7B}"/>
              </a:ext>
            </a:extLst>
          </p:cNvPr>
          <p:cNvSpPr/>
          <p:nvPr/>
        </p:nvSpPr>
        <p:spPr>
          <a:xfrm>
            <a:off x="5017807" y="2697821"/>
            <a:ext cx="1717970" cy="39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068B1AE-59B1-874D-8357-7F1AAA89AC4F}"/>
              </a:ext>
            </a:extLst>
          </p:cNvPr>
          <p:cNvCxnSpPr/>
          <p:nvPr/>
        </p:nvCxnSpPr>
        <p:spPr>
          <a:xfrm>
            <a:off x="5014110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1003BEE-4AE7-A043-A1F0-8BAC6DD9A360}"/>
              </a:ext>
            </a:extLst>
          </p:cNvPr>
          <p:cNvCxnSpPr/>
          <p:nvPr/>
        </p:nvCxnSpPr>
        <p:spPr>
          <a:xfrm>
            <a:off x="6744830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F5DC2C-1166-D342-A076-4C7306B69EFB}"/>
              </a:ext>
            </a:extLst>
          </p:cNvPr>
          <p:cNvCxnSpPr>
            <a:cxnSpLocks/>
          </p:cNvCxnSpPr>
          <p:nvPr/>
        </p:nvCxnSpPr>
        <p:spPr>
          <a:xfrm>
            <a:off x="5014110" y="3259247"/>
            <a:ext cx="173072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C8CC153-9CD2-674E-895B-B6126401A97D}"/>
              </a:ext>
            </a:extLst>
          </p:cNvPr>
          <p:cNvSpPr txBox="1"/>
          <p:nvPr/>
        </p:nvSpPr>
        <p:spPr>
          <a:xfrm>
            <a:off x="5017807" y="3173242"/>
            <a:ext cx="171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12288E-C4BF-5E4E-B75D-6B3C258BE966}"/>
              </a:ext>
            </a:extLst>
          </p:cNvPr>
          <p:cNvSpPr/>
          <p:nvPr/>
        </p:nvSpPr>
        <p:spPr>
          <a:xfrm rot="5400000">
            <a:off x="7551089" y="1730088"/>
            <a:ext cx="1717970" cy="23317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4721BE-EB78-8148-A66B-58864F951197}"/>
              </a:ext>
            </a:extLst>
          </p:cNvPr>
          <p:cNvSpPr txBox="1"/>
          <p:nvPr/>
        </p:nvSpPr>
        <p:spPr>
          <a:xfrm>
            <a:off x="7244219" y="2648241"/>
            <a:ext cx="233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2688E9E-5592-1544-B9CF-3C7FEC218B4E}"/>
              </a:ext>
            </a:extLst>
          </p:cNvPr>
          <p:cNvCxnSpPr/>
          <p:nvPr/>
        </p:nvCxnSpPr>
        <p:spPr>
          <a:xfrm>
            <a:off x="9575927" y="2036956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59833E-660E-5142-9763-B88C27ADAAC6}"/>
              </a:ext>
            </a:extLst>
          </p:cNvPr>
          <p:cNvCxnSpPr/>
          <p:nvPr/>
        </p:nvCxnSpPr>
        <p:spPr>
          <a:xfrm>
            <a:off x="9575927" y="3754927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2BEA015-8275-534D-9153-554A2B356153}"/>
              </a:ext>
            </a:extLst>
          </p:cNvPr>
          <p:cNvCxnSpPr/>
          <p:nvPr/>
        </p:nvCxnSpPr>
        <p:spPr>
          <a:xfrm>
            <a:off x="9750582" y="2036956"/>
            <a:ext cx="0" cy="1717971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7AFE6F3-C652-3F4E-B2BE-CCC61418467E}"/>
              </a:ext>
            </a:extLst>
          </p:cNvPr>
          <p:cNvCxnSpPr/>
          <p:nvPr/>
        </p:nvCxnSpPr>
        <p:spPr>
          <a:xfrm>
            <a:off x="7235166" y="1801640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3E84528-762F-F14C-871D-BB4347C7C7D7}"/>
              </a:ext>
            </a:extLst>
          </p:cNvPr>
          <p:cNvCxnSpPr/>
          <p:nvPr/>
        </p:nvCxnSpPr>
        <p:spPr>
          <a:xfrm>
            <a:off x="9575859" y="1801640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A938E2F-EBD9-FA45-A9D1-8B46A6F49546}"/>
              </a:ext>
            </a:extLst>
          </p:cNvPr>
          <p:cNvCxnSpPr/>
          <p:nvPr/>
        </p:nvCxnSpPr>
        <p:spPr>
          <a:xfrm>
            <a:off x="7244219" y="1874067"/>
            <a:ext cx="2331640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0C244-3EF4-454F-9CBC-24DC14C43B64}"/>
              </a:ext>
            </a:extLst>
          </p:cNvPr>
          <p:cNvSpPr txBox="1"/>
          <p:nvPr/>
        </p:nvSpPr>
        <p:spPr>
          <a:xfrm>
            <a:off x="9741228" y="2626162"/>
            <a:ext cx="4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AB76B-528B-8F4A-BF20-7B490AAC3055}"/>
              </a:ext>
            </a:extLst>
          </p:cNvPr>
          <p:cNvSpPr txBox="1"/>
          <p:nvPr/>
        </p:nvSpPr>
        <p:spPr>
          <a:xfrm>
            <a:off x="7212236" y="1465204"/>
            <a:ext cx="23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A1AE44-6D1B-A141-980F-BCE51962A4D0}"/>
              </a:ext>
            </a:extLst>
          </p:cNvPr>
          <p:cNvSpPr txBox="1"/>
          <p:nvPr/>
        </p:nvSpPr>
        <p:spPr>
          <a:xfrm>
            <a:off x="4435801" y="2707319"/>
            <a:ext cx="57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7A7B3-67B4-2542-AC4B-DB2192180836}"/>
              </a:ext>
            </a:extLst>
          </p:cNvPr>
          <p:cNvSpPr txBox="1"/>
          <p:nvPr/>
        </p:nvSpPr>
        <p:spPr>
          <a:xfrm>
            <a:off x="6733601" y="2722429"/>
            <a:ext cx="51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6</cp:revision>
  <dcterms:created xsi:type="dcterms:W3CDTF">2019-10-17T03:02:06Z</dcterms:created>
  <dcterms:modified xsi:type="dcterms:W3CDTF">2019-10-17T03:15:57Z</dcterms:modified>
</cp:coreProperties>
</file>