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12"/>
    <p:restoredTop sz="96370"/>
  </p:normalViewPr>
  <p:slideViewPr>
    <p:cSldViewPr snapToGrid="0" showGuides="1">
      <p:cViewPr>
        <p:scale>
          <a:sx n="140" d="100"/>
          <a:sy n="140" d="100"/>
        </p:scale>
        <p:origin x="2792" y="408"/>
      </p:cViewPr>
      <p:guideLst>
        <p:guide orient="horz" pos="346"/>
        <p:guide pos="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7632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4BF0-8A3B-5645-B26E-DC10AE83E29C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039B-A943-A948-8394-4010B2E33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0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35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36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4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56A3-53E0-275A-C688-43278C36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7B9FC-CD3E-65F5-19CE-9C7EAF59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E1CB4-157B-E99A-9CBB-40CE6C8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8628-0BBB-CFFE-937D-A5527CE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91ADA-538A-06D8-1119-DC604E9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5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363C-D20A-1645-F678-94EF5E01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D57C9-5A9E-83F2-26B2-4675F952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3CAE1-07AA-8368-54A9-830839F6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0A9CC-ED07-F71F-07C2-AFEE1C3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D1B3-8C4E-9B03-119F-4CE7AF7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0DBA0-EF62-40A8-F184-1508B893B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346DA-C200-824C-9122-C49AA11A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EA44-B6F2-6F2F-5F3C-AAFDE8E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4DFA8-0454-5A67-331D-382DBD8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3D346-C52A-567A-8738-5237177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047A-363B-72F7-48C7-AA34479D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68D0A-089A-2AEB-8296-EE31472D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1B8FA-0B40-6B07-D2B4-55124FF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A23F-A531-6596-0BD0-AC8E4323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0441-3D6A-C28B-7A14-F07255C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64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835E-FB0A-F84E-B95E-9676E5A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C9451-DDAD-E097-3C9F-02DC1C62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5276C-7213-8F24-449B-20638EA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BD6C4-F7A9-527B-69E9-6AE841AE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CB0A4-0680-74E4-01D0-9AA75DC1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6E03-1E0C-229C-2E05-52C7DC75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AB6E1-8602-7B81-C1A1-D42D201A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54B8B-D7C2-7D55-10D8-0176F64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967D2-08F0-7517-8F77-D7DA4C9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580D3-E82F-C9FD-922D-6B968F0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3B97-CDEE-13A3-9F1A-0EFFC4D6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1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A0E27-7640-4448-0C34-02B5DC41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3FCDE-227B-633A-847C-BB2AFA6E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C61D4-6DAB-8BE7-0A53-007D5CE4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BDA73-E5F9-0AF0-5DB9-3ECD4D7A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99A56-30A2-CB84-111E-561063E89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EB7C6-51F2-B163-3525-3CA8AA0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9A77E-54AD-8E23-5E2B-90E3E847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E8381-3DCF-07E2-CA0B-71918DD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4273-4458-D75E-FA4C-57B00E3D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19235-41A6-ACCF-8EE9-B195978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B0163-DD6C-336D-C4FF-995204E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D4240-0FAB-892C-8E00-D37EFC1C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8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E615F-4609-8170-7CB8-89E76627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9086A-01B6-4C3A-86DC-F7032130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7A5D-7A81-8680-C56F-8EC7BD1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E2E0-4206-2897-93A2-41A5035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E379-3910-0972-9EF9-9A93AFB3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610F1-2087-F2A1-6EF1-4819ED41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7845-2623-4D05-C0AC-D0B3B6F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E96D3-04B9-EA72-1696-C018D807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25D10-4C0B-AEB0-556B-4D8E0AA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4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8D27-2F9D-C4D1-8129-B28D713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11A76-57F4-181D-37DA-2062D288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03C8A-1910-670A-6D8F-AE072931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BED52-4D3E-2A8D-4DBF-66FB07E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21943-12CE-E600-A192-309AAE32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E1B64-2532-7F8A-534D-62ED0DC2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C8EBA-F14C-A58F-4976-25B7A39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0096A-6F7D-E7F0-785C-339774B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4BA12-F19E-EB2F-4884-85F80CDC3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26E25-A30C-4F48-94C0-D22EAF05D14A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376A-A6A6-A591-1ECA-049ED446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F961-E731-E20E-BE08-005851BD4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6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0.png"/><Relationship Id="rId58" Type="http://schemas.openxmlformats.org/officeDocument/2006/relationships/image" Target="../media/image55.png"/><Relationship Id="rId5" Type="http://schemas.openxmlformats.org/officeDocument/2006/relationships/image" Target="../media/image3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46" Type="http://schemas.openxmlformats.org/officeDocument/2006/relationships/image" Target="../media/image44.png"/><Relationship Id="rId59" Type="http://schemas.openxmlformats.org/officeDocument/2006/relationships/image" Target="../media/image56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36.png"/><Relationship Id="rId60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NUL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60.png"/><Relationship Id="rId5" Type="http://schemas.openxmlformats.org/officeDocument/2006/relationships/image" Target="NULL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59.png"/><Relationship Id="rId18" Type="http://schemas.openxmlformats.org/officeDocument/2006/relationships/image" Target="../media/image80.png"/><Relationship Id="rId3" Type="http://schemas.openxmlformats.org/officeDocument/2006/relationships/image" Target="../media/image76.png"/><Relationship Id="rId21" Type="http://schemas.openxmlformats.org/officeDocument/2006/relationships/image" Target="../media/image83.png"/><Relationship Id="rId7" Type="http://schemas.openxmlformats.org/officeDocument/2006/relationships/image" Target="../media/image700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75.png"/><Relationship Id="rId16" Type="http://schemas.openxmlformats.org/officeDocument/2006/relationships/image" Target="../media/image62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740.png"/><Relationship Id="rId5" Type="http://schemas.openxmlformats.org/officeDocument/2006/relationships/image" Target="../media/image78.png"/><Relationship Id="rId15" Type="http://schemas.openxmlformats.org/officeDocument/2006/relationships/image" Target="../media/image61.png"/><Relationship Id="rId10" Type="http://schemas.openxmlformats.org/officeDocument/2006/relationships/image" Target="../media/image730.png"/><Relationship Id="rId19" Type="http://schemas.openxmlformats.org/officeDocument/2006/relationships/image" Target="../media/image81.png"/><Relationship Id="rId4" Type="http://schemas.openxmlformats.org/officeDocument/2006/relationships/image" Target="../media/image77.png"/><Relationship Id="rId9" Type="http://schemas.openxmlformats.org/officeDocument/2006/relationships/image" Target="../media/image720.png"/><Relationship Id="rId14" Type="http://schemas.openxmlformats.org/officeDocument/2006/relationships/image" Target="../media/image60.png"/><Relationship Id="rId22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0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0.png"/><Relationship Id="rId11" Type="http://schemas.openxmlformats.org/officeDocument/2006/relationships/image" Target="../media/image89.png"/><Relationship Id="rId5" Type="http://schemas.openxmlformats.org/officeDocument/2006/relationships/image" Target="../media/image830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0.png"/><Relationship Id="rId18" Type="http://schemas.openxmlformats.org/officeDocument/2006/relationships/image" Target="../media/image1150.png"/><Relationship Id="rId26" Type="http://schemas.openxmlformats.org/officeDocument/2006/relationships/image" Target="../media/image123.png"/><Relationship Id="rId3" Type="http://schemas.openxmlformats.org/officeDocument/2006/relationships/image" Target="../media/image1000.png"/><Relationship Id="rId21" Type="http://schemas.openxmlformats.org/officeDocument/2006/relationships/image" Target="../media/image1180.png"/><Relationship Id="rId34" Type="http://schemas.openxmlformats.org/officeDocument/2006/relationships/image" Target="../media/image131.png"/><Relationship Id="rId7" Type="http://schemas.openxmlformats.org/officeDocument/2006/relationships/image" Target="../media/image1040.png"/><Relationship Id="rId12" Type="http://schemas.openxmlformats.org/officeDocument/2006/relationships/image" Target="../media/image1090.png"/><Relationship Id="rId17" Type="http://schemas.openxmlformats.org/officeDocument/2006/relationships/image" Target="../media/image1140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30.png"/><Relationship Id="rId20" Type="http://schemas.openxmlformats.org/officeDocument/2006/relationships/image" Target="../media/image1170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0.png"/><Relationship Id="rId11" Type="http://schemas.openxmlformats.org/officeDocument/2006/relationships/image" Target="../media/image1080.png"/><Relationship Id="rId24" Type="http://schemas.openxmlformats.org/officeDocument/2006/relationships/image" Target="../media/image1210.png"/><Relationship Id="rId32" Type="http://schemas.openxmlformats.org/officeDocument/2006/relationships/image" Target="../media/image129.png"/><Relationship Id="rId5" Type="http://schemas.openxmlformats.org/officeDocument/2006/relationships/image" Target="../media/image1020.png"/><Relationship Id="rId15" Type="http://schemas.openxmlformats.org/officeDocument/2006/relationships/image" Target="../media/image1120.png"/><Relationship Id="rId23" Type="http://schemas.openxmlformats.org/officeDocument/2006/relationships/image" Target="../media/image1200.png"/><Relationship Id="rId28" Type="http://schemas.openxmlformats.org/officeDocument/2006/relationships/image" Target="../media/image125.png"/><Relationship Id="rId10" Type="http://schemas.openxmlformats.org/officeDocument/2006/relationships/image" Target="../media/image1070.png"/><Relationship Id="rId19" Type="http://schemas.openxmlformats.org/officeDocument/2006/relationships/image" Target="../media/image1160.png"/><Relationship Id="rId31" Type="http://schemas.openxmlformats.org/officeDocument/2006/relationships/image" Target="../media/image128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Relationship Id="rId14" Type="http://schemas.openxmlformats.org/officeDocument/2006/relationships/image" Target="../media/image1110.png"/><Relationship Id="rId22" Type="http://schemas.openxmlformats.org/officeDocument/2006/relationships/image" Target="../media/image1190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8" Type="http://schemas.openxmlformats.org/officeDocument/2006/relationships/image" Target="../media/image10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/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/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blipFill>
                <a:blip r:embed="rId4"/>
                <a:stretch>
                  <a:fillRect r="-533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/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blipFill>
                <a:blip r:embed="rId5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/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blipFill>
                <a:blip r:embed="rId6"/>
                <a:stretch>
                  <a:fillRect l="-1639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9F73950-130E-B4B4-5B73-34565D4B8529}"/>
              </a:ext>
            </a:extLst>
          </p:cNvPr>
          <p:cNvCxnSpPr>
            <a:cxnSpLocks/>
            <a:stCxn id="8" idx="0"/>
            <a:endCxn id="38" idx="5"/>
          </p:cNvCxnSpPr>
          <p:nvPr/>
        </p:nvCxnSpPr>
        <p:spPr>
          <a:xfrm flipH="1" flipV="1">
            <a:off x="3300476" y="4334131"/>
            <a:ext cx="386434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/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blipFill>
                <a:blip r:embed="rId7"/>
                <a:stretch>
                  <a:fillRect l="-1639" b="-6897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918A606-6DE5-26FA-7863-545D230C42C0}"/>
              </a:ext>
            </a:extLst>
          </p:cNvPr>
          <p:cNvCxnSpPr>
            <a:cxnSpLocks/>
            <a:stCxn id="14" idx="0"/>
            <a:endCxn id="41" idx="5"/>
          </p:cNvCxnSpPr>
          <p:nvPr/>
        </p:nvCxnSpPr>
        <p:spPr>
          <a:xfrm flipH="1" flipV="1">
            <a:off x="4393450" y="4334131"/>
            <a:ext cx="413859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/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E58A21-F52D-6724-0479-0359D9457991}"/>
              </a:ext>
            </a:extLst>
          </p:cNvPr>
          <p:cNvCxnSpPr>
            <a:cxnSpLocks/>
            <a:stCxn id="18" idx="0"/>
            <a:endCxn id="44" idx="5"/>
          </p:cNvCxnSpPr>
          <p:nvPr/>
        </p:nvCxnSpPr>
        <p:spPr>
          <a:xfrm flipH="1" flipV="1">
            <a:off x="5632995" y="4336383"/>
            <a:ext cx="344221" cy="3151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/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C19C37D-D2C3-E2DC-4FB3-BD83F942B5DA}"/>
              </a:ext>
            </a:extLst>
          </p:cNvPr>
          <p:cNvCxnSpPr>
            <a:cxnSpLocks/>
            <a:stCxn id="69" idx="0"/>
            <a:endCxn id="50" idx="5"/>
          </p:cNvCxnSpPr>
          <p:nvPr/>
        </p:nvCxnSpPr>
        <p:spPr>
          <a:xfrm flipH="1" flipV="1">
            <a:off x="7321940" y="4925717"/>
            <a:ext cx="387295" cy="35955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356880C-437C-AF56-7FFC-C1A44A3430A9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flipV="1">
            <a:off x="7189958" y="4425283"/>
            <a:ext cx="330783" cy="18518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4E5CB6B-E5E5-615E-F4D0-A0D63949E04F}"/>
              </a:ext>
            </a:extLst>
          </p:cNvPr>
          <p:cNvCxnSpPr>
            <a:cxnSpLocks/>
            <a:stCxn id="61" idx="0"/>
            <a:endCxn id="55" idx="5"/>
          </p:cNvCxnSpPr>
          <p:nvPr/>
        </p:nvCxnSpPr>
        <p:spPr>
          <a:xfrm flipH="1" flipV="1">
            <a:off x="7784706" y="4425283"/>
            <a:ext cx="482895" cy="22620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/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blipFill>
                <a:blip r:embed="rId10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/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/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blipFill>
                <a:blip r:embed="rId12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/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blipFill>
                <a:blip r:embed="rId1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/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/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blipFill>
                <a:blip r:embed="rId15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/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/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blipFill>
                <a:blip r:embed="rId17"/>
                <a:stretch>
                  <a:fillRect r="-125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/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blipFill>
                <a:blip r:embed="rId18"/>
                <a:stretch>
                  <a:fillRect r="-1126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/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blipFill>
                <a:blip r:embed="rId1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/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[16,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/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blipFill>
                <a:blip r:embed="rId21"/>
                <a:stretch>
                  <a:fillRect r="-1267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/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blipFill>
                <a:blip r:embed="rId22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FE6C4B0-708D-E83E-9126-C74F0A1C284A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9145433" y="4336383"/>
            <a:ext cx="241488" cy="31510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/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/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blipFill>
                <a:blip r:embed="rId23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09F4D227-12C3-054E-84D9-83108543FC40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rot="10800000">
            <a:off x="3036511" y="4334132"/>
            <a:ext cx="2619670" cy="15778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89AC8604-F5D8-F6F7-6DA6-4B99DC532868}"/>
              </a:ext>
            </a:extLst>
          </p:cNvPr>
          <p:cNvCxnSpPr>
            <a:cxnSpLocks/>
            <a:stCxn id="20" idx="1"/>
            <a:endCxn id="41" idx="4"/>
          </p:cNvCxnSpPr>
          <p:nvPr/>
        </p:nvCxnSpPr>
        <p:spPr>
          <a:xfrm rot="10800000">
            <a:off x="4261469" y="4388218"/>
            <a:ext cx="1394713" cy="15237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C394D64A-8F31-DD78-E558-49D4F0F71702}"/>
              </a:ext>
            </a:extLst>
          </p:cNvPr>
          <p:cNvCxnSpPr>
            <a:cxnSpLocks/>
            <a:stCxn id="20" idx="1"/>
            <a:endCxn id="44" idx="3"/>
          </p:cNvCxnSpPr>
          <p:nvPr/>
        </p:nvCxnSpPr>
        <p:spPr>
          <a:xfrm rot="10800000">
            <a:off x="5369031" y="4336384"/>
            <a:ext cx="287151" cy="15755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A76C264-AB83-89A3-C4C9-04F43C76404F}"/>
              </a:ext>
            </a:extLst>
          </p:cNvPr>
          <p:cNvCxnSpPr>
            <a:cxnSpLocks/>
            <a:stCxn id="20" idx="3"/>
            <a:endCxn id="50" idx="3"/>
          </p:cNvCxnSpPr>
          <p:nvPr/>
        </p:nvCxnSpPr>
        <p:spPr>
          <a:xfrm flipV="1">
            <a:off x="6414753" y="4925717"/>
            <a:ext cx="643222" cy="986223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50694038-538B-9724-AA66-F21A3D594835}"/>
              </a:ext>
            </a:extLst>
          </p:cNvPr>
          <p:cNvCxnSpPr>
            <a:cxnSpLocks/>
            <a:stCxn id="20" idx="3"/>
            <a:endCxn id="85" idx="3"/>
          </p:cNvCxnSpPr>
          <p:nvPr/>
        </p:nvCxnSpPr>
        <p:spPr>
          <a:xfrm flipV="1">
            <a:off x="6414753" y="4336383"/>
            <a:ext cx="2466715" cy="1575557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/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𝒔𝒊𝒍𝒖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blipFill>
                <a:blip r:embed="rId24"/>
                <a:stretch>
                  <a:fillRect l="-26667"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DE5C7C8-B156-CC5F-4C8B-D25C82D4D588}"/>
              </a:ext>
            </a:extLst>
          </p:cNvPr>
          <p:cNvCxnSpPr>
            <a:cxnSpLocks/>
            <a:stCxn id="85" idx="0"/>
            <a:endCxn id="122" idx="4"/>
          </p:cNvCxnSpPr>
          <p:nvPr/>
        </p:nvCxnSpPr>
        <p:spPr>
          <a:xfrm flipH="1" flipV="1">
            <a:off x="9007635" y="3569803"/>
            <a:ext cx="5816" cy="45133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54C16D2-E654-F524-7AC8-DB7A415D25E7}"/>
              </a:ext>
            </a:extLst>
          </p:cNvPr>
          <p:cNvCxnSpPr>
            <a:cxnSpLocks/>
            <a:stCxn id="38" idx="0"/>
            <a:endCxn id="121" idx="2"/>
          </p:cNvCxnSpPr>
          <p:nvPr/>
        </p:nvCxnSpPr>
        <p:spPr>
          <a:xfrm rot="5400000" flipH="1" flipV="1">
            <a:off x="3708027" y="2772905"/>
            <a:ext cx="706448" cy="178551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BB51CF1-A178-4816-D325-7E45119A3D44}"/>
              </a:ext>
            </a:extLst>
          </p:cNvPr>
          <p:cNvCxnSpPr>
            <a:cxnSpLocks/>
            <a:stCxn id="41" idx="0"/>
            <a:endCxn id="121" idx="3"/>
          </p:cNvCxnSpPr>
          <p:nvPr/>
        </p:nvCxnSpPr>
        <p:spPr>
          <a:xfrm flipV="1">
            <a:off x="4261468" y="3476175"/>
            <a:ext cx="852754" cy="54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BFE4CC06-D12C-4CAA-21D5-5014F447F40B}"/>
              </a:ext>
            </a:extLst>
          </p:cNvPr>
          <p:cNvCxnSpPr>
            <a:cxnSpLocks/>
            <a:stCxn id="44" idx="0"/>
            <a:endCxn id="121" idx="4"/>
          </p:cNvCxnSpPr>
          <p:nvPr/>
        </p:nvCxnSpPr>
        <p:spPr>
          <a:xfrm flipV="1">
            <a:off x="5501013" y="3543998"/>
            <a:ext cx="0" cy="4771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A679A1B1-2688-A74B-8429-8469A8059113}"/>
              </a:ext>
            </a:extLst>
          </p:cNvPr>
          <p:cNvCxnSpPr>
            <a:cxnSpLocks/>
            <a:stCxn id="184" idx="0"/>
            <a:endCxn id="176" idx="6"/>
          </p:cNvCxnSpPr>
          <p:nvPr/>
        </p:nvCxnSpPr>
        <p:spPr>
          <a:xfrm rot="16200000" flipV="1">
            <a:off x="7347467" y="3076563"/>
            <a:ext cx="71649" cy="538864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D75CAF77-90E6-8E41-EE2C-33961C057130}"/>
              </a:ext>
            </a:extLst>
          </p:cNvPr>
          <p:cNvCxnSpPr>
            <a:cxnSpLocks/>
            <a:stCxn id="122" idx="0"/>
            <a:endCxn id="276" idx="6"/>
          </p:cNvCxnSpPr>
          <p:nvPr/>
        </p:nvCxnSpPr>
        <p:spPr>
          <a:xfrm rot="16200000" flipV="1">
            <a:off x="6800428" y="993263"/>
            <a:ext cx="1094443" cy="3319973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FC7C667-45F7-DDFB-3484-C70854B2D2FD}"/>
              </a:ext>
            </a:extLst>
          </p:cNvPr>
          <p:cNvCxnSpPr>
            <a:cxnSpLocks/>
            <a:stCxn id="121" idx="0"/>
            <a:endCxn id="277" idx="2"/>
          </p:cNvCxnSpPr>
          <p:nvPr/>
        </p:nvCxnSpPr>
        <p:spPr>
          <a:xfrm flipH="1" flipV="1">
            <a:off x="5501011" y="2787642"/>
            <a:ext cx="2" cy="293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/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blipFill>
                <a:blip r:embed="rId25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/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blipFill>
                <a:blip r:embed="rId26"/>
                <a:stretch>
                  <a:fillRect l="-3333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/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blipFill>
                <a:blip r:embed="rId27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/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blipFill>
                <a:blip r:embed="rId28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E00677B2-18D0-E5CA-B378-8CF394451E65}"/>
              </a:ext>
            </a:extLst>
          </p:cNvPr>
          <p:cNvCxnSpPr>
            <a:cxnSpLocks/>
            <a:stCxn id="176" idx="2"/>
            <a:endCxn id="121" idx="6"/>
          </p:cNvCxnSpPr>
          <p:nvPr/>
        </p:nvCxnSpPr>
        <p:spPr>
          <a:xfrm flipH="1">
            <a:off x="6048017" y="3310170"/>
            <a:ext cx="692539" cy="226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4FF1A82-D2A5-0824-0F3A-5A343ECD3818}"/>
              </a:ext>
            </a:extLst>
          </p:cNvPr>
          <p:cNvSpPr txBox="1"/>
          <p:nvPr/>
        </p:nvSpPr>
        <p:spPr>
          <a:xfrm>
            <a:off x="7013605" y="3381819"/>
            <a:ext cx="1278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LogSigmoid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C5C75B19-A45F-F8F0-E907-91C612B1F2E9}"/>
              </a:ext>
            </a:extLst>
          </p:cNvPr>
          <p:cNvCxnSpPr>
            <a:cxnSpLocks/>
            <a:stCxn id="55" idx="0"/>
            <a:endCxn id="184" idx="2"/>
          </p:cNvCxnSpPr>
          <p:nvPr/>
        </p:nvCxnSpPr>
        <p:spPr>
          <a:xfrm flipH="1" flipV="1">
            <a:off x="7652723" y="3720373"/>
            <a:ext cx="1" cy="389665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98AF799-030B-9630-131D-369579707B90}"/>
              </a:ext>
            </a:extLst>
          </p:cNvPr>
          <p:cNvCxnSpPr>
            <a:cxnSpLocks/>
            <a:stCxn id="205" idx="0"/>
            <a:endCxn id="176" idx="4"/>
          </p:cNvCxnSpPr>
          <p:nvPr/>
        </p:nvCxnSpPr>
        <p:spPr>
          <a:xfrm flipV="1">
            <a:off x="6927208" y="3494836"/>
            <a:ext cx="0" cy="2170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1444C19-47A4-886C-D009-7DB6AEE7EBC5}"/>
              </a:ext>
            </a:extLst>
          </p:cNvPr>
          <p:cNvSpPr txBox="1"/>
          <p:nvPr/>
        </p:nvSpPr>
        <p:spPr>
          <a:xfrm>
            <a:off x="6441750" y="3711903"/>
            <a:ext cx="9709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DE4676B-4D1B-56F6-18F7-408E18FE895B}"/>
              </a:ext>
            </a:extLst>
          </p:cNvPr>
          <p:cNvCxnSpPr>
            <a:cxnSpLocks/>
            <a:stCxn id="161" idx="0"/>
            <a:endCxn id="328" idx="2"/>
          </p:cNvCxnSpPr>
          <p:nvPr/>
        </p:nvCxnSpPr>
        <p:spPr>
          <a:xfrm flipH="1" flipV="1">
            <a:off x="5501010" y="923724"/>
            <a:ext cx="1" cy="28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9A8FC9B0-7B18-9B6B-2FE0-E7E608B0F641}"/>
              </a:ext>
            </a:extLst>
          </p:cNvPr>
          <p:cNvCxnSpPr>
            <a:cxnSpLocks/>
            <a:stCxn id="276" idx="0"/>
            <a:endCxn id="161" idx="4"/>
          </p:cNvCxnSpPr>
          <p:nvPr/>
        </p:nvCxnSpPr>
        <p:spPr>
          <a:xfrm flipV="1">
            <a:off x="5501011" y="1496023"/>
            <a:ext cx="0" cy="512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/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/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blipFill>
                <a:blip r:embed="rId3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/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blipFill>
                <a:blip r:embed="rId3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/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blipFill>
                <a:blip r:embed="rId32"/>
                <a:stretch>
                  <a:fillRect r="-169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/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blipFill>
                <a:blip r:embed="rId33"/>
                <a:stretch>
                  <a:fillRect r="-73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/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blipFill>
                <a:blip r:embed="rId34"/>
                <a:stretch>
                  <a:fillRect r="-132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/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/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/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/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blipFill>
                <a:blip r:embed="rId39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/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/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blipFill>
                <a:blip r:embed="rId41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841A4C75-765A-8BC6-EE78-6CFBA5186F09}"/>
              </a:ext>
            </a:extLst>
          </p:cNvPr>
          <p:cNvSpPr/>
          <p:nvPr/>
        </p:nvSpPr>
        <p:spPr>
          <a:xfrm>
            <a:off x="4954008" y="3080877"/>
            <a:ext cx="1094009" cy="463121"/>
          </a:xfrm>
          <a:custGeom>
            <a:avLst/>
            <a:gdLst>
              <a:gd name="connsiteX0" fmla="*/ 0 w 1094009"/>
              <a:gd name="connsiteY0" fmla="*/ 231561 h 463121"/>
              <a:gd name="connsiteX1" fmla="*/ 547005 w 1094009"/>
              <a:gd name="connsiteY1" fmla="*/ 0 h 463121"/>
              <a:gd name="connsiteX2" fmla="*/ 1094010 w 1094009"/>
              <a:gd name="connsiteY2" fmla="*/ 231561 h 463121"/>
              <a:gd name="connsiteX3" fmla="*/ 547005 w 1094009"/>
              <a:gd name="connsiteY3" fmla="*/ 463122 h 463121"/>
              <a:gd name="connsiteX4" fmla="*/ 0 w 1094009"/>
              <a:gd name="connsiteY4" fmla="*/ 231561 h 46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009" h="463121" fill="none" extrusionOk="0">
                <a:moveTo>
                  <a:pt x="0" y="231561"/>
                </a:moveTo>
                <a:cubicBezTo>
                  <a:pt x="66680" y="111583"/>
                  <a:pt x="255786" y="-22398"/>
                  <a:pt x="547005" y="0"/>
                </a:cubicBezTo>
                <a:cubicBezTo>
                  <a:pt x="818718" y="-4654"/>
                  <a:pt x="1090166" y="107292"/>
                  <a:pt x="1094010" y="231561"/>
                </a:cubicBezTo>
                <a:cubicBezTo>
                  <a:pt x="1087281" y="295283"/>
                  <a:pt x="829002" y="491064"/>
                  <a:pt x="547005" y="463122"/>
                </a:cubicBezTo>
                <a:cubicBezTo>
                  <a:pt x="277580" y="481416"/>
                  <a:pt x="31916" y="367123"/>
                  <a:pt x="0" y="231561"/>
                </a:cubicBezTo>
                <a:close/>
              </a:path>
              <a:path w="1094009" h="463121" stroke="0" extrusionOk="0">
                <a:moveTo>
                  <a:pt x="0" y="231561"/>
                </a:moveTo>
                <a:cubicBezTo>
                  <a:pt x="-36524" y="81144"/>
                  <a:pt x="225967" y="7106"/>
                  <a:pt x="547005" y="0"/>
                </a:cubicBezTo>
                <a:cubicBezTo>
                  <a:pt x="875803" y="5620"/>
                  <a:pt x="1088749" y="103840"/>
                  <a:pt x="1094010" y="231561"/>
                </a:cubicBezTo>
                <a:cubicBezTo>
                  <a:pt x="1061208" y="391482"/>
                  <a:pt x="835205" y="539968"/>
                  <a:pt x="547005" y="463122"/>
                </a:cubicBezTo>
                <a:cubicBezTo>
                  <a:pt x="215766" y="447181"/>
                  <a:pt x="23464" y="370660"/>
                  <a:pt x="0" y="23156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/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blipFill>
                <a:blip r:embed="rId42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/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blipFill>
                <a:blip r:embed="rId4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/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blipFill>
                <a:blip r:embed="rId44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文本框 276">
            <a:extLst>
              <a:ext uri="{FF2B5EF4-FFF2-40B4-BE49-F238E27FC236}">
                <a16:creationId xmlns:a16="http://schemas.microsoft.com/office/drawing/2014/main" id="{1156FCB9-479C-B38E-CE09-B81A8250A711}"/>
              </a:ext>
            </a:extLst>
          </p:cNvPr>
          <p:cNvSpPr txBox="1"/>
          <p:nvPr/>
        </p:nvSpPr>
        <p:spPr>
          <a:xfrm>
            <a:off x="4922687" y="2449088"/>
            <a:ext cx="1156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LayerNorm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0BFC06E7-11D8-694E-7477-F7279F5EDAE9}"/>
              </a:ext>
            </a:extLst>
          </p:cNvPr>
          <p:cNvCxnSpPr>
            <a:cxnSpLocks/>
            <a:stCxn id="277" idx="0"/>
            <a:endCxn id="276" idx="4"/>
          </p:cNvCxnSpPr>
          <p:nvPr/>
        </p:nvCxnSpPr>
        <p:spPr>
          <a:xfrm flipV="1">
            <a:off x="5501011" y="2203848"/>
            <a:ext cx="0" cy="2452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肘形连接符 318">
            <a:extLst>
              <a:ext uri="{FF2B5EF4-FFF2-40B4-BE49-F238E27FC236}">
                <a16:creationId xmlns:a16="http://schemas.microsoft.com/office/drawing/2014/main" id="{63436630-7C08-7075-78E9-32ECFD21BFE6}"/>
              </a:ext>
            </a:extLst>
          </p:cNvPr>
          <p:cNvCxnSpPr>
            <a:cxnSpLocks/>
            <a:stCxn id="162" idx="0"/>
            <a:endCxn id="161" idx="6"/>
          </p:cNvCxnSpPr>
          <p:nvPr/>
        </p:nvCxnSpPr>
        <p:spPr>
          <a:xfrm rot="16200000" flipV="1">
            <a:off x="5900233" y="1137846"/>
            <a:ext cx="173501" cy="5986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/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blipFill>
                <a:blip r:embed="rId45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/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blipFill>
                <a:blip r:embed="rId46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/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blipFill>
                <a:blip r:embed="rId4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/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/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blipFill>
                <a:blip r:embed="rId49"/>
                <a:stretch>
                  <a:fillRect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/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blipFill>
                <a:blip r:embed="rId50"/>
                <a:stretch>
                  <a:fillRect b="-6452"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/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blipFill>
                <a:blip r:embed="rId5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矩形 233">
            <a:extLst>
              <a:ext uri="{FF2B5EF4-FFF2-40B4-BE49-F238E27FC236}">
                <a16:creationId xmlns:a16="http://schemas.microsoft.com/office/drawing/2014/main" id="{8E67AB39-1163-81D8-B4B5-BBBA99DB91E4}"/>
              </a:ext>
            </a:extLst>
          </p:cNvPr>
          <p:cNvSpPr/>
          <p:nvPr/>
        </p:nvSpPr>
        <p:spPr>
          <a:xfrm>
            <a:off x="2354759" y="436135"/>
            <a:ext cx="526577" cy="22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202BD80-AFD3-2031-C943-86FCCD0E3903}"/>
              </a:ext>
            </a:extLst>
          </p:cNvPr>
          <p:cNvSpPr txBox="1"/>
          <p:nvPr/>
        </p:nvSpPr>
        <p:spPr>
          <a:xfrm>
            <a:off x="3046071" y="409065"/>
            <a:ext cx="13507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(activation)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9573A45F-CD13-F3C8-09E2-9AA663676734}"/>
              </a:ext>
            </a:extLst>
          </p:cNvPr>
          <p:cNvSpPr/>
          <p:nvPr/>
        </p:nvSpPr>
        <p:spPr>
          <a:xfrm>
            <a:off x="2354759" y="780652"/>
            <a:ext cx="526577" cy="222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6444D72-3087-43AB-B88F-6EF912CBD4D1}"/>
              </a:ext>
            </a:extLst>
          </p:cNvPr>
          <p:cNvSpPr txBox="1"/>
          <p:nvPr/>
        </p:nvSpPr>
        <p:spPr>
          <a:xfrm>
            <a:off x="3046071" y="75358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Learnable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/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𝒐𝒑𝒆𝒓𝒂𝒕𝒐𝒓𝒔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椭圆 238">
            <a:extLst>
              <a:ext uri="{FF2B5EF4-FFF2-40B4-BE49-F238E27FC236}">
                <a16:creationId xmlns:a16="http://schemas.microsoft.com/office/drawing/2014/main" id="{44474E5A-E67D-36C5-89A2-FA6E7EEBE3F6}"/>
              </a:ext>
            </a:extLst>
          </p:cNvPr>
          <p:cNvSpPr/>
          <p:nvPr/>
        </p:nvSpPr>
        <p:spPr>
          <a:xfrm>
            <a:off x="2236609" y="1871677"/>
            <a:ext cx="762877" cy="197971"/>
          </a:xfrm>
          <a:custGeom>
            <a:avLst/>
            <a:gdLst>
              <a:gd name="connsiteX0" fmla="*/ 0 w 762877"/>
              <a:gd name="connsiteY0" fmla="*/ 98986 h 197971"/>
              <a:gd name="connsiteX1" fmla="*/ 381439 w 762877"/>
              <a:gd name="connsiteY1" fmla="*/ 0 h 197971"/>
              <a:gd name="connsiteX2" fmla="*/ 762878 w 762877"/>
              <a:gd name="connsiteY2" fmla="*/ 98986 h 197971"/>
              <a:gd name="connsiteX3" fmla="*/ 381439 w 762877"/>
              <a:gd name="connsiteY3" fmla="*/ 197972 h 197971"/>
              <a:gd name="connsiteX4" fmla="*/ 0 w 762877"/>
              <a:gd name="connsiteY4" fmla="*/ 98986 h 1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877" h="197971" fill="none" extrusionOk="0">
                <a:moveTo>
                  <a:pt x="0" y="98986"/>
                </a:moveTo>
                <a:cubicBezTo>
                  <a:pt x="11864" y="33042"/>
                  <a:pt x="205928" y="2320"/>
                  <a:pt x="381439" y="0"/>
                </a:cubicBezTo>
                <a:cubicBezTo>
                  <a:pt x="598437" y="10829"/>
                  <a:pt x="748607" y="44011"/>
                  <a:pt x="762878" y="98986"/>
                </a:cubicBezTo>
                <a:cubicBezTo>
                  <a:pt x="792166" y="157901"/>
                  <a:pt x="568455" y="187180"/>
                  <a:pt x="381439" y="197972"/>
                </a:cubicBezTo>
                <a:cubicBezTo>
                  <a:pt x="159513" y="201333"/>
                  <a:pt x="1078" y="152193"/>
                  <a:pt x="0" y="98986"/>
                </a:cubicBezTo>
                <a:close/>
              </a:path>
              <a:path w="762877" h="197971" stroke="0" extrusionOk="0">
                <a:moveTo>
                  <a:pt x="0" y="98986"/>
                </a:moveTo>
                <a:cubicBezTo>
                  <a:pt x="-8218" y="58736"/>
                  <a:pt x="159707" y="-4571"/>
                  <a:pt x="381439" y="0"/>
                </a:cubicBezTo>
                <a:cubicBezTo>
                  <a:pt x="604732" y="-1865"/>
                  <a:pt x="760235" y="49131"/>
                  <a:pt x="762878" y="98986"/>
                </a:cubicBezTo>
                <a:cubicBezTo>
                  <a:pt x="741865" y="160677"/>
                  <a:pt x="575743" y="217316"/>
                  <a:pt x="381439" y="197972"/>
                </a:cubicBezTo>
                <a:cubicBezTo>
                  <a:pt x="182629" y="190301"/>
                  <a:pt x="-10819" y="156136"/>
                  <a:pt x="0" y="989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D35C75C-A92E-CD30-22EF-28847F23A282}"/>
              </a:ext>
            </a:extLst>
          </p:cNvPr>
          <p:cNvSpPr txBox="1"/>
          <p:nvPr/>
        </p:nvSpPr>
        <p:spPr>
          <a:xfrm>
            <a:off x="3046071" y="1832163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triton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/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文本框 252">
            <a:extLst>
              <a:ext uri="{FF2B5EF4-FFF2-40B4-BE49-F238E27FC236}">
                <a16:creationId xmlns:a16="http://schemas.microsoft.com/office/drawing/2014/main" id="{7A371DDA-E465-2B1E-8B2D-9ECD8E806CBA}"/>
              </a:ext>
            </a:extLst>
          </p:cNvPr>
          <p:cNvSpPr txBox="1"/>
          <p:nvPr/>
        </p:nvSpPr>
        <p:spPr>
          <a:xfrm>
            <a:off x="3046071" y="129344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splitting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/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文本框 338">
            <a:extLst>
              <a:ext uri="{FF2B5EF4-FFF2-40B4-BE49-F238E27FC236}">
                <a16:creationId xmlns:a16="http://schemas.microsoft.com/office/drawing/2014/main" id="{8B3A46AF-9D32-46CF-7E48-402EE199B993}"/>
              </a:ext>
            </a:extLst>
          </p:cNvPr>
          <p:cNvSpPr txBox="1"/>
          <p:nvPr/>
        </p:nvSpPr>
        <p:spPr>
          <a:xfrm>
            <a:off x="3046071" y="1555297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/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blipFill>
                <a:blip r:embed="rId55"/>
                <a:stretch>
                  <a:fillRect r="-266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/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blipFill>
                <a:blip r:embed="rId56"/>
                <a:stretch>
                  <a:fillRect l="-26316" r="-31579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/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blipFill>
                <a:blip r:embed="rId57"/>
                <a:stretch>
                  <a:fillRect l="-20000" r="-2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/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blipFill>
                <a:blip r:embed="rId58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/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blipFill>
                <a:blip r:embed="rId59"/>
                <a:stretch>
                  <a:fillRect l="-16667" r="-222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/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blipFill>
                <a:blip r:embed="rId60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9613F77D-43D6-0C2B-FEA4-29E77A6E1A77}"/>
              </a:ext>
            </a:extLst>
          </p:cNvPr>
          <p:cNvSpPr/>
          <p:nvPr/>
        </p:nvSpPr>
        <p:spPr>
          <a:xfrm>
            <a:off x="2129247" y="2680062"/>
            <a:ext cx="169817" cy="74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F1BEB8-5CE1-E39B-F3AD-BE9D7E146055}"/>
              </a:ext>
            </a:extLst>
          </p:cNvPr>
          <p:cNvSpPr/>
          <p:nvPr/>
        </p:nvSpPr>
        <p:spPr>
          <a:xfrm>
            <a:off x="3836126" y="1899251"/>
            <a:ext cx="748937" cy="169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/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blipFill>
                <a:blip r:embed="rId6"/>
                <a:stretch>
                  <a:fillRect r="-2703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/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557348" y="5260758"/>
            <a:ext cx="748937" cy="1698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/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blipFill>
                <a:blip r:embed="rId8"/>
                <a:stretch>
                  <a:fillRect r="-270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DCF104F7-83D5-9FDB-DE19-DBC42EC5E2AB}"/>
              </a:ext>
            </a:extLst>
          </p:cNvPr>
          <p:cNvSpPr/>
          <p:nvPr/>
        </p:nvSpPr>
        <p:spPr>
          <a:xfrm>
            <a:off x="3836125" y="5260757"/>
            <a:ext cx="748937" cy="169817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9E7586-CB08-D4D5-582D-38337A60B9BD}"/>
              </a:ext>
            </a:extLst>
          </p:cNvPr>
          <p:cNvGrpSpPr/>
          <p:nvPr/>
        </p:nvGrpSpPr>
        <p:grpSpPr>
          <a:xfrm>
            <a:off x="4828904" y="1439007"/>
            <a:ext cx="5485671" cy="2482110"/>
            <a:chOff x="5131529" y="1612259"/>
            <a:chExt cx="5485671" cy="248211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5902FB2-3A15-FE5C-0EA1-BA7FA8493466}"/>
                </a:ext>
              </a:extLst>
            </p:cNvPr>
            <p:cNvSpPr/>
            <p:nvPr/>
          </p:nvSpPr>
          <p:spPr>
            <a:xfrm>
              <a:off x="7660283" y="2993456"/>
              <a:ext cx="126271" cy="74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5F7B337-3735-6B78-99FD-94848A46D346}"/>
                </a:ext>
              </a:extLst>
            </p:cNvPr>
            <p:cNvGrpSpPr/>
            <p:nvPr/>
          </p:nvGrpSpPr>
          <p:grpSpPr>
            <a:xfrm>
              <a:off x="7687617" y="2309835"/>
              <a:ext cx="2805240" cy="1432559"/>
              <a:chOff x="8263354" y="2309835"/>
              <a:chExt cx="2805240" cy="14325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4AA410-DF38-B4F3-1AE0-3134786A3039}"/>
                  </a:ext>
                </a:extLst>
              </p:cNvPr>
              <p:cNvSpPr/>
              <p:nvPr/>
            </p:nvSpPr>
            <p:spPr>
              <a:xfrm>
                <a:off x="10319657" y="2662532"/>
                <a:ext cx="748937" cy="1698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B57AF90-EC28-B331-3811-E14D83C2D0C6}"/>
                  </a:ext>
                </a:extLst>
              </p:cNvPr>
              <p:cNvSpPr/>
              <p:nvPr/>
            </p:nvSpPr>
            <p:spPr>
              <a:xfrm>
                <a:off x="9997441" y="2993456"/>
                <a:ext cx="169817" cy="7489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/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/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703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/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/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/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8AE24E-B825-8889-B5EB-2E6E6013BD5D}"/>
                </a:ext>
              </a:extLst>
            </p:cNvPr>
            <p:cNvSpPr/>
            <p:nvPr/>
          </p:nvSpPr>
          <p:spPr>
            <a:xfrm>
              <a:off x="6360530" y="3283017"/>
              <a:ext cx="748937" cy="1698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/>
                <p:nvPr/>
              </p:nvSpPr>
              <p:spPr>
                <a:xfrm>
                  <a:off x="6496597" y="2855988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97" y="2855988"/>
                  <a:ext cx="4615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/>
                <p:nvPr/>
              </p:nvSpPr>
              <p:spPr>
                <a:xfrm>
                  <a:off x="7067010" y="3183259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010" y="3183259"/>
                  <a:ext cx="46155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双中括号 26">
              <a:extLst>
                <a:ext uri="{FF2B5EF4-FFF2-40B4-BE49-F238E27FC236}">
                  <a16:creationId xmlns:a16="http://schemas.microsoft.com/office/drawing/2014/main" id="{4943CC6A-2EB3-0729-5C38-582C7DFC36D7}"/>
                </a:ext>
              </a:extLst>
            </p:cNvPr>
            <p:cNvSpPr/>
            <p:nvPr/>
          </p:nvSpPr>
          <p:spPr>
            <a:xfrm>
              <a:off x="7520943" y="2429580"/>
              <a:ext cx="3096257" cy="1466612"/>
            </a:xfrm>
            <a:prstGeom prst="bracketPair">
              <a:avLst>
                <a:gd name="adj" fmla="val 849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FC989D1-6446-8FF0-A9F0-863EDC95FE08}"/>
                </a:ext>
              </a:extLst>
            </p:cNvPr>
            <p:cNvSpPr/>
            <p:nvPr/>
          </p:nvSpPr>
          <p:spPr>
            <a:xfrm>
              <a:off x="5131529" y="3283017"/>
              <a:ext cx="748937" cy="16981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/>
                <p:nvPr/>
              </p:nvSpPr>
              <p:spPr>
                <a:xfrm>
                  <a:off x="5252361" y="2855988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361" y="2855988"/>
                  <a:ext cx="4615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/>
                <p:nvPr/>
              </p:nvSpPr>
              <p:spPr>
                <a:xfrm>
                  <a:off x="5869581" y="3183259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581" y="3183259"/>
                  <a:ext cx="4615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DA6319B-B7FA-549F-AA21-61518BCB8F26}"/>
                </a:ext>
              </a:extLst>
            </p:cNvPr>
            <p:cNvSpPr txBox="1"/>
            <p:nvPr/>
          </p:nvSpPr>
          <p:spPr>
            <a:xfrm>
              <a:off x="6958151" y="1612259"/>
              <a:ext cx="3021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依赖于输入对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的历史状态进行衰减，这里和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mamba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很类似，通过一个双层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学习得到。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1F0030D2-7D57-5192-E7A2-06AADDE7B320}"/>
                </a:ext>
              </a:extLst>
            </p:cNvPr>
            <p:cNvCxnSpPr>
              <a:cxnSpLocks/>
              <a:stCxn id="35" idx="2"/>
              <a:endCxn id="20" idx="0"/>
            </p:cNvCxnSpPr>
            <p:nvPr/>
          </p:nvCxnSpPr>
          <p:spPr>
            <a:xfrm rot="5400000">
              <a:off x="7728820" y="2253190"/>
              <a:ext cx="734866" cy="745667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AE639A-3924-D84A-2F91-405E4BE32D01}"/>
                    </a:ext>
                  </a:extLst>
                </p:cNvPr>
                <p:cNvSpPr txBox="1"/>
                <p:nvPr/>
              </p:nvSpPr>
              <p:spPr>
                <a:xfrm>
                  <a:off x="7395457" y="3697850"/>
                  <a:ext cx="861782" cy="3965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AE639A-3924-D84A-2F91-405E4BE32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457" y="3697850"/>
                  <a:ext cx="861782" cy="396519"/>
                </a:xfrm>
                <a:prstGeom prst="rect">
                  <a:avLst/>
                </a:prstGeom>
                <a:blipFill>
                  <a:blip r:embed="rId1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55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2372303" y="2511379"/>
            <a:ext cx="194733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blipFill>
                <a:blip r:embed="rId5"/>
                <a:stretch>
                  <a:fillRect l="-10345" r="-1379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2B9C064-6A46-5EBE-899A-0A4A1F426E70}"/>
              </a:ext>
            </a:extLst>
          </p:cNvPr>
          <p:cNvSpPr/>
          <p:nvPr/>
        </p:nvSpPr>
        <p:spPr>
          <a:xfrm>
            <a:off x="6381220" y="2510111"/>
            <a:ext cx="622198" cy="148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2D02665-80C6-C72D-75A9-3147E10EE435}"/>
              </a:ext>
            </a:extLst>
          </p:cNvPr>
          <p:cNvCxnSpPr>
            <a:cxnSpLocks/>
          </p:cNvCxnSpPr>
          <p:nvPr/>
        </p:nvCxnSpPr>
        <p:spPr>
          <a:xfrm flipH="1">
            <a:off x="6381220" y="2378607"/>
            <a:ext cx="66728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554648-522D-777D-5555-4B5E79B5BEE8}"/>
              </a:ext>
            </a:extLst>
          </p:cNvPr>
          <p:cNvSpPr txBox="1"/>
          <p:nvPr/>
        </p:nvSpPr>
        <p:spPr>
          <a:xfrm>
            <a:off x="5928773" y="1974302"/>
            <a:ext cx="177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kumimoji="1"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内部的循环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/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blipFill>
                <a:blip r:embed="rId6"/>
                <a:stretch>
                  <a:fillRect l="-16000" r="-16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/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blipFill>
                <a:blip r:embed="rId7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6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3183470" y="2511379"/>
            <a:ext cx="51855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blipFill>
                <a:blip r:embed="rId5"/>
                <a:stretch>
                  <a:fillRect l="-5479" r="-547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2C45A5F-ED7D-F7FD-9273-6B83E9E7A0C2}"/>
              </a:ext>
            </a:extLst>
          </p:cNvPr>
          <p:cNvSpPr/>
          <p:nvPr/>
        </p:nvSpPr>
        <p:spPr>
          <a:xfrm>
            <a:off x="3645155" y="2511378"/>
            <a:ext cx="45719" cy="465666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7DCE6B-B054-5AB8-81C6-6ED93413DC76}"/>
              </a:ext>
            </a:extLst>
          </p:cNvPr>
          <p:cNvGrpSpPr/>
          <p:nvPr/>
        </p:nvGrpSpPr>
        <p:grpSpPr>
          <a:xfrm>
            <a:off x="2589265" y="1456311"/>
            <a:ext cx="2157498" cy="465666"/>
            <a:chOff x="2560587" y="1136021"/>
            <a:chExt cx="2157498" cy="4656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E1F039-B085-245E-79E2-CA0704561F06}"/>
                </a:ext>
              </a:extLst>
            </p:cNvPr>
            <p:cNvSpPr/>
            <p:nvPr/>
          </p:nvSpPr>
          <p:spPr>
            <a:xfrm>
              <a:off x="2560587" y="1136021"/>
              <a:ext cx="194733" cy="465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FEF0E6-B6E0-946C-ACE1-89DF812BEF94}"/>
                </a:ext>
              </a:extLst>
            </p:cNvPr>
            <p:cNvSpPr/>
            <p:nvPr/>
          </p:nvSpPr>
          <p:spPr>
            <a:xfrm>
              <a:off x="3416194" y="1136021"/>
              <a:ext cx="194733" cy="46566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7537CE-2521-1FC6-4F3D-7DC37BBD4B32}"/>
                </a:ext>
              </a:extLst>
            </p:cNvPr>
            <p:cNvSpPr txBox="1"/>
            <p:nvPr/>
          </p:nvSpPr>
          <p:spPr>
            <a:xfrm>
              <a:off x="2705830" y="1199577"/>
              <a:ext cx="768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49BD66-C6B3-0589-03C1-DD43C0DD8F8C}"/>
                </a:ext>
              </a:extLst>
            </p:cNvPr>
            <p:cNvSpPr txBox="1"/>
            <p:nvPr/>
          </p:nvSpPr>
          <p:spPr>
            <a:xfrm>
              <a:off x="3564390" y="1199577"/>
              <a:ext cx="115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last_decay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2339A2-2132-CA3E-0602-7AF3BE278469}"/>
              </a:ext>
            </a:extLst>
          </p:cNvPr>
          <p:cNvCxnSpPr>
            <a:cxnSpLocks/>
          </p:cNvCxnSpPr>
          <p:nvPr/>
        </p:nvCxnSpPr>
        <p:spPr>
          <a:xfrm flipH="1">
            <a:off x="3180295" y="2375165"/>
            <a:ext cx="51248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200504B-681C-2F11-C813-F3370FB7E068}"/>
              </a:ext>
            </a:extLst>
          </p:cNvPr>
          <p:cNvCxnSpPr>
            <a:cxnSpLocks/>
          </p:cNvCxnSpPr>
          <p:nvPr/>
        </p:nvCxnSpPr>
        <p:spPr>
          <a:xfrm>
            <a:off x="3692780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C23DDF4-FCC7-052E-8CA9-5EE3CF9C2F25}"/>
              </a:ext>
            </a:extLst>
          </p:cNvPr>
          <p:cNvCxnSpPr>
            <a:cxnSpLocks/>
          </p:cNvCxnSpPr>
          <p:nvPr/>
        </p:nvCxnSpPr>
        <p:spPr>
          <a:xfrm>
            <a:off x="3183725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2665549" y="3897813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3740815" y="26654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3993969" y="17221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BABB3E0-726A-84FE-C67C-6B73AD616347}"/>
              </a:ext>
            </a:extLst>
          </p:cNvPr>
          <p:cNvSpPr/>
          <p:nvPr/>
        </p:nvSpPr>
        <p:spPr>
          <a:xfrm>
            <a:off x="5944326" y="147320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0CAF57-C7C8-5A33-9558-7DCAECE6BAE6}"/>
              </a:ext>
            </a:extLst>
          </p:cNvPr>
          <p:cNvSpPr/>
          <p:nvPr/>
        </p:nvSpPr>
        <p:spPr>
          <a:xfrm>
            <a:off x="6914848" y="1473201"/>
            <a:ext cx="348584" cy="157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blipFill>
                <a:blip r:embed="rId7"/>
                <a:stretch>
                  <a:fillRect l="-6154" r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250" r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blipFill>
                <a:blip r:embed="rId10"/>
                <a:stretch>
                  <a:fillRect l="-4615" r="-461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/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blipFill>
                <a:blip r:embed="rId11"/>
                <a:stretch>
                  <a:fillRect r="-140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3527758" y="1424631"/>
            <a:ext cx="22032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2934524" y="1023186"/>
            <a:ext cx="281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Kernel</a:t>
            </a:r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内在序列长度方向循环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2571127" y="3660745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30525AE-D85C-E0B2-13B1-543A39CDED17}"/>
              </a:ext>
            </a:extLst>
          </p:cNvPr>
          <p:cNvCxnSpPr>
            <a:cxnSpLocks/>
          </p:cNvCxnSpPr>
          <p:nvPr/>
        </p:nvCxnSpPr>
        <p:spPr>
          <a:xfrm>
            <a:off x="7761194" y="1111310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3236003" y="17269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A497373-B138-0CC3-A163-28C2F8241B22}"/>
              </a:ext>
            </a:extLst>
          </p:cNvPr>
          <p:cNvCxnSpPr>
            <a:cxnSpLocks/>
          </p:cNvCxnSpPr>
          <p:nvPr/>
        </p:nvCxnSpPr>
        <p:spPr>
          <a:xfrm>
            <a:off x="5952793" y="852510"/>
            <a:ext cx="35705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5579530" y="537802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2798689" y="13914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18349E-A153-D251-8DC0-B63DCBC6F26A}"/>
              </a:ext>
            </a:extLst>
          </p:cNvPr>
          <p:cNvSpPr/>
          <p:nvPr/>
        </p:nvSpPr>
        <p:spPr>
          <a:xfrm rot="16200000">
            <a:off x="3740815" y="181325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34B0FB2-5800-C529-310A-2E6E2A05CD34}"/>
              </a:ext>
            </a:extLst>
          </p:cNvPr>
          <p:cNvGrpSpPr/>
          <p:nvPr/>
        </p:nvGrpSpPr>
        <p:grpSpPr>
          <a:xfrm>
            <a:off x="3657601" y="3853563"/>
            <a:ext cx="5640976" cy="1784534"/>
            <a:chOff x="5386688" y="4316272"/>
            <a:chExt cx="5640976" cy="178453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698E58-6FB2-C7F3-835A-126A2E205C95}"/>
                </a:ext>
              </a:extLst>
            </p:cNvPr>
            <p:cNvSpPr/>
            <p:nvPr/>
          </p:nvSpPr>
          <p:spPr>
            <a:xfrm>
              <a:off x="7915442" y="4999893"/>
              <a:ext cx="126271" cy="74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B3F4CBB-3F10-67D6-6493-23F13212844B}"/>
                </a:ext>
              </a:extLst>
            </p:cNvPr>
            <p:cNvGrpSpPr/>
            <p:nvPr/>
          </p:nvGrpSpPr>
          <p:grpSpPr>
            <a:xfrm>
              <a:off x="7942776" y="4316272"/>
              <a:ext cx="2805240" cy="1432559"/>
              <a:chOff x="8263354" y="2309835"/>
              <a:chExt cx="2805240" cy="14325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0709C47-1D0F-906D-B21C-E1D019088D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A0C078B-16DD-8C93-491B-128878484892}"/>
                  </a:ext>
                </a:extLst>
              </p:cNvPr>
              <p:cNvSpPr/>
              <p:nvPr/>
            </p:nvSpPr>
            <p:spPr>
              <a:xfrm>
                <a:off x="10319657" y="2662532"/>
                <a:ext cx="748937" cy="1698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E6FFE71-4628-DDFF-B98A-6D23322248D3}"/>
                  </a:ext>
                </a:extLst>
              </p:cNvPr>
              <p:cNvSpPr/>
              <p:nvPr/>
            </p:nvSpPr>
            <p:spPr>
              <a:xfrm>
                <a:off x="9997441" y="2993456"/>
                <a:ext cx="169817" cy="7489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70CBA692-3100-505C-C9B7-77B59753C685}"/>
                      </a:ext>
                    </a:extLst>
                  </p:cNvPr>
                  <p:cNvSpPr/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5C93E4AC-3363-93A7-1F7E-001ECCD60A08}"/>
                      </a:ext>
                    </a:extLst>
                  </p:cNvPr>
                  <p:cNvSpPr txBox="1"/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03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A97ECEBF-CC75-C159-B6BB-333226552316}"/>
                      </a:ext>
                    </a:extLst>
                  </p:cNvPr>
                  <p:cNvSpPr/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FCA0F683-8F96-E247-340B-9EB31885FBAF}"/>
                      </a:ext>
                    </a:extLst>
                  </p:cNvPr>
                  <p:cNvSpPr txBox="1"/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318C4F13-A802-67EB-372F-372F6D176C31}"/>
                      </a:ext>
                    </a:extLst>
                  </p:cNvPr>
                  <p:cNvSpPr txBox="1"/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3DB70B-A5E4-191D-C635-272DBEE70D3D}"/>
                </a:ext>
              </a:extLst>
            </p:cNvPr>
            <p:cNvSpPr/>
            <p:nvPr/>
          </p:nvSpPr>
          <p:spPr>
            <a:xfrm>
              <a:off x="6615689" y="5289454"/>
              <a:ext cx="748937" cy="1698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845A942-0711-2908-7361-C5B28C6ABA00}"/>
                    </a:ext>
                  </a:extLst>
                </p:cNvPr>
                <p:cNvSpPr txBox="1"/>
                <p:nvPr/>
              </p:nvSpPr>
              <p:spPr>
                <a:xfrm>
                  <a:off x="6751756" y="4862425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845A942-0711-2908-7361-C5B28C6AB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756" y="4862425"/>
                  <a:ext cx="46155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45CD2F7-15A2-D278-4176-6CFBDD093569}"/>
                    </a:ext>
                  </a:extLst>
                </p:cNvPr>
                <p:cNvSpPr txBox="1"/>
                <p:nvPr/>
              </p:nvSpPr>
              <p:spPr>
                <a:xfrm>
                  <a:off x="7322169" y="5189696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45CD2F7-15A2-D278-4176-6CFBDD093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169" y="5189696"/>
                  <a:ext cx="461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双中括号 14">
              <a:extLst>
                <a:ext uri="{FF2B5EF4-FFF2-40B4-BE49-F238E27FC236}">
                  <a16:creationId xmlns:a16="http://schemas.microsoft.com/office/drawing/2014/main" id="{C9C36B63-08F9-B7B2-7001-741DAECBC3F1}"/>
                </a:ext>
              </a:extLst>
            </p:cNvPr>
            <p:cNvSpPr/>
            <p:nvPr/>
          </p:nvSpPr>
          <p:spPr>
            <a:xfrm>
              <a:off x="7776102" y="4436017"/>
              <a:ext cx="3096257" cy="1466612"/>
            </a:xfrm>
            <a:prstGeom prst="bracketPair">
              <a:avLst>
                <a:gd name="adj" fmla="val 849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DBE1659-DEEC-547E-77F4-559D7A91FEA1}"/>
                </a:ext>
              </a:extLst>
            </p:cNvPr>
            <p:cNvSpPr/>
            <p:nvPr/>
          </p:nvSpPr>
          <p:spPr>
            <a:xfrm>
              <a:off x="5386688" y="5289454"/>
              <a:ext cx="748937" cy="16981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B63107-72F7-3C40-D962-1959FC1AC207}"/>
                    </a:ext>
                  </a:extLst>
                </p:cNvPr>
                <p:cNvSpPr txBox="1"/>
                <p:nvPr/>
              </p:nvSpPr>
              <p:spPr>
                <a:xfrm>
                  <a:off x="5507520" y="4862425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B63107-72F7-3C40-D962-1959FC1AC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20" y="4862425"/>
                  <a:ext cx="461554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92FBFB1-87A7-D1E6-6686-E6F04C52A195}"/>
                    </a:ext>
                  </a:extLst>
                </p:cNvPr>
                <p:cNvSpPr txBox="1"/>
                <p:nvPr/>
              </p:nvSpPr>
              <p:spPr>
                <a:xfrm>
                  <a:off x="6124740" y="5189696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92FBFB1-87A7-D1E6-6686-E6F04C52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740" y="5189696"/>
                  <a:ext cx="46155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57FA4C9-8462-B123-F346-F5512B5A9EC7}"/>
                    </a:ext>
                  </a:extLst>
                </p:cNvPr>
                <p:cNvSpPr txBox="1"/>
                <p:nvPr/>
              </p:nvSpPr>
              <p:spPr>
                <a:xfrm>
                  <a:off x="7650616" y="5704287"/>
                  <a:ext cx="861782" cy="3965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57FA4C9-8462-B123-F346-F5512B5A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616" y="5704287"/>
                  <a:ext cx="861782" cy="39651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5912507A-1D53-11AC-798B-44FC44733FEA}"/>
                </a:ext>
              </a:extLst>
            </p:cNvPr>
            <p:cNvCxnSpPr>
              <a:cxnSpLocks/>
            </p:cNvCxnSpPr>
            <p:nvPr/>
          </p:nvCxnSpPr>
          <p:spPr>
            <a:xfrm>
              <a:off x="7650616" y="5374362"/>
              <a:ext cx="3377048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421076B3-F38D-9395-4EDC-2C29C620151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V="1">
              <a:off x="10373546" y="4316272"/>
              <a:ext cx="0" cy="178453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72420CA0-36E0-4FAB-47DE-57A53395B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2533" y="4500938"/>
              <a:ext cx="0" cy="159986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07784F2C-A16F-3187-02D4-6372CD0A9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1027" y="4500938"/>
              <a:ext cx="0" cy="159986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6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1383559" y="342900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59" y="3429000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2169403" y="25445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03" y="25445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1383559" y="3666068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2169403" y="16894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03" y="1689462"/>
                <a:ext cx="2203269" cy="74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2360749" y="26400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DD01E8-A8D3-5472-7131-C9A4D6ACF316}"/>
              </a:ext>
            </a:extLst>
          </p:cNvPr>
          <p:cNvSpPr/>
          <p:nvPr/>
        </p:nvSpPr>
        <p:spPr>
          <a:xfrm rot="16200000">
            <a:off x="2360749" y="179220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2613903" y="16967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462143" y="3621818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3" y="3621818"/>
                <a:ext cx="812594" cy="246221"/>
              </a:xfrm>
              <a:prstGeom prst="rect">
                <a:avLst/>
              </a:prstGeom>
              <a:blipFill>
                <a:blip r:embed="rId5"/>
                <a:stretch>
                  <a:fillRect l="-4615" r="-461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2277535" y="29748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35" y="2974845"/>
                <a:ext cx="812594" cy="246221"/>
              </a:xfrm>
              <a:prstGeom prst="rect">
                <a:avLst/>
              </a:prstGeom>
              <a:blipFill>
                <a:blip r:embed="rId6"/>
                <a:stretch>
                  <a:fillRect l="-4615" r="-461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1915204" y="15008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04" y="1500835"/>
                <a:ext cx="246221" cy="926738"/>
              </a:xfrm>
              <a:prstGeom prst="rect">
                <a:avLst/>
              </a:prstGeom>
              <a:blipFill>
                <a:blip r:embed="rId7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3734011" y="14415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11" y="1441566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154" r="-30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2147692" y="1399231"/>
            <a:ext cx="220326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1289137" y="3429000"/>
            <a:ext cx="0" cy="22032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1855937" y="17015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2348815" y="1039388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1418623" y="13660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F93C71-B801-CD29-401D-14480530BD80}"/>
                  </a:ext>
                </a:extLst>
              </p:cNvPr>
              <p:cNvSpPr/>
              <p:nvPr/>
            </p:nvSpPr>
            <p:spPr>
              <a:xfrm>
                <a:off x="5164965" y="1662386"/>
                <a:ext cx="994168" cy="384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F93C71-B801-CD29-401D-14480530B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65" y="1662386"/>
                <a:ext cx="994168" cy="3842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59D4B0-74ED-9E67-9BB0-8C8A1535BC90}"/>
                  </a:ext>
                </a:extLst>
              </p:cNvPr>
              <p:cNvSpPr txBox="1"/>
              <p:nvPr/>
            </p:nvSpPr>
            <p:spPr>
              <a:xfrm>
                <a:off x="4829869" y="1756777"/>
                <a:ext cx="3170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59D4B0-74ED-9E67-9BB0-8C8A1535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869" y="1756777"/>
                <a:ext cx="317074" cy="246221"/>
              </a:xfrm>
              <a:prstGeom prst="rect">
                <a:avLst/>
              </a:prstGeom>
              <a:blipFill>
                <a:blip r:embed="rId10"/>
                <a:stretch>
                  <a:fillRect l="-15385" r="-1153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9CA15D-ED3A-0A8F-7404-0757D2CC5207}"/>
                  </a:ext>
                </a:extLst>
              </p:cNvPr>
              <p:cNvSpPr txBox="1"/>
              <p:nvPr/>
            </p:nvSpPr>
            <p:spPr>
              <a:xfrm>
                <a:off x="5503512" y="1399231"/>
                <a:ext cx="3396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9CA15D-ED3A-0A8F-7404-0757D2CC5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512" y="1399231"/>
                <a:ext cx="339645" cy="246221"/>
              </a:xfrm>
              <a:prstGeom prst="rect">
                <a:avLst/>
              </a:prstGeom>
              <a:blipFill>
                <a:blip r:embed="rId11"/>
                <a:stretch>
                  <a:fillRect l="-10714" r="-1071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B0CA56-B3C2-C141-29FA-BB5F7AAD53F8}"/>
              </a:ext>
            </a:extLst>
          </p:cNvPr>
          <p:cNvGrpSpPr/>
          <p:nvPr/>
        </p:nvGrpSpPr>
        <p:grpSpPr>
          <a:xfrm>
            <a:off x="4838880" y="2085317"/>
            <a:ext cx="1329264" cy="647357"/>
            <a:chOff x="7239003" y="1241519"/>
            <a:chExt cx="1329264" cy="647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6F22890-ADFB-3AE9-5BB0-754F77B91AE4}"/>
                    </a:ext>
                  </a:extLst>
                </p:cNvPr>
                <p:cNvSpPr/>
                <p:nvPr/>
              </p:nvSpPr>
              <p:spPr>
                <a:xfrm>
                  <a:off x="7574099" y="1504674"/>
                  <a:ext cx="994168" cy="384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6F22890-ADFB-3AE9-5BB0-754F77B91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099" y="1504674"/>
                  <a:ext cx="994168" cy="38420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0D2C761-2654-16E1-49FE-B7FC09A8E006}"/>
                    </a:ext>
                  </a:extLst>
                </p:cNvPr>
                <p:cNvSpPr txBox="1"/>
                <p:nvPr/>
              </p:nvSpPr>
              <p:spPr>
                <a:xfrm>
                  <a:off x="7239003" y="1599065"/>
                  <a:ext cx="3170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0D2C761-2654-16E1-49FE-B7FC09A8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3" y="1599065"/>
                  <a:ext cx="317074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5385" r="-7692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C8E3656-C13B-C671-8DEA-6310036FF217}"/>
                    </a:ext>
                  </a:extLst>
                </p:cNvPr>
                <p:cNvSpPr txBox="1"/>
                <p:nvPr/>
              </p:nvSpPr>
              <p:spPr>
                <a:xfrm>
                  <a:off x="7912646" y="1241519"/>
                  <a:ext cx="3396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𝐵𝐾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C8E3656-C13B-C671-8DEA-6310036FF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646" y="1241519"/>
                  <a:ext cx="33964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714" r="-10714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4992456" y="2841663"/>
            <a:ext cx="206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Kernel</a:t>
            </a:r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内部的循环，在序列长度方向循环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211226-F908-9CDB-69CE-462036B51110}"/>
                  </a:ext>
                </a:extLst>
              </p:cNvPr>
              <p:cNvSpPr/>
              <p:nvPr/>
            </p:nvSpPr>
            <p:spPr>
              <a:xfrm>
                <a:off x="5187037" y="3528704"/>
                <a:ext cx="994168" cy="384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211226-F908-9CDB-69CE-462036B5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7" y="3528704"/>
                <a:ext cx="994168" cy="384202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D6329F-782E-ACFA-1136-502B0A270DDF}"/>
                  </a:ext>
                </a:extLst>
              </p:cNvPr>
              <p:cNvSpPr txBox="1"/>
              <p:nvPr/>
            </p:nvSpPr>
            <p:spPr>
              <a:xfrm>
                <a:off x="4851941" y="3623095"/>
                <a:ext cx="3170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D6329F-782E-ACFA-1136-502B0A27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41" y="3623095"/>
                <a:ext cx="317074" cy="246221"/>
              </a:xfrm>
              <a:prstGeom prst="rect">
                <a:avLst/>
              </a:prstGeom>
              <a:blipFill>
                <a:blip r:embed="rId16"/>
                <a:stretch>
                  <a:fillRect l="-15385" r="-769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AB72426-63B2-1FCB-C1D6-72260213B4CC}"/>
              </a:ext>
            </a:extLst>
          </p:cNvPr>
          <p:cNvSpPr/>
          <p:nvPr/>
        </p:nvSpPr>
        <p:spPr>
          <a:xfrm>
            <a:off x="5187037" y="3578249"/>
            <a:ext cx="994168" cy="846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1996D0A-A3FD-9461-73E7-37D026B37882}"/>
              </a:ext>
            </a:extLst>
          </p:cNvPr>
          <p:cNvCxnSpPr/>
          <p:nvPr/>
        </p:nvCxnSpPr>
        <p:spPr>
          <a:xfrm>
            <a:off x="5187037" y="3419897"/>
            <a:ext cx="994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D5C6118-164E-D1B1-5EC8-BF2ADDEAA522}"/>
              </a:ext>
            </a:extLst>
          </p:cNvPr>
          <p:cNvSpPr/>
          <p:nvPr/>
        </p:nvSpPr>
        <p:spPr>
          <a:xfrm>
            <a:off x="6330732" y="3534955"/>
            <a:ext cx="87145" cy="3842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09C7A3F-ECFA-143B-B6F0-1077016E66D3}"/>
                  </a:ext>
                </a:extLst>
              </p:cNvPr>
              <p:cNvSpPr txBox="1"/>
              <p:nvPr/>
            </p:nvSpPr>
            <p:spPr>
              <a:xfrm>
                <a:off x="6437315" y="3623095"/>
                <a:ext cx="3170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09C7A3F-ECFA-143B-B6F0-1077016E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3623095"/>
                <a:ext cx="317074" cy="246221"/>
              </a:xfrm>
              <a:prstGeom prst="rect">
                <a:avLst/>
              </a:prstGeom>
              <a:blipFill>
                <a:blip r:embed="rId1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612248F-DCB0-5F2D-1F9C-0EAB8DE9C2D7}"/>
                  </a:ext>
                </a:extLst>
              </p:cNvPr>
              <p:cNvSpPr/>
              <p:nvPr/>
            </p:nvSpPr>
            <p:spPr>
              <a:xfrm>
                <a:off x="5187037" y="4009844"/>
                <a:ext cx="994168" cy="384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612248F-DCB0-5F2D-1F9C-0EAB8DE9C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7" y="4009844"/>
                <a:ext cx="994168" cy="3842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FD48AE9-010C-AF33-7AE1-FA9749211D25}"/>
                  </a:ext>
                </a:extLst>
              </p:cNvPr>
              <p:cNvSpPr txBox="1"/>
              <p:nvPr/>
            </p:nvSpPr>
            <p:spPr>
              <a:xfrm>
                <a:off x="4851941" y="4104235"/>
                <a:ext cx="3170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FD48AE9-010C-AF33-7AE1-FA974921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41" y="4104235"/>
                <a:ext cx="317074" cy="246221"/>
              </a:xfrm>
              <a:prstGeom prst="rect">
                <a:avLst/>
              </a:prstGeom>
              <a:blipFill>
                <a:blip r:embed="rId19"/>
                <a:stretch>
                  <a:fillRect l="-15385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A89422B-44FE-3821-2A01-B725765F708D}"/>
                  </a:ext>
                </a:extLst>
              </p:cNvPr>
              <p:cNvSpPr txBox="1"/>
              <p:nvPr/>
            </p:nvSpPr>
            <p:spPr>
              <a:xfrm>
                <a:off x="5516573" y="4408188"/>
                <a:ext cx="3396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A89422B-44FE-3821-2A01-B725765F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73" y="4408188"/>
                <a:ext cx="339645" cy="246221"/>
              </a:xfrm>
              <a:prstGeom prst="rect">
                <a:avLst/>
              </a:prstGeom>
              <a:blipFill>
                <a:blip r:embed="rId20"/>
                <a:stretch>
                  <a:fillRect l="-10714" r="-1071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BC0D4950-7955-FDA8-52BF-22D75AC5513C}"/>
              </a:ext>
            </a:extLst>
          </p:cNvPr>
          <p:cNvSpPr/>
          <p:nvPr/>
        </p:nvSpPr>
        <p:spPr>
          <a:xfrm>
            <a:off x="6330732" y="4016095"/>
            <a:ext cx="87145" cy="3842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D69E8D3-9904-761F-D560-12E8916992A5}"/>
                  </a:ext>
                </a:extLst>
              </p:cNvPr>
              <p:cNvSpPr txBox="1"/>
              <p:nvPr/>
            </p:nvSpPr>
            <p:spPr>
              <a:xfrm>
                <a:off x="6445782" y="4104235"/>
                <a:ext cx="3170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𝑔𝑞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D69E8D3-9904-761F-D560-12E891699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82" y="4104235"/>
                <a:ext cx="317074" cy="246221"/>
              </a:xfrm>
              <a:prstGeom prst="rect">
                <a:avLst/>
              </a:prstGeom>
              <a:blipFill>
                <a:blip r:embed="rId21"/>
                <a:stretch>
                  <a:fillRect l="-11538" r="-769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A205BDD-52F6-6AEB-6ECD-57ECA4286796}"/>
              </a:ext>
            </a:extLst>
          </p:cNvPr>
          <p:cNvSpPr/>
          <p:nvPr/>
        </p:nvSpPr>
        <p:spPr>
          <a:xfrm>
            <a:off x="5196920" y="4061900"/>
            <a:ext cx="994168" cy="846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C11697A8-F587-15C6-33B5-0235D46D85C7}"/>
              </a:ext>
            </a:extLst>
          </p:cNvPr>
          <p:cNvSpPr/>
          <p:nvPr/>
        </p:nvSpPr>
        <p:spPr>
          <a:xfrm rot="16200000">
            <a:off x="1534495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C4CEB0F-87E2-5637-0313-BFA1A6ED15C7}"/>
              </a:ext>
            </a:extLst>
          </p:cNvPr>
          <p:cNvSpPr/>
          <p:nvPr/>
        </p:nvSpPr>
        <p:spPr>
          <a:xfrm rot="16200000">
            <a:off x="1751852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744F56-1AAE-D18D-EBC8-91C2E8C92478}"/>
              </a:ext>
            </a:extLst>
          </p:cNvPr>
          <p:cNvSpPr/>
          <p:nvPr/>
        </p:nvSpPr>
        <p:spPr>
          <a:xfrm rot="16200000">
            <a:off x="1969208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841F6CE-86DA-F8F4-0360-98AFE428BCD7}"/>
              </a:ext>
            </a:extLst>
          </p:cNvPr>
          <p:cNvSpPr/>
          <p:nvPr/>
        </p:nvSpPr>
        <p:spPr>
          <a:xfrm rot="16200000">
            <a:off x="2186565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6F160C9-E89C-092D-6AC2-225CBD28A55C}"/>
              </a:ext>
            </a:extLst>
          </p:cNvPr>
          <p:cNvSpPr/>
          <p:nvPr/>
        </p:nvSpPr>
        <p:spPr>
          <a:xfrm rot="16200000">
            <a:off x="2403921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337FB9B-EB2F-2784-1677-AE46CEC96D53}"/>
              </a:ext>
            </a:extLst>
          </p:cNvPr>
          <p:cNvSpPr/>
          <p:nvPr/>
        </p:nvSpPr>
        <p:spPr>
          <a:xfrm rot="16200000">
            <a:off x="2621278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4F826CB-4DED-6C9D-3DAE-6D1A4351EA5B}"/>
              </a:ext>
            </a:extLst>
          </p:cNvPr>
          <p:cNvSpPr/>
          <p:nvPr/>
        </p:nvSpPr>
        <p:spPr>
          <a:xfrm rot="16200000">
            <a:off x="2838634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14024D5-EC38-2DAF-0F84-ACFC08CED1D4}"/>
              </a:ext>
            </a:extLst>
          </p:cNvPr>
          <p:cNvSpPr/>
          <p:nvPr/>
        </p:nvSpPr>
        <p:spPr>
          <a:xfrm rot="16200000">
            <a:off x="3055991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94B7210-2C05-E978-DDDA-2A546058D4C5}"/>
              </a:ext>
            </a:extLst>
          </p:cNvPr>
          <p:cNvSpPr/>
          <p:nvPr/>
        </p:nvSpPr>
        <p:spPr>
          <a:xfrm rot="16200000">
            <a:off x="3273347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27430EC-F070-063F-139D-C43F778D1683}"/>
              </a:ext>
            </a:extLst>
          </p:cNvPr>
          <p:cNvSpPr/>
          <p:nvPr/>
        </p:nvSpPr>
        <p:spPr>
          <a:xfrm rot="16200000">
            <a:off x="3490704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174907D-F8EE-525E-F903-3C939CF4A018}"/>
              </a:ext>
            </a:extLst>
          </p:cNvPr>
          <p:cNvSpPr/>
          <p:nvPr/>
        </p:nvSpPr>
        <p:spPr>
          <a:xfrm rot="16200000">
            <a:off x="3708060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0715C97-D72F-F5A2-A0A2-F48290A5EC9A}"/>
              </a:ext>
            </a:extLst>
          </p:cNvPr>
          <p:cNvSpPr/>
          <p:nvPr/>
        </p:nvSpPr>
        <p:spPr>
          <a:xfrm rot="16200000">
            <a:off x="3925417" y="2485582"/>
            <a:ext cx="1086786" cy="217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324288-46AA-63B5-8B6A-FCA6797CB93E}"/>
              </a:ext>
            </a:extLst>
          </p:cNvPr>
          <p:cNvSpPr/>
          <p:nvPr/>
        </p:nvSpPr>
        <p:spPr>
          <a:xfrm>
            <a:off x="658813" y="3268824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143755E-69EF-8B53-2611-44A834D23263}"/>
              </a:ext>
            </a:extLst>
          </p:cNvPr>
          <p:cNvSpPr/>
          <p:nvPr/>
        </p:nvSpPr>
        <p:spPr>
          <a:xfrm>
            <a:off x="658813" y="3486181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1CD4E9-3CBE-5E1D-F04B-BF3515F2200B}"/>
              </a:ext>
            </a:extLst>
          </p:cNvPr>
          <p:cNvSpPr/>
          <p:nvPr/>
        </p:nvSpPr>
        <p:spPr>
          <a:xfrm>
            <a:off x="658813" y="3703537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2EAB68-19D5-A0C4-4FE1-B38E84CD95F9}"/>
              </a:ext>
            </a:extLst>
          </p:cNvPr>
          <p:cNvSpPr/>
          <p:nvPr/>
        </p:nvSpPr>
        <p:spPr>
          <a:xfrm>
            <a:off x="658813" y="3920894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3929AA1-BBE8-E81D-889A-73A9C7F1AB60}"/>
              </a:ext>
            </a:extLst>
          </p:cNvPr>
          <p:cNvSpPr/>
          <p:nvPr/>
        </p:nvSpPr>
        <p:spPr>
          <a:xfrm>
            <a:off x="658813" y="4138250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31B486A-C414-4030-7448-29DF1B3877E1}"/>
              </a:ext>
            </a:extLst>
          </p:cNvPr>
          <p:cNvSpPr/>
          <p:nvPr/>
        </p:nvSpPr>
        <p:spPr>
          <a:xfrm>
            <a:off x="658813" y="4355607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0FACD4-813F-1DBA-9DDB-7A848D85034B}"/>
              </a:ext>
            </a:extLst>
          </p:cNvPr>
          <p:cNvSpPr/>
          <p:nvPr/>
        </p:nvSpPr>
        <p:spPr>
          <a:xfrm>
            <a:off x="658813" y="4572963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16C4C9-D5BD-CA63-5D97-52606B6A083C}"/>
              </a:ext>
            </a:extLst>
          </p:cNvPr>
          <p:cNvSpPr/>
          <p:nvPr/>
        </p:nvSpPr>
        <p:spPr>
          <a:xfrm>
            <a:off x="658813" y="4790320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DED8CF-72EC-35A5-3898-F116853B9A97}"/>
              </a:ext>
            </a:extLst>
          </p:cNvPr>
          <p:cNvSpPr/>
          <p:nvPr/>
        </p:nvSpPr>
        <p:spPr>
          <a:xfrm>
            <a:off x="658813" y="5007676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9F8B71D-8A3A-A9E1-BF3B-BD211224A856}"/>
              </a:ext>
            </a:extLst>
          </p:cNvPr>
          <p:cNvSpPr/>
          <p:nvPr/>
        </p:nvSpPr>
        <p:spPr>
          <a:xfrm>
            <a:off x="658813" y="5225033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B09E68-9BBF-3ECD-BD2B-C9C24D691BB7}"/>
              </a:ext>
            </a:extLst>
          </p:cNvPr>
          <p:cNvSpPr/>
          <p:nvPr/>
        </p:nvSpPr>
        <p:spPr>
          <a:xfrm>
            <a:off x="658813" y="5442389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A7EA99-80CC-891F-02F7-F9BEF46C8325}"/>
              </a:ext>
            </a:extLst>
          </p:cNvPr>
          <p:cNvSpPr/>
          <p:nvPr/>
        </p:nvSpPr>
        <p:spPr>
          <a:xfrm>
            <a:off x="658813" y="5659746"/>
            <a:ext cx="1086786" cy="217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2240C30-90E6-BCD5-B48C-1DDB6A273EE1}"/>
                  </a:ext>
                </a:extLst>
              </p:cNvPr>
              <p:cNvSpPr/>
              <p:nvPr/>
            </p:nvSpPr>
            <p:spPr>
              <a:xfrm>
                <a:off x="658813" y="3268823"/>
                <a:ext cx="1086786" cy="869426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2240C30-90E6-BCD5-B48C-1DDB6A273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3" y="3268823"/>
                <a:ext cx="1086786" cy="869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19E7DD5-3E8F-FF60-B7C5-90F4FE80FF64}"/>
                  </a:ext>
                </a:extLst>
              </p:cNvPr>
              <p:cNvSpPr/>
              <p:nvPr/>
            </p:nvSpPr>
            <p:spPr>
              <a:xfrm>
                <a:off x="658813" y="4138250"/>
                <a:ext cx="1086786" cy="869426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19E7DD5-3E8F-FF60-B7C5-90F4FE80F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3" y="4138250"/>
                <a:ext cx="1086786" cy="869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3415CE4-CF6A-019E-D2B9-A826DEB75E6C}"/>
                  </a:ext>
                </a:extLst>
              </p:cNvPr>
              <p:cNvSpPr/>
              <p:nvPr/>
            </p:nvSpPr>
            <p:spPr>
              <a:xfrm>
                <a:off x="658813" y="5007676"/>
                <a:ext cx="1086786" cy="869426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3415CE4-CF6A-019E-D2B9-A826DEB75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3" y="5007676"/>
                <a:ext cx="1086786" cy="869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030C12B1-B135-A3F9-27C0-734E714834DE}"/>
              </a:ext>
            </a:extLst>
          </p:cNvPr>
          <p:cNvSpPr/>
          <p:nvPr/>
        </p:nvSpPr>
        <p:spPr>
          <a:xfrm rot="16200000">
            <a:off x="1860529" y="2152053"/>
            <a:ext cx="1086786" cy="8694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404127E-CA20-EFD7-556D-6F4D77651CC5}"/>
              </a:ext>
            </a:extLst>
          </p:cNvPr>
          <p:cNvSpPr/>
          <p:nvPr/>
        </p:nvSpPr>
        <p:spPr>
          <a:xfrm rot="16200000">
            <a:off x="2729955" y="2152053"/>
            <a:ext cx="1086786" cy="8694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B3A17C4-2C42-237A-CB5B-F4C6B99A3645}"/>
              </a:ext>
            </a:extLst>
          </p:cNvPr>
          <p:cNvSpPr/>
          <p:nvPr/>
        </p:nvSpPr>
        <p:spPr>
          <a:xfrm rot="16200000">
            <a:off x="3599381" y="2152052"/>
            <a:ext cx="1086786" cy="8694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388049E3-0288-47AB-DD52-30490DD61264}"/>
              </a:ext>
            </a:extLst>
          </p:cNvPr>
          <p:cNvSpPr/>
          <p:nvPr/>
        </p:nvSpPr>
        <p:spPr>
          <a:xfrm>
            <a:off x="4794842" y="521879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7D328B4E-1E68-610B-FA6B-55A4905B79E7}"/>
              </a:ext>
            </a:extLst>
          </p:cNvPr>
          <p:cNvSpPr/>
          <p:nvPr/>
        </p:nvSpPr>
        <p:spPr>
          <a:xfrm>
            <a:off x="4794842" y="739236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F3072B63-154A-A31C-DE70-E5D92619E0F4}"/>
              </a:ext>
            </a:extLst>
          </p:cNvPr>
          <p:cNvSpPr/>
          <p:nvPr/>
        </p:nvSpPr>
        <p:spPr>
          <a:xfrm>
            <a:off x="4794842" y="956592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9A26C9EF-FCAB-86FF-209B-87CB04D282ED}"/>
              </a:ext>
            </a:extLst>
          </p:cNvPr>
          <p:cNvSpPr/>
          <p:nvPr/>
        </p:nvSpPr>
        <p:spPr>
          <a:xfrm>
            <a:off x="4794842" y="1173949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2BDF2FDF-EBD7-9017-B0F0-CB5CC1FF5A9C}"/>
              </a:ext>
            </a:extLst>
          </p:cNvPr>
          <p:cNvSpPr/>
          <p:nvPr/>
        </p:nvSpPr>
        <p:spPr>
          <a:xfrm>
            <a:off x="4794842" y="1391305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9A55373D-3E75-D50A-023E-DF69B9D667ED}"/>
              </a:ext>
            </a:extLst>
          </p:cNvPr>
          <p:cNvSpPr/>
          <p:nvPr/>
        </p:nvSpPr>
        <p:spPr>
          <a:xfrm>
            <a:off x="4794842" y="1608662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85D41E47-E4DA-0EFC-9889-8512F6D89462}"/>
              </a:ext>
            </a:extLst>
          </p:cNvPr>
          <p:cNvSpPr/>
          <p:nvPr/>
        </p:nvSpPr>
        <p:spPr>
          <a:xfrm>
            <a:off x="4794842" y="1826018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46A2B575-137D-D294-2747-B7D276E64779}"/>
              </a:ext>
            </a:extLst>
          </p:cNvPr>
          <p:cNvSpPr/>
          <p:nvPr/>
        </p:nvSpPr>
        <p:spPr>
          <a:xfrm>
            <a:off x="4794842" y="2043375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D009326D-A314-FB21-1DF3-F76754DDFCAF}"/>
              </a:ext>
            </a:extLst>
          </p:cNvPr>
          <p:cNvSpPr/>
          <p:nvPr/>
        </p:nvSpPr>
        <p:spPr>
          <a:xfrm>
            <a:off x="4794842" y="2260731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44250C22-8557-39BA-575D-E5FBB3D6FEC9}"/>
              </a:ext>
            </a:extLst>
          </p:cNvPr>
          <p:cNvSpPr/>
          <p:nvPr/>
        </p:nvSpPr>
        <p:spPr>
          <a:xfrm>
            <a:off x="4794842" y="2478088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1F2B8993-5A08-ECF1-CFD7-4DF3E09CC560}"/>
              </a:ext>
            </a:extLst>
          </p:cNvPr>
          <p:cNvSpPr/>
          <p:nvPr/>
        </p:nvSpPr>
        <p:spPr>
          <a:xfrm>
            <a:off x="4794842" y="2695444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4A40EA62-8194-F7EA-96A4-38A08B3F7B8C}"/>
              </a:ext>
            </a:extLst>
          </p:cNvPr>
          <p:cNvSpPr/>
          <p:nvPr/>
        </p:nvSpPr>
        <p:spPr>
          <a:xfrm>
            <a:off x="4794842" y="2912801"/>
            <a:ext cx="1086786" cy="21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6DF75A2D-9EBE-94A5-86A5-0C292D835C8F}"/>
                  </a:ext>
                </a:extLst>
              </p:cNvPr>
              <p:cNvSpPr/>
              <p:nvPr/>
            </p:nvSpPr>
            <p:spPr>
              <a:xfrm>
                <a:off x="4794842" y="521878"/>
                <a:ext cx="1086786" cy="869426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6DF75A2D-9EBE-94A5-86A5-0C292D835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42" y="521878"/>
                <a:ext cx="1086786" cy="869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8708AFB9-0DF4-E9C8-5A66-2FBDEAD139BD}"/>
                  </a:ext>
                </a:extLst>
              </p:cNvPr>
              <p:cNvSpPr/>
              <p:nvPr/>
            </p:nvSpPr>
            <p:spPr>
              <a:xfrm>
                <a:off x="4794842" y="1391305"/>
                <a:ext cx="1086786" cy="869426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8708AFB9-0DF4-E9C8-5A66-2FBDEAD13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42" y="1391305"/>
                <a:ext cx="1086786" cy="869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BDB089D9-1721-3E07-2BF5-A7ACE6DA07BE}"/>
                  </a:ext>
                </a:extLst>
              </p:cNvPr>
              <p:cNvSpPr/>
              <p:nvPr/>
            </p:nvSpPr>
            <p:spPr>
              <a:xfrm>
                <a:off x="4794842" y="2260731"/>
                <a:ext cx="1086786" cy="869426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BDB089D9-1721-3E07-2BF5-A7ACE6DA0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42" y="2260731"/>
                <a:ext cx="1086786" cy="8694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1" name="矩形 380">
            <a:extLst>
              <a:ext uri="{FF2B5EF4-FFF2-40B4-BE49-F238E27FC236}">
                <a16:creationId xmlns:a16="http://schemas.microsoft.com/office/drawing/2014/main" id="{162D2BCB-253A-D2F1-DCAC-BA81BE7B4112}"/>
              </a:ext>
            </a:extLst>
          </p:cNvPr>
          <p:cNvSpPr/>
          <p:nvPr/>
        </p:nvSpPr>
        <p:spPr>
          <a:xfrm>
            <a:off x="4796780" y="3268823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A61705D6-5999-32B7-F416-296DEA9D1633}"/>
              </a:ext>
            </a:extLst>
          </p:cNvPr>
          <p:cNvSpPr/>
          <p:nvPr/>
        </p:nvSpPr>
        <p:spPr>
          <a:xfrm>
            <a:off x="4796780" y="3486180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EA4088C8-5422-3583-9393-7B0767EAC061}"/>
              </a:ext>
            </a:extLst>
          </p:cNvPr>
          <p:cNvSpPr/>
          <p:nvPr/>
        </p:nvSpPr>
        <p:spPr>
          <a:xfrm>
            <a:off x="4796780" y="3703536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CC56B6EC-C9B2-5433-BE54-337F43588E72}"/>
              </a:ext>
            </a:extLst>
          </p:cNvPr>
          <p:cNvSpPr/>
          <p:nvPr/>
        </p:nvSpPr>
        <p:spPr>
          <a:xfrm>
            <a:off x="4796780" y="3920893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6441353E-CFE7-8B8E-9DB1-AC812423768F}"/>
              </a:ext>
            </a:extLst>
          </p:cNvPr>
          <p:cNvSpPr/>
          <p:nvPr/>
        </p:nvSpPr>
        <p:spPr>
          <a:xfrm>
            <a:off x="4796780" y="4138249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33A6677B-82E6-D6B8-BC5D-DF25D143408C}"/>
              </a:ext>
            </a:extLst>
          </p:cNvPr>
          <p:cNvSpPr/>
          <p:nvPr/>
        </p:nvSpPr>
        <p:spPr>
          <a:xfrm>
            <a:off x="4796780" y="4355606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4AF284EA-0BEC-82E6-EEEB-11A205486BD5}"/>
              </a:ext>
            </a:extLst>
          </p:cNvPr>
          <p:cNvSpPr/>
          <p:nvPr/>
        </p:nvSpPr>
        <p:spPr>
          <a:xfrm>
            <a:off x="4796780" y="4572962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9DC48971-EB40-BC10-5AC7-55CD06646D35}"/>
              </a:ext>
            </a:extLst>
          </p:cNvPr>
          <p:cNvSpPr/>
          <p:nvPr/>
        </p:nvSpPr>
        <p:spPr>
          <a:xfrm>
            <a:off x="4796780" y="4790319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1D0E8B44-6ACC-3181-2ACA-3EC419B4D4AA}"/>
              </a:ext>
            </a:extLst>
          </p:cNvPr>
          <p:cNvSpPr/>
          <p:nvPr/>
        </p:nvSpPr>
        <p:spPr>
          <a:xfrm>
            <a:off x="4796780" y="5007675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7ED25DEB-98E7-1353-ADB7-FB5583ADB50F}"/>
              </a:ext>
            </a:extLst>
          </p:cNvPr>
          <p:cNvSpPr/>
          <p:nvPr/>
        </p:nvSpPr>
        <p:spPr>
          <a:xfrm>
            <a:off x="4796780" y="5225032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12730BAB-3635-6A55-BBFC-AD955C844AEF}"/>
              </a:ext>
            </a:extLst>
          </p:cNvPr>
          <p:cNvSpPr/>
          <p:nvPr/>
        </p:nvSpPr>
        <p:spPr>
          <a:xfrm>
            <a:off x="4796780" y="5442388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78E4DF85-710D-8BEE-BA92-590ABEF778A9}"/>
              </a:ext>
            </a:extLst>
          </p:cNvPr>
          <p:cNvSpPr/>
          <p:nvPr/>
        </p:nvSpPr>
        <p:spPr>
          <a:xfrm>
            <a:off x="4796780" y="5659745"/>
            <a:ext cx="1086786" cy="21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3DA79338-C373-647C-9456-E5D68B46A826}"/>
                  </a:ext>
                </a:extLst>
              </p:cNvPr>
              <p:cNvSpPr/>
              <p:nvPr/>
            </p:nvSpPr>
            <p:spPr>
              <a:xfrm>
                <a:off x="4796780" y="3268822"/>
                <a:ext cx="1086786" cy="869426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3DA79338-C373-647C-9456-E5D68B46A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80" y="3268822"/>
                <a:ext cx="1086786" cy="8694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9DE43073-EDA3-C431-FDB8-30544D017B86}"/>
                  </a:ext>
                </a:extLst>
              </p:cNvPr>
              <p:cNvSpPr/>
              <p:nvPr/>
            </p:nvSpPr>
            <p:spPr>
              <a:xfrm>
                <a:off x="4796780" y="4138249"/>
                <a:ext cx="1086786" cy="869426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9DE43073-EDA3-C431-FDB8-30544D017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80" y="4138249"/>
                <a:ext cx="1086786" cy="8694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B77A5F4D-6D25-D508-CE97-B6920F30F219}"/>
                  </a:ext>
                </a:extLst>
              </p:cNvPr>
              <p:cNvSpPr/>
              <p:nvPr/>
            </p:nvSpPr>
            <p:spPr>
              <a:xfrm>
                <a:off x="4796780" y="5007675"/>
                <a:ext cx="1086786" cy="869426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B77A5F4D-6D25-D508-CE97-B6920F30F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80" y="5007675"/>
                <a:ext cx="1086786" cy="8694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7" name="直线箭头连接符 396">
            <a:extLst>
              <a:ext uri="{FF2B5EF4-FFF2-40B4-BE49-F238E27FC236}">
                <a16:creationId xmlns:a16="http://schemas.microsoft.com/office/drawing/2014/main" id="{A1BA46C4-E760-4AD1-5130-091F78C35FA6}"/>
              </a:ext>
            </a:extLst>
          </p:cNvPr>
          <p:cNvCxnSpPr/>
          <p:nvPr/>
        </p:nvCxnSpPr>
        <p:spPr>
          <a:xfrm>
            <a:off x="1962953" y="1914506"/>
            <a:ext cx="2614534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B66CADEA-81F3-85D0-9706-8397B460C8B2}"/>
                  </a:ext>
                </a:extLst>
              </p:cNvPr>
              <p:cNvSpPr txBox="1"/>
              <p:nvPr/>
            </p:nvSpPr>
            <p:spPr>
              <a:xfrm>
                <a:off x="2167815" y="2426372"/>
                <a:ext cx="547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B66CADEA-81F3-85D0-9706-8397B460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815" y="2426372"/>
                <a:ext cx="54710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3789F12D-3C82-A5A2-49C3-9AFAF383A059}"/>
                  </a:ext>
                </a:extLst>
              </p:cNvPr>
              <p:cNvSpPr txBox="1"/>
              <p:nvPr/>
            </p:nvSpPr>
            <p:spPr>
              <a:xfrm>
                <a:off x="3065339" y="2426372"/>
                <a:ext cx="547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3789F12D-3C82-A5A2-49C3-9AFAF383A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339" y="2426372"/>
                <a:ext cx="54710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4" name="文本框 423">
                <a:extLst>
                  <a:ext uri="{FF2B5EF4-FFF2-40B4-BE49-F238E27FC236}">
                    <a16:creationId xmlns:a16="http://schemas.microsoft.com/office/drawing/2014/main" id="{351174B7-25A9-1490-634B-F71CCD4E20AF}"/>
                  </a:ext>
                </a:extLst>
              </p:cNvPr>
              <p:cNvSpPr txBox="1"/>
              <p:nvPr/>
            </p:nvSpPr>
            <p:spPr>
              <a:xfrm>
                <a:off x="3962863" y="2426372"/>
                <a:ext cx="547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424" name="文本框 423">
                <a:extLst>
                  <a:ext uri="{FF2B5EF4-FFF2-40B4-BE49-F238E27FC236}">
                    <a16:creationId xmlns:a16="http://schemas.microsoft.com/office/drawing/2014/main" id="{351174B7-25A9-1490-634B-F71CCD4E2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863" y="2426372"/>
                <a:ext cx="54710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E5C9AE5E-600E-5334-2779-F514C64CB59F}"/>
                  </a:ext>
                </a:extLst>
              </p:cNvPr>
              <p:cNvSpPr txBox="1"/>
              <p:nvPr/>
            </p:nvSpPr>
            <p:spPr>
              <a:xfrm>
                <a:off x="3102216" y="1285163"/>
                <a:ext cx="547108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E5C9AE5E-600E-5334-2779-F514C64C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16" y="1285163"/>
                <a:ext cx="547108" cy="609077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4" name="组合 433">
            <a:extLst>
              <a:ext uri="{FF2B5EF4-FFF2-40B4-BE49-F238E27FC236}">
                <a16:creationId xmlns:a16="http://schemas.microsoft.com/office/drawing/2014/main" id="{547E1394-5B0B-38A7-EAF7-CA3B5D29EC27}"/>
              </a:ext>
            </a:extLst>
          </p:cNvPr>
          <p:cNvGrpSpPr/>
          <p:nvPr/>
        </p:nvGrpSpPr>
        <p:grpSpPr>
          <a:xfrm>
            <a:off x="2520409" y="3685562"/>
            <a:ext cx="1525571" cy="1521496"/>
            <a:chOff x="1962953" y="3268822"/>
            <a:chExt cx="2615267" cy="2608282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FC26630-B9FD-95C9-C5A7-16216EB24C13}"/>
                </a:ext>
              </a:extLst>
            </p:cNvPr>
            <p:cNvSpPr/>
            <p:nvPr/>
          </p:nvSpPr>
          <p:spPr>
            <a:xfrm>
              <a:off x="1962954" y="326882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9036195-733C-A2DB-B829-A14E139A7480}"/>
                </a:ext>
              </a:extLst>
            </p:cNvPr>
            <p:cNvSpPr/>
            <p:nvPr/>
          </p:nvSpPr>
          <p:spPr>
            <a:xfrm>
              <a:off x="2180311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C00DBDF-1C63-AF7C-F581-7EFD93E17F42}"/>
                </a:ext>
              </a:extLst>
            </p:cNvPr>
            <p:cNvSpPr/>
            <p:nvPr/>
          </p:nvSpPr>
          <p:spPr>
            <a:xfrm>
              <a:off x="2397667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3152FDC-8B93-629D-9E3E-86EA85E29953}"/>
                </a:ext>
              </a:extLst>
            </p:cNvPr>
            <p:cNvSpPr/>
            <p:nvPr/>
          </p:nvSpPr>
          <p:spPr>
            <a:xfrm>
              <a:off x="2615024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CCD3CF3-E2C8-A62C-8A5C-45F9598DC84A}"/>
                </a:ext>
              </a:extLst>
            </p:cNvPr>
            <p:cNvSpPr/>
            <p:nvPr/>
          </p:nvSpPr>
          <p:spPr>
            <a:xfrm>
              <a:off x="2832380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37D2C6E-8360-7C9D-A984-F6BDAB48A992}"/>
                </a:ext>
              </a:extLst>
            </p:cNvPr>
            <p:cNvSpPr/>
            <p:nvPr/>
          </p:nvSpPr>
          <p:spPr>
            <a:xfrm>
              <a:off x="3049737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7FB66C6-0B6A-E92B-9D5E-93BF1822B9E1}"/>
                </a:ext>
              </a:extLst>
            </p:cNvPr>
            <p:cNvSpPr/>
            <p:nvPr/>
          </p:nvSpPr>
          <p:spPr>
            <a:xfrm>
              <a:off x="3267093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09D63F-F984-A22C-8647-9AC72AA2DDA7}"/>
                </a:ext>
              </a:extLst>
            </p:cNvPr>
            <p:cNvSpPr/>
            <p:nvPr/>
          </p:nvSpPr>
          <p:spPr>
            <a:xfrm>
              <a:off x="3484450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6E1C62A-C49F-2F11-7442-7E62ACACCD22}"/>
                </a:ext>
              </a:extLst>
            </p:cNvPr>
            <p:cNvSpPr/>
            <p:nvPr/>
          </p:nvSpPr>
          <p:spPr>
            <a:xfrm>
              <a:off x="3701806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DF49D2B-B05E-55AC-E8CC-8D52D88D382B}"/>
                </a:ext>
              </a:extLst>
            </p:cNvPr>
            <p:cNvSpPr/>
            <p:nvPr/>
          </p:nvSpPr>
          <p:spPr>
            <a:xfrm>
              <a:off x="3919163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D26AD5A-BC48-F426-7B19-EC5EFB66DB1A}"/>
                </a:ext>
              </a:extLst>
            </p:cNvPr>
            <p:cNvSpPr/>
            <p:nvPr/>
          </p:nvSpPr>
          <p:spPr>
            <a:xfrm>
              <a:off x="4136519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1C14FA68-EA31-9124-A30C-0810095C73D6}"/>
                </a:ext>
              </a:extLst>
            </p:cNvPr>
            <p:cNvSpPr/>
            <p:nvPr/>
          </p:nvSpPr>
          <p:spPr>
            <a:xfrm>
              <a:off x="4353876" y="326882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1C4ED47-60F4-4105-ECDF-9FFB28AB6992}"/>
                </a:ext>
              </a:extLst>
            </p:cNvPr>
            <p:cNvSpPr/>
            <p:nvPr/>
          </p:nvSpPr>
          <p:spPr>
            <a:xfrm>
              <a:off x="1962954" y="348618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EF83255-004B-3301-0D33-0D265982A072}"/>
                </a:ext>
              </a:extLst>
            </p:cNvPr>
            <p:cNvSpPr/>
            <p:nvPr/>
          </p:nvSpPr>
          <p:spPr>
            <a:xfrm>
              <a:off x="2180311" y="348618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61EA67D-067C-9CEA-FB0B-A7F4D6D861BC}"/>
                </a:ext>
              </a:extLst>
            </p:cNvPr>
            <p:cNvSpPr/>
            <p:nvPr/>
          </p:nvSpPr>
          <p:spPr>
            <a:xfrm>
              <a:off x="2397667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C0A19F3-CA2A-C833-21B2-70D045BC45BC}"/>
                </a:ext>
              </a:extLst>
            </p:cNvPr>
            <p:cNvSpPr/>
            <p:nvPr/>
          </p:nvSpPr>
          <p:spPr>
            <a:xfrm>
              <a:off x="2615024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92B7162-84D6-66F5-89CF-A7DF97AE461A}"/>
                </a:ext>
              </a:extLst>
            </p:cNvPr>
            <p:cNvSpPr/>
            <p:nvPr/>
          </p:nvSpPr>
          <p:spPr>
            <a:xfrm>
              <a:off x="2832380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11B673E-06EA-298D-A301-2A784826C049}"/>
                </a:ext>
              </a:extLst>
            </p:cNvPr>
            <p:cNvSpPr/>
            <p:nvPr/>
          </p:nvSpPr>
          <p:spPr>
            <a:xfrm>
              <a:off x="3049737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5B09162-319C-9FC7-9EFA-02D2724D9B94}"/>
                </a:ext>
              </a:extLst>
            </p:cNvPr>
            <p:cNvSpPr/>
            <p:nvPr/>
          </p:nvSpPr>
          <p:spPr>
            <a:xfrm>
              <a:off x="3267093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108A7B2-8985-7249-CB4F-A89469674495}"/>
                </a:ext>
              </a:extLst>
            </p:cNvPr>
            <p:cNvSpPr/>
            <p:nvPr/>
          </p:nvSpPr>
          <p:spPr>
            <a:xfrm>
              <a:off x="3484450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6427081-B994-5E3B-AB32-02CA84F73EA4}"/>
                </a:ext>
              </a:extLst>
            </p:cNvPr>
            <p:cNvSpPr/>
            <p:nvPr/>
          </p:nvSpPr>
          <p:spPr>
            <a:xfrm>
              <a:off x="3701806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9A5D0489-2414-4C22-A117-01B2259A1A51}"/>
                </a:ext>
              </a:extLst>
            </p:cNvPr>
            <p:cNvSpPr/>
            <p:nvPr/>
          </p:nvSpPr>
          <p:spPr>
            <a:xfrm>
              <a:off x="3919163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C6BF43F-ACD3-5E75-5C07-EFA4F7856EE7}"/>
                </a:ext>
              </a:extLst>
            </p:cNvPr>
            <p:cNvSpPr/>
            <p:nvPr/>
          </p:nvSpPr>
          <p:spPr>
            <a:xfrm>
              <a:off x="4136519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78CF414-9C9C-464B-4FCF-A3649477C56B}"/>
                </a:ext>
              </a:extLst>
            </p:cNvPr>
            <p:cNvSpPr/>
            <p:nvPr/>
          </p:nvSpPr>
          <p:spPr>
            <a:xfrm>
              <a:off x="4353876" y="348618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3B468BA-DC45-42AE-AD69-15BC2FB2E61F}"/>
                </a:ext>
              </a:extLst>
            </p:cNvPr>
            <p:cNvSpPr/>
            <p:nvPr/>
          </p:nvSpPr>
          <p:spPr>
            <a:xfrm>
              <a:off x="1962954" y="370353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C3E88C2-1804-B6CD-47D4-CB75942B65D2}"/>
                </a:ext>
              </a:extLst>
            </p:cNvPr>
            <p:cNvSpPr/>
            <p:nvPr/>
          </p:nvSpPr>
          <p:spPr>
            <a:xfrm>
              <a:off x="2180311" y="370353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2CC5D0D-49B8-5703-1723-A710E02DCA04}"/>
                </a:ext>
              </a:extLst>
            </p:cNvPr>
            <p:cNvSpPr/>
            <p:nvPr/>
          </p:nvSpPr>
          <p:spPr>
            <a:xfrm>
              <a:off x="2397667" y="370353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8EC0737-73F5-8039-D6AB-4532E4EE980D}"/>
                </a:ext>
              </a:extLst>
            </p:cNvPr>
            <p:cNvSpPr/>
            <p:nvPr/>
          </p:nvSpPr>
          <p:spPr>
            <a:xfrm>
              <a:off x="2615024" y="370353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0A525F5-53FE-AEBC-5C57-A6ACA01E2121}"/>
                </a:ext>
              </a:extLst>
            </p:cNvPr>
            <p:cNvSpPr/>
            <p:nvPr/>
          </p:nvSpPr>
          <p:spPr>
            <a:xfrm>
              <a:off x="2832380" y="370353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199C8F5D-7F69-70CC-8DCC-B26E1E2743D7}"/>
                </a:ext>
              </a:extLst>
            </p:cNvPr>
            <p:cNvSpPr/>
            <p:nvPr/>
          </p:nvSpPr>
          <p:spPr>
            <a:xfrm>
              <a:off x="3049737" y="370353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497DD3E-5300-817A-D69B-18B5E20B1DCC}"/>
                </a:ext>
              </a:extLst>
            </p:cNvPr>
            <p:cNvSpPr/>
            <p:nvPr/>
          </p:nvSpPr>
          <p:spPr>
            <a:xfrm>
              <a:off x="3267093" y="370353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4F30596-2779-4171-5618-888361EE339B}"/>
                </a:ext>
              </a:extLst>
            </p:cNvPr>
            <p:cNvSpPr/>
            <p:nvPr/>
          </p:nvSpPr>
          <p:spPr>
            <a:xfrm>
              <a:off x="3484450" y="370353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10365B2-EABB-D648-EFD9-CC4F0CC319CA}"/>
                </a:ext>
              </a:extLst>
            </p:cNvPr>
            <p:cNvSpPr/>
            <p:nvPr/>
          </p:nvSpPr>
          <p:spPr>
            <a:xfrm>
              <a:off x="3701806" y="370353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9284102-E2A2-A303-8395-E680EC550653}"/>
                </a:ext>
              </a:extLst>
            </p:cNvPr>
            <p:cNvSpPr/>
            <p:nvPr/>
          </p:nvSpPr>
          <p:spPr>
            <a:xfrm>
              <a:off x="3919163" y="370353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43F3C1E-9985-4972-F00E-D485EC3FD1BF}"/>
                </a:ext>
              </a:extLst>
            </p:cNvPr>
            <p:cNvSpPr/>
            <p:nvPr/>
          </p:nvSpPr>
          <p:spPr>
            <a:xfrm>
              <a:off x="4136519" y="370353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107D2E8-19D2-03B1-0864-E38304029359}"/>
                </a:ext>
              </a:extLst>
            </p:cNvPr>
            <p:cNvSpPr/>
            <p:nvPr/>
          </p:nvSpPr>
          <p:spPr>
            <a:xfrm>
              <a:off x="4353876" y="370353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829CE6F-AB16-05BB-1F05-04732DEB3AA8}"/>
                </a:ext>
              </a:extLst>
            </p:cNvPr>
            <p:cNvSpPr/>
            <p:nvPr/>
          </p:nvSpPr>
          <p:spPr>
            <a:xfrm>
              <a:off x="1962954" y="392089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A452284-4CAE-EA6E-EA6D-7FC14494DDBB}"/>
                </a:ext>
              </a:extLst>
            </p:cNvPr>
            <p:cNvSpPr/>
            <p:nvPr/>
          </p:nvSpPr>
          <p:spPr>
            <a:xfrm>
              <a:off x="2180311" y="392089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CC5A57E-A81F-1F4D-41C7-5BDFF1A309A8}"/>
                </a:ext>
              </a:extLst>
            </p:cNvPr>
            <p:cNvSpPr/>
            <p:nvPr/>
          </p:nvSpPr>
          <p:spPr>
            <a:xfrm>
              <a:off x="2397667" y="392089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9FFF2A8-9814-0019-EEE7-E85C5DE21791}"/>
                </a:ext>
              </a:extLst>
            </p:cNvPr>
            <p:cNvSpPr/>
            <p:nvPr/>
          </p:nvSpPr>
          <p:spPr>
            <a:xfrm>
              <a:off x="2615024" y="392089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40FF2AB0-A90B-02EA-A6A6-32509B60469A}"/>
                </a:ext>
              </a:extLst>
            </p:cNvPr>
            <p:cNvSpPr/>
            <p:nvPr/>
          </p:nvSpPr>
          <p:spPr>
            <a:xfrm>
              <a:off x="2832380" y="392089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6A844EB-6C34-6477-95C5-6B556D1138F3}"/>
                </a:ext>
              </a:extLst>
            </p:cNvPr>
            <p:cNvSpPr/>
            <p:nvPr/>
          </p:nvSpPr>
          <p:spPr>
            <a:xfrm>
              <a:off x="3049737" y="392089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C1CB6F57-A2F1-EC0F-C84A-2B1E247140A5}"/>
                </a:ext>
              </a:extLst>
            </p:cNvPr>
            <p:cNvSpPr/>
            <p:nvPr/>
          </p:nvSpPr>
          <p:spPr>
            <a:xfrm>
              <a:off x="3267093" y="392089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967C59E-C3E9-9571-AC46-0DB78CF367A5}"/>
                </a:ext>
              </a:extLst>
            </p:cNvPr>
            <p:cNvSpPr/>
            <p:nvPr/>
          </p:nvSpPr>
          <p:spPr>
            <a:xfrm>
              <a:off x="3484450" y="392089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5EDA0F8-170F-AF39-0302-EDD4FFA83B44}"/>
                </a:ext>
              </a:extLst>
            </p:cNvPr>
            <p:cNvSpPr/>
            <p:nvPr/>
          </p:nvSpPr>
          <p:spPr>
            <a:xfrm>
              <a:off x="3701806" y="392089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0EFA029-EFDD-5EEB-E1D9-8775F35F6E8F}"/>
                </a:ext>
              </a:extLst>
            </p:cNvPr>
            <p:cNvSpPr/>
            <p:nvPr/>
          </p:nvSpPr>
          <p:spPr>
            <a:xfrm>
              <a:off x="3919163" y="392089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25C680E8-DF50-F7E8-5958-0CB201823BAB}"/>
                </a:ext>
              </a:extLst>
            </p:cNvPr>
            <p:cNvSpPr/>
            <p:nvPr/>
          </p:nvSpPr>
          <p:spPr>
            <a:xfrm>
              <a:off x="4136519" y="392089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8361AFA-2032-CADB-7EE7-342E94DCFF34}"/>
                </a:ext>
              </a:extLst>
            </p:cNvPr>
            <p:cNvSpPr/>
            <p:nvPr/>
          </p:nvSpPr>
          <p:spPr>
            <a:xfrm>
              <a:off x="4353876" y="392089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C961CCC-0BAF-86F2-A596-FCB8E3DE6419}"/>
                </a:ext>
              </a:extLst>
            </p:cNvPr>
            <p:cNvSpPr/>
            <p:nvPr/>
          </p:nvSpPr>
          <p:spPr>
            <a:xfrm>
              <a:off x="1962954" y="413825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3CB3A61-E52C-2C72-EC3C-7A912138280C}"/>
                </a:ext>
              </a:extLst>
            </p:cNvPr>
            <p:cNvSpPr/>
            <p:nvPr/>
          </p:nvSpPr>
          <p:spPr>
            <a:xfrm>
              <a:off x="2180311" y="413825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3C10FEDF-573C-8AF5-E986-E3B148CCFD51}"/>
                </a:ext>
              </a:extLst>
            </p:cNvPr>
            <p:cNvSpPr/>
            <p:nvPr/>
          </p:nvSpPr>
          <p:spPr>
            <a:xfrm>
              <a:off x="2397667" y="413825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CB8D0CAF-17E6-D7A8-0F84-BA0E7AF66674}"/>
                </a:ext>
              </a:extLst>
            </p:cNvPr>
            <p:cNvSpPr/>
            <p:nvPr/>
          </p:nvSpPr>
          <p:spPr>
            <a:xfrm>
              <a:off x="2615024" y="413825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2A9F0E8-C07A-C9D1-70A7-789C276391BD}"/>
                </a:ext>
              </a:extLst>
            </p:cNvPr>
            <p:cNvSpPr/>
            <p:nvPr/>
          </p:nvSpPr>
          <p:spPr>
            <a:xfrm>
              <a:off x="2832380" y="413825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69FEBC21-4975-6FC0-27DD-9D8F522B5D57}"/>
                </a:ext>
              </a:extLst>
            </p:cNvPr>
            <p:cNvSpPr/>
            <p:nvPr/>
          </p:nvSpPr>
          <p:spPr>
            <a:xfrm>
              <a:off x="3049737" y="413825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4BACE94-C99D-F6A0-374D-C9C9B8CD6D52}"/>
                </a:ext>
              </a:extLst>
            </p:cNvPr>
            <p:cNvSpPr/>
            <p:nvPr/>
          </p:nvSpPr>
          <p:spPr>
            <a:xfrm>
              <a:off x="3267093" y="413825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068429F-D218-1B83-E7F2-F3151E8FDA35}"/>
                </a:ext>
              </a:extLst>
            </p:cNvPr>
            <p:cNvSpPr/>
            <p:nvPr/>
          </p:nvSpPr>
          <p:spPr>
            <a:xfrm>
              <a:off x="3484450" y="413825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6003852-5FAD-9FB9-C80A-48034B6EDAB0}"/>
                </a:ext>
              </a:extLst>
            </p:cNvPr>
            <p:cNvSpPr/>
            <p:nvPr/>
          </p:nvSpPr>
          <p:spPr>
            <a:xfrm>
              <a:off x="3701806" y="413825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8F982C5-753C-0B2D-C070-B6A563575A94}"/>
                </a:ext>
              </a:extLst>
            </p:cNvPr>
            <p:cNvSpPr/>
            <p:nvPr/>
          </p:nvSpPr>
          <p:spPr>
            <a:xfrm>
              <a:off x="3919163" y="413825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A8E4D93F-2402-7D60-55BF-CFA75EEE9636}"/>
                </a:ext>
              </a:extLst>
            </p:cNvPr>
            <p:cNvSpPr/>
            <p:nvPr/>
          </p:nvSpPr>
          <p:spPr>
            <a:xfrm>
              <a:off x="4136519" y="413825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651AFBA-5367-D5A5-88E3-2C0EE50E3411}"/>
                </a:ext>
              </a:extLst>
            </p:cNvPr>
            <p:cNvSpPr/>
            <p:nvPr/>
          </p:nvSpPr>
          <p:spPr>
            <a:xfrm>
              <a:off x="4353876" y="413825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0C9EDF27-58D5-82F3-AE03-BE65E2E84391}"/>
                </a:ext>
              </a:extLst>
            </p:cNvPr>
            <p:cNvSpPr/>
            <p:nvPr/>
          </p:nvSpPr>
          <p:spPr>
            <a:xfrm>
              <a:off x="1962954" y="435560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D8AD7324-3306-1852-FA7D-ACAAECF960D7}"/>
                </a:ext>
              </a:extLst>
            </p:cNvPr>
            <p:cNvSpPr/>
            <p:nvPr/>
          </p:nvSpPr>
          <p:spPr>
            <a:xfrm>
              <a:off x="2180311" y="435560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D32DB388-C074-04F1-4F7E-EB59F1793C11}"/>
                </a:ext>
              </a:extLst>
            </p:cNvPr>
            <p:cNvSpPr/>
            <p:nvPr/>
          </p:nvSpPr>
          <p:spPr>
            <a:xfrm>
              <a:off x="2397667" y="435560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931EF04C-6484-D285-262F-D33A7AC5182E}"/>
                </a:ext>
              </a:extLst>
            </p:cNvPr>
            <p:cNvSpPr/>
            <p:nvPr/>
          </p:nvSpPr>
          <p:spPr>
            <a:xfrm>
              <a:off x="2615024" y="435560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A306060B-89F0-0891-2690-EB083ABC13B0}"/>
                </a:ext>
              </a:extLst>
            </p:cNvPr>
            <p:cNvSpPr/>
            <p:nvPr/>
          </p:nvSpPr>
          <p:spPr>
            <a:xfrm>
              <a:off x="2832380" y="435560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1A4B510-3CAA-1A03-68BB-28A40DC6A9D1}"/>
                </a:ext>
              </a:extLst>
            </p:cNvPr>
            <p:cNvSpPr/>
            <p:nvPr/>
          </p:nvSpPr>
          <p:spPr>
            <a:xfrm>
              <a:off x="3049737" y="435560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172385CA-675B-1154-8319-4B91DC768B5F}"/>
                </a:ext>
              </a:extLst>
            </p:cNvPr>
            <p:cNvSpPr/>
            <p:nvPr/>
          </p:nvSpPr>
          <p:spPr>
            <a:xfrm>
              <a:off x="3267093" y="435560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2BE84E6-8707-B704-41E8-B9056E9C6073}"/>
                </a:ext>
              </a:extLst>
            </p:cNvPr>
            <p:cNvSpPr/>
            <p:nvPr/>
          </p:nvSpPr>
          <p:spPr>
            <a:xfrm>
              <a:off x="3484450" y="435560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E14B2D0-5AC8-3205-EC67-7863487AC186}"/>
                </a:ext>
              </a:extLst>
            </p:cNvPr>
            <p:cNvSpPr/>
            <p:nvPr/>
          </p:nvSpPr>
          <p:spPr>
            <a:xfrm>
              <a:off x="3701806" y="435560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C52BEF3C-460D-11E0-269E-C08CA508837A}"/>
                </a:ext>
              </a:extLst>
            </p:cNvPr>
            <p:cNvSpPr/>
            <p:nvPr/>
          </p:nvSpPr>
          <p:spPr>
            <a:xfrm>
              <a:off x="3919163" y="435560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82BFBD5-75F6-AA1E-ECA6-A56F46483C79}"/>
                </a:ext>
              </a:extLst>
            </p:cNvPr>
            <p:cNvSpPr/>
            <p:nvPr/>
          </p:nvSpPr>
          <p:spPr>
            <a:xfrm>
              <a:off x="4136519" y="435560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D8D97A7-A56A-3B01-CE46-A3CCF252796B}"/>
                </a:ext>
              </a:extLst>
            </p:cNvPr>
            <p:cNvSpPr/>
            <p:nvPr/>
          </p:nvSpPr>
          <p:spPr>
            <a:xfrm>
              <a:off x="4353876" y="4355607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8B816A9F-C496-28C2-725F-4F81B63C30B9}"/>
                </a:ext>
              </a:extLst>
            </p:cNvPr>
            <p:cNvSpPr/>
            <p:nvPr/>
          </p:nvSpPr>
          <p:spPr>
            <a:xfrm>
              <a:off x="1962954" y="457296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AB16AF8-8F6C-2B06-492D-95A5DAEB92BC}"/>
                </a:ext>
              </a:extLst>
            </p:cNvPr>
            <p:cNvSpPr/>
            <p:nvPr/>
          </p:nvSpPr>
          <p:spPr>
            <a:xfrm>
              <a:off x="2180311" y="457296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44D3474-D5C0-B8E1-C429-83952671D658}"/>
                </a:ext>
              </a:extLst>
            </p:cNvPr>
            <p:cNvSpPr/>
            <p:nvPr/>
          </p:nvSpPr>
          <p:spPr>
            <a:xfrm>
              <a:off x="2397667" y="457296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E0D5A72-CAC1-6BF8-76C1-0F883EB8F009}"/>
                </a:ext>
              </a:extLst>
            </p:cNvPr>
            <p:cNvSpPr/>
            <p:nvPr/>
          </p:nvSpPr>
          <p:spPr>
            <a:xfrm>
              <a:off x="2615024" y="457296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B5562321-0A26-A0BA-0006-E664B204AC57}"/>
                </a:ext>
              </a:extLst>
            </p:cNvPr>
            <p:cNvSpPr/>
            <p:nvPr/>
          </p:nvSpPr>
          <p:spPr>
            <a:xfrm>
              <a:off x="2832380" y="457296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0A904C3D-9135-8E32-5771-524E1A047BBA}"/>
                </a:ext>
              </a:extLst>
            </p:cNvPr>
            <p:cNvSpPr/>
            <p:nvPr/>
          </p:nvSpPr>
          <p:spPr>
            <a:xfrm>
              <a:off x="3049737" y="457296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A03F2E1-4113-AA10-C6CA-5E01D762218B}"/>
                </a:ext>
              </a:extLst>
            </p:cNvPr>
            <p:cNvSpPr/>
            <p:nvPr/>
          </p:nvSpPr>
          <p:spPr>
            <a:xfrm>
              <a:off x="3267093" y="4572964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0B53CB8-CE35-87BB-0EF8-5BB25BFC2707}"/>
                </a:ext>
              </a:extLst>
            </p:cNvPr>
            <p:cNvSpPr/>
            <p:nvPr/>
          </p:nvSpPr>
          <p:spPr>
            <a:xfrm>
              <a:off x="3484450" y="457296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4CED2AB1-850F-5D25-FE52-85E78DB1BBDF}"/>
                </a:ext>
              </a:extLst>
            </p:cNvPr>
            <p:cNvSpPr/>
            <p:nvPr/>
          </p:nvSpPr>
          <p:spPr>
            <a:xfrm>
              <a:off x="3701806" y="457296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3F9E5DB-6137-A20D-0B57-B9EB9E5ED20A}"/>
                </a:ext>
              </a:extLst>
            </p:cNvPr>
            <p:cNvSpPr/>
            <p:nvPr/>
          </p:nvSpPr>
          <p:spPr>
            <a:xfrm>
              <a:off x="3919163" y="457296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AD35D09B-8F3A-21C5-2475-3C285B33280E}"/>
                </a:ext>
              </a:extLst>
            </p:cNvPr>
            <p:cNvSpPr/>
            <p:nvPr/>
          </p:nvSpPr>
          <p:spPr>
            <a:xfrm>
              <a:off x="4136519" y="457296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4660291-6BC0-A501-5A7D-9E158CF0319A}"/>
                </a:ext>
              </a:extLst>
            </p:cNvPr>
            <p:cNvSpPr/>
            <p:nvPr/>
          </p:nvSpPr>
          <p:spPr>
            <a:xfrm>
              <a:off x="4353876" y="4572964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570A4618-ADA0-BC69-C174-67557B80F28E}"/>
                </a:ext>
              </a:extLst>
            </p:cNvPr>
            <p:cNvSpPr/>
            <p:nvPr/>
          </p:nvSpPr>
          <p:spPr>
            <a:xfrm>
              <a:off x="1962954" y="4790321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AA0248C2-CEE8-BDA2-2906-00CD4363106B}"/>
                </a:ext>
              </a:extLst>
            </p:cNvPr>
            <p:cNvSpPr/>
            <p:nvPr/>
          </p:nvSpPr>
          <p:spPr>
            <a:xfrm>
              <a:off x="2180311" y="4790321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F20C1362-03FA-5E88-2FF6-F298E4389977}"/>
                </a:ext>
              </a:extLst>
            </p:cNvPr>
            <p:cNvSpPr/>
            <p:nvPr/>
          </p:nvSpPr>
          <p:spPr>
            <a:xfrm>
              <a:off x="2397667" y="4790321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E573A63-67C0-6B49-5F45-0E31E259E486}"/>
                </a:ext>
              </a:extLst>
            </p:cNvPr>
            <p:cNvSpPr/>
            <p:nvPr/>
          </p:nvSpPr>
          <p:spPr>
            <a:xfrm>
              <a:off x="2615024" y="4790321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5F413AC0-5458-9D42-DB2B-DDFCE905BB93}"/>
                </a:ext>
              </a:extLst>
            </p:cNvPr>
            <p:cNvSpPr/>
            <p:nvPr/>
          </p:nvSpPr>
          <p:spPr>
            <a:xfrm>
              <a:off x="2832380" y="4790321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FA3FDB5-9FF7-8D91-CA31-BB82F3C71A5F}"/>
                </a:ext>
              </a:extLst>
            </p:cNvPr>
            <p:cNvSpPr/>
            <p:nvPr/>
          </p:nvSpPr>
          <p:spPr>
            <a:xfrm>
              <a:off x="3049737" y="4790321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60762A3-5583-8F19-56EA-80D07240B526}"/>
                </a:ext>
              </a:extLst>
            </p:cNvPr>
            <p:cNvSpPr/>
            <p:nvPr/>
          </p:nvSpPr>
          <p:spPr>
            <a:xfrm>
              <a:off x="3267093" y="4790321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372CBE38-CE7F-0866-6C14-3FA32DCD8356}"/>
                </a:ext>
              </a:extLst>
            </p:cNvPr>
            <p:cNvSpPr/>
            <p:nvPr/>
          </p:nvSpPr>
          <p:spPr>
            <a:xfrm>
              <a:off x="3484450" y="4790321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9D068E72-24C0-A4CD-2497-6D2C160136AF}"/>
                </a:ext>
              </a:extLst>
            </p:cNvPr>
            <p:cNvSpPr/>
            <p:nvPr/>
          </p:nvSpPr>
          <p:spPr>
            <a:xfrm>
              <a:off x="3701806" y="4790321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7E313FA7-C3D9-84D5-2392-7245124329DB}"/>
                </a:ext>
              </a:extLst>
            </p:cNvPr>
            <p:cNvSpPr/>
            <p:nvPr/>
          </p:nvSpPr>
          <p:spPr>
            <a:xfrm>
              <a:off x="3919163" y="4790321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03546FE-39D9-9444-7EB7-88C98720CDB0}"/>
                </a:ext>
              </a:extLst>
            </p:cNvPr>
            <p:cNvSpPr/>
            <p:nvPr/>
          </p:nvSpPr>
          <p:spPr>
            <a:xfrm>
              <a:off x="4136519" y="4790321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898D433-2EA7-A162-7270-77D471A034E5}"/>
                </a:ext>
              </a:extLst>
            </p:cNvPr>
            <p:cNvSpPr/>
            <p:nvPr/>
          </p:nvSpPr>
          <p:spPr>
            <a:xfrm>
              <a:off x="4353876" y="4790321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24212519-75D0-87FE-5ABE-326DC1F4AE93}"/>
                </a:ext>
              </a:extLst>
            </p:cNvPr>
            <p:cNvSpPr/>
            <p:nvPr/>
          </p:nvSpPr>
          <p:spPr>
            <a:xfrm>
              <a:off x="1962953" y="5007676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97DEF192-34B1-1F98-3C4A-D74C8B715B63}"/>
                </a:ext>
              </a:extLst>
            </p:cNvPr>
            <p:cNvSpPr/>
            <p:nvPr/>
          </p:nvSpPr>
          <p:spPr>
            <a:xfrm>
              <a:off x="2180310" y="5007676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F84BDFC7-E3CF-9ED5-C222-9ED936AA684E}"/>
                </a:ext>
              </a:extLst>
            </p:cNvPr>
            <p:cNvSpPr/>
            <p:nvPr/>
          </p:nvSpPr>
          <p:spPr>
            <a:xfrm>
              <a:off x="2397666" y="5007676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08483481-B46D-A523-CEEF-826CE4873334}"/>
                </a:ext>
              </a:extLst>
            </p:cNvPr>
            <p:cNvSpPr/>
            <p:nvPr/>
          </p:nvSpPr>
          <p:spPr>
            <a:xfrm>
              <a:off x="2615023" y="5007676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71376D7C-B591-4089-5D45-68ACAB90D851}"/>
                </a:ext>
              </a:extLst>
            </p:cNvPr>
            <p:cNvSpPr/>
            <p:nvPr/>
          </p:nvSpPr>
          <p:spPr>
            <a:xfrm>
              <a:off x="2832379" y="5007676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5BDE28C5-137E-B38A-D656-57E61362D3FE}"/>
                </a:ext>
              </a:extLst>
            </p:cNvPr>
            <p:cNvSpPr/>
            <p:nvPr/>
          </p:nvSpPr>
          <p:spPr>
            <a:xfrm>
              <a:off x="3049736" y="5007676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B70922AB-2F85-7637-9CA9-EDA53969A506}"/>
                </a:ext>
              </a:extLst>
            </p:cNvPr>
            <p:cNvSpPr/>
            <p:nvPr/>
          </p:nvSpPr>
          <p:spPr>
            <a:xfrm>
              <a:off x="3267092" y="5007676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F11E1DF-98DD-660A-B69D-BA193BEF0690}"/>
                </a:ext>
              </a:extLst>
            </p:cNvPr>
            <p:cNvSpPr/>
            <p:nvPr/>
          </p:nvSpPr>
          <p:spPr>
            <a:xfrm>
              <a:off x="3484449" y="5007676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642D9831-1E26-F381-3E2C-3201D4CE89B7}"/>
                </a:ext>
              </a:extLst>
            </p:cNvPr>
            <p:cNvSpPr/>
            <p:nvPr/>
          </p:nvSpPr>
          <p:spPr>
            <a:xfrm>
              <a:off x="3701805" y="5007676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A1237F31-FA36-9FE6-3BAD-D84DA52E0506}"/>
                </a:ext>
              </a:extLst>
            </p:cNvPr>
            <p:cNvSpPr/>
            <p:nvPr/>
          </p:nvSpPr>
          <p:spPr>
            <a:xfrm>
              <a:off x="3919162" y="5007676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7D5C0D8D-8530-AB6F-D1AC-8D3B7691873B}"/>
                </a:ext>
              </a:extLst>
            </p:cNvPr>
            <p:cNvSpPr/>
            <p:nvPr/>
          </p:nvSpPr>
          <p:spPr>
            <a:xfrm>
              <a:off x="4136518" y="5007676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3BAD8360-B32D-D725-A640-E256A9F5E106}"/>
                </a:ext>
              </a:extLst>
            </p:cNvPr>
            <p:cNvSpPr/>
            <p:nvPr/>
          </p:nvSpPr>
          <p:spPr>
            <a:xfrm>
              <a:off x="4353875" y="5007676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CBB79D6A-2463-70D1-9D28-6FBE05FF6A14}"/>
                </a:ext>
              </a:extLst>
            </p:cNvPr>
            <p:cNvSpPr/>
            <p:nvPr/>
          </p:nvSpPr>
          <p:spPr>
            <a:xfrm>
              <a:off x="1962953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E50A543-42E8-C1CC-33FC-A6C1D7FE4FEC}"/>
                </a:ext>
              </a:extLst>
            </p:cNvPr>
            <p:cNvSpPr/>
            <p:nvPr/>
          </p:nvSpPr>
          <p:spPr>
            <a:xfrm>
              <a:off x="2180310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3F6FE1C-67C0-EE97-BB49-406A035F53D8}"/>
                </a:ext>
              </a:extLst>
            </p:cNvPr>
            <p:cNvSpPr/>
            <p:nvPr/>
          </p:nvSpPr>
          <p:spPr>
            <a:xfrm>
              <a:off x="2397666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6626EC6-BCBB-E680-98D1-505AA3F771A0}"/>
                </a:ext>
              </a:extLst>
            </p:cNvPr>
            <p:cNvSpPr/>
            <p:nvPr/>
          </p:nvSpPr>
          <p:spPr>
            <a:xfrm>
              <a:off x="2615023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9AC9A3-0B35-7CC8-9746-0D1A7DA36BA9}"/>
                </a:ext>
              </a:extLst>
            </p:cNvPr>
            <p:cNvSpPr/>
            <p:nvPr/>
          </p:nvSpPr>
          <p:spPr>
            <a:xfrm>
              <a:off x="2832379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4B51F9F5-B96F-17E7-1E8D-FF0D0E381D5D}"/>
                </a:ext>
              </a:extLst>
            </p:cNvPr>
            <p:cNvSpPr/>
            <p:nvPr/>
          </p:nvSpPr>
          <p:spPr>
            <a:xfrm>
              <a:off x="3049736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686F642-4162-EBBB-84C4-9196BCAED014}"/>
                </a:ext>
              </a:extLst>
            </p:cNvPr>
            <p:cNvSpPr/>
            <p:nvPr/>
          </p:nvSpPr>
          <p:spPr>
            <a:xfrm>
              <a:off x="3267092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FEAE7634-DE1A-5C84-EF0A-6A8D4FDD1457}"/>
                </a:ext>
              </a:extLst>
            </p:cNvPr>
            <p:cNvSpPr/>
            <p:nvPr/>
          </p:nvSpPr>
          <p:spPr>
            <a:xfrm>
              <a:off x="3484449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C3B9A3-FCC4-DD7F-6CC1-35911731C66A}"/>
                </a:ext>
              </a:extLst>
            </p:cNvPr>
            <p:cNvSpPr/>
            <p:nvPr/>
          </p:nvSpPr>
          <p:spPr>
            <a:xfrm>
              <a:off x="3701805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D0F4AF44-DA5C-5F60-0E90-E21AC52C35E3}"/>
                </a:ext>
              </a:extLst>
            </p:cNvPr>
            <p:cNvSpPr/>
            <p:nvPr/>
          </p:nvSpPr>
          <p:spPr>
            <a:xfrm>
              <a:off x="3919162" y="5225033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B8D4F49-BDD1-A38A-03A6-EF4F227D437C}"/>
                </a:ext>
              </a:extLst>
            </p:cNvPr>
            <p:cNvSpPr/>
            <p:nvPr/>
          </p:nvSpPr>
          <p:spPr>
            <a:xfrm>
              <a:off x="4136518" y="522503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7C4A8BCD-DA82-75F1-C1AA-4253B7500BF9}"/>
                </a:ext>
              </a:extLst>
            </p:cNvPr>
            <p:cNvSpPr/>
            <p:nvPr/>
          </p:nvSpPr>
          <p:spPr>
            <a:xfrm>
              <a:off x="4353875" y="5225033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C6C4BA69-8A44-7E2B-C78D-DC1389696A5D}"/>
                </a:ext>
              </a:extLst>
            </p:cNvPr>
            <p:cNvSpPr/>
            <p:nvPr/>
          </p:nvSpPr>
          <p:spPr>
            <a:xfrm>
              <a:off x="1962953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27B50AAE-5FF3-49A8-DCEB-0C507FE08EEA}"/>
                </a:ext>
              </a:extLst>
            </p:cNvPr>
            <p:cNvSpPr/>
            <p:nvPr/>
          </p:nvSpPr>
          <p:spPr>
            <a:xfrm>
              <a:off x="2180310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787B84B6-9B13-0165-8A9B-F8CD563474E9}"/>
                </a:ext>
              </a:extLst>
            </p:cNvPr>
            <p:cNvSpPr/>
            <p:nvPr/>
          </p:nvSpPr>
          <p:spPr>
            <a:xfrm>
              <a:off x="2397666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4BFD490B-519B-97FD-4267-3ADB22E71C68}"/>
                </a:ext>
              </a:extLst>
            </p:cNvPr>
            <p:cNvSpPr/>
            <p:nvPr/>
          </p:nvSpPr>
          <p:spPr>
            <a:xfrm>
              <a:off x="2615023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EC01A50A-8F11-40A9-CBDE-FE057E62C563}"/>
                </a:ext>
              </a:extLst>
            </p:cNvPr>
            <p:cNvSpPr/>
            <p:nvPr/>
          </p:nvSpPr>
          <p:spPr>
            <a:xfrm>
              <a:off x="2832379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7C678CB8-A53E-795E-5472-A59AE55EA4CB}"/>
                </a:ext>
              </a:extLst>
            </p:cNvPr>
            <p:cNvSpPr/>
            <p:nvPr/>
          </p:nvSpPr>
          <p:spPr>
            <a:xfrm>
              <a:off x="3049736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DB35EF76-F57C-3BFA-C1F6-50E87033F8CA}"/>
                </a:ext>
              </a:extLst>
            </p:cNvPr>
            <p:cNvSpPr/>
            <p:nvPr/>
          </p:nvSpPr>
          <p:spPr>
            <a:xfrm>
              <a:off x="3267092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212AF875-6989-FA77-7F3A-C40F4CC7F886}"/>
                </a:ext>
              </a:extLst>
            </p:cNvPr>
            <p:cNvSpPr/>
            <p:nvPr/>
          </p:nvSpPr>
          <p:spPr>
            <a:xfrm>
              <a:off x="3484449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9425B86F-754C-E2DF-9EC3-40D7DDABC68A}"/>
                </a:ext>
              </a:extLst>
            </p:cNvPr>
            <p:cNvSpPr/>
            <p:nvPr/>
          </p:nvSpPr>
          <p:spPr>
            <a:xfrm>
              <a:off x="3701805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985939BA-F995-D5FE-B5C7-EAE580257497}"/>
                </a:ext>
              </a:extLst>
            </p:cNvPr>
            <p:cNvSpPr/>
            <p:nvPr/>
          </p:nvSpPr>
          <p:spPr>
            <a:xfrm>
              <a:off x="3919162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13B8BC94-8BB8-ED59-A668-AC35B4FB7CAE}"/>
                </a:ext>
              </a:extLst>
            </p:cNvPr>
            <p:cNvSpPr/>
            <p:nvPr/>
          </p:nvSpPr>
          <p:spPr>
            <a:xfrm>
              <a:off x="4136518" y="5442390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2985AE3C-1E34-468A-DA69-30498D9DA884}"/>
                </a:ext>
              </a:extLst>
            </p:cNvPr>
            <p:cNvSpPr/>
            <p:nvPr/>
          </p:nvSpPr>
          <p:spPr>
            <a:xfrm>
              <a:off x="4353875" y="5442390"/>
              <a:ext cx="217357" cy="2173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12AA5175-7065-519E-0279-47882FBA6F14}"/>
                </a:ext>
              </a:extLst>
            </p:cNvPr>
            <p:cNvSpPr/>
            <p:nvPr/>
          </p:nvSpPr>
          <p:spPr>
            <a:xfrm>
              <a:off x="1962953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5475588-C29B-33C5-07E8-DC9C696FA77E}"/>
                </a:ext>
              </a:extLst>
            </p:cNvPr>
            <p:cNvSpPr/>
            <p:nvPr/>
          </p:nvSpPr>
          <p:spPr>
            <a:xfrm>
              <a:off x="2180310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248A1EA-74D7-A6E3-52AC-C8E03892E70B}"/>
                </a:ext>
              </a:extLst>
            </p:cNvPr>
            <p:cNvSpPr/>
            <p:nvPr/>
          </p:nvSpPr>
          <p:spPr>
            <a:xfrm>
              <a:off x="2397666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3DA8E10-3FE7-5E56-56FA-0DFE1435B7C3}"/>
                </a:ext>
              </a:extLst>
            </p:cNvPr>
            <p:cNvSpPr/>
            <p:nvPr/>
          </p:nvSpPr>
          <p:spPr>
            <a:xfrm>
              <a:off x="2615023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DC7D2E1-7886-3DB2-DDDC-2D0E4CE56608}"/>
                </a:ext>
              </a:extLst>
            </p:cNvPr>
            <p:cNvSpPr/>
            <p:nvPr/>
          </p:nvSpPr>
          <p:spPr>
            <a:xfrm>
              <a:off x="2832379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CB71D29B-7918-CFDB-2AE0-4323D24BF6AF}"/>
                </a:ext>
              </a:extLst>
            </p:cNvPr>
            <p:cNvSpPr/>
            <p:nvPr/>
          </p:nvSpPr>
          <p:spPr>
            <a:xfrm>
              <a:off x="3049736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A3A21BC8-F86A-8F88-DA27-640F4B227077}"/>
                </a:ext>
              </a:extLst>
            </p:cNvPr>
            <p:cNvSpPr/>
            <p:nvPr/>
          </p:nvSpPr>
          <p:spPr>
            <a:xfrm>
              <a:off x="3267092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2A42F13F-8A23-9B79-5B5B-6743B86DA1E2}"/>
                </a:ext>
              </a:extLst>
            </p:cNvPr>
            <p:cNvSpPr/>
            <p:nvPr/>
          </p:nvSpPr>
          <p:spPr>
            <a:xfrm>
              <a:off x="3484449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7736D54-56AA-67C3-A996-8F126DE93E37}"/>
                </a:ext>
              </a:extLst>
            </p:cNvPr>
            <p:cNvSpPr/>
            <p:nvPr/>
          </p:nvSpPr>
          <p:spPr>
            <a:xfrm>
              <a:off x="3701805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1A220C39-0C07-A8B6-F45A-355F2B8170A6}"/>
                </a:ext>
              </a:extLst>
            </p:cNvPr>
            <p:cNvSpPr/>
            <p:nvPr/>
          </p:nvSpPr>
          <p:spPr>
            <a:xfrm>
              <a:off x="3919162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B256DFE-BE77-7EB3-9617-FEAFCC3EACFF}"/>
                </a:ext>
              </a:extLst>
            </p:cNvPr>
            <p:cNvSpPr/>
            <p:nvPr/>
          </p:nvSpPr>
          <p:spPr>
            <a:xfrm>
              <a:off x="4136518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C6116611-69DD-AA1C-CE9B-AE585C2A4568}"/>
                </a:ext>
              </a:extLst>
            </p:cNvPr>
            <p:cNvSpPr/>
            <p:nvPr/>
          </p:nvSpPr>
          <p:spPr>
            <a:xfrm>
              <a:off x="4353875" y="5659747"/>
              <a:ext cx="217357" cy="217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AEF18ABB-43B5-DE85-D1B2-AE2F5931A9F7}"/>
                    </a:ext>
                  </a:extLst>
                </p:cNvPr>
                <p:cNvSpPr/>
                <p:nvPr/>
              </p:nvSpPr>
              <p:spPr>
                <a:xfrm>
                  <a:off x="1965727" y="3268822"/>
                  <a:ext cx="869426" cy="8694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AEF18ABB-43B5-DE85-D1B2-AE2F5931A9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727" y="3268822"/>
                  <a:ext cx="869426" cy="86942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61E9F3C1-A93E-888C-0B66-E76447A2AED4}"/>
                    </a:ext>
                  </a:extLst>
                </p:cNvPr>
                <p:cNvSpPr/>
                <p:nvPr/>
              </p:nvSpPr>
              <p:spPr>
                <a:xfrm>
                  <a:off x="2839368" y="3268822"/>
                  <a:ext cx="869426" cy="8694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61E9F3C1-A93E-888C-0B66-E76447A2AE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368" y="3268822"/>
                  <a:ext cx="869426" cy="86942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1D4D8FCE-24F0-E40D-BEDA-EA425C5AC291}"/>
                    </a:ext>
                  </a:extLst>
                </p:cNvPr>
                <p:cNvSpPr/>
                <p:nvPr/>
              </p:nvSpPr>
              <p:spPr>
                <a:xfrm>
                  <a:off x="3708794" y="3268822"/>
                  <a:ext cx="869426" cy="8694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1D4D8FCE-24F0-E40D-BEDA-EA425C5AC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794" y="3268822"/>
                  <a:ext cx="869426" cy="86942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1533318E-C809-2BE5-BE8C-FD8D74A3B928}"/>
                    </a:ext>
                  </a:extLst>
                </p:cNvPr>
                <p:cNvSpPr/>
                <p:nvPr/>
              </p:nvSpPr>
              <p:spPr>
                <a:xfrm>
                  <a:off x="1965727" y="4138248"/>
                  <a:ext cx="869426" cy="8694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1533318E-C809-2BE5-BE8C-FD8D74A3B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727" y="4138248"/>
                  <a:ext cx="869426" cy="86942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DFF34753-FBC2-213B-F6FE-EF3DD664B973}"/>
                    </a:ext>
                  </a:extLst>
                </p:cNvPr>
                <p:cNvSpPr/>
                <p:nvPr/>
              </p:nvSpPr>
              <p:spPr>
                <a:xfrm>
                  <a:off x="2839368" y="4138248"/>
                  <a:ext cx="869426" cy="8694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DFF34753-FBC2-213B-F6FE-EF3DD664B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368" y="4138248"/>
                  <a:ext cx="869426" cy="86942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9C0FD8D3-CED7-A346-38B1-CDD386183DA1}"/>
                    </a:ext>
                  </a:extLst>
                </p:cNvPr>
                <p:cNvSpPr/>
                <p:nvPr/>
              </p:nvSpPr>
              <p:spPr>
                <a:xfrm>
                  <a:off x="3708794" y="4138248"/>
                  <a:ext cx="869426" cy="8694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9C0FD8D3-CED7-A346-38B1-CDD386183D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794" y="4138248"/>
                  <a:ext cx="869426" cy="86942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D3EEBF19-E036-9E54-F0C2-5579AC10D62C}"/>
                    </a:ext>
                  </a:extLst>
                </p:cNvPr>
                <p:cNvSpPr/>
                <p:nvPr/>
              </p:nvSpPr>
              <p:spPr>
                <a:xfrm>
                  <a:off x="1965727" y="5007674"/>
                  <a:ext cx="869426" cy="8694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D3EEBF19-E036-9E54-F0C2-5579AC10D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727" y="5007674"/>
                  <a:ext cx="869426" cy="86942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BC1F6725-10B1-C1D4-34B4-651B85E12954}"/>
                    </a:ext>
                  </a:extLst>
                </p:cNvPr>
                <p:cNvSpPr/>
                <p:nvPr/>
              </p:nvSpPr>
              <p:spPr>
                <a:xfrm>
                  <a:off x="2839368" y="5007674"/>
                  <a:ext cx="869426" cy="8694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BC1F6725-10B1-C1D4-34B4-651B85E129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368" y="5007674"/>
                  <a:ext cx="869426" cy="86942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B5912923-2023-4C1A-720D-C3CDF2717495}"/>
                    </a:ext>
                  </a:extLst>
                </p:cNvPr>
                <p:cNvSpPr/>
                <p:nvPr/>
              </p:nvSpPr>
              <p:spPr>
                <a:xfrm>
                  <a:off x="3708794" y="5007674"/>
                  <a:ext cx="869426" cy="8694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B5912923-2023-4C1A-720D-C3CDF2717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794" y="5007674"/>
                  <a:ext cx="869426" cy="86942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52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99075E31-F494-8843-A642-6F564CE0D968}"/>
              </a:ext>
            </a:extLst>
          </p:cNvPr>
          <p:cNvSpPr/>
          <p:nvPr/>
        </p:nvSpPr>
        <p:spPr>
          <a:xfrm>
            <a:off x="5374649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EF6BB28-D574-CE05-D072-9A4BF506FF66}"/>
              </a:ext>
            </a:extLst>
          </p:cNvPr>
          <p:cNvSpPr/>
          <p:nvPr/>
        </p:nvSpPr>
        <p:spPr>
          <a:xfrm>
            <a:off x="5566985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0A45318-BB2B-6143-EE68-1D9702E3F861}"/>
              </a:ext>
            </a:extLst>
          </p:cNvPr>
          <p:cNvSpPr/>
          <p:nvPr/>
        </p:nvSpPr>
        <p:spPr>
          <a:xfrm>
            <a:off x="5374649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31989A-888F-BEA2-C1F5-678AB4C34241}"/>
              </a:ext>
            </a:extLst>
          </p:cNvPr>
          <p:cNvSpPr/>
          <p:nvPr/>
        </p:nvSpPr>
        <p:spPr>
          <a:xfrm>
            <a:off x="5566985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7A98D17-D3F3-44CC-15BA-D9D4E173135B}"/>
              </a:ext>
            </a:extLst>
          </p:cNvPr>
          <p:cNvSpPr/>
          <p:nvPr/>
        </p:nvSpPr>
        <p:spPr>
          <a:xfrm>
            <a:off x="5374649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54DCA29-4F27-7ED1-29F8-E347E5ADAB24}"/>
              </a:ext>
            </a:extLst>
          </p:cNvPr>
          <p:cNvSpPr/>
          <p:nvPr/>
        </p:nvSpPr>
        <p:spPr>
          <a:xfrm>
            <a:off x="5566985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4C77FC1-F77F-2261-B75D-6CF077E4B9C6}"/>
              </a:ext>
            </a:extLst>
          </p:cNvPr>
          <p:cNvSpPr/>
          <p:nvPr/>
        </p:nvSpPr>
        <p:spPr>
          <a:xfrm>
            <a:off x="5374649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8AE5FF2-55D7-B333-BED3-A6140ED95AE8}"/>
              </a:ext>
            </a:extLst>
          </p:cNvPr>
          <p:cNvSpPr/>
          <p:nvPr/>
        </p:nvSpPr>
        <p:spPr>
          <a:xfrm>
            <a:off x="5566985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CEEE737-702E-8F2A-E677-EE982272870E}"/>
              </a:ext>
            </a:extLst>
          </p:cNvPr>
          <p:cNvSpPr/>
          <p:nvPr/>
        </p:nvSpPr>
        <p:spPr>
          <a:xfrm>
            <a:off x="5374649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6B5AD6A-3474-8338-D6A0-9D5829901969}"/>
              </a:ext>
            </a:extLst>
          </p:cNvPr>
          <p:cNvSpPr/>
          <p:nvPr/>
        </p:nvSpPr>
        <p:spPr>
          <a:xfrm>
            <a:off x="5566985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6C5E5B1-AA65-FBAC-B508-5A04EB286A52}"/>
              </a:ext>
            </a:extLst>
          </p:cNvPr>
          <p:cNvSpPr/>
          <p:nvPr/>
        </p:nvSpPr>
        <p:spPr>
          <a:xfrm>
            <a:off x="5374649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6FF3892-A4B9-9DDF-EB7A-04BB9554B4F0}"/>
              </a:ext>
            </a:extLst>
          </p:cNvPr>
          <p:cNvSpPr/>
          <p:nvPr/>
        </p:nvSpPr>
        <p:spPr>
          <a:xfrm>
            <a:off x="5566985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D6D2FCB-25C0-6AE8-5A4F-2678E1E3AA7D}"/>
              </a:ext>
            </a:extLst>
          </p:cNvPr>
          <p:cNvSpPr/>
          <p:nvPr/>
        </p:nvSpPr>
        <p:spPr>
          <a:xfrm>
            <a:off x="5374649" y="4510620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241790C-1F91-68F2-F7D1-E9D1AC3F0A79}"/>
              </a:ext>
            </a:extLst>
          </p:cNvPr>
          <p:cNvSpPr/>
          <p:nvPr/>
        </p:nvSpPr>
        <p:spPr>
          <a:xfrm>
            <a:off x="5566985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D9EE56D-3095-6599-9B3A-8113417A3856}"/>
              </a:ext>
            </a:extLst>
          </p:cNvPr>
          <p:cNvSpPr/>
          <p:nvPr/>
        </p:nvSpPr>
        <p:spPr>
          <a:xfrm>
            <a:off x="5374649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EEFD1D3-83F2-83FE-CD3C-568DEE19A810}"/>
              </a:ext>
            </a:extLst>
          </p:cNvPr>
          <p:cNvSpPr/>
          <p:nvPr/>
        </p:nvSpPr>
        <p:spPr>
          <a:xfrm>
            <a:off x="5566985" y="4705354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9EE06B2-401A-845A-3BDA-C34A07B53BFD}"/>
              </a:ext>
            </a:extLst>
          </p:cNvPr>
          <p:cNvSpPr/>
          <p:nvPr/>
        </p:nvSpPr>
        <p:spPr>
          <a:xfrm>
            <a:off x="5374649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2596049-21A9-6F3C-D4B0-CA137FD440E3}"/>
              </a:ext>
            </a:extLst>
          </p:cNvPr>
          <p:cNvSpPr/>
          <p:nvPr/>
        </p:nvSpPr>
        <p:spPr>
          <a:xfrm>
            <a:off x="5566985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DF459246-B4F7-A555-C233-E5A9D3F26741}"/>
              </a:ext>
            </a:extLst>
          </p:cNvPr>
          <p:cNvSpPr/>
          <p:nvPr/>
        </p:nvSpPr>
        <p:spPr>
          <a:xfrm>
            <a:off x="5374649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1271C1D-3B89-F5F5-94F8-CF6E3BECAE52}"/>
              </a:ext>
            </a:extLst>
          </p:cNvPr>
          <p:cNvSpPr/>
          <p:nvPr/>
        </p:nvSpPr>
        <p:spPr>
          <a:xfrm>
            <a:off x="5566985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E47B024-59D5-96F7-A1BC-E5A79E83119A}"/>
              </a:ext>
            </a:extLst>
          </p:cNvPr>
          <p:cNvSpPr/>
          <p:nvPr/>
        </p:nvSpPr>
        <p:spPr>
          <a:xfrm>
            <a:off x="5374649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351D703-1D38-F2C4-E275-5F43BF8C6528}"/>
              </a:ext>
            </a:extLst>
          </p:cNvPr>
          <p:cNvSpPr/>
          <p:nvPr/>
        </p:nvSpPr>
        <p:spPr>
          <a:xfrm>
            <a:off x="5566985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F87947-54B5-9694-1A60-EA15594C2993}"/>
              </a:ext>
            </a:extLst>
          </p:cNvPr>
          <p:cNvSpPr/>
          <p:nvPr/>
        </p:nvSpPr>
        <p:spPr>
          <a:xfrm>
            <a:off x="4207933" y="3342216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C5DECD-D603-40B7-C1EF-AAFF23F6ED31}"/>
              </a:ext>
            </a:extLst>
          </p:cNvPr>
          <p:cNvSpPr/>
          <p:nvPr/>
        </p:nvSpPr>
        <p:spPr>
          <a:xfrm>
            <a:off x="4207933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A5D6747-10A9-882B-7D3F-D433ECF14F19}"/>
              </a:ext>
            </a:extLst>
          </p:cNvPr>
          <p:cNvSpPr/>
          <p:nvPr/>
        </p:nvSpPr>
        <p:spPr>
          <a:xfrm>
            <a:off x="4207933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D5B8CF0-46D5-E76D-A8FA-F54F13B59932}"/>
              </a:ext>
            </a:extLst>
          </p:cNvPr>
          <p:cNvSpPr/>
          <p:nvPr/>
        </p:nvSpPr>
        <p:spPr>
          <a:xfrm>
            <a:off x="4207933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24CA0A7-ECC0-F524-8E1B-179563BADC85}"/>
              </a:ext>
            </a:extLst>
          </p:cNvPr>
          <p:cNvSpPr/>
          <p:nvPr/>
        </p:nvSpPr>
        <p:spPr>
          <a:xfrm>
            <a:off x="4207933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9282243-CAC1-D3B8-37ED-652246E73B11}"/>
              </a:ext>
            </a:extLst>
          </p:cNvPr>
          <p:cNvSpPr/>
          <p:nvPr/>
        </p:nvSpPr>
        <p:spPr>
          <a:xfrm>
            <a:off x="4207933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38A0650-1062-9B35-BCC2-5FD4C08A193C}"/>
              </a:ext>
            </a:extLst>
          </p:cNvPr>
          <p:cNvSpPr/>
          <p:nvPr/>
        </p:nvSpPr>
        <p:spPr>
          <a:xfrm>
            <a:off x="4207933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6E71A29E-34DC-D491-E1C5-0A7475B80248}"/>
              </a:ext>
            </a:extLst>
          </p:cNvPr>
          <p:cNvSpPr/>
          <p:nvPr/>
        </p:nvSpPr>
        <p:spPr>
          <a:xfrm>
            <a:off x="4207933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4F34981-1FDD-131E-BA41-85DF59AEE175}"/>
              </a:ext>
            </a:extLst>
          </p:cNvPr>
          <p:cNvSpPr/>
          <p:nvPr/>
        </p:nvSpPr>
        <p:spPr>
          <a:xfrm>
            <a:off x="4207933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10164EB0-699E-49C5-8B23-36D15566288D}"/>
              </a:ext>
            </a:extLst>
          </p:cNvPr>
          <p:cNvSpPr/>
          <p:nvPr/>
        </p:nvSpPr>
        <p:spPr>
          <a:xfrm>
            <a:off x="4207933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3A071794-3E76-83DF-A654-ED20E5C0F442}"/>
              </a:ext>
            </a:extLst>
          </p:cNvPr>
          <p:cNvSpPr/>
          <p:nvPr/>
        </p:nvSpPr>
        <p:spPr>
          <a:xfrm>
            <a:off x="4207933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A5D6454E-6D02-347A-6BB5-A5C497F75765}"/>
              </a:ext>
            </a:extLst>
          </p:cNvPr>
          <p:cNvSpPr/>
          <p:nvPr/>
        </p:nvSpPr>
        <p:spPr>
          <a:xfrm>
            <a:off x="4207933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FE166D-1201-7817-3480-33B082258160}"/>
              </a:ext>
            </a:extLst>
          </p:cNvPr>
          <p:cNvSpPr/>
          <p:nvPr/>
        </p:nvSpPr>
        <p:spPr>
          <a:xfrm>
            <a:off x="4408220" y="334221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47203C0-ECE1-2075-3F58-ADA47B36AC3C}"/>
              </a:ext>
            </a:extLst>
          </p:cNvPr>
          <p:cNvSpPr/>
          <p:nvPr/>
        </p:nvSpPr>
        <p:spPr>
          <a:xfrm>
            <a:off x="4606906" y="334221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FAF149-66A5-1C1A-6CF6-FBFA5B640CC7}"/>
              </a:ext>
            </a:extLst>
          </p:cNvPr>
          <p:cNvSpPr/>
          <p:nvPr/>
        </p:nvSpPr>
        <p:spPr>
          <a:xfrm>
            <a:off x="4799242" y="334221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D5B1D85-E4AC-8FC6-F45B-EA17FC1DA04D}"/>
              </a:ext>
            </a:extLst>
          </p:cNvPr>
          <p:cNvSpPr/>
          <p:nvPr/>
        </p:nvSpPr>
        <p:spPr>
          <a:xfrm>
            <a:off x="4408220" y="3536950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67A47-73E2-EC9F-92B6-CDD4FACE2087}"/>
              </a:ext>
            </a:extLst>
          </p:cNvPr>
          <p:cNvSpPr/>
          <p:nvPr/>
        </p:nvSpPr>
        <p:spPr>
          <a:xfrm>
            <a:off x="4606906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926AA-38EE-7A41-55B1-8E29699EFCAF}"/>
              </a:ext>
            </a:extLst>
          </p:cNvPr>
          <p:cNvSpPr/>
          <p:nvPr/>
        </p:nvSpPr>
        <p:spPr>
          <a:xfrm>
            <a:off x="4799242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6A741EE-1905-EEC2-962F-B2D78B36B4A9}"/>
              </a:ext>
            </a:extLst>
          </p:cNvPr>
          <p:cNvSpPr/>
          <p:nvPr/>
        </p:nvSpPr>
        <p:spPr>
          <a:xfrm>
            <a:off x="4408220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C94CDB-149B-0122-01A3-63672075423E}"/>
              </a:ext>
            </a:extLst>
          </p:cNvPr>
          <p:cNvSpPr/>
          <p:nvPr/>
        </p:nvSpPr>
        <p:spPr>
          <a:xfrm>
            <a:off x="4606906" y="3731684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D98A2C0-61E1-F729-2C64-F2BA86086C50}"/>
              </a:ext>
            </a:extLst>
          </p:cNvPr>
          <p:cNvSpPr/>
          <p:nvPr/>
        </p:nvSpPr>
        <p:spPr>
          <a:xfrm>
            <a:off x="4799242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1BF9AB8-1AA0-9894-1810-1349621DE099}"/>
              </a:ext>
            </a:extLst>
          </p:cNvPr>
          <p:cNvSpPr/>
          <p:nvPr/>
        </p:nvSpPr>
        <p:spPr>
          <a:xfrm>
            <a:off x="4408220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F2F93A4-A4C8-7253-A738-6DD23C3872A9}"/>
              </a:ext>
            </a:extLst>
          </p:cNvPr>
          <p:cNvSpPr/>
          <p:nvPr/>
        </p:nvSpPr>
        <p:spPr>
          <a:xfrm>
            <a:off x="4606906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47C2B10-6C93-6AC2-2BB3-7F95FBAA48F7}"/>
              </a:ext>
            </a:extLst>
          </p:cNvPr>
          <p:cNvSpPr/>
          <p:nvPr/>
        </p:nvSpPr>
        <p:spPr>
          <a:xfrm>
            <a:off x="4799242" y="3926418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F62BE28-8B64-8183-F0C9-78A88DF51B9F}"/>
              </a:ext>
            </a:extLst>
          </p:cNvPr>
          <p:cNvSpPr/>
          <p:nvPr/>
        </p:nvSpPr>
        <p:spPr>
          <a:xfrm>
            <a:off x="4408220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9CC45D6-69C2-82FE-3616-448B31DD8BFE}"/>
              </a:ext>
            </a:extLst>
          </p:cNvPr>
          <p:cNvSpPr/>
          <p:nvPr/>
        </p:nvSpPr>
        <p:spPr>
          <a:xfrm>
            <a:off x="4606906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13B61AF-22A1-35D5-5C6E-3E63D772AE47}"/>
              </a:ext>
            </a:extLst>
          </p:cNvPr>
          <p:cNvSpPr/>
          <p:nvPr/>
        </p:nvSpPr>
        <p:spPr>
          <a:xfrm>
            <a:off x="4799242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108D492-FAAC-7EB3-6640-5F3AE427BF35}"/>
              </a:ext>
            </a:extLst>
          </p:cNvPr>
          <p:cNvSpPr/>
          <p:nvPr/>
        </p:nvSpPr>
        <p:spPr>
          <a:xfrm>
            <a:off x="4408220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D6A3205-8D40-EE28-1EDD-4FC89CE86A51}"/>
              </a:ext>
            </a:extLst>
          </p:cNvPr>
          <p:cNvSpPr/>
          <p:nvPr/>
        </p:nvSpPr>
        <p:spPr>
          <a:xfrm>
            <a:off x="4606906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71E8114-AEDB-BB16-9217-AB862643F995}"/>
              </a:ext>
            </a:extLst>
          </p:cNvPr>
          <p:cNvSpPr/>
          <p:nvPr/>
        </p:nvSpPr>
        <p:spPr>
          <a:xfrm>
            <a:off x="4799242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F7E852A-379F-4D92-D298-7E39536F4574}"/>
              </a:ext>
            </a:extLst>
          </p:cNvPr>
          <p:cNvSpPr/>
          <p:nvPr/>
        </p:nvSpPr>
        <p:spPr>
          <a:xfrm>
            <a:off x="4408220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9CCABE4-D47E-C693-10AF-CF0D2C3B9C7F}"/>
              </a:ext>
            </a:extLst>
          </p:cNvPr>
          <p:cNvSpPr/>
          <p:nvPr/>
        </p:nvSpPr>
        <p:spPr>
          <a:xfrm>
            <a:off x="4606906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2C704D9-D365-D56F-10CD-776620A3952F}"/>
              </a:ext>
            </a:extLst>
          </p:cNvPr>
          <p:cNvSpPr/>
          <p:nvPr/>
        </p:nvSpPr>
        <p:spPr>
          <a:xfrm>
            <a:off x="4799242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CA3FCB70-5CAF-268B-8135-81C204D258C1}"/>
              </a:ext>
            </a:extLst>
          </p:cNvPr>
          <p:cNvSpPr/>
          <p:nvPr/>
        </p:nvSpPr>
        <p:spPr>
          <a:xfrm>
            <a:off x="4408220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17D6AAB-2EFA-1F41-C34B-4142A188A7C2}"/>
              </a:ext>
            </a:extLst>
          </p:cNvPr>
          <p:cNvSpPr/>
          <p:nvPr/>
        </p:nvSpPr>
        <p:spPr>
          <a:xfrm>
            <a:off x="4606906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B1E11CA-B63A-A157-D71B-292E0C8505C9}"/>
              </a:ext>
            </a:extLst>
          </p:cNvPr>
          <p:cNvSpPr/>
          <p:nvPr/>
        </p:nvSpPr>
        <p:spPr>
          <a:xfrm>
            <a:off x="4799242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A18CA3E-B86C-F2B3-EF33-C654EBC326ED}"/>
              </a:ext>
            </a:extLst>
          </p:cNvPr>
          <p:cNvSpPr/>
          <p:nvPr/>
        </p:nvSpPr>
        <p:spPr>
          <a:xfrm>
            <a:off x="4408220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43F30E0E-3483-E961-CCAB-2A7C24B6A4FC}"/>
              </a:ext>
            </a:extLst>
          </p:cNvPr>
          <p:cNvSpPr/>
          <p:nvPr/>
        </p:nvSpPr>
        <p:spPr>
          <a:xfrm>
            <a:off x="4606906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8DFE2DC-9D7E-4835-C0BA-503E38844313}"/>
              </a:ext>
            </a:extLst>
          </p:cNvPr>
          <p:cNvSpPr/>
          <p:nvPr/>
        </p:nvSpPr>
        <p:spPr>
          <a:xfrm>
            <a:off x="4799242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83A39A13-B861-C5FB-A335-6CD562271F93}"/>
              </a:ext>
            </a:extLst>
          </p:cNvPr>
          <p:cNvSpPr/>
          <p:nvPr/>
        </p:nvSpPr>
        <p:spPr>
          <a:xfrm>
            <a:off x="4408220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4C4C00D-67BF-BA88-78BA-6F3A6872B9AC}"/>
              </a:ext>
            </a:extLst>
          </p:cNvPr>
          <p:cNvSpPr/>
          <p:nvPr/>
        </p:nvSpPr>
        <p:spPr>
          <a:xfrm>
            <a:off x="4606906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31CA15D3-7E7B-A809-032C-80C0257367CC}"/>
              </a:ext>
            </a:extLst>
          </p:cNvPr>
          <p:cNvSpPr/>
          <p:nvPr/>
        </p:nvSpPr>
        <p:spPr>
          <a:xfrm>
            <a:off x="4799242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E497C19-DEC1-2FD4-6D98-4B6BBA0A8779}"/>
              </a:ext>
            </a:extLst>
          </p:cNvPr>
          <p:cNvSpPr/>
          <p:nvPr/>
        </p:nvSpPr>
        <p:spPr>
          <a:xfrm>
            <a:off x="4408220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56D9D67-546A-5574-5A25-3A31623D9AD5}"/>
              </a:ext>
            </a:extLst>
          </p:cNvPr>
          <p:cNvSpPr/>
          <p:nvPr/>
        </p:nvSpPr>
        <p:spPr>
          <a:xfrm>
            <a:off x="4606906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DF58CD54-BB65-65E7-72F4-BF2E66CFA734}"/>
              </a:ext>
            </a:extLst>
          </p:cNvPr>
          <p:cNvSpPr/>
          <p:nvPr/>
        </p:nvSpPr>
        <p:spPr>
          <a:xfrm>
            <a:off x="4799242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8936A798-8695-5642-8965-89E487945491}"/>
              </a:ext>
            </a:extLst>
          </p:cNvPr>
          <p:cNvSpPr/>
          <p:nvPr/>
        </p:nvSpPr>
        <p:spPr>
          <a:xfrm>
            <a:off x="4408220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0C0398D8-06B6-65EC-8D66-AE002EE99F09}"/>
              </a:ext>
            </a:extLst>
          </p:cNvPr>
          <p:cNvSpPr/>
          <p:nvPr/>
        </p:nvSpPr>
        <p:spPr>
          <a:xfrm>
            <a:off x="4606906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3ACD31BD-F088-2C8D-C390-9430485127A7}"/>
              </a:ext>
            </a:extLst>
          </p:cNvPr>
          <p:cNvSpPr/>
          <p:nvPr/>
        </p:nvSpPr>
        <p:spPr>
          <a:xfrm>
            <a:off x="4799242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122A19D-FD79-7FC2-F20A-479F0B0B073F}"/>
              </a:ext>
            </a:extLst>
          </p:cNvPr>
          <p:cNvSpPr/>
          <p:nvPr/>
        </p:nvSpPr>
        <p:spPr>
          <a:xfrm>
            <a:off x="4991578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9F67F2-98FC-CED1-FF7D-148A404DA868}"/>
              </a:ext>
            </a:extLst>
          </p:cNvPr>
          <p:cNvSpPr/>
          <p:nvPr/>
        </p:nvSpPr>
        <p:spPr>
          <a:xfrm>
            <a:off x="5183914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8D64327-22A7-F1BB-E91F-EF7D48171A35}"/>
              </a:ext>
            </a:extLst>
          </p:cNvPr>
          <p:cNvSpPr/>
          <p:nvPr/>
        </p:nvSpPr>
        <p:spPr>
          <a:xfrm>
            <a:off x="4991578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1B535AB-7A58-A120-78F5-2419BA85E3B3}"/>
              </a:ext>
            </a:extLst>
          </p:cNvPr>
          <p:cNvSpPr/>
          <p:nvPr/>
        </p:nvSpPr>
        <p:spPr>
          <a:xfrm>
            <a:off x="5183914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7AE1200-9677-8CF5-053D-333F4BD6E96D}"/>
              </a:ext>
            </a:extLst>
          </p:cNvPr>
          <p:cNvSpPr/>
          <p:nvPr/>
        </p:nvSpPr>
        <p:spPr>
          <a:xfrm>
            <a:off x="4991578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00CC3DA-24A4-BBE5-98B4-9BF637ABD36D}"/>
              </a:ext>
            </a:extLst>
          </p:cNvPr>
          <p:cNvSpPr/>
          <p:nvPr/>
        </p:nvSpPr>
        <p:spPr>
          <a:xfrm>
            <a:off x="5183914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EDC1433-3C71-0186-706D-66E4F7B5D68D}"/>
              </a:ext>
            </a:extLst>
          </p:cNvPr>
          <p:cNvSpPr/>
          <p:nvPr/>
        </p:nvSpPr>
        <p:spPr>
          <a:xfrm>
            <a:off x="4991578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7A29CEA-CFD0-6542-55BB-C9BCE200E146}"/>
              </a:ext>
            </a:extLst>
          </p:cNvPr>
          <p:cNvSpPr/>
          <p:nvPr/>
        </p:nvSpPr>
        <p:spPr>
          <a:xfrm>
            <a:off x="5183914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EE8E9EE-EF0C-D664-65A3-DB0FB823270B}"/>
              </a:ext>
            </a:extLst>
          </p:cNvPr>
          <p:cNvSpPr/>
          <p:nvPr/>
        </p:nvSpPr>
        <p:spPr>
          <a:xfrm>
            <a:off x="4991578" y="4121152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72AE99E-594D-3796-4303-A29F7AD390D6}"/>
              </a:ext>
            </a:extLst>
          </p:cNvPr>
          <p:cNvSpPr/>
          <p:nvPr/>
        </p:nvSpPr>
        <p:spPr>
          <a:xfrm>
            <a:off x="5183914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B9F53A4-7435-2FE8-B10B-73822E7D680F}"/>
              </a:ext>
            </a:extLst>
          </p:cNvPr>
          <p:cNvSpPr/>
          <p:nvPr/>
        </p:nvSpPr>
        <p:spPr>
          <a:xfrm>
            <a:off x="4991578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DF89944-1782-2F9D-27E3-59DAE56D0C54}"/>
              </a:ext>
            </a:extLst>
          </p:cNvPr>
          <p:cNvSpPr/>
          <p:nvPr/>
        </p:nvSpPr>
        <p:spPr>
          <a:xfrm>
            <a:off x="5183914" y="4315886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99E87C5-DEBA-030F-F6A2-0F20929C9CD9}"/>
              </a:ext>
            </a:extLst>
          </p:cNvPr>
          <p:cNvSpPr/>
          <p:nvPr/>
        </p:nvSpPr>
        <p:spPr>
          <a:xfrm>
            <a:off x="4991578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08EA1FE-EAB1-6DA3-1287-51D28C83D37D}"/>
              </a:ext>
            </a:extLst>
          </p:cNvPr>
          <p:cNvSpPr/>
          <p:nvPr/>
        </p:nvSpPr>
        <p:spPr>
          <a:xfrm>
            <a:off x="5183914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454565E-68E2-46C0-FC7A-1E687D9B4CD8}"/>
              </a:ext>
            </a:extLst>
          </p:cNvPr>
          <p:cNvSpPr/>
          <p:nvPr/>
        </p:nvSpPr>
        <p:spPr>
          <a:xfrm>
            <a:off x="4991578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4DEE782-7B7D-2F8F-DAB6-793A78B7C809}"/>
              </a:ext>
            </a:extLst>
          </p:cNvPr>
          <p:cNvSpPr/>
          <p:nvPr/>
        </p:nvSpPr>
        <p:spPr>
          <a:xfrm>
            <a:off x="5183914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84E9DF6-164A-7055-30E5-C625EED668AA}"/>
              </a:ext>
            </a:extLst>
          </p:cNvPr>
          <p:cNvSpPr/>
          <p:nvPr/>
        </p:nvSpPr>
        <p:spPr>
          <a:xfrm>
            <a:off x="4991578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FAF8271-C72A-180D-F65F-C1D7488EF8CD}"/>
              </a:ext>
            </a:extLst>
          </p:cNvPr>
          <p:cNvSpPr/>
          <p:nvPr/>
        </p:nvSpPr>
        <p:spPr>
          <a:xfrm>
            <a:off x="5183914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BB160553-4BB2-A238-46E4-83066673C639}"/>
              </a:ext>
            </a:extLst>
          </p:cNvPr>
          <p:cNvSpPr/>
          <p:nvPr/>
        </p:nvSpPr>
        <p:spPr>
          <a:xfrm>
            <a:off x="4991578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4CE2C5AC-DA53-5BF6-E3F7-A32C8B5CA8E1}"/>
              </a:ext>
            </a:extLst>
          </p:cNvPr>
          <p:cNvSpPr/>
          <p:nvPr/>
        </p:nvSpPr>
        <p:spPr>
          <a:xfrm>
            <a:off x="5183914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9A5DCE2B-6496-0ECB-C719-0286F19A3A4A}"/>
              </a:ext>
            </a:extLst>
          </p:cNvPr>
          <p:cNvSpPr/>
          <p:nvPr/>
        </p:nvSpPr>
        <p:spPr>
          <a:xfrm>
            <a:off x="4991578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D866401-C480-816D-B49B-2770FA6CBC32}"/>
              </a:ext>
            </a:extLst>
          </p:cNvPr>
          <p:cNvSpPr/>
          <p:nvPr/>
        </p:nvSpPr>
        <p:spPr>
          <a:xfrm>
            <a:off x="5183914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192C9405-6ECC-665C-E850-D551CE100686}"/>
              </a:ext>
            </a:extLst>
          </p:cNvPr>
          <p:cNvSpPr/>
          <p:nvPr/>
        </p:nvSpPr>
        <p:spPr>
          <a:xfrm>
            <a:off x="4991578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86378AA-27B5-08CE-BFC1-6A4A65A63B77}"/>
              </a:ext>
            </a:extLst>
          </p:cNvPr>
          <p:cNvSpPr/>
          <p:nvPr/>
        </p:nvSpPr>
        <p:spPr>
          <a:xfrm>
            <a:off x="518391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0D776720-DBFF-E241-EE68-C79D93E3F179}"/>
              </a:ext>
            </a:extLst>
          </p:cNvPr>
          <p:cNvSpPr/>
          <p:nvPr/>
        </p:nvSpPr>
        <p:spPr>
          <a:xfrm>
            <a:off x="537782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101F5E34-37CE-7745-E314-BDF3DA402AF9}"/>
              </a:ext>
            </a:extLst>
          </p:cNvPr>
          <p:cNvSpPr/>
          <p:nvPr/>
        </p:nvSpPr>
        <p:spPr>
          <a:xfrm>
            <a:off x="5566985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BF741FDA-471F-C58C-D511-E73B2D6BAD33}"/>
              </a:ext>
            </a:extLst>
          </p:cNvPr>
          <p:cNvSpPr/>
          <p:nvPr/>
        </p:nvSpPr>
        <p:spPr>
          <a:xfrm>
            <a:off x="4207933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7E4E012D-7E1C-6DC5-BB75-1B1B39444152}"/>
              </a:ext>
            </a:extLst>
          </p:cNvPr>
          <p:cNvSpPr/>
          <p:nvPr/>
        </p:nvSpPr>
        <p:spPr>
          <a:xfrm>
            <a:off x="4397871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26C283D8-B290-0FF8-E869-6A76B9749C35}"/>
              </a:ext>
            </a:extLst>
          </p:cNvPr>
          <p:cNvSpPr/>
          <p:nvPr/>
        </p:nvSpPr>
        <p:spPr>
          <a:xfrm>
            <a:off x="4592605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132E370F-1859-35F2-3527-EC46F508371E}"/>
              </a:ext>
            </a:extLst>
          </p:cNvPr>
          <p:cNvSpPr/>
          <p:nvPr/>
        </p:nvSpPr>
        <p:spPr>
          <a:xfrm>
            <a:off x="4782543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CB955A37-2863-ADBD-BC21-BFF6697E4D16}"/>
              </a:ext>
            </a:extLst>
          </p:cNvPr>
          <p:cNvSpPr/>
          <p:nvPr/>
        </p:nvSpPr>
        <p:spPr>
          <a:xfrm>
            <a:off x="4977277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B2B20F87-1A86-792F-FEB7-772273DDEF4E}"/>
              </a:ext>
            </a:extLst>
          </p:cNvPr>
          <p:cNvSpPr/>
          <p:nvPr/>
        </p:nvSpPr>
        <p:spPr>
          <a:xfrm>
            <a:off x="5167215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2DDBD42-C28C-2509-2C42-78DF3EBE4252}"/>
              </a:ext>
            </a:extLst>
          </p:cNvPr>
          <p:cNvSpPr/>
          <p:nvPr/>
        </p:nvSpPr>
        <p:spPr>
          <a:xfrm>
            <a:off x="5361949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4FADEBEB-071C-1807-0F00-565EBBCA8EB6}"/>
              </a:ext>
            </a:extLst>
          </p:cNvPr>
          <p:cNvSpPr/>
          <p:nvPr/>
        </p:nvSpPr>
        <p:spPr>
          <a:xfrm>
            <a:off x="5551887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0B19880-7F28-C4A6-DD17-F3B02EF1CFF8}"/>
              </a:ext>
            </a:extLst>
          </p:cNvPr>
          <p:cNvSpPr/>
          <p:nvPr/>
        </p:nvSpPr>
        <p:spPr>
          <a:xfrm>
            <a:off x="5741825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B2DCF864-7C7E-104F-2383-767B49AB26FD}"/>
              </a:ext>
            </a:extLst>
          </p:cNvPr>
          <p:cNvSpPr/>
          <p:nvPr/>
        </p:nvSpPr>
        <p:spPr>
          <a:xfrm>
            <a:off x="5931763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E7569C2F-75DC-7BAB-9737-8653865AD3F3}"/>
              </a:ext>
            </a:extLst>
          </p:cNvPr>
          <p:cNvSpPr/>
          <p:nvPr/>
        </p:nvSpPr>
        <p:spPr>
          <a:xfrm>
            <a:off x="6126497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E1F1D86F-EF1A-EDA9-BDF4-2A99C08897A2}"/>
              </a:ext>
            </a:extLst>
          </p:cNvPr>
          <p:cNvSpPr/>
          <p:nvPr/>
        </p:nvSpPr>
        <p:spPr>
          <a:xfrm>
            <a:off x="6316435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A8DA2BC-0894-6C5A-62B5-A7133C2EA8E2}"/>
              </a:ext>
            </a:extLst>
          </p:cNvPr>
          <p:cNvSpPr/>
          <p:nvPr/>
        </p:nvSpPr>
        <p:spPr>
          <a:xfrm>
            <a:off x="2923130" y="334221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B2FE5F13-4E01-7287-E579-F65D4EDCE76D}"/>
              </a:ext>
            </a:extLst>
          </p:cNvPr>
          <p:cNvSpPr/>
          <p:nvPr/>
        </p:nvSpPr>
        <p:spPr>
          <a:xfrm>
            <a:off x="2923130" y="353695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CA421AD0-72E8-6543-E706-5B0D9AFA114D}"/>
              </a:ext>
            </a:extLst>
          </p:cNvPr>
          <p:cNvSpPr/>
          <p:nvPr/>
        </p:nvSpPr>
        <p:spPr>
          <a:xfrm>
            <a:off x="2923130" y="3731684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8C2C6D98-EAD0-D400-9BE4-23188E06D53F}"/>
              </a:ext>
            </a:extLst>
          </p:cNvPr>
          <p:cNvSpPr/>
          <p:nvPr/>
        </p:nvSpPr>
        <p:spPr>
          <a:xfrm>
            <a:off x="2923130" y="3926418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276B7C94-33D0-F95A-9030-6AD99A9EF320}"/>
              </a:ext>
            </a:extLst>
          </p:cNvPr>
          <p:cNvSpPr/>
          <p:nvPr/>
        </p:nvSpPr>
        <p:spPr>
          <a:xfrm>
            <a:off x="2923130" y="4121152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A2BE7273-8180-E549-CA73-276027DB85D7}"/>
              </a:ext>
            </a:extLst>
          </p:cNvPr>
          <p:cNvSpPr/>
          <p:nvPr/>
        </p:nvSpPr>
        <p:spPr>
          <a:xfrm>
            <a:off x="2923130" y="431588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557ED602-BCD6-B01F-95C5-2FBF0CF628BC}"/>
              </a:ext>
            </a:extLst>
          </p:cNvPr>
          <p:cNvSpPr/>
          <p:nvPr/>
        </p:nvSpPr>
        <p:spPr>
          <a:xfrm>
            <a:off x="2923130" y="451062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844C37BC-D17E-E6A3-5347-3FC175C2BB87}"/>
              </a:ext>
            </a:extLst>
          </p:cNvPr>
          <p:cNvSpPr/>
          <p:nvPr/>
        </p:nvSpPr>
        <p:spPr>
          <a:xfrm>
            <a:off x="2923130" y="4705354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561FD746-FFB2-7F7B-7370-908EEBE3970B}"/>
              </a:ext>
            </a:extLst>
          </p:cNvPr>
          <p:cNvSpPr/>
          <p:nvPr/>
        </p:nvSpPr>
        <p:spPr>
          <a:xfrm>
            <a:off x="2923130" y="4900088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719BA30C-AAEB-EA32-C3E2-8658CD1DA11B}"/>
              </a:ext>
            </a:extLst>
          </p:cNvPr>
          <p:cNvSpPr/>
          <p:nvPr/>
        </p:nvSpPr>
        <p:spPr>
          <a:xfrm>
            <a:off x="2923130" y="5094822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022219D0-AF79-FB68-8BEE-CC218B4FBCF2}"/>
              </a:ext>
            </a:extLst>
          </p:cNvPr>
          <p:cNvSpPr/>
          <p:nvPr/>
        </p:nvSpPr>
        <p:spPr>
          <a:xfrm>
            <a:off x="2923130" y="528955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CB08042-A6C5-4FA9-21E6-E4DD3BD71F9E}"/>
              </a:ext>
            </a:extLst>
          </p:cNvPr>
          <p:cNvSpPr/>
          <p:nvPr/>
        </p:nvSpPr>
        <p:spPr>
          <a:xfrm>
            <a:off x="2923130" y="548429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B9845A9-AEE0-D9B9-0D07-C2336B4B6234}"/>
                  </a:ext>
                </a:extLst>
              </p:cNvPr>
              <p:cNvSpPr/>
              <p:nvPr/>
            </p:nvSpPr>
            <p:spPr>
              <a:xfrm>
                <a:off x="2923130" y="3342216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B9845A9-AEE0-D9B9-0D07-C2336B4B6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30" y="3342216"/>
                <a:ext cx="992690" cy="778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222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EB0019A3-2B79-D5EF-353B-6F18950ACA03}"/>
                  </a:ext>
                </a:extLst>
              </p:cNvPr>
              <p:cNvSpPr/>
              <p:nvPr/>
            </p:nvSpPr>
            <p:spPr>
              <a:xfrm>
                <a:off x="2923130" y="4121152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EB0019A3-2B79-D5EF-353B-6F18950AC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30" y="4121152"/>
                <a:ext cx="992690" cy="778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7E6F860-55A5-BDBE-FACC-ACAD970E86C4}"/>
                  </a:ext>
                </a:extLst>
              </p:cNvPr>
              <p:cNvSpPr/>
              <p:nvPr/>
            </p:nvSpPr>
            <p:spPr>
              <a:xfrm>
                <a:off x="2923130" y="4900088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7E6F860-55A5-BDBE-FACC-ACAD970E8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30" y="4900088"/>
                <a:ext cx="992690" cy="778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7099AE17-5EAC-C334-DBDE-A82A7D6254F4}"/>
                  </a:ext>
                </a:extLst>
              </p:cNvPr>
              <p:cNvSpPr/>
              <p:nvPr/>
            </p:nvSpPr>
            <p:spPr>
              <a:xfrm>
                <a:off x="4214001" y="2137839"/>
                <a:ext cx="763276" cy="950383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7099AE17-5EAC-C334-DBDE-A82A7D625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01" y="2137839"/>
                <a:ext cx="763276" cy="950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2649CE02-7359-95E8-FBCC-C1E92049A638}"/>
                  </a:ext>
                </a:extLst>
              </p:cNvPr>
              <p:cNvSpPr/>
              <p:nvPr/>
            </p:nvSpPr>
            <p:spPr>
              <a:xfrm>
                <a:off x="4975515" y="2137839"/>
                <a:ext cx="763276" cy="950383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2649CE02-7359-95E8-FBCC-C1E92049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515" y="2137839"/>
                <a:ext cx="763276" cy="950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25D0532A-1EB0-B397-0712-9632B988F9D9}"/>
                  </a:ext>
                </a:extLst>
              </p:cNvPr>
              <p:cNvSpPr/>
              <p:nvPr/>
            </p:nvSpPr>
            <p:spPr>
              <a:xfrm>
                <a:off x="5738791" y="2137839"/>
                <a:ext cx="763276" cy="950383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25D0532A-1EB0-B397-0712-9632B988F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791" y="2137839"/>
                <a:ext cx="763276" cy="950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矩形 291">
            <a:extLst>
              <a:ext uri="{FF2B5EF4-FFF2-40B4-BE49-F238E27FC236}">
                <a16:creationId xmlns:a16="http://schemas.microsoft.com/office/drawing/2014/main" id="{35267FFC-85C5-EDFF-303E-1E59F78696E3}"/>
              </a:ext>
            </a:extLst>
          </p:cNvPr>
          <p:cNvSpPr/>
          <p:nvPr/>
        </p:nvSpPr>
        <p:spPr>
          <a:xfrm>
            <a:off x="4208474" y="3353858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B99A4FF9-6CA2-8952-A887-FC889D5C08E3}"/>
              </a:ext>
            </a:extLst>
          </p:cNvPr>
          <p:cNvSpPr/>
          <p:nvPr/>
        </p:nvSpPr>
        <p:spPr>
          <a:xfrm>
            <a:off x="4991717" y="4129122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6C53F87-F11C-E93F-7A39-E4C36E11F56F}"/>
              </a:ext>
            </a:extLst>
          </p:cNvPr>
          <p:cNvSpPr/>
          <p:nvPr/>
        </p:nvSpPr>
        <p:spPr>
          <a:xfrm>
            <a:off x="5767272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3B2F136-CAE0-D45F-1E0B-11E8E4D48EF2}"/>
              </a:ext>
            </a:extLst>
          </p:cNvPr>
          <p:cNvSpPr/>
          <p:nvPr/>
        </p:nvSpPr>
        <p:spPr>
          <a:xfrm>
            <a:off x="5965958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EE7E80E-D217-6B33-22A5-BFD2F169CAB3}"/>
              </a:ext>
            </a:extLst>
          </p:cNvPr>
          <p:cNvSpPr/>
          <p:nvPr/>
        </p:nvSpPr>
        <p:spPr>
          <a:xfrm>
            <a:off x="6158294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CDAE2DE-77B6-10FC-CA2A-5882D263F90C}"/>
              </a:ext>
            </a:extLst>
          </p:cNvPr>
          <p:cNvSpPr/>
          <p:nvPr/>
        </p:nvSpPr>
        <p:spPr>
          <a:xfrm>
            <a:off x="5767272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1B269CE-7BFB-C5FE-EB15-9784C5A9614A}"/>
              </a:ext>
            </a:extLst>
          </p:cNvPr>
          <p:cNvSpPr/>
          <p:nvPr/>
        </p:nvSpPr>
        <p:spPr>
          <a:xfrm>
            <a:off x="5965958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2E0D0D1-D5EC-F65A-F271-537D74B41F0F}"/>
              </a:ext>
            </a:extLst>
          </p:cNvPr>
          <p:cNvSpPr/>
          <p:nvPr/>
        </p:nvSpPr>
        <p:spPr>
          <a:xfrm>
            <a:off x="6158294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1D24CA-6FE9-3A7C-8503-81FF1C632BC8}"/>
              </a:ext>
            </a:extLst>
          </p:cNvPr>
          <p:cNvSpPr/>
          <p:nvPr/>
        </p:nvSpPr>
        <p:spPr>
          <a:xfrm>
            <a:off x="5767272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97FA4B6-C564-39E2-3BD3-23A67300F22E}"/>
              </a:ext>
            </a:extLst>
          </p:cNvPr>
          <p:cNvSpPr/>
          <p:nvPr/>
        </p:nvSpPr>
        <p:spPr>
          <a:xfrm>
            <a:off x="5965958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FD8F216-5A8D-1A15-ACF4-49D839EF02D5}"/>
              </a:ext>
            </a:extLst>
          </p:cNvPr>
          <p:cNvSpPr/>
          <p:nvPr/>
        </p:nvSpPr>
        <p:spPr>
          <a:xfrm>
            <a:off x="6158294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AD3CDB7-1363-8DA8-1942-F117B3C98D69}"/>
              </a:ext>
            </a:extLst>
          </p:cNvPr>
          <p:cNvSpPr/>
          <p:nvPr/>
        </p:nvSpPr>
        <p:spPr>
          <a:xfrm>
            <a:off x="5767272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782425B-F762-FA7B-1D0B-74B8B26E17BD}"/>
              </a:ext>
            </a:extLst>
          </p:cNvPr>
          <p:cNvSpPr/>
          <p:nvPr/>
        </p:nvSpPr>
        <p:spPr>
          <a:xfrm>
            <a:off x="5965958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75E08C5-D887-35F1-A358-13B3657C445D}"/>
              </a:ext>
            </a:extLst>
          </p:cNvPr>
          <p:cNvSpPr/>
          <p:nvPr/>
        </p:nvSpPr>
        <p:spPr>
          <a:xfrm>
            <a:off x="6158294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6448EB5-5F9D-BB59-6EDD-D2BC5FDCD65A}"/>
              </a:ext>
            </a:extLst>
          </p:cNvPr>
          <p:cNvSpPr/>
          <p:nvPr/>
        </p:nvSpPr>
        <p:spPr>
          <a:xfrm>
            <a:off x="5767272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139ED91-5A76-8F70-ADB7-314561B13EF5}"/>
              </a:ext>
            </a:extLst>
          </p:cNvPr>
          <p:cNvSpPr/>
          <p:nvPr/>
        </p:nvSpPr>
        <p:spPr>
          <a:xfrm>
            <a:off x="5965958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EB1C6AC-F645-D444-9762-439DB4AC8CCA}"/>
              </a:ext>
            </a:extLst>
          </p:cNvPr>
          <p:cNvSpPr/>
          <p:nvPr/>
        </p:nvSpPr>
        <p:spPr>
          <a:xfrm>
            <a:off x="6158294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C283C18-91EA-6F16-2A5B-689A3E62A0FC}"/>
              </a:ext>
            </a:extLst>
          </p:cNvPr>
          <p:cNvSpPr/>
          <p:nvPr/>
        </p:nvSpPr>
        <p:spPr>
          <a:xfrm>
            <a:off x="5767272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1293584-D9DB-1D75-8312-6D007F1E4146}"/>
              </a:ext>
            </a:extLst>
          </p:cNvPr>
          <p:cNvSpPr/>
          <p:nvPr/>
        </p:nvSpPr>
        <p:spPr>
          <a:xfrm>
            <a:off x="5965958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629E6E4-A22B-896E-4BBC-D4D69F9A6472}"/>
              </a:ext>
            </a:extLst>
          </p:cNvPr>
          <p:cNvSpPr/>
          <p:nvPr/>
        </p:nvSpPr>
        <p:spPr>
          <a:xfrm>
            <a:off x="6158294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C908668-E18E-3C46-1DB5-14AA590C98C7}"/>
              </a:ext>
            </a:extLst>
          </p:cNvPr>
          <p:cNvSpPr/>
          <p:nvPr/>
        </p:nvSpPr>
        <p:spPr>
          <a:xfrm>
            <a:off x="5767272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D34525D-48EE-8818-D3C6-0E03CD1C800E}"/>
              </a:ext>
            </a:extLst>
          </p:cNvPr>
          <p:cNvSpPr/>
          <p:nvPr/>
        </p:nvSpPr>
        <p:spPr>
          <a:xfrm>
            <a:off x="5965958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886A8EA-6AA2-15B5-A606-68362DF7998F}"/>
              </a:ext>
            </a:extLst>
          </p:cNvPr>
          <p:cNvSpPr/>
          <p:nvPr/>
        </p:nvSpPr>
        <p:spPr>
          <a:xfrm>
            <a:off x="6158294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7CC6159E-11A7-A91E-937C-ABAD7C958046}"/>
              </a:ext>
            </a:extLst>
          </p:cNvPr>
          <p:cNvSpPr/>
          <p:nvPr/>
        </p:nvSpPr>
        <p:spPr>
          <a:xfrm>
            <a:off x="5767272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E9F33B8-93F1-5D82-27CB-9C5F05814A91}"/>
              </a:ext>
            </a:extLst>
          </p:cNvPr>
          <p:cNvSpPr/>
          <p:nvPr/>
        </p:nvSpPr>
        <p:spPr>
          <a:xfrm>
            <a:off x="5965958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776FEAB-3122-370F-74F6-6A09246737AD}"/>
              </a:ext>
            </a:extLst>
          </p:cNvPr>
          <p:cNvSpPr/>
          <p:nvPr/>
        </p:nvSpPr>
        <p:spPr>
          <a:xfrm>
            <a:off x="6158294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B20E9C1-B1DC-C5E3-3714-3428B1243EBA}"/>
              </a:ext>
            </a:extLst>
          </p:cNvPr>
          <p:cNvSpPr/>
          <p:nvPr/>
        </p:nvSpPr>
        <p:spPr>
          <a:xfrm>
            <a:off x="5767272" y="4900088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8B103C9-E62C-9B67-5B31-6E7274AF98E2}"/>
              </a:ext>
            </a:extLst>
          </p:cNvPr>
          <p:cNvSpPr/>
          <p:nvPr/>
        </p:nvSpPr>
        <p:spPr>
          <a:xfrm>
            <a:off x="5965958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A9D7700-7E54-68C1-7845-3B3066796FF1}"/>
              </a:ext>
            </a:extLst>
          </p:cNvPr>
          <p:cNvSpPr/>
          <p:nvPr/>
        </p:nvSpPr>
        <p:spPr>
          <a:xfrm>
            <a:off x="6158294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BCABE981-F6F3-E084-63C7-4A2F28A3150B}"/>
              </a:ext>
            </a:extLst>
          </p:cNvPr>
          <p:cNvSpPr/>
          <p:nvPr/>
        </p:nvSpPr>
        <p:spPr>
          <a:xfrm>
            <a:off x="5767272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758F9D2-74DB-0D6F-750E-E3BA6781D35D}"/>
              </a:ext>
            </a:extLst>
          </p:cNvPr>
          <p:cNvSpPr/>
          <p:nvPr/>
        </p:nvSpPr>
        <p:spPr>
          <a:xfrm>
            <a:off x="5965958" y="5094822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EC057D21-840C-67AB-19F7-8915700CACFF}"/>
              </a:ext>
            </a:extLst>
          </p:cNvPr>
          <p:cNvSpPr/>
          <p:nvPr/>
        </p:nvSpPr>
        <p:spPr>
          <a:xfrm>
            <a:off x="6158294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79EA04-09B1-B926-99EE-3B1F9C6855B0}"/>
              </a:ext>
            </a:extLst>
          </p:cNvPr>
          <p:cNvSpPr/>
          <p:nvPr/>
        </p:nvSpPr>
        <p:spPr>
          <a:xfrm>
            <a:off x="5767272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AC62BD0-3044-0730-0FAE-A4E1E6F72E7E}"/>
              </a:ext>
            </a:extLst>
          </p:cNvPr>
          <p:cNvSpPr/>
          <p:nvPr/>
        </p:nvSpPr>
        <p:spPr>
          <a:xfrm>
            <a:off x="5965958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045A61D-D3DB-EF41-3F08-9889D00FD2D6}"/>
              </a:ext>
            </a:extLst>
          </p:cNvPr>
          <p:cNvSpPr/>
          <p:nvPr/>
        </p:nvSpPr>
        <p:spPr>
          <a:xfrm>
            <a:off x="6158294" y="5289556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25FB1A7-3044-88DE-66CD-60B0B69711AE}"/>
              </a:ext>
            </a:extLst>
          </p:cNvPr>
          <p:cNvSpPr/>
          <p:nvPr/>
        </p:nvSpPr>
        <p:spPr>
          <a:xfrm>
            <a:off x="5767272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DF194605-3DD0-B08A-0DFC-4FA21E3D70EF}"/>
              </a:ext>
            </a:extLst>
          </p:cNvPr>
          <p:cNvSpPr/>
          <p:nvPr/>
        </p:nvSpPr>
        <p:spPr>
          <a:xfrm>
            <a:off x="5965958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C48389A-FC9C-D43C-65BF-E82D43B45D34}"/>
              </a:ext>
            </a:extLst>
          </p:cNvPr>
          <p:cNvSpPr/>
          <p:nvPr/>
        </p:nvSpPr>
        <p:spPr>
          <a:xfrm>
            <a:off x="615829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A00B9C0-28AA-8F10-F56C-8268F6DE2B40}"/>
              </a:ext>
            </a:extLst>
          </p:cNvPr>
          <p:cNvSpPr/>
          <p:nvPr/>
        </p:nvSpPr>
        <p:spPr>
          <a:xfrm>
            <a:off x="6350630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36986A-7BB3-55A1-EC22-9E547DCC7420}"/>
              </a:ext>
            </a:extLst>
          </p:cNvPr>
          <p:cNvSpPr/>
          <p:nvPr/>
        </p:nvSpPr>
        <p:spPr>
          <a:xfrm>
            <a:off x="6350630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2A13454-4368-F6A6-F8C8-577B6C6D2DA9}"/>
              </a:ext>
            </a:extLst>
          </p:cNvPr>
          <p:cNvSpPr/>
          <p:nvPr/>
        </p:nvSpPr>
        <p:spPr>
          <a:xfrm>
            <a:off x="6350630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37646B9-3127-D2A6-7697-6FCFE87793DC}"/>
              </a:ext>
            </a:extLst>
          </p:cNvPr>
          <p:cNvSpPr/>
          <p:nvPr/>
        </p:nvSpPr>
        <p:spPr>
          <a:xfrm>
            <a:off x="6350630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021F278-9AF9-CBCC-2DCF-B44D87438B82}"/>
              </a:ext>
            </a:extLst>
          </p:cNvPr>
          <p:cNvSpPr/>
          <p:nvPr/>
        </p:nvSpPr>
        <p:spPr>
          <a:xfrm>
            <a:off x="6350630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1EB0B07-78A6-4CE9-3509-DF0C3CDC5257}"/>
              </a:ext>
            </a:extLst>
          </p:cNvPr>
          <p:cNvSpPr/>
          <p:nvPr/>
        </p:nvSpPr>
        <p:spPr>
          <a:xfrm>
            <a:off x="6350630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95F1FEC-98FB-C804-1A6B-6732E8B08A5A}"/>
              </a:ext>
            </a:extLst>
          </p:cNvPr>
          <p:cNvSpPr/>
          <p:nvPr/>
        </p:nvSpPr>
        <p:spPr>
          <a:xfrm>
            <a:off x="6350630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CCC6F6E-4A27-7A03-1A0A-4CE12CAA6F1A}"/>
              </a:ext>
            </a:extLst>
          </p:cNvPr>
          <p:cNvSpPr/>
          <p:nvPr/>
        </p:nvSpPr>
        <p:spPr>
          <a:xfrm>
            <a:off x="6350630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18F8739-C6C7-B0F3-349A-EF83754DCC63}"/>
              </a:ext>
            </a:extLst>
          </p:cNvPr>
          <p:cNvSpPr/>
          <p:nvPr/>
        </p:nvSpPr>
        <p:spPr>
          <a:xfrm>
            <a:off x="6350630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39F3288-06D1-CB68-BA54-2C4770F40B01}"/>
              </a:ext>
            </a:extLst>
          </p:cNvPr>
          <p:cNvSpPr/>
          <p:nvPr/>
        </p:nvSpPr>
        <p:spPr>
          <a:xfrm>
            <a:off x="6350630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29C5AA92-17FE-EC3A-426E-FAAF2B762C38}"/>
              </a:ext>
            </a:extLst>
          </p:cNvPr>
          <p:cNvSpPr/>
          <p:nvPr/>
        </p:nvSpPr>
        <p:spPr>
          <a:xfrm>
            <a:off x="6350630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B055CE5-5CD9-B57A-9A11-D97781F046FD}"/>
              </a:ext>
            </a:extLst>
          </p:cNvPr>
          <p:cNvSpPr/>
          <p:nvPr/>
        </p:nvSpPr>
        <p:spPr>
          <a:xfrm>
            <a:off x="6350630" y="5484290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565C114F-F545-AE1D-CA9D-BF636C43B699}"/>
              </a:ext>
            </a:extLst>
          </p:cNvPr>
          <p:cNvSpPr/>
          <p:nvPr/>
        </p:nvSpPr>
        <p:spPr>
          <a:xfrm>
            <a:off x="5765435" y="4905370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AF680218-8E97-C6E3-1EE7-E368C04069D5}"/>
              </a:ext>
            </a:extLst>
          </p:cNvPr>
          <p:cNvSpPr/>
          <p:nvPr/>
        </p:nvSpPr>
        <p:spPr>
          <a:xfrm>
            <a:off x="6777646" y="75141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655936CA-D0AF-ABA8-A69A-523E8975A0E2}"/>
              </a:ext>
            </a:extLst>
          </p:cNvPr>
          <p:cNvSpPr/>
          <p:nvPr/>
        </p:nvSpPr>
        <p:spPr>
          <a:xfrm>
            <a:off x="6777646" y="94614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4CAD2B83-2EE5-9BD2-482E-5350D64439E2}"/>
              </a:ext>
            </a:extLst>
          </p:cNvPr>
          <p:cNvSpPr/>
          <p:nvPr/>
        </p:nvSpPr>
        <p:spPr>
          <a:xfrm>
            <a:off x="6777646" y="1140882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77F8BBB7-A4D9-E4DC-5558-6DE20B4B698A}"/>
              </a:ext>
            </a:extLst>
          </p:cNvPr>
          <p:cNvSpPr/>
          <p:nvPr/>
        </p:nvSpPr>
        <p:spPr>
          <a:xfrm>
            <a:off x="6777646" y="1335616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03127D1E-0F02-5FAF-BEB2-32465CE7BD05}"/>
              </a:ext>
            </a:extLst>
          </p:cNvPr>
          <p:cNvSpPr/>
          <p:nvPr/>
        </p:nvSpPr>
        <p:spPr>
          <a:xfrm>
            <a:off x="6777646" y="1530350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25E63688-EB40-E15E-DB0D-EF15DAB0D76D}"/>
              </a:ext>
            </a:extLst>
          </p:cNvPr>
          <p:cNvSpPr/>
          <p:nvPr/>
        </p:nvSpPr>
        <p:spPr>
          <a:xfrm>
            <a:off x="6777646" y="172508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22326197-8463-F277-424A-353B1BDEA109}"/>
              </a:ext>
            </a:extLst>
          </p:cNvPr>
          <p:cNvSpPr/>
          <p:nvPr/>
        </p:nvSpPr>
        <p:spPr>
          <a:xfrm>
            <a:off x="6777646" y="191981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64A5028D-4ED6-40B3-D99A-7BD7E501BA96}"/>
              </a:ext>
            </a:extLst>
          </p:cNvPr>
          <p:cNvSpPr/>
          <p:nvPr/>
        </p:nvSpPr>
        <p:spPr>
          <a:xfrm>
            <a:off x="6777646" y="2114552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6E974862-711E-5CCB-C6C2-FC6E071D904D}"/>
              </a:ext>
            </a:extLst>
          </p:cNvPr>
          <p:cNvSpPr/>
          <p:nvPr/>
        </p:nvSpPr>
        <p:spPr>
          <a:xfrm>
            <a:off x="6777646" y="2309286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D5A2B439-857B-6D21-8FC7-789C1AD653A5}"/>
              </a:ext>
            </a:extLst>
          </p:cNvPr>
          <p:cNvSpPr/>
          <p:nvPr/>
        </p:nvSpPr>
        <p:spPr>
          <a:xfrm>
            <a:off x="6777646" y="2504020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BFE30B2C-105B-5D84-B260-0F5A9DAE52D8}"/>
              </a:ext>
            </a:extLst>
          </p:cNvPr>
          <p:cNvSpPr/>
          <p:nvPr/>
        </p:nvSpPr>
        <p:spPr>
          <a:xfrm>
            <a:off x="6777646" y="269875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C1F3BEE2-ED8E-63C7-3065-F195BC7E50D6}"/>
              </a:ext>
            </a:extLst>
          </p:cNvPr>
          <p:cNvSpPr/>
          <p:nvPr/>
        </p:nvSpPr>
        <p:spPr>
          <a:xfrm>
            <a:off x="6777646" y="289348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6D40AC1E-836C-652E-AF12-FD90E5F3BB27}"/>
                  </a:ext>
                </a:extLst>
              </p:cNvPr>
              <p:cNvSpPr/>
              <p:nvPr/>
            </p:nvSpPr>
            <p:spPr>
              <a:xfrm>
                <a:off x="6777646" y="751414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6D40AC1E-836C-652E-AF12-FD90E5F3B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46" y="751414"/>
                <a:ext cx="992690" cy="778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4EF12CB9-07D9-4EEF-6984-3276FF3E926A}"/>
                  </a:ext>
                </a:extLst>
              </p:cNvPr>
              <p:cNvSpPr/>
              <p:nvPr/>
            </p:nvSpPr>
            <p:spPr>
              <a:xfrm>
                <a:off x="6778437" y="1530350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4EF12CB9-07D9-4EEF-6984-3276FF3E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37" y="1530350"/>
                <a:ext cx="992690" cy="778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B8E9E8B6-E181-5DE4-5F7A-051535D20797}"/>
                  </a:ext>
                </a:extLst>
              </p:cNvPr>
              <p:cNvSpPr/>
              <p:nvPr/>
            </p:nvSpPr>
            <p:spPr>
              <a:xfrm>
                <a:off x="6777646" y="2309286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B8E9E8B6-E181-5DE4-5F7A-051535D20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46" y="2309286"/>
                <a:ext cx="992690" cy="778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矩形 311">
            <a:extLst>
              <a:ext uri="{FF2B5EF4-FFF2-40B4-BE49-F238E27FC236}">
                <a16:creationId xmlns:a16="http://schemas.microsoft.com/office/drawing/2014/main" id="{68786364-C05C-7CBB-EE95-EE95F50A9630}"/>
              </a:ext>
            </a:extLst>
          </p:cNvPr>
          <p:cNvSpPr/>
          <p:nvPr/>
        </p:nvSpPr>
        <p:spPr>
          <a:xfrm>
            <a:off x="6777646" y="334221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76BBBAB3-8A23-0BD8-5115-D282332FD54E}"/>
              </a:ext>
            </a:extLst>
          </p:cNvPr>
          <p:cNvSpPr/>
          <p:nvPr/>
        </p:nvSpPr>
        <p:spPr>
          <a:xfrm>
            <a:off x="6777646" y="353695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8BCF11E-AA0C-4C7D-02B5-FC53E7B569A3}"/>
              </a:ext>
            </a:extLst>
          </p:cNvPr>
          <p:cNvSpPr/>
          <p:nvPr/>
        </p:nvSpPr>
        <p:spPr>
          <a:xfrm>
            <a:off x="6777646" y="3731684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3734B5B-3B46-BBF5-5E16-8B5EB1AC635A}"/>
              </a:ext>
            </a:extLst>
          </p:cNvPr>
          <p:cNvSpPr/>
          <p:nvPr/>
        </p:nvSpPr>
        <p:spPr>
          <a:xfrm>
            <a:off x="6777646" y="3926418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89DC395A-5AB4-D8A8-028D-8B49AD6A47DC}"/>
              </a:ext>
            </a:extLst>
          </p:cNvPr>
          <p:cNvSpPr/>
          <p:nvPr/>
        </p:nvSpPr>
        <p:spPr>
          <a:xfrm>
            <a:off x="6777646" y="4121152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1E0C494A-41F7-5DAF-349F-C1E0D824D8D1}"/>
              </a:ext>
            </a:extLst>
          </p:cNvPr>
          <p:cNvSpPr/>
          <p:nvPr/>
        </p:nvSpPr>
        <p:spPr>
          <a:xfrm>
            <a:off x="6777646" y="431588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41DFD595-AE66-1C36-169F-59F94C312395}"/>
              </a:ext>
            </a:extLst>
          </p:cNvPr>
          <p:cNvSpPr/>
          <p:nvPr/>
        </p:nvSpPr>
        <p:spPr>
          <a:xfrm>
            <a:off x="6777646" y="451062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97F1C153-0B5F-25AF-D038-0BCFAC0CDC68}"/>
              </a:ext>
            </a:extLst>
          </p:cNvPr>
          <p:cNvSpPr/>
          <p:nvPr/>
        </p:nvSpPr>
        <p:spPr>
          <a:xfrm>
            <a:off x="6777646" y="4705354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F846E9BA-10ED-3F9A-20B1-DBB68E6E6D9F}"/>
              </a:ext>
            </a:extLst>
          </p:cNvPr>
          <p:cNvSpPr/>
          <p:nvPr/>
        </p:nvSpPr>
        <p:spPr>
          <a:xfrm>
            <a:off x="6777646" y="4900088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1CEB4FD-D0FC-A39C-C0F7-379D2704DE19}"/>
              </a:ext>
            </a:extLst>
          </p:cNvPr>
          <p:cNvSpPr/>
          <p:nvPr/>
        </p:nvSpPr>
        <p:spPr>
          <a:xfrm>
            <a:off x="6777646" y="5094822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493D80F8-4BE6-E7CF-BF60-0AC581E4827A}"/>
              </a:ext>
            </a:extLst>
          </p:cNvPr>
          <p:cNvSpPr/>
          <p:nvPr/>
        </p:nvSpPr>
        <p:spPr>
          <a:xfrm>
            <a:off x="6777646" y="528955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692097-CA78-E0D9-45C6-DBB0F8C678AC}"/>
              </a:ext>
            </a:extLst>
          </p:cNvPr>
          <p:cNvSpPr/>
          <p:nvPr/>
        </p:nvSpPr>
        <p:spPr>
          <a:xfrm>
            <a:off x="6777646" y="548429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E79BBF24-DB64-E398-A5F1-2A1653C984B8}"/>
                  </a:ext>
                </a:extLst>
              </p:cNvPr>
              <p:cNvSpPr/>
              <p:nvPr/>
            </p:nvSpPr>
            <p:spPr>
              <a:xfrm>
                <a:off x="6777646" y="3342216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E79BBF24-DB64-E398-A5F1-2A1653C98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46" y="3342216"/>
                <a:ext cx="992690" cy="778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222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EECC3660-E854-2649-EA41-716C511F506A}"/>
                  </a:ext>
                </a:extLst>
              </p:cNvPr>
              <p:cNvSpPr/>
              <p:nvPr/>
            </p:nvSpPr>
            <p:spPr>
              <a:xfrm>
                <a:off x="6778437" y="4121152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EECC3660-E854-2649-EA41-716C511F5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37" y="4121152"/>
                <a:ext cx="992690" cy="778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222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DC34831F-4E92-C607-739C-CB0632E6B6DB}"/>
                  </a:ext>
                </a:extLst>
              </p:cNvPr>
              <p:cNvSpPr/>
              <p:nvPr/>
            </p:nvSpPr>
            <p:spPr>
              <a:xfrm>
                <a:off x="6777646" y="4900088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DC34831F-4E92-C607-739C-CB0632E6B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46" y="4900088"/>
                <a:ext cx="992690" cy="778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222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F584739A-990A-0650-5C82-6DC87D550C4C}"/>
              </a:ext>
            </a:extLst>
          </p:cNvPr>
          <p:cNvCxnSpPr>
            <a:cxnSpLocks/>
          </p:cNvCxnSpPr>
          <p:nvPr/>
        </p:nvCxnSpPr>
        <p:spPr>
          <a:xfrm>
            <a:off x="2817399" y="3342216"/>
            <a:ext cx="0" cy="7694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360BC477-3B0F-0512-B994-70492D8506F9}"/>
                  </a:ext>
                </a:extLst>
              </p:cNvPr>
              <p:cNvSpPr txBox="1"/>
              <p:nvPr/>
            </p:nvSpPr>
            <p:spPr>
              <a:xfrm>
                <a:off x="2526042" y="3531634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360BC477-3B0F-0512-B994-70492D85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42" y="3531634"/>
                <a:ext cx="38277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D6904A3E-66C2-52D1-D243-ACAD0ABAAD42}"/>
                  </a:ext>
                </a:extLst>
              </p:cNvPr>
              <p:cNvSpPr txBox="1"/>
              <p:nvPr/>
            </p:nvSpPr>
            <p:spPr>
              <a:xfrm>
                <a:off x="5111423" y="1763303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D6904A3E-66C2-52D1-D243-ACAD0ABAA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423" y="1763303"/>
                <a:ext cx="38277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878EEF3D-DA30-4ABB-2089-397E53457461}"/>
                  </a:ext>
                </a:extLst>
              </p:cNvPr>
              <p:cNvSpPr txBox="1"/>
              <p:nvPr/>
            </p:nvSpPr>
            <p:spPr>
              <a:xfrm>
                <a:off x="7093237" y="408098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878EEF3D-DA30-4ABB-2089-397E5345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37" y="408098"/>
                <a:ext cx="38277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C42AF3AF-7D1D-C1E1-9EA6-9C119C081433}"/>
                  </a:ext>
                </a:extLst>
              </p:cNvPr>
              <p:cNvSpPr txBox="1"/>
              <p:nvPr/>
            </p:nvSpPr>
            <p:spPr>
              <a:xfrm>
                <a:off x="7007590" y="5699859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C42AF3AF-7D1D-C1E1-9EA6-9C119C08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590" y="5699859"/>
                <a:ext cx="38277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1" name="组合 360">
            <a:extLst>
              <a:ext uri="{FF2B5EF4-FFF2-40B4-BE49-F238E27FC236}">
                <a16:creationId xmlns:a16="http://schemas.microsoft.com/office/drawing/2014/main" id="{6307771C-7B37-EB6F-A1A5-1C623C712906}"/>
              </a:ext>
            </a:extLst>
          </p:cNvPr>
          <p:cNvGrpSpPr/>
          <p:nvPr/>
        </p:nvGrpSpPr>
        <p:grpSpPr>
          <a:xfrm>
            <a:off x="8036813" y="3014775"/>
            <a:ext cx="776518" cy="1114347"/>
            <a:chOff x="8415171" y="3190931"/>
            <a:chExt cx="776518" cy="1114347"/>
          </a:xfrm>
        </p:grpSpPr>
        <p:grpSp>
          <p:nvGrpSpPr>
            <p:cNvPr id="359" name="组合 358">
              <a:extLst>
                <a:ext uri="{FF2B5EF4-FFF2-40B4-BE49-F238E27FC236}">
                  <a16:creationId xmlns:a16="http://schemas.microsoft.com/office/drawing/2014/main" id="{52CF4329-AF20-8FE4-87E9-A1FF36317AD3}"/>
                </a:ext>
              </a:extLst>
            </p:cNvPr>
            <p:cNvGrpSpPr/>
            <p:nvPr/>
          </p:nvGrpSpPr>
          <p:grpSpPr>
            <a:xfrm>
              <a:off x="8415171" y="3526342"/>
              <a:ext cx="776518" cy="778936"/>
              <a:chOff x="8415171" y="3526342"/>
              <a:chExt cx="776518" cy="7789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2" name="矩形 341">
                    <a:extLst>
                      <a:ext uri="{FF2B5EF4-FFF2-40B4-BE49-F238E27FC236}">
                        <a16:creationId xmlns:a16="http://schemas.microsoft.com/office/drawing/2014/main" id="{7B5EDE01-B809-BB1F-5CAB-522BC1E233FF}"/>
                      </a:ext>
                    </a:extLst>
                  </p:cNvPr>
                  <p:cNvSpPr/>
                  <p:nvPr/>
                </p:nvSpPr>
                <p:spPr>
                  <a:xfrm>
                    <a:off x="8415171" y="3526342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2" name="矩形 341">
                    <a:extLst>
                      <a:ext uri="{FF2B5EF4-FFF2-40B4-BE49-F238E27FC236}">
                        <a16:creationId xmlns:a16="http://schemas.microsoft.com/office/drawing/2014/main" id="{7B5EDE01-B809-BB1F-5CAB-522BC1E233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5171" y="3526342"/>
                    <a:ext cx="194734" cy="19473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矩形 342">
                    <a:extLst>
                      <a:ext uri="{FF2B5EF4-FFF2-40B4-BE49-F238E27FC236}">
                        <a16:creationId xmlns:a16="http://schemas.microsoft.com/office/drawing/2014/main" id="{F3D5B182-319F-56AE-CEBB-55968FF361C1}"/>
                      </a:ext>
                    </a:extLst>
                  </p:cNvPr>
                  <p:cNvSpPr/>
                  <p:nvPr/>
                </p:nvSpPr>
                <p:spPr>
                  <a:xfrm>
                    <a:off x="8415171" y="3721076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3" name="矩形 342">
                    <a:extLst>
                      <a:ext uri="{FF2B5EF4-FFF2-40B4-BE49-F238E27FC236}">
                        <a16:creationId xmlns:a16="http://schemas.microsoft.com/office/drawing/2014/main" id="{F3D5B182-319F-56AE-CEBB-55968FF361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5171" y="3721076"/>
                    <a:ext cx="194734" cy="1947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4" name="矩形 343">
                    <a:extLst>
                      <a:ext uri="{FF2B5EF4-FFF2-40B4-BE49-F238E27FC236}">
                        <a16:creationId xmlns:a16="http://schemas.microsoft.com/office/drawing/2014/main" id="{D0847590-9C75-AAB9-8FB6-A84E9933C7B3}"/>
                      </a:ext>
                    </a:extLst>
                  </p:cNvPr>
                  <p:cNvSpPr/>
                  <p:nvPr/>
                </p:nvSpPr>
                <p:spPr>
                  <a:xfrm>
                    <a:off x="8415171" y="3915810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4" name="矩形 343">
                    <a:extLst>
                      <a:ext uri="{FF2B5EF4-FFF2-40B4-BE49-F238E27FC236}">
                        <a16:creationId xmlns:a16="http://schemas.microsoft.com/office/drawing/2014/main" id="{D0847590-9C75-AAB9-8FB6-A84E9933C7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5171" y="3915810"/>
                    <a:ext cx="194734" cy="1947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5" name="矩形 344">
                    <a:extLst>
                      <a:ext uri="{FF2B5EF4-FFF2-40B4-BE49-F238E27FC236}">
                        <a16:creationId xmlns:a16="http://schemas.microsoft.com/office/drawing/2014/main" id="{6CF9CA51-2457-D781-2FC0-1BF4E6829879}"/>
                      </a:ext>
                    </a:extLst>
                  </p:cNvPr>
                  <p:cNvSpPr/>
                  <p:nvPr/>
                </p:nvSpPr>
                <p:spPr>
                  <a:xfrm>
                    <a:off x="8415171" y="4110544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5" name="矩形 344">
                    <a:extLst>
                      <a:ext uri="{FF2B5EF4-FFF2-40B4-BE49-F238E27FC236}">
                        <a16:creationId xmlns:a16="http://schemas.microsoft.com/office/drawing/2014/main" id="{6CF9CA51-2457-D781-2FC0-1BF4E68298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5171" y="4110544"/>
                    <a:ext cx="194734" cy="19473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6" name="矩形 345">
                    <a:extLst>
                      <a:ext uri="{FF2B5EF4-FFF2-40B4-BE49-F238E27FC236}">
                        <a16:creationId xmlns:a16="http://schemas.microsoft.com/office/drawing/2014/main" id="{5E1BDF26-AE0C-3926-B574-236B23140FA3}"/>
                      </a:ext>
                    </a:extLst>
                  </p:cNvPr>
                  <p:cNvSpPr/>
                  <p:nvPr/>
                </p:nvSpPr>
                <p:spPr>
                  <a:xfrm>
                    <a:off x="8609108" y="3526342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6" name="矩形 345">
                    <a:extLst>
                      <a:ext uri="{FF2B5EF4-FFF2-40B4-BE49-F238E27FC236}">
                        <a16:creationId xmlns:a16="http://schemas.microsoft.com/office/drawing/2014/main" id="{5E1BDF26-AE0C-3926-B574-236B23140F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9108" y="3526342"/>
                    <a:ext cx="194734" cy="1947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2500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7" name="矩形 346">
                    <a:extLst>
                      <a:ext uri="{FF2B5EF4-FFF2-40B4-BE49-F238E27FC236}">
                        <a16:creationId xmlns:a16="http://schemas.microsoft.com/office/drawing/2014/main" id="{2234A6CF-C83B-A2F7-4A5F-7B4571C451C8}"/>
                      </a:ext>
                    </a:extLst>
                  </p:cNvPr>
                  <p:cNvSpPr/>
                  <p:nvPr/>
                </p:nvSpPr>
                <p:spPr>
                  <a:xfrm>
                    <a:off x="8804619" y="3526342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7" name="矩形 346">
                    <a:extLst>
                      <a:ext uri="{FF2B5EF4-FFF2-40B4-BE49-F238E27FC236}">
                        <a16:creationId xmlns:a16="http://schemas.microsoft.com/office/drawing/2014/main" id="{2234A6CF-C83B-A2F7-4A5F-7B4571C451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619" y="3526342"/>
                    <a:ext cx="194734" cy="1947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1765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8" name="矩形 347">
                    <a:extLst>
                      <a:ext uri="{FF2B5EF4-FFF2-40B4-BE49-F238E27FC236}">
                        <a16:creationId xmlns:a16="http://schemas.microsoft.com/office/drawing/2014/main" id="{AB834C75-8D3E-3D52-A547-C9965D95E7FE}"/>
                      </a:ext>
                    </a:extLst>
                  </p:cNvPr>
                  <p:cNvSpPr/>
                  <p:nvPr/>
                </p:nvSpPr>
                <p:spPr>
                  <a:xfrm>
                    <a:off x="8996955" y="3526342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8" name="矩形 347">
                    <a:extLst>
                      <a:ext uri="{FF2B5EF4-FFF2-40B4-BE49-F238E27FC236}">
                        <a16:creationId xmlns:a16="http://schemas.microsoft.com/office/drawing/2014/main" id="{AB834C75-8D3E-3D52-A547-C9965D95E7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55" y="3526342"/>
                    <a:ext cx="194734" cy="1947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矩形 348">
                    <a:extLst>
                      <a:ext uri="{FF2B5EF4-FFF2-40B4-BE49-F238E27FC236}">
                        <a16:creationId xmlns:a16="http://schemas.microsoft.com/office/drawing/2014/main" id="{E33D6694-D14B-1903-770C-61431A9F5A8F}"/>
                      </a:ext>
                    </a:extLst>
                  </p:cNvPr>
                  <p:cNvSpPr/>
                  <p:nvPr/>
                </p:nvSpPr>
                <p:spPr>
                  <a:xfrm>
                    <a:off x="8609108" y="3721076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9" name="矩形 348">
                    <a:extLst>
                      <a:ext uri="{FF2B5EF4-FFF2-40B4-BE49-F238E27FC236}">
                        <a16:creationId xmlns:a16="http://schemas.microsoft.com/office/drawing/2014/main" id="{E33D6694-D14B-1903-770C-61431A9F5A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9108" y="3721076"/>
                    <a:ext cx="194734" cy="1947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2500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矩形 349">
                    <a:extLst>
                      <a:ext uri="{FF2B5EF4-FFF2-40B4-BE49-F238E27FC236}">
                        <a16:creationId xmlns:a16="http://schemas.microsoft.com/office/drawing/2014/main" id="{F69B20BB-EF29-DB19-3998-26DA36DEA1F0}"/>
                      </a:ext>
                    </a:extLst>
                  </p:cNvPr>
                  <p:cNvSpPr/>
                  <p:nvPr/>
                </p:nvSpPr>
                <p:spPr>
                  <a:xfrm>
                    <a:off x="8804619" y="3721076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矩形 349">
                    <a:extLst>
                      <a:ext uri="{FF2B5EF4-FFF2-40B4-BE49-F238E27FC236}">
                        <a16:creationId xmlns:a16="http://schemas.microsoft.com/office/drawing/2014/main" id="{F69B20BB-EF29-DB19-3998-26DA36DEA1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619" y="3721076"/>
                    <a:ext cx="194734" cy="19473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1765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1" name="矩形 350">
                    <a:extLst>
                      <a:ext uri="{FF2B5EF4-FFF2-40B4-BE49-F238E27FC236}">
                        <a16:creationId xmlns:a16="http://schemas.microsoft.com/office/drawing/2014/main" id="{5D523FA2-60EB-4832-2AF4-2970B0F0186A}"/>
                      </a:ext>
                    </a:extLst>
                  </p:cNvPr>
                  <p:cNvSpPr/>
                  <p:nvPr/>
                </p:nvSpPr>
                <p:spPr>
                  <a:xfrm>
                    <a:off x="8996955" y="3721076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1" name="矩形 350">
                    <a:extLst>
                      <a:ext uri="{FF2B5EF4-FFF2-40B4-BE49-F238E27FC236}">
                        <a16:creationId xmlns:a16="http://schemas.microsoft.com/office/drawing/2014/main" id="{5D523FA2-60EB-4832-2AF4-2970B0F01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55" y="3721076"/>
                    <a:ext cx="194734" cy="19473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矩形 351">
                    <a:extLst>
                      <a:ext uri="{FF2B5EF4-FFF2-40B4-BE49-F238E27FC236}">
                        <a16:creationId xmlns:a16="http://schemas.microsoft.com/office/drawing/2014/main" id="{20D68F99-EA5B-E5EA-C48F-724F7FBE6BB3}"/>
                      </a:ext>
                    </a:extLst>
                  </p:cNvPr>
                  <p:cNvSpPr/>
                  <p:nvPr/>
                </p:nvSpPr>
                <p:spPr>
                  <a:xfrm>
                    <a:off x="8609108" y="3915810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2" name="矩形 351">
                    <a:extLst>
                      <a:ext uri="{FF2B5EF4-FFF2-40B4-BE49-F238E27FC236}">
                        <a16:creationId xmlns:a16="http://schemas.microsoft.com/office/drawing/2014/main" id="{20D68F99-EA5B-E5EA-C48F-724F7FBE6B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9108" y="3915810"/>
                    <a:ext cx="194734" cy="19473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2500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D326C651-2CF3-9246-690C-D94AD2BC236E}"/>
                      </a:ext>
                    </a:extLst>
                  </p:cNvPr>
                  <p:cNvSpPr/>
                  <p:nvPr/>
                </p:nvSpPr>
                <p:spPr>
                  <a:xfrm>
                    <a:off x="8804619" y="3915810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D326C651-2CF3-9246-690C-D94AD2BC23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619" y="3915810"/>
                    <a:ext cx="194734" cy="19473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1765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矩形 353">
                    <a:extLst>
                      <a:ext uri="{FF2B5EF4-FFF2-40B4-BE49-F238E27FC236}">
                        <a16:creationId xmlns:a16="http://schemas.microsoft.com/office/drawing/2014/main" id="{01A90874-6A11-3F59-2066-10D4C7416C5D}"/>
                      </a:ext>
                    </a:extLst>
                  </p:cNvPr>
                  <p:cNvSpPr/>
                  <p:nvPr/>
                </p:nvSpPr>
                <p:spPr>
                  <a:xfrm>
                    <a:off x="8996955" y="3915810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4" name="矩形 353">
                    <a:extLst>
                      <a:ext uri="{FF2B5EF4-FFF2-40B4-BE49-F238E27FC236}">
                        <a16:creationId xmlns:a16="http://schemas.microsoft.com/office/drawing/2014/main" id="{01A90874-6A11-3F59-2066-10D4C7416C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55" y="3915810"/>
                    <a:ext cx="194734" cy="19473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矩形 354">
                    <a:extLst>
                      <a:ext uri="{FF2B5EF4-FFF2-40B4-BE49-F238E27FC236}">
                        <a16:creationId xmlns:a16="http://schemas.microsoft.com/office/drawing/2014/main" id="{F4311C73-78DE-FD3F-E393-C572EA007489}"/>
                      </a:ext>
                    </a:extLst>
                  </p:cNvPr>
                  <p:cNvSpPr/>
                  <p:nvPr/>
                </p:nvSpPr>
                <p:spPr>
                  <a:xfrm>
                    <a:off x="8609108" y="4110544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5" name="矩形 354">
                    <a:extLst>
                      <a:ext uri="{FF2B5EF4-FFF2-40B4-BE49-F238E27FC236}">
                        <a16:creationId xmlns:a16="http://schemas.microsoft.com/office/drawing/2014/main" id="{F4311C73-78DE-FD3F-E393-C572EA0074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9108" y="4110544"/>
                    <a:ext cx="194734" cy="19473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2500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矩形 355">
                    <a:extLst>
                      <a:ext uri="{FF2B5EF4-FFF2-40B4-BE49-F238E27FC236}">
                        <a16:creationId xmlns:a16="http://schemas.microsoft.com/office/drawing/2014/main" id="{5E8D9DE8-9353-6852-268E-B93FFB36EA65}"/>
                      </a:ext>
                    </a:extLst>
                  </p:cNvPr>
                  <p:cNvSpPr/>
                  <p:nvPr/>
                </p:nvSpPr>
                <p:spPr>
                  <a:xfrm>
                    <a:off x="8804619" y="4110544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6" name="矩形 355">
                    <a:extLst>
                      <a:ext uri="{FF2B5EF4-FFF2-40B4-BE49-F238E27FC236}">
                        <a16:creationId xmlns:a16="http://schemas.microsoft.com/office/drawing/2014/main" id="{5E8D9DE8-9353-6852-268E-B93FFB36EA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619" y="4110544"/>
                    <a:ext cx="194734" cy="19473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1765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矩形 356">
                    <a:extLst>
                      <a:ext uri="{FF2B5EF4-FFF2-40B4-BE49-F238E27FC236}">
                        <a16:creationId xmlns:a16="http://schemas.microsoft.com/office/drawing/2014/main" id="{FA206982-1070-6890-A803-15893C094573}"/>
                      </a:ext>
                    </a:extLst>
                  </p:cNvPr>
                  <p:cNvSpPr/>
                  <p:nvPr/>
                </p:nvSpPr>
                <p:spPr>
                  <a:xfrm>
                    <a:off x="8996955" y="4110544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7" name="矩形 356">
                    <a:extLst>
                      <a:ext uri="{FF2B5EF4-FFF2-40B4-BE49-F238E27FC236}">
                        <a16:creationId xmlns:a16="http://schemas.microsoft.com/office/drawing/2014/main" id="{FA206982-1070-6890-A803-15893C0945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55" y="4110544"/>
                    <a:ext cx="194734" cy="19473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B866F118-9BF3-9D22-B0F3-F8F36D213D0C}"/>
                    </a:ext>
                  </a:extLst>
                </p:cNvPr>
                <p:cNvSpPr txBox="1"/>
                <p:nvPr/>
              </p:nvSpPr>
              <p:spPr>
                <a:xfrm>
                  <a:off x="8622577" y="3190931"/>
                  <a:ext cx="382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B866F118-9BF3-9D22-B0F3-F8F36D213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577" y="3190931"/>
                  <a:ext cx="382772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3" name="矩形 362">
            <a:extLst>
              <a:ext uri="{FF2B5EF4-FFF2-40B4-BE49-F238E27FC236}">
                <a16:creationId xmlns:a16="http://schemas.microsoft.com/office/drawing/2014/main" id="{EE02B2D8-6687-E118-EC2C-21CD41FFBB1D}"/>
              </a:ext>
            </a:extLst>
          </p:cNvPr>
          <p:cNvSpPr/>
          <p:nvPr/>
        </p:nvSpPr>
        <p:spPr>
          <a:xfrm>
            <a:off x="4208474" y="4128560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4B148981-E196-EF3D-E666-0FF576E262BF}"/>
              </a:ext>
            </a:extLst>
          </p:cNvPr>
          <p:cNvSpPr/>
          <p:nvPr/>
        </p:nvSpPr>
        <p:spPr>
          <a:xfrm>
            <a:off x="4208474" y="4905380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6710D8F3-14FE-8261-E170-DB9C41C196AB}"/>
              </a:ext>
            </a:extLst>
          </p:cNvPr>
          <p:cNvSpPr/>
          <p:nvPr/>
        </p:nvSpPr>
        <p:spPr>
          <a:xfrm>
            <a:off x="4988403" y="4907504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7C4C4E62-8009-B543-1C7C-17CC8E64D0EF}"/>
              </a:ext>
            </a:extLst>
          </p:cNvPr>
          <p:cNvCxnSpPr>
            <a:cxnSpLocks/>
          </p:cNvCxnSpPr>
          <p:nvPr/>
        </p:nvCxnSpPr>
        <p:spPr>
          <a:xfrm>
            <a:off x="4201583" y="5763206"/>
            <a:ext cx="23374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文本框 367">
            <a:extLst>
              <a:ext uri="{FF2B5EF4-FFF2-40B4-BE49-F238E27FC236}">
                <a16:creationId xmlns:a16="http://schemas.microsoft.com/office/drawing/2014/main" id="{A810D322-B8E4-0C71-9CDB-4ED2EE214EFE}"/>
              </a:ext>
            </a:extLst>
          </p:cNvPr>
          <p:cNvSpPr txBox="1"/>
          <p:nvPr/>
        </p:nvSpPr>
        <p:spPr>
          <a:xfrm>
            <a:off x="4620548" y="5730637"/>
            <a:ext cx="188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块间循环，累积状态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3BBA12E1-4A3A-DE80-0745-F5336772173D}"/>
                  </a:ext>
                </a:extLst>
              </p:cNvPr>
              <p:cNvSpPr txBox="1"/>
              <p:nvPr/>
            </p:nvSpPr>
            <p:spPr>
              <a:xfrm>
                <a:off x="3195726" y="5699859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3BBA12E1-4A3A-DE80-0745-F5336772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26" y="5699859"/>
                <a:ext cx="382772" cy="369332"/>
              </a:xfrm>
              <a:prstGeom prst="rect">
                <a:avLst/>
              </a:prstGeom>
              <a:blipFill>
                <a:blip r:embed="rId3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9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99075E31-F494-8843-A642-6F564CE0D968}"/>
              </a:ext>
            </a:extLst>
          </p:cNvPr>
          <p:cNvSpPr/>
          <p:nvPr/>
        </p:nvSpPr>
        <p:spPr>
          <a:xfrm>
            <a:off x="5374649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EF6BB28-D574-CE05-D072-9A4BF506FF66}"/>
              </a:ext>
            </a:extLst>
          </p:cNvPr>
          <p:cNvSpPr/>
          <p:nvPr/>
        </p:nvSpPr>
        <p:spPr>
          <a:xfrm>
            <a:off x="5566985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0A45318-BB2B-6143-EE68-1D9702E3F861}"/>
              </a:ext>
            </a:extLst>
          </p:cNvPr>
          <p:cNvSpPr/>
          <p:nvPr/>
        </p:nvSpPr>
        <p:spPr>
          <a:xfrm>
            <a:off x="5374649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31989A-888F-BEA2-C1F5-678AB4C34241}"/>
              </a:ext>
            </a:extLst>
          </p:cNvPr>
          <p:cNvSpPr/>
          <p:nvPr/>
        </p:nvSpPr>
        <p:spPr>
          <a:xfrm>
            <a:off x="5566985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7A98D17-D3F3-44CC-15BA-D9D4E173135B}"/>
              </a:ext>
            </a:extLst>
          </p:cNvPr>
          <p:cNvSpPr/>
          <p:nvPr/>
        </p:nvSpPr>
        <p:spPr>
          <a:xfrm>
            <a:off x="5374649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54DCA29-4F27-7ED1-29F8-E347E5ADAB24}"/>
              </a:ext>
            </a:extLst>
          </p:cNvPr>
          <p:cNvSpPr/>
          <p:nvPr/>
        </p:nvSpPr>
        <p:spPr>
          <a:xfrm>
            <a:off x="5566985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4C77FC1-F77F-2261-B75D-6CF077E4B9C6}"/>
              </a:ext>
            </a:extLst>
          </p:cNvPr>
          <p:cNvSpPr/>
          <p:nvPr/>
        </p:nvSpPr>
        <p:spPr>
          <a:xfrm>
            <a:off x="5374649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8AE5FF2-55D7-B333-BED3-A6140ED95AE8}"/>
              </a:ext>
            </a:extLst>
          </p:cNvPr>
          <p:cNvSpPr/>
          <p:nvPr/>
        </p:nvSpPr>
        <p:spPr>
          <a:xfrm>
            <a:off x="5566985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CEEE737-702E-8F2A-E677-EE982272870E}"/>
              </a:ext>
            </a:extLst>
          </p:cNvPr>
          <p:cNvSpPr/>
          <p:nvPr/>
        </p:nvSpPr>
        <p:spPr>
          <a:xfrm>
            <a:off x="5374649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6B5AD6A-3474-8338-D6A0-9D5829901969}"/>
              </a:ext>
            </a:extLst>
          </p:cNvPr>
          <p:cNvSpPr/>
          <p:nvPr/>
        </p:nvSpPr>
        <p:spPr>
          <a:xfrm>
            <a:off x="5566985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6C5E5B1-AA65-FBAC-B508-5A04EB286A52}"/>
              </a:ext>
            </a:extLst>
          </p:cNvPr>
          <p:cNvSpPr/>
          <p:nvPr/>
        </p:nvSpPr>
        <p:spPr>
          <a:xfrm>
            <a:off x="5374649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6FF3892-A4B9-9DDF-EB7A-04BB9554B4F0}"/>
              </a:ext>
            </a:extLst>
          </p:cNvPr>
          <p:cNvSpPr/>
          <p:nvPr/>
        </p:nvSpPr>
        <p:spPr>
          <a:xfrm>
            <a:off x="5566985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D6D2FCB-25C0-6AE8-5A4F-2678E1E3AA7D}"/>
              </a:ext>
            </a:extLst>
          </p:cNvPr>
          <p:cNvSpPr/>
          <p:nvPr/>
        </p:nvSpPr>
        <p:spPr>
          <a:xfrm>
            <a:off x="5374649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241790C-1F91-68F2-F7D1-E9D1AC3F0A79}"/>
              </a:ext>
            </a:extLst>
          </p:cNvPr>
          <p:cNvSpPr/>
          <p:nvPr/>
        </p:nvSpPr>
        <p:spPr>
          <a:xfrm>
            <a:off x="5566985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D9EE56D-3095-6599-9B3A-8113417A3856}"/>
              </a:ext>
            </a:extLst>
          </p:cNvPr>
          <p:cNvSpPr/>
          <p:nvPr/>
        </p:nvSpPr>
        <p:spPr>
          <a:xfrm>
            <a:off x="5374649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EEFD1D3-83F2-83FE-CD3C-568DEE19A810}"/>
              </a:ext>
            </a:extLst>
          </p:cNvPr>
          <p:cNvSpPr/>
          <p:nvPr/>
        </p:nvSpPr>
        <p:spPr>
          <a:xfrm>
            <a:off x="5566985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9EE06B2-401A-845A-3BDA-C34A07B53BFD}"/>
              </a:ext>
            </a:extLst>
          </p:cNvPr>
          <p:cNvSpPr/>
          <p:nvPr/>
        </p:nvSpPr>
        <p:spPr>
          <a:xfrm>
            <a:off x="5374649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2596049-21A9-6F3C-D4B0-CA137FD440E3}"/>
              </a:ext>
            </a:extLst>
          </p:cNvPr>
          <p:cNvSpPr/>
          <p:nvPr/>
        </p:nvSpPr>
        <p:spPr>
          <a:xfrm>
            <a:off x="5566985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DF459246-B4F7-A555-C233-E5A9D3F26741}"/>
              </a:ext>
            </a:extLst>
          </p:cNvPr>
          <p:cNvSpPr/>
          <p:nvPr/>
        </p:nvSpPr>
        <p:spPr>
          <a:xfrm>
            <a:off x="5374649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1271C1D-3B89-F5F5-94F8-CF6E3BECAE52}"/>
              </a:ext>
            </a:extLst>
          </p:cNvPr>
          <p:cNvSpPr/>
          <p:nvPr/>
        </p:nvSpPr>
        <p:spPr>
          <a:xfrm>
            <a:off x="5566985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E47B024-59D5-96F7-A1BC-E5A79E83119A}"/>
              </a:ext>
            </a:extLst>
          </p:cNvPr>
          <p:cNvSpPr/>
          <p:nvPr/>
        </p:nvSpPr>
        <p:spPr>
          <a:xfrm>
            <a:off x="5374649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351D703-1D38-F2C4-E275-5F43BF8C6528}"/>
              </a:ext>
            </a:extLst>
          </p:cNvPr>
          <p:cNvSpPr/>
          <p:nvPr/>
        </p:nvSpPr>
        <p:spPr>
          <a:xfrm>
            <a:off x="5566985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F87947-54B5-9694-1A60-EA15594C2993}"/>
              </a:ext>
            </a:extLst>
          </p:cNvPr>
          <p:cNvSpPr/>
          <p:nvPr/>
        </p:nvSpPr>
        <p:spPr>
          <a:xfrm>
            <a:off x="4207933" y="334221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C5DECD-D603-40B7-C1EF-AAFF23F6ED31}"/>
              </a:ext>
            </a:extLst>
          </p:cNvPr>
          <p:cNvSpPr/>
          <p:nvPr/>
        </p:nvSpPr>
        <p:spPr>
          <a:xfrm>
            <a:off x="4207933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A5D6747-10A9-882B-7D3F-D433ECF14F19}"/>
              </a:ext>
            </a:extLst>
          </p:cNvPr>
          <p:cNvSpPr/>
          <p:nvPr/>
        </p:nvSpPr>
        <p:spPr>
          <a:xfrm>
            <a:off x="4207933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D5B8CF0-46D5-E76D-A8FA-F54F13B59932}"/>
              </a:ext>
            </a:extLst>
          </p:cNvPr>
          <p:cNvSpPr/>
          <p:nvPr/>
        </p:nvSpPr>
        <p:spPr>
          <a:xfrm>
            <a:off x="4207933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24CA0A7-ECC0-F524-8E1B-179563BADC85}"/>
              </a:ext>
            </a:extLst>
          </p:cNvPr>
          <p:cNvSpPr/>
          <p:nvPr/>
        </p:nvSpPr>
        <p:spPr>
          <a:xfrm>
            <a:off x="4207933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9282243-CAC1-D3B8-37ED-652246E73B11}"/>
              </a:ext>
            </a:extLst>
          </p:cNvPr>
          <p:cNvSpPr/>
          <p:nvPr/>
        </p:nvSpPr>
        <p:spPr>
          <a:xfrm>
            <a:off x="4207933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38A0650-1062-9B35-BCC2-5FD4C08A193C}"/>
              </a:ext>
            </a:extLst>
          </p:cNvPr>
          <p:cNvSpPr/>
          <p:nvPr/>
        </p:nvSpPr>
        <p:spPr>
          <a:xfrm>
            <a:off x="4207933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6E71A29E-34DC-D491-E1C5-0A7475B80248}"/>
              </a:ext>
            </a:extLst>
          </p:cNvPr>
          <p:cNvSpPr/>
          <p:nvPr/>
        </p:nvSpPr>
        <p:spPr>
          <a:xfrm>
            <a:off x="4207933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4F34981-1FDD-131E-BA41-85DF59AEE175}"/>
              </a:ext>
            </a:extLst>
          </p:cNvPr>
          <p:cNvSpPr/>
          <p:nvPr/>
        </p:nvSpPr>
        <p:spPr>
          <a:xfrm>
            <a:off x="4207933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10164EB0-699E-49C5-8B23-36D15566288D}"/>
              </a:ext>
            </a:extLst>
          </p:cNvPr>
          <p:cNvSpPr/>
          <p:nvPr/>
        </p:nvSpPr>
        <p:spPr>
          <a:xfrm>
            <a:off x="4207933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3A071794-3E76-83DF-A654-ED20E5C0F442}"/>
              </a:ext>
            </a:extLst>
          </p:cNvPr>
          <p:cNvSpPr/>
          <p:nvPr/>
        </p:nvSpPr>
        <p:spPr>
          <a:xfrm>
            <a:off x="4207933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A5D6454E-6D02-347A-6BB5-A5C497F75765}"/>
              </a:ext>
            </a:extLst>
          </p:cNvPr>
          <p:cNvSpPr/>
          <p:nvPr/>
        </p:nvSpPr>
        <p:spPr>
          <a:xfrm>
            <a:off x="4207933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FE166D-1201-7817-3480-33B082258160}"/>
              </a:ext>
            </a:extLst>
          </p:cNvPr>
          <p:cNvSpPr/>
          <p:nvPr/>
        </p:nvSpPr>
        <p:spPr>
          <a:xfrm>
            <a:off x="4408220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47203C0-ECE1-2075-3F58-ADA47B36AC3C}"/>
              </a:ext>
            </a:extLst>
          </p:cNvPr>
          <p:cNvSpPr/>
          <p:nvPr/>
        </p:nvSpPr>
        <p:spPr>
          <a:xfrm>
            <a:off x="4606906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FAF149-66A5-1C1A-6CF6-FBFA5B640CC7}"/>
              </a:ext>
            </a:extLst>
          </p:cNvPr>
          <p:cNvSpPr/>
          <p:nvPr/>
        </p:nvSpPr>
        <p:spPr>
          <a:xfrm>
            <a:off x="4799242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D5B1D85-E4AC-8FC6-F45B-EA17FC1DA04D}"/>
              </a:ext>
            </a:extLst>
          </p:cNvPr>
          <p:cNvSpPr/>
          <p:nvPr/>
        </p:nvSpPr>
        <p:spPr>
          <a:xfrm>
            <a:off x="4408220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67A47-73E2-EC9F-92B6-CDD4FACE2087}"/>
              </a:ext>
            </a:extLst>
          </p:cNvPr>
          <p:cNvSpPr/>
          <p:nvPr/>
        </p:nvSpPr>
        <p:spPr>
          <a:xfrm>
            <a:off x="4606906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926AA-38EE-7A41-55B1-8E29699EFCAF}"/>
              </a:ext>
            </a:extLst>
          </p:cNvPr>
          <p:cNvSpPr/>
          <p:nvPr/>
        </p:nvSpPr>
        <p:spPr>
          <a:xfrm>
            <a:off x="4799242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6A741EE-1905-EEC2-962F-B2D78B36B4A9}"/>
              </a:ext>
            </a:extLst>
          </p:cNvPr>
          <p:cNvSpPr/>
          <p:nvPr/>
        </p:nvSpPr>
        <p:spPr>
          <a:xfrm>
            <a:off x="4408220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C94CDB-149B-0122-01A3-63672075423E}"/>
              </a:ext>
            </a:extLst>
          </p:cNvPr>
          <p:cNvSpPr/>
          <p:nvPr/>
        </p:nvSpPr>
        <p:spPr>
          <a:xfrm>
            <a:off x="4606906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D98A2C0-61E1-F729-2C64-F2BA86086C50}"/>
              </a:ext>
            </a:extLst>
          </p:cNvPr>
          <p:cNvSpPr/>
          <p:nvPr/>
        </p:nvSpPr>
        <p:spPr>
          <a:xfrm>
            <a:off x="4799242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1BF9AB8-1AA0-9894-1810-1349621DE099}"/>
              </a:ext>
            </a:extLst>
          </p:cNvPr>
          <p:cNvSpPr/>
          <p:nvPr/>
        </p:nvSpPr>
        <p:spPr>
          <a:xfrm>
            <a:off x="4408220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F2F93A4-A4C8-7253-A738-6DD23C3872A9}"/>
              </a:ext>
            </a:extLst>
          </p:cNvPr>
          <p:cNvSpPr/>
          <p:nvPr/>
        </p:nvSpPr>
        <p:spPr>
          <a:xfrm>
            <a:off x="4606906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47C2B10-6C93-6AC2-2BB3-7F95FBAA48F7}"/>
              </a:ext>
            </a:extLst>
          </p:cNvPr>
          <p:cNvSpPr/>
          <p:nvPr/>
        </p:nvSpPr>
        <p:spPr>
          <a:xfrm>
            <a:off x="4799242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F62BE28-8B64-8183-F0C9-78A88DF51B9F}"/>
              </a:ext>
            </a:extLst>
          </p:cNvPr>
          <p:cNvSpPr/>
          <p:nvPr/>
        </p:nvSpPr>
        <p:spPr>
          <a:xfrm>
            <a:off x="4408220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9CC45D6-69C2-82FE-3616-448B31DD8BFE}"/>
              </a:ext>
            </a:extLst>
          </p:cNvPr>
          <p:cNvSpPr/>
          <p:nvPr/>
        </p:nvSpPr>
        <p:spPr>
          <a:xfrm>
            <a:off x="4606906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13B61AF-22A1-35D5-5C6E-3E63D772AE47}"/>
              </a:ext>
            </a:extLst>
          </p:cNvPr>
          <p:cNvSpPr/>
          <p:nvPr/>
        </p:nvSpPr>
        <p:spPr>
          <a:xfrm>
            <a:off x="4799242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108D492-FAAC-7EB3-6640-5F3AE427BF35}"/>
              </a:ext>
            </a:extLst>
          </p:cNvPr>
          <p:cNvSpPr/>
          <p:nvPr/>
        </p:nvSpPr>
        <p:spPr>
          <a:xfrm>
            <a:off x="4408220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D6A3205-8D40-EE28-1EDD-4FC89CE86A51}"/>
              </a:ext>
            </a:extLst>
          </p:cNvPr>
          <p:cNvSpPr/>
          <p:nvPr/>
        </p:nvSpPr>
        <p:spPr>
          <a:xfrm>
            <a:off x="4606906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71E8114-AEDB-BB16-9217-AB862643F995}"/>
              </a:ext>
            </a:extLst>
          </p:cNvPr>
          <p:cNvSpPr/>
          <p:nvPr/>
        </p:nvSpPr>
        <p:spPr>
          <a:xfrm>
            <a:off x="4799242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F7E852A-379F-4D92-D298-7E39536F4574}"/>
              </a:ext>
            </a:extLst>
          </p:cNvPr>
          <p:cNvSpPr/>
          <p:nvPr/>
        </p:nvSpPr>
        <p:spPr>
          <a:xfrm>
            <a:off x="4408220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9CCABE4-D47E-C693-10AF-CF0D2C3B9C7F}"/>
              </a:ext>
            </a:extLst>
          </p:cNvPr>
          <p:cNvSpPr/>
          <p:nvPr/>
        </p:nvSpPr>
        <p:spPr>
          <a:xfrm>
            <a:off x="4606906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2C704D9-D365-D56F-10CD-776620A3952F}"/>
              </a:ext>
            </a:extLst>
          </p:cNvPr>
          <p:cNvSpPr/>
          <p:nvPr/>
        </p:nvSpPr>
        <p:spPr>
          <a:xfrm>
            <a:off x="4799242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CA3FCB70-5CAF-268B-8135-81C204D258C1}"/>
              </a:ext>
            </a:extLst>
          </p:cNvPr>
          <p:cNvSpPr/>
          <p:nvPr/>
        </p:nvSpPr>
        <p:spPr>
          <a:xfrm>
            <a:off x="4408220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17D6AAB-2EFA-1F41-C34B-4142A188A7C2}"/>
              </a:ext>
            </a:extLst>
          </p:cNvPr>
          <p:cNvSpPr/>
          <p:nvPr/>
        </p:nvSpPr>
        <p:spPr>
          <a:xfrm>
            <a:off x="4606906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B1E11CA-B63A-A157-D71B-292E0C8505C9}"/>
              </a:ext>
            </a:extLst>
          </p:cNvPr>
          <p:cNvSpPr/>
          <p:nvPr/>
        </p:nvSpPr>
        <p:spPr>
          <a:xfrm>
            <a:off x="4799242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A18CA3E-B86C-F2B3-EF33-C654EBC326ED}"/>
              </a:ext>
            </a:extLst>
          </p:cNvPr>
          <p:cNvSpPr/>
          <p:nvPr/>
        </p:nvSpPr>
        <p:spPr>
          <a:xfrm>
            <a:off x="4408220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43F30E0E-3483-E961-CCAB-2A7C24B6A4FC}"/>
              </a:ext>
            </a:extLst>
          </p:cNvPr>
          <p:cNvSpPr/>
          <p:nvPr/>
        </p:nvSpPr>
        <p:spPr>
          <a:xfrm>
            <a:off x="4606906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8DFE2DC-9D7E-4835-C0BA-503E38844313}"/>
              </a:ext>
            </a:extLst>
          </p:cNvPr>
          <p:cNvSpPr/>
          <p:nvPr/>
        </p:nvSpPr>
        <p:spPr>
          <a:xfrm>
            <a:off x="4799242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83A39A13-B861-C5FB-A335-6CD562271F93}"/>
              </a:ext>
            </a:extLst>
          </p:cNvPr>
          <p:cNvSpPr/>
          <p:nvPr/>
        </p:nvSpPr>
        <p:spPr>
          <a:xfrm>
            <a:off x="4408220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4C4C00D-67BF-BA88-78BA-6F3A6872B9AC}"/>
              </a:ext>
            </a:extLst>
          </p:cNvPr>
          <p:cNvSpPr/>
          <p:nvPr/>
        </p:nvSpPr>
        <p:spPr>
          <a:xfrm>
            <a:off x="4606906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31CA15D3-7E7B-A809-032C-80C0257367CC}"/>
              </a:ext>
            </a:extLst>
          </p:cNvPr>
          <p:cNvSpPr/>
          <p:nvPr/>
        </p:nvSpPr>
        <p:spPr>
          <a:xfrm>
            <a:off x="4799242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E497C19-DEC1-2FD4-6D98-4B6BBA0A8779}"/>
              </a:ext>
            </a:extLst>
          </p:cNvPr>
          <p:cNvSpPr/>
          <p:nvPr/>
        </p:nvSpPr>
        <p:spPr>
          <a:xfrm>
            <a:off x="4408220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56D9D67-546A-5574-5A25-3A31623D9AD5}"/>
              </a:ext>
            </a:extLst>
          </p:cNvPr>
          <p:cNvSpPr/>
          <p:nvPr/>
        </p:nvSpPr>
        <p:spPr>
          <a:xfrm>
            <a:off x="4606906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DF58CD54-BB65-65E7-72F4-BF2E66CFA734}"/>
              </a:ext>
            </a:extLst>
          </p:cNvPr>
          <p:cNvSpPr/>
          <p:nvPr/>
        </p:nvSpPr>
        <p:spPr>
          <a:xfrm>
            <a:off x="4799242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8936A798-8695-5642-8965-89E487945491}"/>
              </a:ext>
            </a:extLst>
          </p:cNvPr>
          <p:cNvSpPr/>
          <p:nvPr/>
        </p:nvSpPr>
        <p:spPr>
          <a:xfrm>
            <a:off x="4408220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0C0398D8-06B6-65EC-8D66-AE002EE99F09}"/>
              </a:ext>
            </a:extLst>
          </p:cNvPr>
          <p:cNvSpPr/>
          <p:nvPr/>
        </p:nvSpPr>
        <p:spPr>
          <a:xfrm>
            <a:off x="4606906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3ACD31BD-F088-2C8D-C390-9430485127A7}"/>
              </a:ext>
            </a:extLst>
          </p:cNvPr>
          <p:cNvSpPr/>
          <p:nvPr/>
        </p:nvSpPr>
        <p:spPr>
          <a:xfrm>
            <a:off x="4799242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122A19D-FD79-7FC2-F20A-479F0B0B073F}"/>
              </a:ext>
            </a:extLst>
          </p:cNvPr>
          <p:cNvSpPr/>
          <p:nvPr/>
        </p:nvSpPr>
        <p:spPr>
          <a:xfrm>
            <a:off x="4991578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9F67F2-98FC-CED1-FF7D-148A404DA868}"/>
              </a:ext>
            </a:extLst>
          </p:cNvPr>
          <p:cNvSpPr/>
          <p:nvPr/>
        </p:nvSpPr>
        <p:spPr>
          <a:xfrm>
            <a:off x="5183914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8D64327-22A7-F1BB-E91F-EF7D48171A35}"/>
              </a:ext>
            </a:extLst>
          </p:cNvPr>
          <p:cNvSpPr/>
          <p:nvPr/>
        </p:nvSpPr>
        <p:spPr>
          <a:xfrm>
            <a:off x="4991578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1B535AB-7A58-A120-78F5-2419BA85E3B3}"/>
              </a:ext>
            </a:extLst>
          </p:cNvPr>
          <p:cNvSpPr/>
          <p:nvPr/>
        </p:nvSpPr>
        <p:spPr>
          <a:xfrm>
            <a:off x="5183914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7AE1200-9677-8CF5-053D-333F4BD6E96D}"/>
              </a:ext>
            </a:extLst>
          </p:cNvPr>
          <p:cNvSpPr/>
          <p:nvPr/>
        </p:nvSpPr>
        <p:spPr>
          <a:xfrm>
            <a:off x="4991578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00CC3DA-24A4-BBE5-98B4-9BF637ABD36D}"/>
              </a:ext>
            </a:extLst>
          </p:cNvPr>
          <p:cNvSpPr/>
          <p:nvPr/>
        </p:nvSpPr>
        <p:spPr>
          <a:xfrm>
            <a:off x="5183914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EDC1433-3C71-0186-706D-66E4F7B5D68D}"/>
              </a:ext>
            </a:extLst>
          </p:cNvPr>
          <p:cNvSpPr/>
          <p:nvPr/>
        </p:nvSpPr>
        <p:spPr>
          <a:xfrm>
            <a:off x="4991578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7A29CEA-CFD0-6542-55BB-C9BCE200E146}"/>
              </a:ext>
            </a:extLst>
          </p:cNvPr>
          <p:cNvSpPr/>
          <p:nvPr/>
        </p:nvSpPr>
        <p:spPr>
          <a:xfrm>
            <a:off x="5183914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EE8E9EE-EF0C-D664-65A3-DB0FB823270B}"/>
              </a:ext>
            </a:extLst>
          </p:cNvPr>
          <p:cNvSpPr/>
          <p:nvPr/>
        </p:nvSpPr>
        <p:spPr>
          <a:xfrm>
            <a:off x="4991578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72AE99E-594D-3796-4303-A29F7AD390D6}"/>
              </a:ext>
            </a:extLst>
          </p:cNvPr>
          <p:cNvSpPr/>
          <p:nvPr/>
        </p:nvSpPr>
        <p:spPr>
          <a:xfrm>
            <a:off x="5183914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B9F53A4-7435-2FE8-B10B-73822E7D680F}"/>
              </a:ext>
            </a:extLst>
          </p:cNvPr>
          <p:cNvSpPr/>
          <p:nvPr/>
        </p:nvSpPr>
        <p:spPr>
          <a:xfrm>
            <a:off x="4991578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DF89944-1782-2F9D-27E3-59DAE56D0C54}"/>
              </a:ext>
            </a:extLst>
          </p:cNvPr>
          <p:cNvSpPr/>
          <p:nvPr/>
        </p:nvSpPr>
        <p:spPr>
          <a:xfrm>
            <a:off x="5183914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99E87C5-DEBA-030F-F6A2-0F20929C9CD9}"/>
              </a:ext>
            </a:extLst>
          </p:cNvPr>
          <p:cNvSpPr/>
          <p:nvPr/>
        </p:nvSpPr>
        <p:spPr>
          <a:xfrm>
            <a:off x="4991578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08EA1FE-EAB1-6DA3-1287-51D28C83D37D}"/>
              </a:ext>
            </a:extLst>
          </p:cNvPr>
          <p:cNvSpPr/>
          <p:nvPr/>
        </p:nvSpPr>
        <p:spPr>
          <a:xfrm>
            <a:off x="5183914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454565E-68E2-46C0-FC7A-1E687D9B4CD8}"/>
              </a:ext>
            </a:extLst>
          </p:cNvPr>
          <p:cNvSpPr/>
          <p:nvPr/>
        </p:nvSpPr>
        <p:spPr>
          <a:xfrm>
            <a:off x="4991578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4DEE782-7B7D-2F8F-DAB6-793A78B7C809}"/>
              </a:ext>
            </a:extLst>
          </p:cNvPr>
          <p:cNvSpPr/>
          <p:nvPr/>
        </p:nvSpPr>
        <p:spPr>
          <a:xfrm>
            <a:off x="5183914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84E9DF6-164A-7055-30E5-C625EED668AA}"/>
              </a:ext>
            </a:extLst>
          </p:cNvPr>
          <p:cNvSpPr/>
          <p:nvPr/>
        </p:nvSpPr>
        <p:spPr>
          <a:xfrm>
            <a:off x="4991578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FAF8271-C72A-180D-F65F-C1D7488EF8CD}"/>
              </a:ext>
            </a:extLst>
          </p:cNvPr>
          <p:cNvSpPr/>
          <p:nvPr/>
        </p:nvSpPr>
        <p:spPr>
          <a:xfrm>
            <a:off x="5183914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BB160553-4BB2-A238-46E4-83066673C639}"/>
              </a:ext>
            </a:extLst>
          </p:cNvPr>
          <p:cNvSpPr/>
          <p:nvPr/>
        </p:nvSpPr>
        <p:spPr>
          <a:xfrm>
            <a:off x="4991578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4CE2C5AC-DA53-5BF6-E3F7-A32C8B5CA8E1}"/>
              </a:ext>
            </a:extLst>
          </p:cNvPr>
          <p:cNvSpPr/>
          <p:nvPr/>
        </p:nvSpPr>
        <p:spPr>
          <a:xfrm>
            <a:off x="5183914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9A5DCE2B-6496-0ECB-C719-0286F19A3A4A}"/>
              </a:ext>
            </a:extLst>
          </p:cNvPr>
          <p:cNvSpPr/>
          <p:nvPr/>
        </p:nvSpPr>
        <p:spPr>
          <a:xfrm>
            <a:off x="4991578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D866401-C480-816D-B49B-2770FA6CBC32}"/>
              </a:ext>
            </a:extLst>
          </p:cNvPr>
          <p:cNvSpPr/>
          <p:nvPr/>
        </p:nvSpPr>
        <p:spPr>
          <a:xfrm>
            <a:off x="5183914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192C9405-6ECC-665C-E850-D551CE100686}"/>
              </a:ext>
            </a:extLst>
          </p:cNvPr>
          <p:cNvSpPr/>
          <p:nvPr/>
        </p:nvSpPr>
        <p:spPr>
          <a:xfrm>
            <a:off x="4991578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86378AA-27B5-08CE-BFC1-6A4A65A63B77}"/>
              </a:ext>
            </a:extLst>
          </p:cNvPr>
          <p:cNvSpPr/>
          <p:nvPr/>
        </p:nvSpPr>
        <p:spPr>
          <a:xfrm>
            <a:off x="518391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0D776720-DBFF-E241-EE68-C79D93E3F179}"/>
              </a:ext>
            </a:extLst>
          </p:cNvPr>
          <p:cNvSpPr/>
          <p:nvPr/>
        </p:nvSpPr>
        <p:spPr>
          <a:xfrm>
            <a:off x="5374649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101F5E34-37CE-7745-E314-BDF3DA402AF9}"/>
              </a:ext>
            </a:extLst>
          </p:cNvPr>
          <p:cNvSpPr/>
          <p:nvPr/>
        </p:nvSpPr>
        <p:spPr>
          <a:xfrm>
            <a:off x="5566985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BF741FDA-471F-C58C-D511-E73B2D6BAD33}"/>
              </a:ext>
            </a:extLst>
          </p:cNvPr>
          <p:cNvSpPr/>
          <p:nvPr/>
        </p:nvSpPr>
        <p:spPr>
          <a:xfrm>
            <a:off x="4207933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7E4E012D-7E1C-6DC5-BB75-1B1B39444152}"/>
              </a:ext>
            </a:extLst>
          </p:cNvPr>
          <p:cNvSpPr/>
          <p:nvPr/>
        </p:nvSpPr>
        <p:spPr>
          <a:xfrm>
            <a:off x="4397871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26C283D8-B290-0FF8-E869-6A76B9749C35}"/>
              </a:ext>
            </a:extLst>
          </p:cNvPr>
          <p:cNvSpPr/>
          <p:nvPr/>
        </p:nvSpPr>
        <p:spPr>
          <a:xfrm>
            <a:off x="4592605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132E370F-1859-35F2-3527-EC46F508371E}"/>
              </a:ext>
            </a:extLst>
          </p:cNvPr>
          <p:cNvSpPr/>
          <p:nvPr/>
        </p:nvSpPr>
        <p:spPr>
          <a:xfrm>
            <a:off x="4782543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CB955A37-2863-ADBD-BC21-BFF6697E4D16}"/>
              </a:ext>
            </a:extLst>
          </p:cNvPr>
          <p:cNvSpPr/>
          <p:nvPr/>
        </p:nvSpPr>
        <p:spPr>
          <a:xfrm>
            <a:off x="4977277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B2B20F87-1A86-792F-FEB7-772273DDEF4E}"/>
              </a:ext>
            </a:extLst>
          </p:cNvPr>
          <p:cNvSpPr/>
          <p:nvPr/>
        </p:nvSpPr>
        <p:spPr>
          <a:xfrm>
            <a:off x="5167215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2DDBD42-C28C-2509-2C42-78DF3EBE4252}"/>
              </a:ext>
            </a:extLst>
          </p:cNvPr>
          <p:cNvSpPr/>
          <p:nvPr/>
        </p:nvSpPr>
        <p:spPr>
          <a:xfrm>
            <a:off x="5361949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4FADEBEB-071C-1807-0F00-565EBBCA8EB6}"/>
              </a:ext>
            </a:extLst>
          </p:cNvPr>
          <p:cNvSpPr/>
          <p:nvPr/>
        </p:nvSpPr>
        <p:spPr>
          <a:xfrm>
            <a:off x="5551887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0B19880-7F28-C4A6-DD17-F3B02EF1CFF8}"/>
              </a:ext>
            </a:extLst>
          </p:cNvPr>
          <p:cNvSpPr/>
          <p:nvPr/>
        </p:nvSpPr>
        <p:spPr>
          <a:xfrm>
            <a:off x="5741825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B2DCF864-7C7E-104F-2383-767B49AB26FD}"/>
              </a:ext>
            </a:extLst>
          </p:cNvPr>
          <p:cNvSpPr/>
          <p:nvPr/>
        </p:nvSpPr>
        <p:spPr>
          <a:xfrm>
            <a:off x="5931763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E7569C2F-75DC-7BAB-9737-8653865AD3F3}"/>
              </a:ext>
            </a:extLst>
          </p:cNvPr>
          <p:cNvSpPr/>
          <p:nvPr/>
        </p:nvSpPr>
        <p:spPr>
          <a:xfrm>
            <a:off x="6126497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E1F1D86F-EF1A-EDA9-BDF4-2A99C08897A2}"/>
              </a:ext>
            </a:extLst>
          </p:cNvPr>
          <p:cNvSpPr/>
          <p:nvPr/>
        </p:nvSpPr>
        <p:spPr>
          <a:xfrm>
            <a:off x="6316435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A8DA2BC-0894-6C5A-62B5-A7133C2EA8E2}"/>
              </a:ext>
            </a:extLst>
          </p:cNvPr>
          <p:cNvSpPr/>
          <p:nvPr/>
        </p:nvSpPr>
        <p:spPr>
          <a:xfrm>
            <a:off x="2923130" y="334221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B2FE5F13-4E01-7287-E579-F65D4EDCE76D}"/>
              </a:ext>
            </a:extLst>
          </p:cNvPr>
          <p:cNvSpPr/>
          <p:nvPr/>
        </p:nvSpPr>
        <p:spPr>
          <a:xfrm>
            <a:off x="2923130" y="353695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CA421AD0-72E8-6543-E706-5B0D9AFA114D}"/>
              </a:ext>
            </a:extLst>
          </p:cNvPr>
          <p:cNvSpPr/>
          <p:nvPr/>
        </p:nvSpPr>
        <p:spPr>
          <a:xfrm>
            <a:off x="2923130" y="3731684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8C2C6D98-EAD0-D400-9BE4-23188E06D53F}"/>
              </a:ext>
            </a:extLst>
          </p:cNvPr>
          <p:cNvSpPr/>
          <p:nvPr/>
        </p:nvSpPr>
        <p:spPr>
          <a:xfrm>
            <a:off x="2923130" y="3926418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276B7C94-33D0-F95A-9030-6AD99A9EF320}"/>
              </a:ext>
            </a:extLst>
          </p:cNvPr>
          <p:cNvSpPr/>
          <p:nvPr/>
        </p:nvSpPr>
        <p:spPr>
          <a:xfrm>
            <a:off x="2923130" y="4121152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A2BE7273-8180-E549-CA73-276027DB85D7}"/>
              </a:ext>
            </a:extLst>
          </p:cNvPr>
          <p:cNvSpPr/>
          <p:nvPr/>
        </p:nvSpPr>
        <p:spPr>
          <a:xfrm>
            <a:off x="2923130" y="431588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557ED602-BCD6-B01F-95C5-2FBF0CF628BC}"/>
              </a:ext>
            </a:extLst>
          </p:cNvPr>
          <p:cNvSpPr/>
          <p:nvPr/>
        </p:nvSpPr>
        <p:spPr>
          <a:xfrm>
            <a:off x="2923130" y="451062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844C37BC-D17E-E6A3-5347-3FC175C2BB87}"/>
              </a:ext>
            </a:extLst>
          </p:cNvPr>
          <p:cNvSpPr/>
          <p:nvPr/>
        </p:nvSpPr>
        <p:spPr>
          <a:xfrm>
            <a:off x="2923130" y="4705354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561FD746-FFB2-7F7B-7370-908EEBE3970B}"/>
              </a:ext>
            </a:extLst>
          </p:cNvPr>
          <p:cNvSpPr/>
          <p:nvPr/>
        </p:nvSpPr>
        <p:spPr>
          <a:xfrm>
            <a:off x="2923130" y="4900088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719BA30C-AAEB-EA32-C3E2-8658CD1DA11B}"/>
              </a:ext>
            </a:extLst>
          </p:cNvPr>
          <p:cNvSpPr/>
          <p:nvPr/>
        </p:nvSpPr>
        <p:spPr>
          <a:xfrm>
            <a:off x="2923130" y="5094822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022219D0-AF79-FB68-8BEE-CC218B4FBCF2}"/>
              </a:ext>
            </a:extLst>
          </p:cNvPr>
          <p:cNvSpPr/>
          <p:nvPr/>
        </p:nvSpPr>
        <p:spPr>
          <a:xfrm>
            <a:off x="2923130" y="528955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CB08042-A6C5-4FA9-21E6-E4DD3BD71F9E}"/>
              </a:ext>
            </a:extLst>
          </p:cNvPr>
          <p:cNvSpPr/>
          <p:nvPr/>
        </p:nvSpPr>
        <p:spPr>
          <a:xfrm>
            <a:off x="2923130" y="548429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6C53F87-F11C-E93F-7A39-E4C36E11F56F}"/>
              </a:ext>
            </a:extLst>
          </p:cNvPr>
          <p:cNvSpPr/>
          <p:nvPr/>
        </p:nvSpPr>
        <p:spPr>
          <a:xfrm>
            <a:off x="5767272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3B2F136-CAE0-D45F-1E0B-11E8E4D48EF2}"/>
              </a:ext>
            </a:extLst>
          </p:cNvPr>
          <p:cNvSpPr/>
          <p:nvPr/>
        </p:nvSpPr>
        <p:spPr>
          <a:xfrm>
            <a:off x="5965958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EE7E80E-D217-6B33-22A5-BFD2F169CAB3}"/>
              </a:ext>
            </a:extLst>
          </p:cNvPr>
          <p:cNvSpPr/>
          <p:nvPr/>
        </p:nvSpPr>
        <p:spPr>
          <a:xfrm>
            <a:off x="6158294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CDAE2DE-77B6-10FC-CA2A-5882D263F90C}"/>
              </a:ext>
            </a:extLst>
          </p:cNvPr>
          <p:cNvSpPr/>
          <p:nvPr/>
        </p:nvSpPr>
        <p:spPr>
          <a:xfrm>
            <a:off x="5767272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1B269CE-7BFB-C5FE-EB15-9784C5A9614A}"/>
              </a:ext>
            </a:extLst>
          </p:cNvPr>
          <p:cNvSpPr/>
          <p:nvPr/>
        </p:nvSpPr>
        <p:spPr>
          <a:xfrm>
            <a:off x="5965958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2E0D0D1-D5EC-F65A-F271-537D74B41F0F}"/>
              </a:ext>
            </a:extLst>
          </p:cNvPr>
          <p:cNvSpPr/>
          <p:nvPr/>
        </p:nvSpPr>
        <p:spPr>
          <a:xfrm>
            <a:off x="6158294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1D24CA-6FE9-3A7C-8503-81FF1C632BC8}"/>
              </a:ext>
            </a:extLst>
          </p:cNvPr>
          <p:cNvSpPr/>
          <p:nvPr/>
        </p:nvSpPr>
        <p:spPr>
          <a:xfrm>
            <a:off x="5767272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97FA4B6-C564-39E2-3BD3-23A67300F22E}"/>
              </a:ext>
            </a:extLst>
          </p:cNvPr>
          <p:cNvSpPr/>
          <p:nvPr/>
        </p:nvSpPr>
        <p:spPr>
          <a:xfrm>
            <a:off x="5965958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FD8F216-5A8D-1A15-ACF4-49D839EF02D5}"/>
              </a:ext>
            </a:extLst>
          </p:cNvPr>
          <p:cNvSpPr/>
          <p:nvPr/>
        </p:nvSpPr>
        <p:spPr>
          <a:xfrm>
            <a:off x="6158294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AD3CDB7-1363-8DA8-1942-F117B3C98D69}"/>
              </a:ext>
            </a:extLst>
          </p:cNvPr>
          <p:cNvSpPr/>
          <p:nvPr/>
        </p:nvSpPr>
        <p:spPr>
          <a:xfrm>
            <a:off x="5767272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782425B-F762-FA7B-1D0B-74B8B26E17BD}"/>
              </a:ext>
            </a:extLst>
          </p:cNvPr>
          <p:cNvSpPr/>
          <p:nvPr/>
        </p:nvSpPr>
        <p:spPr>
          <a:xfrm>
            <a:off x="5965958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75E08C5-D887-35F1-A358-13B3657C445D}"/>
              </a:ext>
            </a:extLst>
          </p:cNvPr>
          <p:cNvSpPr/>
          <p:nvPr/>
        </p:nvSpPr>
        <p:spPr>
          <a:xfrm>
            <a:off x="6158294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6448EB5-5F9D-BB59-6EDD-D2BC5FDCD65A}"/>
              </a:ext>
            </a:extLst>
          </p:cNvPr>
          <p:cNvSpPr/>
          <p:nvPr/>
        </p:nvSpPr>
        <p:spPr>
          <a:xfrm>
            <a:off x="5767272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139ED91-5A76-8F70-ADB7-314561B13EF5}"/>
              </a:ext>
            </a:extLst>
          </p:cNvPr>
          <p:cNvSpPr/>
          <p:nvPr/>
        </p:nvSpPr>
        <p:spPr>
          <a:xfrm>
            <a:off x="5965958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EB1C6AC-F645-D444-9762-439DB4AC8CCA}"/>
              </a:ext>
            </a:extLst>
          </p:cNvPr>
          <p:cNvSpPr/>
          <p:nvPr/>
        </p:nvSpPr>
        <p:spPr>
          <a:xfrm>
            <a:off x="6158294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C283C18-91EA-6F16-2A5B-689A3E62A0FC}"/>
              </a:ext>
            </a:extLst>
          </p:cNvPr>
          <p:cNvSpPr/>
          <p:nvPr/>
        </p:nvSpPr>
        <p:spPr>
          <a:xfrm>
            <a:off x="5767272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1293584-D9DB-1D75-8312-6D007F1E4146}"/>
              </a:ext>
            </a:extLst>
          </p:cNvPr>
          <p:cNvSpPr/>
          <p:nvPr/>
        </p:nvSpPr>
        <p:spPr>
          <a:xfrm>
            <a:off x="5965958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629E6E4-A22B-896E-4BBC-D4D69F9A6472}"/>
              </a:ext>
            </a:extLst>
          </p:cNvPr>
          <p:cNvSpPr/>
          <p:nvPr/>
        </p:nvSpPr>
        <p:spPr>
          <a:xfrm>
            <a:off x="6158294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C908668-E18E-3C46-1DB5-14AA590C98C7}"/>
              </a:ext>
            </a:extLst>
          </p:cNvPr>
          <p:cNvSpPr/>
          <p:nvPr/>
        </p:nvSpPr>
        <p:spPr>
          <a:xfrm>
            <a:off x="5767272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D34525D-48EE-8818-D3C6-0E03CD1C800E}"/>
              </a:ext>
            </a:extLst>
          </p:cNvPr>
          <p:cNvSpPr/>
          <p:nvPr/>
        </p:nvSpPr>
        <p:spPr>
          <a:xfrm>
            <a:off x="5965958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886A8EA-6AA2-15B5-A606-68362DF7998F}"/>
              </a:ext>
            </a:extLst>
          </p:cNvPr>
          <p:cNvSpPr/>
          <p:nvPr/>
        </p:nvSpPr>
        <p:spPr>
          <a:xfrm>
            <a:off x="6158294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7CC6159E-11A7-A91E-937C-ABAD7C958046}"/>
              </a:ext>
            </a:extLst>
          </p:cNvPr>
          <p:cNvSpPr/>
          <p:nvPr/>
        </p:nvSpPr>
        <p:spPr>
          <a:xfrm>
            <a:off x="5767272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E9F33B8-93F1-5D82-27CB-9C5F05814A91}"/>
              </a:ext>
            </a:extLst>
          </p:cNvPr>
          <p:cNvSpPr/>
          <p:nvPr/>
        </p:nvSpPr>
        <p:spPr>
          <a:xfrm>
            <a:off x="5965958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776FEAB-3122-370F-74F6-6A09246737AD}"/>
              </a:ext>
            </a:extLst>
          </p:cNvPr>
          <p:cNvSpPr/>
          <p:nvPr/>
        </p:nvSpPr>
        <p:spPr>
          <a:xfrm>
            <a:off x="6158294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B20E9C1-B1DC-C5E3-3714-3428B1243EBA}"/>
              </a:ext>
            </a:extLst>
          </p:cNvPr>
          <p:cNvSpPr/>
          <p:nvPr/>
        </p:nvSpPr>
        <p:spPr>
          <a:xfrm>
            <a:off x="5767272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8B103C9-E62C-9B67-5B31-6E7274AF98E2}"/>
              </a:ext>
            </a:extLst>
          </p:cNvPr>
          <p:cNvSpPr/>
          <p:nvPr/>
        </p:nvSpPr>
        <p:spPr>
          <a:xfrm>
            <a:off x="5965958" y="490008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A9D7700-7E54-68C1-7845-3B3066796FF1}"/>
              </a:ext>
            </a:extLst>
          </p:cNvPr>
          <p:cNvSpPr/>
          <p:nvPr/>
        </p:nvSpPr>
        <p:spPr>
          <a:xfrm>
            <a:off x="6158294" y="490008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BCABE981-F6F3-E084-63C7-4A2F28A3150B}"/>
              </a:ext>
            </a:extLst>
          </p:cNvPr>
          <p:cNvSpPr/>
          <p:nvPr/>
        </p:nvSpPr>
        <p:spPr>
          <a:xfrm>
            <a:off x="5767272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758F9D2-74DB-0D6F-750E-E3BA6781D35D}"/>
              </a:ext>
            </a:extLst>
          </p:cNvPr>
          <p:cNvSpPr/>
          <p:nvPr/>
        </p:nvSpPr>
        <p:spPr>
          <a:xfrm>
            <a:off x="5965958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EC057D21-840C-67AB-19F7-8915700CACFF}"/>
              </a:ext>
            </a:extLst>
          </p:cNvPr>
          <p:cNvSpPr/>
          <p:nvPr/>
        </p:nvSpPr>
        <p:spPr>
          <a:xfrm>
            <a:off x="6158294" y="509482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79EA04-09B1-B926-99EE-3B1F9C6855B0}"/>
              </a:ext>
            </a:extLst>
          </p:cNvPr>
          <p:cNvSpPr/>
          <p:nvPr/>
        </p:nvSpPr>
        <p:spPr>
          <a:xfrm>
            <a:off x="5767272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AC62BD0-3044-0730-0FAE-A4E1E6F72E7E}"/>
              </a:ext>
            </a:extLst>
          </p:cNvPr>
          <p:cNvSpPr/>
          <p:nvPr/>
        </p:nvSpPr>
        <p:spPr>
          <a:xfrm>
            <a:off x="5965958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045A61D-D3DB-EF41-3F08-9889D00FD2D6}"/>
              </a:ext>
            </a:extLst>
          </p:cNvPr>
          <p:cNvSpPr/>
          <p:nvPr/>
        </p:nvSpPr>
        <p:spPr>
          <a:xfrm>
            <a:off x="6158294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25FB1A7-3044-88DE-66CD-60B0B69711AE}"/>
              </a:ext>
            </a:extLst>
          </p:cNvPr>
          <p:cNvSpPr/>
          <p:nvPr/>
        </p:nvSpPr>
        <p:spPr>
          <a:xfrm>
            <a:off x="5767272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DF194605-3DD0-B08A-0DFC-4FA21E3D70EF}"/>
              </a:ext>
            </a:extLst>
          </p:cNvPr>
          <p:cNvSpPr/>
          <p:nvPr/>
        </p:nvSpPr>
        <p:spPr>
          <a:xfrm>
            <a:off x="5965958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C48389A-FC9C-D43C-65BF-E82D43B45D34}"/>
              </a:ext>
            </a:extLst>
          </p:cNvPr>
          <p:cNvSpPr/>
          <p:nvPr/>
        </p:nvSpPr>
        <p:spPr>
          <a:xfrm>
            <a:off x="615829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A00B9C0-28AA-8F10-F56C-8268F6DE2B40}"/>
              </a:ext>
            </a:extLst>
          </p:cNvPr>
          <p:cNvSpPr/>
          <p:nvPr/>
        </p:nvSpPr>
        <p:spPr>
          <a:xfrm>
            <a:off x="6350630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36986A-7BB3-55A1-EC22-9E547DCC7420}"/>
              </a:ext>
            </a:extLst>
          </p:cNvPr>
          <p:cNvSpPr/>
          <p:nvPr/>
        </p:nvSpPr>
        <p:spPr>
          <a:xfrm>
            <a:off x="6350630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2A13454-4368-F6A6-F8C8-577B6C6D2DA9}"/>
              </a:ext>
            </a:extLst>
          </p:cNvPr>
          <p:cNvSpPr/>
          <p:nvPr/>
        </p:nvSpPr>
        <p:spPr>
          <a:xfrm>
            <a:off x="6350630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37646B9-3127-D2A6-7697-6FCFE87793DC}"/>
              </a:ext>
            </a:extLst>
          </p:cNvPr>
          <p:cNvSpPr/>
          <p:nvPr/>
        </p:nvSpPr>
        <p:spPr>
          <a:xfrm>
            <a:off x="6350630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021F278-9AF9-CBCC-2DCF-B44D87438B82}"/>
              </a:ext>
            </a:extLst>
          </p:cNvPr>
          <p:cNvSpPr/>
          <p:nvPr/>
        </p:nvSpPr>
        <p:spPr>
          <a:xfrm>
            <a:off x="6350630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1EB0B07-78A6-4CE9-3509-DF0C3CDC5257}"/>
              </a:ext>
            </a:extLst>
          </p:cNvPr>
          <p:cNvSpPr/>
          <p:nvPr/>
        </p:nvSpPr>
        <p:spPr>
          <a:xfrm>
            <a:off x="6350630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95F1FEC-98FB-C804-1A6B-6732E8B08A5A}"/>
              </a:ext>
            </a:extLst>
          </p:cNvPr>
          <p:cNvSpPr/>
          <p:nvPr/>
        </p:nvSpPr>
        <p:spPr>
          <a:xfrm>
            <a:off x="6350630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CCC6F6E-4A27-7A03-1A0A-4CE12CAA6F1A}"/>
              </a:ext>
            </a:extLst>
          </p:cNvPr>
          <p:cNvSpPr/>
          <p:nvPr/>
        </p:nvSpPr>
        <p:spPr>
          <a:xfrm>
            <a:off x="6350630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18F8739-C6C7-B0F3-349A-EF83754DCC63}"/>
              </a:ext>
            </a:extLst>
          </p:cNvPr>
          <p:cNvSpPr/>
          <p:nvPr/>
        </p:nvSpPr>
        <p:spPr>
          <a:xfrm>
            <a:off x="6350630" y="490008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39F3288-06D1-CB68-BA54-2C4770F40B01}"/>
              </a:ext>
            </a:extLst>
          </p:cNvPr>
          <p:cNvSpPr/>
          <p:nvPr/>
        </p:nvSpPr>
        <p:spPr>
          <a:xfrm>
            <a:off x="6350630" y="509482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29C5AA92-17FE-EC3A-426E-FAAF2B762C38}"/>
              </a:ext>
            </a:extLst>
          </p:cNvPr>
          <p:cNvSpPr/>
          <p:nvPr/>
        </p:nvSpPr>
        <p:spPr>
          <a:xfrm>
            <a:off x="6350630" y="528955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B055CE5-5CD9-B57A-9A11-D97781F046FD}"/>
              </a:ext>
            </a:extLst>
          </p:cNvPr>
          <p:cNvSpPr/>
          <p:nvPr/>
        </p:nvSpPr>
        <p:spPr>
          <a:xfrm>
            <a:off x="6350630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AF680218-8E97-C6E3-1EE7-E368C04069D5}"/>
              </a:ext>
            </a:extLst>
          </p:cNvPr>
          <p:cNvSpPr/>
          <p:nvPr/>
        </p:nvSpPr>
        <p:spPr>
          <a:xfrm>
            <a:off x="6777646" y="75141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655936CA-D0AF-ABA8-A69A-523E8975A0E2}"/>
              </a:ext>
            </a:extLst>
          </p:cNvPr>
          <p:cNvSpPr/>
          <p:nvPr/>
        </p:nvSpPr>
        <p:spPr>
          <a:xfrm>
            <a:off x="6777646" y="94614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4CAD2B83-2EE5-9BD2-482E-5350D64439E2}"/>
              </a:ext>
            </a:extLst>
          </p:cNvPr>
          <p:cNvSpPr/>
          <p:nvPr/>
        </p:nvSpPr>
        <p:spPr>
          <a:xfrm>
            <a:off x="6777646" y="1140882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77F8BBB7-A4D9-E4DC-5558-6DE20B4B698A}"/>
              </a:ext>
            </a:extLst>
          </p:cNvPr>
          <p:cNvSpPr/>
          <p:nvPr/>
        </p:nvSpPr>
        <p:spPr>
          <a:xfrm>
            <a:off x="6777646" y="1335616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03127D1E-0F02-5FAF-BEB2-32465CE7BD05}"/>
              </a:ext>
            </a:extLst>
          </p:cNvPr>
          <p:cNvSpPr/>
          <p:nvPr/>
        </p:nvSpPr>
        <p:spPr>
          <a:xfrm>
            <a:off x="6777646" y="1530350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25E63688-EB40-E15E-DB0D-EF15DAB0D76D}"/>
              </a:ext>
            </a:extLst>
          </p:cNvPr>
          <p:cNvSpPr/>
          <p:nvPr/>
        </p:nvSpPr>
        <p:spPr>
          <a:xfrm>
            <a:off x="6777646" y="172508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22326197-8463-F277-424A-353B1BDEA109}"/>
              </a:ext>
            </a:extLst>
          </p:cNvPr>
          <p:cNvSpPr/>
          <p:nvPr/>
        </p:nvSpPr>
        <p:spPr>
          <a:xfrm>
            <a:off x="6777646" y="191981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64A5028D-4ED6-40B3-D99A-7BD7E501BA96}"/>
              </a:ext>
            </a:extLst>
          </p:cNvPr>
          <p:cNvSpPr/>
          <p:nvPr/>
        </p:nvSpPr>
        <p:spPr>
          <a:xfrm>
            <a:off x="6777646" y="2114552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6E974862-711E-5CCB-C6C2-FC6E071D904D}"/>
              </a:ext>
            </a:extLst>
          </p:cNvPr>
          <p:cNvSpPr/>
          <p:nvPr/>
        </p:nvSpPr>
        <p:spPr>
          <a:xfrm>
            <a:off x="6777646" y="2309286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D5A2B439-857B-6D21-8FC7-789C1AD653A5}"/>
              </a:ext>
            </a:extLst>
          </p:cNvPr>
          <p:cNvSpPr/>
          <p:nvPr/>
        </p:nvSpPr>
        <p:spPr>
          <a:xfrm>
            <a:off x="6777646" y="2504020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BFE30B2C-105B-5D84-B260-0F5A9DAE52D8}"/>
              </a:ext>
            </a:extLst>
          </p:cNvPr>
          <p:cNvSpPr/>
          <p:nvPr/>
        </p:nvSpPr>
        <p:spPr>
          <a:xfrm>
            <a:off x="6777646" y="269875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C1F3BEE2-ED8E-63C7-3065-F195BC7E50D6}"/>
              </a:ext>
            </a:extLst>
          </p:cNvPr>
          <p:cNvSpPr/>
          <p:nvPr/>
        </p:nvSpPr>
        <p:spPr>
          <a:xfrm>
            <a:off x="6777646" y="289348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68786364-C05C-7CBB-EE95-EE95F50A9630}"/>
              </a:ext>
            </a:extLst>
          </p:cNvPr>
          <p:cNvSpPr/>
          <p:nvPr/>
        </p:nvSpPr>
        <p:spPr>
          <a:xfrm>
            <a:off x="6777646" y="334221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76BBBAB3-8A23-0BD8-5115-D282332FD54E}"/>
              </a:ext>
            </a:extLst>
          </p:cNvPr>
          <p:cNvSpPr/>
          <p:nvPr/>
        </p:nvSpPr>
        <p:spPr>
          <a:xfrm>
            <a:off x="6777646" y="353695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8BCF11E-AA0C-4C7D-02B5-FC53E7B569A3}"/>
              </a:ext>
            </a:extLst>
          </p:cNvPr>
          <p:cNvSpPr/>
          <p:nvPr/>
        </p:nvSpPr>
        <p:spPr>
          <a:xfrm>
            <a:off x="6777646" y="3731684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3734B5B-3B46-BBF5-5E16-8B5EB1AC635A}"/>
              </a:ext>
            </a:extLst>
          </p:cNvPr>
          <p:cNvSpPr/>
          <p:nvPr/>
        </p:nvSpPr>
        <p:spPr>
          <a:xfrm>
            <a:off x="6777646" y="3926418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89DC395A-5AB4-D8A8-028D-8B49AD6A47DC}"/>
              </a:ext>
            </a:extLst>
          </p:cNvPr>
          <p:cNvSpPr/>
          <p:nvPr/>
        </p:nvSpPr>
        <p:spPr>
          <a:xfrm>
            <a:off x="6777646" y="4121152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1E0C494A-41F7-5DAF-349F-C1E0D824D8D1}"/>
              </a:ext>
            </a:extLst>
          </p:cNvPr>
          <p:cNvSpPr/>
          <p:nvPr/>
        </p:nvSpPr>
        <p:spPr>
          <a:xfrm>
            <a:off x="6777646" y="431588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41DFD595-AE66-1C36-169F-59F94C312395}"/>
              </a:ext>
            </a:extLst>
          </p:cNvPr>
          <p:cNvSpPr/>
          <p:nvPr/>
        </p:nvSpPr>
        <p:spPr>
          <a:xfrm>
            <a:off x="6777646" y="451062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97F1C153-0B5F-25AF-D038-0BCFAC0CDC68}"/>
              </a:ext>
            </a:extLst>
          </p:cNvPr>
          <p:cNvSpPr/>
          <p:nvPr/>
        </p:nvSpPr>
        <p:spPr>
          <a:xfrm>
            <a:off x="6777646" y="4705354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F846E9BA-10ED-3F9A-20B1-DBB68E6E6D9F}"/>
              </a:ext>
            </a:extLst>
          </p:cNvPr>
          <p:cNvSpPr/>
          <p:nvPr/>
        </p:nvSpPr>
        <p:spPr>
          <a:xfrm>
            <a:off x="6777646" y="4900088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1CEB4FD-D0FC-A39C-C0F7-379D2704DE19}"/>
              </a:ext>
            </a:extLst>
          </p:cNvPr>
          <p:cNvSpPr/>
          <p:nvPr/>
        </p:nvSpPr>
        <p:spPr>
          <a:xfrm>
            <a:off x="6777646" y="5094822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493D80F8-4BE6-E7CF-BF60-0AC581E4827A}"/>
              </a:ext>
            </a:extLst>
          </p:cNvPr>
          <p:cNvSpPr/>
          <p:nvPr/>
        </p:nvSpPr>
        <p:spPr>
          <a:xfrm>
            <a:off x="6777646" y="528955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692097-CA78-E0D9-45C6-DBB0F8C678AC}"/>
              </a:ext>
            </a:extLst>
          </p:cNvPr>
          <p:cNvSpPr/>
          <p:nvPr/>
        </p:nvSpPr>
        <p:spPr>
          <a:xfrm>
            <a:off x="6777646" y="548429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7A3A87DA-64EB-74D8-F957-CA469E5C7BB0}"/>
                  </a:ext>
                </a:extLst>
              </p:cNvPr>
              <p:cNvSpPr txBox="1"/>
              <p:nvPr/>
            </p:nvSpPr>
            <p:spPr>
              <a:xfrm>
                <a:off x="3988770" y="6088628"/>
                <a:ext cx="891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Score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7A3A87DA-64EB-74D8-F957-CA469E5C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770" y="6088628"/>
                <a:ext cx="891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2F85E11-6DE3-1D41-DCB4-D58DB1C88E25}"/>
              </a:ext>
            </a:extLst>
          </p:cNvPr>
          <p:cNvCxnSpPr>
            <a:cxnSpLocks/>
          </p:cNvCxnSpPr>
          <p:nvPr/>
        </p:nvCxnSpPr>
        <p:spPr>
          <a:xfrm>
            <a:off x="4207933" y="5820356"/>
            <a:ext cx="23374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5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8036</TotalTime>
  <Words>466</Words>
  <Application>Microsoft Macintosh PowerPoint</Application>
  <PresentationFormat>宽屏</PresentationFormat>
  <Paragraphs>207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Cao</dc:creator>
  <cp:lastModifiedBy>Ying Cao</cp:lastModifiedBy>
  <cp:revision>70</cp:revision>
  <dcterms:created xsi:type="dcterms:W3CDTF">2024-07-02T09:21:43Z</dcterms:created>
  <dcterms:modified xsi:type="dcterms:W3CDTF">2024-07-14T01:06:41Z</dcterms:modified>
</cp:coreProperties>
</file>